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4"/>
  </p:notesMasterIdLst>
  <p:sldIdLst>
    <p:sldId id="263" r:id="rId2"/>
    <p:sldId id="318" r:id="rId3"/>
    <p:sldId id="343" r:id="rId4"/>
    <p:sldId id="348" r:id="rId5"/>
    <p:sldId id="350" r:id="rId6"/>
    <p:sldId id="321" r:id="rId7"/>
    <p:sldId id="325" r:id="rId8"/>
    <p:sldId id="344" r:id="rId9"/>
    <p:sldId id="345" r:id="rId10"/>
    <p:sldId id="346" r:id="rId11"/>
    <p:sldId id="327" r:id="rId12"/>
    <p:sldId id="333" r:id="rId13"/>
  </p:sldIdLst>
  <p:sldSz cx="9144000" cy="6858000" type="screen4x3"/>
  <p:notesSz cx="7104063" cy="10234613"/>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CD"/>
    <a:srgbClr val="0060A2"/>
    <a:srgbClr val="CC0000"/>
    <a:srgbClr val="00A1D7"/>
    <a:srgbClr val="849297"/>
    <a:srgbClr val="96A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9" autoAdjust="0"/>
    <p:restoredTop sz="94660" autoAdjust="0"/>
  </p:normalViewPr>
  <p:slideViewPr>
    <p:cSldViewPr>
      <p:cViewPr>
        <p:scale>
          <a:sx n="100" d="100"/>
          <a:sy n="100" d="100"/>
        </p:scale>
        <p:origin x="950" y="82"/>
      </p:cViewPr>
      <p:guideLst>
        <p:guide orient="horz" pos="2160"/>
        <p:guide pos="2880"/>
      </p:guideLst>
    </p:cSldViewPr>
  </p:slideViewPr>
  <p:outlineViewPr>
    <p:cViewPr>
      <p:scale>
        <a:sx n="33" d="100"/>
        <a:sy n="33" d="100"/>
      </p:scale>
      <p:origin x="0" y="14838"/>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9750" cy="5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4787" tIns="47393" rIns="94787" bIns="47393" numCol="1" anchor="t" anchorCtr="0" compatLnSpc="1">
            <a:prstTxWarp prst="textNoShape">
              <a:avLst/>
            </a:prstTxWarp>
          </a:bodyPr>
          <a:lstStyle>
            <a:lvl1pPr defTabSz="947738">
              <a:defRPr sz="1200"/>
            </a:lvl1pPr>
          </a:lstStyle>
          <a:p>
            <a:pPr>
              <a:defRPr/>
            </a:pPr>
            <a:endParaRPr lang="de-DE"/>
          </a:p>
        </p:txBody>
      </p:sp>
      <p:sp>
        <p:nvSpPr>
          <p:cNvPr id="24579" name="Rectangle 3"/>
          <p:cNvSpPr>
            <a:spLocks noGrp="1" noChangeArrowheads="1"/>
          </p:cNvSpPr>
          <p:nvPr>
            <p:ph type="dt" idx="1"/>
          </p:nvPr>
        </p:nvSpPr>
        <p:spPr bwMode="auto">
          <a:xfrm>
            <a:off x="4024313" y="0"/>
            <a:ext cx="3079750" cy="5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4787" tIns="47393" rIns="94787" bIns="47393" numCol="1" anchor="t" anchorCtr="0" compatLnSpc="1">
            <a:prstTxWarp prst="textNoShape">
              <a:avLst/>
            </a:prstTxWarp>
          </a:bodyPr>
          <a:lstStyle>
            <a:lvl1pPr algn="r" defTabSz="947738">
              <a:defRPr sz="1200"/>
            </a:lvl1pPr>
          </a:lstStyle>
          <a:p>
            <a:pPr>
              <a:defRPr/>
            </a:pPr>
            <a:endParaRPr lang="de-DE"/>
          </a:p>
        </p:txBody>
      </p:sp>
      <p:sp>
        <p:nvSpPr>
          <p:cNvPr id="21508" name="Rectangle 4"/>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47738" y="4862513"/>
            <a:ext cx="5208587" cy="460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4787" tIns="47393" rIns="94787" bIns="47393"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4582" name="Rectangle 6"/>
          <p:cNvSpPr>
            <a:spLocks noGrp="1" noChangeArrowheads="1"/>
          </p:cNvSpPr>
          <p:nvPr>
            <p:ph type="ftr" sz="quarter" idx="4"/>
          </p:nvPr>
        </p:nvSpPr>
        <p:spPr bwMode="auto">
          <a:xfrm>
            <a:off x="0" y="9721850"/>
            <a:ext cx="3079750" cy="5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4787" tIns="47393" rIns="94787" bIns="47393" numCol="1" anchor="b" anchorCtr="0" compatLnSpc="1">
            <a:prstTxWarp prst="textNoShape">
              <a:avLst/>
            </a:prstTxWarp>
          </a:bodyPr>
          <a:lstStyle>
            <a:lvl1pPr defTabSz="947738">
              <a:defRPr sz="1200"/>
            </a:lvl1pPr>
          </a:lstStyle>
          <a:p>
            <a:pPr>
              <a:defRPr/>
            </a:pPr>
            <a:endParaRPr lang="de-DE"/>
          </a:p>
        </p:txBody>
      </p:sp>
      <p:sp>
        <p:nvSpPr>
          <p:cNvPr id="24583" name="Rectangle 7"/>
          <p:cNvSpPr>
            <a:spLocks noGrp="1" noChangeArrowheads="1"/>
          </p:cNvSpPr>
          <p:nvPr>
            <p:ph type="sldNum" sz="quarter" idx="5"/>
          </p:nvPr>
        </p:nvSpPr>
        <p:spPr bwMode="auto">
          <a:xfrm>
            <a:off x="4024313" y="9721850"/>
            <a:ext cx="3079750" cy="5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4787" tIns="47393" rIns="94787" bIns="47393" numCol="1" anchor="b" anchorCtr="0" compatLnSpc="1">
            <a:prstTxWarp prst="textNoShape">
              <a:avLst/>
            </a:prstTxWarp>
          </a:bodyPr>
          <a:lstStyle>
            <a:lvl1pPr algn="r" defTabSz="947738">
              <a:defRPr sz="1200"/>
            </a:lvl1pPr>
          </a:lstStyle>
          <a:p>
            <a:pPr>
              <a:defRPr/>
            </a:pPr>
            <a:fld id="{9710831A-1EAA-49E8-9B7C-A3C5DCA089CE}" type="slidenum">
              <a:rPr lang="de-DE"/>
              <a:pPr>
                <a:defRPr/>
              </a:pPr>
              <a:t>‹#›</a:t>
            </a:fld>
            <a:endParaRPr lang="de-DE"/>
          </a:p>
        </p:txBody>
      </p:sp>
    </p:spTree>
    <p:extLst>
      <p:ext uri="{BB962C8B-B14F-4D97-AF65-F5344CB8AC3E}">
        <p14:creationId xmlns:p14="http://schemas.microsoft.com/office/powerpoint/2010/main" val="585123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65"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65"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65"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65"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47738">
              <a:defRPr sz="2400">
                <a:solidFill>
                  <a:schemeClr val="tx1"/>
                </a:solidFill>
                <a:latin typeface="Arial" charset="0"/>
                <a:ea typeface="ヒラギノ角ゴ Pro W3" pitchFamily="-65" charset="-128"/>
              </a:defRPr>
            </a:lvl1pPr>
            <a:lvl2pPr marL="742950" indent="-285750" defTabSz="947738">
              <a:defRPr sz="2400">
                <a:solidFill>
                  <a:schemeClr val="tx1"/>
                </a:solidFill>
                <a:latin typeface="Arial" charset="0"/>
                <a:ea typeface="ヒラギノ角ゴ Pro W3" pitchFamily="-65" charset="-128"/>
              </a:defRPr>
            </a:lvl2pPr>
            <a:lvl3pPr marL="1143000" indent="-228600" defTabSz="947738">
              <a:defRPr sz="2400">
                <a:solidFill>
                  <a:schemeClr val="tx1"/>
                </a:solidFill>
                <a:latin typeface="Arial" charset="0"/>
                <a:ea typeface="ヒラギノ角ゴ Pro W3" pitchFamily="-65" charset="-128"/>
              </a:defRPr>
            </a:lvl3pPr>
            <a:lvl4pPr marL="1600200" indent="-228600" defTabSz="947738">
              <a:defRPr sz="2400">
                <a:solidFill>
                  <a:schemeClr val="tx1"/>
                </a:solidFill>
                <a:latin typeface="Arial" charset="0"/>
                <a:ea typeface="ヒラギノ角ゴ Pro W3" pitchFamily="-65" charset="-128"/>
              </a:defRPr>
            </a:lvl4pPr>
            <a:lvl5pPr marL="2057400" indent="-228600" defTabSz="947738">
              <a:defRPr sz="2400">
                <a:solidFill>
                  <a:schemeClr val="tx1"/>
                </a:solidFill>
                <a:latin typeface="Arial" charset="0"/>
                <a:ea typeface="ヒラギノ角ゴ Pro W3" pitchFamily="-65" charset="-128"/>
              </a:defRPr>
            </a:lvl5pPr>
            <a:lvl6pPr marL="2514600" indent="-228600" defTabSz="947738"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947738"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947738"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947738" eaLnBrk="0" fontAlgn="base" hangingPunct="0">
              <a:spcBef>
                <a:spcPct val="0"/>
              </a:spcBef>
              <a:spcAft>
                <a:spcPct val="0"/>
              </a:spcAft>
              <a:defRPr sz="2400">
                <a:solidFill>
                  <a:schemeClr val="tx1"/>
                </a:solidFill>
                <a:latin typeface="Arial" charset="0"/>
                <a:ea typeface="ヒラギノ角ゴ Pro W3" pitchFamily="-65" charset="-128"/>
              </a:defRPr>
            </a:lvl9pPr>
          </a:lstStyle>
          <a:p>
            <a:fld id="{2D688D59-C6F3-43F4-B63A-D79F8D7B79EB}" type="slidenum">
              <a:rPr lang="de-DE" sz="1200" smtClean="0"/>
              <a:pPr/>
              <a:t>1</a:t>
            </a:fld>
            <a:endParaRPr lang="de-DE" sz="1200" smtClean="0"/>
          </a:p>
        </p:txBody>
      </p:sp>
      <p:sp>
        <p:nvSpPr>
          <p:cNvPr id="22531" name="Rectangle 2"/>
          <p:cNvSpPr>
            <a:spLocks noGrp="1" noRot="1" noChangeAspect="1" noChangeArrowheads="1" noTextEdit="1"/>
          </p:cNvSpPr>
          <p:nvPr>
            <p:ph type="sldImg"/>
          </p:nvPr>
        </p:nvSpPr>
        <p:spPr>
          <a:xfrm>
            <a:off x="1754188" y="766763"/>
            <a:ext cx="3598862" cy="2698750"/>
          </a:xfrm>
          <a:ln/>
        </p:spPr>
      </p:sp>
      <p:sp>
        <p:nvSpPr>
          <p:cNvPr id="22532" name="Rectangle 3"/>
          <p:cNvSpPr>
            <a:spLocks noGrp="1" noChangeArrowheads="1"/>
          </p:cNvSpPr>
          <p:nvPr>
            <p:ph type="body" idx="1"/>
          </p:nvPr>
        </p:nvSpPr>
        <p:spPr>
          <a:xfrm>
            <a:off x="201613" y="3767138"/>
            <a:ext cx="6700837" cy="5700712"/>
          </a:xfrm>
          <a:noFill/>
        </p:spPr>
        <p:txBody>
          <a:bodyPr/>
          <a:lstStyle/>
          <a:p>
            <a:pPr eaLnBrk="1" hangingPunct="1">
              <a:buFontTx/>
              <a:buChar char="•"/>
            </a:pPr>
            <a:r>
              <a:rPr lang="en-US" smtClean="0"/>
              <a:t>Thank you very much for the nice introduction and also welcome from our end to another Rohde&amp;Schwarz webcast about LTE.  Also this time we will focus on upcoming challenge with LTE as of 3GPP Release 9.  After talking earlier this year about broadcast and multicast in LTE, known as evolved MBMS, we are going to talk this time about supported positioning methods in LTE and how to test this on a terminals receiver.  </a:t>
            </a:r>
          </a:p>
          <a:p>
            <a:pPr eaLnBrk="1" hangingPunct="1">
              <a:buFontTx/>
              <a:buChar char="•"/>
            </a:pPr>
            <a:r>
              <a:rPr lang="en-US" smtClean="0"/>
              <a:t>And when I say WE, than I mean that I tag team this time with one of my coworkers.  Me, that’s Andreas Roessler. I’m Technology Manager focusing on LTE and LTE-Advanced, dedicated to the North American market.  And I’m very happy to have support from one of my colleagues but I let him introduce himself: Meik… </a:t>
            </a:r>
            <a:r>
              <a:rPr lang="en-US" b="1" smtClean="0"/>
              <a:t>[PAUSE]</a:t>
            </a:r>
          </a:p>
          <a:p>
            <a:pPr eaLnBrk="1" hangingPunct="1">
              <a:buFontTx/>
              <a:buChar char="•"/>
            </a:pPr>
            <a:r>
              <a:rPr lang="en-US" smtClean="0"/>
              <a:t>Thanks Meik. And that brings to our agenda…</a:t>
            </a:r>
          </a:p>
          <a:p>
            <a:pPr eaLnBrk="1" hangingPunct="1">
              <a:buFontTx/>
              <a:buChar char="•"/>
            </a:pPr>
            <a:endParaRPr lang="en-US" smtClean="0"/>
          </a:p>
          <a:p>
            <a:pPr eaLnBrk="1" hangingPunct="1"/>
            <a:r>
              <a:rPr lang="en-US" b="1" smtClean="0"/>
              <a:t> NEXT SLIDE</a:t>
            </a:r>
          </a:p>
        </p:txBody>
      </p:sp>
    </p:spTree>
    <p:extLst>
      <p:ext uri="{BB962C8B-B14F-4D97-AF65-F5344CB8AC3E}">
        <p14:creationId xmlns:p14="http://schemas.microsoft.com/office/powerpoint/2010/main" val="133612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4576">
              <a:defRPr sz="2500">
                <a:solidFill>
                  <a:schemeClr val="tx1"/>
                </a:solidFill>
                <a:latin typeface="Arial" charset="0"/>
                <a:ea typeface="ヒラギノ角ゴ Pro W3" pitchFamily="-65" charset="-128"/>
              </a:defRPr>
            </a:lvl1pPr>
            <a:lvl2pPr marL="770142" indent="-296208" defTabSz="944576">
              <a:defRPr sz="2500">
                <a:solidFill>
                  <a:schemeClr val="tx1"/>
                </a:solidFill>
                <a:latin typeface="Arial" charset="0"/>
                <a:ea typeface="ヒラギノ角ゴ Pro W3" pitchFamily="-65" charset="-128"/>
              </a:defRPr>
            </a:lvl2pPr>
            <a:lvl3pPr marL="1184834" indent="-236967" defTabSz="944576">
              <a:defRPr sz="2500">
                <a:solidFill>
                  <a:schemeClr val="tx1"/>
                </a:solidFill>
                <a:latin typeface="Arial" charset="0"/>
                <a:ea typeface="ヒラギノ角ゴ Pro W3" pitchFamily="-65" charset="-128"/>
              </a:defRPr>
            </a:lvl3pPr>
            <a:lvl4pPr marL="1658767" indent="-236967" defTabSz="944576">
              <a:defRPr sz="2500">
                <a:solidFill>
                  <a:schemeClr val="tx1"/>
                </a:solidFill>
                <a:latin typeface="Arial" charset="0"/>
                <a:ea typeface="ヒラギノ角ゴ Pro W3" pitchFamily="-65" charset="-128"/>
              </a:defRPr>
            </a:lvl4pPr>
            <a:lvl5pPr marL="2132701" indent="-236967" defTabSz="944576">
              <a:defRPr sz="2500">
                <a:solidFill>
                  <a:schemeClr val="tx1"/>
                </a:solidFill>
                <a:latin typeface="Arial" charset="0"/>
                <a:ea typeface="ヒラギノ角ゴ Pro W3" pitchFamily="-65" charset="-128"/>
              </a:defRPr>
            </a:lvl5pPr>
            <a:lvl6pPr marL="2606634" indent="-236967" defTabSz="944576" eaLnBrk="0" fontAlgn="base" hangingPunct="0">
              <a:spcBef>
                <a:spcPct val="0"/>
              </a:spcBef>
              <a:spcAft>
                <a:spcPct val="0"/>
              </a:spcAft>
              <a:defRPr sz="2500">
                <a:solidFill>
                  <a:schemeClr val="tx1"/>
                </a:solidFill>
                <a:latin typeface="Arial" charset="0"/>
                <a:ea typeface="ヒラギノ角ゴ Pro W3" pitchFamily="-65" charset="-128"/>
              </a:defRPr>
            </a:lvl6pPr>
            <a:lvl7pPr marL="3080568" indent="-236967" defTabSz="944576" eaLnBrk="0" fontAlgn="base" hangingPunct="0">
              <a:spcBef>
                <a:spcPct val="0"/>
              </a:spcBef>
              <a:spcAft>
                <a:spcPct val="0"/>
              </a:spcAft>
              <a:defRPr sz="2500">
                <a:solidFill>
                  <a:schemeClr val="tx1"/>
                </a:solidFill>
                <a:latin typeface="Arial" charset="0"/>
                <a:ea typeface="ヒラギノ角ゴ Pro W3" pitchFamily="-65" charset="-128"/>
              </a:defRPr>
            </a:lvl7pPr>
            <a:lvl8pPr marL="3554501" indent="-236967" defTabSz="944576" eaLnBrk="0" fontAlgn="base" hangingPunct="0">
              <a:spcBef>
                <a:spcPct val="0"/>
              </a:spcBef>
              <a:spcAft>
                <a:spcPct val="0"/>
              </a:spcAft>
              <a:defRPr sz="2500">
                <a:solidFill>
                  <a:schemeClr val="tx1"/>
                </a:solidFill>
                <a:latin typeface="Arial" charset="0"/>
                <a:ea typeface="ヒラギノ角ゴ Pro W3" pitchFamily="-65" charset="-128"/>
              </a:defRPr>
            </a:lvl8pPr>
            <a:lvl9pPr marL="4028435" indent="-236967" defTabSz="944576" eaLnBrk="0" fontAlgn="base" hangingPunct="0">
              <a:spcBef>
                <a:spcPct val="0"/>
              </a:spcBef>
              <a:spcAft>
                <a:spcPct val="0"/>
              </a:spcAft>
              <a:defRPr sz="2500">
                <a:solidFill>
                  <a:schemeClr val="tx1"/>
                </a:solidFill>
                <a:latin typeface="Arial" charset="0"/>
                <a:ea typeface="ヒラギノ角ゴ Pro W3" pitchFamily="-65" charset="-128"/>
              </a:defRPr>
            </a:lvl9pPr>
          </a:lstStyle>
          <a:p>
            <a:fld id="{0E4FE257-1562-4CF1-A267-68978B54DC3F}" type="slidenum">
              <a:rPr lang="de-DE" sz="1200"/>
              <a:pPr/>
              <a:t>3</a:t>
            </a:fld>
            <a:endParaRPr lang="de-DE" sz="1200"/>
          </a:p>
        </p:txBody>
      </p:sp>
      <p:sp>
        <p:nvSpPr>
          <p:cNvPr id="52227" name="Rectangle 2"/>
          <p:cNvSpPr>
            <a:spLocks noGrp="1" noRot="1" noChangeAspect="1" noChangeArrowheads="1" noTextEdit="1"/>
          </p:cNvSpPr>
          <p:nvPr>
            <p:ph type="sldImg"/>
          </p:nvPr>
        </p:nvSpPr>
        <p:spPr>
          <a:xfrm>
            <a:off x="993775" y="768350"/>
            <a:ext cx="5119688" cy="3838575"/>
          </a:xfrm>
          <a:ln/>
        </p:spPr>
      </p:sp>
      <p:sp>
        <p:nvSpPr>
          <p:cNvPr id="52228" name="Rectangle 3"/>
          <p:cNvSpPr>
            <a:spLocks noGrp="1" noChangeArrowheads="1"/>
          </p:cNvSpPr>
          <p:nvPr>
            <p:ph type="body" idx="1"/>
          </p:nvPr>
        </p:nvSpPr>
        <p:spPr>
          <a:xfrm>
            <a:off x="949422" y="4860460"/>
            <a:ext cx="5205220" cy="4605248"/>
          </a:xfrm>
          <a:noFill/>
        </p:spPr>
        <p:txBody>
          <a:bodyPr/>
          <a:lstStyle/>
          <a:p>
            <a:pPr eaLnBrk="1" hangingPunct="1"/>
            <a:endParaRPr lang="en-US" smtClean="0"/>
          </a:p>
        </p:txBody>
      </p:sp>
    </p:spTree>
    <p:extLst>
      <p:ext uri="{BB962C8B-B14F-4D97-AF65-F5344CB8AC3E}">
        <p14:creationId xmlns:p14="http://schemas.microsoft.com/office/powerpoint/2010/main" val="217070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500">
                <a:solidFill>
                  <a:schemeClr val="tx1"/>
                </a:solidFill>
                <a:latin typeface="Arial" charset="0"/>
                <a:ea typeface="ヒラギノ角ゴ Pro W3" pitchFamily="-65" charset="-128"/>
              </a:defRPr>
            </a:lvl1pPr>
            <a:lvl2pPr marL="770142" indent="-296208">
              <a:defRPr sz="2500">
                <a:solidFill>
                  <a:schemeClr val="tx1"/>
                </a:solidFill>
                <a:latin typeface="Arial" charset="0"/>
                <a:ea typeface="ヒラギノ角ゴ Pro W3" pitchFamily="-65" charset="-128"/>
              </a:defRPr>
            </a:lvl2pPr>
            <a:lvl3pPr marL="1184834" indent="-236967">
              <a:defRPr sz="2500">
                <a:solidFill>
                  <a:schemeClr val="tx1"/>
                </a:solidFill>
                <a:latin typeface="Arial" charset="0"/>
                <a:ea typeface="ヒラギノ角ゴ Pro W3" pitchFamily="-65" charset="-128"/>
              </a:defRPr>
            </a:lvl3pPr>
            <a:lvl4pPr marL="1658767" indent="-236967">
              <a:defRPr sz="2500">
                <a:solidFill>
                  <a:schemeClr val="tx1"/>
                </a:solidFill>
                <a:latin typeface="Arial" charset="0"/>
                <a:ea typeface="ヒラギノ角ゴ Pro W3" pitchFamily="-65" charset="-128"/>
              </a:defRPr>
            </a:lvl4pPr>
            <a:lvl5pPr marL="2132701" indent="-236967">
              <a:defRPr sz="2500">
                <a:solidFill>
                  <a:schemeClr val="tx1"/>
                </a:solidFill>
                <a:latin typeface="Arial" charset="0"/>
                <a:ea typeface="ヒラギノ角ゴ Pro W3" pitchFamily="-65" charset="-128"/>
              </a:defRPr>
            </a:lvl5pPr>
            <a:lvl6pPr marL="2606634" indent="-236967" eaLnBrk="0" fontAlgn="base" hangingPunct="0">
              <a:spcBef>
                <a:spcPct val="0"/>
              </a:spcBef>
              <a:spcAft>
                <a:spcPct val="0"/>
              </a:spcAft>
              <a:defRPr sz="2500">
                <a:solidFill>
                  <a:schemeClr val="tx1"/>
                </a:solidFill>
                <a:latin typeface="Arial" charset="0"/>
                <a:ea typeface="ヒラギノ角ゴ Pro W3" pitchFamily="-65" charset="-128"/>
              </a:defRPr>
            </a:lvl6pPr>
            <a:lvl7pPr marL="3080568" indent="-236967" eaLnBrk="0" fontAlgn="base" hangingPunct="0">
              <a:spcBef>
                <a:spcPct val="0"/>
              </a:spcBef>
              <a:spcAft>
                <a:spcPct val="0"/>
              </a:spcAft>
              <a:defRPr sz="2500">
                <a:solidFill>
                  <a:schemeClr val="tx1"/>
                </a:solidFill>
                <a:latin typeface="Arial" charset="0"/>
                <a:ea typeface="ヒラギノ角ゴ Pro W3" pitchFamily="-65" charset="-128"/>
              </a:defRPr>
            </a:lvl7pPr>
            <a:lvl8pPr marL="3554501" indent="-236967" eaLnBrk="0" fontAlgn="base" hangingPunct="0">
              <a:spcBef>
                <a:spcPct val="0"/>
              </a:spcBef>
              <a:spcAft>
                <a:spcPct val="0"/>
              </a:spcAft>
              <a:defRPr sz="2500">
                <a:solidFill>
                  <a:schemeClr val="tx1"/>
                </a:solidFill>
                <a:latin typeface="Arial" charset="0"/>
                <a:ea typeface="ヒラギノ角ゴ Pro W3" pitchFamily="-65" charset="-128"/>
              </a:defRPr>
            </a:lvl8pPr>
            <a:lvl9pPr marL="4028435" indent="-236967" eaLnBrk="0" fontAlgn="base" hangingPunct="0">
              <a:spcBef>
                <a:spcPct val="0"/>
              </a:spcBef>
              <a:spcAft>
                <a:spcPct val="0"/>
              </a:spcAft>
              <a:defRPr sz="2500">
                <a:solidFill>
                  <a:schemeClr val="tx1"/>
                </a:solidFill>
                <a:latin typeface="Arial" charset="0"/>
                <a:ea typeface="ヒラギノ角ゴ Pro W3" pitchFamily="-65" charset="-128"/>
              </a:defRPr>
            </a:lvl9pPr>
          </a:lstStyle>
          <a:p>
            <a:fld id="{F72C9C9F-0CE0-400D-BA05-47663FC6EB95}" type="slidenum">
              <a:rPr lang="de-DE" sz="1200"/>
              <a:pPr/>
              <a:t>7</a:t>
            </a:fld>
            <a:endParaRPr lang="de-DE"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0423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500">
                <a:solidFill>
                  <a:schemeClr val="tx1"/>
                </a:solidFill>
                <a:latin typeface="Arial" charset="0"/>
                <a:ea typeface="ヒラギノ角ゴ Pro W3" pitchFamily="-65" charset="-128"/>
              </a:defRPr>
            </a:lvl1pPr>
            <a:lvl2pPr marL="770142" indent="-296208">
              <a:defRPr sz="2500">
                <a:solidFill>
                  <a:schemeClr val="tx1"/>
                </a:solidFill>
                <a:latin typeface="Arial" charset="0"/>
                <a:ea typeface="ヒラギノ角ゴ Pro W3" pitchFamily="-65" charset="-128"/>
              </a:defRPr>
            </a:lvl2pPr>
            <a:lvl3pPr marL="1184834" indent="-236967">
              <a:defRPr sz="2500">
                <a:solidFill>
                  <a:schemeClr val="tx1"/>
                </a:solidFill>
                <a:latin typeface="Arial" charset="0"/>
                <a:ea typeface="ヒラギノ角ゴ Pro W3" pitchFamily="-65" charset="-128"/>
              </a:defRPr>
            </a:lvl3pPr>
            <a:lvl4pPr marL="1658767" indent="-236967">
              <a:defRPr sz="2500">
                <a:solidFill>
                  <a:schemeClr val="tx1"/>
                </a:solidFill>
                <a:latin typeface="Arial" charset="0"/>
                <a:ea typeface="ヒラギノ角ゴ Pro W3" pitchFamily="-65" charset="-128"/>
              </a:defRPr>
            </a:lvl4pPr>
            <a:lvl5pPr marL="2132701" indent="-236967">
              <a:defRPr sz="2500">
                <a:solidFill>
                  <a:schemeClr val="tx1"/>
                </a:solidFill>
                <a:latin typeface="Arial" charset="0"/>
                <a:ea typeface="ヒラギノ角ゴ Pro W3" pitchFamily="-65" charset="-128"/>
              </a:defRPr>
            </a:lvl5pPr>
            <a:lvl6pPr marL="2606634" indent="-236967" eaLnBrk="0" fontAlgn="base" hangingPunct="0">
              <a:spcBef>
                <a:spcPct val="0"/>
              </a:spcBef>
              <a:spcAft>
                <a:spcPct val="0"/>
              </a:spcAft>
              <a:defRPr sz="2500">
                <a:solidFill>
                  <a:schemeClr val="tx1"/>
                </a:solidFill>
                <a:latin typeface="Arial" charset="0"/>
                <a:ea typeface="ヒラギノ角ゴ Pro W3" pitchFamily="-65" charset="-128"/>
              </a:defRPr>
            </a:lvl6pPr>
            <a:lvl7pPr marL="3080568" indent="-236967" eaLnBrk="0" fontAlgn="base" hangingPunct="0">
              <a:spcBef>
                <a:spcPct val="0"/>
              </a:spcBef>
              <a:spcAft>
                <a:spcPct val="0"/>
              </a:spcAft>
              <a:defRPr sz="2500">
                <a:solidFill>
                  <a:schemeClr val="tx1"/>
                </a:solidFill>
                <a:latin typeface="Arial" charset="0"/>
                <a:ea typeface="ヒラギノ角ゴ Pro W3" pitchFamily="-65" charset="-128"/>
              </a:defRPr>
            </a:lvl7pPr>
            <a:lvl8pPr marL="3554501" indent="-236967" eaLnBrk="0" fontAlgn="base" hangingPunct="0">
              <a:spcBef>
                <a:spcPct val="0"/>
              </a:spcBef>
              <a:spcAft>
                <a:spcPct val="0"/>
              </a:spcAft>
              <a:defRPr sz="2500">
                <a:solidFill>
                  <a:schemeClr val="tx1"/>
                </a:solidFill>
                <a:latin typeface="Arial" charset="0"/>
                <a:ea typeface="ヒラギノ角ゴ Pro W3" pitchFamily="-65" charset="-128"/>
              </a:defRPr>
            </a:lvl8pPr>
            <a:lvl9pPr marL="4028435" indent="-236967" eaLnBrk="0" fontAlgn="base" hangingPunct="0">
              <a:spcBef>
                <a:spcPct val="0"/>
              </a:spcBef>
              <a:spcAft>
                <a:spcPct val="0"/>
              </a:spcAft>
              <a:defRPr sz="2500">
                <a:solidFill>
                  <a:schemeClr val="tx1"/>
                </a:solidFill>
                <a:latin typeface="Arial" charset="0"/>
                <a:ea typeface="ヒラギノ角ゴ Pro W3" pitchFamily="-65" charset="-128"/>
              </a:defRPr>
            </a:lvl9pPr>
          </a:lstStyle>
          <a:p>
            <a:fld id="{F72C9C9F-0CE0-400D-BA05-47663FC6EB95}" type="slidenum">
              <a:rPr lang="de-DE" sz="1200"/>
              <a:pPr/>
              <a:t>8</a:t>
            </a:fld>
            <a:endParaRPr lang="de-DE"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32175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49530" eaLnBrk="0" hangingPunct="0">
              <a:defRPr sz="2000">
                <a:solidFill>
                  <a:schemeClr val="tx1"/>
                </a:solidFill>
                <a:latin typeface="Arial" charset="0"/>
                <a:ea typeface="ヒラギノ角ゴ Pro W3" pitchFamily="1" charset="-128"/>
              </a:defRPr>
            </a:lvl1pPr>
            <a:lvl2pPr marL="743110" indent="-285811" defTabSz="949530" eaLnBrk="0" hangingPunct="0">
              <a:defRPr sz="2000">
                <a:solidFill>
                  <a:schemeClr val="tx1"/>
                </a:solidFill>
                <a:latin typeface="Arial" charset="0"/>
                <a:ea typeface="ヒラギノ角ゴ Pro W3" pitchFamily="1" charset="-128"/>
              </a:defRPr>
            </a:lvl2pPr>
            <a:lvl3pPr marL="1143246" indent="-228649" defTabSz="949530" eaLnBrk="0" hangingPunct="0">
              <a:defRPr sz="2000">
                <a:solidFill>
                  <a:schemeClr val="tx1"/>
                </a:solidFill>
                <a:latin typeface="Arial" charset="0"/>
                <a:ea typeface="ヒラギノ角ゴ Pro W3" pitchFamily="1" charset="-128"/>
              </a:defRPr>
            </a:lvl3pPr>
            <a:lvl4pPr marL="1600545" indent="-228649" defTabSz="949530" eaLnBrk="0" hangingPunct="0">
              <a:defRPr sz="2000">
                <a:solidFill>
                  <a:schemeClr val="tx1"/>
                </a:solidFill>
                <a:latin typeface="Arial" charset="0"/>
                <a:ea typeface="ヒラギノ角ゴ Pro W3" pitchFamily="1" charset="-128"/>
              </a:defRPr>
            </a:lvl4pPr>
            <a:lvl5pPr marL="2057843" indent="-228649" defTabSz="949530" eaLnBrk="0" hangingPunct="0">
              <a:defRPr sz="2000">
                <a:solidFill>
                  <a:schemeClr val="tx1"/>
                </a:solidFill>
                <a:latin typeface="Arial" charset="0"/>
                <a:ea typeface="ヒラギノ角ゴ Pro W3" pitchFamily="1" charset="-128"/>
              </a:defRPr>
            </a:lvl5pPr>
            <a:lvl6pPr marL="2515142" indent="-228649" defTabSz="949530" eaLnBrk="0" fontAlgn="base" hangingPunct="0">
              <a:spcBef>
                <a:spcPct val="20000"/>
              </a:spcBef>
              <a:spcAft>
                <a:spcPct val="0"/>
              </a:spcAft>
              <a:buFont typeface="Arial" charset="0"/>
              <a:buChar char="•"/>
              <a:defRPr sz="2000">
                <a:solidFill>
                  <a:schemeClr val="tx1"/>
                </a:solidFill>
                <a:latin typeface="Arial" charset="0"/>
                <a:ea typeface="ヒラギノ角ゴ Pro W3" pitchFamily="1" charset="-128"/>
              </a:defRPr>
            </a:lvl6pPr>
            <a:lvl7pPr marL="2972440" indent="-228649" defTabSz="949530" eaLnBrk="0" fontAlgn="base" hangingPunct="0">
              <a:spcBef>
                <a:spcPct val="20000"/>
              </a:spcBef>
              <a:spcAft>
                <a:spcPct val="0"/>
              </a:spcAft>
              <a:buFont typeface="Arial" charset="0"/>
              <a:buChar char="•"/>
              <a:defRPr sz="2000">
                <a:solidFill>
                  <a:schemeClr val="tx1"/>
                </a:solidFill>
                <a:latin typeface="Arial" charset="0"/>
                <a:ea typeface="ヒラギノ角ゴ Pro W3" pitchFamily="1" charset="-128"/>
              </a:defRPr>
            </a:lvl7pPr>
            <a:lvl8pPr marL="3429738" indent="-228649" defTabSz="949530" eaLnBrk="0" fontAlgn="base" hangingPunct="0">
              <a:spcBef>
                <a:spcPct val="20000"/>
              </a:spcBef>
              <a:spcAft>
                <a:spcPct val="0"/>
              </a:spcAft>
              <a:buFont typeface="Arial" charset="0"/>
              <a:buChar char="•"/>
              <a:defRPr sz="2000">
                <a:solidFill>
                  <a:schemeClr val="tx1"/>
                </a:solidFill>
                <a:latin typeface="Arial" charset="0"/>
                <a:ea typeface="ヒラギノ角ゴ Pro W3" pitchFamily="1" charset="-128"/>
              </a:defRPr>
            </a:lvl8pPr>
            <a:lvl9pPr marL="3887036" indent="-228649" defTabSz="949530" eaLnBrk="0" fontAlgn="base" hangingPunct="0">
              <a:spcBef>
                <a:spcPct val="20000"/>
              </a:spcBef>
              <a:spcAft>
                <a:spcPct val="0"/>
              </a:spcAft>
              <a:buFont typeface="Arial" charset="0"/>
              <a:buChar char="•"/>
              <a:defRPr sz="2000">
                <a:solidFill>
                  <a:schemeClr val="tx1"/>
                </a:solidFill>
                <a:latin typeface="Arial" charset="0"/>
                <a:ea typeface="ヒラギノ角ゴ Pro W3" pitchFamily="1" charset="-128"/>
              </a:defRPr>
            </a:lvl9pPr>
          </a:lstStyle>
          <a:p>
            <a:fld id="{A6D16205-A923-4845-B85A-DD71CF27C3E8}" type="slidenum">
              <a:rPr lang="de-DE" altLang="en-US" sz="1300">
                <a:latin typeface="Times" pitchFamily="18" charset="0"/>
              </a:rPr>
              <a:pPr/>
              <a:t>9</a:t>
            </a:fld>
            <a:endParaRPr lang="de-DE" altLang="en-US" sz="1300">
              <a:latin typeface="Times" pitchFamily="18" charset="0"/>
            </a:endParaRPr>
          </a:p>
        </p:txBody>
      </p:sp>
      <p:sp>
        <p:nvSpPr>
          <p:cNvPr id="68611" name="Rectangle 2"/>
          <p:cNvSpPr>
            <a:spLocks noGrp="1" noRot="1" noChangeAspect="1" noChangeArrowheads="1" noTextEdit="1"/>
          </p:cNvSpPr>
          <p:nvPr>
            <p:ph type="sldImg"/>
          </p:nvPr>
        </p:nvSpPr>
        <p:spPr>
          <a:xfrm>
            <a:off x="995363" y="768350"/>
            <a:ext cx="5118100" cy="3838575"/>
          </a:xfrm>
          <a:ln/>
        </p:spPr>
      </p:sp>
      <p:sp>
        <p:nvSpPr>
          <p:cNvPr id="68612" name="Rectangle 3"/>
          <p:cNvSpPr>
            <a:spLocks noGrp="1" noChangeArrowheads="1"/>
          </p:cNvSpPr>
          <p:nvPr>
            <p:ph type="body" idx="1"/>
          </p:nvPr>
        </p:nvSpPr>
        <p:spPr>
          <a:xfrm>
            <a:off x="948375" y="4860925"/>
            <a:ext cx="5207316" cy="4605338"/>
          </a:xfrm>
          <a:noFill/>
        </p:spPr>
        <p:txBody>
          <a:bodyPr/>
          <a:lstStyle/>
          <a:p>
            <a:pPr eaLnBrk="1" hangingPunct="1"/>
            <a:endParaRPr lang="en-US" smtClean="0"/>
          </a:p>
        </p:txBody>
      </p:sp>
    </p:spTree>
    <p:extLst>
      <p:ext uri="{BB962C8B-B14F-4D97-AF65-F5344CB8AC3E}">
        <p14:creationId xmlns:p14="http://schemas.microsoft.com/office/powerpoint/2010/main" val="301229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500">
                <a:solidFill>
                  <a:schemeClr val="tx1"/>
                </a:solidFill>
                <a:latin typeface="Arial" charset="0"/>
                <a:ea typeface="ヒラギノ角ゴ Pro W3" pitchFamily="-65" charset="-128"/>
              </a:defRPr>
            </a:lvl1pPr>
            <a:lvl2pPr marL="770142" indent="-296208">
              <a:defRPr sz="2500">
                <a:solidFill>
                  <a:schemeClr val="tx1"/>
                </a:solidFill>
                <a:latin typeface="Arial" charset="0"/>
                <a:ea typeface="ヒラギノ角ゴ Pro W3" pitchFamily="-65" charset="-128"/>
              </a:defRPr>
            </a:lvl2pPr>
            <a:lvl3pPr marL="1184834" indent="-236967">
              <a:defRPr sz="2500">
                <a:solidFill>
                  <a:schemeClr val="tx1"/>
                </a:solidFill>
                <a:latin typeface="Arial" charset="0"/>
                <a:ea typeface="ヒラギノ角ゴ Pro W3" pitchFamily="-65" charset="-128"/>
              </a:defRPr>
            </a:lvl3pPr>
            <a:lvl4pPr marL="1658767" indent="-236967">
              <a:defRPr sz="2500">
                <a:solidFill>
                  <a:schemeClr val="tx1"/>
                </a:solidFill>
                <a:latin typeface="Arial" charset="0"/>
                <a:ea typeface="ヒラギノ角ゴ Pro W3" pitchFamily="-65" charset="-128"/>
              </a:defRPr>
            </a:lvl4pPr>
            <a:lvl5pPr marL="2132701" indent="-236967">
              <a:defRPr sz="2500">
                <a:solidFill>
                  <a:schemeClr val="tx1"/>
                </a:solidFill>
                <a:latin typeface="Arial" charset="0"/>
                <a:ea typeface="ヒラギノ角ゴ Pro W3" pitchFamily="-65" charset="-128"/>
              </a:defRPr>
            </a:lvl5pPr>
            <a:lvl6pPr marL="2606634" indent="-236967" eaLnBrk="0" fontAlgn="base" hangingPunct="0">
              <a:spcBef>
                <a:spcPct val="0"/>
              </a:spcBef>
              <a:spcAft>
                <a:spcPct val="0"/>
              </a:spcAft>
              <a:defRPr sz="2500">
                <a:solidFill>
                  <a:schemeClr val="tx1"/>
                </a:solidFill>
                <a:latin typeface="Arial" charset="0"/>
                <a:ea typeface="ヒラギノ角ゴ Pro W3" pitchFamily="-65" charset="-128"/>
              </a:defRPr>
            </a:lvl6pPr>
            <a:lvl7pPr marL="3080568" indent="-236967" eaLnBrk="0" fontAlgn="base" hangingPunct="0">
              <a:spcBef>
                <a:spcPct val="0"/>
              </a:spcBef>
              <a:spcAft>
                <a:spcPct val="0"/>
              </a:spcAft>
              <a:defRPr sz="2500">
                <a:solidFill>
                  <a:schemeClr val="tx1"/>
                </a:solidFill>
                <a:latin typeface="Arial" charset="0"/>
                <a:ea typeface="ヒラギノ角ゴ Pro W3" pitchFamily="-65" charset="-128"/>
              </a:defRPr>
            </a:lvl7pPr>
            <a:lvl8pPr marL="3554501" indent="-236967" eaLnBrk="0" fontAlgn="base" hangingPunct="0">
              <a:spcBef>
                <a:spcPct val="0"/>
              </a:spcBef>
              <a:spcAft>
                <a:spcPct val="0"/>
              </a:spcAft>
              <a:defRPr sz="2500">
                <a:solidFill>
                  <a:schemeClr val="tx1"/>
                </a:solidFill>
                <a:latin typeface="Arial" charset="0"/>
                <a:ea typeface="ヒラギノ角ゴ Pro W3" pitchFamily="-65" charset="-128"/>
              </a:defRPr>
            </a:lvl8pPr>
            <a:lvl9pPr marL="4028435" indent="-236967" eaLnBrk="0" fontAlgn="base" hangingPunct="0">
              <a:spcBef>
                <a:spcPct val="0"/>
              </a:spcBef>
              <a:spcAft>
                <a:spcPct val="0"/>
              </a:spcAft>
              <a:defRPr sz="2500">
                <a:solidFill>
                  <a:schemeClr val="tx1"/>
                </a:solidFill>
                <a:latin typeface="Arial" charset="0"/>
                <a:ea typeface="ヒラギノ角ゴ Pro W3" pitchFamily="-65" charset="-128"/>
              </a:defRPr>
            </a:lvl9pPr>
          </a:lstStyle>
          <a:p>
            <a:fld id="{F72C9C9F-0CE0-400D-BA05-47663FC6EB95}" type="slidenum">
              <a:rPr lang="de-DE" sz="1200"/>
              <a:pPr/>
              <a:t>10</a:t>
            </a:fld>
            <a:endParaRPr lang="de-DE"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4063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500">
                <a:solidFill>
                  <a:schemeClr val="tx1"/>
                </a:solidFill>
                <a:latin typeface="Arial" charset="0"/>
                <a:ea typeface="ヒラギノ角ゴ Pro W3" pitchFamily="-65" charset="-128"/>
              </a:defRPr>
            </a:lvl1pPr>
            <a:lvl2pPr marL="770142" indent="-296208">
              <a:defRPr sz="2500">
                <a:solidFill>
                  <a:schemeClr val="tx1"/>
                </a:solidFill>
                <a:latin typeface="Arial" charset="0"/>
                <a:ea typeface="ヒラギノ角ゴ Pro W3" pitchFamily="-65" charset="-128"/>
              </a:defRPr>
            </a:lvl2pPr>
            <a:lvl3pPr marL="1184834" indent="-236967">
              <a:defRPr sz="2500">
                <a:solidFill>
                  <a:schemeClr val="tx1"/>
                </a:solidFill>
                <a:latin typeface="Arial" charset="0"/>
                <a:ea typeface="ヒラギノ角ゴ Pro W3" pitchFamily="-65" charset="-128"/>
              </a:defRPr>
            </a:lvl3pPr>
            <a:lvl4pPr marL="1658767" indent="-236967">
              <a:defRPr sz="2500">
                <a:solidFill>
                  <a:schemeClr val="tx1"/>
                </a:solidFill>
                <a:latin typeface="Arial" charset="0"/>
                <a:ea typeface="ヒラギノ角ゴ Pro W3" pitchFamily="-65" charset="-128"/>
              </a:defRPr>
            </a:lvl4pPr>
            <a:lvl5pPr marL="2132701" indent="-236967">
              <a:defRPr sz="2500">
                <a:solidFill>
                  <a:schemeClr val="tx1"/>
                </a:solidFill>
                <a:latin typeface="Arial" charset="0"/>
                <a:ea typeface="ヒラギノ角ゴ Pro W3" pitchFamily="-65" charset="-128"/>
              </a:defRPr>
            </a:lvl5pPr>
            <a:lvl6pPr marL="2606634" indent="-236967" eaLnBrk="0" fontAlgn="base" hangingPunct="0">
              <a:spcBef>
                <a:spcPct val="0"/>
              </a:spcBef>
              <a:spcAft>
                <a:spcPct val="0"/>
              </a:spcAft>
              <a:defRPr sz="2500">
                <a:solidFill>
                  <a:schemeClr val="tx1"/>
                </a:solidFill>
                <a:latin typeface="Arial" charset="0"/>
                <a:ea typeface="ヒラギノ角ゴ Pro W3" pitchFamily="-65" charset="-128"/>
              </a:defRPr>
            </a:lvl6pPr>
            <a:lvl7pPr marL="3080568" indent="-236967" eaLnBrk="0" fontAlgn="base" hangingPunct="0">
              <a:spcBef>
                <a:spcPct val="0"/>
              </a:spcBef>
              <a:spcAft>
                <a:spcPct val="0"/>
              </a:spcAft>
              <a:defRPr sz="2500">
                <a:solidFill>
                  <a:schemeClr val="tx1"/>
                </a:solidFill>
                <a:latin typeface="Arial" charset="0"/>
                <a:ea typeface="ヒラギノ角ゴ Pro W3" pitchFamily="-65" charset="-128"/>
              </a:defRPr>
            </a:lvl7pPr>
            <a:lvl8pPr marL="3554501" indent="-236967" eaLnBrk="0" fontAlgn="base" hangingPunct="0">
              <a:spcBef>
                <a:spcPct val="0"/>
              </a:spcBef>
              <a:spcAft>
                <a:spcPct val="0"/>
              </a:spcAft>
              <a:defRPr sz="2500">
                <a:solidFill>
                  <a:schemeClr val="tx1"/>
                </a:solidFill>
                <a:latin typeface="Arial" charset="0"/>
                <a:ea typeface="ヒラギノ角ゴ Pro W3" pitchFamily="-65" charset="-128"/>
              </a:defRPr>
            </a:lvl8pPr>
            <a:lvl9pPr marL="4028435" indent="-236967" eaLnBrk="0" fontAlgn="base" hangingPunct="0">
              <a:spcBef>
                <a:spcPct val="0"/>
              </a:spcBef>
              <a:spcAft>
                <a:spcPct val="0"/>
              </a:spcAft>
              <a:defRPr sz="2500">
                <a:solidFill>
                  <a:schemeClr val="tx1"/>
                </a:solidFill>
                <a:latin typeface="Arial" charset="0"/>
                <a:ea typeface="ヒラギノ角ゴ Pro W3" pitchFamily="-65" charset="-128"/>
              </a:defRPr>
            </a:lvl9pPr>
          </a:lstStyle>
          <a:p>
            <a:fld id="{F72C9C9F-0CE0-400D-BA05-47663FC6EB95}" type="slidenum">
              <a:rPr lang="de-DE" sz="1200"/>
              <a:pPr/>
              <a:t>11</a:t>
            </a:fld>
            <a:endParaRPr lang="de-DE"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5097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500">
                <a:solidFill>
                  <a:schemeClr val="tx1"/>
                </a:solidFill>
                <a:latin typeface="Arial" charset="0"/>
                <a:ea typeface="ヒラギノ角ゴ Pro W3" pitchFamily="-65" charset="-128"/>
              </a:defRPr>
            </a:lvl1pPr>
            <a:lvl2pPr marL="770142" indent="-296208">
              <a:defRPr sz="2500">
                <a:solidFill>
                  <a:schemeClr val="tx1"/>
                </a:solidFill>
                <a:latin typeface="Arial" charset="0"/>
                <a:ea typeface="ヒラギノ角ゴ Pro W3" pitchFamily="-65" charset="-128"/>
              </a:defRPr>
            </a:lvl2pPr>
            <a:lvl3pPr marL="1184834" indent="-236967">
              <a:defRPr sz="2500">
                <a:solidFill>
                  <a:schemeClr val="tx1"/>
                </a:solidFill>
                <a:latin typeface="Arial" charset="0"/>
                <a:ea typeface="ヒラギノ角ゴ Pro W3" pitchFamily="-65" charset="-128"/>
              </a:defRPr>
            </a:lvl3pPr>
            <a:lvl4pPr marL="1658767" indent="-236967">
              <a:defRPr sz="2500">
                <a:solidFill>
                  <a:schemeClr val="tx1"/>
                </a:solidFill>
                <a:latin typeface="Arial" charset="0"/>
                <a:ea typeface="ヒラギノ角ゴ Pro W3" pitchFamily="-65" charset="-128"/>
              </a:defRPr>
            </a:lvl4pPr>
            <a:lvl5pPr marL="2132701" indent="-236967">
              <a:defRPr sz="2500">
                <a:solidFill>
                  <a:schemeClr val="tx1"/>
                </a:solidFill>
                <a:latin typeface="Arial" charset="0"/>
                <a:ea typeface="ヒラギノ角ゴ Pro W3" pitchFamily="-65" charset="-128"/>
              </a:defRPr>
            </a:lvl5pPr>
            <a:lvl6pPr marL="2606634" indent="-236967" eaLnBrk="0" fontAlgn="base" hangingPunct="0">
              <a:spcBef>
                <a:spcPct val="0"/>
              </a:spcBef>
              <a:spcAft>
                <a:spcPct val="0"/>
              </a:spcAft>
              <a:defRPr sz="2500">
                <a:solidFill>
                  <a:schemeClr val="tx1"/>
                </a:solidFill>
                <a:latin typeface="Arial" charset="0"/>
                <a:ea typeface="ヒラギノ角ゴ Pro W3" pitchFamily="-65" charset="-128"/>
              </a:defRPr>
            </a:lvl6pPr>
            <a:lvl7pPr marL="3080568" indent="-236967" eaLnBrk="0" fontAlgn="base" hangingPunct="0">
              <a:spcBef>
                <a:spcPct val="0"/>
              </a:spcBef>
              <a:spcAft>
                <a:spcPct val="0"/>
              </a:spcAft>
              <a:defRPr sz="2500">
                <a:solidFill>
                  <a:schemeClr val="tx1"/>
                </a:solidFill>
                <a:latin typeface="Arial" charset="0"/>
                <a:ea typeface="ヒラギノ角ゴ Pro W3" pitchFamily="-65" charset="-128"/>
              </a:defRPr>
            </a:lvl7pPr>
            <a:lvl8pPr marL="3554501" indent="-236967" eaLnBrk="0" fontAlgn="base" hangingPunct="0">
              <a:spcBef>
                <a:spcPct val="0"/>
              </a:spcBef>
              <a:spcAft>
                <a:spcPct val="0"/>
              </a:spcAft>
              <a:defRPr sz="2500">
                <a:solidFill>
                  <a:schemeClr val="tx1"/>
                </a:solidFill>
                <a:latin typeface="Arial" charset="0"/>
                <a:ea typeface="ヒラギノ角ゴ Pro W3" pitchFamily="-65" charset="-128"/>
              </a:defRPr>
            </a:lvl8pPr>
            <a:lvl9pPr marL="4028435" indent="-236967" eaLnBrk="0" fontAlgn="base" hangingPunct="0">
              <a:spcBef>
                <a:spcPct val="0"/>
              </a:spcBef>
              <a:spcAft>
                <a:spcPct val="0"/>
              </a:spcAft>
              <a:defRPr sz="2500">
                <a:solidFill>
                  <a:schemeClr val="tx1"/>
                </a:solidFill>
                <a:latin typeface="Arial" charset="0"/>
                <a:ea typeface="ヒラギノ角ゴ Pro W3" pitchFamily="-65" charset="-128"/>
              </a:defRPr>
            </a:lvl9pPr>
          </a:lstStyle>
          <a:p>
            <a:fld id="{C37EFD50-B7A4-4514-A4F5-E77471CA8D30}" type="slidenum">
              <a:rPr lang="de-DE" sz="1200"/>
              <a:pPr/>
              <a:t>12</a:t>
            </a:fld>
            <a:endParaRPr lang="de-DE" sz="1200"/>
          </a:p>
        </p:txBody>
      </p:sp>
      <p:sp>
        <p:nvSpPr>
          <p:cNvPr id="73731" name="Rectangle 2"/>
          <p:cNvSpPr>
            <a:spLocks noGrp="1" noRot="1" noChangeAspect="1" noChangeArrowheads="1" noTextEdit="1"/>
          </p:cNvSpPr>
          <p:nvPr>
            <p:ph type="sldImg"/>
          </p:nvPr>
        </p:nvSpPr>
        <p:spPr>
          <a:xfrm>
            <a:off x="1000125" y="768350"/>
            <a:ext cx="5114925" cy="3836988"/>
          </a:xfrm>
          <a:ln/>
        </p:spPr>
      </p:sp>
      <p:sp>
        <p:nvSpPr>
          <p:cNvPr id="73732" name="Rectangle 3"/>
          <p:cNvSpPr>
            <a:spLocks noGrp="1" noChangeArrowheads="1"/>
          </p:cNvSpPr>
          <p:nvPr>
            <p:ph type="body" idx="1"/>
          </p:nvPr>
        </p:nvSpPr>
        <p:spPr>
          <a:xfrm>
            <a:off x="947763" y="4863733"/>
            <a:ext cx="5208540" cy="4601976"/>
          </a:xfrm>
          <a:noFill/>
        </p:spPr>
        <p:txBody>
          <a:bodyPr/>
          <a:lstStyle/>
          <a:p>
            <a:endParaRPr lang="en-US" smtClean="0"/>
          </a:p>
        </p:txBody>
      </p:sp>
    </p:spTree>
    <p:extLst>
      <p:ext uri="{BB962C8B-B14F-4D97-AF65-F5344CB8AC3E}">
        <p14:creationId xmlns:p14="http://schemas.microsoft.com/office/powerpoint/2010/main" val="2917673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Higru_Titel_206-212-216_o_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Rectangle 3"/>
          <p:cNvSpPr>
            <a:spLocks noGrp="1" noChangeArrowheads="1"/>
          </p:cNvSpPr>
          <p:nvPr>
            <p:ph type="ctrTitle"/>
          </p:nvPr>
        </p:nvSpPr>
        <p:spPr>
          <a:xfrm>
            <a:off x="358775" y="190500"/>
            <a:ext cx="4594225" cy="2019300"/>
          </a:xfrm>
        </p:spPr>
        <p:txBody>
          <a:bodyPr/>
          <a:lstStyle>
            <a:lvl1pPr>
              <a:defRPr/>
            </a:lvl1pPr>
          </a:lstStyle>
          <a:p>
            <a:pPr lvl="0"/>
            <a:r>
              <a:rPr lang="de-DE" noProof="0" smtClean="0"/>
              <a:t>Mastertitelformat bearbeiten</a:t>
            </a:r>
          </a:p>
        </p:txBody>
      </p:sp>
      <p:sp>
        <p:nvSpPr>
          <p:cNvPr id="212997" name="Rectangle 5"/>
          <p:cNvSpPr>
            <a:spLocks noGrp="1" noChangeArrowheads="1"/>
          </p:cNvSpPr>
          <p:nvPr>
            <p:ph type="subTitle" sz="quarter" idx="1"/>
          </p:nvPr>
        </p:nvSpPr>
        <p:spPr>
          <a:xfrm>
            <a:off x="366713" y="2420938"/>
            <a:ext cx="2620962" cy="911225"/>
          </a:xfrm>
        </p:spPr>
        <p:txBody>
          <a:bodyPr/>
          <a:lstStyle>
            <a:lvl1pPr marL="0" indent="0">
              <a:buFont typeface="Arial Black" pitchFamily="34" charset="0"/>
              <a:buNone/>
              <a:defRPr sz="1200" b="0"/>
            </a:lvl1pPr>
          </a:lstStyle>
          <a:p>
            <a:pPr lvl="0"/>
            <a:r>
              <a:rPr lang="de-DE" noProof="0" smtClean="0"/>
              <a:t>Master-Untertitelformat bearbeiten</a:t>
            </a:r>
          </a:p>
        </p:txBody>
      </p:sp>
    </p:spTree>
    <p:extLst>
      <p:ext uri="{BB962C8B-B14F-4D97-AF65-F5344CB8AC3E}">
        <p14:creationId xmlns:p14="http://schemas.microsoft.com/office/powerpoint/2010/main" val="23060966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761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1875" y="190500"/>
            <a:ext cx="1916113"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190500"/>
            <a:ext cx="560070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607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542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2629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93825"/>
            <a:ext cx="37465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79900" y="1393825"/>
            <a:ext cx="3748088"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792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148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336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7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105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681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Streifen_195-202-207_o_7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65850"/>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58775" y="190500"/>
            <a:ext cx="76692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8" name="Rectangle 4"/>
          <p:cNvSpPr>
            <a:spLocks noGrp="1" noChangeArrowheads="1"/>
          </p:cNvSpPr>
          <p:nvPr>
            <p:ph type="body" idx="1"/>
          </p:nvPr>
        </p:nvSpPr>
        <p:spPr bwMode="auto">
          <a:xfrm>
            <a:off x="381000" y="1393825"/>
            <a:ext cx="7646988"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29" name="Rectangle 9"/>
          <p:cNvSpPr>
            <a:spLocks noChangeArrowheads="1"/>
          </p:cNvSpPr>
          <p:nvPr/>
        </p:nvSpPr>
        <p:spPr bwMode="auto">
          <a:xfrm>
            <a:off x="2667000" y="6308725"/>
            <a:ext cx="3633788" cy="36933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tabLst>
                <a:tab pos="895350" algn="l"/>
                <a:tab pos="3227388" algn="l"/>
              </a:tabLst>
            </a:pPr>
            <a:r>
              <a:rPr lang="en-US" sz="1000" b="1" baseline="0" dirty="0" smtClean="0">
                <a:cs typeface="Arial" charset="0"/>
              </a:rPr>
              <a:t>ITU Workshop “</a:t>
            </a:r>
            <a:r>
              <a:rPr lang="en-GB" sz="1000" b="1" kern="1200" dirty="0" smtClean="0">
                <a:solidFill>
                  <a:schemeClr val="tx1"/>
                </a:solidFill>
                <a:effectLst/>
                <a:latin typeface="Arial" charset="0"/>
                <a:ea typeface="ヒラギノ角ゴ Pro W3" pitchFamily="-65" charset="-128"/>
                <a:cs typeface="+mn-cs"/>
              </a:rPr>
              <a:t>Voice and Video over LTE”</a:t>
            </a:r>
            <a:endParaRPr lang="en-US" sz="1000" b="1" dirty="0">
              <a:cs typeface="Arial" charset="0"/>
            </a:endParaRPr>
          </a:p>
          <a:p>
            <a:pPr>
              <a:lnSpc>
                <a:spcPct val="120000"/>
              </a:lnSpc>
              <a:tabLst>
                <a:tab pos="895350" algn="l"/>
                <a:tab pos="3227388" algn="l"/>
              </a:tabLst>
            </a:pPr>
            <a:r>
              <a:rPr lang="en-US" sz="1000" baseline="0" dirty="0" smtClean="0">
                <a:cs typeface="Arial" charset="0"/>
              </a:rPr>
              <a:t>1</a:t>
            </a:r>
            <a:r>
              <a:rPr lang="en-US" sz="1000" baseline="30000" dirty="0" smtClean="0">
                <a:cs typeface="Arial" charset="0"/>
              </a:rPr>
              <a:t>st</a:t>
            </a:r>
            <a:r>
              <a:rPr lang="en-US" sz="1000" dirty="0" smtClean="0">
                <a:cs typeface="Arial" charset="0"/>
              </a:rPr>
              <a:t> December 2015</a:t>
            </a:r>
            <a:r>
              <a:rPr lang="en-US" sz="1000" dirty="0">
                <a:cs typeface="Arial" charset="0"/>
              </a:rPr>
              <a:t>	|  </a:t>
            </a:r>
            <a:r>
              <a:rPr lang="en-US" sz="1000" dirty="0" smtClean="0">
                <a:cs typeface="Arial" charset="0"/>
              </a:rPr>
              <a:t> </a:t>
            </a:r>
            <a:fld id="{F8836B90-BAAF-4328-B39C-DDD3AEE79C94}" type="slidenum">
              <a:rPr lang="en-US" sz="1000" smtClean="0">
                <a:cs typeface="Arial" charset="0"/>
              </a:rPr>
              <a:pPr>
                <a:lnSpc>
                  <a:spcPct val="120000"/>
                </a:lnSpc>
                <a:tabLst>
                  <a:tab pos="895350" algn="l"/>
                  <a:tab pos="3227388" algn="l"/>
                </a:tabLst>
              </a:pPr>
              <a:t>‹#›</a:t>
            </a:fld>
            <a:endParaRPr lang="en-US" sz="1000" dirty="0">
              <a:cs typeface="Arial" charset="0"/>
            </a:endParaRPr>
          </a:p>
        </p:txBody>
      </p:sp>
      <p:sp>
        <p:nvSpPr>
          <p:cNvPr id="1030" name="Rectangle 17"/>
          <p:cNvSpPr>
            <a:spLocks noChangeArrowheads="1"/>
          </p:cNvSpPr>
          <p:nvPr/>
        </p:nvSpPr>
        <p:spPr bwMode="auto">
          <a:xfrm>
            <a:off x="0" y="0"/>
            <a:ext cx="9144000" cy="6858000"/>
          </a:xfrm>
          <a:prstGeom prst="rect">
            <a:avLst/>
          </a:prstGeom>
          <a:noFill/>
          <a:ln w="9525">
            <a:solidFill>
              <a:srgbClr val="96A7AC"/>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a:solidFill>
            <a:srgbClr val="0060A2"/>
          </a:solidFill>
          <a:latin typeface="+mj-lt"/>
          <a:ea typeface="+mj-ea"/>
          <a:cs typeface="+mj-cs"/>
        </a:defRPr>
      </a:lvl1pPr>
      <a:lvl2pPr algn="l" rtl="0" eaLnBrk="0" fontAlgn="base" hangingPunct="0">
        <a:lnSpc>
          <a:spcPct val="90000"/>
        </a:lnSpc>
        <a:spcBef>
          <a:spcPct val="0"/>
        </a:spcBef>
        <a:spcAft>
          <a:spcPct val="0"/>
        </a:spcAft>
        <a:defRPr sz="3600">
          <a:solidFill>
            <a:srgbClr val="0060A2"/>
          </a:solidFill>
          <a:latin typeface="Arial Narrow" pitchFamily="34" charset="0"/>
          <a:ea typeface="ヒラギノ角ゴ Pro W3" pitchFamily="-65" charset="-128"/>
        </a:defRPr>
      </a:lvl2pPr>
      <a:lvl3pPr algn="l" rtl="0" eaLnBrk="0" fontAlgn="base" hangingPunct="0">
        <a:lnSpc>
          <a:spcPct val="90000"/>
        </a:lnSpc>
        <a:spcBef>
          <a:spcPct val="0"/>
        </a:spcBef>
        <a:spcAft>
          <a:spcPct val="0"/>
        </a:spcAft>
        <a:defRPr sz="3600">
          <a:solidFill>
            <a:srgbClr val="0060A2"/>
          </a:solidFill>
          <a:latin typeface="Arial Narrow" pitchFamily="34" charset="0"/>
          <a:ea typeface="ヒラギノ角ゴ Pro W3" pitchFamily="-65" charset="-128"/>
        </a:defRPr>
      </a:lvl3pPr>
      <a:lvl4pPr algn="l" rtl="0" eaLnBrk="0" fontAlgn="base" hangingPunct="0">
        <a:lnSpc>
          <a:spcPct val="90000"/>
        </a:lnSpc>
        <a:spcBef>
          <a:spcPct val="0"/>
        </a:spcBef>
        <a:spcAft>
          <a:spcPct val="0"/>
        </a:spcAft>
        <a:defRPr sz="3600">
          <a:solidFill>
            <a:srgbClr val="0060A2"/>
          </a:solidFill>
          <a:latin typeface="Arial Narrow" pitchFamily="34" charset="0"/>
          <a:ea typeface="ヒラギノ角ゴ Pro W3" pitchFamily="-65" charset="-128"/>
        </a:defRPr>
      </a:lvl4pPr>
      <a:lvl5pPr algn="l" rtl="0" eaLnBrk="0" fontAlgn="base" hangingPunct="0">
        <a:lnSpc>
          <a:spcPct val="90000"/>
        </a:lnSpc>
        <a:spcBef>
          <a:spcPct val="0"/>
        </a:spcBef>
        <a:spcAft>
          <a:spcPct val="0"/>
        </a:spcAft>
        <a:defRPr sz="3600">
          <a:solidFill>
            <a:srgbClr val="0060A2"/>
          </a:solidFill>
          <a:latin typeface="Arial Narrow" pitchFamily="34" charset="0"/>
          <a:ea typeface="ヒラギノ角ゴ Pro W3" pitchFamily="-65" charset="-128"/>
        </a:defRPr>
      </a:lvl5pPr>
      <a:lvl6pPr marL="457200" algn="l" rtl="0" fontAlgn="base">
        <a:lnSpc>
          <a:spcPct val="90000"/>
        </a:lnSpc>
        <a:spcBef>
          <a:spcPct val="0"/>
        </a:spcBef>
        <a:spcAft>
          <a:spcPct val="0"/>
        </a:spcAft>
        <a:defRPr sz="3600">
          <a:solidFill>
            <a:srgbClr val="0060A2"/>
          </a:solidFill>
          <a:latin typeface="Arial Narrow" pitchFamily="34" charset="0"/>
          <a:ea typeface="ヒラギノ角ゴ Pro W3" pitchFamily="-65" charset="-128"/>
        </a:defRPr>
      </a:lvl6pPr>
      <a:lvl7pPr marL="914400" algn="l" rtl="0" fontAlgn="base">
        <a:lnSpc>
          <a:spcPct val="90000"/>
        </a:lnSpc>
        <a:spcBef>
          <a:spcPct val="0"/>
        </a:spcBef>
        <a:spcAft>
          <a:spcPct val="0"/>
        </a:spcAft>
        <a:defRPr sz="3600">
          <a:solidFill>
            <a:srgbClr val="0060A2"/>
          </a:solidFill>
          <a:latin typeface="Arial Narrow" pitchFamily="34" charset="0"/>
          <a:ea typeface="ヒラギノ角ゴ Pro W3" pitchFamily="-65" charset="-128"/>
        </a:defRPr>
      </a:lvl7pPr>
      <a:lvl8pPr marL="1371600" algn="l" rtl="0" fontAlgn="base">
        <a:lnSpc>
          <a:spcPct val="90000"/>
        </a:lnSpc>
        <a:spcBef>
          <a:spcPct val="0"/>
        </a:spcBef>
        <a:spcAft>
          <a:spcPct val="0"/>
        </a:spcAft>
        <a:defRPr sz="3600">
          <a:solidFill>
            <a:srgbClr val="0060A2"/>
          </a:solidFill>
          <a:latin typeface="Arial Narrow" pitchFamily="34" charset="0"/>
          <a:ea typeface="ヒラギノ角ゴ Pro W3" pitchFamily="-65" charset="-128"/>
        </a:defRPr>
      </a:lvl8pPr>
      <a:lvl9pPr marL="1828800" algn="l" rtl="0" fontAlgn="base">
        <a:lnSpc>
          <a:spcPct val="90000"/>
        </a:lnSpc>
        <a:spcBef>
          <a:spcPct val="0"/>
        </a:spcBef>
        <a:spcAft>
          <a:spcPct val="0"/>
        </a:spcAft>
        <a:defRPr sz="3600">
          <a:solidFill>
            <a:srgbClr val="0060A2"/>
          </a:solidFill>
          <a:latin typeface="Arial Narrow" pitchFamily="34" charset="0"/>
          <a:ea typeface="ヒラギノ角ゴ Pro W3" pitchFamily="-65" charset="-128"/>
        </a:defRPr>
      </a:lvl9pPr>
    </p:titleStyle>
    <p:bodyStyle>
      <a:lvl1pPr marL="361950" indent="-361950" algn="l" rtl="0" eaLnBrk="0" fontAlgn="base" hangingPunct="0">
        <a:spcBef>
          <a:spcPct val="20000"/>
        </a:spcBef>
        <a:spcAft>
          <a:spcPct val="0"/>
        </a:spcAft>
        <a:buSzPct val="90000"/>
        <a:buFont typeface="Arial Black" pitchFamily="34" charset="0"/>
        <a:buChar char="l"/>
        <a:defRPr sz="2000" b="1">
          <a:solidFill>
            <a:schemeClr val="tx1"/>
          </a:solidFill>
          <a:latin typeface="+mn-lt"/>
          <a:ea typeface="+mn-ea"/>
          <a:cs typeface="+mn-cs"/>
        </a:defRPr>
      </a:lvl1pPr>
      <a:lvl2pPr marL="723900" indent="-360363" algn="l" rtl="0" eaLnBrk="0" fontAlgn="base" hangingPunct="0">
        <a:spcBef>
          <a:spcPct val="20000"/>
        </a:spcBef>
        <a:spcAft>
          <a:spcPct val="0"/>
        </a:spcAft>
        <a:buSzPct val="90000"/>
        <a:buFont typeface="Arial Black" pitchFamily="34" charset="0"/>
        <a:buChar char="l"/>
        <a:defRPr>
          <a:solidFill>
            <a:schemeClr val="tx1"/>
          </a:solidFill>
          <a:latin typeface="+mn-lt"/>
          <a:ea typeface="+mn-ea"/>
        </a:defRPr>
      </a:lvl2pPr>
      <a:lvl3pPr marL="1000125" indent="-274638" algn="l" rtl="0" eaLnBrk="0" fontAlgn="base" hangingPunct="0">
        <a:spcBef>
          <a:spcPct val="20000"/>
        </a:spcBef>
        <a:spcAft>
          <a:spcPct val="0"/>
        </a:spcAft>
        <a:buFont typeface="Arial" charset="0"/>
        <a:buChar char="–"/>
        <a:defRPr sz="1600">
          <a:solidFill>
            <a:schemeClr val="tx1"/>
          </a:solidFill>
          <a:latin typeface="+mn-lt"/>
          <a:ea typeface="+mn-ea"/>
        </a:defRPr>
      </a:lvl3pPr>
      <a:lvl4pPr marL="1257300" indent="-255588" algn="l" rtl="0" eaLnBrk="0" fontAlgn="base" hangingPunct="0">
        <a:spcBef>
          <a:spcPct val="20000"/>
        </a:spcBef>
        <a:spcAft>
          <a:spcPct val="0"/>
        </a:spcAft>
        <a:buFont typeface="Arial" charset="0"/>
        <a:buChar char="–"/>
        <a:defRPr sz="1400">
          <a:solidFill>
            <a:schemeClr val="tx1"/>
          </a:solidFill>
          <a:latin typeface="+mn-lt"/>
          <a:ea typeface="+mn-ea"/>
        </a:defRPr>
      </a:lvl4pPr>
      <a:lvl5pPr marL="1524000" indent="-209550" algn="l" rtl="0" eaLnBrk="0" fontAlgn="base" hangingPunct="0">
        <a:spcBef>
          <a:spcPct val="40000"/>
        </a:spcBef>
        <a:spcAft>
          <a:spcPct val="0"/>
        </a:spcAft>
        <a:tabLst>
          <a:tab pos="180975" algn="l"/>
        </a:tabLst>
        <a:defRPr sz="1400">
          <a:solidFill>
            <a:schemeClr val="tx1"/>
          </a:solidFill>
          <a:latin typeface="+mn-lt"/>
          <a:ea typeface="+mn-ea"/>
        </a:defRPr>
      </a:lvl5pPr>
      <a:lvl6pPr marL="1981200" indent="-209550" algn="l" rtl="0" fontAlgn="base">
        <a:spcBef>
          <a:spcPct val="40000"/>
        </a:spcBef>
        <a:spcAft>
          <a:spcPct val="0"/>
        </a:spcAft>
        <a:tabLst>
          <a:tab pos="180975" algn="l"/>
        </a:tabLst>
        <a:defRPr sz="1400">
          <a:solidFill>
            <a:schemeClr val="tx1"/>
          </a:solidFill>
          <a:latin typeface="+mn-lt"/>
          <a:ea typeface="+mn-ea"/>
        </a:defRPr>
      </a:lvl6pPr>
      <a:lvl7pPr marL="2438400" indent="-209550" algn="l" rtl="0" fontAlgn="base">
        <a:spcBef>
          <a:spcPct val="40000"/>
        </a:spcBef>
        <a:spcAft>
          <a:spcPct val="0"/>
        </a:spcAft>
        <a:tabLst>
          <a:tab pos="180975" algn="l"/>
        </a:tabLst>
        <a:defRPr sz="1400">
          <a:solidFill>
            <a:schemeClr val="tx1"/>
          </a:solidFill>
          <a:latin typeface="+mn-lt"/>
          <a:ea typeface="+mn-ea"/>
        </a:defRPr>
      </a:lvl7pPr>
      <a:lvl8pPr marL="2895600" indent="-209550" algn="l" rtl="0" fontAlgn="base">
        <a:spcBef>
          <a:spcPct val="40000"/>
        </a:spcBef>
        <a:spcAft>
          <a:spcPct val="0"/>
        </a:spcAft>
        <a:tabLst>
          <a:tab pos="180975" algn="l"/>
        </a:tabLst>
        <a:defRPr sz="1400">
          <a:solidFill>
            <a:schemeClr val="tx1"/>
          </a:solidFill>
          <a:latin typeface="+mn-lt"/>
          <a:ea typeface="+mn-ea"/>
        </a:defRPr>
      </a:lvl8pPr>
      <a:lvl9pPr marL="3352800" indent="-209550" algn="l" rtl="0" fontAlgn="base">
        <a:spcBef>
          <a:spcPct val="40000"/>
        </a:spcBef>
        <a:spcAft>
          <a:spcPct val="0"/>
        </a:spcAft>
        <a:tabLst>
          <a:tab pos="180975" algn="l"/>
        </a:tabLs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eg.kregoski@rsa.rohde-schwarz.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58774" y="190500"/>
            <a:ext cx="6805513" cy="1772793"/>
          </a:xfrm>
        </p:spPr>
        <p:txBody>
          <a:bodyPr/>
          <a:lstStyle/>
          <a:p>
            <a:pPr eaLnBrk="1" hangingPunct="1"/>
            <a:r>
              <a:rPr lang="en-US" sz="3200" b="1" dirty="0" smtClean="0"/>
              <a:t/>
            </a:r>
            <a:br>
              <a:rPr lang="en-US" sz="3200" b="1" dirty="0" smtClean="0"/>
            </a:br>
            <a:r>
              <a:rPr lang="en-GB" sz="3200" b="1" dirty="0"/>
              <a:t>VoLTE Device Interoperability </a:t>
            </a:r>
            <a:r>
              <a:rPr lang="en-GB" sz="3200" b="1" dirty="0" smtClean="0"/>
              <a:t/>
            </a:r>
            <a:br>
              <a:rPr lang="en-GB" sz="3200" b="1" dirty="0" smtClean="0"/>
            </a:br>
            <a:r>
              <a:rPr lang="en-GB" sz="3200" b="1" dirty="0" smtClean="0"/>
              <a:t>Challenges</a:t>
            </a:r>
            <a:r>
              <a:rPr lang="en-US" sz="3200" b="1" dirty="0" smtClean="0"/>
              <a:t/>
            </a:r>
            <a:br>
              <a:rPr lang="en-US" sz="3200" b="1" dirty="0" smtClean="0"/>
            </a:br>
            <a:endParaRPr lang="en-US" sz="3200" b="1" dirty="0" smtClean="0"/>
          </a:p>
        </p:txBody>
      </p:sp>
      <p:sp>
        <p:nvSpPr>
          <p:cNvPr id="2" name="TextBox 1"/>
          <p:cNvSpPr txBox="1"/>
          <p:nvPr/>
        </p:nvSpPr>
        <p:spPr>
          <a:xfrm>
            <a:off x="467544" y="2708920"/>
            <a:ext cx="3888432" cy="1169551"/>
          </a:xfrm>
          <a:prstGeom prst="rect">
            <a:avLst/>
          </a:prstGeom>
          <a:noFill/>
        </p:spPr>
        <p:txBody>
          <a:bodyPr wrap="square" rtlCol="0">
            <a:spAutoFit/>
          </a:bodyPr>
          <a:lstStyle/>
          <a:p>
            <a:r>
              <a:rPr lang="en-US" sz="1400" b="1" dirty="0" smtClean="0"/>
              <a:t>Thomas </a:t>
            </a:r>
            <a:r>
              <a:rPr lang="en-US" sz="1400" b="1" dirty="0" err="1" smtClean="0"/>
              <a:t>Eyring</a:t>
            </a:r>
            <a:endParaRPr lang="en-US" sz="1400" b="1" dirty="0" smtClean="0"/>
          </a:p>
          <a:p>
            <a:r>
              <a:rPr lang="en-US" sz="1400" b="1" dirty="0" smtClean="0"/>
              <a:t>Director of Engineering </a:t>
            </a:r>
          </a:p>
          <a:p>
            <a:r>
              <a:rPr lang="en-US" sz="1400" b="1" dirty="0" smtClean="0"/>
              <a:t>MNO Test Solutions</a:t>
            </a:r>
          </a:p>
          <a:p>
            <a:endParaRPr lang="en-US" sz="1400" b="1" dirty="0"/>
          </a:p>
          <a:p>
            <a:r>
              <a:rPr lang="en-US" sz="1400" b="1" dirty="0" smtClean="0">
                <a:solidFill>
                  <a:srgbClr val="0085CD"/>
                </a:solidFill>
                <a:hlinkClick r:id="rId3"/>
              </a:rPr>
              <a:t>Thomas.Eyring@rohde-schwarz.com</a:t>
            </a:r>
            <a:endParaRPr lang="en-US" sz="1400" b="1" dirty="0" smtClean="0">
              <a:solidFill>
                <a:srgbClr val="0085CD"/>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8775" y="190500"/>
            <a:ext cx="7669213" cy="498598"/>
          </a:xfrm>
        </p:spPr>
        <p:txBody>
          <a:bodyPr/>
          <a:lstStyle/>
          <a:p>
            <a:pPr eaLnBrk="1" hangingPunct="1"/>
            <a:r>
              <a:rPr lang="de-DE" b="1" dirty="0" smtClean="0"/>
              <a:t>VoLTE Emergency </a:t>
            </a:r>
            <a:r>
              <a:rPr lang="de-DE" b="1" dirty="0" smtClean="0"/>
              <a:t>Call</a:t>
            </a:r>
            <a:endParaRPr lang="de-DE" sz="2800" b="1" dirty="0" smtClean="0"/>
          </a:p>
        </p:txBody>
      </p:sp>
      <p:sp>
        <p:nvSpPr>
          <p:cNvPr id="12291" name="Rectangle 3"/>
          <p:cNvSpPr>
            <a:spLocks noGrp="1" noChangeArrowheads="1"/>
          </p:cNvSpPr>
          <p:nvPr>
            <p:ph type="body" idx="1"/>
          </p:nvPr>
        </p:nvSpPr>
        <p:spPr>
          <a:xfrm>
            <a:off x="323528" y="980728"/>
            <a:ext cx="7992888" cy="4824536"/>
          </a:xfrm>
        </p:spPr>
        <p:txBody>
          <a:bodyPr/>
          <a:lstStyle/>
          <a:p>
            <a:pPr>
              <a:lnSpc>
                <a:spcPct val="90000"/>
              </a:lnSpc>
            </a:pPr>
            <a:r>
              <a:rPr lang="en-US" dirty="0" smtClean="0"/>
              <a:t>VoLTE Emergency attach request is specified in 3GPP Rel9</a:t>
            </a:r>
          </a:p>
          <a:p>
            <a:pPr>
              <a:lnSpc>
                <a:spcPct val="90000"/>
              </a:lnSpc>
            </a:pPr>
            <a:r>
              <a:rPr lang="en-US" dirty="0" smtClean="0"/>
              <a:t>In addition regulatory requirements required support of Location based Services</a:t>
            </a:r>
          </a:p>
          <a:p>
            <a:pPr lvl="1">
              <a:lnSpc>
                <a:spcPct val="90000"/>
              </a:lnSpc>
            </a:pPr>
            <a:r>
              <a:rPr lang="en-US" b="0" dirty="0" smtClean="0"/>
              <a:t>US FCC E911: requires that </a:t>
            </a:r>
            <a:r>
              <a:rPr lang="en-US" b="0" u="sng" dirty="0" smtClean="0"/>
              <a:t>location information</a:t>
            </a:r>
            <a:r>
              <a:rPr lang="en-US" dirty="0"/>
              <a:t> </a:t>
            </a:r>
            <a:r>
              <a:rPr lang="en-US" dirty="0" smtClean="0"/>
              <a:t>is automatically reported by UE </a:t>
            </a:r>
            <a:r>
              <a:rPr lang="en-US" b="0" dirty="0" smtClean="0"/>
              <a:t>to identify the closest PSAP (Public Safety Answering Point)</a:t>
            </a:r>
          </a:p>
          <a:p>
            <a:pPr lvl="1">
              <a:defRPr/>
            </a:pPr>
            <a:r>
              <a:rPr lang="en-US" b="0" dirty="0" smtClean="0"/>
              <a:t>In Europe, mobile operators have to supply the „</a:t>
            </a:r>
            <a:r>
              <a:rPr lang="en-US" b="0" u="sng" dirty="0" smtClean="0"/>
              <a:t>best location information available</a:t>
            </a:r>
            <a:r>
              <a:rPr lang="en-US" b="0" dirty="0" smtClean="0"/>
              <a:t>“ per requirement of the EU directive E112</a:t>
            </a:r>
            <a:endParaRPr lang="en-US" dirty="0" smtClean="0"/>
          </a:p>
          <a:p>
            <a:pPr>
              <a:defRPr/>
            </a:pPr>
            <a:r>
              <a:rPr lang="en-US" dirty="0" smtClean="0"/>
              <a:t>Location Based Service (LBS) can be achieved by various combination of different techniques and protocols</a:t>
            </a:r>
          </a:p>
          <a:p>
            <a:pPr lvl="1">
              <a:defRPr/>
            </a:pPr>
            <a:r>
              <a:rPr lang="en-US" dirty="0" smtClean="0"/>
              <a:t>Based </a:t>
            </a:r>
            <a:r>
              <a:rPr lang="en-US" dirty="0"/>
              <a:t>on satellite (GPS, GLONASS) or network (OTDOA, </a:t>
            </a:r>
            <a:r>
              <a:rPr lang="en-US" dirty="0" err="1"/>
              <a:t>eCID</a:t>
            </a:r>
            <a:r>
              <a:rPr lang="en-US" dirty="0"/>
              <a:t>) </a:t>
            </a:r>
            <a:endParaRPr lang="en-US" dirty="0" smtClean="0"/>
          </a:p>
          <a:p>
            <a:pPr lvl="1">
              <a:defRPr/>
            </a:pPr>
            <a:r>
              <a:rPr lang="en-US" dirty="0" smtClean="0"/>
              <a:t>Based on C-Plane protocol or SUPL 2.0</a:t>
            </a:r>
          </a:p>
          <a:p>
            <a:pPr>
              <a:defRPr/>
            </a:pPr>
            <a:endParaRPr lang="en-US" b="0" dirty="0" smtClean="0"/>
          </a:p>
          <a:p>
            <a:pPr>
              <a:defRPr/>
            </a:pPr>
            <a:endParaRPr lang="en-US" b="0" dirty="0" smtClean="0"/>
          </a:p>
          <a:p>
            <a:pPr lvl="1">
              <a:lnSpc>
                <a:spcPct val="90000"/>
              </a:lnSpc>
            </a:pPr>
            <a:endParaRPr lang="en-US" sz="2000" dirty="0" smtClean="0"/>
          </a:p>
          <a:p>
            <a:pPr>
              <a:lnSpc>
                <a:spcPct val="90000"/>
              </a:lnSpc>
              <a:buNone/>
              <a:defRPr/>
            </a:pPr>
            <a:endParaRPr lang="en-US" sz="2400" dirty="0" smtClean="0">
              <a:solidFill>
                <a:srgbClr val="0085CD"/>
              </a:solidFill>
            </a:endParaRPr>
          </a:p>
          <a:p>
            <a:pPr eaLnBrk="1" hangingPunct="1">
              <a:defRPr/>
            </a:pPr>
            <a:endParaRPr lang="en-US" b="0" dirty="0" smtClean="0"/>
          </a:p>
          <a:p>
            <a:pPr eaLnBrk="1" hangingPunct="1">
              <a:defRPr/>
            </a:pPr>
            <a:endParaRPr lang="en-US" b="0" dirty="0" smtClean="0"/>
          </a:p>
          <a:p>
            <a:pPr marL="0" indent="0" eaLnBrk="1" hangingPunct="1">
              <a:buFont typeface="Arial Black" pitchFamily="34" charset="0"/>
              <a:buNone/>
              <a:defRPr/>
            </a:pPr>
            <a:endParaRPr lang="en-US" b="0" dirty="0" smtClean="0"/>
          </a:p>
        </p:txBody>
      </p:sp>
      <p:sp>
        <p:nvSpPr>
          <p:cNvPr id="4" name="Text Box 4"/>
          <p:cNvSpPr txBox="1">
            <a:spLocks noChangeArrowheads="1"/>
          </p:cNvSpPr>
          <p:nvPr/>
        </p:nvSpPr>
        <p:spPr bwMode="auto">
          <a:xfrm>
            <a:off x="395536" y="4797152"/>
            <a:ext cx="7704856" cy="1015663"/>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sz="2000" b="1" dirty="0" smtClean="0">
                <a:solidFill>
                  <a:srgbClr val="0085CD"/>
                </a:solidFill>
              </a:rPr>
              <a:t>Different combinations of VoLTE Emergency Call and </a:t>
            </a:r>
            <a:br>
              <a:rPr lang="en-US" sz="2000" b="1" dirty="0" smtClean="0">
                <a:solidFill>
                  <a:srgbClr val="0085CD"/>
                </a:solidFill>
              </a:rPr>
            </a:br>
            <a:r>
              <a:rPr lang="en-US" sz="2000" b="1" dirty="0" smtClean="0">
                <a:solidFill>
                  <a:srgbClr val="0085CD"/>
                </a:solidFill>
              </a:rPr>
              <a:t>LBS services needs to be considered to cope with local regulatory requirements</a:t>
            </a:r>
          </a:p>
        </p:txBody>
      </p:sp>
    </p:spTree>
    <p:extLst>
      <p:ext uri="{BB962C8B-B14F-4D97-AF65-F5344CB8AC3E}">
        <p14:creationId xmlns:p14="http://schemas.microsoft.com/office/powerpoint/2010/main" val="3802476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8775" y="190500"/>
            <a:ext cx="8245673" cy="443198"/>
          </a:xfrm>
        </p:spPr>
        <p:txBody>
          <a:bodyPr/>
          <a:lstStyle/>
          <a:p>
            <a:pPr eaLnBrk="1" hangingPunct="1"/>
            <a:r>
              <a:rPr lang="en-GB" sz="3200" b="1" dirty="0" smtClean="0"/>
              <a:t>    Summary</a:t>
            </a:r>
          </a:p>
        </p:txBody>
      </p:sp>
      <p:sp>
        <p:nvSpPr>
          <p:cNvPr id="12291" name="Rectangle 3"/>
          <p:cNvSpPr>
            <a:spLocks noGrp="1" noChangeArrowheads="1"/>
          </p:cNvSpPr>
          <p:nvPr>
            <p:ph type="body" idx="1"/>
          </p:nvPr>
        </p:nvSpPr>
        <p:spPr>
          <a:xfrm>
            <a:off x="381396" y="899641"/>
            <a:ext cx="7646988" cy="5121647"/>
          </a:xfrm>
        </p:spPr>
        <p:txBody>
          <a:bodyPr/>
          <a:lstStyle/>
          <a:p>
            <a:pPr eaLnBrk="1" hangingPunct="1">
              <a:defRPr/>
            </a:pPr>
            <a:r>
              <a:rPr lang="en-GB" b="0" dirty="0" smtClean="0"/>
              <a:t>Deployment of VoLTE is ongoing and already &gt;30 MNOs have launched VoLTE Services. </a:t>
            </a:r>
          </a:p>
          <a:p>
            <a:pPr eaLnBrk="1" hangingPunct="1">
              <a:defRPr/>
            </a:pPr>
            <a:r>
              <a:rPr lang="en-GB" b="0" dirty="0" smtClean="0"/>
              <a:t>UICC interoperability is not given in most cases due to VoLTE “dialects” </a:t>
            </a:r>
            <a:r>
              <a:rPr lang="en-GB" b="0" dirty="0" smtClean="0"/>
              <a:t>not interoperable with each other</a:t>
            </a:r>
            <a:endParaRPr lang="en-GB" b="0" dirty="0" smtClean="0"/>
          </a:p>
          <a:p>
            <a:pPr eaLnBrk="1" hangingPunct="1">
              <a:defRPr/>
            </a:pPr>
            <a:r>
              <a:rPr lang="en-GB" b="0" dirty="0" smtClean="0"/>
              <a:t>Support of VoLTE / CSFB / SRVCC / VoLTE Emergency Call remains a challenging target for some time </a:t>
            </a:r>
          </a:p>
          <a:p>
            <a:pPr marL="361950" lvl="1" indent="-361950" eaLnBrk="1" hangingPunct="1">
              <a:defRPr/>
            </a:pPr>
            <a:r>
              <a:rPr lang="en-GB" sz="2000" b="0" dirty="0" smtClean="0"/>
              <a:t>Required activities </a:t>
            </a:r>
            <a:r>
              <a:rPr lang="en-GB" sz="2000" dirty="0" smtClean="0"/>
              <a:t>to </a:t>
            </a:r>
            <a:r>
              <a:rPr lang="en-GB" sz="2000" dirty="0"/>
              <a:t>avoid </a:t>
            </a:r>
            <a:r>
              <a:rPr lang="en-GB" sz="2000" dirty="0" smtClean="0"/>
              <a:t>further fragmentation </a:t>
            </a:r>
            <a:r>
              <a:rPr lang="en-GB" sz="2000" dirty="0"/>
              <a:t>of the market and lay foundation for VoLTE </a:t>
            </a:r>
            <a:r>
              <a:rPr lang="en-GB" sz="2000" dirty="0" smtClean="0"/>
              <a:t>roaming</a:t>
            </a:r>
            <a:endParaRPr lang="en-GB" sz="2000" b="0" dirty="0" smtClean="0"/>
          </a:p>
          <a:p>
            <a:pPr lvl="1" eaLnBrk="1" hangingPunct="1">
              <a:defRPr/>
            </a:pPr>
            <a:r>
              <a:rPr lang="en-GB" sz="2000" dirty="0" smtClean="0"/>
              <a:t>Industry agreement to narrow down the VoLTE standard even further</a:t>
            </a:r>
            <a:endParaRPr lang="en-GB" sz="2000" b="0" dirty="0" smtClean="0"/>
          </a:p>
          <a:p>
            <a:pPr lvl="1" eaLnBrk="1" hangingPunct="1">
              <a:defRPr/>
            </a:pPr>
            <a:r>
              <a:rPr lang="en-GB" sz="2000" dirty="0" smtClean="0"/>
              <a:t>Advanced testing e.g. GCF/PTCRB device certification</a:t>
            </a:r>
          </a:p>
          <a:p>
            <a:pPr eaLnBrk="1" hangingPunct="1">
              <a:defRPr/>
            </a:pPr>
            <a:endParaRPr lang="en-GB" b="0" dirty="0" smtClean="0"/>
          </a:p>
          <a:p>
            <a:pPr eaLnBrk="1" hangingPunct="1">
              <a:defRPr/>
            </a:pPr>
            <a:r>
              <a:rPr lang="en-GB" b="0" dirty="0" smtClean="0"/>
              <a:t>Lessons learned from IR.92 should be considered for IR.94 (Video over VoLTE), VoLTE over </a:t>
            </a:r>
            <a:r>
              <a:rPr lang="en-GB" b="0" dirty="0" err="1" smtClean="0"/>
              <a:t>WiFi</a:t>
            </a:r>
            <a:r>
              <a:rPr lang="en-GB" b="0" dirty="0" smtClean="0"/>
              <a:t> and RCS</a:t>
            </a:r>
            <a:r>
              <a:rPr lang="en-GB" dirty="0" smtClean="0"/>
              <a:t/>
            </a:r>
            <a:br>
              <a:rPr lang="en-GB" dirty="0" smtClean="0"/>
            </a:br>
            <a:endParaRPr lang="en-GB" dirty="0" smtClean="0">
              <a:solidFill>
                <a:srgbClr val="0085CD"/>
              </a:solidFill>
            </a:endParaRPr>
          </a:p>
          <a:p>
            <a:pPr eaLnBrk="1" hangingPunct="1">
              <a:defRPr/>
            </a:pPr>
            <a:endParaRPr lang="en-GB" dirty="0" smtClean="0"/>
          </a:p>
          <a:p>
            <a:pPr eaLnBrk="1" hangingPunct="1">
              <a:defRPr/>
            </a:pPr>
            <a:endParaRPr lang="en-GB" dirty="0" smtClean="0"/>
          </a:p>
          <a:p>
            <a:pPr marL="0" indent="0" eaLnBrk="1" hangingPunct="1">
              <a:buFont typeface="Arial Black" pitchFamily="34" charset="0"/>
              <a:buNone/>
              <a:defRPr/>
            </a:pPr>
            <a:r>
              <a:rPr lang="en-GB" dirty="0" smtClean="0"/>
              <a:t> </a:t>
            </a:r>
          </a:p>
        </p:txBody>
      </p:sp>
    </p:spTree>
    <p:extLst>
      <p:ext uri="{BB962C8B-B14F-4D97-AF65-F5344CB8AC3E}">
        <p14:creationId xmlns:p14="http://schemas.microsoft.com/office/powerpoint/2010/main" val="1070036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949175" y="2204278"/>
            <a:ext cx="360810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ea typeface="ヒラギノ角ゴ Pro W3" pitchFamily="-65" charset="-128"/>
              </a:defRPr>
            </a:lvl1pPr>
            <a:lvl2pPr marL="742950" indent="-285750">
              <a:defRPr sz="2400">
                <a:solidFill>
                  <a:schemeClr val="tx1"/>
                </a:solidFill>
                <a:latin typeface="Arial" charset="0"/>
                <a:ea typeface="ヒラギノ角ゴ Pro W3" pitchFamily="-65" charset="-128"/>
              </a:defRPr>
            </a:lvl2pPr>
            <a:lvl3pPr marL="1143000" indent="-228600">
              <a:defRPr sz="2400">
                <a:solidFill>
                  <a:schemeClr val="tx1"/>
                </a:solidFill>
                <a:latin typeface="Arial" charset="0"/>
                <a:ea typeface="ヒラギノ角ゴ Pro W3" pitchFamily="-65" charset="-128"/>
              </a:defRPr>
            </a:lvl3pPr>
            <a:lvl4pPr marL="1600200" indent="-228600">
              <a:defRPr sz="2400">
                <a:solidFill>
                  <a:schemeClr val="tx1"/>
                </a:solidFill>
                <a:latin typeface="Arial" charset="0"/>
                <a:ea typeface="ヒラギノ角ゴ Pro W3" pitchFamily="-65" charset="-128"/>
              </a:defRPr>
            </a:lvl4pPr>
            <a:lvl5pPr marL="2057400" indent="-228600">
              <a:defRPr sz="2400">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algn="ctr"/>
            <a:r>
              <a:rPr lang="en-US" sz="3600" b="1" dirty="0">
                <a:solidFill>
                  <a:schemeClr val="tx2"/>
                </a:solidFill>
                <a:latin typeface="Arial Narrow" pitchFamily="34" charset="0"/>
              </a:rPr>
              <a:t>Thank you </a:t>
            </a:r>
          </a:p>
          <a:p>
            <a:pPr algn="ctr"/>
            <a:r>
              <a:rPr lang="en-US" sz="3600" b="1" dirty="0">
                <a:solidFill>
                  <a:schemeClr val="tx2"/>
                </a:solidFill>
                <a:latin typeface="Arial Narrow" pitchFamily="34" charset="0"/>
              </a:rPr>
              <a:t>for your </a:t>
            </a:r>
            <a:r>
              <a:rPr lang="en-US" sz="3600" b="1" dirty="0" smtClean="0">
                <a:solidFill>
                  <a:schemeClr val="tx2"/>
                </a:solidFill>
                <a:latin typeface="Arial Narrow" pitchFamily="34" charset="0"/>
              </a:rPr>
              <a:t>attention</a:t>
            </a:r>
          </a:p>
          <a:p>
            <a:pPr algn="ctr"/>
            <a:endParaRPr lang="de-DE" sz="3600" b="1" dirty="0" smtClean="0">
              <a:solidFill>
                <a:schemeClr val="tx2"/>
              </a:solidFill>
              <a:latin typeface="Arial Narrow" pitchFamily="34" charset="0"/>
            </a:endParaRPr>
          </a:p>
          <a:p>
            <a:pPr algn="ctr"/>
            <a:endParaRPr lang="de-DE" sz="3600" b="1" dirty="0">
              <a:solidFill>
                <a:schemeClr val="tx2"/>
              </a:solidFill>
              <a:latin typeface="Arial Narrow" pitchFamily="34" charset="0"/>
            </a:endParaRPr>
          </a:p>
          <a:p>
            <a:pPr algn="ctr"/>
            <a:endParaRPr lang="de-DE" sz="3600" b="1" dirty="0">
              <a:solidFill>
                <a:schemeClr val="tx2"/>
              </a:solidFill>
              <a:latin typeface="Arial Narrow" pitchFamily="34" charset="0"/>
            </a:endParaRPr>
          </a:p>
          <a:p>
            <a:endParaRPr lang="de-DE" sz="1200" b="1" dirty="0" smtClean="0">
              <a:solidFill>
                <a:schemeClr val="tx2"/>
              </a:solidFill>
              <a:latin typeface="Arial Narrow" pitchFamily="34" charset="0"/>
            </a:endParaRPr>
          </a:p>
          <a:p>
            <a:endParaRPr lang="de-DE" sz="1600" b="1" dirty="0" smtClean="0">
              <a:solidFill>
                <a:schemeClr val="tx2"/>
              </a:solidFill>
              <a:latin typeface="Arial Narrow" pitchFamily="34" charset="0"/>
            </a:endParaRPr>
          </a:p>
          <a:p>
            <a:endParaRPr lang="de-DE" sz="1200" b="1" dirty="0">
              <a:solidFill>
                <a:schemeClr val="tx2"/>
              </a:solidFill>
              <a:latin typeface="Arial Narrow" pitchFamily="34" charset="0"/>
            </a:endParaRPr>
          </a:p>
        </p:txBody>
      </p:sp>
      <p:pic>
        <p:nvPicPr>
          <p:cNvPr id="43011" name="Picture 3" descr="45175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24338"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07908" y="4221088"/>
            <a:ext cx="4104456" cy="338554"/>
          </a:xfrm>
          <a:prstGeom prst="rect">
            <a:avLst/>
          </a:prstGeom>
          <a:noFill/>
        </p:spPr>
        <p:txBody>
          <a:bodyPr wrap="square" rtlCol="0">
            <a:spAutoFit/>
          </a:bodyPr>
          <a:lstStyle/>
          <a:p>
            <a:r>
              <a:rPr lang="en-GB" sz="1600" dirty="0" smtClean="0"/>
              <a:t>Please join our demonstration outside</a:t>
            </a:r>
            <a:endParaRPr lang="en-GB" sz="1600" dirty="0"/>
          </a:p>
        </p:txBody>
      </p:sp>
      <p:pic>
        <p:nvPicPr>
          <p:cNvPr id="5" name="Picture 18" descr="http://www2.rohde-schwarz.com/live/rs/mediadb/pspic/image/58/import48da28072b2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466" y="4559642"/>
            <a:ext cx="2152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0288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358775" y="190500"/>
            <a:ext cx="7669213" cy="1329595"/>
          </a:xfrm>
        </p:spPr>
        <p:txBody>
          <a:bodyPr/>
          <a:lstStyle/>
          <a:p>
            <a:r>
              <a:rPr lang="en-US" b="1" dirty="0" smtClean="0"/>
              <a:t>VoLTE Device Interoperability</a:t>
            </a:r>
            <a:br>
              <a:rPr lang="en-US" b="1" dirty="0" smtClean="0"/>
            </a:br>
            <a:r>
              <a:rPr lang="en-US" sz="3200" b="1" dirty="0" smtClean="0"/>
              <a:t>What are the challenges today?</a:t>
            </a:r>
            <a:r>
              <a:rPr lang="en-US" dirty="0" smtClean="0"/>
              <a:t/>
            </a:r>
            <a:br>
              <a:rPr lang="en-US" dirty="0" smtClean="0"/>
            </a:br>
            <a:endParaRPr lang="en-US" sz="2800" dirty="0" smtClean="0">
              <a:solidFill>
                <a:schemeClr val="tx1"/>
              </a:solidFill>
            </a:endParaRPr>
          </a:p>
        </p:txBody>
      </p:sp>
      <p:sp>
        <p:nvSpPr>
          <p:cNvPr id="7171" name="Inhaltsplatzhalter 2"/>
          <p:cNvSpPr>
            <a:spLocks noGrp="1"/>
          </p:cNvSpPr>
          <p:nvPr>
            <p:ph idx="1"/>
          </p:nvPr>
        </p:nvSpPr>
        <p:spPr>
          <a:xfrm>
            <a:off x="395536" y="1412776"/>
            <a:ext cx="7646988" cy="4608513"/>
          </a:xfrm>
        </p:spPr>
        <p:txBody>
          <a:bodyPr/>
          <a:lstStyle/>
          <a:p>
            <a:r>
              <a:rPr lang="en-US" sz="2400" b="0" dirty="0" smtClean="0"/>
              <a:t>LTE provides all over IP network, discontinuing the CS-based voice of legacy wireless standards </a:t>
            </a:r>
          </a:p>
          <a:p>
            <a:r>
              <a:rPr lang="en-US" sz="2400" b="0" dirty="0"/>
              <a:t>N</a:t>
            </a:r>
            <a:r>
              <a:rPr lang="en-US" sz="2400" b="0" dirty="0" smtClean="0"/>
              <a:t>o straight forward path to introduce Voice over LTE for MNOs</a:t>
            </a:r>
          </a:p>
          <a:p>
            <a:r>
              <a:rPr lang="en-US" sz="2400" b="0" u="sng" dirty="0" smtClean="0"/>
              <a:t>OTT application already support Voice over LTE today</a:t>
            </a:r>
            <a:r>
              <a:rPr lang="en-US" sz="2400" b="0" dirty="0" smtClean="0"/>
              <a:t/>
            </a:r>
            <a:br>
              <a:rPr lang="en-US" sz="2400" b="0" dirty="0" smtClean="0"/>
            </a:br>
            <a:endParaRPr lang="en-US" sz="2400" b="0" dirty="0" smtClean="0"/>
          </a:p>
          <a:p>
            <a:r>
              <a:rPr lang="en-US" sz="2400" b="0" dirty="0" smtClean="0">
                <a:solidFill>
                  <a:schemeClr val="tx2">
                    <a:lumMod val="75000"/>
                  </a:schemeClr>
                </a:solidFill>
              </a:rPr>
              <a:t>Network operators have the opportunity to differentiate with fully integrated voice service based on IMS/VoLTE and additional rich communication </a:t>
            </a:r>
            <a:r>
              <a:rPr lang="en-US" sz="2400" b="0" dirty="0" smtClean="0">
                <a:solidFill>
                  <a:schemeClr val="tx2">
                    <a:lumMod val="75000"/>
                  </a:schemeClr>
                </a:solidFill>
              </a:rPr>
              <a:t>services</a:t>
            </a:r>
            <a:endParaRPr lang="en-US" sz="2400" b="0" dirty="0" smtClean="0">
              <a:solidFill>
                <a:schemeClr val="tx2">
                  <a:lumMod val="75000"/>
                </a:schemeClr>
              </a:solidFill>
            </a:endParaRPr>
          </a:p>
          <a:p>
            <a:endParaRPr lang="en-US" sz="2400"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327571416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8775" y="190500"/>
            <a:ext cx="7669213" cy="886397"/>
          </a:xfrm>
        </p:spPr>
        <p:txBody>
          <a:bodyPr/>
          <a:lstStyle/>
          <a:p>
            <a:pPr eaLnBrk="1" hangingPunct="1"/>
            <a:r>
              <a:rPr lang="en-US" b="1" dirty="0" smtClean="0"/>
              <a:t>Introduction Voice over LTE</a:t>
            </a:r>
            <a:r>
              <a:rPr lang="en-US" dirty="0" smtClean="0"/>
              <a:t/>
            </a:r>
            <a:br>
              <a:rPr lang="en-US" dirty="0" smtClean="0"/>
            </a:br>
            <a:r>
              <a:rPr lang="en-US" sz="2800" b="1" dirty="0" smtClean="0">
                <a:solidFill>
                  <a:schemeClr val="tx1"/>
                </a:solidFill>
              </a:rPr>
              <a:t>From IMS to VoLTE</a:t>
            </a:r>
          </a:p>
        </p:txBody>
      </p:sp>
      <p:sp>
        <p:nvSpPr>
          <p:cNvPr id="9219" name="Rectangle 3"/>
          <p:cNvSpPr>
            <a:spLocks noChangeArrowheads="1"/>
          </p:cNvSpPr>
          <p:nvPr/>
        </p:nvSpPr>
        <p:spPr bwMode="gray">
          <a:xfrm>
            <a:off x="250825" y="1341785"/>
            <a:ext cx="1719263" cy="968375"/>
          </a:xfrm>
          <a:prstGeom prst="rect">
            <a:avLst/>
          </a:prstGeom>
          <a:solidFill>
            <a:schemeClr val="tx2"/>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p>
            <a:pPr algn="ctr" defTabSz="801688"/>
            <a:r>
              <a:rPr lang="en-US" sz="2000" b="1">
                <a:solidFill>
                  <a:srgbClr val="FFFFFF"/>
                </a:solidFill>
              </a:rPr>
              <a:t>IMS</a:t>
            </a:r>
          </a:p>
          <a:p>
            <a:pPr algn="ctr" defTabSz="801688"/>
            <a:endParaRPr lang="en-US" sz="1600" b="1">
              <a:solidFill>
                <a:srgbClr val="FFFFFF"/>
              </a:solidFill>
            </a:endParaRPr>
          </a:p>
        </p:txBody>
      </p:sp>
      <p:sp>
        <p:nvSpPr>
          <p:cNvPr id="9220" name="Rectangle 4"/>
          <p:cNvSpPr>
            <a:spLocks noChangeArrowheads="1"/>
          </p:cNvSpPr>
          <p:nvPr/>
        </p:nvSpPr>
        <p:spPr bwMode="gray">
          <a:xfrm>
            <a:off x="250825" y="2421285"/>
            <a:ext cx="1719263" cy="1287462"/>
          </a:xfrm>
          <a:prstGeom prst="rect">
            <a:avLst/>
          </a:prstGeom>
          <a:solidFill>
            <a:schemeClr val="accent1"/>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p>
            <a:pPr algn="ctr" defTabSz="801688"/>
            <a:r>
              <a:rPr lang="en-US" sz="2000" b="1">
                <a:solidFill>
                  <a:srgbClr val="FFFFFF"/>
                </a:solidFill>
              </a:rPr>
              <a:t>One Voice</a:t>
            </a:r>
          </a:p>
        </p:txBody>
      </p:sp>
      <p:sp>
        <p:nvSpPr>
          <p:cNvPr id="9221" name="Rectangle 5"/>
          <p:cNvSpPr>
            <a:spLocks noChangeArrowheads="1"/>
          </p:cNvSpPr>
          <p:nvPr/>
        </p:nvSpPr>
        <p:spPr bwMode="gray">
          <a:xfrm>
            <a:off x="250825" y="3789710"/>
            <a:ext cx="1719263" cy="2087562"/>
          </a:xfrm>
          <a:prstGeom prst="rect">
            <a:avLst/>
          </a:prstGeom>
          <a:solidFill>
            <a:schemeClr val="accent2"/>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p>
            <a:pPr algn="ctr" defTabSz="801688"/>
            <a:r>
              <a:rPr lang="en-US" sz="2000" b="1" dirty="0" smtClean="0">
                <a:solidFill>
                  <a:srgbClr val="FFFFFF"/>
                </a:solidFill>
              </a:rPr>
              <a:t>IR.92</a:t>
            </a:r>
          </a:p>
          <a:p>
            <a:pPr algn="ctr" defTabSz="801688"/>
            <a:r>
              <a:rPr lang="en-US" sz="2000" b="1" dirty="0" smtClean="0">
                <a:solidFill>
                  <a:srgbClr val="FFFFFF"/>
                </a:solidFill>
              </a:rPr>
              <a:t>(VoLTE)</a:t>
            </a:r>
            <a:endParaRPr lang="en-US" sz="2000" b="1" dirty="0">
              <a:solidFill>
                <a:srgbClr val="FFFFFF"/>
              </a:solidFill>
            </a:endParaRPr>
          </a:p>
        </p:txBody>
      </p:sp>
      <p:sp>
        <p:nvSpPr>
          <p:cNvPr id="9222" name="AutoShape 7"/>
          <p:cNvSpPr>
            <a:spLocks noChangeArrowheads="1"/>
          </p:cNvSpPr>
          <p:nvPr/>
        </p:nvSpPr>
        <p:spPr bwMode="gray">
          <a:xfrm rot="5400000" flipV="1">
            <a:off x="904875" y="2005360"/>
            <a:ext cx="552450" cy="698500"/>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000000">
                <a:alpha val="50000"/>
              </a:srgbClr>
            </a:outerShdw>
          </a:effectLst>
        </p:spPr>
        <p:txBody>
          <a:bodyPr vert="eaVert" lIns="324000" tIns="0" rIns="0" bIns="0" anchor="ctr"/>
          <a:lstStyle/>
          <a:p>
            <a:pPr algn="ctr"/>
            <a:endParaRPr lang="en-US" sz="1800"/>
          </a:p>
        </p:txBody>
      </p:sp>
      <p:sp>
        <p:nvSpPr>
          <p:cNvPr id="9223" name="AutoShape 9"/>
          <p:cNvSpPr>
            <a:spLocks noChangeArrowheads="1"/>
          </p:cNvSpPr>
          <p:nvPr/>
        </p:nvSpPr>
        <p:spPr bwMode="gray">
          <a:xfrm rot="5400000" flipV="1">
            <a:off x="900113" y="3356322"/>
            <a:ext cx="552450" cy="698500"/>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000000">
                <a:alpha val="50000"/>
              </a:srgbClr>
            </a:outerShdw>
          </a:effectLst>
        </p:spPr>
        <p:txBody>
          <a:bodyPr vert="eaVert" lIns="324000" tIns="0" rIns="0" bIns="0" anchor="ctr"/>
          <a:lstStyle/>
          <a:p>
            <a:pPr algn="ctr"/>
            <a:endParaRPr lang="en-US" sz="1800"/>
          </a:p>
        </p:txBody>
      </p:sp>
      <p:sp>
        <p:nvSpPr>
          <p:cNvPr id="434187" name="Rectangle 11"/>
          <p:cNvSpPr>
            <a:spLocks noChangeArrowheads="1"/>
          </p:cNvSpPr>
          <p:nvPr/>
        </p:nvSpPr>
        <p:spPr bwMode="gray">
          <a:xfrm>
            <a:off x="2051050" y="1341785"/>
            <a:ext cx="6811963" cy="968375"/>
          </a:xfrm>
          <a:prstGeom prst="rect">
            <a:avLst/>
          </a:prstGeom>
          <a:gradFill rotWithShape="1">
            <a:gsLst>
              <a:gs pos="0">
                <a:schemeClr val="bg1"/>
              </a:gs>
              <a:gs pos="100000">
                <a:schemeClr val="bg1">
                  <a:gamma/>
                  <a:shade val="89020"/>
                  <a:invGamma/>
                </a:schemeClr>
              </a:gs>
            </a:gsLst>
            <a:lin ang="0" scaled="1"/>
          </a:gra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108000" tIns="72000" rIns="72000" bIns="72000" anchor="ctr"/>
          <a:lstStyle/>
          <a:p>
            <a:pPr eaLnBrk="1" hangingPunct="1">
              <a:spcBef>
                <a:spcPts val="500"/>
              </a:spcBef>
              <a:buClr>
                <a:srgbClr val="000000"/>
              </a:buClr>
              <a:buSzPct val="90000"/>
              <a:buFont typeface="Arial Black" pitchFamily="34" charset="0"/>
              <a:buChar char="l"/>
              <a:defRPr/>
            </a:pPr>
            <a:r>
              <a:rPr lang="en-GB" sz="1800" b="1" dirty="0">
                <a:solidFill>
                  <a:srgbClr val="000000"/>
                </a:solidFill>
                <a:ea typeface="ヒラギノ角ゴ Pro W3" pitchFamily="1" charset="-128"/>
                <a:cs typeface="Courier New" pitchFamily="49" charset="0"/>
              </a:rPr>
              <a:t> </a:t>
            </a:r>
            <a:r>
              <a:rPr lang="en-US" sz="1800" dirty="0"/>
              <a:t>IMS standardization laid the ground work with an all-over-IP service network architecture already in 3GPP Rel5</a:t>
            </a:r>
          </a:p>
          <a:p>
            <a:pPr eaLnBrk="1" hangingPunct="1">
              <a:spcBef>
                <a:spcPts val="500"/>
              </a:spcBef>
              <a:buClr>
                <a:srgbClr val="000000"/>
              </a:buClr>
              <a:buSzPct val="90000"/>
              <a:buFont typeface="Arial Black" pitchFamily="34" charset="0"/>
              <a:buChar char="l"/>
              <a:defRPr/>
            </a:pPr>
            <a:r>
              <a:rPr lang="en-US" sz="1800" dirty="0"/>
              <a:t> Network roll-out hampered by “IMS complexity trap”</a:t>
            </a:r>
            <a:endParaRPr lang="en-US" sz="2000" dirty="0"/>
          </a:p>
        </p:txBody>
      </p:sp>
      <p:sp>
        <p:nvSpPr>
          <p:cNvPr id="434188" name="Rectangle 12"/>
          <p:cNvSpPr>
            <a:spLocks noChangeArrowheads="1"/>
          </p:cNvSpPr>
          <p:nvPr/>
        </p:nvSpPr>
        <p:spPr bwMode="gray">
          <a:xfrm>
            <a:off x="2051050" y="2421285"/>
            <a:ext cx="6811963" cy="1287462"/>
          </a:xfrm>
          <a:prstGeom prst="rect">
            <a:avLst/>
          </a:prstGeom>
          <a:gradFill rotWithShape="1">
            <a:gsLst>
              <a:gs pos="0">
                <a:schemeClr val="bg1"/>
              </a:gs>
              <a:gs pos="100000">
                <a:schemeClr val="bg1">
                  <a:gamma/>
                  <a:shade val="89020"/>
                  <a:invGamma/>
                </a:schemeClr>
              </a:gs>
            </a:gsLst>
            <a:lin ang="0" scaled="1"/>
          </a:gradFill>
          <a:ln w="12700" algn="ctr">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108000" tIns="72000" rIns="72000" bIns="72000" anchor="ctr"/>
          <a:lstStyle/>
          <a:p>
            <a:pPr eaLnBrk="1" hangingPunct="1">
              <a:spcBef>
                <a:spcPts val="500"/>
              </a:spcBef>
              <a:buClr>
                <a:srgbClr val="000000"/>
              </a:buClr>
              <a:buSzPct val="90000"/>
              <a:buFont typeface="Arial Black" pitchFamily="34" charset="0"/>
              <a:buChar char="l"/>
              <a:defRPr/>
            </a:pPr>
            <a:r>
              <a:rPr lang="en-GB" sz="1800" b="1" dirty="0">
                <a:solidFill>
                  <a:srgbClr val="000000"/>
                </a:solidFill>
                <a:ea typeface="ヒラギノ角ゴ Pro W3" pitchFamily="1" charset="-128"/>
                <a:cs typeface="Courier New" pitchFamily="49" charset="0"/>
              </a:rPr>
              <a:t> </a:t>
            </a:r>
            <a:r>
              <a:rPr lang="en-US" sz="1800" b="1" dirty="0"/>
              <a:t>One Voice Industry Initiative</a:t>
            </a:r>
            <a:r>
              <a:rPr lang="en-US" sz="1800" dirty="0"/>
              <a:t> specified a </a:t>
            </a:r>
            <a:r>
              <a:rPr lang="en-US" sz="1800" u="sng" dirty="0"/>
              <a:t>particular profile for voice &amp; SMS over IMS</a:t>
            </a:r>
            <a:r>
              <a:rPr lang="en-US" sz="1800" dirty="0"/>
              <a:t> to reduce complexity and specify a minimum feature set</a:t>
            </a:r>
          </a:p>
          <a:p>
            <a:pPr eaLnBrk="1" hangingPunct="1">
              <a:spcBef>
                <a:spcPts val="500"/>
              </a:spcBef>
              <a:buClr>
                <a:srgbClr val="000000"/>
              </a:buClr>
              <a:buSzPct val="90000"/>
              <a:buFont typeface="Arial Black" pitchFamily="34" charset="0"/>
              <a:buChar char="l"/>
              <a:defRPr/>
            </a:pPr>
            <a:r>
              <a:rPr lang="en-US" sz="1800" dirty="0"/>
              <a:t> Includes Single Radio Voice Call Continuity (SRVCC)</a:t>
            </a:r>
          </a:p>
        </p:txBody>
      </p:sp>
      <p:sp>
        <p:nvSpPr>
          <p:cNvPr id="434189" name="Rectangle 13"/>
          <p:cNvSpPr>
            <a:spLocks noChangeArrowheads="1"/>
          </p:cNvSpPr>
          <p:nvPr/>
        </p:nvSpPr>
        <p:spPr bwMode="gray">
          <a:xfrm>
            <a:off x="2051050" y="3789710"/>
            <a:ext cx="6811963" cy="2087562"/>
          </a:xfrm>
          <a:prstGeom prst="rect">
            <a:avLst/>
          </a:prstGeom>
          <a:gradFill rotWithShape="1">
            <a:gsLst>
              <a:gs pos="0">
                <a:schemeClr val="bg1"/>
              </a:gs>
              <a:gs pos="100000">
                <a:schemeClr val="bg1">
                  <a:gamma/>
                  <a:shade val="89020"/>
                  <a:invGamma/>
                </a:schemeClr>
              </a:gs>
            </a:gsLst>
            <a:lin ang="0" scaled="1"/>
          </a:gra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108000" tIns="72000" rIns="72000" bIns="72000" anchor="ctr"/>
          <a:lstStyle/>
          <a:p>
            <a:pPr marL="190500" indent="-190500" eaLnBrk="1" hangingPunct="1">
              <a:lnSpc>
                <a:spcPct val="90000"/>
              </a:lnSpc>
              <a:spcBef>
                <a:spcPct val="10000"/>
              </a:spcBef>
              <a:buClr>
                <a:schemeClr val="accent2"/>
              </a:buClr>
              <a:buFont typeface="Wingdings" pitchFamily="2" charset="2"/>
              <a:buChar char="§"/>
              <a:defRPr/>
            </a:pPr>
            <a:endParaRPr lang="en-US" sz="1800" b="1" dirty="0"/>
          </a:p>
          <a:p>
            <a:pPr eaLnBrk="1" hangingPunct="1">
              <a:spcBef>
                <a:spcPts val="500"/>
              </a:spcBef>
              <a:buClr>
                <a:srgbClr val="000000"/>
              </a:buClr>
              <a:buSzPct val="90000"/>
              <a:buFont typeface="Arial Black" pitchFamily="34" charset="0"/>
              <a:buChar char="l"/>
              <a:defRPr/>
            </a:pPr>
            <a:r>
              <a:rPr lang="en-US" sz="1800" dirty="0">
                <a:solidFill>
                  <a:srgbClr val="000000"/>
                </a:solidFill>
              </a:rPr>
              <a:t> </a:t>
            </a:r>
            <a:r>
              <a:rPr lang="en-US" sz="1800" b="1" dirty="0"/>
              <a:t>GSMA VoLTE Initiative</a:t>
            </a:r>
            <a:r>
              <a:rPr lang="en-US" sz="1800" dirty="0"/>
              <a:t> has adopted One Voice specification</a:t>
            </a:r>
          </a:p>
          <a:p>
            <a:pPr eaLnBrk="1" hangingPunct="1">
              <a:spcBef>
                <a:spcPts val="500"/>
              </a:spcBef>
              <a:buClr>
                <a:srgbClr val="000000"/>
              </a:buClr>
              <a:buSzPct val="90000"/>
              <a:buFont typeface="Arial Black" pitchFamily="34" charset="0"/>
              <a:buChar char="l"/>
              <a:defRPr/>
            </a:pPr>
            <a:r>
              <a:rPr lang="en-US" sz="1800" dirty="0"/>
              <a:t> Focus on entire end-to-end voice </a:t>
            </a:r>
            <a:r>
              <a:rPr lang="en-US" sz="1800" dirty="0" smtClean="0"/>
              <a:t>&amp; SMS </a:t>
            </a:r>
            <a:r>
              <a:rPr lang="en-US" sz="1800" dirty="0"/>
              <a:t>service and emphasize on </a:t>
            </a:r>
            <a:r>
              <a:rPr lang="en-US" sz="1800" dirty="0" smtClean="0"/>
              <a:t>roaming </a:t>
            </a:r>
            <a:r>
              <a:rPr lang="en-US" sz="1800" dirty="0"/>
              <a:t>and </a:t>
            </a:r>
            <a:r>
              <a:rPr lang="en-US" sz="1800" dirty="0" smtClean="0"/>
              <a:t>interconnect </a:t>
            </a:r>
            <a:r>
              <a:rPr lang="en-US" sz="1800" dirty="0"/>
              <a:t>i</a:t>
            </a:r>
            <a:r>
              <a:rPr lang="en-US" sz="1800" dirty="0" smtClean="0"/>
              <a:t>nterfaces</a:t>
            </a:r>
            <a:endParaRPr lang="en-US" sz="1800" dirty="0"/>
          </a:p>
          <a:p>
            <a:pPr eaLnBrk="1" hangingPunct="1">
              <a:spcBef>
                <a:spcPts val="500"/>
              </a:spcBef>
              <a:buClr>
                <a:srgbClr val="000000"/>
              </a:buClr>
              <a:buSzPct val="90000"/>
              <a:buFont typeface="Arial Black" pitchFamily="34" charset="0"/>
              <a:buChar char="l"/>
              <a:defRPr/>
            </a:pPr>
            <a:r>
              <a:rPr lang="en-US" sz="1800" dirty="0"/>
              <a:t> Promoting </a:t>
            </a:r>
            <a:r>
              <a:rPr lang="en-US" sz="1800" dirty="0" smtClean="0"/>
              <a:t>CSFB</a:t>
            </a:r>
          </a:p>
          <a:p>
            <a:pPr eaLnBrk="1" hangingPunct="1">
              <a:spcBef>
                <a:spcPts val="500"/>
              </a:spcBef>
              <a:buClr>
                <a:srgbClr val="000000"/>
              </a:buClr>
              <a:buSzPct val="90000"/>
              <a:buFont typeface="Arial Black" pitchFamily="34" charset="0"/>
              <a:buChar char="l"/>
              <a:defRPr/>
            </a:pPr>
            <a:r>
              <a:rPr lang="en-US" sz="1800" dirty="0"/>
              <a:t> </a:t>
            </a:r>
            <a:r>
              <a:rPr lang="en-US" sz="1800" dirty="0" smtClean="0"/>
              <a:t>VoLTE is common standard for Voice in LTE </a:t>
            </a:r>
          </a:p>
          <a:p>
            <a:pPr eaLnBrk="1" hangingPunct="1">
              <a:spcBef>
                <a:spcPts val="500"/>
              </a:spcBef>
              <a:buClr>
                <a:srgbClr val="000000"/>
              </a:buClr>
              <a:buSzPct val="90000"/>
              <a:buFont typeface="Arial Black" pitchFamily="34" charset="0"/>
              <a:buChar char="l"/>
              <a:defRPr/>
            </a:pPr>
            <a:r>
              <a:rPr lang="en-US" sz="2000" b="1" dirty="0" smtClean="0">
                <a:solidFill>
                  <a:srgbClr val="C00000"/>
                </a:solidFill>
              </a:rPr>
              <a:t> Now industry standard but is this sufficient? </a:t>
            </a:r>
            <a:endParaRPr lang="en-US" sz="2000" b="1" dirty="0">
              <a:solidFill>
                <a:srgbClr val="C00000"/>
              </a:solidFill>
            </a:endParaRPr>
          </a:p>
          <a:p>
            <a:pPr marL="190500" indent="-190500" eaLnBrk="1" hangingPunct="1">
              <a:lnSpc>
                <a:spcPct val="90000"/>
              </a:lnSpc>
              <a:spcBef>
                <a:spcPct val="10000"/>
              </a:spcBef>
              <a:buClr>
                <a:schemeClr val="accent2"/>
              </a:buClr>
              <a:buFont typeface="Wingdings" pitchFamily="2" charset="2"/>
              <a:buChar char="§"/>
              <a:defRPr/>
            </a:pPr>
            <a:endParaRPr lang="en-US" sz="1800" dirty="0"/>
          </a:p>
        </p:txBody>
      </p:sp>
    </p:spTree>
    <p:extLst>
      <p:ext uri="{BB962C8B-B14F-4D97-AF65-F5344CB8AC3E}">
        <p14:creationId xmlns:p14="http://schemas.microsoft.com/office/powerpoint/2010/main" val="4135140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358775" y="190500"/>
            <a:ext cx="7669213" cy="498598"/>
          </a:xfrm>
          <a:noFill/>
          <a:ln/>
        </p:spPr>
        <p:txBody>
          <a:bodyPr/>
          <a:lstStyle/>
          <a:p>
            <a:r>
              <a:rPr lang="en-US" b="1" dirty="0"/>
              <a:t>LTE Device Testing in Lab and Field</a:t>
            </a:r>
          </a:p>
        </p:txBody>
      </p:sp>
      <p:sp>
        <p:nvSpPr>
          <p:cNvPr id="3087" name="Rectangle 11"/>
          <p:cNvSpPr>
            <a:spLocks noChangeArrowheads="1"/>
          </p:cNvSpPr>
          <p:nvPr/>
        </p:nvSpPr>
        <p:spPr bwMode="gray">
          <a:xfrm>
            <a:off x="143594" y="1233488"/>
            <a:ext cx="2916238" cy="684212"/>
          </a:xfrm>
          <a:prstGeom prst="rect">
            <a:avLst/>
          </a:prstGeom>
          <a:solidFill>
            <a:schemeClr val="bg2"/>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defTabSz="801688"/>
            <a:r>
              <a:rPr lang="en-US" sz="1800" b="1" dirty="0" smtClean="0">
                <a:solidFill>
                  <a:schemeClr val="bg1"/>
                </a:solidFill>
                <a:cs typeface="Arial" charset="0"/>
              </a:rPr>
              <a:t>             Field / Lab IOT</a:t>
            </a:r>
            <a:endParaRPr lang="en-US" sz="1800" b="1" dirty="0">
              <a:solidFill>
                <a:schemeClr val="bg1"/>
              </a:solidFill>
              <a:cs typeface="Arial" charset="0"/>
            </a:endParaRPr>
          </a:p>
        </p:txBody>
      </p:sp>
      <p:sp>
        <p:nvSpPr>
          <p:cNvPr id="3085" name="Rectangle 13"/>
          <p:cNvSpPr>
            <a:spLocks noChangeArrowheads="1"/>
          </p:cNvSpPr>
          <p:nvPr/>
        </p:nvSpPr>
        <p:spPr bwMode="gray">
          <a:xfrm>
            <a:off x="6047680" y="1233488"/>
            <a:ext cx="2844800" cy="647700"/>
          </a:xfrm>
          <a:prstGeom prst="rect">
            <a:avLst/>
          </a:prstGeom>
          <a:solidFill>
            <a:srgbClr val="33CC33"/>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defTabSz="801688"/>
            <a:r>
              <a:rPr lang="en-US" sz="1600" b="1" dirty="0" smtClean="0">
                <a:solidFill>
                  <a:schemeClr val="bg1"/>
                </a:solidFill>
                <a:cs typeface="Arial" charset="0"/>
              </a:rPr>
              <a:t>        GCF </a:t>
            </a:r>
            <a:r>
              <a:rPr lang="en-US" sz="1600" b="1" dirty="0">
                <a:solidFill>
                  <a:schemeClr val="bg1"/>
                </a:solidFill>
                <a:cs typeface="Arial" charset="0"/>
              </a:rPr>
              <a:t>/ </a:t>
            </a:r>
            <a:r>
              <a:rPr lang="en-US" sz="1600" b="1" dirty="0" smtClean="0">
                <a:solidFill>
                  <a:schemeClr val="bg1"/>
                </a:solidFill>
                <a:cs typeface="Arial" charset="0"/>
              </a:rPr>
              <a:t>PTCRB </a:t>
            </a:r>
            <a:endParaRPr lang="en-US" sz="1600" b="1" dirty="0">
              <a:solidFill>
                <a:schemeClr val="bg1"/>
              </a:solidFill>
              <a:cs typeface="Arial" charset="0"/>
            </a:endParaRPr>
          </a:p>
          <a:p>
            <a:pPr defTabSz="801688"/>
            <a:r>
              <a:rPr lang="en-US" sz="1600" b="1" dirty="0" smtClean="0">
                <a:solidFill>
                  <a:schemeClr val="bg1"/>
                </a:solidFill>
                <a:cs typeface="Arial" charset="0"/>
              </a:rPr>
              <a:t>    Conformance </a:t>
            </a:r>
            <a:r>
              <a:rPr lang="en-US" sz="1600" b="1" dirty="0">
                <a:solidFill>
                  <a:schemeClr val="bg1"/>
                </a:solidFill>
                <a:cs typeface="Arial" charset="0"/>
              </a:rPr>
              <a:t>Testing</a:t>
            </a:r>
          </a:p>
        </p:txBody>
      </p:sp>
      <p:sp>
        <p:nvSpPr>
          <p:cNvPr id="3088" name="Rectangle 5"/>
          <p:cNvSpPr>
            <a:spLocks noChangeArrowheads="1"/>
          </p:cNvSpPr>
          <p:nvPr/>
        </p:nvSpPr>
        <p:spPr bwMode="gray">
          <a:xfrm>
            <a:off x="143594" y="1916534"/>
            <a:ext cx="2916238" cy="352869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gn="l" eaLnBrk="1" hangingPunct="1">
              <a:lnSpc>
                <a:spcPct val="90000"/>
              </a:lnSpc>
              <a:spcAft>
                <a:spcPct val="20000"/>
              </a:spcAft>
              <a:buClr>
                <a:srgbClr val="292929"/>
              </a:buClr>
              <a:buFont typeface="Wingdings" pitchFamily="2" charset="2"/>
              <a:buChar char="§"/>
            </a:pPr>
            <a:r>
              <a:rPr lang="en-US" sz="1600" dirty="0" smtClean="0">
                <a:cs typeface="Arial" charset="0"/>
              </a:rPr>
              <a:t>Real </a:t>
            </a:r>
            <a:r>
              <a:rPr lang="en-US" sz="1600" dirty="0">
                <a:cs typeface="Arial" charset="0"/>
              </a:rPr>
              <a:t>user experience</a:t>
            </a:r>
          </a:p>
          <a:p>
            <a:pPr marL="190500" indent="-190500" algn="l" eaLnBrk="1" hangingPunct="1">
              <a:lnSpc>
                <a:spcPct val="90000"/>
              </a:lnSpc>
              <a:spcAft>
                <a:spcPct val="20000"/>
              </a:spcAft>
              <a:buClr>
                <a:srgbClr val="292929"/>
              </a:buClr>
              <a:buFont typeface="Wingdings" pitchFamily="2" charset="2"/>
              <a:buNone/>
            </a:pPr>
            <a:endParaRPr lang="en-US" sz="1600" dirty="0">
              <a:cs typeface="Arial" charset="0"/>
            </a:endParaRPr>
          </a:p>
          <a:p>
            <a:pPr marL="190500" indent="-190500" algn="l" eaLnBrk="1" hangingPunct="1">
              <a:lnSpc>
                <a:spcPct val="90000"/>
              </a:lnSpc>
              <a:spcAft>
                <a:spcPct val="20000"/>
              </a:spcAft>
              <a:buClr>
                <a:srgbClr val="292929"/>
              </a:buClr>
              <a:buFont typeface="Wingdings" pitchFamily="2" charset="2"/>
              <a:buChar char="§"/>
            </a:pPr>
            <a:r>
              <a:rPr lang="en-US" sz="1600" dirty="0">
                <a:cs typeface="Arial" charset="0"/>
              </a:rPr>
              <a:t>Limited test </a:t>
            </a:r>
            <a:r>
              <a:rPr lang="en-US" sz="1600" dirty="0" smtClean="0">
                <a:cs typeface="Arial" charset="0"/>
              </a:rPr>
              <a:t/>
            </a:r>
            <a:br>
              <a:rPr lang="en-US" sz="1600" dirty="0" smtClean="0">
                <a:cs typeface="Arial" charset="0"/>
              </a:rPr>
            </a:br>
            <a:r>
              <a:rPr lang="en-US" sz="1600" dirty="0" smtClean="0">
                <a:cs typeface="Arial" charset="0"/>
              </a:rPr>
              <a:t>coverage</a:t>
            </a:r>
            <a:r>
              <a:rPr lang="en-US" sz="1600" dirty="0">
                <a:cs typeface="Arial" charset="0"/>
              </a:rPr>
              <a:t>, </a:t>
            </a:r>
            <a:r>
              <a:rPr lang="en-US" sz="1600" dirty="0" err="1" smtClean="0">
                <a:cs typeface="Arial" charset="0"/>
              </a:rPr>
              <a:t>e.g</a:t>
            </a:r>
            <a:r>
              <a:rPr lang="en-US" sz="1600" dirty="0">
                <a:cs typeface="Arial" charset="0"/>
              </a:rPr>
              <a:t> </a:t>
            </a:r>
            <a:r>
              <a:rPr lang="en-US" sz="1600" dirty="0" smtClean="0">
                <a:cs typeface="Arial" charset="0"/>
              </a:rPr>
              <a:t/>
            </a:r>
            <a:br>
              <a:rPr lang="en-US" sz="1600" dirty="0" smtClean="0">
                <a:cs typeface="Arial" charset="0"/>
              </a:rPr>
            </a:br>
            <a:r>
              <a:rPr lang="en-US" sz="1600" dirty="0" smtClean="0">
                <a:cs typeface="Arial" charset="0"/>
              </a:rPr>
              <a:t>difficult </a:t>
            </a:r>
            <a:r>
              <a:rPr lang="en-US" sz="1600" dirty="0">
                <a:cs typeface="Arial" charset="0"/>
              </a:rPr>
              <a:t>to test </a:t>
            </a:r>
            <a:r>
              <a:rPr lang="en-US" sz="1600" dirty="0" smtClean="0">
                <a:cs typeface="Arial" charset="0"/>
              </a:rPr>
              <a:t>failure cases</a:t>
            </a:r>
            <a:r>
              <a:rPr lang="en-US" sz="1600" dirty="0">
                <a:cs typeface="Arial" charset="0"/>
              </a:rPr>
              <a:t> </a:t>
            </a:r>
            <a:r>
              <a:rPr lang="en-US" sz="1600" dirty="0" smtClean="0">
                <a:cs typeface="Arial" charset="0"/>
              </a:rPr>
              <a:t>and bound </a:t>
            </a:r>
            <a:r>
              <a:rPr lang="en-US" sz="1600" dirty="0">
                <a:cs typeface="Arial" charset="0"/>
              </a:rPr>
              <a:t>to </a:t>
            </a:r>
            <a:r>
              <a:rPr lang="en-US" sz="1600" dirty="0" smtClean="0">
                <a:cs typeface="Arial" charset="0"/>
              </a:rPr>
              <a:t>BS feature support</a:t>
            </a:r>
            <a:endParaRPr lang="en-US" sz="1600" dirty="0">
              <a:cs typeface="Arial" charset="0"/>
            </a:endParaRPr>
          </a:p>
          <a:p>
            <a:pPr marL="190500" indent="-190500" algn="l" eaLnBrk="1" hangingPunct="1">
              <a:lnSpc>
                <a:spcPct val="90000"/>
              </a:lnSpc>
              <a:spcAft>
                <a:spcPct val="20000"/>
              </a:spcAft>
              <a:buClr>
                <a:srgbClr val="292929"/>
              </a:buClr>
              <a:buFont typeface="Wingdings" pitchFamily="2" charset="2"/>
              <a:buChar char="§"/>
            </a:pPr>
            <a:r>
              <a:rPr lang="en-US" sz="1600" dirty="0">
                <a:cs typeface="Arial" charset="0"/>
              </a:rPr>
              <a:t>Requires significant resources and planning </a:t>
            </a:r>
          </a:p>
          <a:p>
            <a:pPr marL="190500" indent="-190500" algn="l" eaLnBrk="1" hangingPunct="1">
              <a:lnSpc>
                <a:spcPct val="90000"/>
              </a:lnSpc>
              <a:spcAft>
                <a:spcPct val="20000"/>
              </a:spcAft>
              <a:buClr>
                <a:srgbClr val="292929"/>
              </a:buClr>
              <a:buFont typeface="Wingdings" pitchFamily="2" charset="2"/>
              <a:buChar char="§"/>
            </a:pPr>
            <a:r>
              <a:rPr lang="en-US" sz="1600" dirty="0">
                <a:cs typeface="Arial" charset="0"/>
              </a:rPr>
              <a:t>Limited scalability</a:t>
            </a:r>
          </a:p>
          <a:p>
            <a:pPr marL="190500" indent="-190500" algn="l" eaLnBrk="1" hangingPunct="1">
              <a:lnSpc>
                <a:spcPct val="90000"/>
              </a:lnSpc>
              <a:spcAft>
                <a:spcPct val="20000"/>
              </a:spcAft>
              <a:buClr>
                <a:srgbClr val="292929"/>
              </a:buClr>
              <a:buFont typeface="Wingdings" pitchFamily="2" charset="2"/>
              <a:buChar char="§"/>
            </a:pPr>
            <a:r>
              <a:rPr lang="en-US" sz="1600" dirty="0">
                <a:cs typeface="Arial" charset="0"/>
              </a:rPr>
              <a:t>Limited reproducibility</a:t>
            </a:r>
          </a:p>
        </p:txBody>
      </p:sp>
      <p:sp>
        <p:nvSpPr>
          <p:cNvPr id="3086" name="Rectangle 14"/>
          <p:cNvSpPr>
            <a:spLocks noChangeArrowheads="1"/>
          </p:cNvSpPr>
          <p:nvPr/>
        </p:nvSpPr>
        <p:spPr bwMode="gray">
          <a:xfrm>
            <a:off x="6047680" y="1916832"/>
            <a:ext cx="2844800" cy="352839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gn="l" eaLnBrk="1" hangingPunct="1">
              <a:lnSpc>
                <a:spcPct val="90000"/>
              </a:lnSpc>
              <a:spcAft>
                <a:spcPct val="20000"/>
              </a:spcAft>
              <a:buClr>
                <a:srgbClr val="292929"/>
              </a:buClr>
              <a:buFont typeface="Wingdings" pitchFamily="2" charset="2"/>
              <a:buChar char="§"/>
            </a:pPr>
            <a:r>
              <a:rPr lang="en-US" sz="1600" dirty="0">
                <a:cs typeface="Arial" charset="0"/>
              </a:rPr>
              <a:t>Based open standards </a:t>
            </a:r>
            <a:r>
              <a:rPr lang="en-US" sz="1600" dirty="0" smtClean="0">
                <a:cs typeface="Arial" charset="0"/>
              </a:rPr>
              <a:t/>
            </a:r>
            <a:br>
              <a:rPr lang="en-US" sz="1600" dirty="0" smtClean="0">
                <a:cs typeface="Arial" charset="0"/>
              </a:rPr>
            </a:br>
            <a:r>
              <a:rPr lang="en-US" sz="1600" dirty="0" smtClean="0">
                <a:cs typeface="Arial" charset="0"/>
              </a:rPr>
              <a:t>for testing (3GPP, OMA)</a:t>
            </a:r>
            <a:endParaRPr lang="en-US" sz="1600" dirty="0">
              <a:cs typeface="Arial" charset="0"/>
            </a:endParaRPr>
          </a:p>
          <a:p>
            <a:pPr marL="190500" indent="-190500" algn="l" eaLnBrk="1" hangingPunct="1">
              <a:lnSpc>
                <a:spcPct val="90000"/>
              </a:lnSpc>
              <a:spcAft>
                <a:spcPct val="20000"/>
              </a:spcAft>
              <a:buClr>
                <a:srgbClr val="292929"/>
              </a:buClr>
              <a:buFont typeface="Wingdings" pitchFamily="2" charset="2"/>
              <a:buChar char="§"/>
            </a:pPr>
            <a:r>
              <a:rPr lang="en-US" sz="1600" dirty="0">
                <a:cs typeface="Arial" charset="0"/>
              </a:rPr>
              <a:t>Industry recognized committees</a:t>
            </a:r>
          </a:p>
          <a:p>
            <a:pPr marL="190500" indent="-190500" algn="l" eaLnBrk="1" hangingPunct="1">
              <a:lnSpc>
                <a:spcPct val="90000"/>
              </a:lnSpc>
              <a:spcAft>
                <a:spcPct val="20000"/>
              </a:spcAft>
              <a:buClr>
                <a:srgbClr val="292929"/>
              </a:buClr>
              <a:buFont typeface="Wingdings" pitchFamily="2" charset="2"/>
              <a:buChar char="§"/>
            </a:pPr>
            <a:r>
              <a:rPr lang="en-US" sz="1600" dirty="0">
                <a:cs typeface="Arial" charset="0"/>
              </a:rPr>
              <a:t>Scalable due to Industry </a:t>
            </a:r>
            <a:r>
              <a:rPr lang="en-US" sz="1600" dirty="0" smtClean="0">
                <a:cs typeface="Arial" charset="0"/>
              </a:rPr>
              <a:t>consensus</a:t>
            </a:r>
          </a:p>
          <a:p>
            <a:pPr marL="190500" indent="-190500" algn="l" eaLnBrk="1" hangingPunct="1">
              <a:lnSpc>
                <a:spcPct val="90000"/>
              </a:lnSpc>
              <a:spcAft>
                <a:spcPct val="20000"/>
              </a:spcAft>
              <a:buClr>
                <a:srgbClr val="292929"/>
              </a:buClr>
              <a:buFont typeface="Wingdings" pitchFamily="2" charset="2"/>
              <a:buChar char="§"/>
            </a:pPr>
            <a:r>
              <a:rPr lang="en-US" sz="1600" dirty="0" smtClean="0">
                <a:cs typeface="Arial" charset="0"/>
              </a:rPr>
              <a:t>Foster open market devices</a:t>
            </a:r>
            <a:br>
              <a:rPr lang="en-US" sz="1600" dirty="0" smtClean="0">
                <a:cs typeface="Arial" charset="0"/>
              </a:rPr>
            </a:br>
            <a:endParaRPr lang="en-US" sz="1600" dirty="0">
              <a:cs typeface="Arial" charset="0"/>
            </a:endParaRPr>
          </a:p>
          <a:p>
            <a:pPr marL="190500" indent="-190500" algn="l" eaLnBrk="1" hangingPunct="1">
              <a:lnSpc>
                <a:spcPct val="90000"/>
              </a:lnSpc>
              <a:spcAft>
                <a:spcPct val="20000"/>
              </a:spcAft>
              <a:buClr>
                <a:srgbClr val="292929"/>
              </a:buClr>
              <a:buFont typeface="Wingdings" pitchFamily="2" charset="2"/>
              <a:buChar char="§"/>
            </a:pPr>
            <a:r>
              <a:rPr lang="en-US" sz="1600" dirty="0">
                <a:cs typeface="Arial" charset="0"/>
              </a:rPr>
              <a:t>Consensus driven approach hampering </a:t>
            </a:r>
            <a:r>
              <a:rPr lang="en-US" sz="1600" dirty="0" smtClean="0">
                <a:cs typeface="Arial" charset="0"/>
              </a:rPr>
              <a:t>progress sometimes</a:t>
            </a:r>
            <a:endParaRPr lang="en-US" sz="1600" dirty="0">
              <a:cs typeface="Arial" charset="0"/>
            </a:endParaRPr>
          </a:p>
        </p:txBody>
      </p:sp>
      <p:grpSp>
        <p:nvGrpSpPr>
          <p:cNvPr id="339975" name="Group 46"/>
          <p:cNvGrpSpPr>
            <a:grpSpLocks noChangeAspect="1"/>
          </p:cNvGrpSpPr>
          <p:nvPr/>
        </p:nvGrpSpPr>
        <p:grpSpPr bwMode="auto">
          <a:xfrm>
            <a:off x="8604448" y="2029769"/>
            <a:ext cx="282575" cy="282575"/>
            <a:chOff x="1891" y="3056"/>
            <a:chExt cx="680" cy="680"/>
          </a:xfrm>
        </p:grpSpPr>
        <p:sp>
          <p:nvSpPr>
            <p:cNvPr id="2" name="Oval 19"/>
            <p:cNvSpPr>
              <a:spLocks noChangeArrowheads="1"/>
            </p:cNvSpPr>
            <p:nvPr/>
          </p:nvSpPr>
          <p:spPr bwMode="auto">
            <a:xfrm>
              <a:off x="1891" y="3056"/>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lgn="l" eaLnBrk="1" hangingPunct="1">
                <a:defRPr/>
              </a:pPr>
              <a:endParaRPr lang="de-DE" sz="1800">
                <a:ea typeface="+mn-ea"/>
                <a:cs typeface="Arial" charset="0"/>
              </a:endParaRPr>
            </a:p>
          </p:txBody>
        </p:sp>
        <p:sp>
          <p:nvSpPr>
            <p:cNvPr id="339977" name="WordArt 35"/>
            <p:cNvSpPr>
              <a:spLocks noChangeAspect="1" noChangeArrowheads="1" noChangeShapeType="1" noTextEdit="1"/>
            </p:cNvSpPr>
            <p:nvPr/>
          </p:nvSpPr>
          <p:spPr bwMode="auto">
            <a:xfrm>
              <a:off x="2026" y="3216"/>
              <a:ext cx="409" cy="3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4C7013"/>
                      </a:gs>
                      <a:gs pos="100000">
                        <a:srgbClr val="233409"/>
                      </a:gs>
                    </a:gsLst>
                    <a:lin ang="2700000" scaled="1"/>
                  </a:gradFill>
                  <a:latin typeface="Wingdings"/>
                </a:rPr>
                <a:t></a:t>
              </a:r>
            </a:p>
          </p:txBody>
        </p:sp>
        <p:sp>
          <p:nvSpPr>
            <p:cNvPr id="3" name="Oval 30"/>
            <p:cNvSpPr>
              <a:spLocks noChangeArrowheads="1"/>
            </p:cNvSpPr>
            <p:nvPr/>
          </p:nvSpPr>
          <p:spPr bwMode="auto">
            <a:xfrm>
              <a:off x="2044" y="3079"/>
              <a:ext cx="374" cy="264"/>
            </a:xfrm>
            <a:prstGeom prst="ellipse">
              <a:avLst/>
            </a:prstGeom>
            <a:gradFill rotWithShape="1">
              <a:gsLst>
                <a:gs pos="0">
                  <a:schemeClr val="bg1"/>
                </a:gs>
                <a:gs pos="100000">
                  <a:schemeClr val="bg1">
                    <a:gamma/>
                    <a:shade val="89020"/>
                    <a:invGamma/>
                    <a:alpha val="0"/>
                  </a:schemeClr>
                </a:gs>
              </a:gsLst>
              <a:lin ang="5400000" scaled="1"/>
            </a:gradFill>
            <a:ln w="9525">
              <a:noFill/>
              <a:round/>
              <a:headEnd/>
              <a:tailEnd/>
            </a:ln>
            <a:effectLst/>
          </p:spPr>
          <p:txBody>
            <a:bodyPr wrap="none" anchor="ctr"/>
            <a:lstStyle/>
            <a:p>
              <a:pPr algn="l" eaLnBrk="1" hangingPunct="1">
                <a:defRPr/>
              </a:pPr>
              <a:endParaRPr lang="de-DE" sz="1800">
                <a:ea typeface="+mn-ea"/>
                <a:cs typeface="Arial" charset="0"/>
              </a:endParaRPr>
            </a:p>
          </p:txBody>
        </p:sp>
      </p:grpSp>
      <p:sp>
        <p:nvSpPr>
          <p:cNvPr id="339984" name="Rectangle 13"/>
          <p:cNvSpPr>
            <a:spLocks noChangeArrowheads="1"/>
          </p:cNvSpPr>
          <p:nvPr/>
        </p:nvSpPr>
        <p:spPr bwMode="auto">
          <a:xfrm>
            <a:off x="228600" y="717550"/>
            <a:ext cx="8664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US" b="1" dirty="0">
                <a:solidFill>
                  <a:srgbClr val="333333"/>
                </a:solidFill>
                <a:cs typeface="Arial" charset="0"/>
              </a:rPr>
              <a:t>M</a:t>
            </a:r>
            <a:r>
              <a:rPr lang="en-US" b="1" dirty="0" smtClean="0">
                <a:solidFill>
                  <a:srgbClr val="333333"/>
                </a:solidFill>
                <a:cs typeface="Arial" charset="0"/>
              </a:rPr>
              <a:t>ethods </a:t>
            </a:r>
            <a:r>
              <a:rPr lang="en-US" b="1" dirty="0">
                <a:solidFill>
                  <a:srgbClr val="333333"/>
                </a:solidFill>
                <a:cs typeface="Arial" charset="0"/>
              </a:rPr>
              <a:t>for D</a:t>
            </a:r>
            <a:r>
              <a:rPr lang="en-US" b="1" dirty="0" smtClean="0">
                <a:solidFill>
                  <a:srgbClr val="333333"/>
                </a:solidFill>
                <a:cs typeface="Arial" charset="0"/>
              </a:rPr>
              <a:t>evice </a:t>
            </a:r>
            <a:r>
              <a:rPr lang="en-US" b="1" dirty="0">
                <a:solidFill>
                  <a:srgbClr val="333333"/>
                </a:solidFill>
                <a:cs typeface="Arial" charset="0"/>
              </a:rPr>
              <a:t>T</a:t>
            </a:r>
            <a:r>
              <a:rPr lang="en-US" b="1" dirty="0" smtClean="0">
                <a:solidFill>
                  <a:srgbClr val="333333"/>
                </a:solidFill>
                <a:cs typeface="Arial" charset="0"/>
              </a:rPr>
              <a:t>esting and Certification</a:t>
            </a:r>
            <a:endParaRPr lang="en-US" b="1" dirty="0">
              <a:solidFill>
                <a:srgbClr val="333333"/>
              </a:solidFill>
              <a:cs typeface="Arial" charset="0"/>
            </a:endParaRPr>
          </a:p>
        </p:txBody>
      </p:sp>
      <p:sp>
        <p:nvSpPr>
          <p:cNvPr id="339985" name="Rectangle 17"/>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4"/>
          <p:cNvSpPr>
            <a:spLocks noChangeArrowheads="1"/>
          </p:cNvSpPr>
          <p:nvPr/>
        </p:nvSpPr>
        <p:spPr bwMode="gray">
          <a:xfrm>
            <a:off x="3132138" y="1951459"/>
            <a:ext cx="2844800" cy="349376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gn="l" eaLnBrk="1" hangingPunct="1">
              <a:lnSpc>
                <a:spcPct val="90000"/>
              </a:lnSpc>
              <a:spcAft>
                <a:spcPct val="20000"/>
              </a:spcAft>
              <a:buClr>
                <a:srgbClr val="292929"/>
              </a:buClr>
              <a:buFont typeface="Wingdings" pitchFamily="2" charset="2"/>
              <a:buChar char="§"/>
            </a:pPr>
            <a:r>
              <a:rPr lang="en-US" sz="1600" dirty="0" smtClean="0">
                <a:cs typeface="Arial" charset="0"/>
              </a:rPr>
              <a:t>Tailored </a:t>
            </a:r>
            <a:r>
              <a:rPr lang="en-US" sz="1600" dirty="0">
                <a:cs typeface="Arial" charset="0"/>
              </a:rPr>
              <a:t>to specific </a:t>
            </a:r>
            <a:r>
              <a:rPr lang="en-US" sz="1600" dirty="0" smtClean="0">
                <a:cs typeface="Arial" charset="0"/>
              </a:rPr>
              <a:t/>
            </a:r>
            <a:br>
              <a:rPr lang="en-US" sz="1600" dirty="0" smtClean="0">
                <a:cs typeface="Arial" charset="0"/>
              </a:rPr>
            </a:br>
            <a:r>
              <a:rPr lang="en-US" sz="1600" dirty="0" smtClean="0">
                <a:cs typeface="Arial" charset="0"/>
              </a:rPr>
              <a:t>MNO </a:t>
            </a:r>
            <a:r>
              <a:rPr lang="en-US" sz="1600" dirty="0">
                <a:cs typeface="Arial" charset="0"/>
              </a:rPr>
              <a:t>needs</a:t>
            </a:r>
          </a:p>
          <a:p>
            <a:pPr marL="190500" indent="-190500" algn="l" eaLnBrk="1" hangingPunct="1">
              <a:lnSpc>
                <a:spcPct val="90000"/>
              </a:lnSpc>
              <a:spcAft>
                <a:spcPct val="20000"/>
              </a:spcAft>
              <a:buClr>
                <a:srgbClr val="292929"/>
              </a:buClr>
              <a:buFont typeface="Wingdings" pitchFamily="2" charset="2"/>
              <a:buChar char="§"/>
            </a:pPr>
            <a:r>
              <a:rPr lang="en-US" sz="1600" dirty="0">
                <a:cs typeface="Arial" charset="0"/>
              </a:rPr>
              <a:t>Flexible and fast delivery</a:t>
            </a:r>
            <a:br>
              <a:rPr lang="en-US" sz="1600" dirty="0">
                <a:cs typeface="Arial" charset="0"/>
              </a:rPr>
            </a:br>
            <a:r>
              <a:rPr lang="en-US" sz="1600" dirty="0">
                <a:cs typeface="Arial" charset="0"/>
              </a:rPr>
              <a:t>of test solutions suitable for new technology introduction</a:t>
            </a:r>
          </a:p>
          <a:p>
            <a:pPr marL="190500" indent="-190500" algn="l" eaLnBrk="1" hangingPunct="1">
              <a:lnSpc>
                <a:spcPct val="90000"/>
              </a:lnSpc>
              <a:spcAft>
                <a:spcPct val="20000"/>
              </a:spcAft>
              <a:buClr>
                <a:srgbClr val="292929"/>
              </a:buClr>
              <a:buFont typeface="Wingdings" pitchFamily="2" charset="2"/>
              <a:buChar char="§"/>
            </a:pPr>
            <a:endParaRPr lang="en-US" sz="1600" dirty="0">
              <a:cs typeface="Arial" charset="0"/>
            </a:endParaRPr>
          </a:p>
          <a:p>
            <a:pPr marL="190500" indent="-190500" algn="l" eaLnBrk="1" hangingPunct="1">
              <a:lnSpc>
                <a:spcPct val="90000"/>
              </a:lnSpc>
              <a:spcAft>
                <a:spcPct val="20000"/>
              </a:spcAft>
              <a:buClr>
                <a:srgbClr val="292929"/>
              </a:buClr>
              <a:buFont typeface="Wingdings" pitchFamily="2" charset="2"/>
              <a:buChar char="§"/>
            </a:pPr>
            <a:r>
              <a:rPr lang="en-US" sz="1600" dirty="0" smtClean="0">
                <a:cs typeface="Arial" charset="0"/>
              </a:rPr>
              <a:t>Requires investment </a:t>
            </a:r>
            <a:br>
              <a:rPr lang="en-US" sz="1600" dirty="0" smtClean="0">
                <a:cs typeface="Arial" charset="0"/>
              </a:rPr>
            </a:br>
            <a:r>
              <a:rPr lang="en-US" sz="1600" dirty="0" smtClean="0">
                <a:cs typeface="Arial" charset="0"/>
              </a:rPr>
              <a:t>and resources</a:t>
            </a:r>
            <a:endParaRPr lang="en-US" sz="1600" dirty="0">
              <a:cs typeface="Arial" charset="0"/>
            </a:endParaRPr>
          </a:p>
          <a:p>
            <a:pPr marL="190500" indent="-190500" algn="l" eaLnBrk="1" hangingPunct="1">
              <a:lnSpc>
                <a:spcPct val="90000"/>
              </a:lnSpc>
              <a:spcAft>
                <a:spcPct val="20000"/>
              </a:spcAft>
              <a:buClr>
                <a:srgbClr val="292929"/>
              </a:buClr>
              <a:buFont typeface="Wingdings" pitchFamily="2" charset="2"/>
              <a:buChar char="§"/>
            </a:pPr>
            <a:endParaRPr lang="en-US" sz="1600" dirty="0">
              <a:cs typeface="Arial" charset="0"/>
            </a:endParaRPr>
          </a:p>
          <a:p>
            <a:pPr marL="190500" indent="-190500" algn="l" eaLnBrk="1" hangingPunct="1">
              <a:lnSpc>
                <a:spcPct val="90000"/>
              </a:lnSpc>
              <a:spcAft>
                <a:spcPct val="20000"/>
              </a:spcAft>
              <a:buClr>
                <a:srgbClr val="292929"/>
              </a:buClr>
              <a:buFont typeface="Wingdings" pitchFamily="2" charset="2"/>
              <a:buChar char="§"/>
            </a:pPr>
            <a:endParaRPr lang="en-US" sz="1600" dirty="0">
              <a:cs typeface="Arial" charset="0"/>
            </a:endParaRPr>
          </a:p>
        </p:txBody>
      </p:sp>
      <p:sp>
        <p:nvSpPr>
          <p:cNvPr id="6" name="Rectangle 13"/>
          <p:cNvSpPr>
            <a:spLocks noChangeArrowheads="1"/>
          </p:cNvSpPr>
          <p:nvPr/>
        </p:nvSpPr>
        <p:spPr bwMode="gray">
          <a:xfrm>
            <a:off x="3131840" y="1233488"/>
            <a:ext cx="2844800" cy="647700"/>
          </a:xfrm>
          <a:prstGeom prst="rect">
            <a:avLst/>
          </a:prstGeom>
          <a:solidFill>
            <a:schemeClr val="accent2"/>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defTabSz="801688"/>
            <a:r>
              <a:rPr lang="en-US" sz="1600" b="1" dirty="0" smtClean="0">
                <a:solidFill>
                  <a:schemeClr val="bg1"/>
                </a:solidFill>
                <a:cs typeface="Arial" charset="0"/>
              </a:rPr>
              <a:t>          Carrier Acceptance</a:t>
            </a:r>
            <a:br>
              <a:rPr lang="en-US" sz="1600" b="1" dirty="0" smtClean="0">
                <a:solidFill>
                  <a:schemeClr val="bg1"/>
                </a:solidFill>
                <a:cs typeface="Arial" charset="0"/>
              </a:rPr>
            </a:br>
            <a:r>
              <a:rPr lang="en-US" sz="1600" b="1" dirty="0" smtClean="0">
                <a:solidFill>
                  <a:schemeClr val="bg1"/>
                </a:solidFill>
                <a:cs typeface="Arial" charset="0"/>
              </a:rPr>
              <a:t>                    Test </a:t>
            </a:r>
            <a:endParaRPr lang="en-US" sz="1600" b="1" dirty="0">
              <a:solidFill>
                <a:schemeClr val="bg1"/>
              </a:solidFill>
              <a:cs typeface="Arial" charset="0"/>
            </a:endParaRPr>
          </a:p>
        </p:txBody>
      </p:sp>
      <p:grpSp>
        <p:nvGrpSpPr>
          <p:cNvPr id="339997" name="Group 46"/>
          <p:cNvGrpSpPr>
            <a:grpSpLocks noChangeAspect="1"/>
          </p:cNvGrpSpPr>
          <p:nvPr/>
        </p:nvGrpSpPr>
        <p:grpSpPr bwMode="auto">
          <a:xfrm>
            <a:off x="5513561" y="2060848"/>
            <a:ext cx="282575" cy="282575"/>
            <a:chOff x="1891" y="3056"/>
            <a:chExt cx="680" cy="680"/>
          </a:xfrm>
        </p:grpSpPr>
        <p:sp>
          <p:nvSpPr>
            <p:cNvPr id="7" name="Oval 19"/>
            <p:cNvSpPr>
              <a:spLocks noChangeArrowheads="1"/>
            </p:cNvSpPr>
            <p:nvPr/>
          </p:nvSpPr>
          <p:spPr bwMode="auto">
            <a:xfrm>
              <a:off x="1891" y="3056"/>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lgn="l" eaLnBrk="1" hangingPunct="1">
                <a:defRPr/>
              </a:pPr>
              <a:endParaRPr lang="de-DE" sz="1800">
                <a:ea typeface="+mn-ea"/>
                <a:cs typeface="Arial" charset="0"/>
              </a:endParaRPr>
            </a:p>
          </p:txBody>
        </p:sp>
        <p:sp>
          <p:nvSpPr>
            <p:cNvPr id="339999" name="WordArt 35"/>
            <p:cNvSpPr>
              <a:spLocks noChangeAspect="1" noChangeArrowheads="1" noChangeShapeType="1" noTextEdit="1"/>
            </p:cNvSpPr>
            <p:nvPr/>
          </p:nvSpPr>
          <p:spPr bwMode="auto">
            <a:xfrm>
              <a:off x="2026" y="3216"/>
              <a:ext cx="409" cy="3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4C7013"/>
                      </a:gs>
                      <a:gs pos="100000">
                        <a:srgbClr val="233409"/>
                      </a:gs>
                    </a:gsLst>
                    <a:lin ang="2700000" scaled="1"/>
                  </a:gradFill>
                  <a:latin typeface="Wingdings"/>
                </a:rPr>
                <a:t></a:t>
              </a:r>
            </a:p>
          </p:txBody>
        </p:sp>
        <p:sp>
          <p:nvSpPr>
            <p:cNvPr id="8" name="Oval 30"/>
            <p:cNvSpPr>
              <a:spLocks noChangeArrowheads="1"/>
            </p:cNvSpPr>
            <p:nvPr/>
          </p:nvSpPr>
          <p:spPr bwMode="auto">
            <a:xfrm>
              <a:off x="2044" y="3079"/>
              <a:ext cx="374" cy="264"/>
            </a:xfrm>
            <a:prstGeom prst="ellipse">
              <a:avLst/>
            </a:prstGeom>
            <a:gradFill rotWithShape="1">
              <a:gsLst>
                <a:gs pos="0">
                  <a:schemeClr val="bg1"/>
                </a:gs>
                <a:gs pos="100000">
                  <a:schemeClr val="bg1">
                    <a:gamma/>
                    <a:shade val="89020"/>
                    <a:invGamma/>
                    <a:alpha val="0"/>
                  </a:schemeClr>
                </a:gs>
              </a:gsLst>
              <a:lin ang="5400000" scaled="1"/>
            </a:gradFill>
            <a:ln w="9525">
              <a:noFill/>
              <a:round/>
              <a:headEnd/>
              <a:tailEnd/>
            </a:ln>
            <a:effectLst/>
          </p:spPr>
          <p:txBody>
            <a:bodyPr wrap="none" anchor="ctr"/>
            <a:lstStyle/>
            <a:p>
              <a:pPr algn="l" eaLnBrk="1" hangingPunct="1">
                <a:defRPr/>
              </a:pPr>
              <a:endParaRPr lang="de-DE" sz="1800">
                <a:ea typeface="+mn-ea"/>
                <a:cs typeface="Arial" charset="0"/>
              </a:endParaRPr>
            </a:p>
          </p:txBody>
        </p:sp>
      </p:grpSp>
      <p:grpSp>
        <p:nvGrpSpPr>
          <p:cNvPr id="339979" name="Group 45"/>
          <p:cNvGrpSpPr>
            <a:grpSpLocks noChangeAspect="1"/>
          </p:cNvGrpSpPr>
          <p:nvPr/>
        </p:nvGrpSpPr>
        <p:grpSpPr bwMode="auto">
          <a:xfrm>
            <a:off x="8468116" y="4228133"/>
            <a:ext cx="280987" cy="280987"/>
            <a:chOff x="4876" y="3056"/>
            <a:chExt cx="680" cy="680"/>
          </a:xfrm>
        </p:grpSpPr>
        <p:sp>
          <p:nvSpPr>
            <p:cNvPr id="9" name="Oval 41"/>
            <p:cNvSpPr>
              <a:spLocks noChangeArrowheads="1"/>
            </p:cNvSpPr>
            <p:nvPr/>
          </p:nvSpPr>
          <p:spPr bwMode="auto">
            <a:xfrm>
              <a:off x="4876" y="3056"/>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lgn="l" eaLnBrk="1" hangingPunct="1">
                <a:defRPr/>
              </a:pPr>
              <a:endParaRPr lang="de-DE" sz="1800">
                <a:ea typeface="+mn-ea"/>
                <a:cs typeface="Arial" charset="0"/>
              </a:endParaRPr>
            </a:p>
          </p:txBody>
        </p:sp>
        <p:sp>
          <p:nvSpPr>
            <p:cNvPr id="339981" name="WordArt 42"/>
            <p:cNvSpPr>
              <a:spLocks noChangeAspect="1" noChangeArrowheads="1" noChangeShapeType="1" noTextEdit="1"/>
            </p:cNvSpPr>
            <p:nvPr/>
          </p:nvSpPr>
          <p:spPr bwMode="auto">
            <a:xfrm>
              <a:off x="5030" y="3244"/>
              <a:ext cx="376" cy="3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C40505"/>
                      </a:gs>
                      <a:gs pos="100000">
                        <a:srgbClr val="5B0202"/>
                      </a:gs>
                    </a:gsLst>
                    <a:lin ang="2700000" scaled="1"/>
                  </a:gradFill>
                  <a:latin typeface="Wingdings"/>
                </a:rPr>
                <a:t>û</a:t>
              </a:r>
            </a:p>
          </p:txBody>
        </p:sp>
        <p:sp>
          <p:nvSpPr>
            <p:cNvPr id="10" name="Oval 43"/>
            <p:cNvSpPr>
              <a:spLocks noChangeArrowheads="1"/>
            </p:cNvSpPr>
            <p:nvPr/>
          </p:nvSpPr>
          <p:spPr bwMode="auto">
            <a:xfrm>
              <a:off x="5030" y="3079"/>
              <a:ext cx="373" cy="265"/>
            </a:xfrm>
            <a:prstGeom prst="ellipse">
              <a:avLst/>
            </a:prstGeom>
            <a:gradFill rotWithShape="1">
              <a:gsLst>
                <a:gs pos="0">
                  <a:schemeClr val="bg1"/>
                </a:gs>
                <a:gs pos="100000">
                  <a:schemeClr val="bg1">
                    <a:gamma/>
                    <a:shade val="89020"/>
                    <a:invGamma/>
                    <a:alpha val="0"/>
                  </a:schemeClr>
                </a:gs>
              </a:gsLst>
              <a:lin ang="5400000" scaled="1"/>
            </a:gradFill>
            <a:ln w="9525">
              <a:noFill/>
              <a:round/>
              <a:headEnd/>
              <a:tailEnd/>
            </a:ln>
            <a:effectLst/>
          </p:spPr>
          <p:txBody>
            <a:bodyPr wrap="none" anchor="ctr"/>
            <a:lstStyle/>
            <a:p>
              <a:pPr algn="l" eaLnBrk="1" hangingPunct="1">
                <a:defRPr/>
              </a:pPr>
              <a:endParaRPr lang="de-DE" sz="1800">
                <a:ea typeface="+mn-ea"/>
                <a:cs typeface="Arial" charset="0"/>
              </a:endParaRPr>
            </a:p>
          </p:txBody>
        </p:sp>
      </p:grpSp>
      <p:grpSp>
        <p:nvGrpSpPr>
          <p:cNvPr id="340001" name="Group 45"/>
          <p:cNvGrpSpPr>
            <a:grpSpLocks noChangeAspect="1"/>
          </p:cNvGrpSpPr>
          <p:nvPr/>
        </p:nvGrpSpPr>
        <p:grpSpPr bwMode="auto">
          <a:xfrm>
            <a:off x="5481931" y="4156124"/>
            <a:ext cx="280987" cy="280988"/>
            <a:chOff x="4876" y="3056"/>
            <a:chExt cx="680" cy="680"/>
          </a:xfrm>
        </p:grpSpPr>
        <p:sp>
          <p:nvSpPr>
            <p:cNvPr id="11" name="Oval 41"/>
            <p:cNvSpPr>
              <a:spLocks noChangeArrowheads="1"/>
            </p:cNvSpPr>
            <p:nvPr/>
          </p:nvSpPr>
          <p:spPr bwMode="auto">
            <a:xfrm>
              <a:off x="4876" y="3056"/>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lgn="l" eaLnBrk="1" hangingPunct="1">
                <a:defRPr/>
              </a:pPr>
              <a:endParaRPr lang="de-DE" sz="1800">
                <a:ea typeface="+mn-ea"/>
                <a:cs typeface="Arial" charset="0"/>
              </a:endParaRPr>
            </a:p>
          </p:txBody>
        </p:sp>
        <p:sp>
          <p:nvSpPr>
            <p:cNvPr id="340003" name="WordArt 42"/>
            <p:cNvSpPr>
              <a:spLocks noChangeAspect="1" noChangeArrowheads="1" noChangeShapeType="1" noTextEdit="1"/>
            </p:cNvSpPr>
            <p:nvPr/>
          </p:nvSpPr>
          <p:spPr bwMode="auto">
            <a:xfrm>
              <a:off x="5030" y="3244"/>
              <a:ext cx="376" cy="3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C40505"/>
                      </a:gs>
                      <a:gs pos="100000">
                        <a:srgbClr val="5B0202"/>
                      </a:gs>
                    </a:gsLst>
                    <a:lin ang="2700000" scaled="1"/>
                  </a:gradFill>
                  <a:latin typeface="Wingdings"/>
                </a:rPr>
                <a:t>û</a:t>
              </a:r>
            </a:p>
          </p:txBody>
        </p:sp>
        <p:sp>
          <p:nvSpPr>
            <p:cNvPr id="12" name="Oval 43"/>
            <p:cNvSpPr>
              <a:spLocks noChangeArrowheads="1"/>
            </p:cNvSpPr>
            <p:nvPr/>
          </p:nvSpPr>
          <p:spPr bwMode="auto">
            <a:xfrm>
              <a:off x="5030" y="3079"/>
              <a:ext cx="373" cy="265"/>
            </a:xfrm>
            <a:prstGeom prst="ellipse">
              <a:avLst/>
            </a:prstGeom>
            <a:gradFill rotWithShape="1">
              <a:gsLst>
                <a:gs pos="0">
                  <a:schemeClr val="bg1"/>
                </a:gs>
                <a:gs pos="100000">
                  <a:schemeClr val="bg1">
                    <a:gamma/>
                    <a:shade val="89020"/>
                    <a:invGamma/>
                    <a:alpha val="0"/>
                  </a:schemeClr>
                </a:gs>
              </a:gsLst>
              <a:lin ang="5400000" scaled="1"/>
            </a:gradFill>
            <a:ln w="9525">
              <a:noFill/>
              <a:round/>
              <a:headEnd/>
              <a:tailEnd/>
            </a:ln>
            <a:effectLst/>
          </p:spPr>
          <p:txBody>
            <a:bodyPr wrap="none" anchor="ctr"/>
            <a:lstStyle/>
            <a:p>
              <a:pPr algn="l" eaLnBrk="1" hangingPunct="1">
                <a:defRPr/>
              </a:pPr>
              <a:endParaRPr lang="de-DE" sz="1800">
                <a:ea typeface="+mn-ea"/>
                <a:cs typeface="Arial" charset="0"/>
              </a:endParaRPr>
            </a:p>
          </p:txBody>
        </p:sp>
      </p:grpSp>
      <p:grpSp>
        <p:nvGrpSpPr>
          <p:cNvPr id="340005" name="Group 46"/>
          <p:cNvGrpSpPr>
            <a:grpSpLocks noChangeAspect="1"/>
          </p:cNvGrpSpPr>
          <p:nvPr/>
        </p:nvGrpSpPr>
        <p:grpSpPr bwMode="auto">
          <a:xfrm>
            <a:off x="2555776" y="2056723"/>
            <a:ext cx="282575" cy="282575"/>
            <a:chOff x="1891" y="3056"/>
            <a:chExt cx="680" cy="680"/>
          </a:xfrm>
        </p:grpSpPr>
        <p:sp>
          <p:nvSpPr>
            <p:cNvPr id="3091" name="Oval 19"/>
            <p:cNvSpPr>
              <a:spLocks noChangeArrowheads="1"/>
            </p:cNvSpPr>
            <p:nvPr/>
          </p:nvSpPr>
          <p:spPr bwMode="auto">
            <a:xfrm>
              <a:off x="1891" y="3056"/>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lgn="l" eaLnBrk="1" hangingPunct="1">
                <a:defRPr/>
              </a:pPr>
              <a:endParaRPr lang="de-DE" sz="1800">
                <a:ea typeface="+mn-ea"/>
                <a:cs typeface="Arial" charset="0"/>
              </a:endParaRPr>
            </a:p>
          </p:txBody>
        </p:sp>
        <p:sp>
          <p:nvSpPr>
            <p:cNvPr id="340007" name="WordArt 35"/>
            <p:cNvSpPr>
              <a:spLocks noChangeAspect="1" noChangeArrowheads="1" noChangeShapeType="1" noTextEdit="1"/>
            </p:cNvSpPr>
            <p:nvPr/>
          </p:nvSpPr>
          <p:spPr bwMode="auto">
            <a:xfrm>
              <a:off x="2026" y="3216"/>
              <a:ext cx="409" cy="3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4C7013"/>
                      </a:gs>
                      <a:gs pos="100000">
                        <a:srgbClr val="233409"/>
                      </a:gs>
                    </a:gsLst>
                    <a:lin ang="2700000" scaled="1"/>
                  </a:gradFill>
                  <a:latin typeface="Wingdings"/>
                </a:rPr>
                <a:t></a:t>
              </a:r>
            </a:p>
          </p:txBody>
        </p:sp>
        <p:sp>
          <p:nvSpPr>
            <p:cNvPr id="3102" name="Oval 30"/>
            <p:cNvSpPr>
              <a:spLocks noChangeArrowheads="1"/>
            </p:cNvSpPr>
            <p:nvPr/>
          </p:nvSpPr>
          <p:spPr bwMode="auto">
            <a:xfrm>
              <a:off x="2044" y="3079"/>
              <a:ext cx="374" cy="264"/>
            </a:xfrm>
            <a:prstGeom prst="ellipse">
              <a:avLst/>
            </a:prstGeom>
            <a:gradFill rotWithShape="1">
              <a:gsLst>
                <a:gs pos="0">
                  <a:schemeClr val="bg1"/>
                </a:gs>
                <a:gs pos="100000">
                  <a:schemeClr val="bg1">
                    <a:gamma/>
                    <a:shade val="89020"/>
                    <a:invGamma/>
                    <a:alpha val="0"/>
                  </a:schemeClr>
                </a:gs>
              </a:gsLst>
              <a:lin ang="5400000" scaled="1"/>
            </a:gradFill>
            <a:ln w="9525">
              <a:noFill/>
              <a:round/>
              <a:headEnd/>
              <a:tailEnd/>
            </a:ln>
            <a:effectLst/>
          </p:spPr>
          <p:txBody>
            <a:bodyPr wrap="none" anchor="ctr"/>
            <a:lstStyle/>
            <a:p>
              <a:pPr algn="l" eaLnBrk="1" hangingPunct="1">
                <a:defRPr/>
              </a:pPr>
              <a:endParaRPr lang="de-DE" sz="1800">
                <a:ea typeface="+mn-ea"/>
                <a:cs typeface="Arial" charset="0"/>
              </a:endParaRPr>
            </a:p>
          </p:txBody>
        </p:sp>
      </p:grpSp>
      <p:grpSp>
        <p:nvGrpSpPr>
          <p:cNvPr id="340009" name="Group 45"/>
          <p:cNvGrpSpPr>
            <a:grpSpLocks noChangeAspect="1"/>
          </p:cNvGrpSpPr>
          <p:nvPr/>
        </p:nvGrpSpPr>
        <p:grpSpPr bwMode="auto">
          <a:xfrm>
            <a:off x="2555776" y="2936453"/>
            <a:ext cx="280987" cy="280987"/>
            <a:chOff x="4876" y="3056"/>
            <a:chExt cx="680" cy="680"/>
          </a:xfrm>
        </p:grpSpPr>
        <p:sp>
          <p:nvSpPr>
            <p:cNvPr id="3113" name="Oval 41"/>
            <p:cNvSpPr>
              <a:spLocks noChangeArrowheads="1"/>
            </p:cNvSpPr>
            <p:nvPr/>
          </p:nvSpPr>
          <p:spPr bwMode="auto">
            <a:xfrm>
              <a:off x="4876" y="3056"/>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lgn="l" eaLnBrk="1" hangingPunct="1">
                <a:defRPr/>
              </a:pPr>
              <a:endParaRPr lang="de-DE" sz="1800">
                <a:ea typeface="+mn-ea"/>
                <a:cs typeface="Arial" charset="0"/>
              </a:endParaRPr>
            </a:p>
          </p:txBody>
        </p:sp>
        <p:sp>
          <p:nvSpPr>
            <p:cNvPr id="340011" name="WordArt 42"/>
            <p:cNvSpPr>
              <a:spLocks noChangeAspect="1" noChangeArrowheads="1" noChangeShapeType="1" noTextEdit="1"/>
            </p:cNvSpPr>
            <p:nvPr/>
          </p:nvSpPr>
          <p:spPr bwMode="auto">
            <a:xfrm>
              <a:off x="5030" y="3244"/>
              <a:ext cx="376" cy="3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C40505"/>
                      </a:gs>
                      <a:gs pos="100000">
                        <a:srgbClr val="5B0202"/>
                      </a:gs>
                    </a:gsLst>
                    <a:lin ang="2700000" scaled="1"/>
                  </a:gradFill>
                  <a:latin typeface="Wingdings"/>
                </a:rPr>
                <a:t>û</a:t>
              </a:r>
            </a:p>
          </p:txBody>
        </p:sp>
        <p:sp>
          <p:nvSpPr>
            <p:cNvPr id="3115" name="Oval 43"/>
            <p:cNvSpPr>
              <a:spLocks noChangeArrowheads="1"/>
            </p:cNvSpPr>
            <p:nvPr/>
          </p:nvSpPr>
          <p:spPr bwMode="auto">
            <a:xfrm>
              <a:off x="5030" y="3079"/>
              <a:ext cx="373" cy="265"/>
            </a:xfrm>
            <a:prstGeom prst="ellipse">
              <a:avLst/>
            </a:prstGeom>
            <a:gradFill rotWithShape="1">
              <a:gsLst>
                <a:gs pos="0">
                  <a:schemeClr val="bg1"/>
                </a:gs>
                <a:gs pos="100000">
                  <a:schemeClr val="bg1">
                    <a:gamma/>
                    <a:shade val="89020"/>
                    <a:invGamma/>
                    <a:alpha val="0"/>
                  </a:schemeClr>
                </a:gs>
              </a:gsLst>
              <a:lin ang="5400000" scaled="1"/>
            </a:gradFill>
            <a:ln w="9525">
              <a:noFill/>
              <a:round/>
              <a:headEnd/>
              <a:tailEnd/>
            </a:ln>
            <a:effectLst/>
          </p:spPr>
          <p:txBody>
            <a:bodyPr wrap="none" anchor="ctr"/>
            <a:lstStyle/>
            <a:p>
              <a:pPr algn="l" eaLnBrk="1" hangingPunct="1">
                <a:defRPr/>
              </a:pPr>
              <a:endParaRPr lang="de-DE" sz="1800">
                <a:ea typeface="+mn-ea"/>
                <a:cs typeface="Arial" charset="0"/>
              </a:endParaRPr>
            </a:p>
          </p:txBody>
        </p:sp>
      </p:grpSp>
    </p:spTree>
    <p:extLst>
      <p:ext uri="{BB962C8B-B14F-4D97-AF65-F5344CB8AC3E}">
        <p14:creationId xmlns:p14="http://schemas.microsoft.com/office/powerpoint/2010/main" val="2142622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nhaltsplatzhalter 9"/>
          <p:cNvGraphicFramePr>
            <a:graphicFrameLocks noGrp="1"/>
          </p:cNvGraphicFramePr>
          <p:nvPr>
            <p:ph idx="1"/>
            <p:extLst>
              <p:ext uri="{D42A27DB-BD31-4B8C-83A1-F6EECF244321}">
                <p14:modId xmlns:p14="http://schemas.microsoft.com/office/powerpoint/2010/main" val="3946016419"/>
              </p:ext>
            </p:extLst>
          </p:nvPr>
        </p:nvGraphicFramePr>
        <p:xfrm>
          <a:off x="887886" y="3120713"/>
          <a:ext cx="6700022" cy="2756559"/>
        </p:xfrm>
        <a:graphic>
          <a:graphicData uri="http://schemas.openxmlformats.org/drawingml/2006/table">
            <a:tbl>
              <a:tblPr firstRow="1" bandRow="1">
                <a:effectLst/>
                <a:tableStyleId>{5C22544A-7EE6-4342-B048-85BDC9FD1C3A}</a:tableStyleId>
              </a:tblPr>
              <a:tblGrid>
                <a:gridCol w="3537672"/>
                <a:gridCol w="1581175"/>
                <a:gridCol w="1581175"/>
              </a:tblGrid>
              <a:tr h="274957">
                <a:tc>
                  <a:txBody>
                    <a:bodyPr/>
                    <a:lstStyle/>
                    <a:p>
                      <a:r>
                        <a:rPr lang="de-DE" sz="1100" dirty="0" smtClean="0"/>
                        <a:t>Description</a:t>
                      </a:r>
                      <a:endParaRPr lang="de-DE" sz="1100" dirty="0"/>
                    </a:p>
                  </a:txBody>
                  <a:tcPr marL="68580" marR="68580" marT="34290" marB="34290">
                    <a:cell3D prstMaterial="dkEdge">
                      <a:bevel w="25400" h="25400" prst="angle"/>
                      <a:lightRig rig="flood" dir="t"/>
                    </a:cell3D>
                    <a:solidFill>
                      <a:schemeClr val="tx2">
                        <a:lumMod val="60000"/>
                        <a:lumOff val="40000"/>
                      </a:schemeClr>
                    </a:solidFill>
                  </a:tcPr>
                </a:tc>
                <a:tc>
                  <a:txBody>
                    <a:bodyPr/>
                    <a:lstStyle/>
                    <a:p>
                      <a:pPr algn="ctr"/>
                      <a:r>
                        <a:rPr lang="de-DE" sz="1100" dirty="0" smtClean="0"/>
                        <a:t>GCF</a:t>
                      </a:r>
                      <a:endParaRPr lang="de-DE" sz="1100" dirty="0"/>
                    </a:p>
                  </a:txBody>
                  <a:tcPr marL="68580" marR="68580" marT="34290" marB="34290">
                    <a:cell3D prstMaterial="dkEdge">
                      <a:bevel w="25400" h="25400" prst="angle"/>
                      <a:lightRig rig="flood" dir="t"/>
                    </a:cell3D>
                    <a:solidFill>
                      <a:schemeClr val="tx2">
                        <a:lumMod val="60000"/>
                        <a:lumOff val="4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de-DE" sz="1100" baseline="0" dirty="0" smtClean="0"/>
                        <a:t>PTCRB</a:t>
                      </a:r>
                      <a:endParaRPr lang="de-DE" sz="1100" dirty="0" smtClean="0"/>
                    </a:p>
                  </a:txBody>
                  <a:tcPr marL="68580" marR="68580" marT="34290" marB="34290">
                    <a:cell3D prstMaterial="dkEdge">
                      <a:bevel w="25400" h="25400" prst="angle"/>
                      <a:lightRig rig="flood" dir="t"/>
                    </a:cell3D>
                    <a:solidFill>
                      <a:schemeClr val="tx2">
                        <a:lumMod val="60000"/>
                        <a:lumOff val="40000"/>
                      </a:schemeClr>
                    </a:solidFill>
                  </a:tcPr>
                </a:tc>
              </a:tr>
              <a:tr h="277670">
                <a:tc>
                  <a:txBody>
                    <a:bodyPr/>
                    <a:lstStyle/>
                    <a:p>
                      <a:pPr marL="0" algn="l" defTabSz="914400" rtl="0" eaLnBrk="1" latinLnBrk="0" hangingPunct="1"/>
                      <a:r>
                        <a:rPr kumimoji="0" lang="de-DE" sz="1100" b="0" i="0" u="none" strike="noStrike" kern="0" cap="none" spc="0" normalizeH="0" baseline="0" noProof="0" dirty="0" smtClean="0">
                          <a:ln>
                            <a:noFill/>
                          </a:ln>
                          <a:solidFill>
                            <a:srgbClr val="000000"/>
                          </a:solidFill>
                          <a:effectLst/>
                          <a:uLnTx/>
                          <a:uFillTx/>
                          <a:latin typeface="+mn-lt"/>
                          <a:cs typeface="+mn-cs"/>
                        </a:rPr>
                        <a:t>LTE 34.229 IMS-Call Control (CC) / MTSI</a:t>
                      </a: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marL="0" algn="ctr" defTabSz="914400" rtl="0" eaLnBrk="1" latinLnBrk="0" hangingPunct="1"/>
                      <a:r>
                        <a:rPr kumimoji="0" lang="de-DE" sz="1100" b="0" i="0" u="none" strike="noStrike" kern="0" cap="none" spc="0" normalizeH="0" baseline="0" noProof="0" dirty="0" smtClean="0">
                          <a:ln>
                            <a:noFill/>
                          </a:ln>
                          <a:solidFill>
                            <a:srgbClr val="000000"/>
                          </a:solidFill>
                          <a:effectLst/>
                          <a:uLnTx/>
                          <a:uFillTx/>
                          <a:latin typeface="+mn-lt"/>
                          <a:cs typeface="+mn-cs"/>
                        </a:rPr>
                        <a:t>WI-103,WI-198</a:t>
                      </a:r>
                      <a:endParaRPr lang="de-DE" sz="1100" b="0" kern="1200" dirty="0">
                        <a:solidFill>
                          <a:srgbClr val="0085CD"/>
                        </a:solidFill>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marL="0" algn="ctr" defTabSz="914400" rtl="0" eaLnBrk="1" latinLnBrk="0" hangingPunct="1"/>
                      <a:r>
                        <a:rPr kumimoji="0" lang="de-DE" sz="1100" b="0" i="0" u="none" strike="noStrike" kern="0" cap="none" spc="0" normalizeH="0" baseline="0" noProof="0" dirty="0" smtClean="0">
                          <a:ln>
                            <a:noFill/>
                          </a:ln>
                          <a:solidFill>
                            <a:srgbClr val="000000"/>
                          </a:solidFill>
                          <a:effectLst/>
                          <a:uLnTx/>
                          <a:uFillTx/>
                          <a:latin typeface="+mn-lt"/>
                          <a:ea typeface="+mn-ea"/>
                          <a:cs typeface="+mn-cs"/>
                        </a:rPr>
                        <a:t>RFT053/106</a:t>
                      </a:r>
                      <a:endParaRPr lang="de-DE" sz="1100" b="0" kern="1200" dirty="0">
                        <a:solidFill>
                          <a:srgbClr val="0085CD"/>
                        </a:solidFill>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r>
              <a:tr h="252044">
                <a:tc>
                  <a:txBody>
                    <a:bodyPr/>
                    <a:lstStyle/>
                    <a:p>
                      <a:r>
                        <a:rPr kumimoji="0" lang="de-DE" sz="1100" b="0" i="0" u="none" strike="noStrike" kern="0" cap="none" spc="0" normalizeH="0" baseline="0" noProof="0" dirty="0" smtClean="0">
                          <a:ln>
                            <a:noFill/>
                          </a:ln>
                          <a:solidFill>
                            <a:srgbClr val="000000"/>
                          </a:solidFill>
                          <a:effectLst/>
                          <a:uLnTx/>
                          <a:uFillTx/>
                          <a:latin typeface="+mn-lt"/>
                          <a:cs typeface="+mn-cs"/>
                        </a:rPr>
                        <a:t>LTE SMS </a:t>
                      </a:r>
                      <a:r>
                        <a:rPr kumimoji="0" lang="de-DE" sz="1100" b="0" i="0" u="none" strike="noStrike" kern="0" cap="none" spc="0" normalizeH="0" baseline="0" noProof="0" dirty="0" err="1" smtClean="0">
                          <a:ln>
                            <a:noFill/>
                          </a:ln>
                          <a:solidFill>
                            <a:srgbClr val="000000"/>
                          </a:solidFill>
                          <a:effectLst/>
                          <a:uLnTx/>
                          <a:uFillTx/>
                          <a:latin typeface="+mn-lt"/>
                          <a:cs typeface="+mn-cs"/>
                        </a:rPr>
                        <a:t>over</a:t>
                      </a:r>
                      <a:r>
                        <a:rPr kumimoji="0" lang="de-DE" sz="1100" b="0" i="0" u="none" strike="noStrike" kern="0" cap="none" spc="0" normalizeH="0" baseline="0" noProof="0" dirty="0" smtClean="0">
                          <a:ln>
                            <a:noFill/>
                          </a:ln>
                          <a:solidFill>
                            <a:srgbClr val="000000"/>
                          </a:solidFill>
                          <a:effectLst/>
                          <a:uLnTx/>
                          <a:uFillTx/>
                          <a:latin typeface="+mn-lt"/>
                          <a:cs typeface="+mn-cs"/>
                        </a:rPr>
                        <a:t> IMS</a:t>
                      </a:r>
                      <a:endParaRPr kumimoji="0" lang="de-DE" sz="1100" b="0" i="0" u="none" strike="noStrike" kern="0" cap="none" spc="0" normalizeH="0" baseline="0" dirty="0">
                        <a:ln>
                          <a:noFill/>
                        </a:ln>
                        <a:solidFill>
                          <a:srgbClr val="000000"/>
                        </a:solidFill>
                        <a:effectLst/>
                        <a:uLnTx/>
                        <a:uFillTx/>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 typeface="Arial Black" pitchFamily="34" charset="0"/>
                        <a:buNone/>
                        <a:tabLst/>
                        <a:defRPr/>
                      </a:pPr>
                      <a:r>
                        <a:rPr kumimoji="0" lang="de-DE" sz="1100" b="0" i="0" u="none" strike="noStrike" kern="0" cap="none" spc="0" normalizeH="0" baseline="0" noProof="0" dirty="0" smtClean="0">
                          <a:ln>
                            <a:noFill/>
                          </a:ln>
                          <a:solidFill>
                            <a:srgbClr val="000000"/>
                          </a:solidFill>
                          <a:effectLst/>
                          <a:uLnTx/>
                          <a:uFillTx/>
                          <a:latin typeface="+mn-lt"/>
                          <a:cs typeface="+mn-cs"/>
                        </a:rPr>
                        <a:t>WI-128</a:t>
                      </a:r>
                      <a:endParaRPr lang="de-DE" sz="1100" b="0" kern="1200" noProof="0" dirty="0" smtClean="0">
                        <a:solidFill>
                          <a:schemeClr val="dk1"/>
                        </a:solidFill>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 typeface="Arial Black" pitchFamily="34" charset="0"/>
                        <a:buNone/>
                        <a:tabLst/>
                        <a:defRPr/>
                      </a:pPr>
                      <a:r>
                        <a:rPr lang="de-DE" sz="1100" b="0" kern="1200" noProof="0" dirty="0" smtClean="0">
                          <a:solidFill>
                            <a:schemeClr val="dk1"/>
                          </a:solidFill>
                          <a:latin typeface="+mn-lt"/>
                          <a:ea typeface="+mn-ea"/>
                          <a:cs typeface="+mn-cs"/>
                        </a:rPr>
                        <a:t>RFT092</a:t>
                      </a:r>
                    </a:p>
                  </a:txBody>
                  <a:tcPr marL="68580" marR="68580" marT="34290" marB="34290">
                    <a:cell3D prstMaterial="dkEdge">
                      <a:bevel w="25400" h="25400" prst="angle"/>
                      <a:lightRig rig="flood" dir="t"/>
                    </a:cell3D>
                    <a:solidFill>
                      <a:schemeClr val="tx2">
                        <a:lumMod val="20000"/>
                        <a:lumOff val="80000"/>
                      </a:schemeClr>
                    </a:solidFill>
                  </a:tcPr>
                </a:tc>
              </a:tr>
              <a:tr h="233804">
                <a:tc>
                  <a:txBody>
                    <a:bodyPr/>
                    <a:lstStyle/>
                    <a:p>
                      <a:r>
                        <a:rPr kumimoji="0" lang="de-DE" sz="1100" b="0" i="0" u="none" strike="noStrike" kern="0" cap="none" spc="0" normalizeH="0" baseline="0" noProof="0" smtClean="0">
                          <a:ln>
                            <a:noFill/>
                          </a:ln>
                          <a:solidFill>
                            <a:srgbClr val="000000"/>
                          </a:solidFill>
                          <a:effectLst/>
                          <a:uLnTx/>
                          <a:uFillTx/>
                          <a:latin typeface="+mn-lt"/>
                          <a:cs typeface="+mn-cs"/>
                        </a:rPr>
                        <a:t>LTE 36.523 </a:t>
                      </a:r>
                      <a:r>
                        <a:rPr kumimoji="0" lang="en-US" sz="1100" b="0" i="0" u="none" strike="noStrike" kern="0" cap="none" spc="0" normalizeH="0" baseline="0" noProof="0" dirty="0" smtClean="0">
                          <a:ln>
                            <a:noFill/>
                          </a:ln>
                          <a:solidFill>
                            <a:srgbClr val="000000"/>
                          </a:solidFill>
                          <a:effectLst/>
                          <a:uLnTx/>
                          <a:uFillTx/>
                          <a:latin typeface="+mn-lt"/>
                          <a:cs typeface="+mn-cs"/>
                        </a:rPr>
                        <a:t>Service Specific Access Control (SSAC)</a:t>
                      </a:r>
                      <a:endParaRPr kumimoji="0" lang="de-DE" sz="1100" b="0" i="0" u="none" strike="noStrike" kern="0" cap="none" spc="0" normalizeH="0" baseline="0" dirty="0">
                        <a:ln>
                          <a:noFill/>
                        </a:ln>
                        <a:solidFill>
                          <a:srgbClr val="000000"/>
                        </a:solidFill>
                        <a:effectLst/>
                        <a:uLnTx/>
                        <a:uFillTx/>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algn="ctr"/>
                      <a:r>
                        <a:rPr kumimoji="0" lang="de-DE" sz="1100" b="0" i="0" u="none" strike="noStrike" kern="0" cap="none" spc="0" normalizeH="0" baseline="0" noProof="0" dirty="0" smtClean="0">
                          <a:ln>
                            <a:noFill/>
                          </a:ln>
                          <a:solidFill>
                            <a:srgbClr val="000000"/>
                          </a:solidFill>
                          <a:effectLst/>
                          <a:uLnTx/>
                          <a:uFillTx/>
                          <a:latin typeface="+mn-lt"/>
                          <a:cs typeface="+mn-cs"/>
                        </a:rPr>
                        <a:t>WI-171</a:t>
                      </a:r>
                      <a:endParaRPr kumimoji="0" lang="de-DE" sz="1100" b="0" i="0" u="none" strike="noStrike" kern="0" cap="none" spc="0" normalizeH="0" baseline="0" dirty="0">
                        <a:ln>
                          <a:noFill/>
                        </a:ln>
                        <a:solidFill>
                          <a:schemeClr val="tx2"/>
                        </a:solidFill>
                        <a:effectLst/>
                        <a:uLnTx/>
                        <a:uFillTx/>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algn="ctr"/>
                      <a:endParaRPr kumimoji="0" lang="de-DE" sz="1100" b="0" i="0" u="none" strike="noStrike" kern="0" cap="none" spc="0" normalizeH="0" baseline="0" dirty="0">
                        <a:ln>
                          <a:noFill/>
                        </a:ln>
                        <a:solidFill>
                          <a:schemeClr val="tx2"/>
                        </a:solidFill>
                        <a:effectLst/>
                        <a:uLnTx/>
                        <a:uFillTx/>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r>
              <a:tr h="252044">
                <a:tc>
                  <a:txBody>
                    <a:bodyPr/>
                    <a:lstStyle/>
                    <a:p>
                      <a:r>
                        <a:rPr kumimoji="0" lang="de-DE" sz="1100" b="0" i="0" u="none" strike="noStrike" kern="0" cap="none" spc="0" normalizeH="0" baseline="0" noProof="0" dirty="0" smtClean="0">
                          <a:ln>
                            <a:noFill/>
                          </a:ln>
                          <a:solidFill>
                            <a:srgbClr val="000000"/>
                          </a:solidFill>
                          <a:effectLst/>
                          <a:uLnTx/>
                          <a:uFillTx/>
                          <a:latin typeface="+mn-lt"/>
                          <a:cs typeface="+mn-cs"/>
                        </a:rPr>
                        <a:t>FDD </a:t>
                      </a:r>
                      <a:r>
                        <a:rPr kumimoji="0" lang="de-DE" sz="1100" b="0" i="0" u="none" strike="noStrike" kern="0" cap="none" spc="0" normalizeH="0" baseline="0" noProof="0" dirty="0" err="1" smtClean="0">
                          <a:ln>
                            <a:noFill/>
                          </a:ln>
                          <a:solidFill>
                            <a:srgbClr val="000000"/>
                          </a:solidFill>
                          <a:effectLst/>
                          <a:uLnTx/>
                          <a:uFillTx/>
                          <a:latin typeface="+mn-lt"/>
                          <a:cs typeface="+mn-cs"/>
                        </a:rPr>
                        <a:t>Conformance</a:t>
                      </a:r>
                      <a:r>
                        <a:rPr kumimoji="0" lang="de-DE" sz="1100" b="0" i="0" u="none" strike="noStrike" kern="0" cap="none" spc="0" normalizeH="0" baseline="0" noProof="0" dirty="0" smtClean="0">
                          <a:ln>
                            <a:noFill/>
                          </a:ln>
                          <a:solidFill>
                            <a:srgbClr val="000000"/>
                          </a:solidFill>
                          <a:effectLst/>
                          <a:uLnTx/>
                          <a:uFillTx/>
                          <a:latin typeface="+mn-lt"/>
                          <a:cs typeface="+mn-cs"/>
                        </a:rPr>
                        <a:t> TCs IMS </a:t>
                      </a:r>
                      <a:r>
                        <a:rPr kumimoji="0" lang="de-DE" sz="1100" b="0" i="0" u="none" strike="noStrike" kern="0" cap="none" spc="0" normalizeH="0" baseline="0" noProof="0" dirty="0" err="1" smtClean="0">
                          <a:ln>
                            <a:noFill/>
                          </a:ln>
                          <a:solidFill>
                            <a:srgbClr val="000000"/>
                          </a:solidFill>
                          <a:effectLst/>
                          <a:uLnTx/>
                          <a:uFillTx/>
                          <a:latin typeface="+mn-lt"/>
                          <a:cs typeface="+mn-cs"/>
                        </a:rPr>
                        <a:t>emergency</a:t>
                      </a:r>
                      <a:r>
                        <a:rPr kumimoji="0" lang="de-DE" sz="1100" b="0" i="0" u="none" strike="noStrike" kern="0" cap="none" spc="0" normalizeH="0" baseline="0" noProof="0" dirty="0" smtClean="0">
                          <a:ln>
                            <a:noFill/>
                          </a:ln>
                          <a:solidFill>
                            <a:srgbClr val="000000"/>
                          </a:solidFill>
                          <a:effectLst/>
                          <a:uLnTx/>
                          <a:uFillTx/>
                          <a:latin typeface="+mn-lt"/>
                          <a:cs typeface="+mn-cs"/>
                        </a:rPr>
                        <a:t> </a:t>
                      </a:r>
                      <a:r>
                        <a:rPr kumimoji="0" lang="de-DE" sz="1100" b="0" i="0" u="none" strike="noStrike" kern="0" cap="none" spc="0" normalizeH="0" baseline="0" noProof="0" dirty="0" err="1" smtClean="0">
                          <a:ln>
                            <a:noFill/>
                          </a:ln>
                          <a:solidFill>
                            <a:srgbClr val="000000"/>
                          </a:solidFill>
                          <a:effectLst/>
                          <a:uLnTx/>
                          <a:uFillTx/>
                          <a:latin typeface="+mn-lt"/>
                          <a:cs typeface="+mn-cs"/>
                        </a:rPr>
                        <a:t>call</a:t>
                      </a:r>
                      <a:r>
                        <a:rPr kumimoji="0" lang="de-DE" sz="1100" b="0" i="0" u="none" strike="noStrike" kern="0" cap="none" spc="0" normalizeH="0" baseline="0" noProof="0" dirty="0" smtClean="0">
                          <a:ln>
                            <a:noFill/>
                          </a:ln>
                          <a:solidFill>
                            <a:srgbClr val="000000"/>
                          </a:solidFill>
                          <a:effectLst/>
                          <a:uLnTx/>
                          <a:uFillTx/>
                          <a:latin typeface="+mn-lt"/>
                          <a:cs typeface="+mn-cs"/>
                        </a:rPr>
                        <a:t> </a:t>
                      </a:r>
                      <a:r>
                        <a:rPr kumimoji="0" lang="de-DE" sz="1100" b="0" i="0" u="none" strike="noStrike" kern="0" cap="none" spc="0" normalizeH="0" baseline="0" noProof="0" dirty="0" err="1" smtClean="0">
                          <a:ln>
                            <a:noFill/>
                          </a:ln>
                          <a:solidFill>
                            <a:srgbClr val="000000"/>
                          </a:solidFill>
                          <a:effectLst/>
                          <a:uLnTx/>
                          <a:uFillTx/>
                          <a:latin typeface="+mn-lt"/>
                          <a:cs typeface="+mn-cs"/>
                        </a:rPr>
                        <a:t>over</a:t>
                      </a:r>
                      <a:r>
                        <a:rPr kumimoji="0" lang="de-DE" sz="1100" b="0" i="0" u="none" strike="noStrike" kern="0" cap="none" spc="0" normalizeH="0" baseline="0" noProof="0" dirty="0" smtClean="0">
                          <a:ln>
                            <a:noFill/>
                          </a:ln>
                          <a:solidFill>
                            <a:srgbClr val="000000"/>
                          </a:solidFill>
                          <a:effectLst/>
                          <a:uLnTx/>
                          <a:uFillTx/>
                          <a:latin typeface="+mn-lt"/>
                          <a:cs typeface="+mn-cs"/>
                        </a:rPr>
                        <a:t> LTE </a:t>
                      </a:r>
                      <a:endParaRPr lang="de-DE" sz="1200" dirty="0"/>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algn="ctr"/>
                      <a:r>
                        <a:rPr kumimoji="0" lang="de-DE" sz="1100" b="0" i="0" u="none" strike="noStrike" kern="0" cap="none" spc="0" normalizeH="0" baseline="0" noProof="0" dirty="0" smtClean="0">
                          <a:ln>
                            <a:noFill/>
                          </a:ln>
                          <a:solidFill>
                            <a:srgbClr val="000000"/>
                          </a:solidFill>
                          <a:effectLst/>
                          <a:uLnTx/>
                          <a:uFillTx/>
                          <a:latin typeface="+mn-lt"/>
                          <a:cs typeface="+mn-cs"/>
                        </a:rPr>
                        <a:t>WI-154</a:t>
                      </a:r>
                      <a:endParaRPr lang="de-DE" sz="1200" dirty="0"/>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 typeface="Arial Black" pitchFamily="34" charset="0"/>
                        <a:buNone/>
                        <a:tabLst/>
                        <a:defRPr/>
                      </a:pPr>
                      <a:r>
                        <a:rPr lang="de-DE" sz="1100" b="0" kern="1200" dirty="0" smtClean="0">
                          <a:solidFill>
                            <a:schemeClr val="dk1"/>
                          </a:solidFill>
                          <a:latin typeface="+mn-lt"/>
                          <a:ea typeface="+mn-ea"/>
                          <a:cs typeface="+mn-cs"/>
                        </a:rPr>
                        <a:t>RFT097</a:t>
                      </a:r>
                      <a:endParaRPr lang="de-DE" sz="1100" b="0" kern="1200" dirty="0">
                        <a:solidFill>
                          <a:schemeClr val="dk1"/>
                        </a:solidFill>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r>
              <a:tr h="252044">
                <a:tc>
                  <a:txBody>
                    <a:bodyPr/>
                    <a:lstStyle/>
                    <a:p>
                      <a:pPr marL="0" algn="l" defTabSz="914400" rtl="0" eaLnBrk="1" latinLnBrk="0" hangingPunct="1"/>
                      <a:r>
                        <a:rPr kumimoji="0" lang="de-DE" sz="1100" b="0" i="0" u="none" strike="noStrike" kern="0" cap="none" spc="0" normalizeH="0" baseline="0" noProof="0" dirty="0" smtClean="0">
                          <a:ln>
                            <a:noFill/>
                          </a:ln>
                          <a:solidFill>
                            <a:srgbClr val="000000"/>
                          </a:solidFill>
                          <a:effectLst/>
                          <a:uLnTx/>
                          <a:uFillTx/>
                          <a:latin typeface="+mn-lt"/>
                          <a:cs typeface="+mn-cs"/>
                        </a:rPr>
                        <a:t>TDD </a:t>
                      </a:r>
                      <a:r>
                        <a:rPr kumimoji="0" lang="de-DE" sz="1100" b="0" i="0" u="none" strike="noStrike" kern="0" cap="none" spc="0" normalizeH="0" baseline="0" noProof="0" dirty="0" err="1" smtClean="0">
                          <a:ln>
                            <a:noFill/>
                          </a:ln>
                          <a:solidFill>
                            <a:srgbClr val="000000"/>
                          </a:solidFill>
                          <a:effectLst/>
                          <a:uLnTx/>
                          <a:uFillTx/>
                          <a:latin typeface="+mn-lt"/>
                          <a:cs typeface="+mn-cs"/>
                        </a:rPr>
                        <a:t>Conformance</a:t>
                      </a:r>
                      <a:r>
                        <a:rPr kumimoji="0" lang="de-DE" sz="1100" b="0" i="0" u="none" strike="noStrike" kern="0" cap="none" spc="0" normalizeH="0" baseline="0" noProof="0" dirty="0" smtClean="0">
                          <a:ln>
                            <a:noFill/>
                          </a:ln>
                          <a:solidFill>
                            <a:srgbClr val="000000"/>
                          </a:solidFill>
                          <a:effectLst/>
                          <a:uLnTx/>
                          <a:uFillTx/>
                          <a:latin typeface="+mn-lt"/>
                          <a:cs typeface="+mn-cs"/>
                        </a:rPr>
                        <a:t> TCs IMS </a:t>
                      </a:r>
                      <a:r>
                        <a:rPr kumimoji="0" lang="de-DE" sz="1100" b="0" i="0" u="none" strike="noStrike" kern="0" cap="none" spc="0" normalizeH="0" baseline="0" noProof="0" dirty="0" err="1" smtClean="0">
                          <a:ln>
                            <a:noFill/>
                          </a:ln>
                          <a:solidFill>
                            <a:srgbClr val="000000"/>
                          </a:solidFill>
                          <a:effectLst/>
                          <a:uLnTx/>
                          <a:uFillTx/>
                          <a:latin typeface="+mn-lt"/>
                          <a:cs typeface="+mn-cs"/>
                        </a:rPr>
                        <a:t>emergency</a:t>
                      </a:r>
                      <a:r>
                        <a:rPr kumimoji="0" lang="de-DE" sz="1100" b="0" i="0" u="none" strike="noStrike" kern="0" cap="none" spc="0" normalizeH="0" baseline="0" noProof="0" dirty="0" smtClean="0">
                          <a:ln>
                            <a:noFill/>
                          </a:ln>
                          <a:solidFill>
                            <a:srgbClr val="000000"/>
                          </a:solidFill>
                          <a:effectLst/>
                          <a:uLnTx/>
                          <a:uFillTx/>
                          <a:latin typeface="+mn-lt"/>
                          <a:cs typeface="+mn-cs"/>
                        </a:rPr>
                        <a:t> </a:t>
                      </a:r>
                      <a:r>
                        <a:rPr kumimoji="0" lang="de-DE" sz="1100" b="0" i="0" u="none" strike="noStrike" kern="0" cap="none" spc="0" normalizeH="0" baseline="0" noProof="0" dirty="0" err="1" smtClean="0">
                          <a:ln>
                            <a:noFill/>
                          </a:ln>
                          <a:solidFill>
                            <a:srgbClr val="000000"/>
                          </a:solidFill>
                          <a:effectLst/>
                          <a:uLnTx/>
                          <a:uFillTx/>
                          <a:latin typeface="+mn-lt"/>
                          <a:cs typeface="+mn-cs"/>
                        </a:rPr>
                        <a:t>calls</a:t>
                      </a:r>
                      <a:r>
                        <a:rPr kumimoji="0" lang="de-DE" sz="1100" b="0" i="0" u="none" strike="noStrike" kern="0" cap="none" spc="0" normalizeH="0" baseline="0" noProof="0" dirty="0" smtClean="0">
                          <a:ln>
                            <a:noFill/>
                          </a:ln>
                          <a:solidFill>
                            <a:srgbClr val="000000"/>
                          </a:solidFill>
                          <a:effectLst/>
                          <a:uLnTx/>
                          <a:uFillTx/>
                          <a:latin typeface="+mn-lt"/>
                          <a:cs typeface="+mn-cs"/>
                        </a:rPr>
                        <a:t> </a:t>
                      </a:r>
                      <a:r>
                        <a:rPr kumimoji="0" lang="de-DE" sz="1100" b="0" i="0" u="none" strike="noStrike" kern="0" cap="none" spc="0" normalizeH="0" baseline="0" noProof="0" dirty="0" err="1" smtClean="0">
                          <a:ln>
                            <a:noFill/>
                          </a:ln>
                          <a:solidFill>
                            <a:srgbClr val="000000"/>
                          </a:solidFill>
                          <a:effectLst/>
                          <a:uLnTx/>
                          <a:uFillTx/>
                          <a:latin typeface="+mn-lt"/>
                          <a:cs typeface="+mn-cs"/>
                        </a:rPr>
                        <a:t>over</a:t>
                      </a:r>
                      <a:r>
                        <a:rPr kumimoji="0" lang="de-DE" sz="1100" b="0" i="0" u="none" strike="noStrike" kern="0" cap="none" spc="0" normalizeH="0" baseline="0" noProof="0" dirty="0" smtClean="0">
                          <a:ln>
                            <a:noFill/>
                          </a:ln>
                          <a:solidFill>
                            <a:srgbClr val="000000"/>
                          </a:solidFill>
                          <a:effectLst/>
                          <a:uLnTx/>
                          <a:uFillTx/>
                          <a:latin typeface="+mn-lt"/>
                          <a:cs typeface="+mn-cs"/>
                        </a:rPr>
                        <a:t> LTE</a:t>
                      </a:r>
                      <a:endParaRPr lang="de-DE" sz="1200" kern="1200" dirty="0">
                        <a:solidFill>
                          <a:schemeClr val="dk1"/>
                        </a:solidFill>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marL="0" algn="ctr" defTabSz="914400" rtl="0" eaLnBrk="1" latinLnBrk="0" hangingPunct="1"/>
                      <a:r>
                        <a:rPr kumimoji="0" lang="de-DE" sz="1100" b="0" i="0" u="none" strike="noStrike" kern="0" cap="none" spc="0" normalizeH="0" baseline="0" noProof="0" dirty="0" smtClean="0">
                          <a:ln>
                            <a:noFill/>
                          </a:ln>
                          <a:solidFill>
                            <a:srgbClr val="000000"/>
                          </a:solidFill>
                          <a:effectLst/>
                          <a:uLnTx/>
                          <a:uFillTx/>
                          <a:latin typeface="+mn-lt"/>
                          <a:cs typeface="+mn-cs"/>
                        </a:rPr>
                        <a:t>WI-154</a:t>
                      </a:r>
                      <a:endParaRPr lang="de-DE" sz="600" kern="1200" dirty="0">
                        <a:solidFill>
                          <a:schemeClr val="dk1"/>
                        </a:solidFill>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marL="0" algn="ctr" defTabSz="914400" rtl="0" eaLnBrk="1" latinLnBrk="0" hangingPunct="1"/>
                      <a:endParaRPr lang="de-DE" sz="600" kern="1200" dirty="0">
                        <a:solidFill>
                          <a:schemeClr val="dk1"/>
                        </a:solidFill>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r>
              <a:tr h="388620">
                <a:tc>
                  <a:txBody>
                    <a:bodyPr/>
                    <a:lstStyle/>
                    <a:p>
                      <a:r>
                        <a:rPr kumimoji="0" lang="de-DE" sz="1100" b="0" i="0" u="none" strike="noStrike" kern="0" cap="none" spc="0" normalizeH="0" baseline="0" noProof="0" dirty="0" smtClean="0">
                          <a:ln>
                            <a:noFill/>
                          </a:ln>
                          <a:solidFill>
                            <a:srgbClr val="000000"/>
                          </a:solidFill>
                          <a:effectLst/>
                          <a:uLnTx/>
                          <a:uFillTx/>
                          <a:latin typeface="+mn-lt"/>
                          <a:cs typeface="+mn-cs"/>
                        </a:rPr>
                        <a:t>LTE 36.523 </a:t>
                      </a:r>
                      <a:r>
                        <a:rPr kumimoji="0" lang="en-US" sz="1100" b="0" i="0" u="none" strike="noStrike" kern="0" cap="none" spc="0" normalizeH="0" baseline="0" noProof="0" dirty="0" smtClean="0">
                          <a:ln>
                            <a:noFill/>
                          </a:ln>
                          <a:solidFill>
                            <a:srgbClr val="000000"/>
                          </a:solidFill>
                          <a:effectLst/>
                          <a:uLnTx/>
                          <a:uFillTx/>
                          <a:latin typeface="+mn-lt"/>
                          <a:cs typeface="+mn-cs"/>
                        </a:rPr>
                        <a:t>Single Radio Voice Call Continuity in alerting phase (</a:t>
                      </a:r>
                      <a:r>
                        <a:rPr kumimoji="0" lang="en-US" sz="1100" b="0" i="0" u="none" strike="noStrike" kern="0" cap="none" spc="0" normalizeH="0" baseline="0" noProof="0" dirty="0" err="1" smtClean="0">
                          <a:ln>
                            <a:noFill/>
                          </a:ln>
                          <a:solidFill>
                            <a:srgbClr val="000000"/>
                          </a:solidFill>
                          <a:effectLst/>
                          <a:uLnTx/>
                          <a:uFillTx/>
                          <a:latin typeface="+mn-lt"/>
                          <a:cs typeface="+mn-cs"/>
                        </a:rPr>
                        <a:t>aSRVCC</a:t>
                      </a:r>
                      <a:r>
                        <a:rPr kumimoji="0" lang="en-US" sz="1100" b="0" i="0" u="none" strike="noStrike" kern="0" cap="none" spc="0" normalizeH="0" baseline="0" noProof="0" dirty="0" smtClean="0">
                          <a:ln>
                            <a:noFill/>
                          </a:ln>
                          <a:solidFill>
                            <a:srgbClr val="000000"/>
                          </a:solidFill>
                          <a:effectLst/>
                          <a:uLnTx/>
                          <a:uFillTx/>
                          <a:latin typeface="+mn-lt"/>
                          <a:cs typeface="+mn-cs"/>
                        </a:rPr>
                        <a:t>)</a:t>
                      </a:r>
                      <a:endParaRPr kumimoji="0" lang="de-DE" sz="1100" b="0" i="0" u="none" strike="noStrike" kern="0" cap="none" spc="0" normalizeH="0" baseline="0" dirty="0">
                        <a:ln>
                          <a:noFill/>
                        </a:ln>
                        <a:solidFill>
                          <a:srgbClr val="000000"/>
                        </a:solidFill>
                        <a:effectLst/>
                        <a:uLnTx/>
                        <a:uFillTx/>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algn="ctr"/>
                      <a:r>
                        <a:rPr kumimoji="0" lang="de-DE" sz="1100" b="0" i="0" u="none" strike="noStrike" kern="0" cap="none" spc="0" normalizeH="0" baseline="0" noProof="0" dirty="0" smtClean="0">
                          <a:ln>
                            <a:noFill/>
                          </a:ln>
                          <a:solidFill>
                            <a:srgbClr val="000000"/>
                          </a:solidFill>
                          <a:effectLst/>
                          <a:uLnTx/>
                          <a:uFillTx/>
                          <a:latin typeface="+mn-lt"/>
                          <a:cs typeface="+mn-cs"/>
                        </a:rPr>
                        <a:t>WI-172</a:t>
                      </a:r>
                      <a:endParaRPr lang="de-DE" sz="1200" dirty="0"/>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algn="ctr"/>
                      <a:endParaRPr lang="de-DE" sz="1200" dirty="0"/>
                    </a:p>
                  </a:txBody>
                  <a:tcPr marL="68580" marR="68580" marT="34290" marB="34290">
                    <a:cell3D prstMaterial="dkEdge">
                      <a:bevel w="25400" h="25400" prst="angle"/>
                      <a:lightRig rig="flood" dir="t"/>
                    </a:cell3D>
                    <a:solidFill>
                      <a:schemeClr val="tx2">
                        <a:lumMod val="20000"/>
                        <a:lumOff val="80000"/>
                      </a:schemeClr>
                    </a:solidFill>
                  </a:tcPr>
                </a:tc>
              </a:tr>
              <a:tr h="388620">
                <a:tc>
                  <a:txBody>
                    <a:bodyPr/>
                    <a:lstStyle/>
                    <a:p>
                      <a:r>
                        <a:rPr kumimoji="0" lang="de-DE" sz="1100" b="0" i="0" u="none" strike="noStrike" kern="0" cap="none" spc="0" normalizeH="0" baseline="0" noProof="0" dirty="0" smtClean="0">
                          <a:ln>
                            <a:noFill/>
                          </a:ln>
                          <a:solidFill>
                            <a:srgbClr val="000000"/>
                          </a:solidFill>
                          <a:effectLst/>
                          <a:uLnTx/>
                          <a:uFillTx/>
                          <a:latin typeface="+mn-lt"/>
                          <a:cs typeface="+mn-cs"/>
                        </a:rPr>
                        <a:t>LTE 36.523 </a:t>
                      </a:r>
                      <a:r>
                        <a:rPr kumimoji="0" lang="en-US" sz="1100" b="0" i="0" u="none" strike="noStrike" kern="0" cap="none" spc="0" normalizeH="0" baseline="0" noProof="0" dirty="0" smtClean="0">
                          <a:ln>
                            <a:noFill/>
                          </a:ln>
                          <a:solidFill>
                            <a:srgbClr val="000000"/>
                          </a:solidFill>
                          <a:effectLst/>
                          <a:uLnTx/>
                          <a:uFillTx/>
                          <a:latin typeface="+mn-lt"/>
                          <a:cs typeface="+mn-cs"/>
                        </a:rPr>
                        <a:t>Single Radio Voice Call Continuity before ringing phase (</a:t>
                      </a:r>
                      <a:r>
                        <a:rPr kumimoji="0" lang="en-US" sz="1100" b="0" i="0" u="none" strike="noStrike" kern="0" cap="none" spc="0" normalizeH="0" baseline="0" noProof="0" dirty="0" err="1" smtClean="0">
                          <a:ln>
                            <a:noFill/>
                          </a:ln>
                          <a:solidFill>
                            <a:srgbClr val="000000"/>
                          </a:solidFill>
                          <a:effectLst/>
                          <a:uLnTx/>
                          <a:uFillTx/>
                          <a:latin typeface="+mn-lt"/>
                          <a:cs typeface="+mn-cs"/>
                        </a:rPr>
                        <a:t>bSRVCC</a:t>
                      </a:r>
                      <a:r>
                        <a:rPr kumimoji="0" lang="en-US" sz="1100" b="0" i="0" u="none" strike="noStrike" kern="0" cap="none" spc="0" normalizeH="0" baseline="0" noProof="0" dirty="0" smtClean="0">
                          <a:ln>
                            <a:noFill/>
                          </a:ln>
                          <a:solidFill>
                            <a:srgbClr val="000000"/>
                          </a:solidFill>
                          <a:effectLst/>
                          <a:uLnTx/>
                          <a:uFillTx/>
                          <a:latin typeface="+mn-lt"/>
                          <a:cs typeface="+mn-cs"/>
                        </a:rPr>
                        <a:t>)</a:t>
                      </a:r>
                      <a:endParaRPr kumimoji="0" lang="de-DE" sz="1100" b="0" i="0" u="none" strike="noStrike" kern="0" cap="none" spc="0" normalizeH="0" baseline="0" dirty="0">
                        <a:ln>
                          <a:noFill/>
                        </a:ln>
                        <a:solidFill>
                          <a:srgbClr val="000000"/>
                        </a:solidFill>
                        <a:effectLst/>
                        <a:uLnTx/>
                        <a:uFillTx/>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marL="0" algn="ctr" defTabSz="914400" rtl="0" eaLnBrk="1" latinLnBrk="0" hangingPunct="1"/>
                      <a:r>
                        <a:rPr kumimoji="0" lang="de-DE" sz="1100" b="0" i="0" u="none" strike="noStrike" kern="0" cap="none" spc="0" normalizeH="0" baseline="0" dirty="0" smtClean="0">
                          <a:ln>
                            <a:noFill/>
                          </a:ln>
                          <a:solidFill>
                            <a:srgbClr val="000000"/>
                          </a:solidFill>
                          <a:effectLst/>
                          <a:uLnTx/>
                          <a:uFillTx/>
                          <a:latin typeface="+mn-lt"/>
                          <a:ea typeface="+mn-ea"/>
                          <a:cs typeface="+mn-cs"/>
                        </a:rPr>
                        <a:t>WI-225</a:t>
                      </a:r>
                      <a:endParaRPr kumimoji="0" lang="de-DE" sz="1100" b="0" i="0" u="none" strike="noStrike" kern="0" cap="none" spc="0" normalizeH="0" baseline="0" dirty="0">
                        <a:ln>
                          <a:noFill/>
                        </a:ln>
                        <a:solidFill>
                          <a:srgbClr val="000000"/>
                        </a:solidFill>
                        <a:effectLst/>
                        <a:uLnTx/>
                        <a:uFillTx/>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marL="0" algn="ctr" defTabSz="914400" rtl="0" eaLnBrk="1" latinLnBrk="0" hangingPunct="1"/>
                      <a:endParaRPr kumimoji="0" lang="de-DE" sz="1100" b="0" i="0" u="none" strike="noStrike" kern="0" cap="none" spc="0" normalizeH="0" baseline="0" dirty="0">
                        <a:ln>
                          <a:noFill/>
                        </a:ln>
                        <a:solidFill>
                          <a:srgbClr val="000000"/>
                        </a:solidFill>
                        <a:effectLst/>
                        <a:uLnTx/>
                        <a:uFillTx/>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r>
              <a:tr h="388620">
                <a:tc>
                  <a:txBody>
                    <a:bodyPr/>
                    <a:lstStyle/>
                    <a:p>
                      <a:r>
                        <a:rPr kumimoji="0" lang="de-DE" sz="1100" b="0" i="0" u="none" strike="noStrike" kern="0" cap="none" spc="0" normalizeH="0" baseline="0" noProof="0" dirty="0" smtClean="0">
                          <a:ln>
                            <a:noFill/>
                          </a:ln>
                          <a:solidFill>
                            <a:srgbClr val="000000"/>
                          </a:solidFill>
                          <a:effectLst/>
                          <a:uLnTx/>
                          <a:uFillTx/>
                          <a:latin typeface="+mn-lt"/>
                          <a:cs typeface="+mn-cs"/>
                        </a:rPr>
                        <a:t>LTE 36.523 </a:t>
                      </a:r>
                      <a:r>
                        <a:rPr kumimoji="0" lang="en-US" sz="1100" b="0" i="0" u="none" strike="noStrike" kern="0" cap="none" spc="0" normalizeH="0" baseline="0" noProof="0" dirty="0" smtClean="0">
                          <a:ln>
                            <a:noFill/>
                          </a:ln>
                          <a:solidFill>
                            <a:srgbClr val="000000"/>
                          </a:solidFill>
                          <a:effectLst/>
                          <a:uLnTx/>
                          <a:uFillTx/>
                          <a:latin typeface="+mn-lt"/>
                          <a:cs typeface="+mn-cs"/>
                        </a:rPr>
                        <a:t>Service Specific Access Control (SSAC)</a:t>
                      </a:r>
                    </a:p>
                    <a:p>
                      <a:r>
                        <a:rPr kumimoji="0" lang="de-DE" sz="1100" b="0" i="0" u="none" strike="noStrike" kern="0" cap="none" spc="0" normalizeH="0" baseline="0" noProof="0" dirty="0" err="1" smtClean="0">
                          <a:ln>
                            <a:noFill/>
                          </a:ln>
                          <a:solidFill>
                            <a:srgbClr val="000000"/>
                          </a:solidFill>
                          <a:effectLst/>
                          <a:uLnTx/>
                          <a:uFillTx/>
                          <a:latin typeface="+mn-lt"/>
                          <a:ea typeface="+mn-ea"/>
                          <a:cs typeface="+mn-cs"/>
                        </a:rPr>
                        <a:t>Connected</a:t>
                      </a:r>
                      <a:r>
                        <a:rPr kumimoji="0" lang="de-DE" sz="1100" b="0" i="0" u="none" strike="noStrike" kern="0" cap="none" spc="0" normalizeH="0" baseline="0" noProof="0" dirty="0" smtClean="0">
                          <a:ln>
                            <a:noFill/>
                          </a:ln>
                          <a:solidFill>
                            <a:srgbClr val="000000"/>
                          </a:solidFill>
                          <a:effectLst/>
                          <a:uLnTx/>
                          <a:uFillTx/>
                          <a:latin typeface="+mn-lt"/>
                          <a:ea typeface="+mn-ea"/>
                          <a:cs typeface="+mn-cs"/>
                        </a:rPr>
                        <a:t> Mode</a:t>
                      </a:r>
                      <a:endParaRPr kumimoji="0" lang="de-DE" sz="1100" b="0" i="0" u="none" strike="noStrike" kern="0" cap="none" spc="0" normalizeH="0" baseline="0" dirty="0">
                        <a:ln>
                          <a:noFill/>
                        </a:ln>
                        <a:solidFill>
                          <a:srgbClr val="000000"/>
                        </a:solidFill>
                        <a:effectLst/>
                        <a:uLnTx/>
                        <a:uFillTx/>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algn="ctr"/>
                      <a:r>
                        <a:rPr kumimoji="0" lang="de-DE" sz="1100" b="0" i="0" u="none" strike="noStrike" kern="0" cap="none" spc="0" normalizeH="0" baseline="0" noProof="0" dirty="0" smtClean="0">
                          <a:ln>
                            <a:noFill/>
                          </a:ln>
                          <a:solidFill>
                            <a:srgbClr val="000000"/>
                          </a:solidFill>
                          <a:effectLst/>
                          <a:uLnTx/>
                          <a:uFillTx/>
                          <a:latin typeface="+mn-lt"/>
                          <a:cs typeface="+mn-cs"/>
                        </a:rPr>
                        <a:t>WI-226</a:t>
                      </a:r>
                      <a:endParaRPr kumimoji="0" lang="de-DE" sz="1100" b="0" i="0" u="none" strike="noStrike" kern="0" cap="none" spc="0" normalizeH="0" baseline="0" dirty="0">
                        <a:ln>
                          <a:noFill/>
                        </a:ln>
                        <a:solidFill>
                          <a:schemeClr val="tx2"/>
                        </a:solidFill>
                        <a:effectLst/>
                        <a:uLnTx/>
                        <a:uFillTx/>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c>
                  <a:txBody>
                    <a:bodyPr/>
                    <a:lstStyle/>
                    <a:p>
                      <a:pPr algn="ctr"/>
                      <a:endParaRPr kumimoji="0" lang="de-DE" sz="1100" b="0" i="0" u="none" strike="noStrike" kern="0" cap="none" spc="0" normalizeH="0" baseline="0" dirty="0">
                        <a:ln>
                          <a:noFill/>
                        </a:ln>
                        <a:solidFill>
                          <a:schemeClr val="tx2"/>
                        </a:solidFill>
                        <a:effectLst/>
                        <a:uLnTx/>
                        <a:uFillTx/>
                        <a:latin typeface="+mn-lt"/>
                        <a:ea typeface="+mn-ea"/>
                        <a:cs typeface="+mn-cs"/>
                      </a:endParaRPr>
                    </a:p>
                  </a:txBody>
                  <a:tcPr marL="68580" marR="68580" marT="34290" marB="34290">
                    <a:cell3D prstMaterial="dkEdge">
                      <a:bevel w="25400" h="25400" prst="angle"/>
                      <a:lightRig rig="flood" dir="t"/>
                    </a:cell3D>
                    <a:solidFill>
                      <a:schemeClr val="tx2">
                        <a:lumMod val="20000"/>
                        <a:lumOff val="80000"/>
                      </a:schemeClr>
                    </a:solidFill>
                  </a:tcPr>
                </a:tc>
              </a:tr>
            </a:tbl>
          </a:graphicData>
        </a:graphic>
      </p:graphicFrame>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095" y="353281"/>
            <a:ext cx="1650279" cy="62274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descr="http://www.koretelematics.com/images/ptcrb-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60648"/>
            <a:ext cx="1946232" cy="782530"/>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35"/>
          <p:cNvSpPr>
            <a:spLocks noChangeAspect="1" noChangeArrowheads="1" noChangeShapeType="1" noTextEdit="1"/>
          </p:cNvSpPr>
          <p:nvPr/>
        </p:nvSpPr>
        <p:spPr bwMode="auto">
          <a:xfrm>
            <a:off x="7380312" y="3485452"/>
            <a:ext cx="169961" cy="15001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4C7013"/>
                    </a:gs>
                    <a:gs pos="100000">
                      <a:srgbClr val="233409"/>
                    </a:gs>
                  </a:gsLst>
                  <a:lin ang="2700000" scaled="1"/>
                </a:gradFill>
                <a:latin typeface="Wingdings"/>
              </a:rPr>
              <a:t></a:t>
            </a:r>
          </a:p>
        </p:txBody>
      </p:sp>
      <p:sp>
        <p:nvSpPr>
          <p:cNvPr id="12" name="Oval 30"/>
          <p:cNvSpPr>
            <a:spLocks noChangeArrowheads="1"/>
          </p:cNvSpPr>
          <p:nvPr/>
        </p:nvSpPr>
        <p:spPr bwMode="auto">
          <a:xfrm>
            <a:off x="5117697" y="429256"/>
            <a:ext cx="199948" cy="141322"/>
          </a:xfrm>
          <a:prstGeom prst="ellipse">
            <a:avLst/>
          </a:prstGeom>
          <a:gradFill rotWithShape="1">
            <a:gsLst>
              <a:gs pos="0">
                <a:schemeClr val="bg1"/>
              </a:gs>
              <a:gs pos="100000">
                <a:schemeClr val="bg1">
                  <a:gamma/>
                  <a:shade val="89020"/>
                  <a:invGamma/>
                  <a:alpha val="0"/>
                </a:schemeClr>
              </a:gs>
            </a:gsLst>
            <a:lin ang="5400000" scaled="1"/>
          </a:gradFill>
          <a:ln w="9525">
            <a:noFill/>
            <a:round/>
            <a:headEnd/>
            <a:tailEnd/>
          </a:ln>
          <a:effectLst/>
        </p:spPr>
        <p:txBody>
          <a:bodyPr wrap="none" anchor="ctr"/>
          <a:lstStyle/>
          <a:p>
            <a:pPr algn="l" eaLnBrk="1" hangingPunct="1">
              <a:defRPr/>
            </a:pPr>
            <a:endParaRPr lang="de-DE" sz="1800">
              <a:ea typeface="+mn-ea"/>
              <a:cs typeface="Arial" charset="0"/>
            </a:endParaRPr>
          </a:p>
        </p:txBody>
      </p:sp>
      <p:sp>
        <p:nvSpPr>
          <p:cNvPr id="13" name="WordArt 35"/>
          <p:cNvSpPr>
            <a:spLocks noChangeAspect="1" noChangeArrowheads="1" noChangeShapeType="1" noTextEdit="1"/>
          </p:cNvSpPr>
          <p:nvPr/>
        </p:nvSpPr>
        <p:spPr bwMode="auto">
          <a:xfrm>
            <a:off x="7345939" y="3726783"/>
            <a:ext cx="169961" cy="15001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4C7013"/>
                    </a:gs>
                    <a:gs pos="100000">
                      <a:srgbClr val="233409"/>
                    </a:gs>
                  </a:gsLst>
                  <a:lin ang="2700000" scaled="1"/>
                </a:gradFill>
                <a:latin typeface="Wingdings"/>
              </a:rPr>
              <a:t></a:t>
            </a:r>
          </a:p>
        </p:txBody>
      </p:sp>
      <p:sp>
        <p:nvSpPr>
          <p:cNvPr id="14" name="WordArt 35"/>
          <p:cNvSpPr>
            <a:spLocks noChangeAspect="1" noChangeArrowheads="1" noChangeShapeType="1" noTextEdit="1"/>
          </p:cNvSpPr>
          <p:nvPr/>
        </p:nvSpPr>
        <p:spPr bwMode="auto">
          <a:xfrm>
            <a:off x="7345939" y="3948805"/>
            <a:ext cx="169961" cy="15001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4C7013"/>
                    </a:gs>
                    <a:gs pos="100000">
                      <a:srgbClr val="233409"/>
                    </a:gs>
                  </a:gsLst>
                  <a:lin ang="2700000" scaled="1"/>
                </a:gradFill>
                <a:latin typeface="Wingdings"/>
              </a:rPr>
              <a:t></a:t>
            </a:r>
          </a:p>
        </p:txBody>
      </p:sp>
      <p:sp>
        <p:nvSpPr>
          <p:cNvPr id="15" name="WordArt 35"/>
          <p:cNvSpPr>
            <a:spLocks noChangeAspect="1" noChangeArrowheads="1" noChangeShapeType="1" noTextEdit="1"/>
          </p:cNvSpPr>
          <p:nvPr/>
        </p:nvSpPr>
        <p:spPr bwMode="auto">
          <a:xfrm>
            <a:off x="7345939" y="4230839"/>
            <a:ext cx="169961" cy="15001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4C7013"/>
                    </a:gs>
                    <a:gs pos="100000">
                      <a:srgbClr val="233409"/>
                    </a:gs>
                  </a:gsLst>
                  <a:lin ang="2700000" scaled="1"/>
                </a:gradFill>
                <a:latin typeface="Wingdings"/>
              </a:rPr>
              <a:t></a:t>
            </a:r>
          </a:p>
        </p:txBody>
      </p:sp>
      <p:sp>
        <p:nvSpPr>
          <p:cNvPr id="16" name="WordArt 35"/>
          <p:cNvSpPr>
            <a:spLocks noChangeAspect="1" noChangeArrowheads="1" noChangeShapeType="1" noTextEdit="1"/>
          </p:cNvSpPr>
          <p:nvPr/>
        </p:nvSpPr>
        <p:spPr bwMode="auto">
          <a:xfrm>
            <a:off x="7345939" y="4446863"/>
            <a:ext cx="169961" cy="15001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4C7013"/>
                    </a:gs>
                    <a:gs pos="100000">
                      <a:srgbClr val="233409"/>
                    </a:gs>
                  </a:gsLst>
                  <a:lin ang="2700000" scaled="1"/>
                </a:gradFill>
                <a:latin typeface="Wingdings"/>
              </a:rPr>
              <a:t></a:t>
            </a:r>
          </a:p>
        </p:txBody>
      </p:sp>
      <p:sp>
        <p:nvSpPr>
          <p:cNvPr id="17" name="WordArt 35"/>
          <p:cNvSpPr>
            <a:spLocks noChangeAspect="1" noChangeArrowheads="1" noChangeShapeType="1" noTextEdit="1"/>
          </p:cNvSpPr>
          <p:nvPr/>
        </p:nvSpPr>
        <p:spPr bwMode="auto">
          <a:xfrm>
            <a:off x="7345939" y="4806903"/>
            <a:ext cx="169961" cy="15001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4C7013"/>
                    </a:gs>
                    <a:gs pos="100000">
                      <a:srgbClr val="233409"/>
                    </a:gs>
                  </a:gsLst>
                  <a:lin ang="2700000" scaled="1"/>
                </a:gradFill>
                <a:latin typeface="Wingdings"/>
              </a:rPr>
              <a:t></a:t>
            </a:r>
          </a:p>
        </p:txBody>
      </p:sp>
      <p:sp>
        <p:nvSpPr>
          <p:cNvPr id="18" name="WordArt 35"/>
          <p:cNvSpPr>
            <a:spLocks noChangeAspect="1" noChangeArrowheads="1" noChangeShapeType="1" noTextEdit="1"/>
          </p:cNvSpPr>
          <p:nvPr/>
        </p:nvSpPr>
        <p:spPr bwMode="auto">
          <a:xfrm>
            <a:off x="7345939" y="5172941"/>
            <a:ext cx="169961" cy="15001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4C7013"/>
                    </a:gs>
                    <a:gs pos="100000">
                      <a:srgbClr val="233409"/>
                    </a:gs>
                  </a:gsLst>
                  <a:lin ang="2700000" scaled="1"/>
                </a:gradFill>
                <a:latin typeface="Wingdings"/>
              </a:rPr>
              <a:t></a:t>
            </a:r>
          </a:p>
        </p:txBody>
      </p:sp>
      <p:sp>
        <p:nvSpPr>
          <p:cNvPr id="19" name="WordArt 35"/>
          <p:cNvSpPr>
            <a:spLocks noChangeAspect="1" noChangeArrowheads="1" noChangeShapeType="1" noTextEdit="1"/>
          </p:cNvSpPr>
          <p:nvPr/>
        </p:nvSpPr>
        <p:spPr bwMode="auto">
          <a:xfrm>
            <a:off x="7345939" y="5598991"/>
            <a:ext cx="169961" cy="15001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gradFill rotWithShape="1">
                  <a:gsLst>
                    <a:gs pos="0">
                      <a:srgbClr val="4C7013"/>
                    </a:gs>
                    <a:gs pos="100000">
                      <a:srgbClr val="233409"/>
                    </a:gs>
                  </a:gsLst>
                  <a:lin ang="2700000" scaled="1"/>
                </a:gradFill>
                <a:latin typeface="Wingdings"/>
              </a:rPr>
              <a:t></a:t>
            </a:r>
          </a:p>
        </p:txBody>
      </p:sp>
      <p:sp>
        <p:nvSpPr>
          <p:cNvPr id="20" name="Rectangle 2"/>
          <p:cNvSpPr>
            <a:spLocks noGrp="1" noChangeArrowheads="1"/>
          </p:cNvSpPr>
          <p:nvPr>
            <p:ph type="title"/>
          </p:nvPr>
        </p:nvSpPr>
        <p:spPr>
          <a:xfrm>
            <a:off x="358775" y="190500"/>
            <a:ext cx="7669213" cy="830997"/>
          </a:xfrm>
          <a:noFill/>
          <a:ln/>
        </p:spPr>
        <p:txBody>
          <a:bodyPr/>
          <a:lstStyle/>
          <a:p>
            <a:r>
              <a:rPr lang="en-US" b="1" dirty="0"/>
              <a:t>LTE Device </a:t>
            </a:r>
            <a:r>
              <a:rPr lang="en-US" b="1" dirty="0" smtClean="0"/>
              <a:t>Testing</a:t>
            </a:r>
            <a:r>
              <a:rPr lang="en-US" b="1" dirty="0" smtClean="0"/>
              <a:t/>
            </a:r>
            <a:br>
              <a:rPr lang="en-US" b="1" dirty="0" smtClean="0"/>
            </a:br>
            <a:r>
              <a:rPr lang="en-US" sz="2400" b="1" dirty="0" smtClean="0"/>
              <a:t>GCF / PTCRB Device Certification</a:t>
            </a:r>
            <a:endParaRPr lang="en-US" sz="2400" b="1" dirty="0"/>
          </a:p>
        </p:txBody>
      </p:sp>
      <p:sp>
        <p:nvSpPr>
          <p:cNvPr id="21" name="Rectangle 3"/>
          <p:cNvSpPr txBox="1">
            <a:spLocks noChangeArrowheads="1"/>
          </p:cNvSpPr>
          <p:nvPr/>
        </p:nvSpPr>
        <p:spPr bwMode="auto">
          <a:xfrm>
            <a:off x="323528" y="1356517"/>
            <a:ext cx="8424936" cy="138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61950" indent="-361950" algn="l" rtl="0" eaLnBrk="0" fontAlgn="base" hangingPunct="0">
              <a:spcBef>
                <a:spcPct val="20000"/>
              </a:spcBef>
              <a:spcAft>
                <a:spcPct val="0"/>
              </a:spcAft>
              <a:buSzPct val="90000"/>
              <a:buFont typeface="Arial Black" pitchFamily="34" charset="0"/>
              <a:buChar char="l"/>
              <a:defRPr sz="2000" b="1">
                <a:solidFill>
                  <a:schemeClr val="tx1"/>
                </a:solidFill>
                <a:latin typeface="+mn-lt"/>
                <a:ea typeface="+mn-ea"/>
                <a:cs typeface="+mn-cs"/>
              </a:defRPr>
            </a:lvl1pPr>
            <a:lvl2pPr marL="723900" indent="-360363" algn="l" rtl="0" eaLnBrk="0" fontAlgn="base" hangingPunct="0">
              <a:spcBef>
                <a:spcPct val="20000"/>
              </a:spcBef>
              <a:spcAft>
                <a:spcPct val="0"/>
              </a:spcAft>
              <a:buSzPct val="90000"/>
              <a:buFont typeface="Arial Black" pitchFamily="34" charset="0"/>
              <a:buChar char="l"/>
              <a:defRPr>
                <a:solidFill>
                  <a:schemeClr val="tx1"/>
                </a:solidFill>
                <a:latin typeface="+mn-lt"/>
                <a:ea typeface="+mn-ea"/>
              </a:defRPr>
            </a:lvl2pPr>
            <a:lvl3pPr marL="1000125" indent="-274638" algn="l" rtl="0" eaLnBrk="0" fontAlgn="base" hangingPunct="0">
              <a:spcBef>
                <a:spcPct val="20000"/>
              </a:spcBef>
              <a:spcAft>
                <a:spcPct val="0"/>
              </a:spcAft>
              <a:buFont typeface="Arial" charset="0"/>
              <a:buChar char="–"/>
              <a:defRPr sz="1600">
                <a:solidFill>
                  <a:schemeClr val="tx1"/>
                </a:solidFill>
                <a:latin typeface="+mn-lt"/>
                <a:ea typeface="+mn-ea"/>
              </a:defRPr>
            </a:lvl3pPr>
            <a:lvl4pPr marL="1257300" indent="-255588" algn="l" rtl="0" eaLnBrk="0" fontAlgn="base" hangingPunct="0">
              <a:spcBef>
                <a:spcPct val="20000"/>
              </a:spcBef>
              <a:spcAft>
                <a:spcPct val="0"/>
              </a:spcAft>
              <a:buFont typeface="Arial" charset="0"/>
              <a:buChar char="–"/>
              <a:defRPr sz="1400">
                <a:solidFill>
                  <a:schemeClr val="tx1"/>
                </a:solidFill>
                <a:latin typeface="+mn-lt"/>
                <a:ea typeface="+mn-ea"/>
              </a:defRPr>
            </a:lvl4pPr>
            <a:lvl5pPr marL="1524000" indent="-209550" algn="l" rtl="0" eaLnBrk="0" fontAlgn="base" hangingPunct="0">
              <a:spcBef>
                <a:spcPct val="40000"/>
              </a:spcBef>
              <a:spcAft>
                <a:spcPct val="0"/>
              </a:spcAft>
              <a:tabLst>
                <a:tab pos="180975" algn="l"/>
              </a:tabLst>
              <a:defRPr sz="1400">
                <a:solidFill>
                  <a:schemeClr val="tx1"/>
                </a:solidFill>
                <a:latin typeface="+mn-lt"/>
                <a:ea typeface="+mn-ea"/>
              </a:defRPr>
            </a:lvl5pPr>
            <a:lvl6pPr marL="1981200" indent="-209550" algn="l" rtl="0" fontAlgn="base">
              <a:spcBef>
                <a:spcPct val="40000"/>
              </a:spcBef>
              <a:spcAft>
                <a:spcPct val="0"/>
              </a:spcAft>
              <a:tabLst>
                <a:tab pos="180975" algn="l"/>
              </a:tabLst>
              <a:defRPr sz="1400">
                <a:solidFill>
                  <a:schemeClr val="tx1"/>
                </a:solidFill>
                <a:latin typeface="+mn-lt"/>
                <a:ea typeface="+mn-ea"/>
              </a:defRPr>
            </a:lvl6pPr>
            <a:lvl7pPr marL="2438400" indent="-209550" algn="l" rtl="0" fontAlgn="base">
              <a:spcBef>
                <a:spcPct val="40000"/>
              </a:spcBef>
              <a:spcAft>
                <a:spcPct val="0"/>
              </a:spcAft>
              <a:tabLst>
                <a:tab pos="180975" algn="l"/>
              </a:tabLst>
              <a:defRPr sz="1400">
                <a:solidFill>
                  <a:schemeClr val="tx1"/>
                </a:solidFill>
                <a:latin typeface="+mn-lt"/>
                <a:ea typeface="+mn-ea"/>
              </a:defRPr>
            </a:lvl7pPr>
            <a:lvl8pPr marL="2895600" indent="-209550" algn="l" rtl="0" fontAlgn="base">
              <a:spcBef>
                <a:spcPct val="40000"/>
              </a:spcBef>
              <a:spcAft>
                <a:spcPct val="0"/>
              </a:spcAft>
              <a:tabLst>
                <a:tab pos="180975" algn="l"/>
              </a:tabLst>
              <a:defRPr sz="1400">
                <a:solidFill>
                  <a:schemeClr val="tx1"/>
                </a:solidFill>
                <a:latin typeface="+mn-lt"/>
                <a:ea typeface="+mn-ea"/>
              </a:defRPr>
            </a:lvl8pPr>
            <a:lvl9pPr marL="3352800" indent="-209550" algn="l" rtl="0" fontAlgn="base">
              <a:spcBef>
                <a:spcPct val="40000"/>
              </a:spcBef>
              <a:spcAft>
                <a:spcPct val="0"/>
              </a:spcAft>
              <a:tabLst>
                <a:tab pos="180975" algn="l"/>
              </a:tabLst>
              <a:defRPr sz="1400">
                <a:solidFill>
                  <a:schemeClr val="tx1"/>
                </a:solidFill>
                <a:latin typeface="+mn-lt"/>
                <a:ea typeface="+mn-ea"/>
              </a:defRPr>
            </a:lvl9pPr>
          </a:lstStyle>
          <a:p>
            <a:pPr>
              <a:lnSpc>
                <a:spcPct val="90000"/>
              </a:lnSpc>
            </a:pPr>
            <a:r>
              <a:rPr lang="en-GB" sz="2400" b="0" kern="0" dirty="0" smtClean="0"/>
              <a:t>Device certification verifies that a terminal is compliant with a particular version of the 3GPP </a:t>
            </a:r>
            <a:r>
              <a:rPr lang="en-GB" sz="2400" b="0" kern="0" dirty="0" smtClean="0"/>
              <a:t>Specification</a:t>
            </a:r>
          </a:p>
          <a:p>
            <a:pPr>
              <a:lnSpc>
                <a:spcPct val="90000"/>
              </a:lnSpc>
            </a:pPr>
            <a:r>
              <a:rPr lang="en-GB" sz="2400" b="0" kern="0" dirty="0" smtClean="0"/>
              <a:t>Validated test equipment is provided by the test industry</a:t>
            </a:r>
            <a:br>
              <a:rPr lang="en-GB" sz="2400" b="0" kern="0" dirty="0" smtClean="0"/>
            </a:br>
            <a:r>
              <a:rPr lang="en-GB" sz="2400" b="0" kern="0" dirty="0" smtClean="0"/>
              <a:t>now</a:t>
            </a:r>
            <a:endParaRPr lang="en-GB" sz="2400" b="0" kern="0" dirty="0" smtClean="0"/>
          </a:p>
          <a:p>
            <a:pPr>
              <a:lnSpc>
                <a:spcPct val="90000"/>
              </a:lnSpc>
            </a:pPr>
            <a:endParaRPr lang="en-GB" sz="2400" b="0" kern="0" dirty="0" smtClean="0"/>
          </a:p>
        </p:txBody>
      </p:sp>
    </p:spTree>
    <p:extLst>
      <p:ext uri="{BB962C8B-B14F-4D97-AF65-F5344CB8AC3E}">
        <p14:creationId xmlns:p14="http://schemas.microsoft.com/office/powerpoint/2010/main" val="2184418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8933" name="Picture 5" descr="4553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350" y="2662238"/>
            <a:ext cx="115570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8914" name="Picture 18" descr="http://www2.rohde-schwarz.com/live/rs/mediadb/pspic/image/58/import48da28072b2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205038"/>
            <a:ext cx="2152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Oval 8"/>
          <p:cNvSpPr>
            <a:spLocks noChangeArrowheads="1"/>
          </p:cNvSpPr>
          <p:nvPr/>
        </p:nvSpPr>
        <p:spPr bwMode="auto">
          <a:xfrm>
            <a:off x="2409825" y="1265238"/>
            <a:ext cx="4318000" cy="4318000"/>
          </a:xfrm>
          <a:prstGeom prst="ellipse">
            <a:avLst/>
          </a:prstGeom>
          <a:solidFill>
            <a:schemeClr val="bg1"/>
          </a:solidFill>
          <a:ln w="127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6"/>
          <p:cNvSpPr>
            <a:spLocks/>
          </p:cNvSpPr>
          <p:nvPr/>
        </p:nvSpPr>
        <p:spPr bwMode="auto">
          <a:xfrm>
            <a:off x="2411413" y="1268413"/>
            <a:ext cx="4318000" cy="4318000"/>
          </a:xfrm>
          <a:custGeom>
            <a:avLst/>
            <a:gdLst>
              <a:gd name="T0" fmla="*/ 216526 w 3232299"/>
              <a:gd name="T1" fmla="*/ 2423800 h 3232299"/>
              <a:gd name="T2" fmla="*/ 216526 w 3232299"/>
              <a:gd name="T3" fmla="*/ 807933 h 3232299"/>
              <a:gd name="T4" fmla="*/ 1616175 w 3232299"/>
              <a:gd name="T5" fmla="*/ -1 h 3232299"/>
              <a:gd name="T6" fmla="*/ 1616175 w 3232299"/>
              <a:gd name="T7" fmla="*/ 1615867 h 3232299"/>
              <a:gd name="T8" fmla="*/ 216526 w 3232299"/>
              <a:gd name="T9" fmla="*/ 2423800 h 3232299"/>
              <a:gd name="T10" fmla="*/ 0 60000 65536"/>
              <a:gd name="T11" fmla="*/ 0 60000 65536"/>
              <a:gd name="T12" fmla="*/ 0 60000 65536"/>
              <a:gd name="T13" fmla="*/ 0 60000 65536"/>
              <a:gd name="T14" fmla="*/ 0 60000 65536"/>
              <a:gd name="T15" fmla="*/ 0 w 3232299"/>
              <a:gd name="T16" fmla="*/ 0 h 3232299"/>
              <a:gd name="T17" fmla="*/ 3232299 w 3232299"/>
              <a:gd name="T18" fmla="*/ 3232299 h 3232299"/>
            </a:gdLst>
            <a:ahLst/>
            <a:cxnLst>
              <a:cxn ang="T10">
                <a:pos x="T0" y="T1"/>
              </a:cxn>
              <a:cxn ang="T11">
                <a:pos x="T2" y="T3"/>
              </a:cxn>
              <a:cxn ang="T12">
                <a:pos x="T4" y="T5"/>
              </a:cxn>
              <a:cxn ang="T13">
                <a:pos x="T6" y="T7"/>
              </a:cxn>
              <a:cxn ang="T14">
                <a:pos x="T8" y="T9"/>
              </a:cxn>
            </a:cxnLst>
            <a:rect l="T15" t="T16" r="T17" b="T18"/>
            <a:pathLst>
              <a:path w="3232299" h="3232299">
                <a:moveTo>
                  <a:pt x="216523" y="2424224"/>
                </a:moveTo>
                <a:cubicBezTo>
                  <a:pt x="-72174" y="1924185"/>
                  <a:pt x="-72174" y="1308113"/>
                  <a:pt x="216523" y="808074"/>
                </a:cubicBezTo>
                <a:cubicBezTo>
                  <a:pt x="505220" y="308035"/>
                  <a:pt x="1038755" y="-1"/>
                  <a:pt x="1616150" y="-1"/>
                </a:cubicBezTo>
                <a:lnTo>
                  <a:pt x="1616150" y="1616150"/>
                </a:lnTo>
                <a:lnTo>
                  <a:pt x="216523" y="2424224"/>
                </a:lnTo>
                <a:close/>
              </a:path>
            </a:pathLst>
          </a:custGeom>
          <a:solidFill>
            <a:schemeClr val="accent1"/>
          </a:solidFill>
          <a:ln w="12700" algn="ctr">
            <a:solidFill>
              <a:schemeClr val="tx1"/>
            </a:solidFill>
            <a:miter lim="800000"/>
            <a:headEnd/>
            <a:tailEnd/>
          </a:ln>
          <a:effectLst>
            <a:outerShdw blurRad="40000" dist="20000" dir="5400000" rotWithShape="0">
              <a:srgbClr val="000000">
                <a:alpha val="37999"/>
              </a:srgbClr>
            </a:outerShdw>
          </a:effectLst>
        </p:spPr>
        <p:txBody>
          <a:bodyPr lIns="393458" tIns="703990" rIns="1722549" bIns="1604415" anchor="ctr"/>
          <a:lstStyle/>
          <a:p>
            <a:pPr algn="ctr" defTabSz="666750">
              <a:lnSpc>
                <a:spcPct val="90000"/>
              </a:lnSpc>
              <a:spcAft>
                <a:spcPct val="35000"/>
              </a:spcAft>
              <a:defRPr/>
            </a:pPr>
            <a:r>
              <a:rPr lang="en-US" sz="2000" b="1" dirty="0">
                <a:solidFill>
                  <a:schemeClr val="bg1"/>
                </a:solidFill>
                <a:ea typeface="ヒラギノ角ゴ Pro W3" pitchFamily="84" charset="-128"/>
              </a:rPr>
              <a:t>Functional		</a:t>
            </a:r>
          </a:p>
          <a:p>
            <a:pPr algn="ctr" defTabSz="666750">
              <a:lnSpc>
                <a:spcPct val="90000"/>
              </a:lnSpc>
              <a:spcAft>
                <a:spcPct val="35000"/>
              </a:spcAft>
              <a:defRPr/>
            </a:pPr>
            <a:r>
              <a:rPr lang="en-US" sz="2000" b="1" dirty="0">
                <a:solidFill>
                  <a:schemeClr val="bg1"/>
                </a:solidFill>
                <a:ea typeface="ヒラギノ角ゴ Pro W3" pitchFamily="84" charset="-128"/>
              </a:rPr>
              <a:t>Testing	</a:t>
            </a:r>
          </a:p>
        </p:txBody>
      </p:sp>
      <p:sp>
        <p:nvSpPr>
          <p:cNvPr id="6" name="Freeform 5"/>
          <p:cNvSpPr>
            <a:spLocks/>
          </p:cNvSpPr>
          <p:nvPr/>
        </p:nvSpPr>
        <p:spPr bwMode="auto">
          <a:xfrm>
            <a:off x="2409825" y="1265238"/>
            <a:ext cx="4318000" cy="4318000"/>
          </a:xfrm>
          <a:custGeom>
            <a:avLst/>
            <a:gdLst>
              <a:gd name="T0" fmla="*/ 3014743 w 3232299"/>
              <a:gd name="T1" fmla="*/ 2423800 h 3232299"/>
              <a:gd name="T2" fmla="*/ 1615596 w 3232299"/>
              <a:gd name="T3" fmla="*/ 3231734 h 3232299"/>
              <a:gd name="T4" fmla="*/ 216448 w 3232299"/>
              <a:gd name="T5" fmla="*/ 2423800 h 3232299"/>
              <a:gd name="T6" fmla="*/ 1615596 w 3232299"/>
              <a:gd name="T7" fmla="*/ 1615867 h 3232299"/>
              <a:gd name="T8" fmla="*/ 3014743 w 3232299"/>
              <a:gd name="T9" fmla="*/ 2423800 h 3232299"/>
              <a:gd name="T10" fmla="*/ 0 60000 65536"/>
              <a:gd name="T11" fmla="*/ 0 60000 65536"/>
              <a:gd name="T12" fmla="*/ 0 60000 65536"/>
              <a:gd name="T13" fmla="*/ 0 60000 65536"/>
              <a:gd name="T14" fmla="*/ 0 60000 65536"/>
              <a:gd name="T15" fmla="*/ 0 w 3232299"/>
              <a:gd name="T16" fmla="*/ 0 h 3232299"/>
              <a:gd name="T17" fmla="*/ 3232299 w 3232299"/>
              <a:gd name="T18" fmla="*/ 3232299 h 3232299"/>
            </a:gdLst>
            <a:ahLst/>
            <a:cxnLst>
              <a:cxn ang="T10">
                <a:pos x="T0" y="T1"/>
              </a:cxn>
              <a:cxn ang="T11">
                <a:pos x="T2" y="T3"/>
              </a:cxn>
              <a:cxn ang="T12">
                <a:pos x="T4" y="T5"/>
              </a:cxn>
              <a:cxn ang="T13">
                <a:pos x="T6" y="T7"/>
              </a:cxn>
              <a:cxn ang="T14">
                <a:pos x="T8" y="T9"/>
              </a:cxn>
            </a:cxnLst>
            <a:rect l="T15" t="T16" r="T17" b="T18"/>
            <a:pathLst>
              <a:path w="3232299" h="3232299">
                <a:moveTo>
                  <a:pt x="3015776" y="2424224"/>
                </a:moveTo>
                <a:cubicBezTo>
                  <a:pt x="2727079" y="2924263"/>
                  <a:pt x="2193544" y="3232299"/>
                  <a:pt x="1616149" y="3232299"/>
                </a:cubicBezTo>
                <a:cubicBezTo>
                  <a:pt x="1038754" y="3232299"/>
                  <a:pt x="505219" y="2924263"/>
                  <a:pt x="216522" y="2424224"/>
                </a:cubicBezTo>
                <a:lnTo>
                  <a:pt x="1616150" y="1616150"/>
                </a:lnTo>
                <a:lnTo>
                  <a:pt x="3015776" y="2424224"/>
                </a:lnTo>
                <a:close/>
              </a:path>
            </a:pathLst>
          </a:custGeom>
          <a:solidFill>
            <a:srgbClr val="0085CD"/>
          </a:solidFill>
          <a:ln w="12700" algn="ctr">
            <a:solidFill>
              <a:schemeClr val="tx1"/>
            </a:solidFill>
            <a:miter lim="800000"/>
            <a:headEnd/>
            <a:tailEnd/>
          </a:ln>
          <a:effectLst>
            <a:outerShdw blurRad="40000" dist="20000" dir="5400000" rotWithShape="0">
              <a:srgbClr val="000000">
                <a:alpha val="37999"/>
              </a:srgbClr>
            </a:outerShdw>
          </a:effectLst>
        </p:spPr>
        <p:txBody>
          <a:bodyPr lIns="788645" tIns="2116197" rIns="750165" bIns="307648" anchor="b"/>
          <a:lstStyle/>
          <a:p>
            <a:pPr algn="ctr" defTabSz="666750">
              <a:lnSpc>
                <a:spcPct val="90000"/>
              </a:lnSpc>
              <a:spcAft>
                <a:spcPct val="35000"/>
              </a:spcAft>
              <a:defRPr/>
            </a:pPr>
            <a:r>
              <a:rPr lang="en-US" sz="2000" b="1" dirty="0">
                <a:solidFill>
                  <a:srgbClr val="FFFFFF"/>
                </a:solidFill>
                <a:ea typeface="ヒラギノ角ゴ Pro W3" pitchFamily="84" charset="-128"/>
              </a:rPr>
              <a:t>Performance</a:t>
            </a:r>
          </a:p>
          <a:p>
            <a:pPr algn="ctr" defTabSz="666750">
              <a:lnSpc>
                <a:spcPct val="90000"/>
              </a:lnSpc>
              <a:spcAft>
                <a:spcPct val="35000"/>
              </a:spcAft>
              <a:defRPr/>
            </a:pPr>
            <a:r>
              <a:rPr lang="en-US" sz="2000" b="1" dirty="0">
                <a:solidFill>
                  <a:srgbClr val="FFFFFF"/>
                </a:solidFill>
                <a:ea typeface="ヒラギノ角ゴ Pro W3" pitchFamily="84" charset="-128"/>
              </a:rPr>
              <a:t>Testing</a:t>
            </a:r>
          </a:p>
        </p:txBody>
      </p:sp>
      <p:sp>
        <p:nvSpPr>
          <p:cNvPr id="5" name="Freeform 4"/>
          <p:cNvSpPr>
            <a:spLocks/>
          </p:cNvSpPr>
          <p:nvPr/>
        </p:nvSpPr>
        <p:spPr bwMode="auto">
          <a:xfrm>
            <a:off x="2409825" y="1268413"/>
            <a:ext cx="4318000" cy="4318000"/>
          </a:xfrm>
          <a:custGeom>
            <a:avLst/>
            <a:gdLst>
              <a:gd name="T0" fmla="*/ 1616174 w 3232299"/>
              <a:gd name="T1" fmla="*/ 0 h 3232299"/>
              <a:gd name="T2" fmla="*/ 3015823 w 3232299"/>
              <a:gd name="T3" fmla="*/ 807934 h 3232299"/>
              <a:gd name="T4" fmla="*/ 3015823 w 3232299"/>
              <a:gd name="T5" fmla="*/ 2423801 h 3232299"/>
              <a:gd name="T6" fmla="*/ 1616175 w 3232299"/>
              <a:gd name="T7" fmla="*/ 1615867 h 3232299"/>
              <a:gd name="T8" fmla="*/ 1616174 w 3232299"/>
              <a:gd name="T9" fmla="*/ 0 h 3232299"/>
              <a:gd name="T10" fmla="*/ 0 60000 65536"/>
              <a:gd name="T11" fmla="*/ 0 60000 65536"/>
              <a:gd name="T12" fmla="*/ 0 60000 65536"/>
              <a:gd name="T13" fmla="*/ 0 60000 65536"/>
              <a:gd name="T14" fmla="*/ 0 60000 65536"/>
              <a:gd name="T15" fmla="*/ 0 w 3232299"/>
              <a:gd name="T16" fmla="*/ 0 h 3232299"/>
              <a:gd name="T17" fmla="*/ 3232299 w 3232299"/>
              <a:gd name="T18" fmla="*/ 3232299 h 3232299"/>
            </a:gdLst>
            <a:ahLst/>
            <a:cxnLst>
              <a:cxn ang="T10">
                <a:pos x="T0" y="T1"/>
              </a:cxn>
              <a:cxn ang="T11">
                <a:pos x="T2" y="T3"/>
              </a:cxn>
              <a:cxn ang="T12">
                <a:pos x="T4" y="T5"/>
              </a:cxn>
              <a:cxn ang="T13">
                <a:pos x="T6" y="T7"/>
              </a:cxn>
              <a:cxn ang="T14">
                <a:pos x="T8" y="T9"/>
              </a:cxn>
            </a:cxnLst>
            <a:rect l="T15" t="T16" r="T17" b="T18"/>
            <a:pathLst>
              <a:path w="3232299" h="3232299">
                <a:moveTo>
                  <a:pt x="1616149" y="0"/>
                </a:moveTo>
                <a:cubicBezTo>
                  <a:pt x="2193544" y="0"/>
                  <a:pt x="2727079" y="308036"/>
                  <a:pt x="3015776" y="808075"/>
                </a:cubicBezTo>
                <a:cubicBezTo>
                  <a:pt x="3304473" y="1308114"/>
                  <a:pt x="3304473" y="1924186"/>
                  <a:pt x="3015776" y="2424225"/>
                </a:cubicBezTo>
                <a:lnTo>
                  <a:pt x="1616150" y="1616150"/>
                </a:lnTo>
                <a:cubicBezTo>
                  <a:pt x="1616150" y="1077433"/>
                  <a:pt x="1616149" y="538717"/>
                  <a:pt x="1616149" y="0"/>
                </a:cubicBezTo>
                <a:close/>
              </a:path>
            </a:pathLst>
          </a:custGeom>
          <a:solidFill>
            <a:schemeClr val="bg2"/>
          </a:solidFill>
          <a:ln w="12700" algn="ctr">
            <a:solidFill>
              <a:schemeClr val="tx1"/>
            </a:solidFill>
            <a:miter lim="800000"/>
            <a:headEnd/>
            <a:tailEnd/>
          </a:ln>
          <a:effectLst>
            <a:outerShdw blurRad="40000" dist="20000" dir="5400000" rotWithShape="0">
              <a:srgbClr val="000000">
                <a:alpha val="37999"/>
              </a:srgbClr>
            </a:outerShdw>
          </a:effectLst>
        </p:spPr>
        <p:txBody>
          <a:bodyPr lIns="1722549" tIns="703990" rIns="393458" bIns="1604415" anchor="ctr"/>
          <a:lstStyle/>
          <a:p>
            <a:pPr algn="r" defTabSz="666750">
              <a:lnSpc>
                <a:spcPct val="90000"/>
              </a:lnSpc>
              <a:spcAft>
                <a:spcPct val="35000"/>
              </a:spcAft>
              <a:defRPr/>
            </a:pPr>
            <a:r>
              <a:rPr lang="en-US" sz="2000" b="1" dirty="0" smtClean="0">
                <a:solidFill>
                  <a:schemeClr val="bg1"/>
                </a:solidFill>
                <a:ea typeface="ヒラギノ角ゴ Pro W3" pitchFamily="84" charset="-128"/>
              </a:rPr>
              <a:t>Quality</a:t>
            </a:r>
            <a:r>
              <a:rPr lang="en-US" sz="2000" b="1" dirty="0">
                <a:solidFill>
                  <a:schemeClr val="bg1"/>
                </a:solidFill>
                <a:ea typeface="ヒラギノ角ゴ Pro W3" pitchFamily="84" charset="-128"/>
              </a:rPr>
              <a:t>	 </a:t>
            </a:r>
          </a:p>
          <a:p>
            <a:pPr algn="r" defTabSz="666750">
              <a:lnSpc>
                <a:spcPct val="90000"/>
              </a:lnSpc>
              <a:spcAft>
                <a:spcPct val="35000"/>
              </a:spcAft>
              <a:defRPr/>
            </a:pPr>
            <a:r>
              <a:rPr lang="en-US" sz="2000" b="1" dirty="0">
                <a:solidFill>
                  <a:schemeClr val="bg1"/>
                </a:solidFill>
                <a:ea typeface="ヒラギノ角ゴ Pro W3" pitchFamily="84" charset="-128"/>
              </a:rPr>
              <a:t>Testing	</a:t>
            </a:r>
          </a:p>
        </p:txBody>
      </p:sp>
      <p:sp>
        <p:nvSpPr>
          <p:cNvPr id="17416" name="Rectangle 2"/>
          <p:cNvSpPr>
            <a:spLocks noGrp="1" noChangeArrowheads="1"/>
          </p:cNvSpPr>
          <p:nvPr>
            <p:ph type="title"/>
          </p:nvPr>
        </p:nvSpPr>
        <p:spPr>
          <a:xfrm>
            <a:off x="358775" y="190500"/>
            <a:ext cx="7669213" cy="886397"/>
          </a:xfrm>
        </p:spPr>
        <p:txBody>
          <a:bodyPr/>
          <a:lstStyle/>
          <a:p>
            <a:r>
              <a:rPr lang="en-US" sz="3200" b="1" dirty="0" smtClean="0">
                <a:solidFill>
                  <a:schemeClr val="tx2">
                    <a:lumMod val="75000"/>
                  </a:schemeClr>
                </a:solidFill>
              </a:rPr>
              <a:t>IMS Device Testing Overview</a:t>
            </a:r>
            <a:r>
              <a:rPr lang="en-US" dirty="0"/>
              <a:t/>
            </a:r>
            <a:br>
              <a:rPr lang="en-US" dirty="0"/>
            </a:br>
            <a:r>
              <a:rPr lang="en-US" sz="3200" b="1" dirty="0" smtClean="0">
                <a:solidFill>
                  <a:schemeClr val="tx2">
                    <a:lumMod val="75000"/>
                  </a:schemeClr>
                </a:solidFill>
              </a:rPr>
              <a:t>Areas of Testing</a:t>
            </a:r>
          </a:p>
        </p:txBody>
      </p:sp>
      <p:sp>
        <p:nvSpPr>
          <p:cNvPr id="3408905" name="Text Box 9"/>
          <p:cNvSpPr txBox="1">
            <a:spLocks noChangeArrowheads="1"/>
          </p:cNvSpPr>
          <p:nvPr/>
        </p:nvSpPr>
        <p:spPr bwMode="auto">
          <a:xfrm>
            <a:off x="349250" y="1268413"/>
            <a:ext cx="2538413"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5" charset="-128"/>
              </a:defRPr>
            </a:lvl1pPr>
            <a:lvl2pPr marL="742950" indent="-285750">
              <a:defRPr sz="2400">
                <a:solidFill>
                  <a:schemeClr val="tx1"/>
                </a:solidFill>
                <a:latin typeface="Arial" charset="0"/>
                <a:ea typeface="ヒラギノ角ゴ Pro W3" pitchFamily="-65" charset="-128"/>
              </a:defRPr>
            </a:lvl2pPr>
            <a:lvl3pPr marL="1143000" indent="-228600">
              <a:defRPr sz="2400">
                <a:solidFill>
                  <a:schemeClr val="tx1"/>
                </a:solidFill>
                <a:latin typeface="Arial" charset="0"/>
                <a:ea typeface="ヒラギノ角ゴ Pro W3" pitchFamily="-65" charset="-128"/>
              </a:defRPr>
            </a:lvl3pPr>
            <a:lvl4pPr marL="1600200" indent="-228600">
              <a:defRPr sz="2400">
                <a:solidFill>
                  <a:schemeClr val="tx1"/>
                </a:solidFill>
                <a:latin typeface="Arial" charset="0"/>
                <a:ea typeface="ヒラギノ角ゴ Pro W3" pitchFamily="-65" charset="-128"/>
              </a:defRPr>
            </a:lvl4pPr>
            <a:lvl5pPr marL="2057400" indent="-228600">
              <a:defRPr sz="2400">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5" charset="-128"/>
              </a:defRPr>
            </a:lvl9pPr>
          </a:lstStyle>
          <a:p>
            <a:r>
              <a:rPr lang="en-US" sz="1200">
                <a:sym typeface="Wingdings" pitchFamily="2" charset="2"/>
              </a:rPr>
              <a:t> </a:t>
            </a:r>
            <a:r>
              <a:rPr lang="en-US" sz="1200"/>
              <a:t>LTE attach procedure</a:t>
            </a:r>
          </a:p>
          <a:p>
            <a:r>
              <a:rPr lang="en-US" sz="1200">
                <a:sym typeface="Wingdings" pitchFamily="2" charset="2"/>
              </a:rPr>
              <a:t> </a:t>
            </a:r>
            <a:r>
              <a:rPr lang="en-US" sz="1200"/>
              <a:t>IMS registration </a:t>
            </a:r>
          </a:p>
          <a:p>
            <a:pPr>
              <a:buFont typeface="Wingdings" pitchFamily="2" charset="2"/>
              <a:buChar char="à"/>
            </a:pPr>
            <a:r>
              <a:rPr lang="en-US" sz="1200"/>
              <a:t> Session Initiation Protocol (SIP)</a:t>
            </a:r>
          </a:p>
          <a:p>
            <a:pPr>
              <a:buFont typeface="Wingdings" pitchFamily="2" charset="2"/>
              <a:buChar char="à"/>
            </a:pPr>
            <a:r>
              <a:rPr lang="en-US" sz="1200"/>
              <a:t> Audio: echo verification in </a:t>
            </a:r>
            <a:br>
              <a:rPr lang="en-US" sz="1200"/>
            </a:br>
            <a:r>
              <a:rPr lang="en-US" sz="1200"/>
              <a:t>    loopback mode</a:t>
            </a:r>
          </a:p>
        </p:txBody>
      </p:sp>
      <p:sp>
        <p:nvSpPr>
          <p:cNvPr id="3408907" name="Text Box 11"/>
          <p:cNvSpPr txBox="1">
            <a:spLocks noChangeArrowheads="1"/>
          </p:cNvSpPr>
          <p:nvPr/>
        </p:nvSpPr>
        <p:spPr bwMode="auto">
          <a:xfrm>
            <a:off x="5849938" y="1046163"/>
            <a:ext cx="27892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5" charset="-128"/>
              </a:defRPr>
            </a:lvl1pPr>
            <a:lvl2pPr marL="742950" indent="-285750">
              <a:defRPr sz="2400">
                <a:solidFill>
                  <a:schemeClr val="tx1"/>
                </a:solidFill>
                <a:latin typeface="Arial" charset="0"/>
                <a:ea typeface="ヒラギノ角ゴ Pro W3" pitchFamily="-65" charset="-128"/>
              </a:defRPr>
            </a:lvl2pPr>
            <a:lvl3pPr marL="1143000" indent="-228600">
              <a:defRPr sz="2400">
                <a:solidFill>
                  <a:schemeClr val="tx1"/>
                </a:solidFill>
                <a:latin typeface="Arial" charset="0"/>
                <a:ea typeface="ヒラギノ角ゴ Pro W3" pitchFamily="-65" charset="-128"/>
              </a:defRPr>
            </a:lvl3pPr>
            <a:lvl4pPr marL="1600200" indent="-228600">
              <a:defRPr sz="2400">
                <a:solidFill>
                  <a:schemeClr val="tx1"/>
                </a:solidFill>
                <a:latin typeface="Arial" charset="0"/>
                <a:ea typeface="ヒラギノ角ゴ Pro W3" pitchFamily="-65" charset="-128"/>
              </a:defRPr>
            </a:lvl4pPr>
            <a:lvl5pPr marL="2057400" indent="-228600">
              <a:defRPr sz="2400">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a:buFont typeface="Wingdings" pitchFamily="2" charset="2"/>
              <a:buChar char="à"/>
            </a:pPr>
            <a:r>
              <a:rPr lang="en-US" sz="1200"/>
              <a:t> Verify audio quality using PESQ® </a:t>
            </a:r>
          </a:p>
          <a:p>
            <a:pPr>
              <a:buFont typeface="Wingdings" pitchFamily="2" charset="2"/>
              <a:buChar char="à"/>
            </a:pPr>
            <a:r>
              <a:rPr lang="en-US" sz="1200">
                <a:solidFill>
                  <a:schemeClr val="bg1"/>
                </a:solidFill>
              </a:rPr>
              <a:t> </a:t>
            </a:r>
            <a:r>
              <a:rPr lang="en-US" sz="1200"/>
              <a:t>and POLQA® algorithm</a:t>
            </a:r>
          </a:p>
          <a:p>
            <a:pPr>
              <a:buFont typeface="Wingdings" pitchFamily="2" charset="2"/>
              <a:buChar char="à"/>
            </a:pPr>
            <a:r>
              <a:rPr lang="en-US" sz="1200"/>
              <a:t> Acoustic analysis: 3GPP TS 26.132</a:t>
            </a:r>
          </a:p>
        </p:txBody>
      </p:sp>
      <p:pic>
        <p:nvPicPr>
          <p:cNvPr id="3408908" name="Picture 3" descr="45197_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9324"/>
          <a:stretch>
            <a:fillRect/>
          </a:stretch>
        </p:blipFill>
        <p:spPr bwMode="auto">
          <a:xfrm>
            <a:off x="5884165" y="2620962"/>
            <a:ext cx="23780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8909" name="Picture 4" descr="45425_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24115"/>
          <a:stretch>
            <a:fillRect/>
          </a:stretch>
        </p:blipFill>
        <p:spPr bwMode="auto">
          <a:xfrm>
            <a:off x="5651500" y="1589088"/>
            <a:ext cx="25304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8910" name="Text Box 14"/>
          <p:cNvSpPr txBox="1">
            <a:spLocks noChangeArrowheads="1"/>
          </p:cNvSpPr>
          <p:nvPr/>
        </p:nvSpPr>
        <p:spPr bwMode="auto">
          <a:xfrm>
            <a:off x="7908925" y="1954213"/>
            <a:ext cx="11191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5" charset="-128"/>
              </a:defRPr>
            </a:lvl1pPr>
            <a:lvl2pPr marL="742950" indent="-285750">
              <a:defRPr sz="2400">
                <a:solidFill>
                  <a:schemeClr val="tx1"/>
                </a:solidFill>
                <a:latin typeface="Arial" charset="0"/>
                <a:ea typeface="ヒラギノ角ゴ Pro W3" pitchFamily="-65" charset="-128"/>
              </a:defRPr>
            </a:lvl2pPr>
            <a:lvl3pPr marL="1143000" indent="-228600">
              <a:defRPr sz="2400">
                <a:solidFill>
                  <a:schemeClr val="tx1"/>
                </a:solidFill>
                <a:latin typeface="Arial" charset="0"/>
                <a:ea typeface="ヒラギノ角ゴ Pro W3" pitchFamily="-65" charset="-128"/>
              </a:defRPr>
            </a:lvl3pPr>
            <a:lvl4pPr marL="1600200" indent="-228600">
              <a:defRPr sz="2400">
                <a:solidFill>
                  <a:schemeClr val="tx1"/>
                </a:solidFill>
                <a:latin typeface="Arial" charset="0"/>
                <a:ea typeface="ヒラギノ角ゴ Pro W3" pitchFamily="-65" charset="-128"/>
              </a:defRPr>
            </a:lvl4pPr>
            <a:lvl5pPr marL="2057400" indent="-228600">
              <a:defRPr sz="2400">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5" charset="-128"/>
              </a:defRPr>
            </a:lvl9pPr>
          </a:lstStyle>
          <a:p>
            <a:r>
              <a:rPr lang="en-US" sz="1000" b="1"/>
              <a:t>R&amp;S®CMW500 </a:t>
            </a:r>
          </a:p>
          <a:p>
            <a:r>
              <a:rPr lang="en-US" sz="1000" b="1"/>
              <a:t>LTE Call-box</a:t>
            </a:r>
          </a:p>
        </p:txBody>
      </p:sp>
      <p:sp>
        <p:nvSpPr>
          <p:cNvPr id="3408911" name="Text Box 15"/>
          <p:cNvSpPr txBox="1">
            <a:spLocks noChangeArrowheads="1"/>
          </p:cNvSpPr>
          <p:nvPr/>
        </p:nvSpPr>
        <p:spPr bwMode="auto">
          <a:xfrm>
            <a:off x="6754813" y="3741738"/>
            <a:ext cx="1106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5" charset="-128"/>
              </a:defRPr>
            </a:lvl1pPr>
            <a:lvl2pPr marL="742950" indent="-285750">
              <a:defRPr sz="2400">
                <a:solidFill>
                  <a:schemeClr val="tx1"/>
                </a:solidFill>
                <a:latin typeface="Arial" charset="0"/>
                <a:ea typeface="ヒラギノ角ゴ Pro W3" pitchFamily="-65" charset="-128"/>
              </a:defRPr>
            </a:lvl2pPr>
            <a:lvl3pPr marL="1143000" indent="-228600">
              <a:defRPr sz="2400">
                <a:solidFill>
                  <a:schemeClr val="tx1"/>
                </a:solidFill>
                <a:latin typeface="Arial" charset="0"/>
                <a:ea typeface="ヒラギノ角ゴ Pro W3" pitchFamily="-65" charset="-128"/>
              </a:defRPr>
            </a:lvl3pPr>
            <a:lvl4pPr marL="1600200" indent="-228600">
              <a:defRPr sz="2400">
                <a:solidFill>
                  <a:schemeClr val="tx1"/>
                </a:solidFill>
                <a:latin typeface="Arial" charset="0"/>
                <a:ea typeface="ヒラギノ角ゴ Pro W3" pitchFamily="-65" charset="-128"/>
              </a:defRPr>
            </a:lvl4pPr>
            <a:lvl5pPr marL="2057400" indent="-228600">
              <a:defRPr sz="2400">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algn="ctr"/>
            <a:r>
              <a:rPr lang="en-US" sz="1000" b="1" dirty="0"/>
              <a:t>R&amp;S®UPV </a:t>
            </a:r>
          </a:p>
          <a:p>
            <a:pPr algn="ctr"/>
            <a:r>
              <a:rPr lang="en-US" sz="1000" b="1" dirty="0"/>
              <a:t>Audio Analyzer</a:t>
            </a:r>
          </a:p>
        </p:txBody>
      </p:sp>
      <p:sp>
        <p:nvSpPr>
          <p:cNvPr id="3408912" name="Text Box 16"/>
          <p:cNvSpPr txBox="1">
            <a:spLocks noChangeArrowheads="1"/>
          </p:cNvSpPr>
          <p:nvPr/>
        </p:nvSpPr>
        <p:spPr bwMode="auto">
          <a:xfrm>
            <a:off x="47625" y="3217863"/>
            <a:ext cx="2312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5" charset="-128"/>
              </a:defRPr>
            </a:lvl1pPr>
            <a:lvl2pPr marL="742950" indent="-285750">
              <a:defRPr sz="2400">
                <a:solidFill>
                  <a:schemeClr val="tx1"/>
                </a:solidFill>
                <a:latin typeface="Arial" charset="0"/>
                <a:ea typeface="ヒラギノ角ゴ Pro W3" pitchFamily="-65" charset="-128"/>
              </a:defRPr>
            </a:lvl2pPr>
            <a:lvl3pPr marL="1143000" indent="-228600">
              <a:defRPr sz="2400">
                <a:solidFill>
                  <a:schemeClr val="tx1"/>
                </a:solidFill>
                <a:latin typeface="Arial" charset="0"/>
                <a:ea typeface="ヒラギノ角ゴ Pro W3" pitchFamily="-65" charset="-128"/>
              </a:defRPr>
            </a:lvl3pPr>
            <a:lvl4pPr marL="1600200" indent="-228600">
              <a:defRPr sz="2400">
                <a:solidFill>
                  <a:schemeClr val="tx1"/>
                </a:solidFill>
                <a:latin typeface="Arial" charset="0"/>
                <a:ea typeface="ヒラギノ角ゴ Pro W3" pitchFamily="-65" charset="-128"/>
              </a:defRPr>
            </a:lvl4pPr>
            <a:lvl5pPr marL="2057400" indent="-228600">
              <a:defRPr sz="2400">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algn="r"/>
            <a:r>
              <a:rPr lang="en-US" sz="1000" b="1"/>
              <a:t>R&amp;S®CMW500 LTE Protocol Tester</a:t>
            </a:r>
          </a:p>
        </p:txBody>
      </p:sp>
      <p:sp>
        <p:nvSpPr>
          <p:cNvPr id="3408915" name="Text Box 19"/>
          <p:cNvSpPr txBox="1">
            <a:spLocks noChangeArrowheads="1"/>
          </p:cNvSpPr>
          <p:nvPr/>
        </p:nvSpPr>
        <p:spPr bwMode="auto">
          <a:xfrm>
            <a:off x="288925" y="5403015"/>
            <a:ext cx="3540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5" charset="-128"/>
              </a:defRPr>
            </a:lvl1pPr>
            <a:lvl2pPr marL="742950" indent="-285750">
              <a:defRPr sz="2400">
                <a:solidFill>
                  <a:schemeClr val="tx1"/>
                </a:solidFill>
                <a:latin typeface="Arial" charset="0"/>
                <a:ea typeface="ヒラギノ角ゴ Pro W3" pitchFamily="-65" charset="-128"/>
              </a:defRPr>
            </a:lvl2pPr>
            <a:lvl3pPr marL="1143000" indent="-228600">
              <a:defRPr sz="2400">
                <a:solidFill>
                  <a:schemeClr val="tx1"/>
                </a:solidFill>
                <a:latin typeface="Arial" charset="0"/>
                <a:ea typeface="ヒラギノ角ゴ Pro W3" pitchFamily="-65" charset="-128"/>
              </a:defRPr>
            </a:lvl3pPr>
            <a:lvl4pPr marL="1600200" indent="-228600">
              <a:defRPr sz="2400">
                <a:solidFill>
                  <a:schemeClr val="tx1"/>
                </a:solidFill>
                <a:latin typeface="Arial" charset="0"/>
                <a:ea typeface="ヒラギノ角ゴ Pro W3" pitchFamily="-65" charset="-128"/>
              </a:defRPr>
            </a:lvl4pPr>
            <a:lvl5pPr marL="2057400" indent="-228600">
              <a:defRPr sz="2400">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marL="171450" indent="-171450">
              <a:buFont typeface="Wingdings"/>
              <a:buChar char="à"/>
            </a:pPr>
            <a:r>
              <a:rPr lang="en-US" sz="1200" dirty="0" smtClean="0">
                <a:sym typeface="Wingdings" pitchFamily="2" charset="2"/>
              </a:rPr>
              <a:t>end-to-end performance</a:t>
            </a:r>
            <a:endParaRPr lang="en-US" sz="1200" dirty="0">
              <a:sym typeface="Wingdings" pitchFamily="2" charset="2"/>
            </a:endParaRPr>
          </a:p>
          <a:p>
            <a:pPr marL="171450" indent="-171450">
              <a:buFont typeface="Wingdings"/>
              <a:buChar char="à"/>
            </a:pPr>
            <a:r>
              <a:rPr lang="en-US" sz="1200" dirty="0" smtClean="0"/>
              <a:t>Impact </a:t>
            </a:r>
            <a:r>
              <a:rPr lang="en-US" sz="1200" dirty="0"/>
              <a:t>of </a:t>
            </a:r>
            <a:r>
              <a:rPr lang="en-US" sz="1200" dirty="0" smtClean="0"/>
              <a:t>noise</a:t>
            </a:r>
            <a:r>
              <a:rPr lang="en-US" sz="1200" dirty="0"/>
              <a:t> </a:t>
            </a:r>
            <a:r>
              <a:rPr lang="en-US" sz="1200" dirty="0" smtClean="0"/>
              <a:t>and fading</a:t>
            </a:r>
          </a:p>
          <a:p>
            <a:pPr marL="171450" indent="-171450">
              <a:buFont typeface="Wingdings"/>
              <a:buChar char="à"/>
            </a:pPr>
            <a:r>
              <a:rPr lang="en-US" sz="1200" dirty="0" smtClean="0"/>
              <a:t>IP </a:t>
            </a:r>
            <a:r>
              <a:rPr lang="en-US" sz="1200" dirty="0"/>
              <a:t>traffic </a:t>
            </a:r>
            <a:r>
              <a:rPr lang="en-US" sz="1200" dirty="0" smtClean="0"/>
              <a:t>impairment (Jitter, Packet loss, Delay)</a:t>
            </a:r>
            <a:endParaRPr lang="en-US" sz="1200" dirty="0"/>
          </a:p>
        </p:txBody>
      </p:sp>
      <p:sp>
        <p:nvSpPr>
          <p:cNvPr id="3408930" name="Rectangle 34"/>
          <p:cNvSpPr>
            <a:spLocks noChangeArrowheads="1"/>
          </p:cNvSpPr>
          <p:nvPr/>
        </p:nvSpPr>
        <p:spPr bwMode="auto">
          <a:xfrm>
            <a:off x="2420938" y="4005263"/>
            <a:ext cx="215900"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08929" name="Picture 2" descr="45699_0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25" y="3644900"/>
            <a:ext cx="30257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8931" name="Text Box 35"/>
          <p:cNvSpPr txBox="1">
            <a:spLocks noChangeArrowheads="1"/>
          </p:cNvSpPr>
          <p:nvPr/>
        </p:nvSpPr>
        <p:spPr bwMode="auto">
          <a:xfrm>
            <a:off x="288925" y="3865563"/>
            <a:ext cx="11826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2400">
                <a:solidFill>
                  <a:schemeClr val="tx1"/>
                </a:solidFill>
                <a:latin typeface="Arial" charset="0"/>
                <a:ea typeface="ヒラギノ角ゴ Pro W3" pitchFamily="-65" charset="-128"/>
              </a:defRPr>
            </a:lvl1pPr>
            <a:lvl2pPr marL="742950" indent="-285750">
              <a:defRPr sz="2400">
                <a:solidFill>
                  <a:schemeClr val="tx1"/>
                </a:solidFill>
                <a:latin typeface="Arial" charset="0"/>
                <a:ea typeface="ヒラギノ角ゴ Pro W3" pitchFamily="-65" charset="-128"/>
              </a:defRPr>
            </a:lvl2pPr>
            <a:lvl3pPr marL="1143000" indent="-228600">
              <a:defRPr sz="2400">
                <a:solidFill>
                  <a:schemeClr val="tx1"/>
                </a:solidFill>
                <a:latin typeface="Arial" charset="0"/>
                <a:ea typeface="ヒラギノ角ゴ Pro W3" pitchFamily="-65" charset="-128"/>
              </a:defRPr>
            </a:lvl3pPr>
            <a:lvl4pPr marL="1600200" indent="-228600">
              <a:defRPr sz="2400">
                <a:solidFill>
                  <a:schemeClr val="tx1"/>
                </a:solidFill>
                <a:latin typeface="Arial" charset="0"/>
                <a:ea typeface="ヒラギノ角ゴ Pro W3" pitchFamily="-65" charset="-128"/>
              </a:defRPr>
            </a:lvl4pPr>
            <a:lvl5pPr marL="2057400" indent="-228600">
              <a:defRPr sz="2400">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5" charset="-128"/>
              </a:defRPr>
            </a:lvl9pPr>
          </a:lstStyle>
          <a:p>
            <a:r>
              <a:rPr lang="en-US" sz="1000" b="1" dirty="0"/>
              <a:t>R&amp;S®CMW-PQA</a:t>
            </a:r>
          </a:p>
        </p:txBody>
      </p:sp>
      <p:pic>
        <p:nvPicPr>
          <p:cNvPr id="21" name="Picture 4" descr="46309_0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4484" y="4249068"/>
            <a:ext cx="1594691" cy="115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5"/>
          <p:cNvSpPr txBox="1">
            <a:spLocks noChangeArrowheads="1"/>
          </p:cNvSpPr>
          <p:nvPr/>
        </p:nvSpPr>
        <p:spPr bwMode="auto">
          <a:xfrm>
            <a:off x="7429205" y="5157192"/>
            <a:ext cx="10999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5" charset="-128"/>
              </a:defRPr>
            </a:lvl1pPr>
            <a:lvl2pPr marL="742950" indent="-285750">
              <a:defRPr sz="2400">
                <a:solidFill>
                  <a:schemeClr val="tx1"/>
                </a:solidFill>
                <a:latin typeface="Arial" charset="0"/>
                <a:ea typeface="ヒラギノ角ゴ Pro W3" pitchFamily="-65" charset="-128"/>
              </a:defRPr>
            </a:lvl2pPr>
            <a:lvl3pPr marL="1143000" indent="-228600">
              <a:defRPr sz="2400">
                <a:solidFill>
                  <a:schemeClr val="tx1"/>
                </a:solidFill>
                <a:latin typeface="Arial" charset="0"/>
                <a:ea typeface="ヒラギノ角ゴ Pro W3" pitchFamily="-65" charset="-128"/>
              </a:defRPr>
            </a:lvl3pPr>
            <a:lvl4pPr marL="1600200" indent="-228600">
              <a:defRPr sz="2400">
                <a:solidFill>
                  <a:schemeClr val="tx1"/>
                </a:solidFill>
                <a:latin typeface="Arial" charset="0"/>
                <a:ea typeface="ヒラギノ角ゴ Pro W3" pitchFamily="-65" charset="-128"/>
              </a:defRPr>
            </a:lvl4pPr>
            <a:lvl5pPr marL="2057400" indent="-228600">
              <a:defRPr sz="2400">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algn="ctr"/>
            <a:r>
              <a:rPr lang="en-US" sz="1000" b="1" dirty="0" smtClean="0"/>
              <a:t>R&amp;S®VTE </a:t>
            </a:r>
            <a:endParaRPr lang="en-US" sz="1000" b="1" dirty="0"/>
          </a:p>
          <a:p>
            <a:pPr algn="ctr"/>
            <a:r>
              <a:rPr lang="en-US" sz="1000" b="1" dirty="0" smtClean="0"/>
              <a:t>Video </a:t>
            </a:r>
            <a:r>
              <a:rPr lang="en-US" sz="1000" b="1" dirty="0"/>
              <a:t>Analyzer</a:t>
            </a:r>
          </a:p>
        </p:txBody>
      </p:sp>
    </p:spTree>
    <p:extLst>
      <p:ext uri="{BB962C8B-B14F-4D97-AF65-F5344CB8AC3E}">
        <p14:creationId xmlns:p14="http://schemas.microsoft.com/office/powerpoint/2010/main" val="2120980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8775" y="190500"/>
            <a:ext cx="7669213" cy="886397"/>
          </a:xfrm>
        </p:spPr>
        <p:txBody>
          <a:bodyPr/>
          <a:lstStyle/>
          <a:p>
            <a:pPr eaLnBrk="1" hangingPunct="1"/>
            <a:r>
              <a:rPr lang="de-DE" b="1" dirty="0" smtClean="0"/>
              <a:t>VoLTE </a:t>
            </a:r>
            <a:r>
              <a:rPr lang="de-DE" b="1" dirty="0" err="1" smtClean="0"/>
              <a:t>Challenges</a:t>
            </a:r>
            <a:r>
              <a:rPr lang="de-DE" b="1" dirty="0" smtClean="0"/>
              <a:t/>
            </a:r>
            <a:br>
              <a:rPr lang="de-DE" b="1" dirty="0" smtClean="0"/>
            </a:br>
            <a:r>
              <a:rPr lang="de-DE" sz="2800" b="1" dirty="0" err="1" smtClean="0"/>
              <a:t>Interoperability</a:t>
            </a:r>
            <a:r>
              <a:rPr lang="de-DE" sz="2800" b="1" dirty="0" smtClean="0"/>
              <a:t> </a:t>
            </a:r>
            <a:r>
              <a:rPr lang="de-DE" sz="2800" b="1" dirty="0" err="1" smtClean="0"/>
              <a:t>of</a:t>
            </a:r>
            <a:r>
              <a:rPr lang="de-DE" sz="2800" b="1" dirty="0" smtClean="0"/>
              <a:t> VoLTE </a:t>
            </a:r>
            <a:r>
              <a:rPr lang="de-DE" sz="2800" b="1" dirty="0" err="1" smtClean="0"/>
              <a:t>deployments</a:t>
            </a:r>
            <a:r>
              <a:rPr lang="de-DE" sz="2800" b="1" dirty="0" smtClean="0"/>
              <a:t> </a:t>
            </a:r>
          </a:p>
        </p:txBody>
      </p:sp>
      <p:sp>
        <p:nvSpPr>
          <p:cNvPr id="12291" name="Rectangle 3"/>
          <p:cNvSpPr>
            <a:spLocks noGrp="1" noChangeArrowheads="1"/>
          </p:cNvSpPr>
          <p:nvPr>
            <p:ph type="body" idx="1"/>
          </p:nvPr>
        </p:nvSpPr>
        <p:spPr>
          <a:xfrm>
            <a:off x="323528" y="1412776"/>
            <a:ext cx="8424936" cy="5184576"/>
          </a:xfrm>
        </p:spPr>
        <p:txBody>
          <a:bodyPr/>
          <a:lstStyle/>
          <a:p>
            <a:pPr>
              <a:lnSpc>
                <a:spcPct val="90000"/>
              </a:lnSpc>
            </a:pPr>
            <a:r>
              <a:rPr lang="en-GB" sz="2400" b="0" dirty="0" smtClean="0"/>
              <a:t>Goal of VoLTE was to narrow down IMS options for voice</a:t>
            </a:r>
          </a:p>
          <a:p>
            <a:pPr>
              <a:lnSpc>
                <a:spcPct val="90000"/>
              </a:lnSpc>
            </a:pPr>
            <a:r>
              <a:rPr lang="en-GB" sz="2400" b="0" dirty="0" smtClean="0"/>
              <a:t>Most MNO roll-outs of VoLTE are not interoperable.</a:t>
            </a:r>
            <a:r>
              <a:rPr lang="en-GB" sz="2400" b="0" dirty="0"/>
              <a:t> </a:t>
            </a:r>
            <a:r>
              <a:rPr lang="en-GB" sz="2400" b="0" dirty="0"/>
              <a:t/>
            </a:r>
            <a:br>
              <a:rPr lang="en-GB" sz="2400" b="0" dirty="0"/>
            </a:br>
            <a:r>
              <a:rPr lang="en-GB" sz="2400" b="0" dirty="0" smtClean="0"/>
              <a:t>Key </a:t>
            </a:r>
            <a:r>
              <a:rPr lang="en-GB" sz="2400" b="0" dirty="0"/>
              <a:t>i</a:t>
            </a:r>
            <a:r>
              <a:rPr lang="en-GB" sz="2400" b="0" dirty="0" smtClean="0"/>
              <a:t>ssues </a:t>
            </a:r>
            <a:r>
              <a:rPr lang="en-GB" sz="2400" b="0" dirty="0" smtClean="0"/>
              <a:t>are</a:t>
            </a:r>
          </a:p>
          <a:p>
            <a:pPr lvl="1">
              <a:lnSpc>
                <a:spcPct val="90000"/>
              </a:lnSpc>
            </a:pPr>
            <a:r>
              <a:rPr lang="en-GB" sz="2400" b="1" dirty="0">
                <a:solidFill>
                  <a:schemeClr val="accent6"/>
                </a:solidFill>
              </a:rPr>
              <a:t>d</a:t>
            </a:r>
            <a:r>
              <a:rPr lang="en-GB" sz="2400" b="1" dirty="0" smtClean="0">
                <a:solidFill>
                  <a:schemeClr val="accent6"/>
                </a:solidFill>
              </a:rPr>
              <a:t>ifferent EPS bearer </a:t>
            </a:r>
            <a:r>
              <a:rPr lang="en-GB" sz="2400" b="1" dirty="0" smtClean="0">
                <a:solidFill>
                  <a:schemeClr val="accent6"/>
                </a:solidFill>
              </a:rPr>
              <a:t>setup</a:t>
            </a:r>
            <a:endParaRPr lang="en-GB" sz="2400" b="1" dirty="0" smtClean="0">
              <a:solidFill>
                <a:schemeClr val="accent6"/>
              </a:solidFill>
            </a:endParaRPr>
          </a:p>
          <a:p>
            <a:pPr lvl="1">
              <a:lnSpc>
                <a:spcPct val="90000"/>
              </a:lnSpc>
            </a:pPr>
            <a:r>
              <a:rPr lang="en-GB" sz="2400" b="1" dirty="0">
                <a:solidFill>
                  <a:schemeClr val="accent6"/>
                </a:solidFill>
              </a:rPr>
              <a:t>p</a:t>
            </a:r>
            <a:r>
              <a:rPr lang="en-GB" sz="2400" b="1" dirty="0" smtClean="0">
                <a:solidFill>
                  <a:schemeClr val="accent6"/>
                </a:solidFill>
              </a:rPr>
              <a:t>roprietary simplification of SIP call flows</a:t>
            </a:r>
          </a:p>
          <a:p>
            <a:pPr lvl="1">
              <a:lnSpc>
                <a:spcPct val="90000"/>
              </a:lnSpc>
            </a:pPr>
            <a:r>
              <a:rPr lang="en-GB" sz="2400" b="1" dirty="0">
                <a:solidFill>
                  <a:schemeClr val="accent6"/>
                </a:solidFill>
              </a:rPr>
              <a:t>o</a:t>
            </a:r>
            <a:r>
              <a:rPr lang="en-GB" sz="2400" b="1" dirty="0" smtClean="0">
                <a:solidFill>
                  <a:schemeClr val="accent6"/>
                </a:solidFill>
              </a:rPr>
              <a:t>perator specific introduction of SIP headers</a:t>
            </a:r>
          </a:p>
          <a:p>
            <a:pPr lvl="1">
              <a:lnSpc>
                <a:spcPct val="90000"/>
              </a:lnSpc>
            </a:pPr>
            <a:r>
              <a:rPr lang="en-GB" sz="2400" b="1" dirty="0">
                <a:solidFill>
                  <a:schemeClr val="accent6"/>
                </a:solidFill>
              </a:rPr>
              <a:t>d</a:t>
            </a:r>
            <a:r>
              <a:rPr lang="en-GB" sz="2400" b="1" dirty="0" smtClean="0">
                <a:solidFill>
                  <a:schemeClr val="accent6"/>
                </a:solidFill>
              </a:rPr>
              <a:t>ifferent security configuration (AKA, IPsec, …)</a:t>
            </a:r>
          </a:p>
          <a:p>
            <a:pPr lvl="1">
              <a:lnSpc>
                <a:spcPct val="90000"/>
              </a:lnSpc>
            </a:pPr>
            <a:endParaRPr lang="en-GB" sz="2400" dirty="0"/>
          </a:p>
          <a:p>
            <a:pPr>
              <a:lnSpc>
                <a:spcPct val="90000"/>
              </a:lnSpc>
              <a:buNone/>
              <a:defRPr/>
            </a:pPr>
            <a:endParaRPr lang="en-GB" sz="2400" dirty="0" smtClean="0">
              <a:solidFill>
                <a:srgbClr val="0085CD"/>
              </a:solidFill>
            </a:endParaRPr>
          </a:p>
          <a:p>
            <a:pPr eaLnBrk="1" hangingPunct="1">
              <a:defRPr/>
            </a:pPr>
            <a:endParaRPr lang="en-GB" b="0" dirty="0" smtClean="0"/>
          </a:p>
          <a:p>
            <a:pPr eaLnBrk="1" hangingPunct="1">
              <a:defRPr/>
            </a:pPr>
            <a:endParaRPr lang="en-GB" b="0" dirty="0" smtClean="0"/>
          </a:p>
          <a:p>
            <a:pPr marL="0" indent="0" eaLnBrk="1" hangingPunct="1">
              <a:buFont typeface="Arial Black" pitchFamily="34" charset="0"/>
              <a:buNone/>
              <a:defRPr/>
            </a:pPr>
            <a:endParaRPr lang="en-GB" b="0" dirty="0" smtClean="0"/>
          </a:p>
        </p:txBody>
      </p:sp>
      <p:sp>
        <p:nvSpPr>
          <p:cNvPr id="4" name="Text Box 4"/>
          <p:cNvSpPr txBox="1">
            <a:spLocks noChangeArrowheads="1"/>
          </p:cNvSpPr>
          <p:nvPr/>
        </p:nvSpPr>
        <p:spPr bwMode="auto">
          <a:xfrm>
            <a:off x="467544" y="4437112"/>
            <a:ext cx="7632700" cy="1200329"/>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b="1" dirty="0" smtClean="0">
                <a:solidFill>
                  <a:srgbClr val="0085CD"/>
                </a:solidFill>
              </a:rPr>
              <a:t>None interoperable roll-out of VoLTE hampers national as well as international roaming and leads to fragmentation in the market</a:t>
            </a:r>
          </a:p>
        </p:txBody>
      </p:sp>
    </p:spTree>
    <p:extLst>
      <p:ext uri="{BB962C8B-B14F-4D97-AF65-F5344CB8AC3E}">
        <p14:creationId xmlns:p14="http://schemas.microsoft.com/office/powerpoint/2010/main" val="880229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8775" y="190500"/>
            <a:ext cx="7669213" cy="886397"/>
          </a:xfrm>
        </p:spPr>
        <p:txBody>
          <a:bodyPr/>
          <a:lstStyle/>
          <a:p>
            <a:pPr eaLnBrk="1" hangingPunct="1"/>
            <a:r>
              <a:rPr lang="de-DE" b="1" dirty="0" smtClean="0"/>
              <a:t>VoLTE </a:t>
            </a:r>
            <a:r>
              <a:rPr lang="de-DE" b="1" dirty="0" err="1" smtClean="0"/>
              <a:t>Challenges</a:t>
            </a:r>
            <a:r>
              <a:rPr lang="de-DE" b="1" dirty="0" smtClean="0"/>
              <a:t/>
            </a:r>
            <a:br>
              <a:rPr lang="de-DE" b="1" dirty="0" smtClean="0"/>
            </a:br>
            <a:r>
              <a:rPr lang="de-DE" sz="2800" b="1" dirty="0" smtClean="0"/>
              <a:t>Service </a:t>
            </a:r>
            <a:r>
              <a:rPr lang="de-DE" sz="2800" b="1" dirty="0" err="1" smtClean="0"/>
              <a:t>Parity</a:t>
            </a:r>
            <a:r>
              <a:rPr lang="de-DE" sz="2800" b="1" dirty="0" smtClean="0"/>
              <a:t> </a:t>
            </a:r>
            <a:r>
              <a:rPr lang="de-DE" sz="2800" b="1" dirty="0" err="1" smtClean="0"/>
              <a:t>and</a:t>
            </a:r>
            <a:r>
              <a:rPr lang="de-DE" sz="2800" b="1" dirty="0" smtClean="0"/>
              <a:t> Standardisation</a:t>
            </a:r>
          </a:p>
        </p:txBody>
      </p:sp>
      <p:sp>
        <p:nvSpPr>
          <p:cNvPr id="12291" name="Rectangle 3"/>
          <p:cNvSpPr>
            <a:spLocks noGrp="1" noChangeArrowheads="1"/>
          </p:cNvSpPr>
          <p:nvPr>
            <p:ph type="body" idx="1"/>
          </p:nvPr>
        </p:nvSpPr>
        <p:spPr>
          <a:xfrm>
            <a:off x="323528" y="1412776"/>
            <a:ext cx="7992888" cy="4824536"/>
          </a:xfrm>
        </p:spPr>
        <p:txBody>
          <a:bodyPr/>
          <a:lstStyle/>
          <a:p>
            <a:pPr>
              <a:lnSpc>
                <a:spcPct val="90000"/>
              </a:lnSpc>
            </a:pPr>
            <a:r>
              <a:rPr lang="en-GB" sz="2400" b="0" dirty="0" smtClean="0"/>
              <a:t>Customers expect at least same user experience in VoLTE as they know from CS-Voice. </a:t>
            </a:r>
          </a:p>
          <a:p>
            <a:pPr>
              <a:lnSpc>
                <a:spcPct val="90000"/>
              </a:lnSpc>
            </a:pPr>
            <a:r>
              <a:rPr lang="en-GB" sz="2400" b="0" dirty="0" smtClean="0"/>
              <a:t>CS-Voice is tightly specified based on 3GPP NAS protocols CC/MM includes</a:t>
            </a:r>
          </a:p>
          <a:p>
            <a:pPr lvl="1">
              <a:lnSpc>
                <a:spcPct val="90000"/>
              </a:lnSpc>
            </a:pPr>
            <a:r>
              <a:rPr lang="en-GB" sz="2400" b="1" kern="1200" dirty="0">
                <a:solidFill>
                  <a:srgbClr val="0085CD"/>
                </a:solidFill>
                <a:latin typeface="Arial" charset="0"/>
                <a:ea typeface="ヒラギノ角ゴ Pro W3" pitchFamily="-65" charset="-128"/>
                <a:cs typeface="+mn-cs"/>
              </a:rPr>
              <a:t>State machines </a:t>
            </a:r>
            <a:r>
              <a:rPr lang="en-GB" sz="2400" b="1" kern="1200" dirty="0" smtClean="0">
                <a:solidFill>
                  <a:srgbClr val="0085CD"/>
                </a:solidFill>
                <a:latin typeface="Arial" charset="0"/>
                <a:ea typeface="ヒラギノ角ゴ Pro W3" pitchFamily="-65" charset="-128"/>
                <a:cs typeface="+mn-cs"/>
              </a:rPr>
              <a:t>&amp; timers </a:t>
            </a:r>
            <a:endParaRPr lang="en-GB" sz="2400" b="1" kern="1200" dirty="0">
              <a:solidFill>
                <a:srgbClr val="0085CD"/>
              </a:solidFill>
              <a:latin typeface="Arial" charset="0"/>
              <a:ea typeface="ヒラギノ角ゴ Pro W3" pitchFamily="-65" charset="-128"/>
              <a:cs typeface="+mn-cs"/>
            </a:endParaRPr>
          </a:p>
          <a:p>
            <a:pPr lvl="1">
              <a:lnSpc>
                <a:spcPct val="90000"/>
              </a:lnSpc>
            </a:pPr>
            <a:r>
              <a:rPr lang="en-GB" sz="2400" b="1" kern="1200" dirty="0">
                <a:solidFill>
                  <a:srgbClr val="0085CD"/>
                </a:solidFill>
                <a:latin typeface="Arial" charset="0"/>
                <a:ea typeface="ヒラギノ角ゴ Pro W3" pitchFamily="-65" charset="-128"/>
                <a:cs typeface="+mn-cs"/>
              </a:rPr>
              <a:t>Error and failure </a:t>
            </a:r>
            <a:r>
              <a:rPr lang="en-GB" sz="2400" b="1" kern="1200">
                <a:solidFill>
                  <a:srgbClr val="0085CD"/>
                </a:solidFill>
                <a:latin typeface="Arial" charset="0"/>
                <a:ea typeface="ヒラギノ角ゴ Pro W3" pitchFamily="-65" charset="-128"/>
                <a:cs typeface="+mn-cs"/>
              </a:rPr>
              <a:t>case </a:t>
            </a:r>
            <a:r>
              <a:rPr lang="en-GB" sz="2400" b="1" kern="1200" smtClean="0">
                <a:solidFill>
                  <a:srgbClr val="0085CD"/>
                </a:solidFill>
                <a:latin typeface="Arial" charset="0"/>
                <a:ea typeface="ヒラギノ角ゴ Pro W3" pitchFamily="-65" charset="-128"/>
                <a:cs typeface="+mn-cs"/>
              </a:rPr>
              <a:t>specification</a:t>
            </a:r>
            <a:endParaRPr lang="en-GB" sz="2400" b="1" dirty="0" smtClean="0">
              <a:solidFill>
                <a:schemeClr val="tx2"/>
              </a:solidFill>
            </a:endParaRPr>
          </a:p>
          <a:p>
            <a:pPr lvl="1">
              <a:lnSpc>
                <a:spcPct val="90000"/>
              </a:lnSpc>
            </a:pPr>
            <a:endParaRPr lang="en-GB" sz="2400" dirty="0"/>
          </a:p>
          <a:p>
            <a:pPr>
              <a:lnSpc>
                <a:spcPct val="90000"/>
              </a:lnSpc>
              <a:buNone/>
              <a:defRPr/>
            </a:pPr>
            <a:endParaRPr lang="en-GB" sz="2400" dirty="0" smtClean="0">
              <a:solidFill>
                <a:srgbClr val="0085CD"/>
              </a:solidFill>
            </a:endParaRPr>
          </a:p>
          <a:p>
            <a:pPr eaLnBrk="1" hangingPunct="1">
              <a:defRPr/>
            </a:pPr>
            <a:endParaRPr lang="en-GB" b="0" dirty="0" smtClean="0"/>
          </a:p>
          <a:p>
            <a:pPr eaLnBrk="1" hangingPunct="1">
              <a:defRPr/>
            </a:pPr>
            <a:endParaRPr lang="en-GB" b="0" dirty="0" smtClean="0"/>
          </a:p>
          <a:p>
            <a:pPr marL="0" indent="0" eaLnBrk="1" hangingPunct="1">
              <a:buFont typeface="Arial Black" pitchFamily="34" charset="0"/>
              <a:buNone/>
              <a:defRPr/>
            </a:pPr>
            <a:endParaRPr lang="en-GB" b="0" dirty="0" smtClean="0"/>
          </a:p>
        </p:txBody>
      </p:sp>
      <p:sp>
        <p:nvSpPr>
          <p:cNvPr id="4" name="Text Box 4"/>
          <p:cNvSpPr txBox="1">
            <a:spLocks noChangeArrowheads="1"/>
          </p:cNvSpPr>
          <p:nvPr/>
        </p:nvSpPr>
        <p:spPr bwMode="auto">
          <a:xfrm>
            <a:off x="467544" y="4077072"/>
            <a:ext cx="7704856" cy="1446550"/>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b="1" dirty="0" smtClean="0">
                <a:solidFill>
                  <a:srgbClr val="0085CD"/>
                </a:solidFill>
              </a:rPr>
              <a:t>Implementation of IMS/VOLTE is much more proprietary and varies from device to device, e.g. </a:t>
            </a:r>
          </a:p>
          <a:p>
            <a:pPr marL="342900" indent="-342900">
              <a:buFont typeface="Arial" pitchFamily="34" charset="0"/>
              <a:buChar char="•"/>
            </a:pPr>
            <a:r>
              <a:rPr lang="en-US" sz="2000" b="1" dirty="0">
                <a:solidFill>
                  <a:srgbClr val="0085CD"/>
                </a:solidFill>
              </a:rPr>
              <a:t>D</a:t>
            </a:r>
            <a:r>
              <a:rPr lang="en-US" sz="2000" b="1" dirty="0" smtClean="0">
                <a:solidFill>
                  <a:srgbClr val="0085CD"/>
                </a:solidFill>
              </a:rPr>
              <a:t>evice behavior when receiving SIP error message</a:t>
            </a:r>
          </a:p>
          <a:p>
            <a:pPr marL="342900" indent="-342900">
              <a:buFont typeface="Arial" pitchFamily="34" charset="0"/>
              <a:buChar char="•"/>
            </a:pPr>
            <a:r>
              <a:rPr lang="en-US" sz="2000" b="1" dirty="0" smtClean="0">
                <a:solidFill>
                  <a:srgbClr val="0085CD"/>
                </a:solidFill>
              </a:rPr>
              <a:t>Device behavior when LTE connection is lost </a:t>
            </a:r>
          </a:p>
        </p:txBody>
      </p:sp>
    </p:spTree>
    <p:extLst>
      <p:ext uri="{BB962C8B-B14F-4D97-AF65-F5344CB8AC3E}">
        <p14:creationId xmlns:p14="http://schemas.microsoft.com/office/powerpoint/2010/main" val="247196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7778" name="Group 2"/>
          <p:cNvGraphicFramePr>
            <a:graphicFrameLocks noGrp="1"/>
          </p:cNvGraphicFramePr>
          <p:nvPr>
            <p:extLst>
              <p:ext uri="{D42A27DB-BD31-4B8C-83A1-F6EECF244321}">
                <p14:modId xmlns:p14="http://schemas.microsoft.com/office/powerpoint/2010/main" val="2221398321"/>
              </p:ext>
            </p:extLst>
          </p:nvPr>
        </p:nvGraphicFramePr>
        <p:xfrm>
          <a:off x="222180" y="1034781"/>
          <a:ext cx="8742307" cy="3398903"/>
        </p:xfrm>
        <a:graphic>
          <a:graphicData uri="http://schemas.openxmlformats.org/drawingml/2006/table">
            <a:tbl>
              <a:tblPr/>
              <a:tblGrid>
                <a:gridCol w="1784805"/>
                <a:gridCol w="4093463"/>
                <a:gridCol w="2864039"/>
              </a:tblGrid>
              <a:tr h="522011">
                <a:tc>
                  <a:txBody>
                    <a:bodyPr/>
                    <a:lstStyle/>
                    <a:p>
                      <a:pPr marL="0" marR="0" lvl="0" indent="0" algn="l" defTabSz="914400" rtl="0" eaLnBrk="1" fontAlgn="base" latinLnBrk="0" hangingPunct="1">
                        <a:lnSpc>
                          <a:spcPct val="90000"/>
                        </a:lnSpc>
                        <a:spcBef>
                          <a:spcPct val="20000"/>
                        </a:spcBef>
                        <a:spcAft>
                          <a:spcPct val="0"/>
                        </a:spcAft>
                        <a:buClrTx/>
                        <a:buSzPct val="90000"/>
                        <a:buFont typeface="Arial Black" pitchFamily="34" charset="0"/>
                        <a:buNone/>
                        <a:tabLst/>
                      </a:pPr>
                      <a:r>
                        <a:rPr kumimoji="0" lang="en-GB" sz="1600" b="1" i="0" u="none" strike="noStrike" cap="none" normalizeH="0" baseline="0" noProof="0" dirty="0" smtClean="0">
                          <a:ln>
                            <a:noFill/>
                          </a:ln>
                          <a:solidFill>
                            <a:srgbClr val="FFFFFF"/>
                          </a:solidFill>
                          <a:effectLst/>
                          <a:latin typeface="Arial" charset="0"/>
                          <a:ea typeface="ヒラギノ角ゴ Pro W3" pitchFamily="1" charset="-128"/>
                        </a:rPr>
                        <a:t> Technique</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1" fontAlgn="base" latinLnBrk="0" hangingPunct="1">
                        <a:lnSpc>
                          <a:spcPct val="90000"/>
                        </a:lnSpc>
                        <a:spcBef>
                          <a:spcPct val="20000"/>
                        </a:spcBef>
                        <a:spcAft>
                          <a:spcPct val="0"/>
                        </a:spcAft>
                        <a:buClrTx/>
                        <a:buSzPct val="90000"/>
                        <a:buFont typeface="Arial Black" pitchFamily="34" charset="0"/>
                        <a:buNone/>
                        <a:tabLst/>
                      </a:pPr>
                      <a:r>
                        <a:rPr kumimoji="0" lang="en-GB" sz="1600" b="1" i="0" u="none" strike="noStrike" cap="none" normalizeH="0" baseline="0" noProof="0" dirty="0" smtClean="0">
                          <a:ln>
                            <a:noFill/>
                          </a:ln>
                          <a:solidFill>
                            <a:srgbClr val="FFFFFF"/>
                          </a:solidFill>
                          <a:effectLst/>
                          <a:latin typeface="Arial" charset="0"/>
                          <a:ea typeface="ヒラギノ角ゴ Pro W3" pitchFamily="1" charset="-128"/>
                        </a:rPr>
                        <a:t>    Description</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60A2"/>
                    </a:solidFill>
                  </a:tcPr>
                </a:tc>
                <a:tc>
                  <a:txBody>
                    <a:bodyPr/>
                    <a:lstStyle/>
                    <a:p>
                      <a:pPr marL="0" marR="0" lvl="0" indent="0" algn="l" defTabSz="914400" rtl="0" eaLnBrk="1" fontAlgn="base" latinLnBrk="0" hangingPunct="1">
                        <a:lnSpc>
                          <a:spcPct val="90000"/>
                        </a:lnSpc>
                        <a:spcBef>
                          <a:spcPct val="20000"/>
                        </a:spcBef>
                        <a:spcAft>
                          <a:spcPct val="0"/>
                        </a:spcAft>
                        <a:buClrTx/>
                        <a:buSzPct val="90000"/>
                        <a:buFont typeface="Arial Black" pitchFamily="34" charset="0"/>
                        <a:buNone/>
                        <a:tabLst/>
                      </a:pPr>
                      <a:r>
                        <a:rPr kumimoji="0" lang="en-GB" sz="1600" b="1" i="0" u="none" strike="noStrike" cap="none" normalizeH="0" baseline="0" noProof="0" dirty="0" smtClean="0">
                          <a:ln>
                            <a:noFill/>
                          </a:ln>
                          <a:solidFill>
                            <a:srgbClr val="FFFFFF"/>
                          </a:solidFill>
                          <a:effectLst/>
                          <a:latin typeface="Arial" charset="0"/>
                          <a:ea typeface="ヒラギノ角ゴ Pro W3" pitchFamily="1" charset="-128"/>
                        </a:rPr>
                        <a:t>    Use Case</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60A2"/>
                    </a:solidFill>
                  </a:tcPr>
                </a:tc>
              </a:tr>
              <a:tr h="735180">
                <a:tc>
                  <a:txBody>
                    <a:bodyPr/>
                    <a:lstStyle/>
                    <a:p>
                      <a:pPr marL="0" marR="0" lvl="0" indent="0" algn="l" defTabSz="914400" rtl="0" eaLnBrk="1" fontAlgn="base" latinLnBrk="0" hangingPunct="1">
                        <a:lnSpc>
                          <a:spcPct val="100000"/>
                        </a:lnSpc>
                        <a:spcBef>
                          <a:spcPct val="20000"/>
                        </a:spcBef>
                        <a:spcAft>
                          <a:spcPct val="0"/>
                        </a:spcAft>
                        <a:buClrTx/>
                        <a:buSzPct val="90000"/>
                        <a:buFont typeface="Arial Black" pitchFamily="34" charset="0"/>
                        <a:buNone/>
                        <a:tabLst/>
                      </a:pPr>
                      <a:r>
                        <a:rPr kumimoji="0" lang="en-GB" sz="1600" b="1" i="0" u="none" strike="noStrike" cap="none" normalizeH="0" baseline="0" noProof="0" dirty="0" smtClean="0">
                          <a:ln>
                            <a:noFill/>
                          </a:ln>
                          <a:solidFill>
                            <a:schemeClr val="tx1"/>
                          </a:solidFill>
                          <a:effectLst/>
                          <a:latin typeface="Arial" charset="0"/>
                          <a:ea typeface="ヒラギノ角ゴ Pro W3" pitchFamily="1" charset="-128"/>
                        </a:rPr>
                        <a:t>Dual Stand-by</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 typeface="Arial Black" pitchFamily="34" charset="0"/>
                        <a:buNone/>
                        <a:tabLst/>
                      </a:pPr>
                      <a: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t>Independent radios for Voice </a:t>
                      </a:r>
                      <a:b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br>
                      <a: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t>(GSM, 3G, CDMA2000) and Data (LTE)</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 typeface="Arial" pitchFamily="34" charset="0"/>
                        <a:buNone/>
                        <a:tabLst/>
                      </a:pPr>
                      <a: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t>Useful to provide voice </a:t>
                      </a:r>
                      <a:b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br>
                      <a: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t>over legacy network</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r>
              <a:tr h="916394">
                <a:tc>
                  <a:txBody>
                    <a:bodyPr/>
                    <a:lstStyle/>
                    <a:p>
                      <a:pPr marL="0" marR="0" lvl="0" indent="0" algn="l" defTabSz="914400" rtl="0" eaLnBrk="1" fontAlgn="base" latinLnBrk="0" hangingPunct="1">
                        <a:lnSpc>
                          <a:spcPct val="100000"/>
                        </a:lnSpc>
                        <a:spcBef>
                          <a:spcPct val="20000"/>
                        </a:spcBef>
                        <a:spcAft>
                          <a:spcPct val="0"/>
                        </a:spcAft>
                        <a:buClrTx/>
                        <a:buSzPct val="90000"/>
                        <a:buFont typeface="Arial Black" pitchFamily="34" charset="0"/>
                        <a:buNone/>
                        <a:tabLst/>
                      </a:pPr>
                      <a:r>
                        <a:rPr kumimoji="0" lang="en-GB" sz="1600" b="1" i="0" u="none" strike="noStrike" cap="none" normalizeH="0" baseline="0" noProof="0" dirty="0" smtClean="0">
                          <a:ln>
                            <a:noFill/>
                          </a:ln>
                          <a:solidFill>
                            <a:schemeClr val="tx1"/>
                          </a:solidFill>
                          <a:effectLst/>
                          <a:latin typeface="Arial" charset="0"/>
                          <a:ea typeface="ヒラギノ角ゴ Pro W3" pitchFamily="1" charset="-128"/>
                        </a:rPr>
                        <a:t>Circuit Switched </a:t>
                      </a:r>
                      <a:r>
                        <a:rPr kumimoji="0" lang="en-GB" sz="1600" b="1" i="0" u="none" strike="noStrike" cap="none" normalizeH="0" baseline="0" noProof="0" dirty="0" err="1" smtClean="0">
                          <a:ln>
                            <a:noFill/>
                          </a:ln>
                          <a:solidFill>
                            <a:schemeClr val="tx1"/>
                          </a:solidFill>
                          <a:effectLst/>
                          <a:latin typeface="Arial" charset="0"/>
                          <a:ea typeface="ヒラギノ角ゴ Pro W3" pitchFamily="1" charset="-128"/>
                        </a:rPr>
                        <a:t>Fallback</a:t>
                      </a:r>
                      <a:r>
                        <a:rPr kumimoji="0" lang="en-GB" sz="1600" b="1" i="0" u="none" strike="noStrike" cap="none" normalizeH="0" baseline="0" noProof="0" dirty="0" smtClean="0">
                          <a:ln>
                            <a:noFill/>
                          </a:ln>
                          <a:solidFill>
                            <a:schemeClr val="tx1"/>
                          </a:solidFill>
                          <a:effectLst/>
                          <a:latin typeface="Arial" charset="0"/>
                          <a:ea typeface="ヒラギノ角ゴ Pro W3" pitchFamily="1" charset="-128"/>
                        </a:rPr>
                        <a:t> (CSFB)</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 typeface="Arial Black" pitchFamily="34" charset="0"/>
                        <a:buNone/>
                        <a:tabLst/>
                      </a:pPr>
                      <a: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t>HO to legacy technology to establish common CS call</a:t>
                      </a:r>
                    </a:p>
                    <a:p>
                      <a:pPr marL="0" marR="0" lvl="0" indent="0" algn="l" defTabSz="914400" rtl="0" eaLnBrk="1" fontAlgn="base" latinLnBrk="0" hangingPunct="1">
                        <a:lnSpc>
                          <a:spcPct val="100000"/>
                        </a:lnSpc>
                        <a:spcBef>
                          <a:spcPct val="20000"/>
                        </a:spcBef>
                        <a:spcAft>
                          <a:spcPct val="0"/>
                        </a:spcAft>
                        <a:buClrTx/>
                        <a:buSzPct val="90000"/>
                        <a:buFont typeface="Arial Black" pitchFamily="34" charset="0"/>
                        <a:buNone/>
                        <a:tabLst/>
                      </a:pPr>
                      <a: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t>LTE connection suspended</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 typeface="Arial" pitchFamily="34" charset="0"/>
                        <a:buNone/>
                        <a:tabLst/>
                      </a:pPr>
                      <a: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t>Required for roaming support </a:t>
                      </a:r>
                    </a:p>
                    <a:p>
                      <a:pPr marL="0" marR="0" lvl="0" indent="0" algn="l" defTabSz="914400" rtl="0" eaLnBrk="1" fontAlgn="base" latinLnBrk="0" hangingPunct="1">
                        <a:lnSpc>
                          <a:spcPct val="100000"/>
                        </a:lnSpc>
                        <a:spcBef>
                          <a:spcPct val="20000"/>
                        </a:spcBef>
                        <a:spcAft>
                          <a:spcPct val="0"/>
                        </a:spcAft>
                        <a:buClrTx/>
                        <a:buSzPct val="90000"/>
                        <a:buFont typeface="Arial" pitchFamily="34" charset="0"/>
                        <a:buNone/>
                        <a:tabLst/>
                      </a:pPr>
                      <a:endParaRPr kumimoji="0" lang="en-GB" sz="1600" b="0" i="0" u="none" strike="noStrike" cap="none" normalizeH="0" baseline="0" noProof="0" dirty="0" smtClean="0">
                        <a:ln>
                          <a:noFill/>
                        </a:ln>
                        <a:solidFill>
                          <a:schemeClr val="tx1"/>
                        </a:solidFill>
                        <a:effectLst/>
                        <a:latin typeface="Arial" charset="0"/>
                        <a:ea typeface="ヒラギノ角ゴ Pro W3" pitchFamily="1" charset="-128"/>
                      </a:endParaRP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r>
              <a:tr h="1225318">
                <a:tc>
                  <a:txBody>
                    <a:bodyPr/>
                    <a:lstStyle/>
                    <a:p>
                      <a:pPr marL="0" marR="0" lvl="0" indent="0" algn="l" defTabSz="914400" rtl="0" eaLnBrk="1" fontAlgn="base" latinLnBrk="0" hangingPunct="1">
                        <a:lnSpc>
                          <a:spcPct val="100000"/>
                        </a:lnSpc>
                        <a:spcBef>
                          <a:spcPct val="20000"/>
                        </a:spcBef>
                        <a:spcAft>
                          <a:spcPct val="0"/>
                        </a:spcAft>
                        <a:buClrTx/>
                        <a:buSzPct val="90000"/>
                        <a:buFont typeface="Arial Black" pitchFamily="34" charset="0"/>
                        <a:buNone/>
                        <a:tabLst/>
                      </a:pPr>
                      <a:r>
                        <a:rPr kumimoji="0" lang="en-GB" sz="1600" b="1" i="0" u="none" strike="noStrike" cap="none" normalizeH="0" baseline="0" noProof="0" dirty="0" smtClean="0">
                          <a:ln>
                            <a:noFill/>
                          </a:ln>
                          <a:solidFill>
                            <a:schemeClr val="tx1"/>
                          </a:solidFill>
                          <a:effectLst/>
                          <a:latin typeface="Arial" charset="0"/>
                          <a:ea typeface="ヒラギノ角ゴ Pro W3" pitchFamily="1" charset="-128"/>
                          <a:cs typeface="+mn-cs"/>
                        </a:rPr>
                        <a:t>Single Radio Voice Call Continuity  (SRVCC)</a:t>
                      </a:r>
                      <a:endParaRPr kumimoji="0" lang="en-GB" sz="1600" b="1" i="0" u="none" strike="noStrike" cap="none" normalizeH="0" baseline="0" noProof="0" dirty="0" smtClean="0">
                        <a:ln>
                          <a:noFill/>
                        </a:ln>
                        <a:solidFill>
                          <a:schemeClr val="tx1"/>
                        </a:solidFill>
                        <a:effectLst/>
                        <a:latin typeface="Arial" charset="0"/>
                        <a:ea typeface="ヒラギノ角ゴ Pro W3" pitchFamily="1" charset="-128"/>
                        <a:cs typeface="Arial" charset="0"/>
                      </a:endParaRP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 typeface="Arial Black" pitchFamily="34" charset="0"/>
                        <a:buNone/>
                        <a:tabLst/>
                      </a:pPr>
                      <a: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t>During VoLTE Call HO to legacy technology and establish common CS call</a:t>
                      </a:r>
                    </a:p>
                    <a:p>
                      <a:pPr marL="0" marR="0" lvl="0" indent="0" algn="l" defTabSz="914400" rtl="0" eaLnBrk="1" fontAlgn="base" latinLnBrk="0" hangingPunct="1">
                        <a:lnSpc>
                          <a:spcPct val="100000"/>
                        </a:lnSpc>
                        <a:spcBef>
                          <a:spcPct val="20000"/>
                        </a:spcBef>
                        <a:spcAft>
                          <a:spcPct val="0"/>
                        </a:spcAft>
                        <a:buClrTx/>
                        <a:buSzPct val="90000"/>
                        <a:buFont typeface="Arial Black" pitchFamily="34" charset="0"/>
                        <a:buNone/>
                        <a:tabLst/>
                      </a:pPr>
                      <a: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t>CS voice handled as IMS service</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 typeface="Arial" pitchFamily="34" charset="0"/>
                        <a:buNone/>
                        <a:tabLst/>
                      </a:pPr>
                      <a:r>
                        <a:rPr kumimoji="0" lang="en-GB" sz="1600" b="0" i="0" u="none" strike="noStrike" cap="none" normalizeH="0" baseline="0" noProof="0" dirty="0" smtClean="0">
                          <a:ln>
                            <a:noFill/>
                          </a:ln>
                          <a:solidFill>
                            <a:schemeClr val="tx1"/>
                          </a:solidFill>
                          <a:effectLst/>
                          <a:latin typeface="Arial" charset="0"/>
                          <a:ea typeface="ヒラギノ角ゴ Pro W3" pitchFamily="1" charset="-128"/>
                        </a:rPr>
                        <a:t>Maintain speech connection when running out of LTE coverage</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11312" name="Rectangle 56"/>
          <p:cNvSpPr>
            <a:spLocks noGrp="1" noChangeArrowheads="1"/>
          </p:cNvSpPr>
          <p:nvPr>
            <p:ph type="title"/>
          </p:nvPr>
        </p:nvSpPr>
        <p:spPr>
          <a:xfrm>
            <a:off x="358775" y="190500"/>
            <a:ext cx="7669213" cy="498598"/>
          </a:xfrm>
        </p:spPr>
        <p:txBody>
          <a:bodyPr/>
          <a:lstStyle/>
          <a:p>
            <a:pPr eaLnBrk="1" hangingPunct="1"/>
            <a:r>
              <a:rPr lang="de-DE" b="1" dirty="0" err="1" smtClean="0"/>
              <a:t>Interworking</a:t>
            </a:r>
            <a:r>
              <a:rPr lang="de-DE" b="1" dirty="0" smtClean="0"/>
              <a:t> </a:t>
            </a:r>
            <a:r>
              <a:rPr lang="de-DE" b="1" dirty="0" err="1" smtClean="0"/>
              <a:t>of</a:t>
            </a:r>
            <a:r>
              <a:rPr lang="de-DE" b="1" dirty="0" smtClean="0"/>
              <a:t> VoLTE </a:t>
            </a:r>
            <a:r>
              <a:rPr lang="de-DE" b="1" dirty="0" err="1" smtClean="0"/>
              <a:t>with</a:t>
            </a:r>
            <a:r>
              <a:rPr lang="de-DE" b="1" dirty="0" smtClean="0"/>
              <a:t> CS-Voice </a:t>
            </a:r>
            <a:endParaRPr lang="de-DE" b="1" noProof="1" smtClean="0"/>
          </a:p>
        </p:txBody>
      </p:sp>
      <p:sp>
        <p:nvSpPr>
          <p:cNvPr id="11313" name="Rectangle 7"/>
          <p:cNvSpPr>
            <a:spLocks noChangeArrowheads="1"/>
          </p:cNvSpPr>
          <p:nvPr/>
        </p:nvSpPr>
        <p:spPr bwMode="gray">
          <a:xfrm>
            <a:off x="323528" y="675708"/>
            <a:ext cx="8523609"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eaLnBrk="0" hangingPunct="0">
              <a:spcBef>
                <a:spcPct val="0"/>
              </a:spcBef>
              <a:buFontTx/>
              <a:buNone/>
            </a:pPr>
            <a:endParaRPr lang="en-US" sz="2000" b="1" dirty="0"/>
          </a:p>
          <a:p>
            <a:pPr defTabSz="801688" eaLnBrk="0" hangingPunct="0">
              <a:spcBef>
                <a:spcPct val="0"/>
              </a:spcBef>
              <a:buFontTx/>
              <a:buNone/>
            </a:pPr>
            <a:endParaRPr lang="en-US" sz="1200" b="1" noProof="1"/>
          </a:p>
        </p:txBody>
      </p:sp>
      <p:sp>
        <p:nvSpPr>
          <p:cNvPr id="11314" name="WordArt 35"/>
          <p:cNvSpPr>
            <a:spLocks noChangeArrowheads="1" noChangeShapeType="1" noTextEdit="1"/>
          </p:cNvSpPr>
          <p:nvPr/>
        </p:nvSpPr>
        <p:spPr bwMode="auto">
          <a:xfrm>
            <a:off x="7858125" y="2124075"/>
            <a:ext cx="344488" cy="266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Arial" charset="0"/>
              <a:buNone/>
            </a:pPr>
            <a:endParaRPr lang="en-US" sz="3600" kern="10" dirty="0">
              <a:gradFill rotWithShape="1">
                <a:gsLst>
                  <a:gs pos="0">
                    <a:srgbClr val="4C7013"/>
                  </a:gs>
                  <a:gs pos="100000">
                    <a:srgbClr val="233409"/>
                  </a:gs>
                </a:gsLst>
                <a:lin ang="2700000" scaled="1"/>
              </a:gradFill>
              <a:latin typeface="Wingdings"/>
            </a:endParaRPr>
          </a:p>
        </p:txBody>
      </p:sp>
      <p:sp>
        <p:nvSpPr>
          <p:cNvPr id="11320" name="WordArt 35"/>
          <p:cNvSpPr>
            <a:spLocks noChangeArrowheads="1" noChangeShapeType="1" noTextEdit="1"/>
          </p:cNvSpPr>
          <p:nvPr/>
        </p:nvSpPr>
        <p:spPr bwMode="auto">
          <a:xfrm>
            <a:off x="7858125" y="3743325"/>
            <a:ext cx="344488" cy="266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Arial" charset="0"/>
              <a:buNone/>
            </a:pPr>
            <a:endParaRPr lang="en-US" sz="3600" kern="10" dirty="0">
              <a:gradFill rotWithShape="1">
                <a:gsLst>
                  <a:gs pos="0">
                    <a:srgbClr val="4C7013"/>
                  </a:gs>
                  <a:gs pos="100000">
                    <a:srgbClr val="233409"/>
                  </a:gs>
                </a:gsLst>
                <a:lin ang="2700000" scaled="1"/>
              </a:gradFill>
              <a:latin typeface="Wingdings"/>
            </a:endParaRPr>
          </a:p>
        </p:txBody>
      </p:sp>
      <p:sp>
        <p:nvSpPr>
          <p:cNvPr id="7" name="Text Box 4"/>
          <p:cNvSpPr txBox="1">
            <a:spLocks noChangeArrowheads="1"/>
          </p:cNvSpPr>
          <p:nvPr/>
        </p:nvSpPr>
        <p:spPr bwMode="auto">
          <a:xfrm>
            <a:off x="463708" y="4725144"/>
            <a:ext cx="7924716" cy="1015663"/>
          </a:xfrm>
          <a:prstGeom prst="rect">
            <a:avLst/>
          </a:prstGeom>
          <a:noFill/>
          <a:ln w="28575" algn="ctr">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342900" indent="-342900">
              <a:buFont typeface="Arial" pitchFamily="34" charset="0"/>
              <a:buChar char="•"/>
            </a:pPr>
            <a:r>
              <a:rPr lang="en-US" sz="2000" b="1" dirty="0" smtClean="0">
                <a:solidFill>
                  <a:srgbClr val="0085CD"/>
                </a:solidFill>
              </a:rPr>
              <a:t>CSFB and SRVCC support is necessary to cope with handover and roaming scenarios</a:t>
            </a:r>
          </a:p>
          <a:p>
            <a:pPr marL="342900" indent="-342900">
              <a:buFont typeface="Arial" pitchFamily="34" charset="0"/>
              <a:buChar char="•"/>
            </a:pPr>
            <a:r>
              <a:rPr lang="en-US" sz="2000" b="1" dirty="0" smtClean="0">
                <a:solidFill>
                  <a:srgbClr val="0085CD"/>
                </a:solidFill>
              </a:rPr>
              <a:t>Dual Stand-by is required in selected markets</a:t>
            </a:r>
          </a:p>
        </p:txBody>
      </p:sp>
    </p:spTree>
    <p:extLst>
      <p:ext uri="{BB962C8B-B14F-4D97-AF65-F5344CB8AC3E}">
        <p14:creationId xmlns:p14="http://schemas.microsoft.com/office/powerpoint/2010/main" val="19410198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amp;S_Standard_d">
  <a:themeElements>
    <a:clrScheme name="R&amp;S_Standard_d 13">
      <a:dk1>
        <a:srgbClr val="000000"/>
      </a:dk1>
      <a:lt1>
        <a:srgbClr val="FFFFFF"/>
      </a:lt1>
      <a:dk2>
        <a:srgbClr val="0060A2"/>
      </a:dk2>
      <a:lt2>
        <a:srgbClr val="969696"/>
      </a:lt2>
      <a:accent1>
        <a:srgbClr val="F6960F"/>
      </a:accent1>
      <a:accent2>
        <a:srgbClr val="CB285B"/>
      </a:accent2>
      <a:accent3>
        <a:srgbClr val="FFFFFF"/>
      </a:accent3>
      <a:accent4>
        <a:srgbClr val="000000"/>
      </a:accent4>
      <a:accent5>
        <a:srgbClr val="FAC9AA"/>
      </a:accent5>
      <a:accent6>
        <a:srgbClr val="B82352"/>
      </a:accent6>
      <a:hlink>
        <a:srgbClr val="3C5B48"/>
      </a:hlink>
      <a:folHlink>
        <a:srgbClr val="001F4A"/>
      </a:folHlink>
    </a:clrScheme>
    <a:fontScheme name="R&amp;S_Standard_d">
      <a:majorFont>
        <a:latin typeface="Arial Narrow"/>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65" charset="-128"/>
          </a:defRPr>
        </a:defPPr>
      </a:lstStyle>
    </a:lnDef>
  </a:objectDefaults>
  <a:extraClrSchemeLst>
    <a:extraClrScheme>
      <a:clrScheme name="R&amp;S_Standard_d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mp;S_Standard_d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mp;S_Standard_d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mp;S_Standard_d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mp;S_Standard_d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mp;S_Standard_d 6">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mp;S_Standard_d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mp;S_Standard_d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mp;S_Standard_d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mp;S_Standard_d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mp;S_Standard_d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amp;S_Standard_d 12">
        <a:dk1>
          <a:srgbClr val="000000"/>
        </a:dk1>
        <a:lt1>
          <a:srgbClr val="FFFFFF"/>
        </a:lt1>
        <a:dk2>
          <a:srgbClr val="000000"/>
        </a:dk2>
        <a:lt2>
          <a:srgbClr val="AEB5BB"/>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mp;S_Standard_d 13">
        <a:dk1>
          <a:srgbClr val="000000"/>
        </a:dk1>
        <a:lt1>
          <a:srgbClr val="FFFFFF"/>
        </a:lt1>
        <a:dk2>
          <a:srgbClr val="0060A2"/>
        </a:dk2>
        <a:lt2>
          <a:srgbClr val="969696"/>
        </a:lt2>
        <a:accent1>
          <a:srgbClr val="F6960F"/>
        </a:accent1>
        <a:accent2>
          <a:srgbClr val="CB285B"/>
        </a:accent2>
        <a:accent3>
          <a:srgbClr val="FFFFFF"/>
        </a:accent3>
        <a:accent4>
          <a:srgbClr val="000000"/>
        </a:accent4>
        <a:accent5>
          <a:srgbClr val="FAC9AA"/>
        </a:accent5>
        <a:accent6>
          <a:srgbClr val="B82352"/>
        </a:accent6>
        <a:hlink>
          <a:srgbClr val="3C5B48"/>
        </a:hlink>
        <a:folHlink>
          <a:srgbClr val="001F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A34F68A26FD249B063763E656D146D" ma:contentTypeVersion="1" ma:contentTypeDescription="Create a new document." ma:contentTypeScope="" ma:versionID="baf80c9ff089c4a104f4f852890efe78">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5E72EA4-54D3-45C9-9CA1-91C02977C929}"/>
</file>

<file path=customXml/itemProps2.xml><?xml version="1.0" encoding="utf-8"?>
<ds:datastoreItem xmlns:ds="http://schemas.openxmlformats.org/officeDocument/2006/customXml" ds:itemID="{DC99284B-EA04-4DCA-82CA-A68B53418C53}"/>
</file>

<file path=customXml/itemProps3.xml><?xml version="1.0" encoding="utf-8"?>
<ds:datastoreItem xmlns:ds="http://schemas.openxmlformats.org/officeDocument/2006/customXml" ds:itemID="{BE36CE22-F27E-4E74-A782-92D57CDB36F7}"/>
</file>

<file path=docProps/app.xml><?xml version="1.0" encoding="utf-8"?>
<Properties xmlns="http://schemas.openxmlformats.org/officeDocument/2006/extended-properties" xmlns:vt="http://schemas.openxmlformats.org/officeDocument/2006/docPropsVTypes">
  <Template/>
  <TotalTime>0</TotalTime>
  <Words>1015</Words>
  <Application>Microsoft Office PowerPoint</Application>
  <PresentationFormat>On-screen Show (4:3)</PresentationFormat>
  <Paragraphs>198</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Arial Narrow</vt:lpstr>
      <vt:lpstr>Courier New</vt:lpstr>
      <vt:lpstr>Times</vt:lpstr>
      <vt:lpstr>Wingdings</vt:lpstr>
      <vt:lpstr>ヒラギノ角ゴ Pro W3</vt:lpstr>
      <vt:lpstr>R&amp;S_Standard_d</vt:lpstr>
      <vt:lpstr> VoLTE Device Interoperability  Challenges </vt:lpstr>
      <vt:lpstr>VoLTE Device Interoperability What are the challenges today? </vt:lpstr>
      <vt:lpstr>Introduction Voice over LTE From IMS to VoLTE</vt:lpstr>
      <vt:lpstr>LTE Device Testing in Lab and Field</vt:lpstr>
      <vt:lpstr>LTE Device Testing GCF / PTCRB Device Certification</vt:lpstr>
      <vt:lpstr>IMS Device Testing Overview Areas of Testing</vt:lpstr>
      <vt:lpstr>VoLTE Challenges Interoperability of VoLTE deployments </vt:lpstr>
      <vt:lpstr>VoLTE Challenges Service Parity and Standardisation</vt:lpstr>
      <vt:lpstr>Interworking of VoLTE with CS-Voice </vt:lpstr>
      <vt:lpstr>VoLTE Emergency Call</vt:lpstr>
      <vt:lpstr>    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over LTE Testing the next step in the end user experience</dc:title>
  <dc:creator>Kregoski,Greg,80000731</dc:creator>
  <cp:lastModifiedBy>Eyring,Thomas,00001659</cp:lastModifiedBy>
  <cp:revision>384</cp:revision>
  <cp:lastPrinted>2007-11-08T09:36:28Z</cp:lastPrinted>
  <dcterms:created xsi:type="dcterms:W3CDTF">2007-10-22T08:21:15Z</dcterms:created>
  <dcterms:modified xsi:type="dcterms:W3CDTF">2015-12-01T09:57:17Z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0x0101002CA34F68A26FD249B063763E656D146D</vt:lpwstr>
  </property>
</Properties>
</file>