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0"/>
  </p:notesMasterIdLst>
  <p:handoutMasterIdLst>
    <p:handoutMasterId r:id="rId11"/>
  </p:handoutMasterIdLst>
  <p:sldIdLst>
    <p:sldId id="412" r:id="rId5"/>
    <p:sldId id="415" r:id="rId6"/>
    <p:sldId id="421" r:id="rId7"/>
    <p:sldId id="420" r:id="rId8"/>
    <p:sldId id="419" r:id="rId9"/>
  </p:sldIdLst>
  <p:sldSz cx="9144000" cy="6858000" type="screen4x3"/>
  <p:notesSz cx="6669088" cy="9928225"/>
  <p:defaultTextStyle>
    <a:defPPr>
      <a:defRPr lang="en-US"/>
    </a:defPPr>
    <a:lvl1pPr algn="l" rtl="0" eaLnBrk="0" fontAlgn="base" hangingPunct="0">
      <a:spcBef>
        <a:spcPct val="0"/>
      </a:spcBef>
      <a:spcAft>
        <a:spcPct val="0"/>
      </a:spcAft>
      <a:defRPr sz="3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itchFamily="34" charset="0"/>
        <a:ea typeface="+mn-ea"/>
        <a:cs typeface="+mn-cs"/>
      </a:defRPr>
    </a:lvl5pPr>
    <a:lvl6pPr marL="2286000" algn="l" defTabSz="914400" rtl="0" eaLnBrk="1" latinLnBrk="0" hangingPunct="1">
      <a:defRPr sz="3200" kern="1200">
        <a:solidFill>
          <a:schemeClr val="tx1"/>
        </a:solidFill>
        <a:latin typeface="Verdana" pitchFamily="34" charset="0"/>
        <a:ea typeface="+mn-ea"/>
        <a:cs typeface="+mn-cs"/>
      </a:defRPr>
    </a:lvl6pPr>
    <a:lvl7pPr marL="2743200" algn="l" defTabSz="914400" rtl="0" eaLnBrk="1" latinLnBrk="0" hangingPunct="1">
      <a:defRPr sz="3200" kern="1200">
        <a:solidFill>
          <a:schemeClr val="tx1"/>
        </a:solidFill>
        <a:latin typeface="Verdana" pitchFamily="34" charset="0"/>
        <a:ea typeface="+mn-ea"/>
        <a:cs typeface="+mn-cs"/>
      </a:defRPr>
    </a:lvl7pPr>
    <a:lvl8pPr marL="3200400" algn="l" defTabSz="914400" rtl="0" eaLnBrk="1" latinLnBrk="0" hangingPunct="1">
      <a:defRPr sz="3200" kern="1200">
        <a:solidFill>
          <a:schemeClr val="tx1"/>
        </a:solidFill>
        <a:latin typeface="Verdana" pitchFamily="34" charset="0"/>
        <a:ea typeface="+mn-ea"/>
        <a:cs typeface="+mn-cs"/>
      </a:defRPr>
    </a:lvl8pPr>
    <a:lvl9pPr marL="3657600" algn="l" defTabSz="914400" rtl="0" eaLnBrk="1" latinLnBrk="0" hangingPunct="1">
      <a:defRPr sz="32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438A"/>
    <a:srgbClr val="000066"/>
    <a:srgbClr val="FF3300"/>
    <a:srgbClr val="525152"/>
    <a:srgbClr val="0099CC"/>
    <a:srgbClr val="33CC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03" autoAdjust="0"/>
    <p:restoredTop sz="91181" autoAdjust="0"/>
  </p:normalViewPr>
  <p:slideViewPr>
    <p:cSldViewPr showGuides="1">
      <p:cViewPr varScale="1">
        <p:scale>
          <a:sx n="63" d="100"/>
          <a:sy n="63" d="100"/>
        </p:scale>
        <p:origin x="-127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50" d="100"/>
          <a:sy n="50" d="100"/>
        </p:scale>
        <p:origin x="-2334" y="-96"/>
      </p:cViewPr>
      <p:guideLst>
        <p:guide orient="horz" pos="3128"/>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sz="quarter" idx="1"/>
          </p:nvPr>
        </p:nvSpPr>
        <p:spPr bwMode="auto">
          <a:xfrm>
            <a:off x="377825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8676" name="Rectangle 4"/>
          <p:cNvSpPr>
            <a:spLocks noGrp="1" noChangeArrowheads="1"/>
          </p:cNvSpPr>
          <p:nvPr>
            <p:ph type="ftr" sz="quarter" idx="2"/>
          </p:nvPr>
        </p:nvSpPr>
        <p:spPr bwMode="auto">
          <a:xfrm>
            <a:off x="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7" name="Rectangle 5"/>
          <p:cNvSpPr>
            <a:spLocks noGrp="1" noChangeArrowheads="1"/>
          </p:cNvSpPr>
          <p:nvPr>
            <p:ph type="sldNum" sz="quarter" idx="3"/>
          </p:nvPr>
        </p:nvSpPr>
        <p:spPr bwMode="auto">
          <a:xfrm>
            <a:off x="377825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2248ECC-DDF0-496A-8233-AC9D10247DCC}" type="slidenum">
              <a:rPr lang="en-US"/>
              <a:pPr>
                <a:defRPr/>
              </a:pPr>
              <a:t>‹#›</a:t>
            </a:fld>
            <a:endParaRPr lang="en-US"/>
          </a:p>
        </p:txBody>
      </p:sp>
    </p:spTree>
    <p:extLst>
      <p:ext uri="{BB962C8B-B14F-4D97-AF65-F5344CB8AC3E}">
        <p14:creationId xmlns:p14="http://schemas.microsoft.com/office/powerpoint/2010/main" val="149357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8131" name="Rectangle 3"/>
          <p:cNvSpPr>
            <a:spLocks noGrp="1" noChangeArrowheads="1"/>
          </p:cNvSpPr>
          <p:nvPr>
            <p:ph type="dt" idx="1"/>
          </p:nvPr>
        </p:nvSpPr>
        <p:spPr bwMode="auto">
          <a:xfrm>
            <a:off x="377825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ChangeArrowheads="1" noTextEdit="1"/>
          </p:cNvSpPr>
          <p:nvPr>
            <p:ph type="sldImg" idx="2"/>
          </p:nvPr>
        </p:nvSpPr>
        <p:spPr bwMode="auto">
          <a:xfrm>
            <a:off x="852488" y="744538"/>
            <a:ext cx="4964112"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3" name="Rectangle 5"/>
          <p:cNvSpPr>
            <a:spLocks noGrp="1" noChangeArrowheads="1"/>
          </p:cNvSpPr>
          <p:nvPr>
            <p:ph type="body" sz="quarter" idx="3"/>
          </p:nvPr>
        </p:nvSpPr>
        <p:spPr bwMode="auto">
          <a:xfrm>
            <a:off x="889000" y="4714875"/>
            <a:ext cx="4891088" cy="44688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8135" name="Rectangle 7"/>
          <p:cNvSpPr>
            <a:spLocks noGrp="1" noChangeArrowheads="1"/>
          </p:cNvSpPr>
          <p:nvPr>
            <p:ph type="sldNum" sz="quarter" idx="5"/>
          </p:nvPr>
        </p:nvSpPr>
        <p:spPr bwMode="auto">
          <a:xfrm>
            <a:off x="377825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83A16AF-CC36-4A89-81FD-54D2386CBB0C}" type="slidenum">
              <a:rPr lang="en-US"/>
              <a:pPr>
                <a:defRPr/>
              </a:pPr>
              <a:t>‹#›</a:t>
            </a:fld>
            <a:endParaRPr lang="en-US"/>
          </a:p>
        </p:txBody>
      </p:sp>
    </p:spTree>
    <p:extLst>
      <p:ext uri="{BB962C8B-B14F-4D97-AF65-F5344CB8AC3E}">
        <p14:creationId xmlns:p14="http://schemas.microsoft.com/office/powerpoint/2010/main" val="27762984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C2AF0802-193E-46D5-A61C-61DF3A151C3D}" type="slidenum">
              <a:rPr lang="en-US" altLang="en-US" sz="1200" smtClean="0"/>
              <a:pPr/>
              <a:t>1</a:t>
            </a:fld>
            <a:endParaRPr lang="en-US" altLang="en-US" sz="1200" smtClean="0"/>
          </a:p>
        </p:txBody>
      </p:sp>
      <p:sp>
        <p:nvSpPr>
          <p:cNvPr id="10243" name="Rectangle 2"/>
          <p:cNvSpPr>
            <a:spLocks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41F8B488-76AC-44C5-9B76-69D6149B9BBD}" type="slidenum">
              <a:rPr lang="en-US" altLang="en-US" sz="1200" smtClean="0"/>
              <a:pPr/>
              <a:t>2</a:t>
            </a:fld>
            <a:endParaRPr lang="en-US" altLang="en-US" sz="1200" smtClean="0"/>
          </a:p>
        </p:txBody>
      </p:sp>
      <p:sp>
        <p:nvSpPr>
          <p:cNvPr id="11267" name="Rectangle 2"/>
          <p:cNvSpPr>
            <a:spLocks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41F8B488-76AC-44C5-9B76-69D6149B9BBD}" type="slidenum">
              <a:rPr lang="en-US" altLang="en-US" sz="1200" smtClean="0"/>
              <a:pPr/>
              <a:t>3</a:t>
            </a:fld>
            <a:endParaRPr lang="en-US" altLang="en-US" sz="1200" smtClean="0"/>
          </a:p>
        </p:txBody>
      </p:sp>
      <p:sp>
        <p:nvSpPr>
          <p:cNvPr id="11267" name="Rectangle 2"/>
          <p:cNvSpPr>
            <a:spLocks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41F8B488-76AC-44C5-9B76-69D6149B9BBD}" type="slidenum">
              <a:rPr lang="en-US" altLang="en-US" sz="1200" smtClean="0"/>
              <a:pPr/>
              <a:t>4</a:t>
            </a:fld>
            <a:endParaRPr lang="en-US" altLang="en-US" sz="1200" smtClean="0"/>
          </a:p>
        </p:txBody>
      </p:sp>
      <p:sp>
        <p:nvSpPr>
          <p:cNvPr id="11267" name="Rectangle 2"/>
          <p:cNvSpPr>
            <a:spLocks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41F8B488-76AC-44C5-9B76-69D6149B9BBD}" type="slidenum">
              <a:rPr lang="en-US" altLang="en-US" sz="1200" smtClean="0"/>
              <a:pPr/>
              <a:t>5</a:t>
            </a:fld>
            <a:endParaRPr lang="en-US" altLang="en-US" sz="1200" smtClean="0"/>
          </a:p>
        </p:txBody>
      </p:sp>
      <p:sp>
        <p:nvSpPr>
          <p:cNvPr id="11267" name="Rectangle 2"/>
          <p:cNvSpPr>
            <a:spLocks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58738" y="765175"/>
            <a:ext cx="6467476"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6"/>
          <p:cNvSpPr txBox="1">
            <a:spLocks noChangeArrowheads="1"/>
          </p:cNvSpPr>
          <p:nvPr/>
        </p:nvSpPr>
        <p:spPr bwMode="auto">
          <a:xfrm>
            <a:off x="8027988" y="6237288"/>
            <a:ext cx="184150" cy="365125"/>
          </a:xfrm>
          <a:prstGeom prst="rect">
            <a:avLst/>
          </a:prstGeom>
          <a:noFill/>
          <a:ln>
            <a:noFill/>
          </a:ln>
          <a:extLst/>
        </p:spPr>
        <p:txBody>
          <a:bodyPr wrap="none">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lnSpc>
                <a:spcPct val="90000"/>
              </a:lnSpc>
              <a:defRPr/>
            </a:pPr>
            <a:r>
              <a:rPr lang="en-US" sz="1000" smtClean="0">
                <a:solidFill>
                  <a:schemeClr val="bg1"/>
                </a:solidFill>
                <a:latin typeface="Univers" pitchFamily="34" charset="0"/>
              </a:rPr>
              <a:t/>
            </a:r>
            <a:br>
              <a:rPr lang="en-US" sz="1000" smtClean="0">
                <a:solidFill>
                  <a:schemeClr val="bg1"/>
                </a:solidFill>
                <a:latin typeface="Univers" pitchFamily="34" charset="0"/>
              </a:rPr>
            </a:br>
            <a:endParaRPr lang="en-US" sz="1000" smtClean="0">
              <a:solidFill>
                <a:schemeClr val="bg1"/>
              </a:solidFill>
              <a:latin typeface="Univers" pitchFamily="34" charset="0"/>
            </a:endParaRPr>
          </a:p>
        </p:txBody>
      </p:sp>
      <p:sp>
        <p:nvSpPr>
          <p:cNvPr id="6" name="Rectangle 7"/>
          <p:cNvSpPr>
            <a:spLocks noChangeArrowheads="1"/>
          </p:cNvSpPr>
          <p:nvPr/>
        </p:nvSpPr>
        <p:spPr bwMode="auto">
          <a:xfrm>
            <a:off x="6426200" y="4343400"/>
            <a:ext cx="52388" cy="182563"/>
          </a:xfrm>
          <a:prstGeom prst="rect">
            <a:avLst/>
          </a:prstGeom>
          <a:noFill/>
          <a:ln>
            <a:noFill/>
          </a:ln>
          <a:extLst/>
        </p:spPr>
        <p:txBody>
          <a:bodyPr wrap="none" lIns="0" tIns="0" rIns="0" bIns="0">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r>
              <a:rPr lang="en-US" altLang="en-US" sz="1200" b="1" smtClean="0">
                <a:solidFill>
                  <a:srgbClr val="0C4B84"/>
                </a:solidFill>
              </a:rPr>
              <a:t> </a:t>
            </a:r>
            <a:endParaRPr lang="en-US" altLang="en-US" sz="2400" smtClean="0"/>
          </a:p>
        </p:txBody>
      </p:sp>
      <p:sp>
        <p:nvSpPr>
          <p:cNvPr id="7" name="Rectangle 8"/>
          <p:cNvSpPr>
            <a:spLocks noChangeArrowheads="1"/>
          </p:cNvSpPr>
          <p:nvPr/>
        </p:nvSpPr>
        <p:spPr bwMode="auto">
          <a:xfrm>
            <a:off x="7319963" y="4524375"/>
            <a:ext cx="52387" cy="182563"/>
          </a:xfrm>
          <a:prstGeom prst="rect">
            <a:avLst/>
          </a:prstGeom>
          <a:noFill/>
          <a:ln>
            <a:noFill/>
          </a:ln>
          <a:extLst/>
        </p:spPr>
        <p:txBody>
          <a:bodyPr wrap="none" lIns="0" tIns="0" rIns="0" bIns="0">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r>
              <a:rPr lang="en-US" altLang="en-US" sz="1200" b="1" smtClean="0">
                <a:solidFill>
                  <a:srgbClr val="0C4B84"/>
                </a:solidFill>
              </a:rPr>
              <a:t> </a:t>
            </a:r>
            <a:endParaRPr lang="en-US" altLang="en-US" sz="2400" smtClean="0"/>
          </a:p>
        </p:txBody>
      </p:sp>
      <p:sp>
        <p:nvSpPr>
          <p:cNvPr id="8" name="Rectangle 9"/>
          <p:cNvSpPr>
            <a:spLocks noChangeArrowheads="1"/>
          </p:cNvSpPr>
          <p:nvPr/>
        </p:nvSpPr>
        <p:spPr bwMode="auto">
          <a:xfrm>
            <a:off x="5280025" y="4802188"/>
            <a:ext cx="44450" cy="152400"/>
          </a:xfrm>
          <a:prstGeom prst="rect">
            <a:avLst/>
          </a:prstGeom>
          <a:noFill/>
          <a:ln>
            <a:noFill/>
          </a:ln>
          <a:extLst/>
        </p:spPr>
        <p:txBody>
          <a:bodyPr wrap="none" lIns="0" tIns="0" rIns="0" bIns="0">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r>
              <a:rPr lang="en-US" altLang="en-US" sz="1000" smtClean="0">
                <a:solidFill>
                  <a:srgbClr val="000000"/>
                </a:solidFill>
              </a:rPr>
              <a:t> </a:t>
            </a:r>
            <a:endParaRPr lang="en-US" altLang="en-US" sz="2400" smtClean="0"/>
          </a:p>
        </p:txBody>
      </p:sp>
      <p:sp>
        <p:nvSpPr>
          <p:cNvPr id="9" name="AutoShape 18" descr="image002"/>
          <p:cNvSpPr>
            <a:spLocks noChangeAspect="1" noChangeArrowheads="1"/>
          </p:cNvSpPr>
          <p:nvPr userDrawn="1"/>
        </p:nvSpPr>
        <p:spPr bwMode="auto">
          <a:xfrm>
            <a:off x="3857625" y="2928938"/>
            <a:ext cx="1428750" cy="1000125"/>
          </a:xfrm>
          <a:prstGeom prst="rect">
            <a:avLst/>
          </a:prstGeom>
          <a:noFill/>
          <a:ln>
            <a:noFill/>
          </a:ln>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endParaRPr lang="en-GB" altLang="en-US" smtClean="0"/>
          </a:p>
        </p:txBody>
      </p:sp>
      <p:sp>
        <p:nvSpPr>
          <p:cNvPr id="10" name="AutoShape 20" descr="image002"/>
          <p:cNvSpPr>
            <a:spLocks noChangeAspect="1" noChangeArrowheads="1"/>
          </p:cNvSpPr>
          <p:nvPr userDrawn="1"/>
        </p:nvSpPr>
        <p:spPr bwMode="auto">
          <a:xfrm>
            <a:off x="3857625" y="2928938"/>
            <a:ext cx="1428750" cy="1000125"/>
          </a:xfrm>
          <a:prstGeom prst="rect">
            <a:avLst/>
          </a:prstGeom>
          <a:noFill/>
          <a:ln>
            <a:noFill/>
          </a:ln>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endParaRPr lang="en-GB" altLang="en-US" smtClean="0"/>
          </a:p>
        </p:txBody>
      </p:sp>
      <p:sp>
        <p:nvSpPr>
          <p:cNvPr id="11" name="AutoShape 23" descr="image002"/>
          <p:cNvSpPr>
            <a:spLocks noChangeAspect="1" noChangeArrowheads="1"/>
          </p:cNvSpPr>
          <p:nvPr userDrawn="1"/>
        </p:nvSpPr>
        <p:spPr bwMode="auto">
          <a:xfrm>
            <a:off x="200025" y="46038"/>
            <a:ext cx="1428750" cy="1000125"/>
          </a:xfrm>
          <a:prstGeom prst="rect">
            <a:avLst/>
          </a:prstGeom>
          <a:noFill/>
          <a:ln>
            <a:noFill/>
          </a:ln>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endParaRPr lang="en-GB" altLang="en-US" smtClean="0"/>
          </a:p>
        </p:txBody>
      </p:sp>
      <p:sp>
        <p:nvSpPr>
          <p:cNvPr id="12" name="AutoShape 25" descr="image002"/>
          <p:cNvSpPr>
            <a:spLocks noChangeAspect="1" noChangeArrowheads="1"/>
          </p:cNvSpPr>
          <p:nvPr userDrawn="1"/>
        </p:nvSpPr>
        <p:spPr bwMode="auto">
          <a:xfrm>
            <a:off x="3857625" y="2928938"/>
            <a:ext cx="1428750" cy="1000125"/>
          </a:xfrm>
          <a:prstGeom prst="rect">
            <a:avLst/>
          </a:prstGeom>
          <a:noFill/>
          <a:ln>
            <a:noFill/>
          </a:ln>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endParaRPr lang="en-GB" altLang="en-US" smtClean="0"/>
          </a:p>
        </p:txBody>
      </p:sp>
      <p:pic>
        <p:nvPicPr>
          <p:cNvPr id="13" name="Picture 26" descr="Picture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122738" y="3132138"/>
            <a:ext cx="896937"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2803" name="Rectangle 3"/>
          <p:cNvSpPr>
            <a:spLocks noGrp="1" noChangeArrowheads="1"/>
          </p:cNvSpPr>
          <p:nvPr>
            <p:ph type="ctrTitle"/>
          </p:nvPr>
        </p:nvSpPr>
        <p:spPr>
          <a:xfrm>
            <a:off x="0" y="2130425"/>
            <a:ext cx="9144000" cy="1470025"/>
          </a:xfrm>
        </p:spPr>
        <p:txBody>
          <a:bodyPr/>
          <a:lstStyle>
            <a:lvl1pPr>
              <a:defRPr/>
            </a:lvl1pPr>
          </a:lstStyle>
          <a:p>
            <a:r>
              <a:rPr lang="en-US" smtClean="0"/>
              <a:t>Click to edit Master title style</a:t>
            </a:r>
            <a:endParaRPr lang="en-US" dirty="0"/>
          </a:p>
        </p:txBody>
      </p:sp>
      <p:sp>
        <p:nvSpPr>
          <p:cNvPr id="332810" name="Rectangle 10"/>
          <p:cNvSpPr>
            <a:spLocks noGrp="1" noChangeArrowheads="1"/>
          </p:cNvSpPr>
          <p:nvPr>
            <p:ph type="subTitle" idx="1"/>
          </p:nvPr>
        </p:nvSpPr>
        <p:spPr>
          <a:xfrm>
            <a:off x="1371600" y="3886200"/>
            <a:ext cx="6400800" cy="1752600"/>
          </a:xfrm>
        </p:spPr>
        <p:txBody>
          <a:bodyPr>
            <a:noAutofit/>
          </a:bodyPr>
          <a:lstStyle>
            <a:lvl1pPr marL="0" indent="0" algn="ctr">
              <a:buFontTx/>
              <a:buNone/>
              <a:defRPr sz="2400"/>
            </a:lvl1pPr>
          </a:lstStyle>
          <a:p>
            <a:r>
              <a:rPr lang="en-US" smtClean="0"/>
              <a:t>Click to edit Master subtitle style</a:t>
            </a:r>
            <a:endParaRPr lang="en-US" dirty="0"/>
          </a:p>
        </p:txBody>
      </p:sp>
      <p:sp>
        <p:nvSpPr>
          <p:cNvPr id="14" name="Rectangle 4"/>
          <p:cNvSpPr>
            <a:spLocks noGrp="1" noChangeArrowheads="1"/>
          </p:cNvSpPr>
          <p:nvPr>
            <p:ph type="dt" sz="quarter" idx="10"/>
          </p:nvPr>
        </p:nvSpPr>
        <p:spPr>
          <a:xfrm>
            <a:off x="2700338" y="6324600"/>
            <a:ext cx="3827462" cy="268288"/>
          </a:xfrm>
        </p:spPr>
        <p:txBody>
          <a:bodyPr/>
          <a:lstStyle>
            <a:lvl1pPr algn="ctr">
              <a:defRPr sz="1400" dirty="0" smtClean="0">
                <a:solidFill>
                  <a:schemeClr val="tx1"/>
                </a:solidFill>
                <a:latin typeface="Univers"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r>
              <a:rPr lang="en-US" altLang="en-US"/>
              <a:t>Yangon City, Myanmar, 25 November 2013</a:t>
            </a:r>
          </a:p>
          <a:p>
            <a:pPr algn="l">
              <a:defRPr/>
            </a:pPr>
            <a:endParaRPr lang="en-US" altLang="en-US"/>
          </a:p>
        </p:txBody>
      </p:sp>
    </p:spTree>
    <p:extLst>
      <p:ext uri="{BB962C8B-B14F-4D97-AF65-F5344CB8AC3E}">
        <p14:creationId xmlns:p14="http://schemas.microsoft.com/office/powerpoint/2010/main" val="1928814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6"/>
          <p:cNvSpPr>
            <a:spLocks noGrp="1" noChangeArrowheads="1"/>
          </p:cNvSpPr>
          <p:nvPr>
            <p:ph type="sldNum" sz="quarter" idx="10"/>
          </p:nvPr>
        </p:nvSpPr>
        <p:spPr>
          <a:ln/>
        </p:spPr>
        <p:txBody>
          <a:bodyPr/>
          <a:lstStyle>
            <a:lvl1pPr>
              <a:defRPr/>
            </a:lvl1pPr>
          </a:lstStyle>
          <a:p>
            <a:pPr>
              <a:defRPr/>
            </a:pPr>
            <a:fld id="{54DBF5F6-5ED6-488E-8012-A6092CBAB824}" type="slidenum">
              <a:rPr lang="en-US"/>
              <a:pPr>
                <a:defRPr/>
              </a:pPr>
              <a:t>‹#›</a:t>
            </a:fld>
            <a:endParaRPr lang="en-US"/>
          </a:p>
        </p:txBody>
      </p:sp>
      <p:sp>
        <p:nvSpPr>
          <p:cNvPr id="5" name="Rectangle 4"/>
          <p:cNvSpPr>
            <a:spLocks noGrp="1" noChangeArrowheads="1"/>
          </p:cNvSpPr>
          <p:nvPr>
            <p:ph type="dt" sz="quarter" idx="11"/>
          </p:nvPr>
        </p:nvSpPr>
        <p:spPr/>
        <p:txBody>
          <a:bodyPr/>
          <a:lstStyle>
            <a:lvl1pPr>
              <a:defRPr/>
            </a:lvl1pPr>
          </a:lstStyle>
          <a:p>
            <a:pPr>
              <a:defRPr/>
            </a:pPr>
            <a:r>
              <a:rPr lang="en-US" altLang="en-US"/>
              <a:t>Yangon City, Myanmar, 25 November 2013</a:t>
            </a:r>
          </a:p>
        </p:txBody>
      </p:sp>
    </p:spTree>
    <p:extLst>
      <p:ext uri="{BB962C8B-B14F-4D97-AF65-F5344CB8AC3E}">
        <p14:creationId xmlns:p14="http://schemas.microsoft.com/office/powerpoint/2010/main" val="520205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1261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0" y="0"/>
            <a:ext cx="67056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6"/>
          <p:cNvSpPr>
            <a:spLocks noGrp="1" noChangeArrowheads="1"/>
          </p:cNvSpPr>
          <p:nvPr>
            <p:ph type="sldNum" sz="quarter" idx="10"/>
          </p:nvPr>
        </p:nvSpPr>
        <p:spPr>
          <a:ln/>
        </p:spPr>
        <p:txBody>
          <a:bodyPr/>
          <a:lstStyle>
            <a:lvl1pPr>
              <a:defRPr/>
            </a:lvl1pPr>
          </a:lstStyle>
          <a:p>
            <a:pPr>
              <a:defRPr/>
            </a:pPr>
            <a:fld id="{00793874-CD1D-422E-95F1-E1BD3B7F4073}" type="slidenum">
              <a:rPr lang="en-US"/>
              <a:pPr>
                <a:defRPr/>
              </a:pPr>
              <a:t>‹#›</a:t>
            </a:fld>
            <a:endParaRPr lang="en-US"/>
          </a:p>
        </p:txBody>
      </p:sp>
      <p:sp>
        <p:nvSpPr>
          <p:cNvPr id="5" name="Rectangle 4"/>
          <p:cNvSpPr>
            <a:spLocks noGrp="1" noChangeArrowheads="1"/>
          </p:cNvSpPr>
          <p:nvPr>
            <p:ph type="dt" sz="quarter" idx="11"/>
          </p:nvPr>
        </p:nvSpPr>
        <p:spPr/>
        <p:txBody>
          <a:bodyPr/>
          <a:lstStyle>
            <a:lvl1pPr>
              <a:defRPr/>
            </a:lvl1pPr>
          </a:lstStyle>
          <a:p>
            <a:pPr>
              <a:defRPr/>
            </a:pPr>
            <a:r>
              <a:rPr lang="en-US" altLang="en-US"/>
              <a:t>Yangon City, Myanmar, 25 November 2013</a:t>
            </a:r>
          </a:p>
        </p:txBody>
      </p:sp>
    </p:spTree>
    <p:extLst>
      <p:ext uri="{BB962C8B-B14F-4D97-AF65-F5344CB8AC3E}">
        <p14:creationId xmlns:p14="http://schemas.microsoft.com/office/powerpoint/2010/main" val="9049167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Rectangle 36"/>
          <p:cNvSpPr>
            <a:spLocks noGrp="1" noChangeArrowheads="1"/>
          </p:cNvSpPr>
          <p:nvPr>
            <p:ph type="sldNum" sz="quarter" idx="10"/>
          </p:nvPr>
        </p:nvSpPr>
        <p:spPr>
          <a:xfrm>
            <a:off x="7747000" y="6453188"/>
            <a:ext cx="1366838" cy="288925"/>
          </a:xfrm>
        </p:spPr>
        <p:txBody>
          <a:bodyPr/>
          <a:lstStyle>
            <a:lvl1pPr>
              <a:defRPr sz="1200"/>
            </a:lvl1pPr>
          </a:lstStyle>
          <a:p>
            <a:pPr>
              <a:defRPr/>
            </a:pPr>
            <a:fld id="{41729B39-4894-4147-A393-2E25809AC3E4}" type="slidenum">
              <a:rPr lang="en-US"/>
              <a:pPr>
                <a:defRPr/>
              </a:pPr>
              <a:t>‹#›</a:t>
            </a:fld>
            <a:endParaRPr lang="en-US" dirty="0"/>
          </a:p>
        </p:txBody>
      </p:sp>
      <p:sp>
        <p:nvSpPr>
          <p:cNvPr id="6" name="Rectangle 4"/>
          <p:cNvSpPr>
            <a:spLocks noGrp="1" noChangeArrowheads="1"/>
          </p:cNvSpPr>
          <p:nvPr>
            <p:ph type="dt" sz="quarter" idx="11"/>
          </p:nvPr>
        </p:nvSpPr>
        <p:spPr/>
        <p:txBody>
          <a:bodyPr/>
          <a:lstStyle>
            <a:lvl1pPr>
              <a:defRPr sz="1400">
                <a:solidFill>
                  <a:schemeClr val="tx1"/>
                </a:solidFill>
                <a:latin typeface="Univers"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r>
              <a:rPr lang="en-US" altLang="en-US"/>
              <a:t>Yangon City, Myanmar, 25 November 2013</a:t>
            </a:r>
          </a:p>
        </p:txBody>
      </p:sp>
    </p:spTree>
    <p:extLst>
      <p:ext uri="{BB962C8B-B14F-4D97-AF65-F5344CB8AC3E}">
        <p14:creationId xmlns:p14="http://schemas.microsoft.com/office/powerpoint/2010/main" val="2672022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6"/>
          <p:cNvSpPr>
            <a:spLocks noGrp="1" noChangeArrowheads="1"/>
          </p:cNvSpPr>
          <p:nvPr>
            <p:ph type="sldNum" sz="quarter" idx="10"/>
          </p:nvPr>
        </p:nvSpPr>
        <p:spPr>
          <a:ln/>
        </p:spPr>
        <p:txBody>
          <a:bodyPr/>
          <a:lstStyle>
            <a:lvl1pPr>
              <a:defRPr/>
            </a:lvl1pPr>
          </a:lstStyle>
          <a:p>
            <a:pPr>
              <a:defRPr/>
            </a:pPr>
            <a:fld id="{0CA053B5-968B-4125-83E5-A63AB803F0D0}" type="slidenum">
              <a:rPr lang="en-US"/>
              <a:pPr>
                <a:defRPr/>
              </a:pPr>
              <a:t>‹#›</a:t>
            </a:fld>
            <a:endParaRPr lang="en-US"/>
          </a:p>
        </p:txBody>
      </p:sp>
      <p:sp>
        <p:nvSpPr>
          <p:cNvPr id="5" name="Rectangle 4"/>
          <p:cNvSpPr>
            <a:spLocks noGrp="1" noChangeArrowheads="1"/>
          </p:cNvSpPr>
          <p:nvPr>
            <p:ph type="dt" sz="quarter" idx="11"/>
          </p:nvPr>
        </p:nvSpPr>
        <p:spPr/>
        <p:txBody>
          <a:bodyPr/>
          <a:lstStyle>
            <a:lvl1pPr>
              <a:defRPr/>
            </a:lvl1pPr>
          </a:lstStyle>
          <a:p>
            <a:pPr>
              <a:defRPr/>
            </a:pPr>
            <a:r>
              <a:rPr lang="en-US" altLang="en-US"/>
              <a:t>Yangon City, Myanmar, 25 November 2013</a:t>
            </a:r>
          </a:p>
        </p:txBody>
      </p:sp>
    </p:spTree>
    <p:extLst>
      <p:ext uri="{BB962C8B-B14F-4D97-AF65-F5344CB8AC3E}">
        <p14:creationId xmlns:p14="http://schemas.microsoft.com/office/powerpoint/2010/main" val="2888387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6"/>
          <p:cNvSpPr>
            <a:spLocks noGrp="1" noChangeArrowheads="1"/>
          </p:cNvSpPr>
          <p:nvPr>
            <p:ph type="sldNum" sz="quarter" idx="10"/>
          </p:nvPr>
        </p:nvSpPr>
        <p:spPr>
          <a:ln/>
        </p:spPr>
        <p:txBody>
          <a:bodyPr/>
          <a:lstStyle>
            <a:lvl1pPr>
              <a:defRPr/>
            </a:lvl1pPr>
          </a:lstStyle>
          <a:p>
            <a:pPr>
              <a:defRPr/>
            </a:pPr>
            <a:fld id="{1E87E1AE-87AF-4047-9E8E-07B18A83B4CD}" type="slidenum">
              <a:rPr lang="en-US"/>
              <a:pPr>
                <a:defRPr/>
              </a:pPr>
              <a:t>‹#›</a:t>
            </a:fld>
            <a:endParaRPr lang="en-US"/>
          </a:p>
        </p:txBody>
      </p:sp>
      <p:sp>
        <p:nvSpPr>
          <p:cNvPr id="5" name="Rectangle 4"/>
          <p:cNvSpPr>
            <a:spLocks noGrp="1" noChangeArrowheads="1"/>
          </p:cNvSpPr>
          <p:nvPr>
            <p:ph type="dt" sz="quarter" idx="11"/>
          </p:nvPr>
        </p:nvSpPr>
        <p:spPr/>
        <p:txBody>
          <a:bodyPr/>
          <a:lstStyle>
            <a:lvl1pPr>
              <a:defRPr/>
            </a:lvl1pPr>
          </a:lstStyle>
          <a:p>
            <a:pPr>
              <a:defRPr/>
            </a:pPr>
            <a:r>
              <a:rPr lang="en-US" altLang="en-US"/>
              <a:t>Yangon City, Myanmar, 25 November 2013</a:t>
            </a:r>
          </a:p>
        </p:txBody>
      </p:sp>
    </p:spTree>
    <p:extLst>
      <p:ext uri="{BB962C8B-B14F-4D97-AF65-F5344CB8AC3E}">
        <p14:creationId xmlns:p14="http://schemas.microsoft.com/office/powerpoint/2010/main" val="2836381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6"/>
          <p:cNvSpPr>
            <a:spLocks noGrp="1" noChangeArrowheads="1"/>
          </p:cNvSpPr>
          <p:nvPr>
            <p:ph type="sldNum" sz="quarter" idx="10"/>
          </p:nvPr>
        </p:nvSpPr>
        <p:spPr>
          <a:ln/>
        </p:spPr>
        <p:txBody>
          <a:bodyPr/>
          <a:lstStyle>
            <a:lvl1pPr>
              <a:defRPr/>
            </a:lvl1pPr>
          </a:lstStyle>
          <a:p>
            <a:pPr>
              <a:defRPr/>
            </a:pPr>
            <a:fld id="{912E4F3F-65D5-4A77-81D1-3C29406FDB3C}" type="slidenum">
              <a:rPr lang="en-US"/>
              <a:pPr>
                <a:defRPr/>
              </a:pPr>
              <a:t>‹#›</a:t>
            </a:fld>
            <a:endParaRPr lang="en-US"/>
          </a:p>
        </p:txBody>
      </p:sp>
      <p:sp>
        <p:nvSpPr>
          <p:cNvPr id="6" name="Rectangle 4"/>
          <p:cNvSpPr>
            <a:spLocks noGrp="1" noChangeArrowheads="1"/>
          </p:cNvSpPr>
          <p:nvPr>
            <p:ph type="dt" sz="quarter" idx="11"/>
          </p:nvPr>
        </p:nvSpPr>
        <p:spPr/>
        <p:txBody>
          <a:bodyPr/>
          <a:lstStyle>
            <a:lvl1pPr>
              <a:defRPr/>
            </a:lvl1pPr>
          </a:lstStyle>
          <a:p>
            <a:pPr>
              <a:defRPr/>
            </a:pPr>
            <a:r>
              <a:rPr lang="en-US" altLang="en-US"/>
              <a:t>Yangon City, Myanmar, 25 November 2013</a:t>
            </a:r>
          </a:p>
        </p:txBody>
      </p:sp>
    </p:spTree>
    <p:extLst>
      <p:ext uri="{BB962C8B-B14F-4D97-AF65-F5344CB8AC3E}">
        <p14:creationId xmlns:p14="http://schemas.microsoft.com/office/powerpoint/2010/main" val="3877927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36"/>
          <p:cNvSpPr>
            <a:spLocks noGrp="1" noChangeArrowheads="1"/>
          </p:cNvSpPr>
          <p:nvPr>
            <p:ph type="sldNum" sz="quarter" idx="10"/>
          </p:nvPr>
        </p:nvSpPr>
        <p:spPr>
          <a:ln/>
        </p:spPr>
        <p:txBody>
          <a:bodyPr/>
          <a:lstStyle>
            <a:lvl1pPr>
              <a:defRPr/>
            </a:lvl1pPr>
          </a:lstStyle>
          <a:p>
            <a:pPr>
              <a:defRPr/>
            </a:pPr>
            <a:fld id="{6F90AFDD-77F5-478C-8E12-436AA26E49E3}" type="slidenum">
              <a:rPr lang="en-US"/>
              <a:pPr>
                <a:defRPr/>
              </a:pPr>
              <a:t>‹#›</a:t>
            </a:fld>
            <a:endParaRPr lang="en-US"/>
          </a:p>
        </p:txBody>
      </p:sp>
      <p:sp>
        <p:nvSpPr>
          <p:cNvPr id="8" name="Rectangle 4"/>
          <p:cNvSpPr>
            <a:spLocks noGrp="1" noChangeArrowheads="1"/>
          </p:cNvSpPr>
          <p:nvPr>
            <p:ph type="dt" sz="quarter" idx="11"/>
          </p:nvPr>
        </p:nvSpPr>
        <p:spPr/>
        <p:txBody>
          <a:bodyPr/>
          <a:lstStyle>
            <a:lvl1pPr>
              <a:defRPr/>
            </a:lvl1pPr>
          </a:lstStyle>
          <a:p>
            <a:pPr>
              <a:defRPr/>
            </a:pPr>
            <a:r>
              <a:rPr lang="en-US" altLang="en-US"/>
              <a:t>Yangon City, Myanmar, 25 November 2013</a:t>
            </a:r>
          </a:p>
        </p:txBody>
      </p:sp>
    </p:spTree>
    <p:extLst>
      <p:ext uri="{BB962C8B-B14F-4D97-AF65-F5344CB8AC3E}">
        <p14:creationId xmlns:p14="http://schemas.microsoft.com/office/powerpoint/2010/main" val="1573832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6"/>
          <p:cNvSpPr>
            <a:spLocks noGrp="1" noChangeArrowheads="1"/>
          </p:cNvSpPr>
          <p:nvPr>
            <p:ph type="sldNum" sz="quarter" idx="10"/>
          </p:nvPr>
        </p:nvSpPr>
        <p:spPr>
          <a:ln/>
        </p:spPr>
        <p:txBody>
          <a:bodyPr/>
          <a:lstStyle>
            <a:lvl1pPr>
              <a:defRPr/>
            </a:lvl1pPr>
          </a:lstStyle>
          <a:p>
            <a:pPr>
              <a:defRPr/>
            </a:pPr>
            <a:fld id="{8D8D0B17-1C45-4DBC-93BB-326E5B888C1A}" type="slidenum">
              <a:rPr lang="en-US"/>
              <a:pPr>
                <a:defRPr/>
              </a:pPr>
              <a:t>‹#›</a:t>
            </a:fld>
            <a:endParaRPr lang="en-US"/>
          </a:p>
        </p:txBody>
      </p:sp>
      <p:sp>
        <p:nvSpPr>
          <p:cNvPr id="4" name="Rectangle 4"/>
          <p:cNvSpPr>
            <a:spLocks noGrp="1" noChangeArrowheads="1"/>
          </p:cNvSpPr>
          <p:nvPr>
            <p:ph type="dt" sz="quarter" idx="11"/>
          </p:nvPr>
        </p:nvSpPr>
        <p:spPr/>
        <p:txBody>
          <a:bodyPr/>
          <a:lstStyle>
            <a:lvl1pPr>
              <a:defRPr/>
            </a:lvl1pPr>
          </a:lstStyle>
          <a:p>
            <a:pPr>
              <a:defRPr/>
            </a:pPr>
            <a:r>
              <a:rPr lang="en-US" altLang="en-US"/>
              <a:t>Yangon City, Myanmar, 25 November 2013</a:t>
            </a:r>
          </a:p>
        </p:txBody>
      </p:sp>
    </p:spTree>
    <p:extLst>
      <p:ext uri="{BB962C8B-B14F-4D97-AF65-F5344CB8AC3E}">
        <p14:creationId xmlns:p14="http://schemas.microsoft.com/office/powerpoint/2010/main" val="1046899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6"/>
          <p:cNvSpPr>
            <a:spLocks noGrp="1" noChangeArrowheads="1"/>
          </p:cNvSpPr>
          <p:nvPr>
            <p:ph type="sldNum" sz="quarter" idx="10"/>
          </p:nvPr>
        </p:nvSpPr>
        <p:spPr>
          <a:ln/>
        </p:spPr>
        <p:txBody>
          <a:bodyPr/>
          <a:lstStyle>
            <a:lvl1pPr>
              <a:defRPr/>
            </a:lvl1pPr>
          </a:lstStyle>
          <a:p>
            <a:pPr>
              <a:defRPr/>
            </a:pPr>
            <a:fld id="{91B325A6-37C8-4350-8BD3-F1E9E0A3313A}" type="slidenum">
              <a:rPr lang="en-US"/>
              <a:pPr>
                <a:defRPr/>
              </a:pPr>
              <a:t>‹#›</a:t>
            </a:fld>
            <a:endParaRPr lang="en-US"/>
          </a:p>
        </p:txBody>
      </p:sp>
      <p:sp>
        <p:nvSpPr>
          <p:cNvPr id="3" name="Rectangle 4"/>
          <p:cNvSpPr>
            <a:spLocks noGrp="1" noChangeArrowheads="1"/>
          </p:cNvSpPr>
          <p:nvPr>
            <p:ph type="dt" sz="quarter" idx="11"/>
          </p:nvPr>
        </p:nvSpPr>
        <p:spPr/>
        <p:txBody>
          <a:bodyPr/>
          <a:lstStyle>
            <a:lvl1pPr>
              <a:defRPr/>
            </a:lvl1pPr>
          </a:lstStyle>
          <a:p>
            <a:pPr>
              <a:defRPr/>
            </a:pPr>
            <a:r>
              <a:rPr lang="en-US" altLang="en-US"/>
              <a:t>Yangon City, Myanmar, 25 November 2013</a:t>
            </a:r>
          </a:p>
        </p:txBody>
      </p:sp>
    </p:spTree>
    <p:extLst>
      <p:ext uri="{BB962C8B-B14F-4D97-AF65-F5344CB8AC3E}">
        <p14:creationId xmlns:p14="http://schemas.microsoft.com/office/powerpoint/2010/main" val="2920408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6"/>
          <p:cNvSpPr>
            <a:spLocks noGrp="1" noChangeArrowheads="1"/>
          </p:cNvSpPr>
          <p:nvPr>
            <p:ph type="sldNum" sz="quarter" idx="10"/>
          </p:nvPr>
        </p:nvSpPr>
        <p:spPr>
          <a:ln/>
        </p:spPr>
        <p:txBody>
          <a:bodyPr/>
          <a:lstStyle>
            <a:lvl1pPr>
              <a:defRPr/>
            </a:lvl1pPr>
          </a:lstStyle>
          <a:p>
            <a:pPr>
              <a:defRPr/>
            </a:pPr>
            <a:fld id="{DA8FE6B5-8827-4664-A280-EA11CD050FE6}" type="slidenum">
              <a:rPr lang="en-US"/>
              <a:pPr>
                <a:defRPr/>
              </a:pPr>
              <a:t>‹#›</a:t>
            </a:fld>
            <a:endParaRPr lang="en-US"/>
          </a:p>
        </p:txBody>
      </p:sp>
      <p:sp>
        <p:nvSpPr>
          <p:cNvPr id="6" name="Rectangle 4"/>
          <p:cNvSpPr>
            <a:spLocks noGrp="1" noChangeArrowheads="1"/>
          </p:cNvSpPr>
          <p:nvPr>
            <p:ph type="dt" sz="quarter" idx="11"/>
          </p:nvPr>
        </p:nvSpPr>
        <p:spPr/>
        <p:txBody>
          <a:bodyPr/>
          <a:lstStyle>
            <a:lvl1pPr>
              <a:defRPr/>
            </a:lvl1pPr>
          </a:lstStyle>
          <a:p>
            <a:pPr>
              <a:defRPr/>
            </a:pPr>
            <a:r>
              <a:rPr lang="en-US" altLang="en-US"/>
              <a:t>Yangon City, Myanmar, 25 November 2013</a:t>
            </a:r>
          </a:p>
        </p:txBody>
      </p:sp>
    </p:spTree>
    <p:extLst>
      <p:ext uri="{BB962C8B-B14F-4D97-AF65-F5344CB8AC3E}">
        <p14:creationId xmlns:p14="http://schemas.microsoft.com/office/powerpoint/2010/main" val="2265710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6"/>
          <p:cNvSpPr>
            <a:spLocks noGrp="1" noChangeArrowheads="1"/>
          </p:cNvSpPr>
          <p:nvPr>
            <p:ph type="sldNum" sz="quarter" idx="10"/>
          </p:nvPr>
        </p:nvSpPr>
        <p:spPr>
          <a:ln/>
        </p:spPr>
        <p:txBody>
          <a:bodyPr/>
          <a:lstStyle>
            <a:lvl1pPr>
              <a:defRPr/>
            </a:lvl1pPr>
          </a:lstStyle>
          <a:p>
            <a:pPr>
              <a:defRPr/>
            </a:pPr>
            <a:fld id="{DDDEDC83-4BDF-4753-A403-F8F56A059CFC}" type="slidenum">
              <a:rPr lang="en-US"/>
              <a:pPr>
                <a:defRPr/>
              </a:pPr>
              <a:t>‹#›</a:t>
            </a:fld>
            <a:endParaRPr lang="en-US"/>
          </a:p>
        </p:txBody>
      </p:sp>
      <p:sp>
        <p:nvSpPr>
          <p:cNvPr id="6" name="Rectangle 4"/>
          <p:cNvSpPr>
            <a:spLocks noGrp="1" noChangeArrowheads="1"/>
          </p:cNvSpPr>
          <p:nvPr>
            <p:ph type="dt" sz="quarter" idx="11"/>
          </p:nvPr>
        </p:nvSpPr>
        <p:spPr/>
        <p:txBody>
          <a:bodyPr/>
          <a:lstStyle>
            <a:lvl1pPr>
              <a:defRPr/>
            </a:lvl1pPr>
          </a:lstStyle>
          <a:p>
            <a:pPr>
              <a:defRPr/>
            </a:pPr>
            <a:r>
              <a:rPr lang="en-US" altLang="en-US"/>
              <a:t>Yangon City, Myanmar, 25 November 2013</a:t>
            </a:r>
          </a:p>
        </p:txBody>
      </p:sp>
    </p:spTree>
    <p:extLst>
      <p:ext uri="{BB962C8B-B14F-4D97-AF65-F5344CB8AC3E}">
        <p14:creationId xmlns:p14="http://schemas.microsoft.com/office/powerpoint/2010/main" val="2974530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4">
            <a:extLst>
              <a:ext uri="{28A0092B-C50C-407E-A947-70E740481C1C}">
                <a14:useLocalDpi xmlns:a14="http://schemas.microsoft.com/office/drawing/2010/main" val="0"/>
              </a:ext>
            </a:extLst>
          </a:blip>
          <a:srcRect l="6723" b="12773"/>
          <a:stretch>
            <a:fillRect/>
          </a:stretch>
        </p:blipFill>
        <p:spPr bwMode="auto">
          <a:xfrm>
            <a:off x="0" y="765175"/>
            <a:ext cx="6443663"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smtClean="0"/>
          </a:p>
        </p:txBody>
      </p:sp>
      <p:sp>
        <p:nvSpPr>
          <p:cNvPr id="1060" name="Rectangle 36"/>
          <p:cNvSpPr>
            <a:spLocks noGrp="1" noChangeArrowheads="1"/>
          </p:cNvSpPr>
          <p:nvPr>
            <p:ph type="sldNum" sz="quarter" idx="4"/>
          </p:nvPr>
        </p:nvSpPr>
        <p:spPr bwMode="auto">
          <a:xfrm>
            <a:off x="7751763" y="6453188"/>
            <a:ext cx="1366837" cy="431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72013298-FA97-453D-A407-16180BFB94E8}" type="slidenum">
              <a:rPr lang="en-US"/>
              <a:pPr>
                <a:defRPr/>
              </a:pPr>
              <a:t>‹#›</a:t>
            </a:fld>
            <a:endParaRPr lang="en-US"/>
          </a:p>
        </p:txBody>
      </p:sp>
      <p:sp>
        <p:nvSpPr>
          <p:cNvPr id="1029" name="Rectangle 37"/>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smtClean="0"/>
          </a:p>
        </p:txBody>
      </p:sp>
      <p:sp>
        <p:nvSpPr>
          <p:cNvPr id="7" name="Rectangle 4"/>
          <p:cNvSpPr>
            <a:spLocks noGrp="1" noChangeArrowheads="1"/>
          </p:cNvSpPr>
          <p:nvPr>
            <p:ph type="dt" sz="quarter" idx="2"/>
          </p:nvPr>
        </p:nvSpPr>
        <p:spPr>
          <a:xfrm>
            <a:off x="250825" y="6381750"/>
            <a:ext cx="3827463" cy="268288"/>
          </a:xfrm>
          <a:prstGeom prst="rect">
            <a:avLst/>
          </a:prstGeom>
          <a:noFill/>
          <a:ln/>
          <a:extLst/>
        </p:spPr>
        <p:txBody>
          <a:bodyPr/>
          <a:lstStyle>
            <a:lvl1pPr>
              <a:defRPr sz="1400">
                <a:solidFill>
                  <a:schemeClr val="tx1"/>
                </a:solidFill>
                <a:latin typeface="Univers"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r>
              <a:rPr lang="en-US" altLang="en-US"/>
              <a:t>Yangon City, Myanmar, 25 November 2013</a:t>
            </a:r>
          </a:p>
        </p:txBody>
      </p:sp>
    </p:spTree>
  </p:cSld>
  <p:clrMap bg1="lt1" tx1="dk1" bg2="lt2" tx2="dk2" accent1="accent1" accent2="accent2" accent3="accent3" accent4="accent4" accent5="accent5" accent6="accent6" hlink="hlink" folHlink="folHlink"/>
  <p:sldLayoutIdLst>
    <p:sldLayoutId id="2147484165" r:id="rId1"/>
    <p:sldLayoutId id="2147484155" r:id="rId2"/>
    <p:sldLayoutId id="2147484156" r:id="rId3"/>
    <p:sldLayoutId id="2147484157" r:id="rId4"/>
    <p:sldLayoutId id="2147484158" r:id="rId5"/>
    <p:sldLayoutId id="2147484159" r:id="rId6"/>
    <p:sldLayoutId id="2147484160" r:id="rId7"/>
    <p:sldLayoutId id="2147484161" r:id="rId8"/>
    <p:sldLayoutId id="2147484162" r:id="rId9"/>
    <p:sldLayoutId id="2147484163" r:id="rId10"/>
    <p:sldLayoutId id="2147484164" r:id="rId11"/>
    <p:sldLayoutId id="2147484166" r:id="rId12"/>
  </p:sldLayoutIdLst>
  <p:timing>
    <p:tnLst>
      <p:par>
        <p:cTn id="1" dur="indefinite" restart="never" nodeType="tmRoot"/>
      </p:par>
    </p:tnLst>
  </p:timing>
  <p:hf hdr="0" ftr="0"/>
  <p:txStyles>
    <p:titleStyle>
      <a:lvl1pPr algn="ctr" rtl="0" eaLnBrk="1" fontAlgn="base" hangingPunct="1">
        <a:spcBef>
          <a:spcPct val="0"/>
        </a:spcBef>
        <a:spcAft>
          <a:spcPct val="0"/>
        </a:spcAft>
        <a:defRPr sz="3200" b="1">
          <a:solidFill>
            <a:schemeClr val="bg2"/>
          </a:solidFill>
          <a:latin typeface="+mj-lt"/>
          <a:ea typeface="+mj-ea"/>
          <a:cs typeface="+mj-cs"/>
        </a:defRPr>
      </a:lvl1pPr>
      <a:lvl2pPr algn="ctr" rtl="0" eaLnBrk="1" fontAlgn="base" hangingPunct="1">
        <a:spcBef>
          <a:spcPct val="0"/>
        </a:spcBef>
        <a:spcAft>
          <a:spcPct val="0"/>
        </a:spcAft>
        <a:defRPr sz="3200" b="1">
          <a:solidFill>
            <a:schemeClr val="bg2"/>
          </a:solidFill>
          <a:latin typeface="Verdana" pitchFamily="34" charset="0"/>
        </a:defRPr>
      </a:lvl2pPr>
      <a:lvl3pPr algn="ctr" rtl="0" eaLnBrk="1" fontAlgn="base" hangingPunct="1">
        <a:spcBef>
          <a:spcPct val="0"/>
        </a:spcBef>
        <a:spcAft>
          <a:spcPct val="0"/>
        </a:spcAft>
        <a:defRPr sz="3200" b="1">
          <a:solidFill>
            <a:schemeClr val="bg2"/>
          </a:solidFill>
          <a:latin typeface="Verdana" pitchFamily="34" charset="0"/>
        </a:defRPr>
      </a:lvl3pPr>
      <a:lvl4pPr algn="ctr" rtl="0" eaLnBrk="1" fontAlgn="base" hangingPunct="1">
        <a:spcBef>
          <a:spcPct val="0"/>
        </a:spcBef>
        <a:spcAft>
          <a:spcPct val="0"/>
        </a:spcAft>
        <a:defRPr sz="3200" b="1">
          <a:solidFill>
            <a:schemeClr val="bg2"/>
          </a:solidFill>
          <a:latin typeface="Verdana" pitchFamily="34" charset="0"/>
        </a:defRPr>
      </a:lvl4pPr>
      <a:lvl5pPr algn="ctr" rtl="0" eaLnBrk="1" fontAlgn="base" hangingPunct="1">
        <a:spcBef>
          <a:spcPct val="0"/>
        </a:spcBef>
        <a:spcAft>
          <a:spcPct val="0"/>
        </a:spcAft>
        <a:defRPr sz="3200" b="1">
          <a:solidFill>
            <a:schemeClr val="bg2"/>
          </a:solidFill>
          <a:latin typeface="Verdana" pitchFamily="34" charset="0"/>
        </a:defRPr>
      </a:lvl5pPr>
      <a:lvl6pPr marL="457200" algn="ctr" rtl="0" eaLnBrk="1" fontAlgn="base" hangingPunct="1">
        <a:spcBef>
          <a:spcPct val="0"/>
        </a:spcBef>
        <a:spcAft>
          <a:spcPct val="0"/>
        </a:spcAft>
        <a:defRPr sz="3200" b="1">
          <a:solidFill>
            <a:schemeClr val="bg2"/>
          </a:solidFill>
          <a:latin typeface="Verdana" pitchFamily="34" charset="0"/>
        </a:defRPr>
      </a:lvl6pPr>
      <a:lvl7pPr marL="914400" algn="ctr" rtl="0" eaLnBrk="1" fontAlgn="base" hangingPunct="1">
        <a:spcBef>
          <a:spcPct val="0"/>
        </a:spcBef>
        <a:spcAft>
          <a:spcPct val="0"/>
        </a:spcAft>
        <a:defRPr sz="3200" b="1">
          <a:solidFill>
            <a:schemeClr val="bg2"/>
          </a:solidFill>
          <a:latin typeface="Verdana" pitchFamily="34" charset="0"/>
        </a:defRPr>
      </a:lvl7pPr>
      <a:lvl8pPr marL="1371600" algn="ctr" rtl="0" eaLnBrk="1" fontAlgn="base" hangingPunct="1">
        <a:spcBef>
          <a:spcPct val="0"/>
        </a:spcBef>
        <a:spcAft>
          <a:spcPct val="0"/>
        </a:spcAft>
        <a:defRPr sz="3200" b="1">
          <a:solidFill>
            <a:schemeClr val="bg2"/>
          </a:solidFill>
          <a:latin typeface="Verdana" pitchFamily="34" charset="0"/>
        </a:defRPr>
      </a:lvl8pPr>
      <a:lvl9pPr marL="1828800" algn="ctr" rtl="0" eaLnBrk="1" fontAlgn="base" hangingPunct="1">
        <a:spcBef>
          <a:spcPct val="0"/>
        </a:spcBef>
        <a:spcAft>
          <a:spcPct val="0"/>
        </a:spcAft>
        <a:defRPr sz="3200" b="1">
          <a:solidFill>
            <a:schemeClr val="bg2"/>
          </a:solidFill>
          <a:latin typeface="Verdana" pitchFamily="34" charset="0"/>
        </a:defRPr>
      </a:lvl9pPr>
    </p:titleStyle>
    <p:bodyStyle>
      <a:lvl1pPr marL="342900" indent="-342900" algn="l" rtl="0" eaLnBrk="1" fontAlgn="base" hangingPunct="1">
        <a:spcBef>
          <a:spcPct val="20000"/>
        </a:spcBef>
        <a:spcAft>
          <a:spcPct val="0"/>
        </a:spcAft>
        <a:buSzPct val="75000"/>
        <a:buBlip>
          <a:blip r:embed="rId15"/>
        </a:buBlip>
        <a:defRPr sz="3200">
          <a:solidFill>
            <a:schemeClr val="bg2"/>
          </a:solidFill>
          <a:latin typeface="+mn-lt"/>
          <a:ea typeface="+mn-ea"/>
          <a:cs typeface="+mn-cs"/>
        </a:defRPr>
      </a:lvl1pPr>
      <a:lvl2pPr marL="742950" indent="-285750" algn="l" rtl="0" eaLnBrk="1" fontAlgn="base" hangingPunct="1">
        <a:spcBef>
          <a:spcPct val="20000"/>
        </a:spcBef>
        <a:spcAft>
          <a:spcPct val="0"/>
        </a:spcAft>
        <a:buSzPct val="70000"/>
        <a:buFont typeface="ZapfDingbats BT" pitchFamily="18" charset="2"/>
        <a:buBlip>
          <a:blip r:embed="rId16"/>
        </a:buBlip>
        <a:defRPr sz="2800">
          <a:solidFill>
            <a:schemeClr val="bg2"/>
          </a:solidFill>
          <a:latin typeface="+mn-lt"/>
        </a:defRPr>
      </a:lvl2pPr>
      <a:lvl3pPr marL="1143000" indent="-228600" algn="l" rtl="0" eaLnBrk="1" fontAlgn="base" hangingPunct="1">
        <a:spcBef>
          <a:spcPct val="20000"/>
        </a:spcBef>
        <a:spcAft>
          <a:spcPct val="0"/>
        </a:spcAft>
        <a:buSzPct val="60000"/>
        <a:buBlip>
          <a:blip r:embed="rId15"/>
        </a:buBlip>
        <a:defRPr sz="2400">
          <a:solidFill>
            <a:schemeClr val="bg2"/>
          </a:solidFill>
          <a:latin typeface="+mn-lt"/>
        </a:defRPr>
      </a:lvl3pPr>
      <a:lvl4pPr marL="1600200" indent="-228600" algn="l" rtl="0" eaLnBrk="1" fontAlgn="base" hangingPunct="1">
        <a:spcBef>
          <a:spcPct val="20000"/>
        </a:spcBef>
        <a:spcAft>
          <a:spcPct val="0"/>
        </a:spcAft>
        <a:buSzPct val="70000"/>
        <a:buFont typeface="ZapfDingbats BT" pitchFamily="18" charset="2"/>
        <a:buBlip>
          <a:blip r:embed="rId16"/>
        </a:buBlip>
        <a:defRPr sz="2000">
          <a:solidFill>
            <a:schemeClr val="bg2"/>
          </a:solidFill>
          <a:latin typeface="+mn-lt"/>
        </a:defRPr>
      </a:lvl4pPr>
      <a:lvl5pPr marL="2057400" indent="-228600" algn="l" rtl="0" eaLnBrk="1" fontAlgn="base" hangingPunct="1">
        <a:spcBef>
          <a:spcPct val="20000"/>
        </a:spcBef>
        <a:spcAft>
          <a:spcPct val="0"/>
        </a:spcAft>
        <a:buSzPct val="60000"/>
        <a:buBlip>
          <a:blip r:embed="rId15"/>
        </a:buBlip>
        <a:defRPr sz="2000">
          <a:solidFill>
            <a:schemeClr val="bg2"/>
          </a:solidFill>
          <a:latin typeface="+mn-lt"/>
        </a:defRPr>
      </a:lvl5pPr>
      <a:lvl6pPr marL="2514600" indent="-228600" algn="l" rtl="0" eaLnBrk="1" fontAlgn="base" hangingPunct="1">
        <a:spcBef>
          <a:spcPct val="20000"/>
        </a:spcBef>
        <a:spcAft>
          <a:spcPct val="0"/>
        </a:spcAft>
        <a:buSzPct val="60000"/>
        <a:buBlip>
          <a:blip r:embed="rId15"/>
        </a:buBlip>
        <a:defRPr sz="2000">
          <a:solidFill>
            <a:schemeClr val="bg2"/>
          </a:solidFill>
          <a:latin typeface="+mn-lt"/>
        </a:defRPr>
      </a:lvl6pPr>
      <a:lvl7pPr marL="2971800" indent="-228600" algn="l" rtl="0" eaLnBrk="1" fontAlgn="base" hangingPunct="1">
        <a:spcBef>
          <a:spcPct val="20000"/>
        </a:spcBef>
        <a:spcAft>
          <a:spcPct val="0"/>
        </a:spcAft>
        <a:buSzPct val="60000"/>
        <a:buBlip>
          <a:blip r:embed="rId15"/>
        </a:buBlip>
        <a:defRPr sz="2000">
          <a:solidFill>
            <a:schemeClr val="bg2"/>
          </a:solidFill>
          <a:latin typeface="+mn-lt"/>
        </a:defRPr>
      </a:lvl7pPr>
      <a:lvl8pPr marL="3429000" indent="-228600" algn="l" rtl="0" eaLnBrk="1" fontAlgn="base" hangingPunct="1">
        <a:spcBef>
          <a:spcPct val="20000"/>
        </a:spcBef>
        <a:spcAft>
          <a:spcPct val="0"/>
        </a:spcAft>
        <a:buSzPct val="60000"/>
        <a:buBlip>
          <a:blip r:embed="rId15"/>
        </a:buBlip>
        <a:defRPr sz="2000">
          <a:solidFill>
            <a:schemeClr val="bg2"/>
          </a:solidFill>
          <a:latin typeface="+mn-lt"/>
        </a:defRPr>
      </a:lvl8pPr>
      <a:lvl9pPr marL="3886200" indent="-228600" algn="l" rtl="0" eaLnBrk="1" fontAlgn="base" hangingPunct="1">
        <a:spcBef>
          <a:spcPct val="20000"/>
        </a:spcBef>
        <a:spcAft>
          <a:spcPct val="0"/>
        </a:spcAft>
        <a:buSzPct val="60000"/>
        <a:buBlip>
          <a:blip r:embed="rId15"/>
        </a:buBlip>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lgn="l">
              <a:spcBef>
                <a:spcPct val="0"/>
              </a:spcBef>
              <a:buSzTx/>
              <a:buFontTx/>
              <a:buNone/>
            </a:pPr>
            <a:r>
              <a:rPr lang="en-US" altLang="en-US" sz="1400" dirty="0">
                <a:solidFill>
                  <a:schemeClr val="tx1"/>
                </a:solidFill>
                <a:latin typeface="Univers" pitchFamily="34" charset="0"/>
              </a:rPr>
              <a:t>Yangon City, Myanmar, </a:t>
            </a:r>
            <a:r>
              <a:rPr lang="en-US" altLang="en-US" sz="1400" dirty="0" smtClean="0">
                <a:solidFill>
                  <a:schemeClr val="tx1"/>
                </a:solidFill>
                <a:latin typeface="Univers" pitchFamily="34" charset="0"/>
              </a:rPr>
              <a:t>25-27 </a:t>
            </a:r>
            <a:r>
              <a:rPr lang="en-US" altLang="en-US" sz="1400" dirty="0">
                <a:solidFill>
                  <a:schemeClr val="tx1"/>
                </a:solidFill>
                <a:latin typeface="Univers" pitchFamily="34" charset="0"/>
              </a:rPr>
              <a:t>November 2013</a:t>
            </a:r>
          </a:p>
        </p:txBody>
      </p:sp>
      <p:sp>
        <p:nvSpPr>
          <p:cNvPr id="4099" name="Rectangle 10"/>
          <p:cNvSpPr>
            <a:spLocks noGrp="1" noChangeArrowheads="1"/>
          </p:cNvSpPr>
          <p:nvPr>
            <p:ph type="ctrTitle"/>
          </p:nvPr>
        </p:nvSpPr>
        <p:spPr>
          <a:xfrm>
            <a:off x="-42863" y="2478088"/>
            <a:ext cx="9144001" cy="1470025"/>
          </a:xfrm>
        </p:spPr>
        <p:txBody>
          <a:bodyPr/>
          <a:lstStyle/>
          <a:p>
            <a:r>
              <a:rPr lang="en-US" altLang="en-US" dirty="0" err="1" smtClean="0"/>
              <a:t>Wrapup</a:t>
            </a:r>
            <a:r>
              <a:rPr lang="en-US" altLang="en-US" dirty="0" smtClean="0"/>
              <a:t> and Closing Session</a:t>
            </a:r>
            <a:endParaRPr lang="en-US" altLang="en-US" dirty="0" smtClean="0"/>
          </a:p>
        </p:txBody>
      </p:sp>
      <p:sp>
        <p:nvSpPr>
          <p:cNvPr id="4100" name="Rectangle 11"/>
          <p:cNvSpPr>
            <a:spLocks noGrp="1" noChangeArrowheads="1"/>
          </p:cNvSpPr>
          <p:nvPr>
            <p:ph type="subTitle" idx="1"/>
          </p:nvPr>
        </p:nvSpPr>
        <p:spPr>
          <a:xfrm>
            <a:off x="1371600" y="4437063"/>
            <a:ext cx="6400800" cy="1489075"/>
          </a:xfrm>
        </p:spPr>
        <p:txBody>
          <a:bodyPr/>
          <a:lstStyle/>
          <a:p>
            <a:r>
              <a:rPr lang="en-GB" altLang="en-US" b="1" dirty="0" smtClean="0"/>
              <a:t>Xiaoya Yang, ITU</a:t>
            </a:r>
          </a:p>
          <a:p>
            <a:r>
              <a:rPr lang="en-GB" altLang="en-US" b="1" dirty="0" err="1" smtClean="0"/>
              <a:t>Ouseph</a:t>
            </a:r>
            <a:r>
              <a:rPr lang="en-GB" altLang="en-US" b="1" dirty="0"/>
              <a:t> </a:t>
            </a:r>
            <a:r>
              <a:rPr lang="en-GB" altLang="en-US" b="1" dirty="0" err="1" smtClean="0"/>
              <a:t>Padickakudi</a:t>
            </a:r>
            <a:r>
              <a:rPr lang="en-GB" altLang="en-US" b="1" dirty="0" smtClean="0"/>
              <a:t>, UNIDO</a:t>
            </a:r>
            <a:endParaRPr lang="en-US" altLang="en-US" b="1" dirty="0" smtClean="0"/>
          </a:p>
        </p:txBody>
      </p:sp>
      <p:sp>
        <p:nvSpPr>
          <p:cNvPr id="5125" name="Rectangle 13"/>
          <p:cNvSpPr>
            <a:spLocks noChangeArrowheads="1"/>
          </p:cNvSpPr>
          <p:nvPr/>
        </p:nvSpPr>
        <p:spPr bwMode="auto">
          <a:xfrm>
            <a:off x="0" y="404813"/>
            <a:ext cx="9144000" cy="1944687"/>
          </a:xfrm>
          <a:prstGeom prst="rect">
            <a:avLst/>
          </a:prstGeom>
          <a:noFill/>
          <a:ln w="9525">
            <a:noFill/>
            <a:miter lim="800000"/>
            <a:headEnd/>
            <a:tailEnd/>
          </a:ln>
        </p:spPr>
        <p:txBody>
          <a:bodyPr anchor="ctr"/>
          <a:lstStyle/>
          <a:p>
            <a:pPr algn="ctr">
              <a:lnSpc>
                <a:spcPct val="80000"/>
              </a:lnSpc>
              <a:defRPr/>
            </a:pPr>
            <a:r>
              <a:rPr lang="en-US" sz="2400" b="1" dirty="0">
                <a:solidFill>
                  <a:schemeClr val="bg2"/>
                </a:solidFill>
              </a:rPr>
              <a:t>Joint ITU-UNIDO Forum on </a:t>
            </a:r>
            <a:br>
              <a:rPr lang="en-US" sz="2400" b="1" dirty="0">
                <a:solidFill>
                  <a:schemeClr val="bg2"/>
                </a:solidFill>
              </a:rPr>
            </a:br>
            <a:r>
              <a:rPr lang="en-US" sz="2400" b="1" dirty="0">
                <a:solidFill>
                  <a:schemeClr val="bg2"/>
                </a:solidFill>
              </a:rPr>
              <a:t>Sustainable Conformity Assessment</a:t>
            </a:r>
            <a:br>
              <a:rPr lang="en-US" sz="2400" b="1" dirty="0">
                <a:solidFill>
                  <a:schemeClr val="bg2"/>
                </a:solidFill>
              </a:rPr>
            </a:br>
            <a:r>
              <a:rPr lang="en-US" sz="2400" b="1" dirty="0">
                <a:solidFill>
                  <a:schemeClr val="bg2"/>
                </a:solidFill>
              </a:rPr>
              <a:t>for Asia-Pacific Region</a:t>
            </a:r>
            <a:endParaRPr lang="en-US" sz="2400" b="1" dirty="0">
              <a:solidFill>
                <a:schemeClr val="accent6">
                  <a:lumMod val="75000"/>
                </a:schemeClr>
              </a:solidFill>
            </a:endParaRPr>
          </a:p>
          <a:p>
            <a:pPr algn="ctr">
              <a:lnSpc>
                <a:spcPct val="80000"/>
              </a:lnSpc>
              <a:defRPr/>
            </a:pPr>
            <a:endParaRPr lang="en-US" sz="2400" b="1" dirty="0">
              <a:solidFill>
                <a:schemeClr val="accent6">
                  <a:lumMod val="75000"/>
                </a:schemeClr>
              </a:solidFill>
            </a:endParaRPr>
          </a:p>
          <a:p>
            <a:pPr algn="ctr">
              <a:lnSpc>
                <a:spcPct val="80000"/>
              </a:lnSpc>
              <a:defRPr/>
            </a:pPr>
            <a:r>
              <a:rPr lang="en-US" sz="1800" b="1" dirty="0">
                <a:solidFill>
                  <a:schemeClr val="accent6">
                    <a:lumMod val="75000"/>
                  </a:schemeClr>
                </a:solidFill>
              </a:rPr>
              <a:t>(Yangon City, Republic of Union of Myanmar</a:t>
            </a:r>
            <a:br>
              <a:rPr lang="en-US" sz="1800" b="1" dirty="0">
                <a:solidFill>
                  <a:schemeClr val="accent6">
                    <a:lumMod val="75000"/>
                  </a:schemeClr>
                </a:solidFill>
              </a:rPr>
            </a:br>
            <a:r>
              <a:rPr lang="en-US" sz="1800" b="1" dirty="0">
                <a:solidFill>
                  <a:schemeClr val="accent6">
                    <a:lumMod val="75000"/>
                  </a:schemeClr>
                </a:solidFill>
              </a:rPr>
              <a:t>25-27 November 2013)</a:t>
            </a:r>
            <a:endParaRPr lang="en-US" sz="1800" b="1" dirty="0">
              <a:solidFill>
                <a:schemeClr val="bg2"/>
              </a:solidFill>
            </a:endParaRPr>
          </a:p>
        </p:txBody>
      </p:sp>
      <p:sp>
        <p:nvSpPr>
          <p:cNvPr id="4102" name="AutoShape 18"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en-US">
              <a:solidFill>
                <a:schemeClr val="tx1"/>
              </a:solidFill>
            </a:endParaRPr>
          </a:p>
        </p:txBody>
      </p:sp>
      <p:sp>
        <p:nvSpPr>
          <p:cNvPr id="4103" name="AutoShape 20"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en-US">
              <a:solidFill>
                <a:schemeClr val="tx1"/>
              </a:solidFill>
            </a:endParaRPr>
          </a:p>
        </p:txBody>
      </p:sp>
      <p:sp>
        <p:nvSpPr>
          <p:cNvPr id="4104" name="AutoShape 22"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en-US">
              <a:solidFill>
                <a:schemeClr val="tx1"/>
              </a:solidFill>
            </a:endParaRPr>
          </a:p>
        </p:txBody>
      </p:sp>
      <p:sp>
        <p:nvSpPr>
          <p:cNvPr id="4105" name="AutoShape 24"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en-US">
              <a:solidFill>
                <a:schemeClr val="tx1"/>
              </a:solidFill>
            </a:endParaRPr>
          </a:p>
        </p:txBody>
      </p:sp>
      <p:sp>
        <p:nvSpPr>
          <p:cNvPr id="4106" name="Rectangle 26"/>
          <p:cNvSpPr>
            <a:spLocks noChangeArrowheads="1"/>
          </p:cNvSpPr>
          <p:nvPr/>
        </p:nvSpPr>
        <p:spPr bwMode="auto">
          <a:xfrm>
            <a:off x="0" y="2928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en-US">
              <a:solidFill>
                <a:schemeClr val="tx1"/>
              </a:solidFill>
            </a:endParaRPr>
          </a:p>
        </p:txBody>
      </p:sp>
      <p:pic>
        <p:nvPicPr>
          <p:cNvPr id="4107" name="Picture 16" descr="ITUseries"/>
          <p:cNvPicPr>
            <a:picLocks noChangeAspect="1" noChangeArrowheads="1"/>
          </p:cNvPicPr>
          <p:nvPr/>
        </p:nvPicPr>
        <p:blipFill>
          <a:blip r:embed="rId5">
            <a:extLst>
              <a:ext uri="{28A0092B-C50C-407E-A947-70E740481C1C}">
                <a14:useLocalDpi xmlns:a14="http://schemas.microsoft.com/office/drawing/2010/main" val="0"/>
              </a:ext>
            </a:extLst>
          </a:blip>
          <a:srcRect t="17264" b="69327"/>
          <a:stretch>
            <a:fillRect/>
          </a:stretch>
        </p:blipFill>
        <p:spPr bwMode="auto">
          <a:xfrm>
            <a:off x="7308850" y="6038850"/>
            <a:ext cx="163830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8" name="Picture 1"/>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0825" y="6102350"/>
            <a:ext cx="720725"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fld id="{624F3BED-F234-4938-ABDA-929603C2F1D0}" type="slidenum">
              <a:rPr lang="en-US" altLang="en-US" sz="1400" smtClean="0">
                <a:solidFill>
                  <a:schemeClr val="tx1"/>
                </a:solidFill>
              </a:rPr>
              <a:pPr>
                <a:spcBef>
                  <a:spcPct val="0"/>
                </a:spcBef>
                <a:buSzTx/>
                <a:buFontTx/>
                <a:buNone/>
              </a:pPr>
              <a:t>2</a:t>
            </a:fld>
            <a:endParaRPr lang="en-US" altLang="en-US" sz="1400" smtClean="0">
              <a:solidFill>
                <a:schemeClr val="tx1"/>
              </a:solidFill>
            </a:endParaRPr>
          </a:p>
        </p:txBody>
      </p:sp>
      <p:sp>
        <p:nvSpPr>
          <p:cNvPr id="5123" name="Rectangle 2"/>
          <p:cNvSpPr>
            <a:spLocks noGrp="1" noChangeArrowheads="1"/>
          </p:cNvSpPr>
          <p:nvPr>
            <p:ph type="title"/>
          </p:nvPr>
        </p:nvSpPr>
        <p:spPr/>
        <p:txBody>
          <a:bodyPr/>
          <a:lstStyle/>
          <a:p>
            <a:r>
              <a:rPr lang="en-US" altLang="en-US" dirty="0" smtClean="0"/>
              <a:t>Key conclusions (1)</a:t>
            </a:r>
            <a:endParaRPr lang="en-US" altLang="en-US" dirty="0" smtClean="0"/>
          </a:p>
        </p:txBody>
      </p:sp>
      <p:sp>
        <p:nvSpPr>
          <p:cNvPr id="5124" name="Rectangle 3"/>
          <p:cNvSpPr>
            <a:spLocks noGrp="1" noChangeArrowheads="1"/>
          </p:cNvSpPr>
          <p:nvPr>
            <p:ph type="body" idx="1"/>
          </p:nvPr>
        </p:nvSpPr>
        <p:spPr>
          <a:xfrm>
            <a:off x="457200" y="1340768"/>
            <a:ext cx="8229600" cy="4525963"/>
          </a:xfrm>
        </p:spPr>
        <p:txBody>
          <a:bodyPr>
            <a:normAutofit fontScale="70000" lnSpcReduction="20000"/>
          </a:bodyPr>
          <a:lstStyle/>
          <a:p>
            <a:pPr marL="514350" indent="-514350">
              <a:spcAft>
                <a:spcPts val="600"/>
              </a:spcAft>
              <a:buSzPct val="100000"/>
              <a:buFont typeface="+mj-lt"/>
              <a:buAutoNum type="arabicPeriod"/>
            </a:pPr>
            <a:r>
              <a:rPr lang="en-US" dirty="0" smtClean="0"/>
              <a:t>Developing countries need to build their own national capacity in standardization, regulation, quality infrastructure, testing capability and testing standards, certification system. </a:t>
            </a:r>
          </a:p>
          <a:p>
            <a:pPr marL="514350" indent="-514350">
              <a:spcAft>
                <a:spcPts val="600"/>
              </a:spcAft>
              <a:buSzPct val="100000"/>
              <a:buFont typeface="+mj-lt"/>
              <a:buAutoNum type="arabicPeriod"/>
            </a:pPr>
            <a:r>
              <a:rPr lang="en-US" dirty="0" smtClean="0"/>
              <a:t>ITU-UNIDO joint forum is appreciated that participating countries </a:t>
            </a:r>
            <a:r>
              <a:rPr lang="en-US" dirty="0" smtClean="0"/>
              <a:t> exchanged information, shared experience and best practices</a:t>
            </a:r>
          </a:p>
          <a:p>
            <a:pPr marL="514350" indent="-514350">
              <a:spcAft>
                <a:spcPts val="600"/>
              </a:spcAft>
              <a:buSzPct val="100000"/>
              <a:buFont typeface="+mj-lt"/>
              <a:buAutoNum type="arabicPeriod"/>
            </a:pPr>
            <a:r>
              <a:rPr lang="en-US" dirty="0" smtClean="0"/>
              <a:t>Encourage participation from regulators from developing countries in ITU-T</a:t>
            </a:r>
          </a:p>
          <a:p>
            <a:pPr marL="514350" indent="-514350">
              <a:spcAft>
                <a:spcPts val="600"/>
              </a:spcAft>
              <a:buSzPct val="100000"/>
              <a:buFont typeface="+mj-lt"/>
              <a:buAutoNum type="arabicPeriod"/>
            </a:pPr>
            <a:r>
              <a:rPr lang="en-US" dirty="0" smtClean="0"/>
              <a:t>enhance national standardization capability and harmonize national standards with international standards </a:t>
            </a:r>
          </a:p>
        </p:txBody>
      </p:sp>
      <p:sp>
        <p:nvSpPr>
          <p:cNvPr id="5125" name="Rectangle 4"/>
          <p:cNvSpPr>
            <a:spLocks noGrp="1" noChangeArrowheads="1"/>
          </p:cNvSpPr>
          <p:nvPr>
            <p:ph type="dt"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r>
              <a:rPr lang="en-US" altLang="en-US" sz="1400" smtClean="0">
                <a:solidFill>
                  <a:schemeClr val="tx1"/>
                </a:solidFill>
                <a:latin typeface="Univers" pitchFamily="34" charset="0"/>
              </a:rPr>
              <a:t>Yangon City, Myanmar, 25-27 November 2013</a:t>
            </a:r>
            <a:endParaRPr lang="en-US" altLang="en-US" sz="1400" dirty="0" smtClean="0">
              <a:solidFill>
                <a:schemeClr val="tx1"/>
              </a:solidFill>
              <a:latin typeface="Univers"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fld id="{624F3BED-F234-4938-ABDA-929603C2F1D0}" type="slidenum">
              <a:rPr lang="en-US" altLang="en-US" sz="1400" smtClean="0">
                <a:solidFill>
                  <a:schemeClr val="tx1"/>
                </a:solidFill>
              </a:rPr>
              <a:pPr>
                <a:spcBef>
                  <a:spcPct val="0"/>
                </a:spcBef>
                <a:buSzTx/>
                <a:buFontTx/>
                <a:buNone/>
              </a:pPr>
              <a:t>3</a:t>
            </a:fld>
            <a:endParaRPr lang="en-US" altLang="en-US" sz="1400" smtClean="0">
              <a:solidFill>
                <a:schemeClr val="tx1"/>
              </a:solidFill>
            </a:endParaRPr>
          </a:p>
        </p:txBody>
      </p:sp>
      <p:sp>
        <p:nvSpPr>
          <p:cNvPr id="5123" name="Rectangle 2"/>
          <p:cNvSpPr>
            <a:spLocks noGrp="1" noChangeArrowheads="1"/>
          </p:cNvSpPr>
          <p:nvPr>
            <p:ph type="title"/>
          </p:nvPr>
        </p:nvSpPr>
        <p:spPr/>
        <p:txBody>
          <a:bodyPr/>
          <a:lstStyle/>
          <a:p>
            <a:r>
              <a:rPr lang="en-US" altLang="en-US" dirty="0" smtClean="0"/>
              <a:t>Key conclusions (2)</a:t>
            </a:r>
            <a:endParaRPr lang="en-US" altLang="en-US" dirty="0" smtClean="0"/>
          </a:p>
        </p:txBody>
      </p:sp>
      <p:sp>
        <p:nvSpPr>
          <p:cNvPr id="5124" name="Rectangle 3"/>
          <p:cNvSpPr>
            <a:spLocks noGrp="1" noChangeArrowheads="1"/>
          </p:cNvSpPr>
          <p:nvPr>
            <p:ph type="body" idx="1"/>
          </p:nvPr>
        </p:nvSpPr>
        <p:spPr>
          <a:xfrm>
            <a:off x="457200" y="1340768"/>
            <a:ext cx="8229600" cy="4525963"/>
          </a:xfrm>
        </p:spPr>
        <p:txBody>
          <a:bodyPr>
            <a:normAutofit fontScale="92500" lnSpcReduction="20000"/>
          </a:bodyPr>
          <a:lstStyle/>
          <a:p>
            <a:pPr marL="514350" indent="-514350">
              <a:spcAft>
                <a:spcPts val="600"/>
              </a:spcAft>
              <a:buSzPct val="100000"/>
              <a:buFont typeface="+mj-lt"/>
              <a:buAutoNum type="arabicPeriod" startAt="5"/>
            </a:pPr>
            <a:r>
              <a:rPr lang="en-US" dirty="0" smtClean="0"/>
              <a:t>technical support from ITU and UNIDO for testing equipment &amp; training to create testing labs according to national need</a:t>
            </a:r>
          </a:p>
          <a:p>
            <a:pPr marL="514350" indent="-514350">
              <a:spcAft>
                <a:spcPts val="600"/>
              </a:spcAft>
              <a:buSzPct val="100000"/>
              <a:buFont typeface="+mj-lt"/>
              <a:buAutoNum type="arabicPeriod" startAt="5"/>
            </a:pPr>
            <a:r>
              <a:rPr lang="en-US" dirty="0" smtClean="0"/>
              <a:t>3</a:t>
            </a:r>
            <a:r>
              <a:rPr lang="en-US" baseline="30000" dirty="0" smtClean="0"/>
              <a:t>rd</a:t>
            </a:r>
            <a:r>
              <a:rPr lang="en-US" dirty="0" smtClean="0"/>
              <a:t> party regional reference lab for telecom/ICT is a feasible approach,  need ITU-UNIDO assistance for MRA/</a:t>
            </a:r>
            <a:r>
              <a:rPr lang="en-US" dirty="0" smtClean="0"/>
              <a:t>Regional collaboration </a:t>
            </a:r>
            <a:endParaRPr lang="en-US" dirty="0" smtClean="0"/>
          </a:p>
          <a:p>
            <a:pPr marL="514350" indent="-514350">
              <a:spcAft>
                <a:spcPts val="600"/>
              </a:spcAft>
              <a:buSzPct val="100000"/>
              <a:buFont typeface="+mj-lt"/>
              <a:buAutoNum type="arabicPeriod" startAt="5"/>
            </a:pPr>
            <a:r>
              <a:rPr lang="en-US" dirty="0" smtClean="0"/>
              <a:t>ITU CA programme will help developing countries with limited ICT testing and certification capability</a:t>
            </a:r>
          </a:p>
        </p:txBody>
      </p:sp>
      <p:sp>
        <p:nvSpPr>
          <p:cNvPr id="5125" name="Rectangle 4"/>
          <p:cNvSpPr>
            <a:spLocks noGrp="1" noChangeArrowheads="1"/>
          </p:cNvSpPr>
          <p:nvPr>
            <p:ph type="dt"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r>
              <a:rPr lang="en-US" altLang="en-US" sz="1400" smtClean="0">
                <a:solidFill>
                  <a:schemeClr val="tx1"/>
                </a:solidFill>
                <a:latin typeface="Univers" pitchFamily="34" charset="0"/>
              </a:rPr>
              <a:t>Yangon City, Myanmar, 25-27 November 2013</a:t>
            </a:r>
            <a:endParaRPr lang="en-US" altLang="en-US" sz="1400" dirty="0" smtClean="0">
              <a:solidFill>
                <a:schemeClr val="tx1"/>
              </a:solidFill>
              <a:latin typeface="Univers"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fld id="{624F3BED-F234-4938-ABDA-929603C2F1D0}" type="slidenum">
              <a:rPr lang="en-US" altLang="en-US" sz="1400" smtClean="0">
                <a:solidFill>
                  <a:schemeClr val="tx1"/>
                </a:solidFill>
              </a:rPr>
              <a:pPr>
                <a:spcBef>
                  <a:spcPct val="0"/>
                </a:spcBef>
                <a:buSzTx/>
                <a:buFontTx/>
                <a:buNone/>
              </a:pPr>
              <a:t>4</a:t>
            </a:fld>
            <a:endParaRPr lang="en-US" altLang="en-US" sz="1400" smtClean="0">
              <a:solidFill>
                <a:schemeClr val="tx1"/>
              </a:solidFill>
            </a:endParaRPr>
          </a:p>
        </p:txBody>
      </p:sp>
      <p:sp>
        <p:nvSpPr>
          <p:cNvPr id="5123" name="Rectangle 2"/>
          <p:cNvSpPr>
            <a:spLocks noGrp="1" noChangeArrowheads="1"/>
          </p:cNvSpPr>
          <p:nvPr>
            <p:ph type="title"/>
          </p:nvPr>
        </p:nvSpPr>
        <p:spPr/>
        <p:txBody>
          <a:bodyPr/>
          <a:lstStyle/>
          <a:p>
            <a:r>
              <a:rPr lang="en-US" altLang="en-US" dirty="0" smtClean="0"/>
              <a:t>Key recommendations (1)</a:t>
            </a:r>
            <a:endParaRPr lang="en-US" altLang="en-US" dirty="0" smtClean="0"/>
          </a:p>
        </p:txBody>
      </p:sp>
      <p:sp>
        <p:nvSpPr>
          <p:cNvPr id="5124" name="Rectangle 3"/>
          <p:cNvSpPr>
            <a:spLocks noGrp="1" noChangeArrowheads="1"/>
          </p:cNvSpPr>
          <p:nvPr>
            <p:ph type="body" idx="1"/>
          </p:nvPr>
        </p:nvSpPr>
        <p:spPr>
          <a:xfrm>
            <a:off x="457200" y="1340768"/>
            <a:ext cx="8229600" cy="4525963"/>
          </a:xfrm>
        </p:spPr>
        <p:txBody>
          <a:bodyPr>
            <a:normAutofit fontScale="85000" lnSpcReduction="10000"/>
          </a:bodyPr>
          <a:lstStyle/>
          <a:p>
            <a:pPr marL="514350" indent="-514350">
              <a:spcAft>
                <a:spcPts val="600"/>
              </a:spcAft>
              <a:buSzPct val="100000"/>
              <a:buFont typeface="+mj-lt"/>
              <a:buAutoNum type="arabicPeriod"/>
            </a:pPr>
            <a:r>
              <a:rPr lang="en-US" dirty="0" smtClean="0"/>
              <a:t>Ministries, standardization bodies, industry and relevant stakeholders are invited to participate more actively in ITU standards making process to contribute their testing methods and practices, and to make sure their needs of standards are addressed and their concerns are taken into consideration in ITU’s standard.</a:t>
            </a:r>
          </a:p>
          <a:p>
            <a:pPr marL="514350" indent="-514350">
              <a:spcAft>
                <a:spcPts val="600"/>
              </a:spcAft>
              <a:buSzPct val="100000"/>
              <a:buFont typeface="+mj-lt"/>
              <a:buAutoNum type="arabicPeriod"/>
            </a:pPr>
            <a:r>
              <a:rPr lang="en-US" dirty="0" smtClean="0"/>
              <a:t>ITU was requested to facilitate participation of national standardization bodies in ITU-T.</a:t>
            </a:r>
          </a:p>
        </p:txBody>
      </p:sp>
      <p:sp>
        <p:nvSpPr>
          <p:cNvPr id="5125" name="Rectangle 4"/>
          <p:cNvSpPr>
            <a:spLocks noGrp="1" noChangeArrowheads="1"/>
          </p:cNvSpPr>
          <p:nvPr>
            <p:ph type="dt"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r>
              <a:rPr lang="en-US" altLang="en-US" sz="1400" smtClean="0">
                <a:solidFill>
                  <a:schemeClr val="tx1"/>
                </a:solidFill>
                <a:latin typeface="Univers" pitchFamily="34" charset="0"/>
              </a:rPr>
              <a:t>Yangon City, Myanmar, 25-27 November 2013</a:t>
            </a:r>
            <a:endParaRPr lang="en-US" altLang="en-US" sz="1400" dirty="0" smtClean="0">
              <a:solidFill>
                <a:schemeClr val="tx1"/>
              </a:solidFill>
              <a:latin typeface="Univers" pitchFamily="34" charset="0"/>
            </a:endParaRPr>
          </a:p>
        </p:txBody>
      </p:sp>
    </p:spTree>
    <p:extLst>
      <p:ext uri="{BB962C8B-B14F-4D97-AF65-F5344CB8AC3E}">
        <p14:creationId xmlns:p14="http://schemas.microsoft.com/office/powerpoint/2010/main" val="644269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fld id="{624F3BED-F234-4938-ABDA-929603C2F1D0}" type="slidenum">
              <a:rPr lang="en-US" altLang="en-US" sz="1400" smtClean="0">
                <a:solidFill>
                  <a:schemeClr val="tx1"/>
                </a:solidFill>
              </a:rPr>
              <a:pPr>
                <a:spcBef>
                  <a:spcPct val="0"/>
                </a:spcBef>
                <a:buSzTx/>
                <a:buFontTx/>
                <a:buNone/>
              </a:pPr>
              <a:t>5</a:t>
            </a:fld>
            <a:endParaRPr lang="en-US" altLang="en-US" sz="1400" smtClean="0">
              <a:solidFill>
                <a:schemeClr val="tx1"/>
              </a:solidFill>
            </a:endParaRPr>
          </a:p>
        </p:txBody>
      </p:sp>
      <p:sp>
        <p:nvSpPr>
          <p:cNvPr id="5123" name="Rectangle 2"/>
          <p:cNvSpPr>
            <a:spLocks noGrp="1" noChangeArrowheads="1"/>
          </p:cNvSpPr>
          <p:nvPr>
            <p:ph type="title"/>
          </p:nvPr>
        </p:nvSpPr>
        <p:spPr/>
        <p:txBody>
          <a:bodyPr/>
          <a:lstStyle/>
          <a:p>
            <a:r>
              <a:rPr lang="en-US" altLang="en-US" sz="2800" dirty="0" smtClean="0"/>
              <a:t>Key recommendations (2)</a:t>
            </a:r>
            <a:endParaRPr lang="en-US" altLang="en-US" sz="2800" dirty="0" smtClean="0"/>
          </a:p>
        </p:txBody>
      </p:sp>
      <p:sp>
        <p:nvSpPr>
          <p:cNvPr id="5124" name="Rectangle 3"/>
          <p:cNvSpPr>
            <a:spLocks noGrp="1" noChangeArrowheads="1"/>
          </p:cNvSpPr>
          <p:nvPr>
            <p:ph type="body" idx="1"/>
          </p:nvPr>
        </p:nvSpPr>
        <p:spPr>
          <a:xfrm>
            <a:off x="457200" y="1165225"/>
            <a:ext cx="8229600" cy="4525963"/>
          </a:xfrm>
        </p:spPr>
        <p:txBody>
          <a:bodyPr>
            <a:normAutofit fontScale="85000" lnSpcReduction="10000"/>
          </a:bodyPr>
          <a:lstStyle/>
          <a:p>
            <a:pPr marL="514350" indent="-514350">
              <a:buFont typeface="+mj-lt"/>
              <a:buAutoNum type="arabicPeriod" startAt="3"/>
            </a:pPr>
            <a:r>
              <a:rPr lang="en-US" dirty="0" smtClean="0"/>
              <a:t>ITU and UNIDO to continue awareness raising and capacity building on sustainable conformity assessment and sharing of experience by organizing training, study visit and workshops in the Region</a:t>
            </a:r>
          </a:p>
          <a:p>
            <a:pPr marL="514350" indent="-514350">
              <a:buFont typeface="+mj-lt"/>
              <a:buAutoNum type="arabicPeriod" startAt="3"/>
            </a:pPr>
            <a:r>
              <a:rPr lang="en-US" dirty="0" smtClean="0"/>
              <a:t>ITU and UNIDO to collaborate and undertake pre-feasibility assessment </a:t>
            </a:r>
            <a:r>
              <a:rPr lang="en-US" dirty="0" smtClean="0"/>
              <a:t>of establishing small-scale testing lab focus on mobile phones, BTS, etc. at request of </a:t>
            </a:r>
            <a:r>
              <a:rPr lang="en-US" dirty="0" smtClean="0"/>
              <a:t>countries based on their</a:t>
            </a:r>
            <a:r>
              <a:rPr lang="en-US" dirty="0" smtClean="0"/>
              <a:t> needs</a:t>
            </a:r>
            <a:endParaRPr lang="en-US" dirty="0" smtClean="0"/>
          </a:p>
        </p:txBody>
      </p:sp>
      <p:sp>
        <p:nvSpPr>
          <p:cNvPr id="5125" name="Rectangle 4"/>
          <p:cNvSpPr>
            <a:spLocks noGrp="1" noChangeArrowheads="1"/>
          </p:cNvSpPr>
          <p:nvPr>
            <p:ph type="dt"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r>
              <a:rPr lang="en-US" altLang="en-US" sz="1400" smtClean="0">
                <a:solidFill>
                  <a:schemeClr val="tx1"/>
                </a:solidFill>
                <a:latin typeface="Univers" pitchFamily="34" charset="0"/>
              </a:rPr>
              <a:t>Yangon City, Myanmar, 25-27 November 2013</a:t>
            </a:r>
            <a:endParaRPr lang="en-US" altLang="en-US" sz="1400" dirty="0" smtClean="0">
              <a:solidFill>
                <a:schemeClr val="tx1"/>
              </a:solidFill>
              <a:latin typeface="Univers"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peakers_Template_ITU_UNIDO_Forum_Myanmar_v2">
  <a:themeElements>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000000"/>
        </a:dk1>
        <a:lt1>
          <a:srgbClr val="FFFFFF"/>
        </a:lt1>
        <a:dk2>
          <a:srgbClr val="000000"/>
        </a:dk2>
        <a:lt2>
          <a:srgbClr val="0000FF"/>
        </a:lt2>
        <a:accent1>
          <a:srgbClr val="00CC99"/>
        </a:accent1>
        <a:accent2>
          <a:srgbClr val="3333CC"/>
        </a:accent2>
        <a:accent3>
          <a:srgbClr val="FFFFFF"/>
        </a:accent3>
        <a:accent4>
          <a:srgbClr val="000000"/>
        </a:accent4>
        <a:accent5>
          <a:srgbClr val="AAE2CA"/>
        </a:accent5>
        <a:accent6>
          <a:srgbClr val="2D2DB9"/>
        </a:accent6>
        <a:hlink>
          <a:srgbClr val="3399FF"/>
        </a:hlink>
        <a:folHlink>
          <a:srgbClr val="9999FF"/>
        </a:folHlink>
      </a:clrScheme>
      <a:clrMap bg1="lt1" tx1="dk1" bg2="lt2" tx2="dk2" accent1="accent1" accent2="accent2" accent3="accent3" accent4="accent4" accent5="accent5" accent6="accent6" hlink="hlink" folHlink="folHlink"/>
    </a:extraClrScheme>
    <a:extraClrScheme>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75D5C35C5DB94AAB48ADABE5733461" ma:contentTypeVersion="4" ma:contentTypeDescription="Create a new document." ma:contentTypeScope="" ma:versionID="1e336c0bef3338d4c349938ea52ba48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0a370456390dc8c2763c4626a714d79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B3DC6846-05D8-440B-8A7E-11B1121F69B4}"/>
</file>

<file path=customXml/itemProps2.xml><?xml version="1.0" encoding="utf-8"?>
<ds:datastoreItem xmlns:ds="http://schemas.openxmlformats.org/officeDocument/2006/customXml" ds:itemID="{33A2B6E1-03E3-4D0A-B7E1-FA35E026E822}"/>
</file>

<file path=customXml/itemProps3.xml><?xml version="1.0" encoding="utf-8"?>
<ds:datastoreItem xmlns:ds="http://schemas.openxmlformats.org/officeDocument/2006/customXml" ds:itemID="{9E2072AC-FB05-45A3-B6FB-1BC50031EB82}"/>
</file>

<file path=docProps/app.xml><?xml version="1.0" encoding="utf-8"?>
<Properties xmlns="http://schemas.openxmlformats.org/officeDocument/2006/extended-properties" xmlns:vt="http://schemas.openxmlformats.org/officeDocument/2006/docPropsVTypes">
  <Template>Speakers_Template_ITU_UNIDO_Forum_Myanmar_v2</Template>
  <TotalTime>1421</TotalTime>
  <Words>295</Words>
  <Application>Microsoft Office PowerPoint</Application>
  <PresentationFormat>On-screen Show (4:3)</PresentationFormat>
  <Paragraphs>35</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Verdana</vt:lpstr>
      <vt:lpstr>Arial</vt:lpstr>
      <vt:lpstr>ZapfDingbats BT</vt:lpstr>
      <vt:lpstr>Univers</vt:lpstr>
      <vt:lpstr>Speakers_Template_ITU_UNIDO_Forum_Myanmar_v2</vt:lpstr>
      <vt:lpstr>Wrapup and Closing Session</vt:lpstr>
      <vt:lpstr>Key conclusions (1)</vt:lpstr>
      <vt:lpstr>Key conclusions (2)</vt:lpstr>
      <vt:lpstr>Key recommendations (1)</vt:lpstr>
      <vt:lpstr>Key recommendations (2)</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Wrapup and Closing Session</dc:title>
  <dc:creator>Yang, Xiaoya</dc:creator>
  <cp:lastModifiedBy>Yang, Xiaoya</cp:lastModifiedBy>
  <cp:revision>13</cp:revision>
  <cp:lastPrinted>2001-11-25T13:41:09Z</cp:lastPrinted>
  <dcterms:created xsi:type="dcterms:W3CDTF">2013-11-27T04:08:20Z</dcterms:created>
  <dcterms:modified xsi:type="dcterms:W3CDTF">2013-11-28T03:49:50Z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ublishingExpirationDate">
    <vt:lpwstr/>
  </property>
  <property fmtid="{D5CDD505-2E9C-101B-9397-08002B2CF9AE}" pid="3" name="PublishingStartDate">
    <vt:lpwstr/>
  </property>
  <property fmtid="{D5CDD505-2E9C-101B-9397-08002B2CF9AE}" pid="4" name="ContentTypeId">
    <vt:lpwstr>0x010100BF75D5C35C5DB94AAB48ADABE5733461</vt:lpwstr>
  </property>
</Properties>
</file>