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1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6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8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0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5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0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0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6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0A513-B8A6-4AD3-BF16-4A5DF3C23CE4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1484-71BA-4F7A-99A7-FEAE777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2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Strategies and Action Plan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Time Duration -	5 Years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Budget	       -	5 millions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Group- 5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3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Satisfaction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harmonized </a:t>
            </a:r>
            <a:r>
              <a:rPr lang="en-US" dirty="0" err="1" smtClean="0"/>
              <a:t>ICT</a:t>
            </a:r>
            <a:r>
              <a:rPr lang="en-US" dirty="0" smtClean="0"/>
              <a:t> Standardization within Region</a:t>
            </a:r>
          </a:p>
          <a:p>
            <a:r>
              <a:rPr lang="en-US" dirty="0" smtClean="0"/>
              <a:t> To become Strong Legal Framework</a:t>
            </a:r>
          </a:p>
          <a:p>
            <a:r>
              <a:rPr lang="en-US" dirty="0" smtClean="0"/>
              <a:t>To build Quality Test Laboratories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2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Pillars</a:t>
            </a:r>
          </a:p>
          <a:p>
            <a:r>
              <a:rPr lang="en-US" dirty="0" smtClean="0"/>
              <a:t>Conformity Assessment</a:t>
            </a:r>
          </a:p>
          <a:p>
            <a:r>
              <a:rPr lang="en-US" dirty="0" smtClean="0"/>
              <a:t>Interoperability</a:t>
            </a:r>
          </a:p>
          <a:p>
            <a:r>
              <a:rPr lang="en-US" dirty="0" smtClean="0"/>
              <a:t>Capacity Building</a:t>
            </a:r>
          </a:p>
          <a:p>
            <a:r>
              <a:rPr lang="en-US" dirty="0" smtClean="0"/>
              <a:t>Test Center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5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Conformity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Conformity Accreditation Infrastructure (</a:t>
            </a:r>
            <a:r>
              <a:rPr lang="en-US" dirty="0" err="1" smtClean="0"/>
              <a:t>NCAI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Mobile Phone 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Digital Broadcasting Equipment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690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platform (multivendor common standard)</a:t>
            </a:r>
          </a:p>
          <a:p>
            <a:r>
              <a:rPr lang="en-US" dirty="0" smtClean="0"/>
              <a:t>Peer-to-Peer Agreement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292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From </a:t>
            </a:r>
            <a:r>
              <a:rPr lang="en-US" dirty="0" err="1" smtClean="0"/>
              <a:t>UNIDO</a:t>
            </a:r>
            <a:r>
              <a:rPr lang="en-US" dirty="0" smtClean="0"/>
              <a:t>/ </a:t>
            </a:r>
            <a:r>
              <a:rPr lang="en-US" dirty="0" err="1" smtClean="0"/>
              <a:t>ITU</a:t>
            </a:r>
            <a:endParaRPr lang="en-US" dirty="0" smtClean="0"/>
          </a:p>
          <a:p>
            <a:r>
              <a:rPr lang="en-US" dirty="0" smtClean="0"/>
              <a:t>Peer to Peer Visit within the Region</a:t>
            </a:r>
          </a:p>
          <a:p>
            <a:r>
              <a:rPr lang="en-US" dirty="0" smtClean="0"/>
              <a:t>Scheme ( Clear Standard and Procedures)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5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Center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Mutual Recognition Arrangement and Agreement </a:t>
            </a:r>
            <a:r>
              <a:rPr lang="en-US" dirty="0" err="1" smtClean="0"/>
              <a:t>MRA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Technical Assistance from </a:t>
            </a:r>
            <a:r>
              <a:rPr lang="en-US" dirty="0" err="1" smtClean="0"/>
              <a:t>UNIDO</a:t>
            </a:r>
            <a:r>
              <a:rPr lang="en-US" dirty="0" smtClean="0"/>
              <a:t> / </a:t>
            </a:r>
            <a:r>
              <a:rPr lang="en-US" dirty="0" err="1" smtClean="0"/>
              <a:t>ITU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Develop Quality manual, resolutions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5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 from </a:t>
            </a:r>
            <a:r>
              <a:rPr lang="en-US" dirty="0" err="1" smtClean="0"/>
              <a:t>UNIDO</a:t>
            </a:r>
            <a:r>
              <a:rPr lang="en-US" dirty="0" smtClean="0"/>
              <a:t>/</a:t>
            </a:r>
            <a:r>
              <a:rPr lang="en-US" dirty="0" err="1" smtClean="0"/>
              <a:t>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(TL, CB)</a:t>
            </a:r>
          </a:p>
          <a:p>
            <a:r>
              <a:rPr lang="en-US" dirty="0" smtClean="0"/>
              <a:t>Technical  assistance and Consultation (Procedure, policy, technical specifications, must comply </a:t>
            </a:r>
            <a:r>
              <a:rPr lang="en-US" dirty="0" err="1" smtClean="0"/>
              <a:t>standars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Adopt the </a:t>
            </a:r>
            <a:r>
              <a:rPr lang="en-US" dirty="0" err="1" smtClean="0"/>
              <a:t>ITU</a:t>
            </a:r>
            <a:r>
              <a:rPr lang="en-US" dirty="0" smtClean="0"/>
              <a:t> / ISO Standard </a:t>
            </a:r>
          </a:p>
          <a:p>
            <a:r>
              <a:rPr lang="en-US" dirty="0" smtClean="0"/>
              <a:t>Investment to establish small laboratory based </a:t>
            </a:r>
            <a:r>
              <a:rPr lang="en-US" smtClean="0"/>
              <a:t>on national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3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C9641E8-EDA9-460D-A2F2-2E5B0FDDC4B5}"/>
</file>

<file path=customXml/itemProps2.xml><?xml version="1.0" encoding="utf-8"?>
<ds:datastoreItem xmlns:ds="http://schemas.openxmlformats.org/officeDocument/2006/customXml" ds:itemID="{23228C7E-8071-404C-992F-31EB735487FF}"/>
</file>

<file path=customXml/itemProps3.xml><?xml version="1.0" encoding="utf-8"?>
<ds:datastoreItem xmlns:ds="http://schemas.openxmlformats.org/officeDocument/2006/customXml" ds:itemID="{E3FD1FC7-ABBE-4664-883A-1DBF5DD03E15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Strategies and Action Plan </vt:lpstr>
      <vt:lpstr>1. Objectives</vt:lpstr>
      <vt:lpstr>Strategy</vt:lpstr>
      <vt:lpstr>Scope</vt:lpstr>
      <vt:lpstr>Conformity Assessment</vt:lpstr>
      <vt:lpstr>Interoperability</vt:lpstr>
      <vt:lpstr>Capacity Building</vt:lpstr>
      <vt:lpstr>Test Center </vt:lpstr>
      <vt:lpstr>Assistance from UNIDO/ITU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and Action Plan</dc:title>
  <dc:creator>User</dc:creator>
  <cp:lastModifiedBy>User</cp:lastModifiedBy>
  <cp:revision>7</cp:revision>
  <dcterms:created xsi:type="dcterms:W3CDTF">2013-11-27T04:03:22Z</dcterms:created>
  <dcterms:modified xsi:type="dcterms:W3CDTF">2013-11-27T04:35:52Z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