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85C07-71DC-4706-884D-80C474A98DF8}" type="doc">
      <dgm:prSet loTypeId="urn:microsoft.com/office/officeart/2005/8/layout/pyramid3" loCatId="pyramid" qsTypeId="urn:microsoft.com/office/officeart/2005/8/quickstyle/3d9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4F620A8-8D3D-442E-BE62-5B5E77989809}">
      <dgm:prSet/>
      <dgm:spPr/>
      <dgm:t>
        <a:bodyPr/>
        <a:lstStyle/>
        <a:p>
          <a:pPr rtl="0"/>
          <a:r>
            <a:rPr lang="en-US" dirty="0" smtClean="0"/>
            <a:t>CONFORMITY ASSESSMENT</a:t>
          </a:r>
          <a:endParaRPr lang="en-US" dirty="0"/>
        </a:p>
      </dgm:t>
    </dgm:pt>
    <dgm:pt modelId="{61C7C908-AFDE-4FFB-9C2E-C7669F704B53}" type="parTrans" cxnId="{D7CB666F-CABE-40D5-9F4A-2E2D0F90C782}">
      <dgm:prSet/>
      <dgm:spPr/>
      <dgm:t>
        <a:bodyPr/>
        <a:lstStyle/>
        <a:p>
          <a:endParaRPr lang="en-US"/>
        </a:p>
      </dgm:t>
    </dgm:pt>
    <dgm:pt modelId="{C1895226-6C1D-428E-B397-E5E672FC279B}" type="sibTrans" cxnId="{D7CB666F-CABE-40D5-9F4A-2E2D0F90C782}">
      <dgm:prSet/>
      <dgm:spPr/>
      <dgm:t>
        <a:bodyPr/>
        <a:lstStyle/>
        <a:p>
          <a:endParaRPr lang="en-US"/>
        </a:p>
      </dgm:t>
    </dgm:pt>
    <dgm:pt modelId="{B380C416-73D9-4F66-B85B-14AFDA599F29}">
      <dgm:prSet/>
      <dgm:spPr/>
      <dgm:t>
        <a:bodyPr/>
        <a:lstStyle/>
        <a:p>
          <a:pPr rtl="0"/>
          <a:r>
            <a:rPr lang="en-US" dirty="0" smtClean="0"/>
            <a:t>INTEROPERABILITY</a:t>
          </a:r>
          <a:endParaRPr lang="en-US" dirty="0"/>
        </a:p>
      </dgm:t>
    </dgm:pt>
    <dgm:pt modelId="{FF6F1784-2992-4EA9-A254-CE6037D438E5}" type="parTrans" cxnId="{BDE6D7F8-CF6C-4728-8E2D-27B90A52B7FB}">
      <dgm:prSet/>
      <dgm:spPr/>
      <dgm:t>
        <a:bodyPr/>
        <a:lstStyle/>
        <a:p>
          <a:endParaRPr lang="en-US"/>
        </a:p>
      </dgm:t>
    </dgm:pt>
    <dgm:pt modelId="{267F46D6-56A6-4EF8-914A-D390DF8185EF}" type="sibTrans" cxnId="{BDE6D7F8-CF6C-4728-8E2D-27B90A52B7FB}">
      <dgm:prSet/>
      <dgm:spPr/>
      <dgm:t>
        <a:bodyPr/>
        <a:lstStyle/>
        <a:p>
          <a:endParaRPr lang="en-US"/>
        </a:p>
      </dgm:t>
    </dgm:pt>
    <dgm:pt modelId="{B55F7281-7B02-4538-87E9-D2F20AAB26B3}">
      <dgm:prSet/>
      <dgm:spPr/>
      <dgm:t>
        <a:bodyPr/>
        <a:lstStyle/>
        <a:p>
          <a:pPr rtl="0"/>
          <a:r>
            <a:rPr lang="en-US" dirty="0" smtClean="0"/>
            <a:t>CAPACITY BUILDING</a:t>
          </a:r>
          <a:endParaRPr lang="en-US" dirty="0"/>
        </a:p>
      </dgm:t>
    </dgm:pt>
    <dgm:pt modelId="{900184F4-EE51-4B04-A729-039C333F1155}" type="parTrans" cxnId="{BC52DC59-1F91-49FE-9B11-C641CE6F90B3}">
      <dgm:prSet/>
      <dgm:spPr/>
      <dgm:t>
        <a:bodyPr/>
        <a:lstStyle/>
        <a:p>
          <a:endParaRPr lang="en-US"/>
        </a:p>
      </dgm:t>
    </dgm:pt>
    <dgm:pt modelId="{D682F236-B009-4C13-BA0A-F5D037811E65}" type="sibTrans" cxnId="{BC52DC59-1F91-49FE-9B11-C641CE6F90B3}">
      <dgm:prSet/>
      <dgm:spPr/>
      <dgm:t>
        <a:bodyPr/>
        <a:lstStyle/>
        <a:p>
          <a:endParaRPr lang="en-US"/>
        </a:p>
      </dgm:t>
    </dgm:pt>
    <dgm:pt modelId="{43282221-8CAB-41CC-8515-C3491AA8D735}">
      <dgm:prSet/>
      <dgm:spPr/>
      <dgm:t>
        <a:bodyPr/>
        <a:lstStyle/>
        <a:p>
          <a:pPr rtl="0"/>
          <a:r>
            <a:rPr lang="en-US" dirty="0" smtClean="0"/>
            <a:t>TEST LAB</a:t>
          </a:r>
          <a:endParaRPr lang="en-US" dirty="0"/>
        </a:p>
      </dgm:t>
    </dgm:pt>
    <dgm:pt modelId="{CBCE36BA-F6C0-43BA-91EB-4C10981C8265}" type="parTrans" cxnId="{85A28E0C-A072-45D3-A1A1-44800222EF5B}">
      <dgm:prSet/>
      <dgm:spPr/>
      <dgm:t>
        <a:bodyPr/>
        <a:lstStyle/>
        <a:p>
          <a:endParaRPr lang="en-US"/>
        </a:p>
      </dgm:t>
    </dgm:pt>
    <dgm:pt modelId="{0F74B591-0725-42CB-89A5-48C0C98E82B9}" type="sibTrans" cxnId="{85A28E0C-A072-45D3-A1A1-44800222EF5B}">
      <dgm:prSet/>
      <dgm:spPr/>
      <dgm:t>
        <a:bodyPr/>
        <a:lstStyle/>
        <a:p>
          <a:endParaRPr lang="en-US"/>
        </a:p>
      </dgm:t>
    </dgm:pt>
    <dgm:pt modelId="{0A0F0E3C-299C-4A5D-BAEB-5FC5438553DC}">
      <dgm:prSet/>
      <dgm:spPr/>
      <dgm:t>
        <a:bodyPr/>
        <a:lstStyle/>
        <a:p>
          <a:pPr rtl="0"/>
          <a:r>
            <a:rPr lang="en-US" dirty="0" smtClean="0"/>
            <a:t>ASSISTANCE</a:t>
          </a:r>
          <a:endParaRPr lang="en-US" dirty="0"/>
        </a:p>
      </dgm:t>
    </dgm:pt>
    <dgm:pt modelId="{C1F51F8F-533E-492D-8B63-2377BDCDBA56}" type="parTrans" cxnId="{B6C7DBD7-A1BD-41C5-B67C-3BCA58578824}">
      <dgm:prSet/>
      <dgm:spPr/>
      <dgm:t>
        <a:bodyPr/>
        <a:lstStyle/>
        <a:p>
          <a:endParaRPr lang="en-US"/>
        </a:p>
      </dgm:t>
    </dgm:pt>
    <dgm:pt modelId="{886ADF6C-D6EE-458E-848F-B6A68079468C}" type="sibTrans" cxnId="{B6C7DBD7-A1BD-41C5-B67C-3BCA58578824}">
      <dgm:prSet/>
      <dgm:spPr/>
      <dgm:t>
        <a:bodyPr/>
        <a:lstStyle/>
        <a:p>
          <a:endParaRPr lang="en-US"/>
        </a:p>
      </dgm:t>
    </dgm:pt>
    <dgm:pt modelId="{CEB36A85-683E-4102-9154-395F97FAB394}" type="pres">
      <dgm:prSet presAssocID="{95C85C07-71DC-4706-884D-80C474A98DF8}" presName="Name0" presStyleCnt="0">
        <dgm:presLayoutVars>
          <dgm:dir/>
          <dgm:animLvl val="lvl"/>
          <dgm:resizeHandles val="exact"/>
        </dgm:presLayoutVars>
      </dgm:prSet>
      <dgm:spPr/>
    </dgm:pt>
    <dgm:pt modelId="{42D1716A-7CC2-46DF-968C-51FF3F7E0E26}" type="pres">
      <dgm:prSet presAssocID="{B4F620A8-8D3D-442E-BE62-5B5E77989809}" presName="Name8" presStyleCnt="0"/>
      <dgm:spPr/>
    </dgm:pt>
    <dgm:pt modelId="{22E04A2B-EEE0-4531-9472-8372345E9CDB}" type="pres">
      <dgm:prSet presAssocID="{B4F620A8-8D3D-442E-BE62-5B5E77989809}" presName="level" presStyleLbl="node1" presStyleIdx="0" presStyleCnt="5">
        <dgm:presLayoutVars>
          <dgm:chMax val="1"/>
          <dgm:bulletEnabled val="1"/>
        </dgm:presLayoutVars>
      </dgm:prSet>
      <dgm:spPr/>
    </dgm:pt>
    <dgm:pt modelId="{AC5649F8-7DE8-40B4-BFC9-8C5411A6531B}" type="pres">
      <dgm:prSet presAssocID="{B4F620A8-8D3D-442E-BE62-5B5E7798980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7899B66-2049-4619-9C27-24B52D2E8E2C}" type="pres">
      <dgm:prSet presAssocID="{B380C416-73D9-4F66-B85B-14AFDA599F29}" presName="Name8" presStyleCnt="0"/>
      <dgm:spPr/>
    </dgm:pt>
    <dgm:pt modelId="{777D682D-3056-4911-A3E5-3D63935CAAF7}" type="pres">
      <dgm:prSet presAssocID="{B380C416-73D9-4F66-B85B-14AFDA599F29}" presName="level" presStyleLbl="node1" presStyleIdx="1" presStyleCnt="5">
        <dgm:presLayoutVars>
          <dgm:chMax val="1"/>
          <dgm:bulletEnabled val="1"/>
        </dgm:presLayoutVars>
      </dgm:prSet>
      <dgm:spPr/>
    </dgm:pt>
    <dgm:pt modelId="{BF130540-A433-45F5-85FB-8551BF482BC9}" type="pres">
      <dgm:prSet presAssocID="{B380C416-73D9-4F66-B85B-14AFDA599F2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1B012B2-9E16-42DC-B3FC-5B2E509BF402}" type="pres">
      <dgm:prSet presAssocID="{B55F7281-7B02-4538-87E9-D2F20AAB26B3}" presName="Name8" presStyleCnt="0"/>
      <dgm:spPr/>
    </dgm:pt>
    <dgm:pt modelId="{22BA4954-69E6-474E-B2EE-EA47B4EAAED1}" type="pres">
      <dgm:prSet presAssocID="{B55F7281-7B02-4538-87E9-D2F20AAB26B3}" presName="level" presStyleLbl="node1" presStyleIdx="2" presStyleCnt="5">
        <dgm:presLayoutVars>
          <dgm:chMax val="1"/>
          <dgm:bulletEnabled val="1"/>
        </dgm:presLayoutVars>
      </dgm:prSet>
      <dgm:spPr/>
    </dgm:pt>
    <dgm:pt modelId="{1F80D370-9E58-41D3-AE26-96A18CF95890}" type="pres">
      <dgm:prSet presAssocID="{B55F7281-7B02-4538-87E9-D2F20AAB26B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BBD55A5-010C-4C6A-970F-B1DA93297F00}" type="pres">
      <dgm:prSet presAssocID="{43282221-8CAB-41CC-8515-C3491AA8D735}" presName="Name8" presStyleCnt="0"/>
      <dgm:spPr/>
    </dgm:pt>
    <dgm:pt modelId="{2B7E61B0-EE9B-4FD4-9599-F7F6A4C24F2D}" type="pres">
      <dgm:prSet presAssocID="{43282221-8CAB-41CC-8515-C3491AA8D735}" presName="level" presStyleLbl="node1" presStyleIdx="3" presStyleCnt="5">
        <dgm:presLayoutVars>
          <dgm:chMax val="1"/>
          <dgm:bulletEnabled val="1"/>
        </dgm:presLayoutVars>
      </dgm:prSet>
      <dgm:spPr/>
    </dgm:pt>
    <dgm:pt modelId="{9BA09CB6-D9AF-4709-8BEF-50B1D27A9914}" type="pres">
      <dgm:prSet presAssocID="{43282221-8CAB-41CC-8515-C3491AA8D73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5CC3440-8422-44DB-BCFF-FC7622696A80}" type="pres">
      <dgm:prSet presAssocID="{0A0F0E3C-299C-4A5D-BAEB-5FC5438553DC}" presName="Name8" presStyleCnt="0"/>
      <dgm:spPr/>
    </dgm:pt>
    <dgm:pt modelId="{F7B7A94B-8C9C-4CFE-8A9E-79EC515E7C3B}" type="pres">
      <dgm:prSet presAssocID="{0A0F0E3C-299C-4A5D-BAEB-5FC5438553DC}" presName="level" presStyleLbl="node1" presStyleIdx="4" presStyleCnt="5">
        <dgm:presLayoutVars>
          <dgm:chMax val="1"/>
          <dgm:bulletEnabled val="1"/>
        </dgm:presLayoutVars>
      </dgm:prSet>
      <dgm:spPr/>
    </dgm:pt>
    <dgm:pt modelId="{0D1666BF-E571-4FA2-BFFE-30FA303D0ECC}" type="pres">
      <dgm:prSet presAssocID="{0A0F0E3C-299C-4A5D-BAEB-5FC5438553D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E5BE539-227B-4452-99EE-74D4C951825A}" type="presOf" srcId="{B380C416-73D9-4F66-B85B-14AFDA599F29}" destId="{BF130540-A433-45F5-85FB-8551BF482BC9}" srcOrd="1" destOrd="0" presId="urn:microsoft.com/office/officeart/2005/8/layout/pyramid3"/>
    <dgm:cxn modelId="{BDE6D7F8-CF6C-4728-8E2D-27B90A52B7FB}" srcId="{95C85C07-71DC-4706-884D-80C474A98DF8}" destId="{B380C416-73D9-4F66-B85B-14AFDA599F29}" srcOrd="1" destOrd="0" parTransId="{FF6F1784-2992-4EA9-A254-CE6037D438E5}" sibTransId="{267F46D6-56A6-4EF8-914A-D390DF8185EF}"/>
    <dgm:cxn modelId="{A752CF1B-E2DD-40B4-8901-6B07031089A6}" type="presOf" srcId="{43282221-8CAB-41CC-8515-C3491AA8D735}" destId="{9BA09CB6-D9AF-4709-8BEF-50B1D27A9914}" srcOrd="1" destOrd="0" presId="urn:microsoft.com/office/officeart/2005/8/layout/pyramid3"/>
    <dgm:cxn modelId="{D99BA86F-E8A4-45E3-9600-7EE21FCABFF0}" type="presOf" srcId="{43282221-8CAB-41CC-8515-C3491AA8D735}" destId="{2B7E61B0-EE9B-4FD4-9599-F7F6A4C24F2D}" srcOrd="0" destOrd="0" presId="urn:microsoft.com/office/officeart/2005/8/layout/pyramid3"/>
    <dgm:cxn modelId="{F579DB32-EA68-440C-A518-F598FDD7D2CB}" type="presOf" srcId="{0A0F0E3C-299C-4A5D-BAEB-5FC5438553DC}" destId="{0D1666BF-E571-4FA2-BFFE-30FA303D0ECC}" srcOrd="1" destOrd="0" presId="urn:microsoft.com/office/officeart/2005/8/layout/pyramid3"/>
    <dgm:cxn modelId="{85A28E0C-A072-45D3-A1A1-44800222EF5B}" srcId="{95C85C07-71DC-4706-884D-80C474A98DF8}" destId="{43282221-8CAB-41CC-8515-C3491AA8D735}" srcOrd="3" destOrd="0" parTransId="{CBCE36BA-F6C0-43BA-91EB-4C10981C8265}" sibTransId="{0F74B591-0725-42CB-89A5-48C0C98E82B9}"/>
    <dgm:cxn modelId="{2BC25950-F349-4F91-A172-409226F50B7F}" type="presOf" srcId="{B55F7281-7B02-4538-87E9-D2F20AAB26B3}" destId="{1F80D370-9E58-41D3-AE26-96A18CF95890}" srcOrd="1" destOrd="0" presId="urn:microsoft.com/office/officeart/2005/8/layout/pyramid3"/>
    <dgm:cxn modelId="{02FC95D6-2CCF-4B20-BBB6-6F53E2D1BB26}" type="presOf" srcId="{B380C416-73D9-4F66-B85B-14AFDA599F29}" destId="{777D682D-3056-4911-A3E5-3D63935CAAF7}" srcOrd="0" destOrd="0" presId="urn:microsoft.com/office/officeart/2005/8/layout/pyramid3"/>
    <dgm:cxn modelId="{9B485024-8688-4D6E-AA3B-5F3DDB049511}" type="presOf" srcId="{B4F620A8-8D3D-442E-BE62-5B5E77989809}" destId="{AC5649F8-7DE8-40B4-BFC9-8C5411A6531B}" srcOrd="1" destOrd="0" presId="urn:microsoft.com/office/officeart/2005/8/layout/pyramid3"/>
    <dgm:cxn modelId="{2DFAAF3B-6203-4956-BCBB-013A04C4EF10}" type="presOf" srcId="{95C85C07-71DC-4706-884D-80C474A98DF8}" destId="{CEB36A85-683E-4102-9154-395F97FAB394}" srcOrd="0" destOrd="0" presId="urn:microsoft.com/office/officeart/2005/8/layout/pyramid3"/>
    <dgm:cxn modelId="{BC52DC59-1F91-49FE-9B11-C641CE6F90B3}" srcId="{95C85C07-71DC-4706-884D-80C474A98DF8}" destId="{B55F7281-7B02-4538-87E9-D2F20AAB26B3}" srcOrd="2" destOrd="0" parTransId="{900184F4-EE51-4B04-A729-039C333F1155}" sibTransId="{D682F236-B009-4C13-BA0A-F5D037811E65}"/>
    <dgm:cxn modelId="{D7CB666F-CABE-40D5-9F4A-2E2D0F90C782}" srcId="{95C85C07-71DC-4706-884D-80C474A98DF8}" destId="{B4F620A8-8D3D-442E-BE62-5B5E77989809}" srcOrd="0" destOrd="0" parTransId="{61C7C908-AFDE-4FFB-9C2E-C7669F704B53}" sibTransId="{C1895226-6C1D-428E-B397-E5E672FC279B}"/>
    <dgm:cxn modelId="{B6C7DBD7-A1BD-41C5-B67C-3BCA58578824}" srcId="{95C85C07-71DC-4706-884D-80C474A98DF8}" destId="{0A0F0E3C-299C-4A5D-BAEB-5FC5438553DC}" srcOrd="4" destOrd="0" parTransId="{C1F51F8F-533E-492D-8B63-2377BDCDBA56}" sibTransId="{886ADF6C-D6EE-458E-848F-B6A68079468C}"/>
    <dgm:cxn modelId="{5D03DAA2-8AB1-405F-838C-59881337407E}" type="presOf" srcId="{0A0F0E3C-299C-4A5D-BAEB-5FC5438553DC}" destId="{F7B7A94B-8C9C-4CFE-8A9E-79EC515E7C3B}" srcOrd="0" destOrd="0" presId="urn:microsoft.com/office/officeart/2005/8/layout/pyramid3"/>
    <dgm:cxn modelId="{7BE71A07-70ED-4576-B81B-D70D5F0D2E83}" type="presOf" srcId="{B55F7281-7B02-4538-87E9-D2F20AAB26B3}" destId="{22BA4954-69E6-474E-B2EE-EA47B4EAAED1}" srcOrd="0" destOrd="0" presId="urn:microsoft.com/office/officeart/2005/8/layout/pyramid3"/>
    <dgm:cxn modelId="{73C5EA94-9309-4D2B-917C-DA17B99E86ED}" type="presOf" srcId="{B4F620A8-8D3D-442E-BE62-5B5E77989809}" destId="{22E04A2B-EEE0-4531-9472-8372345E9CDB}" srcOrd="0" destOrd="0" presId="urn:microsoft.com/office/officeart/2005/8/layout/pyramid3"/>
    <dgm:cxn modelId="{02EB404C-BAA1-4769-AA9A-28D8142F5064}" type="presParOf" srcId="{CEB36A85-683E-4102-9154-395F97FAB394}" destId="{42D1716A-7CC2-46DF-968C-51FF3F7E0E26}" srcOrd="0" destOrd="0" presId="urn:microsoft.com/office/officeart/2005/8/layout/pyramid3"/>
    <dgm:cxn modelId="{77EA75B2-4364-4FCC-802F-DE5CE6FD8900}" type="presParOf" srcId="{42D1716A-7CC2-46DF-968C-51FF3F7E0E26}" destId="{22E04A2B-EEE0-4531-9472-8372345E9CDB}" srcOrd="0" destOrd="0" presId="urn:microsoft.com/office/officeart/2005/8/layout/pyramid3"/>
    <dgm:cxn modelId="{00A0DB8D-7575-41FB-84DB-8E3292808F19}" type="presParOf" srcId="{42D1716A-7CC2-46DF-968C-51FF3F7E0E26}" destId="{AC5649F8-7DE8-40B4-BFC9-8C5411A6531B}" srcOrd="1" destOrd="0" presId="urn:microsoft.com/office/officeart/2005/8/layout/pyramid3"/>
    <dgm:cxn modelId="{B0E9651B-6C39-43BC-9E89-C8CC1E63EB2C}" type="presParOf" srcId="{CEB36A85-683E-4102-9154-395F97FAB394}" destId="{C7899B66-2049-4619-9C27-24B52D2E8E2C}" srcOrd="1" destOrd="0" presId="urn:microsoft.com/office/officeart/2005/8/layout/pyramid3"/>
    <dgm:cxn modelId="{A3CE1BD0-6667-4F93-925D-F9C40B5C36CA}" type="presParOf" srcId="{C7899B66-2049-4619-9C27-24B52D2E8E2C}" destId="{777D682D-3056-4911-A3E5-3D63935CAAF7}" srcOrd="0" destOrd="0" presId="urn:microsoft.com/office/officeart/2005/8/layout/pyramid3"/>
    <dgm:cxn modelId="{3CD95C16-F3F5-4BA5-9D31-BDE9654FF2B4}" type="presParOf" srcId="{C7899B66-2049-4619-9C27-24B52D2E8E2C}" destId="{BF130540-A433-45F5-85FB-8551BF482BC9}" srcOrd="1" destOrd="0" presId="urn:microsoft.com/office/officeart/2005/8/layout/pyramid3"/>
    <dgm:cxn modelId="{24D92FC8-B75E-4E74-9D45-DA264E012666}" type="presParOf" srcId="{CEB36A85-683E-4102-9154-395F97FAB394}" destId="{F1B012B2-9E16-42DC-B3FC-5B2E509BF402}" srcOrd="2" destOrd="0" presId="urn:microsoft.com/office/officeart/2005/8/layout/pyramid3"/>
    <dgm:cxn modelId="{DD7D1F98-948A-47D1-9D88-6FB820B505AC}" type="presParOf" srcId="{F1B012B2-9E16-42DC-B3FC-5B2E509BF402}" destId="{22BA4954-69E6-474E-B2EE-EA47B4EAAED1}" srcOrd="0" destOrd="0" presId="urn:microsoft.com/office/officeart/2005/8/layout/pyramid3"/>
    <dgm:cxn modelId="{DA740F41-4563-46F8-8003-7EE6220B18DE}" type="presParOf" srcId="{F1B012B2-9E16-42DC-B3FC-5B2E509BF402}" destId="{1F80D370-9E58-41D3-AE26-96A18CF95890}" srcOrd="1" destOrd="0" presId="urn:microsoft.com/office/officeart/2005/8/layout/pyramid3"/>
    <dgm:cxn modelId="{44AA1E5A-A94E-4E61-A32A-F3455069C506}" type="presParOf" srcId="{CEB36A85-683E-4102-9154-395F97FAB394}" destId="{0BBD55A5-010C-4C6A-970F-B1DA93297F00}" srcOrd="3" destOrd="0" presId="urn:microsoft.com/office/officeart/2005/8/layout/pyramid3"/>
    <dgm:cxn modelId="{D99F1A87-6466-4AC9-B8DF-818480605951}" type="presParOf" srcId="{0BBD55A5-010C-4C6A-970F-B1DA93297F00}" destId="{2B7E61B0-EE9B-4FD4-9599-F7F6A4C24F2D}" srcOrd="0" destOrd="0" presId="urn:microsoft.com/office/officeart/2005/8/layout/pyramid3"/>
    <dgm:cxn modelId="{E60EC914-790C-487D-9F92-BF4666EFF366}" type="presParOf" srcId="{0BBD55A5-010C-4C6A-970F-B1DA93297F00}" destId="{9BA09CB6-D9AF-4709-8BEF-50B1D27A9914}" srcOrd="1" destOrd="0" presId="urn:microsoft.com/office/officeart/2005/8/layout/pyramid3"/>
    <dgm:cxn modelId="{BAEEB57E-99DF-4915-9D1A-9E80B2B1993E}" type="presParOf" srcId="{CEB36A85-683E-4102-9154-395F97FAB394}" destId="{B5CC3440-8422-44DB-BCFF-FC7622696A80}" srcOrd="4" destOrd="0" presId="urn:microsoft.com/office/officeart/2005/8/layout/pyramid3"/>
    <dgm:cxn modelId="{432303F7-5ACA-42AD-8440-C0C1B2E0DFE9}" type="presParOf" srcId="{B5CC3440-8422-44DB-BCFF-FC7622696A80}" destId="{F7B7A94B-8C9C-4CFE-8A9E-79EC515E7C3B}" srcOrd="0" destOrd="0" presId="urn:microsoft.com/office/officeart/2005/8/layout/pyramid3"/>
    <dgm:cxn modelId="{6D655CF0-8245-42B5-85AB-80149107AB79}" type="presParOf" srcId="{B5CC3440-8422-44DB-BCFF-FC7622696A80}" destId="{0D1666BF-E571-4FA2-BFFE-30FA303D0ECC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BC6B68-6B2D-46ED-AE99-2EB57E3E64E5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B8BF09D-844E-42F5-8D70-6A339CD30351}">
      <dgm:prSet/>
      <dgm:spPr/>
      <dgm:t>
        <a:bodyPr/>
        <a:lstStyle/>
        <a:p>
          <a:pPr rtl="0"/>
          <a:r>
            <a:rPr lang="en-US" dirty="0" smtClean="0"/>
            <a:t>THE DEVELOPING COUNTRY NEED MORE INVOLVEMENT IN ALL PILLAR </a:t>
          </a:r>
          <a:endParaRPr lang="en-US" dirty="0"/>
        </a:p>
      </dgm:t>
    </dgm:pt>
    <dgm:pt modelId="{9C0152E3-05ED-4973-B8C3-E34A88F87138}" type="parTrans" cxnId="{D7AE6910-B17A-4774-9974-CBB102FC926B}">
      <dgm:prSet/>
      <dgm:spPr/>
      <dgm:t>
        <a:bodyPr/>
        <a:lstStyle/>
        <a:p>
          <a:endParaRPr lang="en-US"/>
        </a:p>
      </dgm:t>
    </dgm:pt>
    <dgm:pt modelId="{029656AB-9189-4E44-AE6B-902CE5CA26B0}" type="sibTrans" cxnId="{D7AE6910-B17A-4774-9974-CBB102FC926B}">
      <dgm:prSet/>
      <dgm:spPr/>
      <dgm:t>
        <a:bodyPr/>
        <a:lstStyle/>
        <a:p>
          <a:endParaRPr lang="en-US"/>
        </a:p>
      </dgm:t>
    </dgm:pt>
    <dgm:pt modelId="{7C9BB1DC-9AEA-4293-937A-AE558ADB0214}">
      <dgm:prSet/>
      <dgm:spPr/>
      <dgm:t>
        <a:bodyPr/>
        <a:lstStyle/>
        <a:p>
          <a:pPr rtl="0"/>
          <a:r>
            <a:rPr lang="en-US" dirty="0" smtClean="0"/>
            <a:t>EXCHANGE EXPERIENCE IS MORE FREQUENTLY </a:t>
          </a:r>
          <a:endParaRPr lang="en-US" dirty="0"/>
        </a:p>
      </dgm:t>
    </dgm:pt>
    <dgm:pt modelId="{950DE19B-FBEB-473C-A001-C45AC2A33505}" type="parTrans" cxnId="{7ED367EA-D767-419E-89FF-635C91B9A522}">
      <dgm:prSet/>
      <dgm:spPr/>
      <dgm:t>
        <a:bodyPr/>
        <a:lstStyle/>
        <a:p>
          <a:endParaRPr lang="en-US"/>
        </a:p>
      </dgm:t>
    </dgm:pt>
    <dgm:pt modelId="{05995A5D-C874-4FDC-9AC8-E9BA9E6291A5}" type="sibTrans" cxnId="{7ED367EA-D767-419E-89FF-635C91B9A522}">
      <dgm:prSet/>
      <dgm:spPr/>
      <dgm:t>
        <a:bodyPr/>
        <a:lstStyle/>
        <a:p>
          <a:endParaRPr lang="en-US"/>
        </a:p>
      </dgm:t>
    </dgm:pt>
    <dgm:pt modelId="{0A970BDB-3E48-4DAD-A8EE-E263D0928FE6}" type="pres">
      <dgm:prSet presAssocID="{42BC6B68-6B2D-46ED-AE99-2EB57E3E64E5}" presName="compositeShape" presStyleCnt="0">
        <dgm:presLayoutVars>
          <dgm:chMax val="7"/>
          <dgm:dir/>
          <dgm:resizeHandles val="exact"/>
        </dgm:presLayoutVars>
      </dgm:prSet>
      <dgm:spPr/>
    </dgm:pt>
    <dgm:pt modelId="{0BC8C693-B4BC-43AB-B7C2-6500BC334C65}" type="pres">
      <dgm:prSet presAssocID="{3B8BF09D-844E-42F5-8D70-6A339CD30351}" presName="circ1" presStyleLbl="vennNode1" presStyleIdx="0" presStyleCnt="2"/>
      <dgm:spPr/>
    </dgm:pt>
    <dgm:pt modelId="{96EA5E44-A8AE-4DD1-BFCF-5C11C0679EAA}" type="pres">
      <dgm:prSet presAssocID="{3B8BF09D-844E-42F5-8D70-6A339CD3035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3A8D80D-4FCF-4F42-9859-310CADC3575E}" type="pres">
      <dgm:prSet presAssocID="{7C9BB1DC-9AEA-4293-937A-AE558ADB0214}" presName="circ2" presStyleLbl="vennNode1" presStyleIdx="1" presStyleCnt="2"/>
      <dgm:spPr/>
    </dgm:pt>
    <dgm:pt modelId="{D4A54C6A-34CB-472D-86CB-A962F91EF323}" type="pres">
      <dgm:prSet presAssocID="{7C9BB1DC-9AEA-4293-937A-AE558ADB021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7ED367EA-D767-419E-89FF-635C91B9A522}" srcId="{42BC6B68-6B2D-46ED-AE99-2EB57E3E64E5}" destId="{7C9BB1DC-9AEA-4293-937A-AE558ADB0214}" srcOrd="1" destOrd="0" parTransId="{950DE19B-FBEB-473C-A001-C45AC2A33505}" sibTransId="{05995A5D-C874-4FDC-9AC8-E9BA9E6291A5}"/>
    <dgm:cxn modelId="{73653F39-DA85-40F5-9E90-E0B72CFC6B1D}" type="presOf" srcId="{3B8BF09D-844E-42F5-8D70-6A339CD30351}" destId="{0BC8C693-B4BC-43AB-B7C2-6500BC334C65}" srcOrd="0" destOrd="0" presId="urn:microsoft.com/office/officeart/2005/8/layout/venn1"/>
    <dgm:cxn modelId="{9E797CF4-9E6D-460C-875D-8561492FF19E}" type="presOf" srcId="{7C9BB1DC-9AEA-4293-937A-AE558ADB0214}" destId="{C3A8D80D-4FCF-4F42-9859-310CADC3575E}" srcOrd="0" destOrd="0" presId="urn:microsoft.com/office/officeart/2005/8/layout/venn1"/>
    <dgm:cxn modelId="{091DD4FF-1BDB-40A0-A857-AEA75C340717}" type="presOf" srcId="{7C9BB1DC-9AEA-4293-937A-AE558ADB0214}" destId="{D4A54C6A-34CB-472D-86CB-A962F91EF323}" srcOrd="1" destOrd="0" presId="urn:microsoft.com/office/officeart/2005/8/layout/venn1"/>
    <dgm:cxn modelId="{2D998318-C575-4792-BBA0-DC2D9A8B3B2E}" type="presOf" srcId="{42BC6B68-6B2D-46ED-AE99-2EB57E3E64E5}" destId="{0A970BDB-3E48-4DAD-A8EE-E263D0928FE6}" srcOrd="0" destOrd="0" presId="urn:microsoft.com/office/officeart/2005/8/layout/venn1"/>
    <dgm:cxn modelId="{D7AE6910-B17A-4774-9974-CBB102FC926B}" srcId="{42BC6B68-6B2D-46ED-AE99-2EB57E3E64E5}" destId="{3B8BF09D-844E-42F5-8D70-6A339CD30351}" srcOrd="0" destOrd="0" parTransId="{9C0152E3-05ED-4973-B8C3-E34A88F87138}" sibTransId="{029656AB-9189-4E44-AE6B-902CE5CA26B0}"/>
    <dgm:cxn modelId="{6433B0C6-15CD-41C2-A1BF-A9A6D2327DCD}" type="presOf" srcId="{3B8BF09D-844E-42F5-8D70-6A339CD30351}" destId="{96EA5E44-A8AE-4DD1-BFCF-5C11C0679EAA}" srcOrd="1" destOrd="0" presId="urn:microsoft.com/office/officeart/2005/8/layout/venn1"/>
    <dgm:cxn modelId="{7F73D0BA-724F-4FD0-93F5-805D32534BAB}" type="presParOf" srcId="{0A970BDB-3E48-4DAD-A8EE-E263D0928FE6}" destId="{0BC8C693-B4BC-43AB-B7C2-6500BC334C65}" srcOrd="0" destOrd="0" presId="urn:microsoft.com/office/officeart/2005/8/layout/venn1"/>
    <dgm:cxn modelId="{933E4608-95F1-41ED-8390-A4853CF98462}" type="presParOf" srcId="{0A970BDB-3E48-4DAD-A8EE-E263D0928FE6}" destId="{96EA5E44-A8AE-4DD1-BFCF-5C11C0679EAA}" srcOrd="1" destOrd="0" presId="urn:microsoft.com/office/officeart/2005/8/layout/venn1"/>
    <dgm:cxn modelId="{FE9BFC06-8E00-447D-9199-98B46DAD1E7A}" type="presParOf" srcId="{0A970BDB-3E48-4DAD-A8EE-E263D0928FE6}" destId="{C3A8D80D-4FCF-4F42-9859-310CADC3575E}" srcOrd="2" destOrd="0" presId="urn:microsoft.com/office/officeart/2005/8/layout/venn1"/>
    <dgm:cxn modelId="{D2B3E10F-5B17-43A8-BEB6-1E3BD2A5010C}" type="presParOf" srcId="{0A970BDB-3E48-4DAD-A8EE-E263D0928FE6}" destId="{D4A54C6A-34CB-472D-86CB-A962F91EF323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E04A2B-EEE0-4531-9472-8372345E9CDB}">
      <dsp:nvSpPr>
        <dsp:cNvPr id="0" name=""/>
        <dsp:cNvSpPr/>
      </dsp:nvSpPr>
      <dsp:spPr>
        <a:xfrm rot="10800000">
          <a:off x="0" y="0"/>
          <a:ext cx="7467600" cy="974750"/>
        </a:xfrm>
        <a:prstGeom prst="trapezoid">
          <a:avLst>
            <a:gd name="adj" fmla="val 76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  <a:sp3d extrusionH="28000" prstMaterial="matte"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CONFORMITY ASSESSMENT</a:t>
          </a:r>
          <a:endParaRPr lang="en-US" sz="1700" kern="1200" dirty="0"/>
        </a:p>
      </dsp:txBody>
      <dsp:txXfrm>
        <a:off x="1306829" y="0"/>
        <a:ext cx="4853940" cy="974750"/>
      </dsp:txXfrm>
    </dsp:sp>
    <dsp:sp modelId="{777D682D-3056-4911-A3E5-3D63935CAAF7}">
      <dsp:nvSpPr>
        <dsp:cNvPr id="0" name=""/>
        <dsp:cNvSpPr/>
      </dsp:nvSpPr>
      <dsp:spPr>
        <a:xfrm rot="10800000">
          <a:off x="746760" y="974750"/>
          <a:ext cx="5974080" cy="974750"/>
        </a:xfrm>
        <a:prstGeom prst="trapezoid">
          <a:avLst>
            <a:gd name="adj" fmla="val 76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  <a:sp3d extrusionH="28000" prstMaterial="matte"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INTEROPERABILITY</a:t>
          </a:r>
          <a:endParaRPr lang="en-US" sz="1700" kern="1200" dirty="0"/>
        </a:p>
      </dsp:txBody>
      <dsp:txXfrm>
        <a:off x="1792223" y="974750"/>
        <a:ext cx="3883152" cy="974750"/>
      </dsp:txXfrm>
    </dsp:sp>
    <dsp:sp modelId="{22BA4954-69E6-474E-B2EE-EA47B4EAAED1}">
      <dsp:nvSpPr>
        <dsp:cNvPr id="0" name=""/>
        <dsp:cNvSpPr/>
      </dsp:nvSpPr>
      <dsp:spPr>
        <a:xfrm rot="10800000">
          <a:off x="1493520" y="1949500"/>
          <a:ext cx="4480559" cy="974750"/>
        </a:xfrm>
        <a:prstGeom prst="trapezoid">
          <a:avLst>
            <a:gd name="adj" fmla="val 76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  <a:sp3d extrusionH="28000" prstMaterial="matte"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CAPACITY BUILDING</a:t>
          </a:r>
          <a:endParaRPr lang="en-US" sz="1700" kern="1200" dirty="0"/>
        </a:p>
      </dsp:txBody>
      <dsp:txXfrm>
        <a:off x="2277618" y="1949500"/>
        <a:ext cx="2912364" cy="974750"/>
      </dsp:txXfrm>
    </dsp:sp>
    <dsp:sp modelId="{2B7E61B0-EE9B-4FD4-9599-F7F6A4C24F2D}">
      <dsp:nvSpPr>
        <dsp:cNvPr id="0" name=""/>
        <dsp:cNvSpPr/>
      </dsp:nvSpPr>
      <dsp:spPr>
        <a:xfrm rot="10800000">
          <a:off x="2240280" y="2924251"/>
          <a:ext cx="2987040" cy="974750"/>
        </a:xfrm>
        <a:prstGeom prst="trapezoid">
          <a:avLst>
            <a:gd name="adj" fmla="val 76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  <a:sp3d extrusionH="28000" prstMaterial="matte"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TEST LAB</a:t>
          </a:r>
          <a:endParaRPr lang="en-US" sz="1700" kern="1200" dirty="0"/>
        </a:p>
      </dsp:txBody>
      <dsp:txXfrm>
        <a:off x="2763012" y="2924251"/>
        <a:ext cx="1941576" cy="974750"/>
      </dsp:txXfrm>
    </dsp:sp>
    <dsp:sp modelId="{F7B7A94B-8C9C-4CFE-8A9E-79EC515E7C3B}">
      <dsp:nvSpPr>
        <dsp:cNvPr id="0" name=""/>
        <dsp:cNvSpPr/>
      </dsp:nvSpPr>
      <dsp:spPr>
        <a:xfrm rot="10800000">
          <a:off x="2987040" y="3899001"/>
          <a:ext cx="1493520" cy="974750"/>
        </a:xfrm>
        <a:prstGeom prst="trapezoid">
          <a:avLst>
            <a:gd name="adj" fmla="val 76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  <a:sp3d extrusionH="28000" prstMaterial="matte"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ASSISTANCE</a:t>
          </a:r>
          <a:endParaRPr lang="en-US" sz="1700" kern="1200" dirty="0"/>
        </a:p>
      </dsp:txBody>
      <dsp:txXfrm>
        <a:off x="2987040" y="3899001"/>
        <a:ext cx="1493520" cy="9747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C8C693-B4BC-43AB-B7C2-6500BC334C65}">
      <dsp:nvSpPr>
        <dsp:cNvPr id="0" name=""/>
        <dsp:cNvSpPr/>
      </dsp:nvSpPr>
      <dsp:spPr>
        <a:xfrm>
          <a:off x="168020" y="364617"/>
          <a:ext cx="4144518" cy="414451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alpha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THE DEVELOPING COUNTRY NEED MORE INVOLVEMENT IN ALL PILLAR </a:t>
          </a:r>
          <a:endParaRPr lang="en-US" sz="2300" kern="1200" dirty="0"/>
        </a:p>
      </dsp:txBody>
      <dsp:txXfrm>
        <a:off x="746759" y="853344"/>
        <a:ext cx="2389632" cy="3167062"/>
      </dsp:txXfrm>
    </dsp:sp>
    <dsp:sp modelId="{C3A8D80D-4FCF-4F42-9859-310CADC3575E}">
      <dsp:nvSpPr>
        <dsp:cNvPr id="0" name=""/>
        <dsp:cNvSpPr/>
      </dsp:nvSpPr>
      <dsp:spPr>
        <a:xfrm>
          <a:off x="3155060" y="364617"/>
          <a:ext cx="4144518" cy="4144517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alpha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EXCHANGE EXPERIENCE IS MORE FREQUENTLY </a:t>
          </a:r>
          <a:endParaRPr lang="en-US" sz="2300" kern="1200" dirty="0"/>
        </a:p>
      </dsp:txBody>
      <dsp:txXfrm>
        <a:off x="4331208" y="853344"/>
        <a:ext cx="2389632" cy="3167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17CF2C-9071-4BB9-BB73-3B7DC524B86D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A2A336-AC6F-414C-918E-2330E14D65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GROUP </a:t>
            </a:r>
            <a:r>
              <a:rPr lang="en-US" sz="5400" dirty="0"/>
              <a:t>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IDENTIFICATION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99592" y="1556792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STRATEGIC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TECHNICAL SUPPORT FOR TESTING EQUIPMENT &amp; TRAINING</a:t>
            </a:r>
          </a:p>
          <a:p>
            <a:r>
              <a:rPr lang="en-US" sz="2800" dirty="0" smtClean="0"/>
              <a:t>ON JOB TRAINING &amp; MONITORING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smtClean="0">
                <a:sym typeface="Wingdings" pitchFamily="2" charset="2"/>
              </a:rPr>
              <a:t> FUNDING BY </a:t>
            </a:r>
            <a:r>
              <a:rPr lang="en-US" sz="2800" dirty="0" err="1" smtClean="0">
                <a:sym typeface="Wingdings" pitchFamily="2" charset="2"/>
              </a:rPr>
              <a:t>UNIDO</a:t>
            </a:r>
            <a:r>
              <a:rPr lang="en-US" sz="2800" dirty="0" smtClean="0">
                <a:sym typeface="Wingdings" pitchFamily="2" charset="2"/>
              </a:rPr>
              <a:t>/</a:t>
            </a:r>
            <a:r>
              <a:rPr lang="en-US" sz="2800" dirty="0" err="1" smtClean="0">
                <a:sym typeface="Wingdings" pitchFamily="2" charset="2"/>
              </a:rPr>
              <a:t>ITU</a:t>
            </a: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INFRASTRUCTURE / FACILITY </a:t>
            </a:r>
            <a:r>
              <a:rPr lang="en-US" sz="2800" dirty="0" smtClean="0">
                <a:sym typeface="Wingdings" pitchFamily="2" charset="2"/>
              </a:rPr>
              <a:t> BY OWN COUNTRY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BUILD THE NATIONAL INDEPENDENT ORGANIZATION FOR CONFORMITY ASSESSMENT </a:t>
            </a:r>
            <a:endParaRPr lang="en-US" sz="280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800" dirty="0" smtClean="0">
                <a:sym typeface="Wingdings" pitchFamily="2" charset="2"/>
              </a:rPr>
              <a:t>MAKING THE LEGAL FOUNDATION FOR CA, </a:t>
            </a:r>
          </a:p>
          <a:p>
            <a:pPr>
              <a:buFont typeface="Wingdings"/>
              <a:buChar char="à"/>
            </a:pPr>
            <a:r>
              <a:rPr lang="en-US" sz="2800" dirty="0" smtClean="0">
                <a:sym typeface="Wingdings" pitchFamily="2" charset="2"/>
              </a:rPr>
              <a:t>PREPARE TECHNICAL REGULATION/STANDARD,</a:t>
            </a:r>
          </a:p>
          <a:p>
            <a:pPr>
              <a:buFont typeface="Wingdings"/>
              <a:buChar char="à"/>
            </a:pPr>
            <a:r>
              <a:rPr lang="en-US" sz="2800" dirty="0" smtClean="0">
                <a:sym typeface="Wingdings" pitchFamily="2" charset="2"/>
              </a:rPr>
              <a:t> UNIVERSAL SERVICE OBLIGATION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5D5C35C5DB94AAB48ADABE5733461" ma:contentTypeVersion="4" ma:contentTypeDescription="Create a new document." ma:contentTypeScope="" ma:versionID="1e336c0bef3338d4c349938ea52ba48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CC3194B-C757-4777-A57F-0E1CE9C2AA72}"/>
</file>

<file path=customXml/itemProps2.xml><?xml version="1.0" encoding="utf-8"?>
<ds:datastoreItem xmlns:ds="http://schemas.openxmlformats.org/officeDocument/2006/customXml" ds:itemID="{FA233DA8-298C-4BDA-A4EB-121A98FEFFEE}"/>
</file>

<file path=customXml/itemProps3.xml><?xml version="1.0" encoding="utf-8"?>
<ds:datastoreItem xmlns:ds="http://schemas.openxmlformats.org/officeDocument/2006/customXml" ds:itemID="{D1709A36-B893-4F95-A71D-CDD4FFFCB021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77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GROUP I</vt:lpstr>
      <vt:lpstr>IDENTIFICATION</vt:lpstr>
      <vt:lpstr>STRATEGIC PROPOSAL</vt:lpstr>
      <vt:lpstr>CONCLUSION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 I</dc:title>
  <dc:creator>Khoa Nguyen</dc:creator>
  <cp:lastModifiedBy>Khoa Nguyen</cp:lastModifiedBy>
  <cp:revision>3</cp:revision>
  <dcterms:created xsi:type="dcterms:W3CDTF">2013-11-27T03:59:27Z</dcterms:created>
  <dcterms:modified xsi:type="dcterms:W3CDTF">2013-11-27T04:26:27Z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0x010100BF75D5C35C5DB94AAB48ADABE5733461</vt:lpwstr>
  </property>
</Properties>
</file>