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slides/slide8.xml" ContentType="application/vnd.openxmlformats-officedocument.presentationml.slide+xml"/>
  <Override PartName="/ppt/slides/slide20.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s/slide19.xml" ContentType="application/vnd.openxmlformats-officedocument.presentationml.slide+xml"/>
  <Override PartName="/ppt/drawings/drawing3.xml" ContentType="application/vnd.openxmlformats-officedocument.drawingml.chartshapes+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11.xml" ContentType="application/vnd.openxmlformats-officedocument.presentationml.notesSlide+xml"/>
  <Override PartName="/ppt/slideMasters/slideMaster26.xml" ContentType="application/vnd.openxmlformats-officedocument.presentationml.slideMaster+xml"/>
  <Override PartName="/ppt/notesSlides/notesSlide12.xml" ContentType="application/vnd.openxmlformats-officedocument.presentationml.notesSlide+xml"/>
  <Override PartName="/ppt/slideMasters/slideMaster25.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slideMasters/slideMaster24.xml" ContentType="application/vnd.openxmlformats-officedocument.presentationml.slideMaster+xml"/>
  <Override PartName="/ppt/notesSlides/notesSlide14.xml" ContentType="application/vnd.openxmlformats-officedocument.presentationml.notesSlide+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6.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332.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38.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02.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67.xml" ContentType="application/vnd.openxmlformats-officedocument.presentationml.slideLayout+xml"/>
  <Override PartName="/ppt/slideLayouts/slideLayout331.xml" ContentType="application/vnd.openxmlformats-officedocument.presentationml.slideLayout+xml"/>
  <Override PartName="/ppt/slideLayouts/slideLayout16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09.xml" ContentType="application/vnd.openxmlformats-officedocument.presentationml.slideLayout+xml"/>
  <Override PartName="/ppt/slideLayouts/slideLayout308.xml" ContentType="application/vnd.openxmlformats-officedocument.presentationml.slideLayout+xml"/>
  <Override PartName="/ppt/slideLayouts/slideLayout30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41.xml" ContentType="application/vnd.openxmlformats-officedocument.presentationml.slideLayout+xml"/>
  <Override PartName="/ppt/slideLayouts/slideLayout340.xml" ContentType="application/vnd.openxmlformats-officedocument.presentationml.slideLayout+xml"/>
  <Override PartName="/ppt/slideLayouts/slideLayout339.xml" ContentType="application/vnd.openxmlformats-officedocument.presentationml.slideLayout+xml"/>
  <Override PartName="/ppt/slideLayouts/slideLayout338.xml" ContentType="application/vnd.openxmlformats-officedocument.presentationml.slideLayout+xml"/>
  <Override PartName="/ppt/slideLayouts/slideLayout337.xml" ContentType="application/vnd.openxmlformats-officedocument.presentationml.slideLayout+xml"/>
  <Override PartName="/ppt/slideLayouts/slideLayout336.xml" ContentType="application/vnd.openxmlformats-officedocument.presentationml.slideLayout+xml"/>
  <Override PartName="/ppt/slideLayouts/slideLayout335.xml" ContentType="application/vnd.openxmlformats-officedocument.presentationml.slideLayout+xml"/>
  <Override PartName="/ppt/slideLayouts/slideLayout334.xml" ContentType="application/vnd.openxmlformats-officedocument.presentationml.slideLayout+xml"/>
  <Override PartName="/ppt/slideLayouts/slideLayout333.xml" ContentType="application/vnd.openxmlformats-officedocument.presentationml.slideLayout+xml"/>
  <Override PartName="/ppt/slideLayouts/slideLayout3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297.xml" ContentType="application/vnd.openxmlformats-officedocument.presentationml.slideLayout+xml"/>
  <Override PartName="/ppt/slideLayouts/slideLayout296.xml" ContentType="application/vnd.openxmlformats-officedocument.presentationml.slideLayout+xml"/>
  <Override PartName="/ppt/slideLayouts/slideLayout295.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155.xml" ContentType="application/vnd.openxmlformats-officedocument.presentationml.slideLayout+xml"/>
  <Override PartName="/ppt/slideLayouts/slideLayout166.xml" ContentType="application/vnd.openxmlformats-officedocument.presentationml.slideLayout+xml"/>
  <Override PartName="/ppt/slideLayouts/slideLayout16.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5.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4.xml" ContentType="application/vnd.openxmlformats-officedocument.presentationml.slideLayout+xml"/>
  <Override PartName="/ppt/slideLayouts/slideLayout1.xml" ContentType="application/vnd.openxmlformats-officedocument.presentationml.slideLayout+xml"/>
  <Override PartName="/ppt/slideLayouts/slideLayout6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83.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84.xml" ContentType="application/vnd.openxmlformats-officedocument.presentationml.slideLayout+xml"/>
  <Override PartName="/ppt/slideLayouts/slideLayout82.xml" ContentType="application/vnd.openxmlformats-officedocument.presentationml.slideLayout+xml"/>
  <Override PartName="/ppt/slideLayouts/slideLayout154.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Masters/slideMaster27.xml" ContentType="application/vnd.openxmlformats-officedocument.presentationml.slideMaster+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19.xml" ContentType="application/vnd.openxmlformats-officedocument.presentationml.slideLayout+xml"/>
  <Override PartName="/ppt/slideLayouts/slideLayout85.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45.xml" ContentType="application/vnd.openxmlformats-officedocument.presentationml.slideLayout+xml"/>
  <Override PartName="/ppt/slideMasters/slideMaster31.xml" ContentType="application/vnd.openxmlformats-officedocument.presentationml.slideMaster+xml"/>
  <Override PartName="/ppt/slideLayouts/slideLayout144.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Masters/slideMaster30.xml" ContentType="application/vnd.openxmlformats-officedocument.presentationml.slideMaster+xml"/>
  <Override PartName="/ppt/slideLayouts/slideLayout118.xml" ContentType="application/vnd.openxmlformats-officedocument.presentationml.slideLayout+xml"/>
  <Override PartName="/ppt/slideLayouts/slideLayout120.xml" ContentType="application/vnd.openxmlformats-officedocument.presentationml.slideLayout+xml"/>
  <Override PartName="/ppt/slideLayouts/slideLayout116.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17.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103.xml" ContentType="application/vnd.openxmlformats-officedocument.presentationml.slideLayout+xml"/>
  <Override PartName="/ppt/slideLayouts/slideLayout100.xml" ContentType="application/vnd.openxmlformats-officedocument.presentationml.slideLayout+xml"/>
  <Override PartName="/ppt/slideLayouts/slideLayout112.xml" ContentType="application/vnd.openxmlformats-officedocument.presentationml.slideLayout+xml"/>
  <Override PartName="/ppt/slideLayouts/slideLayout110.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4.xml" ContentType="application/vnd.openxmlformats-officedocument.presentationml.slideLayout+xml"/>
  <Override PartName="/ppt/slideLayouts/slideLayout111.xml" ContentType="application/vnd.openxmlformats-officedocument.presentationml.slideLayout+xml"/>
  <Override PartName="/ppt/slideLayouts/slideLayout109.xml" ContentType="application/vnd.openxmlformats-officedocument.presentationml.slideLayout+xml"/>
  <Override PartName="/ppt/slideLayouts/slideLayout115.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handoutMasters/handoutMaster1.xml" ContentType="application/vnd.openxmlformats-officedocument.presentationml.handoutMaster+xml"/>
  <Override PartName="/ppt/theme/theme14.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0.xml" ContentType="application/vnd.openxmlformats-officedocument.theme+xml"/>
  <Override PartName="/ppt/theme/theme32.xml" ContentType="application/vnd.openxmlformats-officedocument.theme+xml"/>
  <Override PartName="/ppt/theme/theme31.xml" ContentType="application/vnd.openxmlformats-officedocument.theme+xml"/>
  <Override PartName="/ppt/theme/theme33.xml" ContentType="application/vnd.openxmlformats-officedocument.theme+xml"/>
  <Override PartName="/ppt/theme/theme29.xml" ContentType="application/vnd.openxmlformats-officedocument.theme+xml"/>
  <Override PartName="/ppt/charts/chart2.xml" ContentType="application/vnd.openxmlformats-officedocument.drawingml.chart+xml"/>
  <Override PartName="/ppt/theme/theme19.xml" ContentType="application/vnd.openxmlformats-officedocument.theme+xml"/>
  <Override PartName="/ppt/theme/theme9.xml" ContentType="application/vnd.openxmlformats-officedocument.theme+xml"/>
  <Override PartName="/ppt/theme/theme20.xml" ContentType="application/vnd.openxmlformats-officedocument.theme+xml"/>
  <Override PartName="/ppt/theme/theme8.xml" ContentType="application/vnd.openxmlformats-officedocument.theme+xml"/>
  <Override PartName="/ppt/theme/theme21.xml" ContentType="application/vnd.openxmlformats-officedocument.theme+xml"/>
  <Override PartName="/ppt/theme/theme7.xml" ContentType="application/vnd.openxmlformats-officedocument.theme+xml"/>
  <Override PartName="/ppt/charts/chart3.xml" ContentType="application/vnd.openxmlformats-officedocument.drawingml.chart+xml"/>
  <Override PartName="/ppt/theme/theme10.xml" ContentType="application/vnd.openxmlformats-officedocument.theme+xml"/>
  <Override PartName="/ppt/theme/theme18.xml" ContentType="application/vnd.openxmlformats-officedocument.theme+xml"/>
  <Override PartName="/ppt/theme/theme11.xml" ContentType="application/vnd.openxmlformats-officedocument.theme+xml"/>
  <Override PartName="/ppt/theme/theme15.xml" ContentType="application/vnd.openxmlformats-officedocument.theme+xml"/>
  <Override PartName="/ppt/theme/theme13.xml" ContentType="application/vnd.openxmlformats-officedocument.theme+xml"/>
  <Override PartName="/ppt/theme/theme16.xml" ContentType="application/vnd.openxmlformats-officedocument.theme+xml"/>
  <Override PartName="/ppt/theme/theme12.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charts/chart1.xml" ContentType="application/vnd.openxmlformats-officedocument.drawingml.chart+xml"/>
  <Override PartName="/ppt/theme/theme27.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6.xml" ContentType="application/vnd.openxmlformats-officedocument.theme+xml"/>
  <Override PartName="/ppt/theme/theme5.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4.xml" ContentType="application/vnd.openxmlformats-officedocument.presentationml.tags+xml"/>
  <Override PartName="/ppt/tags/tag33.xml" ContentType="application/vnd.openxmlformats-officedocument.presentationml.tags+xml"/>
  <Override PartName="/ppt/tags/tag2.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211.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207.xml" ContentType="application/vnd.openxmlformats-officedocument.presentationml.tags+xml"/>
  <Override PartName="/ppt/tags/tag206.xml" ContentType="application/vnd.openxmlformats-officedocument.presentationml.tags+xml"/>
  <Override PartName="/ppt/tags/tag205.xml" ContentType="application/vnd.openxmlformats-officedocument.presentationml.tags+xml"/>
  <Override PartName="/ppt/tags/tag204.xml" ContentType="application/vnd.openxmlformats-officedocument.presentationml.tags+xml"/>
  <Override PartName="/ppt/tags/tag203.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23.xml" ContentType="application/vnd.openxmlformats-officedocument.presentationml.tags+xml"/>
  <Override PartName="/ppt/tags/tag222.xml" ContentType="application/vnd.openxmlformats-officedocument.presentationml.tags+xml"/>
  <Override PartName="/ppt/tags/tag221.xml" ContentType="application/vnd.openxmlformats-officedocument.presentationml.tags+xml"/>
  <Override PartName="/ppt/tags/tag220.xml" ContentType="application/vnd.openxmlformats-officedocument.presentationml.tags+xml"/>
  <Override PartName="/ppt/tags/tag219.xml" ContentType="application/vnd.openxmlformats-officedocument.presentationml.tags+xml"/>
  <Override PartName="/ppt/tags/tag218.xml" ContentType="application/vnd.openxmlformats-officedocument.presentationml.tags+xml"/>
  <Override PartName="/ppt/tags/tag217.xml" ContentType="application/vnd.openxmlformats-officedocument.presentationml.tags+xml"/>
  <Override PartName="/ppt/tags/tag216.xml" ContentType="application/vnd.openxmlformats-officedocument.presentationml.tags+xml"/>
  <Override PartName="/ppt/tags/tag215.xml" ContentType="application/vnd.openxmlformats-officedocument.presentationml.tags+xml"/>
  <Override PartName="/ppt/tags/tag202.xml" ContentType="application/vnd.openxmlformats-officedocument.presentationml.tags+xml"/>
  <Override PartName="/ppt/tags/tag201.xml" ContentType="application/vnd.openxmlformats-officedocument.presentationml.tags+xml"/>
  <Override PartName="/ppt/tags/tag200.xml" ContentType="application/vnd.openxmlformats-officedocument.presentationml.tags+xml"/>
  <Override PartName="/ppt/tags/tag187.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82.xml" ContentType="application/vnd.openxmlformats-officedocument.presentationml.tags+xml"/>
  <Override PartName="/ppt/tags/tag181.xml" ContentType="application/vnd.openxmlformats-officedocument.presentationml.tags+xml"/>
  <Override PartName="/ppt/tags/tag180.xml" ContentType="application/vnd.openxmlformats-officedocument.presentationml.tags+xml"/>
  <Override PartName="/ppt/tags/tag179.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192.xml" ContentType="application/vnd.openxmlformats-officedocument.presentationml.tags+xml"/>
  <Override PartName="/ppt/tags/tag19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354.xml" ContentType="application/vnd.openxmlformats-officedocument.presentationml.tags+xml"/>
  <Override PartName="/ppt/tags/tag353.xml" ContentType="application/vnd.openxmlformats-officedocument.presentationml.tags+xml"/>
  <Override PartName="/ppt/tags/tag352.xml" ContentType="application/vnd.openxmlformats-officedocument.presentationml.tags+xml"/>
  <Override PartName="/ppt/tags/tag351.xml" ContentType="application/vnd.openxmlformats-officedocument.presentationml.tags+xml"/>
  <Override PartName="/ppt/tags/tag350.xml" ContentType="application/vnd.openxmlformats-officedocument.presentationml.tags+xml"/>
  <Override PartName="/ppt/tags/tag349.xml" ContentType="application/vnd.openxmlformats-officedocument.presentationml.tags+xml"/>
  <Override PartName="/ppt/tags/tag348.xml" ContentType="application/vnd.openxmlformats-officedocument.presentationml.tags+xml"/>
  <Override PartName="/ppt/tags/tag347.xml" ContentType="application/vnd.openxmlformats-officedocument.presentationml.tags+xml"/>
  <Override PartName="/ppt/tags/tag346.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66.xml" ContentType="application/vnd.openxmlformats-officedocument.presentationml.tags+xml"/>
  <Override PartName="/ppt/tags/tag365.xml" ContentType="application/vnd.openxmlformats-officedocument.presentationml.tags+xml"/>
  <Override PartName="/ppt/tags/tag364.xml" ContentType="application/vnd.openxmlformats-officedocument.presentationml.tags+xml"/>
  <Override PartName="/ppt/tags/tag363.xml" ContentType="application/vnd.openxmlformats-officedocument.presentationml.tags+xml"/>
  <Override PartName="/ppt/tags/tag362.xml" ContentType="application/vnd.openxmlformats-officedocument.presentationml.tags+xml"/>
  <Override PartName="/ppt/tags/tag361.xml" ContentType="application/vnd.openxmlformats-officedocument.presentationml.tags+xml"/>
  <Override PartName="/ppt/tags/tag360.xml" ContentType="application/vnd.openxmlformats-officedocument.presentationml.tags+xml"/>
  <Override PartName="/ppt/tags/tag359.xml" ContentType="application/vnd.openxmlformats-officedocument.presentationml.tags+xml"/>
  <Override PartName="/ppt/tags/tag358.xml" ContentType="application/vnd.openxmlformats-officedocument.presentationml.tags+xml"/>
  <Override PartName="/ppt/tags/tag345.xml" ContentType="application/vnd.openxmlformats-officedocument.presentationml.tags+xml"/>
  <Override PartName="/ppt/tags/tag344.xml" ContentType="application/vnd.openxmlformats-officedocument.presentationml.tags+xml"/>
  <Override PartName="/ppt/tags/tag343.xml" ContentType="application/vnd.openxmlformats-officedocument.presentationml.tags+xml"/>
  <Override PartName="/ppt/tags/tag330.xml" ContentType="application/vnd.openxmlformats-officedocument.presentationml.tags+xml"/>
  <Override PartName="/ppt/tags/tag329.xml" ContentType="application/vnd.openxmlformats-officedocument.presentationml.tags+xml"/>
  <Override PartName="/ppt/tags/tag328.xml" ContentType="application/vnd.openxmlformats-officedocument.presentationml.tags+xml"/>
  <Override PartName="/ppt/tags/tag327.xml" ContentType="application/vnd.openxmlformats-officedocument.presentationml.tags+xml"/>
  <Override PartName="/ppt/tags/tag326.xml" ContentType="application/vnd.openxmlformats-officedocument.presentationml.tags+xml"/>
  <Override PartName="/ppt/tags/tag325.xml" ContentType="application/vnd.openxmlformats-officedocument.presentationml.tags+xml"/>
  <Override PartName="/ppt/tags/tag324.xml" ContentType="application/vnd.openxmlformats-officedocument.presentationml.tags+xml"/>
  <Override PartName="/ppt/tags/tag323.xml" ContentType="application/vnd.openxmlformats-officedocument.presentationml.tags+xml"/>
  <Override PartName="/ppt/tags/tag322.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42.xml" ContentType="application/vnd.openxmlformats-officedocument.presentationml.tags+xml"/>
  <Override PartName="/ppt/tags/tag341.xml" ContentType="application/vnd.openxmlformats-officedocument.presentationml.tags+xml"/>
  <Override PartName="/ppt/tags/tag340.xml" ContentType="application/vnd.openxmlformats-officedocument.presentationml.tags+xml"/>
  <Override PartName="/ppt/tags/tag339.xml" ContentType="application/vnd.openxmlformats-officedocument.presentationml.tags+xml"/>
  <Override PartName="/ppt/tags/tag338.xml" ContentType="application/vnd.openxmlformats-officedocument.presentationml.tags+xml"/>
  <Override PartName="/ppt/tags/tag337.xml" ContentType="application/vnd.openxmlformats-officedocument.presentationml.tags+xml"/>
  <Override PartName="/ppt/tags/tag336.xml" ContentType="application/vnd.openxmlformats-officedocument.presentationml.tags+xml"/>
  <Override PartName="/ppt/tags/tag335.xml" ContentType="application/vnd.openxmlformats-officedocument.presentationml.tags+xml"/>
  <Override PartName="/ppt/tags/tag334.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15.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78.xml" ContentType="application/vnd.openxmlformats-officedocument.presentationml.tags+xml"/>
  <Override PartName="/ppt/tags/tag377.xml" ContentType="application/vnd.openxmlformats-officedocument.presentationml.tags+xml"/>
  <Override PartName="/ppt/tags/tag376.xml" ContentType="application/vnd.openxmlformats-officedocument.presentationml.tags+xml"/>
  <Override PartName="/ppt/tags/tag375.xml" ContentType="application/vnd.openxmlformats-officedocument.presentationml.tags+xml"/>
  <Override PartName="/ppt/tags/tag374.xml" ContentType="application/vnd.openxmlformats-officedocument.presentationml.tags+xml"/>
  <Override PartName="/ppt/tags/tag373.xml" ContentType="application/vnd.openxmlformats-officedocument.presentationml.tags+xml"/>
  <Override PartName="/ppt/tags/tag372.xml" ContentType="application/vnd.openxmlformats-officedocument.presentationml.tags+xml"/>
  <Override PartName="/ppt/tags/tag371.xml" ContentType="application/vnd.openxmlformats-officedocument.presentationml.tags+xml"/>
  <Override PartName="/ppt/tags/tag370.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21.xml" ContentType="application/vnd.openxmlformats-officedocument.presentationml.tags+xml"/>
  <Override PartName="/ppt/tags/tag320.xml" ContentType="application/vnd.openxmlformats-officedocument.presentationml.tags+xml"/>
  <Override PartName="/ppt/tags/tag319.xml" ContentType="application/vnd.openxmlformats-officedocument.presentationml.tags+xml"/>
  <Override PartName="/ppt/tags/tag259.xml" ContentType="application/vnd.openxmlformats-officedocument.presentationml.tags+xml"/>
  <Override PartName="/ppt/tags/tag258.xml" ContentType="application/vnd.openxmlformats-officedocument.presentationml.tags+xml"/>
  <Override PartName="/ppt/tags/tag257.xml" ContentType="application/vnd.openxmlformats-officedocument.presentationml.tags+xml"/>
  <Override PartName="/ppt/tags/tag256.xml" ContentType="application/vnd.openxmlformats-officedocument.presentationml.tags+xml"/>
  <Override PartName="/ppt/tags/tag255.xml" ContentType="application/vnd.openxmlformats-officedocument.presentationml.tags+xml"/>
  <Override PartName="/ppt/tags/tag254.xml" ContentType="application/vnd.openxmlformats-officedocument.presentationml.tags+xml"/>
  <Override PartName="/ppt/tags/tag253.xml" ContentType="application/vnd.openxmlformats-officedocument.presentationml.tags+xml"/>
  <Override PartName="/ppt/tags/tag252.xml" ContentType="application/vnd.openxmlformats-officedocument.presentationml.tags+xml"/>
  <Override PartName="/ppt/tags/tag251.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71.xml" ContentType="application/vnd.openxmlformats-officedocument.presentationml.tags+xml"/>
  <Override PartName="/ppt/tags/tag270.xml" ContentType="application/vnd.openxmlformats-officedocument.presentationml.tags+xml"/>
  <Override PartName="/ppt/tags/tag269.xml" ContentType="application/vnd.openxmlformats-officedocument.presentationml.tags+xml"/>
  <Override PartName="/ppt/tags/tag268.xml" ContentType="application/vnd.openxmlformats-officedocument.presentationml.tags+xml"/>
  <Override PartName="/ppt/tags/tag267.xml" ContentType="application/vnd.openxmlformats-officedocument.presentationml.tags+xml"/>
  <Override PartName="/ppt/tags/tag266.xml" ContentType="application/vnd.openxmlformats-officedocument.presentationml.tags+xml"/>
  <Override PartName="/ppt/tags/tag265.xml" ContentType="application/vnd.openxmlformats-officedocument.presentationml.tags+xml"/>
  <Override PartName="/ppt/tags/tag264.xml" ContentType="application/vnd.openxmlformats-officedocument.presentationml.tags+xml"/>
  <Override PartName="/ppt/tags/tag263.xml" ContentType="application/vnd.openxmlformats-officedocument.presentationml.tags+xml"/>
  <Override PartName="/ppt/tags/tag250.xml" ContentType="application/vnd.openxmlformats-officedocument.presentationml.tags+xml"/>
  <Override PartName="/ppt/tags/tag249.xml" ContentType="application/vnd.openxmlformats-officedocument.presentationml.tags+xml"/>
  <Override PartName="/ppt/tags/tag248.xml" ContentType="application/vnd.openxmlformats-officedocument.presentationml.tags+xml"/>
  <Override PartName="/ppt/tags/tag235.xml" ContentType="application/vnd.openxmlformats-officedocument.presentationml.tags+xml"/>
  <Override PartName="/ppt/tags/tag234.xml" ContentType="application/vnd.openxmlformats-officedocument.presentationml.tags+xml"/>
  <Override PartName="/ppt/tags/tag233.xml" ContentType="application/vnd.openxmlformats-officedocument.presentationml.tags+xml"/>
  <Override PartName="/ppt/tags/tag232.xml" ContentType="application/vnd.openxmlformats-officedocument.presentationml.tags+xml"/>
  <Override PartName="/ppt/tags/tag231.xml" ContentType="application/vnd.openxmlformats-officedocument.presentationml.tags+xml"/>
  <Override PartName="/ppt/tags/tag230.xml" ContentType="application/vnd.openxmlformats-officedocument.presentationml.tags+xml"/>
  <Override PartName="/ppt/tags/tag229.xml" ContentType="application/vnd.openxmlformats-officedocument.presentationml.tags+xml"/>
  <Override PartName="/ppt/tags/tag228.xml" ContentType="application/vnd.openxmlformats-officedocument.presentationml.tags+xml"/>
  <Override PartName="/ppt/tags/tag227.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7.xml" ContentType="application/vnd.openxmlformats-officedocument.presentationml.tags+xml"/>
  <Override PartName="/ppt/tags/tag246.xml" ContentType="application/vnd.openxmlformats-officedocument.presentationml.tags+xml"/>
  <Override PartName="/ppt/tags/tag245.xml" ContentType="application/vnd.openxmlformats-officedocument.presentationml.tags+xml"/>
  <Override PartName="/ppt/tags/tag244.xml" ContentType="application/vnd.openxmlformats-officedocument.presentationml.tags+xml"/>
  <Override PartName="/ppt/tags/tag243.xml" ContentType="application/vnd.openxmlformats-officedocument.presentationml.tags+xml"/>
  <Override PartName="/ppt/tags/tag242.xml" ContentType="application/vnd.openxmlformats-officedocument.presentationml.tags+xml"/>
  <Override PartName="/ppt/tags/tag241.xml" ContentType="application/vnd.openxmlformats-officedocument.presentationml.tags+xml"/>
  <Override PartName="/ppt/tags/tag240.xml" ContentType="application/vnd.openxmlformats-officedocument.presentationml.tags+xml"/>
  <Override PartName="/ppt/tags/tag239.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306.xml" ContentType="application/vnd.openxmlformats-officedocument.presentationml.tags+xml"/>
  <Override PartName="/ppt/tags/tag305.xml" ContentType="application/vnd.openxmlformats-officedocument.presentationml.tags+xml"/>
  <Override PartName="/ppt/tags/tag304.xml" ContentType="application/vnd.openxmlformats-officedocument.presentationml.tags+xml"/>
  <Override PartName="/ppt/tags/tag303.xml" ContentType="application/vnd.openxmlformats-officedocument.presentationml.tags+xml"/>
  <Override PartName="/ppt/tags/tag302.xml" ContentType="application/vnd.openxmlformats-officedocument.presentationml.tags+xml"/>
  <Override PartName="/ppt/tags/tag301.xml" ContentType="application/vnd.openxmlformats-officedocument.presentationml.tags+xml"/>
  <Override PartName="/ppt/tags/tag300.xml" ContentType="application/vnd.openxmlformats-officedocument.presentationml.tags+xml"/>
  <Override PartName="/ppt/tags/tag299.xml" ContentType="application/vnd.openxmlformats-officedocument.presentationml.tags+xml"/>
  <Override PartName="/ppt/tags/tag298.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8.xml" ContentType="application/vnd.openxmlformats-officedocument.presentationml.tags+xml"/>
  <Override PartName="/ppt/tags/tag317.xml" ContentType="application/vnd.openxmlformats-officedocument.presentationml.tags+xml"/>
  <Override PartName="/ppt/tags/tag316.xml" ContentType="application/vnd.openxmlformats-officedocument.presentationml.tags+xml"/>
  <Override PartName="/ppt/tags/tag315.xml" ContentType="application/vnd.openxmlformats-officedocument.presentationml.tags+xml"/>
  <Override PartName="/ppt/tags/tag314.xml" ContentType="application/vnd.openxmlformats-officedocument.presentationml.tags+xml"/>
  <Override PartName="/ppt/tags/tag313.xml" ContentType="application/vnd.openxmlformats-officedocument.presentationml.tags+xml"/>
  <Override PartName="/ppt/tags/tag312.xml" ContentType="application/vnd.openxmlformats-officedocument.presentationml.tags+xml"/>
  <Override PartName="/ppt/tags/tag311.xml" ContentType="application/vnd.openxmlformats-officedocument.presentationml.tags+xml"/>
  <Override PartName="/ppt/tags/tag310.xml" ContentType="application/vnd.openxmlformats-officedocument.presentationml.tags+xml"/>
  <Override PartName="/ppt/tags/tag297.xml" ContentType="application/vnd.openxmlformats-officedocument.presentationml.tags+xml"/>
  <Override PartName="/ppt/tags/tag296.xml" ContentType="application/vnd.openxmlformats-officedocument.presentationml.tags+xml"/>
  <Override PartName="/ppt/tags/tag295.xml" ContentType="application/vnd.openxmlformats-officedocument.presentationml.tags+xml"/>
  <Override PartName="/ppt/tags/tag283.xml" ContentType="application/vnd.openxmlformats-officedocument.presentationml.tags+xml"/>
  <Override PartName="/ppt/tags/tag282.xml" ContentType="application/vnd.openxmlformats-officedocument.presentationml.tags+xml"/>
  <Override PartName="/ppt/tags/tag281.xml" ContentType="application/vnd.openxmlformats-officedocument.presentationml.tags+xml"/>
  <Override PartName="/ppt/tags/tag280.xml" ContentType="application/vnd.openxmlformats-officedocument.presentationml.tags+xml"/>
  <Override PartName="/ppt/tags/tag279.xml" ContentType="application/vnd.openxmlformats-officedocument.presentationml.tags+xml"/>
  <Override PartName="/ppt/tags/tag278.xml" ContentType="application/vnd.openxmlformats-officedocument.presentationml.tags+xml"/>
  <Override PartName="/ppt/tags/tag277.xml" ContentType="application/vnd.openxmlformats-officedocument.presentationml.tags+xml"/>
  <Override PartName="/ppt/tags/tag276.xml" ContentType="application/vnd.openxmlformats-officedocument.presentationml.tags+xml"/>
  <Override PartName="/ppt/tags/tag275.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94.xml" ContentType="application/vnd.openxmlformats-officedocument.presentationml.tags+xml"/>
  <Override PartName="/ppt/tags/tag293.xml" ContentType="application/vnd.openxmlformats-officedocument.presentationml.tags+xml"/>
  <Override PartName="/ppt/tags/tag292.xml" ContentType="application/vnd.openxmlformats-officedocument.presentationml.tags+xml"/>
  <Override PartName="/ppt/tags/tag291.xml" ContentType="application/vnd.openxmlformats-officedocument.presentationml.tags+xml"/>
  <Override PartName="/ppt/tags/tag290.xml" ContentType="application/vnd.openxmlformats-officedocument.presentationml.tags+xml"/>
  <Override PartName="/ppt/tags/tag289.xml" ContentType="application/vnd.openxmlformats-officedocument.presentationml.tags+xml"/>
  <Override PartName="/ppt/tags/tag288.xml" ContentType="application/vnd.openxmlformats-officedocument.presentationml.tags+xml"/>
  <Override PartName="/ppt/tags/tag287.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2" r:id="rId2"/>
    <p:sldMasterId id="2147483653"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3663" r:id="rId13"/>
    <p:sldMasterId id="2147483664" r:id="rId14"/>
    <p:sldMasterId id="2147483665" r:id="rId15"/>
    <p:sldMasterId id="2147483666" r:id="rId16"/>
    <p:sldMasterId id="2147483667" r:id="rId17"/>
    <p:sldMasterId id="2147483668" r:id="rId18"/>
    <p:sldMasterId id="2147483669" r:id="rId19"/>
    <p:sldMasterId id="2147483670" r:id="rId20"/>
    <p:sldMasterId id="2147483671" r:id="rId21"/>
    <p:sldMasterId id="2147483672" r:id="rId22"/>
    <p:sldMasterId id="2147483673" r:id="rId23"/>
    <p:sldMasterId id="2147483674" r:id="rId24"/>
    <p:sldMasterId id="2147483675" r:id="rId25"/>
    <p:sldMasterId id="2147483676" r:id="rId26"/>
    <p:sldMasterId id="2147483677" r:id="rId27"/>
    <p:sldMasterId id="2147483678" r:id="rId28"/>
    <p:sldMasterId id="2147483679" r:id="rId29"/>
    <p:sldMasterId id="2147483680" r:id="rId30"/>
    <p:sldMasterId id="2147484047" r:id="rId31"/>
  </p:sldMasterIdLst>
  <p:notesMasterIdLst>
    <p:notesMasterId r:id="rId52"/>
  </p:notesMasterIdLst>
  <p:handoutMasterIdLst>
    <p:handoutMasterId r:id="rId53"/>
  </p:handoutMasterIdLst>
  <p:sldIdLst>
    <p:sldId id="284" r:id="rId32"/>
    <p:sldId id="285" r:id="rId33"/>
    <p:sldId id="310" r:id="rId34"/>
    <p:sldId id="330" r:id="rId35"/>
    <p:sldId id="286" r:id="rId36"/>
    <p:sldId id="290" r:id="rId37"/>
    <p:sldId id="268" r:id="rId38"/>
    <p:sldId id="264" r:id="rId39"/>
    <p:sldId id="318" r:id="rId40"/>
    <p:sldId id="322" r:id="rId41"/>
    <p:sldId id="331" r:id="rId42"/>
    <p:sldId id="332" r:id="rId43"/>
    <p:sldId id="333" r:id="rId44"/>
    <p:sldId id="323" r:id="rId45"/>
    <p:sldId id="326" r:id="rId46"/>
    <p:sldId id="328" r:id="rId47"/>
    <p:sldId id="327" r:id="rId48"/>
    <p:sldId id="335" r:id="rId49"/>
    <p:sldId id="329" r:id="rId50"/>
    <p:sldId id="302" r:id="rId51"/>
  </p:sldIdLst>
  <p:sldSz cx="9144000" cy="6858000" type="screen4x3"/>
  <p:notesSz cx="6735763" cy="9866313"/>
  <p:defaultTextStyle>
    <a:defPPr>
      <a:defRPr lang="en-US"/>
    </a:defPPr>
    <a:lvl1pPr algn="l" rtl="0" fontAlgn="base">
      <a:spcBef>
        <a:spcPct val="0"/>
      </a:spcBef>
      <a:spcAft>
        <a:spcPct val="0"/>
      </a:spcAft>
      <a:defRPr kumimoji="1" kern="1200">
        <a:solidFill>
          <a:srgbClr val="000000"/>
        </a:solidFill>
        <a:latin typeface="Lucida Grande"/>
        <a:ea typeface="ヒラギノ角ゴ ProN W3"/>
        <a:cs typeface="ヒラギノ角ゴ ProN W3"/>
        <a:sym typeface="Lucida Grande"/>
      </a:defRPr>
    </a:lvl1pPr>
    <a:lvl2pPr marL="457200" algn="l" rtl="0" fontAlgn="base">
      <a:spcBef>
        <a:spcPct val="0"/>
      </a:spcBef>
      <a:spcAft>
        <a:spcPct val="0"/>
      </a:spcAft>
      <a:defRPr kumimoji="1" kern="1200">
        <a:solidFill>
          <a:srgbClr val="000000"/>
        </a:solidFill>
        <a:latin typeface="Lucida Grande"/>
        <a:ea typeface="ヒラギノ角ゴ ProN W3"/>
        <a:cs typeface="ヒラギノ角ゴ ProN W3"/>
        <a:sym typeface="Lucida Grande"/>
      </a:defRPr>
    </a:lvl2pPr>
    <a:lvl3pPr marL="914400" algn="l" rtl="0" fontAlgn="base">
      <a:spcBef>
        <a:spcPct val="0"/>
      </a:spcBef>
      <a:spcAft>
        <a:spcPct val="0"/>
      </a:spcAft>
      <a:defRPr kumimoji="1" kern="1200">
        <a:solidFill>
          <a:srgbClr val="000000"/>
        </a:solidFill>
        <a:latin typeface="Lucida Grande"/>
        <a:ea typeface="ヒラギノ角ゴ ProN W3"/>
        <a:cs typeface="ヒラギノ角ゴ ProN W3"/>
        <a:sym typeface="Lucida Grande"/>
      </a:defRPr>
    </a:lvl3pPr>
    <a:lvl4pPr marL="1371600" algn="l" rtl="0" fontAlgn="base">
      <a:spcBef>
        <a:spcPct val="0"/>
      </a:spcBef>
      <a:spcAft>
        <a:spcPct val="0"/>
      </a:spcAft>
      <a:defRPr kumimoji="1" kern="1200">
        <a:solidFill>
          <a:srgbClr val="000000"/>
        </a:solidFill>
        <a:latin typeface="Lucida Grande"/>
        <a:ea typeface="ヒラギノ角ゴ ProN W3"/>
        <a:cs typeface="ヒラギノ角ゴ ProN W3"/>
        <a:sym typeface="Lucida Grande"/>
      </a:defRPr>
    </a:lvl4pPr>
    <a:lvl5pPr marL="1828800" algn="l" rtl="0" fontAlgn="base">
      <a:spcBef>
        <a:spcPct val="0"/>
      </a:spcBef>
      <a:spcAft>
        <a:spcPct val="0"/>
      </a:spcAft>
      <a:defRPr kumimoji="1" kern="1200">
        <a:solidFill>
          <a:srgbClr val="000000"/>
        </a:solidFill>
        <a:latin typeface="Lucida Grande"/>
        <a:ea typeface="ヒラギノ角ゴ ProN W3"/>
        <a:cs typeface="ヒラギノ角ゴ ProN W3"/>
        <a:sym typeface="Lucida Grande"/>
      </a:defRPr>
    </a:lvl5pPr>
    <a:lvl6pPr marL="2286000" algn="l" defTabSz="914400" rtl="0" eaLnBrk="1" latinLnBrk="0" hangingPunct="1">
      <a:defRPr kumimoji="1" kern="1200">
        <a:solidFill>
          <a:srgbClr val="000000"/>
        </a:solidFill>
        <a:latin typeface="Lucida Grande"/>
        <a:ea typeface="ヒラギノ角ゴ ProN W3"/>
        <a:cs typeface="ヒラギノ角ゴ ProN W3"/>
        <a:sym typeface="Lucida Grande"/>
      </a:defRPr>
    </a:lvl6pPr>
    <a:lvl7pPr marL="2743200" algn="l" defTabSz="914400" rtl="0" eaLnBrk="1" latinLnBrk="0" hangingPunct="1">
      <a:defRPr kumimoji="1" kern="1200">
        <a:solidFill>
          <a:srgbClr val="000000"/>
        </a:solidFill>
        <a:latin typeface="Lucida Grande"/>
        <a:ea typeface="ヒラギノ角ゴ ProN W3"/>
        <a:cs typeface="ヒラギノ角ゴ ProN W3"/>
        <a:sym typeface="Lucida Grande"/>
      </a:defRPr>
    </a:lvl7pPr>
    <a:lvl8pPr marL="3200400" algn="l" defTabSz="914400" rtl="0" eaLnBrk="1" latinLnBrk="0" hangingPunct="1">
      <a:defRPr kumimoji="1" kern="1200">
        <a:solidFill>
          <a:srgbClr val="000000"/>
        </a:solidFill>
        <a:latin typeface="Lucida Grande"/>
        <a:ea typeface="ヒラギノ角ゴ ProN W3"/>
        <a:cs typeface="ヒラギノ角ゴ ProN W3"/>
        <a:sym typeface="Lucida Grande"/>
      </a:defRPr>
    </a:lvl8pPr>
    <a:lvl9pPr marL="3657600" algn="l" defTabSz="914400" rtl="0" eaLnBrk="1" latinLnBrk="0" hangingPunct="1">
      <a:defRPr kumimoji="1" kern="1200">
        <a:solidFill>
          <a:srgbClr val="000000"/>
        </a:solidFill>
        <a:latin typeface="Lucida Grande"/>
        <a:ea typeface="ヒラギノ角ゴ ProN W3"/>
        <a:cs typeface="ヒラギノ角ゴ ProN W3"/>
        <a:sym typeface="Lucida Grand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linda"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2A09"/>
    <a:srgbClr val="0000FF"/>
    <a:srgbClr val="020202"/>
    <a:srgbClr val="0A0A0A"/>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99" autoAdjust="0"/>
    <p:restoredTop sz="74691" autoAdjust="0"/>
  </p:normalViewPr>
  <p:slideViewPr>
    <p:cSldViewPr>
      <p:cViewPr>
        <p:scale>
          <a:sx n="51" d="100"/>
          <a:sy n="51" d="100"/>
        </p:scale>
        <p:origin x="-1020" y="-200"/>
      </p:cViewPr>
      <p:guideLst>
        <p:guide orient="horz" pos="2160"/>
        <p:guide pos="2880"/>
      </p:guideLst>
    </p:cSldViewPr>
  </p:slideViewPr>
  <p:outlineViewPr>
    <p:cViewPr>
      <p:scale>
        <a:sx n="33" d="100"/>
        <a:sy n="33" d="100"/>
      </p:scale>
      <p:origin x="0" y="1530"/>
    </p:cViewPr>
  </p:outlineViewPr>
  <p:notesTextViewPr>
    <p:cViewPr>
      <p:scale>
        <a:sx n="100" d="100"/>
        <a:sy n="100" d="100"/>
      </p:scale>
      <p:origin x="0" y="0"/>
    </p:cViewPr>
  </p:notesTextViewPr>
  <p:sorterViewPr>
    <p:cViewPr>
      <p:scale>
        <a:sx n="100" d="100"/>
        <a:sy n="100" d="100"/>
      </p:scale>
      <p:origin x="0" y="3892"/>
    </p:cViewPr>
  </p:sorterViewPr>
  <p:notesViewPr>
    <p:cSldViewPr>
      <p:cViewPr varScale="1">
        <p:scale>
          <a:sx n="49" d="100"/>
          <a:sy n="49" d="100"/>
        </p:scale>
        <p:origin x="-2916" y="-102"/>
      </p:cViewPr>
      <p:guideLst>
        <p:guide orient="horz" pos="3107"/>
        <p:guide pos="212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customXml" Target="../customXml/item1.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2502;&#12483;&#12463;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Shinichi:Desktop:ISO%20Survey%202011:ISO%20Survey%202012&#20998;&#2651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Shinichi:Desktop:ISO%20Survey%202011:ISO%20Survey%202012&#20998;&#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Sheet1!$B$5</c:f>
              <c:strCache>
                <c:ptCount val="1"/>
                <c:pt idx="0">
                  <c:v>Africa</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Sheet1!$C$5:$H$5</c:f>
              <c:numCache>
                <c:formatCode>General</c:formatCode>
                <c:ptCount val="6"/>
                <c:pt idx="0">
                  <c:v>1</c:v>
                </c:pt>
                <c:pt idx="1">
                  <c:v>0.70000000000000007</c:v>
                </c:pt>
                <c:pt idx="2">
                  <c:v>3.2</c:v>
                </c:pt>
                <c:pt idx="3">
                  <c:v>0.2</c:v>
                </c:pt>
                <c:pt idx="4">
                  <c:v>0.8</c:v>
                </c:pt>
                <c:pt idx="5">
                  <c:v>0</c:v>
                </c:pt>
              </c:numCache>
            </c:numRef>
          </c:val>
        </c:ser>
        <c:ser>
          <c:idx val="1"/>
          <c:order val="1"/>
          <c:tx>
            <c:strRef>
              <c:f>Sheet1!$B$6</c:f>
              <c:strCache>
                <c:ptCount val="1"/>
                <c:pt idx="0">
                  <c:v>Central/South America</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Sheet1!$C$6:$H$6</c:f>
              <c:numCache>
                <c:formatCode>General</c:formatCode>
                <c:ptCount val="6"/>
                <c:pt idx="0">
                  <c:v>4.5999999999999996</c:v>
                </c:pt>
                <c:pt idx="1">
                  <c:v>2.6</c:v>
                </c:pt>
                <c:pt idx="2">
                  <c:v>2.2999999999999998</c:v>
                </c:pt>
                <c:pt idx="3">
                  <c:v>0.9</c:v>
                </c:pt>
                <c:pt idx="4">
                  <c:v>1.3</c:v>
                </c:pt>
                <c:pt idx="5">
                  <c:v>2.4</c:v>
                </c:pt>
              </c:numCache>
            </c:numRef>
          </c:val>
        </c:ser>
        <c:ser>
          <c:idx val="2"/>
          <c:order val="2"/>
          <c:tx>
            <c:strRef>
              <c:f>Sheet1!$B$7</c:f>
              <c:strCache>
                <c:ptCount val="1"/>
                <c:pt idx="0">
                  <c:v>North America</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Sheet1!$C$7:$H$7</c:f>
              <c:numCache>
                <c:formatCode>General</c:formatCode>
                <c:ptCount val="6"/>
                <c:pt idx="0">
                  <c:v>3.4</c:v>
                </c:pt>
                <c:pt idx="1">
                  <c:v>2.8</c:v>
                </c:pt>
                <c:pt idx="2">
                  <c:v>1.2</c:v>
                </c:pt>
                <c:pt idx="3">
                  <c:v>2.5</c:v>
                </c:pt>
                <c:pt idx="4">
                  <c:v>22.5</c:v>
                </c:pt>
                <c:pt idx="5">
                  <c:v>0.2</c:v>
                </c:pt>
              </c:numCache>
            </c:numRef>
          </c:val>
        </c:ser>
        <c:ser>
          <c:idx val="3"/>
          <c:order val="3"/>
          <c:tx>
            <c:strRef>
              <c:f>Sheet1!$B$8</c:f>
              <c:strCache>
                <c:ptCount val="1"/>
                <c:pt idx="0">
                  <c:v>Europe</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Sheet1!$C$8:$H$8</c:f>
              <c:numCache>
                <c:formatCode>General</c:formatCode>
                <c:ptCount val="6"/>
                <c:pt idx="0">
                  <c:v>44.3</c:v>
                </c:pt>
                <c:pt idx="1">
                  <c:v>39.9</c:v>
                </c:pt>
                <c:pt idx="2">
                  <c:v>40.1</c:v>
                </c:pt>
                <c:pt idx="3">
                  <c:v>31.1</c:v>
                </c:pt>
                <c:pt idx="4">
                  <c:v>53.5</c:v>
                </c:pt>
                <c:pt idx="5">
                  <c:v>78.7</c:v>
                </c:pt>
              </c:numCache>
            </c:numRef>
          </c:val>
        </c:ser>
        <c:ser>
          <c:idx val="4"/>
          <c:order val="4"/>
          <c:tx>
            <c:strRef>
              <c:f>Sheet1!$B$9</c:f>
              <c:strCache>
                <c:ptCount val="1"/>
                <c:pt idx="0">
                  <c:v>East Asia/Pacific</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Sheet1!$C$9:$H$9</c:f>
              <c:numCache>
                <c:formatCode>General</c:formatCode>
                <c:ptCount val="6"/>
                <c:pt idx="0">
                  <c:v>42.4</c:v>
                </c:pt>
                <c:pt idx="1">
                  <c:v>51.3</c:v>
                </c:pt>
                <c:pt idx="2">
                  <c:v>44.5</c:v>
                </c:pt>
                <c:pt idx="3">
                  <c:v>55.2</c:v>
                </c:pt>
                <c:pt idx="4">
                  <c:v>14.9</c:v>
                </c:pt>
                <c:pt idx="5">
                  <c:v>10.6</c:v>
                </c:pt>
              </c:numCache>
            </c:numRef>
          </c:val>
        </c:ser>
        <c:ser>
          <c:idx val="5"/>
          <c:order val="5"/>
          <c:tx>
            <c:strRef>
              <c:f>Sheet1!$B$10</c:f>
              <c:strCache>
                <c:ptCount val="1"/>
                <c:pt idx="0">
                  <c:v>Central/South Asia</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Sheet1!$C$10:$H$10</c:f>
              <c:numCache>
                <c:formatCode>General</c:formatCode>
                <c:ptCount val="6"/>
                <c:pt idx="0">
                  <c:v>3</c:v>
                </c:pt>
                <c:pt idx="1">
                  <c:v>1.8</c:v>
                </c:pt>
                <c:pt idx="2">
                  <c:v>6.7</c:v>
                </c:pt>
                <c:pt idx="3">
                  <c:v>8.5</c:v>
                </c:pt>
                <c:pt idx="4">
                  <c:v>3.5</c:v>
                </c:pt>
                <c:pt idx="5">
                  <c:v>5.6</c:v>
                </c:pt>
              </c:numCache>
            </c:numRef>
          </c:val>
        </c:ser>
        <c:ser>
          <c:idx val="6"/>
          <c:order val="6"/>
          <c:tx>
            <c:strRef>
              <c:f>Sheet1!$B$11</c:f>
              <c:strCache>
                <c:ptCount val="1"/>
                <c:pt idx="0">
                  <c:v>Middle east</c:v>
                </c:pt>
              </c:strCache>
            </c:strRef>
          </c:tx>
          <c:cat>
            <c:strRef>
              <c:f>Sheet1!$C$4:$H$4</c:f>
              <c:strCache>
                <c:ptCount val="6"/>
                <c:pt idx="0">
                  <c:v>ISO 9001(QMS)</c:v>
                </c:pt>
                <c:pt idx="1">
                  <c:v>ISO 14001(EMS)</c:v>
                </c:pt>
                <c:pt idx="2">
                  <c:v>ISO 22000(FSMS)</c:v>
                </c:pt>
                <c:pt idx="3">
                  <c:v>ISO/IEC 27001(ISMS)</c:v>
                </c:pt>
                <c:pt idx="4">
                  <c:v>ISO 13485(MDMS)</c:v>
                </c:pt>
                <c:pt idx="5">
                  <c:v>ISO 50001(EnergyMS)</c:v>
                </c:pt>
              </c:strCache>
            </c:strRef>
          </c:cat>
          <c:val>
            <c:numRef>
              <c:f>Sheet1!$C$11:$H$11</c:f>
              <c:numCache>
                <c:formatCode>General</c:formatCode>
                <c:ptCount val="6"/>
                <c:pt idx="0">
                  <c:v>1.5</c:v>
                </c:pt>
                <c:pt idx="1">
                  <c:v>0.9</c:v>
                </c:pt>
                <c:pt idx="2">
                  <c:v>2.2000000000000002</c:v>
                </c:pt>
                <c:pt idx="3">
                  <c:v>1.6</c:v>
                </c:pt>
                <c:pt idx="4">
                  <c:v>3.6</c:v>
                </c:pt>
                <c:pt idx="5">
                  <c:v>2.4</c:v>
                </c:pt>
              </c:numCache>
            </c:numRef>
          </c:val>
        </c:ser>
        <c:dLbls/>
        <c:overlap val="100"/>
        <c:axId val="94362240"/>
        <c:axId val="110379392"/>
      </c:barChart>
      <c:catAx>
        <c:axId val="94362240"/>
        <c:scaling>
          <c:orientation val="minMax"/>
        </c:scaling>
        <c:axPos val="b"/>
        <c:tickLblPos val="nextTo"/>
        <c:txPr>
          <a:bodyPr/>
          <a:lstStyle/>
          <a:p>
            <a:pPr>
              <a:defRPr lang="ja-JP"/>
            </a:pPr>
            <a:endParaRPr lang="en-US"/>
          </a:p>
        </c:txPr>
        <c:crossAx val="110379392"/>
        <c:crosses val="autoZero"/>
        <c:auto val="1"/>
        <c:lblAlgn val="ctr"/>
        <c:lblOffset val="100"/>
      </c:catAx>
      <c:valAx>
        <c:axId val="110379392"/>
        <c:scaling>
          <c:orientation val="minMax"/>
        </c:scaling>
        <c:axPos val="l"/>
        <c:majorGridlines/>
        <c:numFmt formatCode="0%" sourceLinked="1"/>
        <c:tickLblPos val="nextTo"/>
        <c:txPr>
          <a:bodyPr/>
          <a:lstStyle/>
          <a:p>
            <a:pPr>
              <a:defRPr lang="ja-JP"/>
            </a:pPr>
            <a:endParaRPr lang="en-US"/>
          </a:p>
        </c:txPr>
        <c:crossAx val="94362240"/>
        <c:crosses val="autoZero"/>
        <c:crossBetween val="between"/>
      </c:valAx>
    </c:plotArea>
    <c:legend>
      <c:legendPos val="r"/>
      <c:layout>
        <c:manualLayout>
          <c:xMode val="edge"/>
          <c:yMode val="edge"/>
          <c:x val="0.80076525210399219"/>
          <c:y val="6.7535314810035232E-2"/>
          <c:w val="0.19320502850110702"/>
          <c:h val="0.32168576561580109"/>
        </c:manualLayout>
      </c:layout>
      <c:txPr>
        <a:bodyPr/>
        <a:lstStyle/>
        <a:p>
          <a:pPr>
            <a:defRPr lang="ja-JP"/>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4788347271759103"/>
          <c:y val="2.8145470114490496E-2"/>
          <c:w val="0.62853865576929502"/>
          <c:h val="0.85194357462074011"/>
        </c:manualLayout>
      </c:layout>
      <c:lineChart>
        <c:grouping val="standard"/>
        <c:ser>
          <c:idx val="0"/>
          <c:order val="0"/>
          <c:tx>
            <c:strRef>
              <c:f>'Q&amp;FSMS Trend'!$C$11</c:f>
              <c:strCache>
                <c:ptCount val="1"/>
                <c:pt idx="0">
                  <c:v>Europe</c:v>
                </c:pt>
              </c:strCache>
            </c:strRef>
          </c:tx>
          <c:cat>
            <c:numRef>
              <c:f>'Q&amp;FSMS Trend'!$D$10:$O$10</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'Q&amp;FSMS Trend'!$D$11:$O$11</c:f>
              <c:numCache>
                <c:formatCode>0.0%</c:formatCode>
                <c:ptCount val="12"/>
                <c:pt idx="0">
                  <c:v>0.58827563762332613</c:v>
                </c:pt>
                <c:pt idx="1">
                  <c:v>0.52836000462428701</c:v>
                </c:pt>
                <c:pt idx="2">
                  <c:v>0.52135230683238187</c:v>
                </c:pt>
                <c:pt idx="3">
                  <c:v>0.48693663025512202</c:v>
                </c:pt>
                <c:pt idx="4">
                  <c:v>0.48588464125356712</c:v>
                </c:pt>
                <c:pt idx="5">
                  <c:v>0.48740119119769804</c:v>
                </c:pt>
                <c:pt idx="6">
                  <c:v>0.46181925622000097</c:v>
                </c:pt>
                <c:pt idx="7">
                  <c:v>0.45347908429551198</c:v>
                </c:pt>
                <c:pt idx="8">
                  <c:v>0.46444229549066507</c:v>
                </c:pt>
                <c:pt idx="9">
                  <c:v>0.47030367068985113</c:v>
                </c:pt>
                <c:pt idx="10">
                  <c:v>0.47387953616865314</c:v>
                </c:pt>
                <c:pt idx="11">
                  <c:v>0.44278931868187199</c:v>
                </c:pt>
              </c:numCache>
            </c:numRef>
          </c:val>
        </c:ser>
        <c:ser>
          <c:idx val="1"/>
          <c:order val="1"/>
          <c:tx>
            <c:strRef>
              <c:f>'Q&amp;FSMS Trend'!$C$12</c:f>
              <c:strCache>
                <c:ptCount val="1"/>
                <c:pt idx="0">
                  <c:v>East Asia and Pacific</c:v>
                </c:pt>
              </c:strCache>
            </c:strRef>
          </c:tx>
          <c:spPr>
            <a:ln>
              <a:solidFill>
                <a:srgbClr val="ED2A09"/>
              </a:solidFill>
            </a:ln>
          </c:spPr>
          <c:marker>
            <c:spPr>
              <a:solidFill>
                <a:srgbClr val="ED2A09"/>
              </a:solidFill>
              <a:ln>
                <a:solidFill>
                  <a:srgbClr val="ED2A09"/>
                </a:solidFill>
              </a:ln>
            </c:spPr>
          </c:marker>
          <c:dPt>
            <c:idx val="3"/>
            <c:marker>
              <c:symbol val="square"/>
              <c:size val="13"/>
            </c:marker>
          </c:dPt>
          <c:cat>
            <c:numRef>
              <c:f>'Q&amp;FSMS Trend'!$D$10:$O$10</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'Q&amp;FSMS Trend'!$D$12:$O$12</c:f>
              <c:numCache>
                <c:formatCode>0.0%</c:formatCode>
                <c:ptCount val="12"/>
                <c:pt idx="0">
                  <c:v>0.23855204845434899</c:v>
                </c:pt>
                <c:pt idx="1">
                  <c:v>0.30488352088472803</c:v>
                </c:pt>
                <c:pt idx="2">
                  <c:v>0.31644314536657597</c:v>
                </c:pt>
                <c:pt idx="3">
                  <c:v>0.37324544755271399</c:v>
                </c:pt>
                <c:pt idx="4">
                  <c:v>0.36498457884180713</c:v>
                </c:pt>
                <c:pt idx="5">
                  <c:v>0.34386820065568907</c:v>
                </c:pt>
                <c:pt idx="6">
                  <c:v>0.35713927339015805</c:v>
                </c:pt>
                <c:pt idx="7">
                  <c:v>0.37210847032956912</c:v>
                </c:pt>
                <c:pt idx="8">
                  <c:v>0.37384757253229006</c:v>
                </c:pt>
                <c:pt idx="9">
                  <c:v>0.38401656026645309</c:v>
                </c:pt>
                <c:pt idx="10">
                  <c:v>0.39201884650114904</c:v>
                </c:pt>
                <c:pt idx="11">
                  <c:v>0.4244282170157721</c:v>
                </c:pt>
              </c:numCache>
            </c:numRef>
          </c:val>
          <c:smooth val="1"/>
        </c:ser>
        <c:dLbls/>
        <c:marker val="1"/>
        <c:axId val="110499712"/>
        <c:axId val="110501248"/>
      </c:lineChart>
      <c:catAx>
        <c:axId val="110499712"/>
        <c:scaling>
          <c:orientation val="minMax"/>
        </c:scaling>
        <c:axPos val="b"/>
        <c:numFmt formatCode="General" sourceLinked="1"/>
        <c:tickLblPos val="nextTo"/>
        <c:txPr>
          <a:bodyPr/>
          <a:lstStyle/>
          <a:p>
            <a:pPr>
              <a:defRPr lang="ja-JP"/>
            </a:pPr>
            <a:endParaRPr lang="en-US"/>
          </a:p>
        </c:txPr>
        <c:crossAx val="110501248"/>
        <c:crosses val="autoZero"/>
        <c:auto val="1"/>
        <c:lblAlgn val="ctr"/>
        <c:lblOffset val="100"/>
      </c:catAx>
      <c:valAx>
        <c:axId val="110501248"/>
        <c:scaling>
          <c:orientation val="minMax"/>
        </c:scaling>
        <c:axPos val="l"/>
        <c:majorGridlines/>
        <c:numFmt formatCode="0.0%" sourceLinked="1"/>
        <c:tickLblPos val="nextTo"/>
        <c:txPr>
          <a:bodyPr/>
          <a:lstStyle/>
          <a:p>
            <a:pPr>
              <a:defRPr lang="ja-JP"/>
            </a:pPr>
            <a:endParaRPr lang="en-US"/>
          </a:p>
        </c:txPr>
        <c:crossAx val="110499712"/>
        <c:crosses val="autoZero"/>
        <c:crossBetween val="between"/>
      </c:valAx>
      <c:spPr>
        <a:ln>
          <a:noFill/>
        </a:ln>
      </c:spPr>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14655074365704"/>
          <c:y val="6.0185185185185196E-2"/>
          <c:w val="0.78868700787401602"/>
          <c:h val="0.82246937882764681"/>
        </c:manualLayout>
      </c:layout>
      <c:lineChart>
        <c:grouping val="standard"/>
        <c:ser>
          <c:idx val="0"/>
          <c:order val="0"/>
          <c:tx>
            <c:strRef>
              <c:f>'Q&amp;FSMS Trend'!$C$23</c:f>
              <c:strCache>
                <c:ptCount val="1"/>
                <c:pt idx="0">
                  <c:v>Europe</c:v>
                </c:pt>
              </c:strCache>
            </c:strRef>
          </c:tx>
          <c:cat>
            <c:numRef>
              <c:f>'Q&amp;FSMS Trend'!$D$22:$H$22</c:f>
              <c:numCache>
                <c:formatCode>General</c:formatCode>
                <c:ptCount val="5"/>
                <c:pt idx="0">
                  <c:v>2007</c:v>
                </c:pt>
                <c:pt idx="1">
                  <c:v>2008</c:v>
                </c:pt>
                <c:pt idx="2">
                  <c:v>2009</c:v>
                </c:pt>
                <c:pt idx="3">
                  <c:v>2010</c:v>
                </c:pt>
                <c:pt idx="4">
                  <c:v>2011</c:v>
                </c:pt>
              </c:numCache>
            </c:numRef>
          </c:cat>
          <c:val>
            <c:numRef>
              <c:f>'Q&amp;FSMS Trend'!$D$23:$H$23</c:f>
              <c:numCache>
                <c:formatCode>0.0%</c:formatCode>
                <c:ptCount val="5"/>
                <c:pt idx="0">
                  <c:v>0.66690926734594813</c:v>
                </c:pt>
                <c:pt idx="1">
                  <c:v>0.59437996334758703</c:v>
                </c:pt>
                <c:pt idx="2">
                  <c:v>0.43720190779014306</c:v>
                </c:pt>
                <c:pt idx="3">
                  <c:v>0.38121636167922512</c:v>
                </c:pt>
                <c:pt idx="4">
                  <c:v>0.40090090090090108</c:v>
                </c:pt>
              </c:numCache>
            </c:numRef>
          </c:val>
        </c:ser>
        <c:ser>
          <c:idx val="1"/>
          <c:order val="1"/>
          <c:tx>
            <c:strRef>
              <c:f>'Q&amp;FSMS Trend'!$C$24</c:f>
              <c:strCache>
                <c:ptCount val="1"/>
                <c:pt idx="0">
                  <c:v>East Asia and Pacific</c:v>
                </c:pt>
              </c:strCache>
            </c:strRef>
          </c:tx>
          <c:spPr>
            <a:ln>
              <a:solidFill>
                <a:srgbClr val="ED2A09"/>
              </a:solidFill>
            </a:ln>
          </c:spPr>
          <c:marker>
            <c:spPr>
              <a:solidFill>
                <a:srgbClr val="ED2A09"/>
              </a:solidFill>
              <a:ln>
                <a:solidFill>
                  <a:srgbClr val="ED2A09"/>
                </a:solidFill>
              </a:ln>
            </c:spPr>
          </c:marker>
          <c:cat>
            <c:numRef>
              <c:f>'Q&amp;FSMS Trend'!$D$22:$H$22</c:f>
              <c:numCache>
                <c:formatCode>General</c:formatCode>
                <c:ptCount val="5"/>
                <c:pt idx="0">
                  <c:v>2007</c:v>
                </c:pt>
                <c:pt idx="1">
                  <c:v>2008</c:v>
                </c:pt>
                <c:pt idx="2">
                  <c:v>2009</c:v>
                </c:pt>
                <c:pt idx="3">
                  <c:v>2010</c:v>
                </c:pt>
                <c:pt idx="4">
                  <c:v>2011</c:v>
                </c:pt>
              </c:numCache>
            </c:numRef>
          </c:cat>
          <c:val>
            <c:numRef>
              <c:f>'Q&amp;FSMS Trend'!$D$24:$H$24</c:f>
              <c:numCache>
                <c:formatCode>0.0%</c:formatCode>
                <c:ptCount val="5"/>
                <c:pt idx="0">
                  <c:v>0.17079087821445899</c:v>
                </c:pt>
                <c:pt idx="1">
                  <c:v>0.18827122785583403</c:v>
                </c:pt>
                <c:pt idx="2">
                  <c:v>0.37917329093799707</c:v>
                </c:pt>
                <c:pt idx="3">
                  <c:v>0.445156081808396</c:v>
                </c:pt>
                <c:pt idx="4">
                  <c:v>0.44474474474474501</c:v>
                </c:pt>
              </c:numCache>
            </c:numRef>
          </c:val>
        </c:ser>
        <c:dLbls/>
        <c:marker val="1"/>
        <c:axId val="110592768"/>
        <c:axId val="110594304"/>
      </c:lineChart>
      <c:catAx>
        <c:axId val="110592768"/>
        <c:scaling>
          <c:orientation val="minMax"/>
        </c:scaling>
        <c:axPos val="b"/>
        <c:numFmt formatCode="General" sourceLinked="1"/>
        <c:tickLblPos val="nextTo"/>
        <c:txPr>
          <a:bodyPr/>
          <a:lstStyle/>
          <a:p>
            <a:pPr>
              <a:defRPr lang="ja-JP"/>
            </a:pPr>
            <a:endParaRPr lang="en-US"/>
          </a:p>
        </c:txPr>
        <c:crossAx val="110594304"/>
        <c:crosses val="autoZero"/>
        <c:auto val="1"/>
        <c:lblAlgn val="ctr"/>
        <c:lblOffset val="100"/>
      </c:catAx>
      <c:valAx>
        <c:axId val="110594304"/>
        <c:scaling>
          <c:orientation val="minMax"/>
        </c:scaling>
        <c:axPos val="l"/>
        <c:majorGridlines/>
        <c:numFmt formatCode="0.0%" sourceLinked="1"/>
        <c:tickLblPos val="nextTo"/>
        <c:txPr>
          <a:bodyPr/>
          <a:lstStyle/>
          <a:p>
            <a:pPr>
              <a:defRPr lang="ja-JP"/>
            </a:pPr>
            <a:endParaRPr lang="en-US"/>
          </a:p>
        </c:txPr>
        <c:crossAx val="110592768"/>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0.21368</cdr:x>
      <cdr:y>0.20882</cdr:y>
    </cdr:from>
    <cdr:to>
      <cdr:x>0.2906</cdr:x>
      <cdr:y>0.27408</cdr:y>
    </cdr:to>
    <cdr:sp macro="" textlink="">
      <cdr:nvSpPr>
        <cdr:cNvPr id="2" name="テキスト ボックス 1"/>
        <cdr:cNvSpPr txBox="1"/>
      </cdr:nvSpPr>
      <cdr:spPr>
        <a:xfrm xmlns:a="http://schemas.openxmlformats.org/drawingml/2006/main">
          <a:off x="1800200" y="1152128"/>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51.3</a:t>
          </a:r>
          <a:endParaRPr lang="en-GB" sz="1400" dirty="0">
            <a:latin typeface="Arial"/>
            <a:cs typeface="Arial"/>
          </a:endParaRPr>
        </a:p>
      </cdr:txBody>
    </cdr:sp>
  </cdr:relSizeAnchor>
  <cdr:relSizeAnchor xmlns:cdr="http://schemas.openxmlformats.org/drawingml/2006/chartDrawing">
    <cdr:from>
      <cdr:x>0.57265</cdr:x>
      <cdr:y>0.13051</cdr:y>
    </cdr:from>
    <cdr:to>
      <cdr:x>0.64103</cdr:x>
      <cdr:y>0.19577</cdr:y>
    </cdr:to>
    <cdr:sp macro="" textlink="">
      <cdr:nvSpPr>
        <cdr:cNvPr id="3" name="テキスト ボックス 2"/>
        <cdr:cNvSpPr txBox="1"/>
      </cdr:nvSpPr>
      <cdr:spPr>
        <a:xfrm xmlns:a="http://schemas.openxmlformats.org/drawingml/2006/main">
          <a:off x="4824536" y="720080"/>
          <a:ext cx="5760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14.9</a:t>
          </a:r>
          <a:endParaRPr lang="en-GB" sz="1400" dirty="0">
            <a:latin typeface="Arial"/>
            <a:cs typeface="Arial"/>
          </a:endParaRPr>
        </a:p>
      </cdr:txBody>
    </cdr:sp>
  </cdr:relSizeAnchor>
  <cdr:relSizeAnchor xmlns:cdr="http://schemas.openxmlformats.org/drawingml/2006/chartDrawing">
    <cdr:from>
      <cdr:x>0.22222</cdr:x>
      <cdr:y>0.57426</cdr:y>
    </cdr:from>
    <cdr:to>
      <cdr:x>0.2906</cdr:x>
      <cdr:y>0.63952</cdr:y>
    </cdr:to>
    <cdr:sp macro="" textlink="">
      <cdr:nvSpPr>
        <cdr:cNvPr id="4" name="テキスト ボックス 3"/>
        <cdr:cNvSpPr txBox="1"/>
      </cdr:nvSpPr>
      <cdr:spPr>
        <a:xfrm xmlns:a="http://schemas.openxmlformats.org/drawingml/2006/main">
          <a:off x="1872208" y="3168352"/>
          <a:ext cx="5760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39.9</a:t>
          </a:r>
          <a:endParaRPr lang="en-GB" sz="1400" dirty="0">
            <a:latin typeface="Arial"/>
            <a:cs typeface="Arial"/>
          </a:endParaRPr>
        </a:p>
      </cdr:txBody>
    </cdr:sp>
  </cdr:relSizeAnchor>
  <cdr:relSizeAnchor xmlns:cdr="http://schemas.openxmlformats.org/drawingml/2006/chartDrawing">
    <cdr:from>
      <cdr:x>0.33333</cdr:x>
      <cdr:y>0.58732</cdr:y>
    </cdr:from>
    <cdr:to>
      <cdr:x>0.41026</cdr:x>
      <cdr:y>0.65257</cdr:y>
    </cdr:to>
    <cdr:sp macro="" textlink="">
      <cdr:nvSpPr>
        <cdr:cNvPr id="5" name="テキスト ボックス 4"/>
        <cdr:cNvSpPr txBox="1"/>
      </cdr:nvSpPr>
      <cdr:spPr>
        <a:xfrm xmlns:a="http://schemas.openxmlformats.org/drawingml/2006/main">
          <a:off x="2808312" y="3240360"/>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40.1</a:t>
          </a:r>
          <a:endParaRPr lang="en-GB" sz="1400" dirty="0">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0.49138</cdr:x>
      <cdr:y>0.15528</cdr:y>
    </cdr:from>
    <cdr:to>
      <cdr:x>0.67241</cdr:x>
      <cdr:y>0.21175</cdr:y>
    </cdr:to>
    <cdr:sp macro="" textlink="">
      <cdr:nvSpPr>
        <cdr:cNvPr id="2" name="テキスト ボックス 1"/>
        <cdr:cNvSpPr txBox="1"/>
      </cdr:nvSpPr>
      <cdr:spPr>
        <a:xfrm xmlns:a="http://schemas.openxmlformats.org/drawingml/2006/main">
          <a:off x="4104456" y="792088"/>
          <a:ext cx="15121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Europe</a:t>
          </a:r>
          <a:endParaRPr lang="en-GB" sz="1400" dirty="0">
            <a:latin typeface="Arial"/>
            <a:cs typeface="Arial"/>
          </a:endParaRPr>
        </a:p>
      </cdr:txBody>
    </cdr:sp>
  </cdr:relSizeAnchor>
  <cdr:relSizeAnchor xmlns:cdr="http://schemas.openxmlformats.org/drawingml/2006/chartDrawing">
    <cdr:from>
      <cdr:x>0.4569</cdr:x>
      <cdr:y>0.56465</cdr:y>
    </cdr:from>
    <cdr:to>
      <cdr:x>0.72414</cdr:x>
      <cdr:y>0.62112</cdr:y>
    </cdr:to>
    <cdr:sp macro="" textlink="">
      <cdr:nvSpPr>
        <cdr:cNvPr id="3" name="テキスト ボックス 2"/>
        <cdr:cNvSpPr txBox="1"/>
      </cdr:nvSpPr>
      <cdr:spPr>
        <a:xfrm xmlns:a="http://schemas.openxmlformats.org/drawingml/2006/main">
          <a:off x="3816424" y="2880320"/>
          <a:ext cx="22322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East Asia &amp; Pacific</a:t>
          </a:r>
          <a:endParaRPr lang="en-GB" sz="1400" dirty="0">
            <a:latin typeface="Arial"/>
            <a:cs typeface="Arial"/>
          </a:endParaRPr>
        </a:p>
      </cdr:txBody>
    </cdr:sp>
  </cdr:relSizeAnchor>
  <cdr:relSizeAnchor xmlns:cdr="http://schemas.openxmlformats.org/drawingml/2006/chartDrawing">
    <cdr:from>
      <cdr:x>0.18966</cdr:x>
      <cdr:y>0.59289</cdr:y>
    </cdr:from>
    <cdr:to>
      <cdr:x>0.30172</cdr:x>
      <cdr:y>0.63524</cdr:y>
    </cdr:to>
    <cdr:sp macro="" textlink="">
      <cdr:nvSpPr>
        <cdr:cNvPr id="4" name="テキスト ボックス 3"/>
        <cdr:cNvSpPr txBox="1"/>
      </cdr:nvSpPr>
      <cdr:spPr>
        <a:xfrm xmlns:a="http://schemas.openxmlformats.org/drawingml/2006/main">
          <a:off x="1584176" y="3024336"/>
          <a:ext cx="9361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smtClean="0">
              <a:latin typeface="Arial"/>
              <a:cs typeface="Arial"/>
            </a:rPr>
            <a:t>109,217</a:t>
          </a:r>
          <a:endParaRPr lang="en-GB" sz="1000" dirty="0">
            <a:latin typeface="Arial"/>
            <a:cs typeface="Arial"/>
          </a:endParaRPr>
        </a:p>
      </cdr:txBody>
    </cdr:sp>
  </cdr:relSizeAnchor>
  <cdr:relSizeAnchor xmlns:cdr="http://schemas.openxmlformats.org/drawingml/2006/chartDrawing">
    <cdr:from>
      <cdr:x>0.75</cdr:x>
      <cdr:y>0.39526</cdr:y>
    </cdr:from>
    <cdr:to>
      <cdr:x>0.83621</cdr:x>
      <cdr:y>0.45172</cdr:y>
    </cdr:to>
    <cdr:sp macro="" textlink="">
      <cdr:nvSpPr>
        <cdr:cNvPr id="5" name="テキスト ボックス 4"/>
        <cdr:cNvSpPr txBox="1"/>
      </cdr:nvSpPr>
      <cdr:spPr>
        <a:xfrm xmlns:a="http://schemas.openxmlformats.org/drawingml/2006/main">
          <a:off x="6264696" y="201622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smtClean="0">
              <a:latin typeface="Arial"/>
              <a:cs typeface="Arial"/>
            </a:rPr>
            <a:t>471,836</a:t>
          </a:r>
          <a:endParaRPr lang="en-GB" sz="1000" dirty="0">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0.39623</cdr:x>
      <cdr:y>0.10153</cdr:y>
    </cdr:from>
    <cdr:to>
      <cdr:x>0.53774</cdr:x>
      <cdr:y>0.18614</cdr:y>
    </cdr:to>
    <cdr:sp macro="" textlink="">
      <cdr:nvSpPr>
        <cdr:cNvPr id="2" name="テキスト ボックス 1"/>
        <cdr:cNvSpPr txBox="1"/>
      </cdr:nvSpPr>
      <cdr:spPr>
        <a:xfrm xmlns:a="http://schemas.openxmlformats.org/drawingml/2006/main">
          <a:off x="3024336" y="432048"/>
          <a:ext cx="108012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Europe</a:t>
          </a:r>
          <a:endParaRPr lang="en-GB" sz="1400" dirty="0">
            <a:latin typeface="Arial"/>
            <a:cs typeface="Arial"/>
          </a:endParaRPr>
        </a:p>
      </cdr:txBody>
    </cdr:sp>
  </cdr:relSizeAnchor>
  <cdr:relSizeAnchor xmlns:cdr="http://schemas.openxmlformats.org/drawingml/2006/chartDrawing">
    <cdr:from>
      <cdr:x>0.53774</cdr:x>
      <cdr:y>0.61972</cdr:y>
    </cdr:from>
    <cdr:to>
      <cdr:x>0.82076</cdr:x>
      <cdr:y>0.72125</cdr:y>
    </cdr:to>
    <cdr:sp macro="" textlink="">
      <cdr:nvSpPr>
        <cdr:cNvPr id="3" name="テキスト ボックス 2"/>
        <cdr:cNvSpPr txBox="1"/>
      </cdr:nvSpPr>
      <cdr:spPr>
        <a:xfrm xmlns:a="http://schemas.openxmlformats.org/drawingml/2006/main">
          <a:off x="4104456" y="3168352"/>
          <a:ext cx="2160249" cy="5190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latin typeface="Arial"/>
              <a:cs typeface="Arial"/>
            </a:rPr>
            <a:t>East Asia &amp; Pacific</a:t>
          </a:r>
          <a:endParaRPr lang="en-GB" sz="1400" dirty="0">
            <a:latin typeface="Arial"/>
            <a:cs typeface="Arial"/>
          </a:endParaRPr>
        </a:p>
      </cdr:txBody>
    </cdr:sp>
  </cdr:relSizeAnchor>
  <cdr:relSizeAnchor xmlns:cdr="http://schemas.openxmlformats.org/drawingml/2006/chartDrawing">
    <cdr:from>
      <cdr:x>0.36792</cdr:x>
      <cdr:y>0.16922</cdr:y>
    </cdr:from>
    <cdr:to>
      <cdr:x>0.41509</cdr:x>
      <cdr:y>0.25383</cdr:y>
    </cdr:to>
    <cdr:cxnSp macro="">
      <cdr:nvCxnSpPr>
        <cdr:cNvPr id="5" name="直線矢印コネクタ 4"/>
        <cdr:cNvCxnSpPr/>
      </cdr:nvCxnSpPr>
      <cdr:spPr>
        <a:xfrm xmlns:a="http://schemas.openxmlformats.org/drawingml/2006/main" flipH="1">
          <a:off x="2808312" y="720080"/>
          <a:ext cx="360040" cy="36004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095BDF3-16D8-CE4B-B665-98AE89EDD5DA}" type="datetimeFigureOut">
              <a:rPr lang="ja-JP" altLang="en-US" smtClean="0"/>
              <a:pPr/>
              <a:t>2013/11/22</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804D319-1189-C044-8FBB-9F7D65290A02}" type="slidenum">
              <a:rPr lang="ja-JP" altLang="en-US" smtClean="0"/>
              <a:pPr/>
              <a:t>‹#›</a:t>
            </a:fld>
            <a:endParaRPr lang="ja-JP" altLang="en-US"/>
          </a:p>
        </p:txBody>
      </p:sp>
    </p:spTree>
    <p:extLst>
      <p:ext uri="{BB962C8B-B14F-4D97-AF65-F5344CB8AC3E}">
        <p14:creationId xmlns:p14="http://schemas.microsoft.com/office/powerpoint/2010/main" xmlns="" val="710350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kumimoji="0" sz="1200">
                <a:latin typeface="Lucida Grande" charset="0"/>
                <a:ea typeface="ヒラギノ角ゴ ProN W3" charset="0"/>
                <a:cs typeface="ヒラギノ角ゴ ProN W3" charset="0"/>
                <a:sym typeface="Lucida Grande" charset="0"/>
              </a:defRPr>
            </a:lvl1pPr>
          </a:lstStyle>
          <a:p>
            <a:pPr>
              <a:defRPr/>
            </a:pPr>
            <a:endParaRPr lang="en-AU"/>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kumimoji="0" sz="1200">
                <a:latin typeface="Lucida Grande" charset="0"/>
                <a:ea typeface="ヒラギノ角ゴ ProN W3" charset="0"/>
                <a:cs typeface="ヒラギノ角ゴ ProN W3" charset="0"/>
                <a:sym typeface="Lucida Grande" charset="0"/>
              </a:defRPr>
            </a:lvl1pPr>
          </a:lstStyle>
          <a:p>
            <a:pPr>
              <a:defRPr/>
            </a:pPr>
            <a:fld id="{E2B939CA-0F02-49BE-9CFE-C9C79919A6C9}" type="datetimeFigureOut">
              <a:rPr lang="en-AU"/>
              <a:pPr>
                <a:defRPr/>
              </a:pPr>
              <a:t>22/11/2013</a:t>
            </a:fld>
            <a:endParaRPr lang="en-AU"/>
          </a:p>
        </p:txBody>
      </p:sp>
      <p:sp>
        <p:nvSpPr>
          <p:cNvPr id="4" name="Slide Image Placeholder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kumimoji="0" sz="1200">
                <a:latin typeface="Lucida Grande" charset="0"/>
                <a:ea typeface="ヒラギノ角ゴ ProN W3" charset="0"/>
                <a:cs typeface="ヒラギノ角ゴ ProN W3" charset="0"/>
                <a:sym typeface="Lucida Grande" charset="0"/>
              </a:defRPr>
            </a:lvl1pPr>
          </a:lstStyle>
          <a:p>
            <a:pPr>
              <a:defRPr/>
            </a:pPr>
            <a:endParaRPr lang="en-AU"/>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kumimoji="0" sz="1200">
                <a:latin typeface="Lucida Grande" charset="0"/>
                <a:ea typeface="ヒラギノ角ゴ ProN W3" charset="0"/>
                <a:cs typeface="ヒラギノ角ゴ ProN W3" charset="0"/>
                <a:sym typeface="Lucida Grande" charset="0"/>
              </a:defRPr>
            </a:lvl1pPr>
          </a:lstStyle>
          <a:p>
            <a:pPr>
              <a:defRPr/>
            </a:pPr>
            <a:fld id="{D7F25309-0CA9-44D8-B0A4-2A58E14A5EB9}" type="slidenum">
              <a:rPr lang="en-AU"/>
              <a:pPr>
                <a:defRPr/>
              </a:pPr>
              <a:t>‹#›</a:t>
            </a:fld>
            <a:endParaRPr lang="en-AU"/>
          </a:p>
        </p:txBody>
      </p:sp>
    </p:spTree>
    <p:extLst>
      <p:ext uri="{BB962C8B-B14F-4D97-AF65-F5344CB8AC3E}">
        <p14:creationId xmlns:p14="http://schemas.microsoft.com/office/powerpoint/2010/main" xmlns="" val="35600204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D7F25309-0CA9-44D8-B0A4-2A58E14A5EB9}" type="slidenum">
              <a:rPr lang="en-AU" smtClean="0"/>
              <a:pPr>
                <a:defRPr/>
              </a:pPr>
              <a:t>1</a:t>
            </a:fld>
            <a:endParaRPr lang="en-AU" dirty="0"/>
          </a:p>
        </p:txBody>
      </p:sp>
    </p:spTree>
    <p:extLst>
      <p:ext uri="{BB962C8B-B14F-4D97-AF65-F5344CB8AC3E}">
        <p14:creationId xmlns:p14="http://schemas.microsoft.com/office/powerpoint/2010/main" xmlns="" val="278357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r>
              <a:rPr lang="en-GB" dirty="0" smtClean="0">
                <a:latin typeface="Arial"/>
                <a:cs typeface="Arial"/>
              </a:rPr>
              <a:t>The primary objective of MLA is to eliminate the technical barriers in the conformity assessment., but</a:t>
            </a: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GB" dirty="0" smtClean="0">
                <a:latin typeface="Arial"/>
                <a:cs typeface="Arial"/>
              </a:rPr>
              <a:t>there</a:t>
            </a:r>
            <a:r>
              <a:rPr lang="en-GB" baseline="0" dirty="0" smtClean="0">
                <a:latin typeface="Arial"/>
                <a:cs typeface="Arial"/>
              </a:rPr>
              <a:t> are many benefits to developing an MLA and these are not confined to the </a:t>
            </a:r>
            <a:r>
              <a:rPr lang="en-GB" baseline="0" dirty="0" err="1" smtClean="0">
                <a:latin typeface="Arial"/>
                <a:cs typeface="Arial"/>
              </a:rPr>
              <a:t>ABs.</a:t>
            </a:r>
            <a:r>
              <a:rPr lang="en-AU" dirty="0" smtClean="0">
                <a:latin typeface="Arial"/>
                <a:cs typeface="Arial"/>
              </a:rPr>
              <a:t> </a:t>
            </a:r>
          </a:p>
          <a:p>
            <a:pPr marL="0" indent="0">
              <a:buFont typeface="+mj-lt"/>
              <a:buNone/>
            </a:pPr>
            <a:endParaRPr lang="en-GB" baseline="0" dirty="0" smtClean="0">
              <a:latin typeface="Arial"/>
              <a:cs typeface="Arial"/>
            </a:endParaRPr>
          </a:p>
          <a:p>
            <a:pPr marL="0" indent="0">
              <a:buFont typeface="+mj-lt"/>
              <a:buNone/>
            </a:pPr>
            <a:r>
              <a:rPr lang="en-GB" baseline="0" dirty="0" smtClean="0">
                <a:latin typeface="Arial"/>
                <a:cs typeface="Arial"/>
              </a:rPr>
              <a:t>A great deal of preparatory work is done before launching a new MLA and most of this work is capacity building.  </a:t>
            </a:r>
          </a:p>
          <a:p>
            <a:pPr marL="0" indent="0">
              <a:buFont typeface="+mj-lt"/>
              <a:buNone/>
            </a:pPr>
            <a:r>
              <a:rPr lang="en-GB" baseline="0" dirty="0" smtClean="0">
                <a:latin typeface="Arial"/>
                <a:cs typeface="Arial"/>
              </a:rPr>
              <a:t>Within PAC, we endeavour to ensure that training prior to the launch of an MLA covers CBs as well as ABs, </a:t>
            </a:r>
          </a:p>
          <a:p>
            <a:pPr marL="0" indent="0">
              <a:buFont typeface="+mj-lt"/>
              <a:buNone/>
            </a:pPr>
            <a:r>
              <a:rPr lang="en-GB" baseline="0" dirty="0" smtClean="0">
                <a:latin typeface="Arial"/>
                <a:cs typeface="Arial"/>
              </a:rPr>
              <a:t>and where possible ensure that financial assistance is available to developing economy members of PAC and APEC, to attend the training. </a:t>
            </a:r>
          </a:p>
          <a:p>
            <a:pPr marL="0" indent="0">
              <a:buFont typeface="+mj-lt"/>
              <a:buNone/>
            </a:pPr>
            <a:endParaRPr lang="en-GB" baseline="0" dirty="0" smtClean="0">
              <a:latin typeface="Arial"/>
              <a:cs typeface="Arial"/>
            </a:endParaRPr>
          </a:p>
          <a:p>
            <a:pPr marL="0" indent="0">
              <a:buFont typeface="+mj-lt"/>
              <a:buNone/>
            </a:pPr>
            <a:r>
              <a:rPr lang="en-GB" baseline="0" dirty="0" smtClean="0">
                <a:latin typeface="Arial"/>
                <a:cs typeface="Arial"/>
              </a:rPr>
              <a:t>For example, AB and CB staff from 8 PAC member economies including Indonesia, Philippines, Mexico and Peru have benefitted from this funding for several of our recent courses, most notably the FSMS and GHG courses.</a:t>
            </a:r>
          </a:p>
          <a:p>
            <a:pPr marL="0" indent="0">
              <a:buFont typeface="+mj-lt"/>
              <a:buNone/>
            </a:pPr>
            <a:endParaRPr lang="en-GB" baseline="0" dirty="0" smtClean="0">
              <a:latin typeface="Arial"/>
              <a:cs typeface="Arial"/>
            </a:endParaRPr>
          </a:p>
          <a:p>
            <a:pPr marL="0" indent="0">
              <a:buFont typeface="+mj-lt"/>
              <a:buNone/>
            </a:pPr>
            <a:r>
              <a:rPr lang="en-GB" baseline="0" dirty="0" smtClean="0">
                <a:latin typeface="Arial"/>
                <a:cs typeface="Arial"/>
              </a:rPr>
              <a:t>This work doesn’t stop when the MLA is launched, with additional training held in conjunction with the PAC annual meetings, and also at other venues throughout our membership based upon demand.</a:t>
            </a:r>
            <a:endParaRPr lang="en-GB" dirty="0" smtClean="0">
              <a:latin typeface="Arial"/>
              <a:cs typeface="Arial"/>
            </a:endParaRPr>
          </a:p>
        </p:txBody>
      </p:sp>
      <p:sp>
        <p:nvSpPr>
          <p:cNvPr id="4" name="Slide Number Placeholder 3"/>
          <p:cNvSpPr>
            <a:spLocks noGrp="1"/>
          </p:cNvSpPr>
          <p:nvPr>
            <p:ph type="sldNum" sz="quarter" idx="10"/>
          </p:nvPr>
        </p:nvSpPr>
        <p:spPr/>
        <p:txBody>
          <a:bodyPr/>
          <a:lstStyle/>
          <a:p>
            <a:pPr>
              <a:defRPr/>
            </a:pPr>
            <a:fld id="{D7F25309-0CA9-44D8-B0A4-2A58E14A5EB9}" type="slidenum">
              <a:rPr lang="en-AU" smtClean="0"/>
              <a:pPr>
                <a:defRPr/>
              </a:pPr>
              <a:t>10</a:t>
            </a:fld>
            <a:endParaRPr lang="en-AU"/>
          </a:p>
        </p:txBody>
      </p:sp>
    </p:spTree>
    <p:extLst>
      <p:ext uri="{BB962C8B-B14F-4D97-AF65-F5344CB8AC3E}">
        <p14:creationId xmlns:p14="http://schemas.microsoft.com/office/powerpoint/2010/main" xmlns="" val="320153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smtClean="0"/>
              <a:t>Now this is a slightly different topics.</a:t>
            </a:r>
          </a:p>
          <a:p>
            <a:r>
              <a:rPr lang="en-GB" dirty="0" smtClean="0"/>
              <a:t>Last December ISO just released the results of its 2011 survey of accredited certification to ISO management system standards.</a:t>
            </a:r>
          </a:p>
          <a:p>
            <a:endParaRPr lang="en-GB" dirty="0" smtClean="0"/>
          </a:p>
          <a:p>
            <a:r>
              <a:rPr lang="en-GB" dirty="0" smtClean="0"/>
              <a:t>This chart shows regional shares in 2011 for issued certificate of main</a:t>
            </a:r>
            <a:r>
              <a:rPr lang="en-GB" baseline="0" dirty="0" smtClean="0"/>
              <a:t> management system standards.</a:t>
            </a:r>
          </a:p>
          <a:p>
            <a:r>
              <a:rPr lang="en-GB" baseline="0" dirty="0" smtClean="0"/>
              <a:t>Green: East Asia and Pacific</a:t>
            </a:r>
          </a:p>
          <a:p>
            <a:r>
              <a:rPr lang="en-GB" baseline="0" dirty="0" smtClean="0"/>
              <a:t>Red: Central and south Asia (Kazakhstan and India, Sri Lanka)</a:t>
            </a:r>
          </a:p>
          <a:p>
            <a:r>
              <a:rPr lang="en-GB" baseline="0" dirty="0" smtClean="0"/>
              <a:t>Orange: North America</a:t>
            </a:r>
          </a:p>
          <a:p>
            <a:r>
              <a:rPr lang="en-GB" baseline="0" dirty="0" smtClean="0"/>
              <a:t>Dark blue: Central/South America   Some of both region are PAC members as well.</a:t>
            </a:r>
          </a:p>
          <a:p>
            <a:endParaRPr lang="en-GB" baseline="0" dirty="0" smtClean="0"/>
          </a:p>
          <a:p>
            <a:r>
              <a:rPr lang="en-GB" baseline="0" dirty="0" smtClean="0"/>
              <a:t>So we can say that PAC is in a dominant position in QMS, EMS FSMS and ISMS, and </a:t>
            </a:r>
          </a:p>
          <a:p>
            <a:r>
              <a:rPr lang="en-GB" baseline="0" dirty="0" smtClean="0"/>
              <a:t>Europe has a big share in MDMS, and </a:t>
            </a:r>
            <a:r>
              <a:rPr lang="en-GB" baseline="0" dirty="0" err="1" smtClean="0"/>
              <a:t>EnMS</a:t>
            </a:r>
            <a:r>
              <a:rPr lang="en-GB" baseline="0" dirty="0" smtClean="0"/>
              <a:t>, Nr. of certificate of En MS is still small.</a:t>
            </a:r>
          </a:p>
          <a:p>
            <a:endParaRPr lang="en-GB" baseline="0" dirty="0" smtClean="0"/>
          </a:p>
          <a:p>
            <a:endParaRPr lang="en-GB" baseline="0" dirty="0" smtClean="0"/>
          </a:p>
          <a:p>
            <a:endParaRPr lang="en-GB" dirty="0"/>
          </a:p>
        </p:txBody>
      </p:sp>
      <p:sp>
        <p:nvSpPr>
          <p:cNvPr id="4" name="スライド番号プレースホルダー 3"/>
          <p:cNvSpPr>
            <a:spLocks noGrp="1"/>
          </p:cNvSpPr>
          <p:nvPr>
            <p:ph type="sldNum" sz="quarter" idx="10"/>
          </p:nvPr>
        </p:nvSpPr>
        <p:spPr/>
        <p:txBody>
          <a:bodyPr/>
          <a:lstStyle/>
          <a:p>
            <a:pPr>
              <a:defRPr/>
            </a:pPr>
            <a:fld id="{D7F25309-0CA9-44D8-B0A4-2A58E14A5EB9}" type="slidenum">
              <a:rPr lang="en-AU" smtClean="0"/>
              <a:pPr>
                <a:defRPr/>
              </a:pPr>
              <a:t>11</a:t>
            </a:fld>
            <a:endParaRPr lang="en-AU" dirty="0"/>
          </a:p>
        </p:txBody>
      </p:sp>
    </p:spTree>
    <p:extLst>
      <p:ext uri="{BB962C8B-B14F-4D97-AF65-F5344CB8AC3E}">
        <p14:creationId xmlns:p14="http://schemas.microsoft.com/office/powerpoint/2010/main" xmlns="" val="209252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smtClean="0"/>
              <a:t>This shows</a:t>
            </a:r>
            <a:r>
              <a:rPr lang="en-GB" baseline="0" dirty="0" smtClean="0"/>
              <a:t> the trends of regional share in QMS certificate.</a:t>
            </a:r>
          </a:p>
          <a:p>
            <a:r>
              <a:rPr lang="en-GB" baseline="0" dirty="0" smtClean="0"/>
              <a:t>As you see, East Asia &amp; Pacific share is growing rapidly.</a:t>
            </a:r>
          </a:p>
          <a:p>
            <a:r>
              <a:rPr lang="en-GB" baseline="0" dirty="0" smtClean="0"/>
              <a:t>This growth is not seen in these 10 years, </a:t>
            </a:r>
          </a:p>
          <a:p>
            <a:r>
              <a:rPr lang="en-GB" baseline="0" dirty="0" smtClean="0"/>
              <a:t>but if we go back to year 1993 when the first survey was conducted, Europe share was 81.1% and East Asia &amp; Pacific was only 10.2%.</a:t>
            </a:r>
          </a:p>
          <a:p>
            <a:endParaRPr lang="en-GB" baseline="0" dirty="0" smtClean="0"/>
          </a:p>
          <a:p>
            <a:r>
              <a:rPr lang="en-GB" dirty="0" smtClean="0"/>
              <a:t>Sometimes</a:t>
            </a:r>
            <a:r>
              <a:rPr lang="en-GB" baseline="0" dirty="0" smtClean="0"/>
              <a:t> it is said that t</a:t>
            </a:r>
            <a:r>
              <a:rPr lang="en-GB" dirty="0" smtClean="0"/>
              <a:t>he</a:t>
            </a:r>
            <a:r>
              <a:rPr lang="en-GB" baseline="0" dirty="0" smtClean="0"/>
              <a:t> origin of conformity assessment scheme for management system is Europe, </a:t>
            </a:r>
          </a:p>
          <a:p>
            <a:r>
              <a:rPr lang="en-GB" baseline="0" dirty="0" smtClean="0"/>
              <a:t>It may be correct, however, utilisation of the scheme for management system has </a:t>
            </a:r>
            <a:r>
              <a:rPr lang="en-GB" baseline="0" smtClean="0"/>
              <a:t>been now widely </a:t>
            </a:r>
            <a:r>
              <a:rPr lang="en-US" baseline="0" dirty="0" smtClean="0"/>
              <a:t>spread and very popular in APEC and Pacific region.</a:t>
            </a:r>
            <a:endParaRPr lang="en-GB" dirty="0"/>
          </a:p>
        </p:txBody>
      </p:sp>
      <p:sp>
        <p:nvSpPr>
          <p:cNvPr id="4" name="スライド番号プレースホルダー 3"/>
          <p:cNvSpPr>
            <a:spLocks noGrp="1"/>
          </p:cNvSpPr>
          <p:nvPr>
            <p:ph type="sldNum" sz="quarter" idx="10"/>
          </p:nvPr>
        </p:nvSpPr>
        <p:spPr/>
        <p:txBody>
          <a:bodyPr/>
          <a:lstStyle/>
          <a:p>
            <a:pPr>
              <a:defRPr/>
            </a:pPr>
            <a:fld id="{D7F25309-0CA9-44D8-B0A4-2A58E14A5EB9}" type="slidenum">
              <a:rPr lang="en-AU" smtClean="0"/>
              <a:pPr>
                <a:defRPr/>
              </a:pPr>
              <a:t>12</a:t>
            </a:fld>
            <a:endParaRPr lang="en-AU"/>
          </a:p>
        </p:txBody>
      </p:sp>
    </p:spTree>
    <p:extLst>
      <p:ext uri="{BB962C8B-B14F-4D97-AF65-F5344CB8AC3E}">
        <p14:creationId xmlns:p14="http://schemas.microsoft.com/office/powerpoint/2010/main" xmlns="" val="290940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smtClean="0"/>
              <a:t>Food safety issues are one of</a:t>
            </a:r>
            <a:r>
              <a:rPr lang="en-GB" baseline="0" dirty="0" smtClean="0"/>
              <a:t> the </a:t>
            </a:r>
            <a:r>
              <a:rPr lang="en-US" baseline="0" dirty="0" smtClean="0"/>
              <a:t>deepest concerns in every economy.</a:t>
            </a:r>
          </a:p>
          <a:p>
            <a:r>
              <a:rPr lang="en-US" baseline="0" dirty="0" smtClean="0"/>
              <a:t>Again PAC region is now a main player in the conformity assessment for FSMS.</a:t>
            </a:r>
          </a:p>
          <a:p>
            <a:endParaRPr lang="en-US" baseline="0" dirty="0" smtClean="0"/>
          </a:p>
          <a:p>
            <a:r>
              <a:rPr lang="en-GB" dirty="0" smtClean="0"/>
              <a:t>Having these circumstances,</a:t>
            </a:r>
            <a:r>
              <a:rPr lang="en-GB" baseline="0" dirty="0" smtClean="0"/>
              <a:t> PAC member economies are necessary to endorse the confidence in FSMS certification.</a:t>
            </a:r>
            <a:endParaRPr lang="en-GB" dirty="0"/>
          </a:p>
        </p:txBody>
      </p:sp>
      <p:sp>
        <p:nvSpPr>
          <p:cNvPr id="4" name="スライド番号プレースホルダー 3"/>
          <p:cNvSpPr>
            <a:spLocks noGrp="1"/>
          </p:cNvSpPr>
          <p:nvPr>
            <p:ph type="sldNum" sz="quarter" idx="10"/>
          </p:nvPr>
        </p:nvSpPr>
        <p:spPr/>
        <p:txBody>
          <a:bodyPr/>
          <a:lstStyle/>
          <a:p>
            <a:pPr>
              <a:defRPr/>
            </a:pPr>
            <a:fld id="{D7F25309-0CA9-44D8-B0A4-2A58E14A5EB9}" type="slidenum">
              <a:rPr lang="en-AU" smtClean="0"/>
              <a:pPr>
                <a:defRPr/>
              </a:pPr>
              <a:t>13</a:t>
            </a:fld>
            <a:endParaRPr lang="en-AU" dirty="0"/>
          </a:p>
        </p:txBody>
      </p:sp>
    </p:spTree>
    <p:extLst>
      <p:ext uri="{BB962C8B-B14F-4D97-AF65-F5344CB8AC3E}">
        <p14:creationId xmlns:p14="http://schemas.microsoft.com/office/powerpoint/2010/main" xmlns="" val="256499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Reviewing the past three years performance of</a:t>
            </a:r>
            <a:r>
              <a:rPr lang="en-AU" baseline="0" dirty="0" smtClean="0"/>
              <a:t> PAC activities and</a:t>
            </a:r>
            <a:r>
              <a:rPr lang="en-US" baseline="0" dirty="0" smtClean="0"/>
              <a:t> circumstances surrounding us, t</a:t>
            </a:r>
            <a:r>
              <a:rPr lang="en-AU" dirty="0" smtClean="0"/>
              <a:t>he PAC Executive Committee and PAC MLA Management Committee jointly</a:t>
            </a:r>
            <a:r>
              <a:rPr lang="en-AU" baseline="0" dirty="0" smtClean="0"/>
              <a:t> </a:t>
            </a:r>
            <a:r>
              <a:rPr lang="en-AU" dirty="0" smtClean="0"/>
              <a:t>developed the 2013 – 2015 Strategic plan</a:t>
            </a:r>
            <a:r>
              <a:rPr lang="en-AU" baseline="0" dirty="0" smtClean="0"/>
              <a:t> with input from all the PAC standing committees, being the MLA Group, Technical Committee, Developing Programs Committee and Communications &amp; Marketing Committee.</a:t>
            </a:r>
          </a:p>
          <a:p>
            <a:endParaRPr lang="en-AU" baseline="0" dirty="0" smtClean="0"/>
          </a:p>
          <a:p>
            <a:r>
              <a:rPr lang="en-AU" baseline="0" dirty="0" smtClean="0"/>
              <a:t>The next four slides outline the four goals of the strategic Plan, but I will not go in the detail here.</a:t>
            </a:r>
          </a:p>
          <a:p>
            <a:r>
              <a:rPr lang="en-AU" baseline="0" dirty="0" smtClean="0"/>
              <a:t>But the bottom line of the strategic plan is</a:t>
            </a:r>
          </a:p>
          <a:p>
            <a:r>
              <a:rPr lang="en-AU" dirty="0" smtClean="0"/>
              <a:t>To achieve the acceptance of PAC MLA</a:t>
            </a:r>
          </a:p>
          <a:p>
            <a:r>
              <a:rPr lang="en-AU" dirty="0" smtClean="0"/>
              <a:t>Firstly</a:t>
            </a:r>
            <a:r>
              <a:rPr lang="en-AU" baseline="0" dirty="0" smtClean="0"/>
              <a:t> to make ourselves more structurally toughened</a:t>
            </a:r>
          </a:p>
          <a:p>
            <a:r>
              <a:rPr lang="en-AU" baseline="0" dirty="0" smtClean="0"/>
              <a:t>Secondly to enhance technical competence, especially Peer evaluators who are the key for PAC MLA activities</a:t>
            </a:r>
          </a:p>
          <a:p>
            <a:r>
              <a:rPr lang="en-AU" baseline="0" dirty="0" smtClean="0"/>
              <a:t>Thirdly to strengthen PAC identity with especially close cooperation with SRBs.</a:t>
            </a:r>
          </a:p>
          <a:p>
            <a:r>
              <a:rPr lang="en-AU" baseline="0" dirty="0" smtClean="0"/>
              <a:t>Finally to achieve the acceptance of PAC MLA</a:t>
            </a:r>
          </a:p>
          <a:p>
            <a:endParaRPr lang="en-AU" dirty="0"/>
          </a:p>
        </p:txBody>
      </p:sp>
      <p:sp>
        <p:nvSpPr>
          <p:cNvPr id="4" name="Slide Number Placeholder 3"/>
          <p:cNvSpPr>
            <a:spLocks noGrp="1"/>
          </p:cNvSpPr>
          <p:nvPr>
            <p:ph type="sldNum" sz="quarter" idx="10"/>
          </p:nvPr>
        </p:nvSpPr>
        <p:spPr/>
        <p:txBody>
          <a:bodyPr/>
          <a:lstStyle/>
          <a:p>
            <a:pPr>
              <a:defRPr/>
            </a:pPr>
            <a:fld id="{D7F25309-0CA9-44D8-B0A4-2A58E14A5EB9}" type="slidenum">
              <a:rPr lang="en-AU" smtClean="0"/>
              <a:pPr>
                <a:defRPr/>
              </a:pPr>
              <a:t>14</a:t>
            </a:fld>
            <a:endParaRPr lang="en-AU" dirty="0"/>
          </a:p>
        </p:txBody>
      </p:sp>
    </p:spTree>
    <p:extLst>
      <p:ext uri="{BB962C8B-B14F-4D97-AF65-F5344CB8AC3E}">
        <p14:creationId xmlns:p14="http://schemas.microsoft.com/office/powerpoint/2010/main" xmlns="" val="408924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7F25309-0CA9-44D8-B0A4-2A58E14A5EB9}" type="slidenum">
              <a:rPr lang="en-AU" smtClean="0"/>
              <a:pPr>
                <a:defRPr/>
              </a:pPr>
              <a:t>16</a:t>
            </a:fld>
            <a:endParaRPr lang="en-AU"/>
          </a:p>
        </p:txBody>
      </p:sp>
    </p:spTree>
    <p:extLst>
      <p:ext uri="{BB962C8B-B14F-4D97-AF65-F5344CB8AC3E}">
        <p14:creationId xmlns:p14="http://schemas.microsoft.com/office/powerpoint/2010/main" xmlns="" val="164870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smtClean="0"/>
              <a:t>Now as I mentioned this Strategic Plan</a:t>
            </a:r>
            <a:r>
              <a:rPr lang="en-GB" baseline="0" dirty="0" smtClean="0"/>
              <a:t> is under ballot</a:t>
            </a:r>
            <a:r>
              <a:rPr lang="en-GB" baseline="0" smtClean="0"/>
              <a:t>, </a:t>
            </a:r>
            <a:endParaRPr lang="en-GB" dirty="0"/>
          </a:p>
        </p:txBody>
      </p:sp>
      <p:sp>
        <p:nvSpPr>
          <p:cNvPr id="4" name="スライド番号プレースホルダー 3"/>
          <p:cNvSpPr>
            <a:spLocks noGrp="1"/>
          </p:cNvSpPr>
          <p:nvPr>
            <p:ph type="sldNum" sz="quarter" idx="10"/>
          </p:nvPr>
        </p:nvSpPr>
        <p:spPr/>
        <p:txBody>
          <a:bodyPr/>
          <a:lstStyle/>
          <a:p>
            <a:pPr>
              <a:defRPr/>
            </a:pPr>
            <a:fld id="{D7F25309-0CA9-44D8-B0A4-2A58E14A5EB9}" type="slidenum">
              <a:rPr lang="en-AU" smtClean="0"/>
              <a:pPr>
                <a:defRPr/>
              </a:pPr>
              <a:t>18</a:t>
            </a:fld>
            <a:endParaRPr lang="en-AU"/>
          </a:p>
        </p:txBody>
      </p:sp>
    </p:spTree>
    <p:extLst>
      <p:ext uri="{BB962C8B-B14F-4D97-AF65-F5344CB8AC3E}">
        <p14:creationId xmlns:p14="http://schemas.microsoft.com/office/powerpoint/2010/main" xmlns="" val="407738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7"/>
          <p:cNvSpPr txBox="1">
            <a:spLocks noGrp="1" noChangeArrowheads="1"/>
          </p:cNvSpPr>
          <p:nvPr/>
        </p:nvSpPr>
        <p:spPr bwMode="auto">
          <a:xfrm>
            <a:off x="3817938" y="9374188"/>
            <a:ext cx="2917825" cy="492125"/>
          </a:xfrm>
          <a:prstGeom prst="rect">
            <a:avLst/>
          </a:prstGeom>
          <a:noFill/>
          <a:ln w="9525">
            <a:noFill/>
            <a:miter lim="800000"/>
            <a:headEnd/>
            <a:tailEnd/>
          </a:ln>
        </p:spPr>
        <p:txBody>
          <a:bodyPr lIns="19088" tIns="0" rIns="19088" bIns="0" anchor="b"/>
          <a:lstStyle/>
          <a:p>
            <a:pPr algn="r" defTabSz="915988" eaLnBrk="0" hangingPunct="0"/>
            <a:fld id="{B16AF293-3E7B-4756-8CCB-E9A952A388CA}" type="slidenum">
              <a:rPr kumimoji="0" lang="en-US" altLang="zh-CN" sz="1000" i="1">
                <a:solidFill>
                  <a:schemeClr val="tx1"/>
                </a:solidFill>
                <a:latin typeface="Times New Roman" pitchFamily="18" charset="0"/>
                <a:ea typeface="SimSun" pitchFamily="2" charset="-122"/>
              </a:rPr>
              <a:pPr algn="r" defTabSz="915988" eaLnBrk="0" hangingPunct="0"/>
              <a:t>2</a:t>
            </a:fld>
            <a:endParaRPr kumimoji="0" lang="en-US" altLang="zh-CN" sz="1000" i="1" dirty="0">
              <a:solidFill>
                <a:schemeClr val="tx1"/>
              </a:solidFill>
              <a:latin typeface="Times New Roman" pitchFamily="18" charset="0"/>
              <a:ea typeface="SimSun" pitchFamily="2" charset="-122"/>
            </a:endParaRPr>
          </a:p>
        </p:txBody>
      </p:sp>
      <p:sp>
        <p:nvSpPr>
          <p:cNvPr id="387074" name="Rectangle 6"/>
          <p:cNvSpPr txBox="1">
            <a:spLocks noGrp="1" noChangeArrowheads="1"/>
          </p:cNvSpPr>
          <p:nvPr/>
        </p:nvSpPr>
        <p:spPr bwMode="auto">
          <a:xfrm>
            <a:off x="0" y="9374188"/>
            <a:ext cx="2917825" cy="492125"/>
          </a:xfrm>
          <a:prstGeom prst="rect">
            <a:avLst/>
          </a:prstGeom>
          <a:noFill/>
          <a:ln w="9525">
            <a:noFill/>
            <a:miter lim="800000"/>
            <a:headEnd/>
            <a:tailEnd/>
          </a:ln>
        </p:spPr>
        <p:txBody>
          <a:bodyPr lIns="19088" tIns="0" rIns="19088" bIns="0" anchor="b"/>
          <a:lstStyle/>
          <a:p>
            <a:pPr defTabSz="915988" eaLnBrk="0" hangingPunct="0"/>
            <a:r>
              <a:rPr kumimoji="0" lang="en-US" altLang="zh-TW" sz="1000" i="1" dirty="0">
                <a:solidFill>
                  <a:schemeClr val="tx1"/>
                </a:solidFill>
                <a:latin typeface="Times New Roman" pitchFamily="18" charset="0"/>
                <a:ea typeface="PMingLiU" pitchFamily="18" charset="-120"/>
              </a:rPr>
              <a:t>123456</a:t>
            </a:r>
            <a:endParaRPr kumimoji="0" lang="zh-TW" altLang="en-US" sz="1000" i="1">
              <a:solidFill>
                <a:schemeClr val="tx1"/>
              </a:solidFill>
              <a:latin typeface="Times New Roman" pitchFamily="18" charset="0"/>
              <a:ea typeface="PMingLiU" pitchFamily="18" charset="-120"/>
            </a:endParaRPr>
          </a:p>
        </p:txBody>
      </p:sp>
      <p:sp>
        <p:nvSpPr>
          <p:cNvPr id="387075" name="Rectangle 2"/>
          <p:cNvSpPr>
            <a:spLocks noGrp="1" noRot="1" noChangeAspect="1" noChangeArrowheads="1" noTextEdit="1"/>
          </p:cNvSpPr>
          <p:nvPr>
            <p:ph type="sldImg"/>
          </p:nvPr>
        </p:nvSpPr>
        <p:spPr bwMode="auto">
          <a:xfrm>
            <a:off x="915988" y="750888"/>
            <a:ext cx="4908550" cy="3681412"/>
          </a:xfrm>
          <a:noFill/>
          <a:ln>
            <a:solidFill>
              <a:srgbClr val="000000"/>
            </a:solidFill>
            <a:miter lim="800000"/>
            <a:headEnd/>
            <a:tailEnd/>
          </a:ln>
        </p:spPr>
      </p:sp>
      <p:sp>
        <p:nvSpPr>
          <p:cNvPr id="387076" name="Rectangle 3"/>
          <p:cNvSpPr>
            <a:spLocks noGrp="1" noChangeArrowheads="1"/>
          </p:cNvSpPr>
          <p:nvPr>
            <p:ph type="body" idx="1"/>
          </p:nvPr>
        </p:nvSpPr>
        <p:spPr bwMode="auto">
          <a:xfrm>
            <a:off x="898525" y="4687888"/>
            <a:ext cx="4938713" cy="4437062"/>
          </a:xfrm>
          <a:noFill/>
        </p:spPr>
        <p:txBody>
          <a:bodyPr wrap="square" lIns="92259" tIns="46130" rIns="92259" bIns="46130" numCol="1" anchor="t" anchorCtr="0" compatLnSpc="1">
            <a:prstTxWarp prst="textNoShape">
              <a:avLst/>
            </a:prstTxWarp>
          </a:bodyPr>
          <a:lstStyle/>
          <a:p>
            <a:r>
              <a:rPr lang="en-AU" altLang="ja-JP" sz="1400" baseline="0" dirty="0" smtClean="0"/>
              <a:t>PAC concentrates solely on accreditation of certification bodies, </a:t>
            </a:r>
          </a:p>
          <a:p>
            <a:r>
              <a:rPr lang="en-AU" altLang="ja-JP" sz="1400" baseline="0" dirty="0" smtClean="0"/>
              <a:t>leaving the work of laboratory accreditation, proficiency testing, Inspection body accreditation in our region  to our sister organisation Asia Pacific Laboratory Accreditation Cooperation (APLAC). </a:t>
            </a:r>
          </a:p>
          <a:p>
            <a:endParaRPr lang="en-AU" altLang="ja-JP" sz="1400" baseline="0" dirty="0" smtClean="0"/>
          </a:p>
          <a:p>
            <a:r>
              <a:rPr lang="en-AU" altLang="zh-TW" sz="1400" baseline="0" dirty="0" smtClean="0"/>
              <a:t>PAC, is one of the five specialist regional bodies of the APEC, which is already mentioned by </a:t>
            </a:r>
            <a:r>
              <a:rPr lang="en-AU" altLang="zh-TW" sz="1400" baseline="0" dirty="0" err="1" smtClean="0"/>
              <a:t>Mr.</a:t>
            </a:r>
            <a:r>
              <a:rPr lang="en-AU" altLang="zh-TW" sz="1400" baseline="0" dirty="0" smtClean="0"/>
              <a:t> Blair.</a:t>
            </a:r>
          </a:p>
          <a:p>
            <a:r>
              <a:rPr lang="en-AU" altLang="zh-TW" sz="1400" baseline="0" dirty="0" smtClean="0"/>
              <a:t>The other 4 SRBs are APLAC, PASC (Pacific Area Standards Congress), APLM (Asia Pacific Legal Metrology Forum) and APMP (Asia Pacific Metrology Program). Together the 5 SRBs form the foundation for all standards and conformance activities in APEC member economies.</a:t>
            </a:r>
            <a:endParaRPr lang="en-US" altLang="zh-TW" sz="1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755FFC-0355-4903-922A-453F93B7CBD2}" type="slidenum">
              <a:rPr lang="de-DE" smtClean="0"/>
              <a:pPr eaLnBrk="1" hangingPunct="1"/>
              <a:t>3</a:t>
            </a:fld>
            <a:endParaRPr lang="de-DE"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t>When</a:t>
            </a:r>
            <a:r>
              <a:rPr lang="en-US" baseline="0" dirty="0" smtClean="0"/>
              <a:t> PAC was established in 1995, full membership was only available to accreditation bodies from APEC member economies.</a:t>
            </a:r>
          </a:p>
          <a:p>
            <a:pPr eaLnBrk="1" hangingPunct="1"/>
            <a:r>
              <a:rPr lang="en-US" baseline="0" dirty="0" smtClean="0"/>
              <a:t>Recognizing that this membership structure excluded some major Asian economies such as India, PAC amended its membership rules around 10 years ago, to encompass ALL Asian economies, as well the Pacific rim members of APEC.  </a:t>
            </a:r>
          </a:p>
          <a:p>
            <a:pPr eaLnBrk="1" hangingPunct="1"/>
            <a:endParaRPr lang="en-US" baseline="0" dirty="0" smtClean="0"/>
          </a:p>
          <a:p>
            <a:pPr eaLnBrk="1" hangingPunct="1"/>
            <a:r>
              <a:rPr lang="en-US" baseline="0" dirty="0" smtClean="0"/>
              <a:t>PAC members now represent 2/3 of the world’s population. </a:t>
            </a:r>
          </a:p>
          <a:p>
            <a:pPr eaLnBrk="1" hangingPunct="1"/>
            <a:r>
              <a:rPr lang="en-AU" altLang="ja-JP" dirty="0" smtClean="0"/>
              <a:t>PAC has 37 members covering</a:t>
            </a:r>
            <a:r>
              <a:rPr lang="en-AU" altLang="ja-JP" baseline="0" dirty="0" smtClean="0"/>
              <a:t> 29 economies, two CB associations, and one individual CB (TCL) in India, which represent the interests of certification bodies. </a:t>
            </a:r>
          </a:p>
          <a:p>
            <a:pPr eaLnBrk="1" hangingPunct="1"/>
            <a:endParaRPr lang="en-AU" altLang="ja-JP" baseline="0" dirty="0" smtClean="0"/>
          </a:p>
          <a:p>
            <a:pPr eaLnBrk="1" hangingPunct="1"/>
            <a:r>
              <a:rPr lang="en-US" dirty="0" smtClean="0"/>
              <a:t>The areas </a:t>
            </a:r>
            <a:r>
              <a:rPr lang="en-US" baseline="0" dirty="0" smtClean="0"/>
              <a:t>in red on this world map show the current membership distribution of PAC.  </a:t>
            </a:r>
          </a:p>
          <a:p>
            <a:pPr eaLnBrk="1" hangingPunct="1"/>
            <a:r>
              <a:rPr lang="en-US" baseline="0" dirty="0" smtClean="0"/>
              <a:t>Those in blue represent areas where PAC is currently actively promoting our activities to attract possible new members.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PAC has continued to respond to the demands</a:t>
            </a:r>
            <a:r>
              <a:rPr lang="en-US" sz="1200" kern="1200" baseline="0" dirty="0" smtClean="0">
                <a:solidFill>
                  <a:schemeClr val="tx1"/>
                </a:solidFill>
                <a:effectLst/>
                <a:latin typeface="+mn-lt"/>
                <a:ea typeface="+mn-ea"/>
                <a:cs typeface="+mn-cs"/>
              </a:rPr>
              <a:t> of the accreditation and certification community, and as such has developed criteria for two new membership categories, targeting the following sectors: </a:t>
            </a:r>
          </a:p>
          <a:p>
            <a:r>
              <a:rPr lang="en-US" sz="1200" kern="1200" dirty="0" smtClean="0">
                <a:solidFill>
                  <a:schemeClr val="tx1"/>
                </a:solidFill>
                <a:effectLst/>
                <a:latin typeface="+mn-lt"/>
                <a:ea typeface="+mn-ea"/>
                <a:cs typeface="+mn-cs"/>
              </a:rPr>
              <a:t>Conformity Assessment Bodies that are accredited or in the process of being accredited by PAC’s full members, </a:t>
            </a:r>
          </a:p>
          <a:p>
            <a:r>
              <a:rPr lang="en-US" sz="1200" kern="1200" dirty="0" smtClean="0">
                <a:solidFill>
                  <a:schemeClr val="tx1"/>
                </a:solidFill>
                <a:effectLst/>
                <a:latin typeface="+mn-lt"/>
                <a:ea typeface="+mn-ea"/>
                <a:cs typeface="+mn-cs"/>
              </a:rPr>
              <a:t>regulators, </a:t>
            </a:r>
          </a:p>
          <a:p>
            <a:r>
              <a:rPr lang="en-US" sz="1200" kern="1200" dirty="0" smtClean="0">
                <a:solidFill>
                  <a:schemeClr val="tx1"/>
                </a:solidFill>
                <a:effectLst/>
                <a:latin typeface="+mn-lt"/>
                <a:ea typeface="+mn-ea"/>
                <a:cs typeface="+mn-cs"/>
              </a:rPr>
              <a:t>industry and consumer groups,</a:t>
            </a:r>
          </a:p>
          <a:p>
            <a:r>
              <a:rPr lang="en-US" sz="1200" kern="1200" dirty="0" smtClean="0">
                <a:solidFill>
                  <a:schemeClr val="tx1"/>
                </a:solidFill>
                <a:effectLst/>
                <a:latin typeface="+mn-lt"/>
                <a:ea typeface="+mn-ea"/>
                <a:cs typeface="+mn-cs"/>
              </a:rPr>
              <a:t> business entities, or </a:t>
            </a:r>
          </a:p>
          <a:p>
            <a:r>
              <a:rPr lang="en-US" sz="1200" kern="1200" dirty="0" smtClean="0">
                <a:solidFill>
                  <a:schemeClr val="tx1"/>
                </a:solidFill>
                <a:effectLst/>
                <a:latin typeface="+mn-lt"/>
                <a:ea typeface="+mn-ea"/>
                <a:cs typeface="+mn-cs"/>
              </a:rPr>
              <a:t>other users of conformity assessment services in the region, </a:t>
            </a:r>
          </a:p>
          <a:p>
            <a:r>
              <a:rPr lang="en-US" sz="1200" kern="1200" dirty="0" smtClean="0">
                <a:solidFill>
                  <a:schemeClr val="tx1"/>
                </a:solidFill>
                <a:effectLst/>
                <a:latin typeface="+mn-lt"/>
                <a:ea typeface="+mn-ea"/>
                <a:cs typeface="+mn-cs"/>
              </a:rPr>
              <a:t>that support the objectives of PAC.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 information</a:t>
            </a:r>
            <a:r>
              <a:rPr lang="en-US" sz="1200" kern="1200" baseline="0" dirty="0" smtClean="0">
                <a:solidFill>
                  <a:schemeClr val="tx1"/>
                </a:solidFill>
                <a:effectLst/>
                <a:latin typeface="+mn-lt"/>
                <a:ea typeface="+mn-ea"/>
                <a:cs typeface="+mn-cs"/>
              </a:rPr>
              <a:t> on these two new categories is available from the website or by contacting the PAC Secretariat.</a:t>
            </a:r>
            <a:endParaRPr lang="en-AU" dirty="0"/>
          </a:p>
        </p:txBody>
      </p:sp>
      <p:sp>
        <p:nvSpPr>
          <p:cNvPr id="4" name="Slide Number Placeholder 3"/>
          <p:cNvSpPr>
            <a:spLocks noGrp="1"/>
          </p:cNvSpPr>
          <p:nvPr>
            <p:ph type="sldNum" sz="quarter" idx="10"/>
          </p:nvPr>
        </p:nvSpPr>
        <p:spPr/>
        <p:txBody>
          <a:bodyPr/>
          <a:lstStyle/>
          <a:p>
            <a:fld id="{8B823ED3-2323-4485-901C-EE5BCFEB5BED}" type="slidenum">
              <a:rPr lang="en-AU" smtClean="0"/>
              <a:pPr/>
              <a:t>4</a:t>
            </a:fld>
            <a:endParaRPr lang="en-AU"/>
          </a:p>
        </p:txBody>
      </p:sp>
    </p:spTree>
    <p:extLst>
      <p:ext uri="{BB962C8B-B14F-4D97-AF65-F5344CB8AC3E}">
        <p14:creationId xmlns:p14="http://schemas.microsoft.com/office/powerpoint/2010/main" xmlns="" val="324940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txBox="1">
            <a:spLocks noGrp="1" noChangeArrowheads="1"/>
          </p:cNvSpPr>
          <p:nvPr/>
        </p:nvSpPr>
        <p:spPr bwMode="auto">
          <a:xfrm>
            <a:off x="3817938" y="9374188"/>
            <a:ext cx="2917825" cy="492125"/>
          </a:xfrm>
          <a:prstGeom prst="rect">
            <a:avLst/>
          </a:prstGeom>
          <a:noFill/>
          <a:ln w="9525">
            <a:noFill/>
            <a:miter lim="800000"/>
            <a:headEnd/>
            <a:tailEnd/>
          </a:ln>
        </p:spPr>
        <p:txBody>
          <a:bodyPr lIns="19088" tIns="0" rIns="19088" bIns="0" anchor="b"/>
          <a:lstStyle/>
          <a:p>
            <a:pPr algn="r" defTabSz="915988" eaLnBrk="0" hangingPunct="0"/>
            <a:fld id="{6280A63A-5AD1-422A-ABF2-D9992A88DEA5}" type="slidenum">
              <a:rPr kumimoji="0" lang="en-US" altLang="zh-CN" sz="1000" i="1">
                <a:solidFill>
                  <a:schemeClr val="tx1"/>
                </a:solidFill>
                <a:latin typeface="Times New Roman" pitchFamily="18" charset="0"/>
                <a:ea typeface="SimSun" pitchFamily="2" charset="-122"/>
              </a:rPr>
              <a:pPr algn="r" defTabSz="915988" eaLnBrk="0" hangingPunct="0"/>
              <a:t>5</a:t>
            </a:fld>
            <a:endParaRPr kumimoji="0" lang="en-US" altLang="zh-CN" sz="1000" i="1">
              <a:solidFill>
                <a:schemeClr val="tx1"/>
              </a:solidFill>
              <a:latin typeface="Times New Roman" pitchFamily="18" charset="0"/>
              <a:ea typeface="SimSun" pitchFamily="2" charset="-122"/>
            </a:endParaRPr>
          </a:p>
        </p:txBody>
      </p:sp>
      <p:sp>
        <p:nvSpPr>
          <p:cNvPr id="389122" name="Rectangle 6"/>
          <p:cNvSpPr txBox="1">
            <a:spLocks noGrp="1" noChangeArrowheads="1"/>
          </p:cNvSpPr>
          <p:nvPr/>
        </p:nvSpPr>
        <p:spPr bwMode="auto">
          <a:xfrm>
            <a:off x="0" y="9374188"/>
            <a:ext cx="2917825" cy="492125"/>
          </a:xfrm>
          <a:prstGeom prst="rect">
            <a:avLst/>
          </a:prstGeom>
          <a:noFill/>
          <a:ln w="9525">
            <a:noFill/>
            <a:miter lim="800000"/>
            <a:headEnd/>
            <a:tailEnd/>
          </a:ln>
        </p:spPr>
        <p:txBody>
          <a:bodyPr lIns="19088" tIns="0" rIns="19088" bIns="0" anchor="b"/>
          <a:lstStyle/>
          <a:p>
            <a:pPr defTabSz="915988" eaLnBrk="0" hangingPunct="0"/>
            <a:r>
              <a:rPr kumimoji="0" lang="en-US" altLang="zh-TW" sz="1000" i="1">
                <a:solidFill>
                  <a:schemeClr val="tx1"/>
                </a:solidFill>
                <a:latin typeface="Times New Roman" pitchFamily="18" charset="0"/>
                <a:ea typeface="PMingLiU" pitchFamily="18" charset="-120"/>
              </a:rPr>
              <a:t>123456</a:t>
            </a:r>
            <a:endParaRPr kumimoji="0" lang="zh-TW" altLang="en-US" sz="1000" i="1">
              <a:solidFill>
                <a:schemeClr val="tx1"/>
              </a:solidFill>
              <a:latin typeface="Times New Roman" pitchFamily="18" charset="0"/>
              <a:ea typeface="PMingLiU" pitchFamily="18" charset="-120"/>
            </a:endParaRPr>
          </a:p>
        </p:txBody>
      </p:sp>
      <p:sp>
        <p:nvSpPr>
          <p:cNvPr id="389123" name="Rectangle 2"/>
          <p:cNvSpPr>
            <a:spLocks noGrp="1" noRot="1" noChangeAspect="1" noChangeArrowheads="1" noTextEdit="1"/>
          </p:cNvSpPr>
          <p:nvPr>
            <p:ph type="sldImg"/>
          </p:nvPr>
        </p:nvSpPr>
        <p:spPr bwMode="auto">
          <a:xfrm>
            <a:off x="915988" y="750888"/>
            <a:ext cx="4908550" cy="3681412"/>
          </a:xfrm>
          <a:noFill/>
          <a:ln>
            <a:solidFill>
              <a:srgbClr val="000000"/>
            </a:solidFill>
            <a:miter lim="800000"/>
            <a:headEnd/>
            <a:tailEnd/>
          </a:ln>
        </p:spPr>
      </p:sp>
      <p:sp>
        <p:nvSpPr>
          <p:cNvPr id="389124" name="Rectangle 3"/>
          <p:cNvSpPr>
            <a:spLocks noGrp="1" noChangeArrowheads="1"/>
          </p:cNvSpPr>
          <p:nvPr>
            <p:ph type="body" idx="1"/>
          </p:nvPr>
        </p:nvSpPr>
        <p:spPr bwMode="auto">
          <a:xfrm>
            <a:off x="898525" y="4687888"/>
            <a:ext cx="4938713" cy="4437062"/>
          </a:xfrm>
          <a:noFill/>
        </p:spPr>
        <p:txBody>
          <a:bodyPr wrap="square" lIns="92259" tIns="46130" rIns="92259" bIns="46130"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i="0" u="none" strike="noStrike" kern="1200" baseline="0" dirty="0" smtClean="0">
                <a:solidFill>
                  <a:schemeClr val="tx1"/>
                </a:solidFill>
                <a:latin typeface="+mn-lt"/>
                <a:ea typeface="+mn-ea"/>
                <a:cs typeface="+mn-cs"/>
              </a:rPr>
              <a:t>Our Objectives are</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i="0" u="none" strike="noStrike" kern="1200" baseline="0" dirty="0" smtClean="0">
                <a:solidFill>
                  <a:schemeClr val="tx1"/>
                </a:solidFill>
                <a:latin typeface="+mn-lt"/>
                <a:ea typeface="+mn-ea"/>
                <a:cs typeface="+mn-cs"/>
              </a:rPr>
              <a:t>To facilitate trade and commerce, and</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i="0" u="none" strike="noStrike" kern="1200" baseline="0" dirty="0" smtClean="0">
                <a:solidFill>
                  <a:schemeClr val="tx1"/>
                </a:solidFill>
                <a:latin typeface="+mn-lt"/>
                <a:ea typeface="+mn-ea"/>
                <a:cs typeface="+mn-cs"/>
              </a:rPr>
              <a:t>To create a global system in the field of conformity assessment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i="0" u="none" strike="noStrike" kern="1200" baseline="0" dirty="0" smtClean="0">
                <a:solidFill>
                  <a:schemeClr val="tx1"/>
                </a:solidFill>
                <a:latin typeface="+mn-lt"/>
                <a:ea typeface="+mn-ea"/>
                <a:cs typeface="+mn-cs"/>
              </a:rPr>
              <a:t>In order to achieve these objectives</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i="0" u="none" strike="noStrike" kern="1200" baseline="0" dirty="0" smtClean="0">
                <a:solidFill>
                  <a:schemeClr val="tx1"/>
                </a:solidFill>
                <a:latin typeface="+mn-lt"/>
                <a:ea typeface="+mn-ea"/>
                <a:cs typeface="+mn-cs"/>
              </a:rPr>
              <a:t>The most important task for us is to establish rigorous and reliable MLA or Multilateral Arrangement mechanism in our region.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b="0" i="0" u="none" strike="noStrike" kern="1200" baseline="0" dirty="0" smtClean="0">
              <a:solidFill>
                <a:schemeClr val="tx1"/>
              </a:solidFill>
              <a:latin typeface="+mn-lt"/>
              <a:ea typeface="+mn-ea"/>
              <a:cs typeface="+mn-cs"/>
            </a:endParaRPr>
          </a:p>
          <a:p>
            <a:r>
              <a:rPr lang="en-AU" sz="1400" b="0" i="0" u="none" strike="noStrike" kern="1200" baseline="0" dirty="0" smtClean="0">
                <a:solidFill>
                  <a:schemeClr val="tx1"/>
                </a:solidFill>
                <a:latin typeface="+mn-lt"/>
                <a:ea typeface="+mn-ea"/>
                <a:cs typeface="+mn-cs"/>
              </a:rPr>
              <a:t> </a:t>
            </a:r>
            <a:endParaRPr lang="en-US" altLang="zh-TW" sz="1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7"/>
          <p:cNvSpPr txBox="1">
            <a:spLocks noGrp="1" noChangeArrowheads="1"/>
          </p:cNvSpPr>
          <p:nvPr/>
        </p:nvSpPr>
        <p:spPr bwMode="auto">
          <a:xfrm>
            <a:off x="3817938" y="9374188"/>
            <a:ext cx="2917825" cy="492125"/>
          </a:xfrm>
          <a:prstGeom prst="rect">
            <a:avLst/>
          </a:prstGeom>
          <a:noFill/>
          <a:ln w="9525">
            <a:noFill/>
            <a:miter lim="800000"/>
            <a:headEnd/>
            <a:tailEnd/>
          </a:ln>
        </p:spPr>
        <p:txBody>
          <a:bodyPr lIns="19088" tIns="0" rIns="19088" bIns="0" anchor="b"/>
          <a:lstStyle/>
          <a:p>
            <a:pPr algn="r" defTabSz="915988" eaLnBrk="0" hangingPunct="0"/>
            <a:fld id="{34470C41-2A69-491C-B698-567D68EACE27}" type="slidenum">
              <a:rPr kumimoji="0" lang="en-US" altLang="zh-CN" sz="1000" i="1">
                <a:solidFill>
                  <a:schemeClr val="tx1"/>
                </a:solidFill>
                <a:latin typeface="Times New Roman" pitchFamily="18" charset="0"/>
                <a:ea typeface="SimSun" pitchFamily="2" charset="-122"/>
              </a:rPr>
              <a:pPr algn="r" defTabSz="915988" eaLnBrk="0" hangingPunct="0"/>
              <a:t>6</a:t>
            </a:fld>
            <a:endParaRPr kumimoji="0" lang="en-US" altLang="zh-CN" sz="1000" i="1">
              <a:solidFill>
                <a:schemeClr val="tx1"/>
              </a:solidFill>
              <a:latin typeface="Times New Roman" pitchFamily="18" charset="0"/>
              <a:ea typeface="SimSun" pitchFamily="2" charset="-122"/>
            </a:endParaRPr>
          </a:p>
        </p:txBody>
      </p:sp>
      <p:sp>
        <p:nvSpPr>
          <p:cNvPr id="394242" name="Rectangle 2"/>
          <p:cNvSpPr>
            <a:spLocks noGrp="1" noRot="1" noChangeAspect="1" noChangeArrowheads="1" noTextEdit="1"/>
          </p:cNvSpPr>
          <p:nvPr>
            <p:ph type="sldImg"/>
          </p:nvPr>
        </p:nvSpPr>
        <p:spPr bwMode="auto">
          <a:xfrm>
            <a:off x="915988" y="750888"/>
            <a:ext cx="4908550" cy="3681412"/>
          </a:xfrm>
          <a:noFill/>
          <a:ln>
            <a:solidFill>
              <a:srgbClr val="000000"/>
            </a:solidFill>
            <a:miter lim="800000"/>
            <a:headEnd/>
            <a:tailEnd/>
          </a:ln>
        </p:spPr>
      </p:sp>
      <p:sp>
        <p:nvSpPr>
          <p:cNvPr id="394243" name="Rectangle 3"/>
          <p:cNvSpPr>
            <a:spLocks noGrp="1" noChangeArrowheads="1"/>
          </p:cNvSpPr>
          <p:nvPr>
            <p:ph type="body" idx="1"/>
          </p:nvPr>
        </p:nvSpPr>
        <p:spPr bwMode="auto">
          <a:xfrm>
            <a:off x="898525" y="4687888"/>
            <a:ext cx="4938713" cy="4437062"/>
          </a:xfrm>
          <a:noFill/>
        </p:spPr>
        <p:txBody>
          <a:bodyPr wrap="square" lIns="92259" tIns="46130" rIns="92259" bIns="46130" numCol="1" anchor="t" anchorCtr="0" compatLnSpc="1">
            <a:prstTxWarp prst="textNoShape">
              <a:avLst/>
            </a:prstTxWarp>
          </a:bodyPr>
          <a:lstStyle/>
          <a:p>
            <a:pPr marL="0" indent="0" eaLnBrk="1" hangingPunct="1">
              <a:lnSpc>
                <a:spcPct val="80000"/>
              </a:lnSpc>
              <a:buClr>
                <a:srgbClr val="ED2A09"/>
              </a:buClr>
              <a:buSzTx/>
              <a:buNone/>
            </a:pPr>
            <a:r>
              <a:rPr kumimoji="1" lang="en-CA" altLang="zh-TW" sz="1400" dirty="0" smtClean="0">
                <a:latin typeface="Arial" charset="0"/>
              </a:rPr>
              <a:t>The </a:t>
            </a:r>
            <a:r>
              <a:rPr kumimoji="1" lang="en-CA" altLang="zh-TW" sz="1400" baseline="0" dirty="0" smtClean="0">
                <a:latin typeface="Arial" charset="0"/>
              </a:rPr>
              <a:t>PAC MLA was established to:</a:t>
            </a:r>
          </a:p>
          <a:p>
            <a:pPr marL="285750" indent="-285750" eaLnBrk="1" hangingPunct="1">
              <a:lnSpc>
                <a:spcPct val="80000"/>
              </a:lnSpc>
              <a:buClr>
                <a:srgbClr val="ED2A09"/>
              </a:buClr>
              <a:buSzTx/>
              <a:buFont typeface="Arial" pitchFamily="34" charset="0"/>
              <a:buChar char="•"/>
            </a:pPr>
            <a:r>
              <a:rPr kumimoji="1" lang="en-CA" altLang="zh-TW" sz="1400" dirty="0" smtClean="0">
                <a:latin typeface="Arial" charset="0"/>
              </a:rPr>
              <a:t>enhance government, industry and consumer confidence in regional and world trade, paying particular attention to regional needs, especially those of APEC member economies; and</a:t>
            </a:r>
          </a:p>
          <a:p>
            <a:pPr marL="285750" indent="-285750" eaLnBrk="1" hangingPunct="1">
              <a:lnSpc>
                <a:spcPct val="80000"/>
              </a:lnSpc>
              <a:buClr>
                <a:srgbClr val="ED2A09"/>
              </a:buClr>
              <a:buSzTx/>
              <a:buFont typeface="Arial" pitchFamily="34" charset="0"/>
              <a:buChar char="•"/>
            </a:pPr>
            <a:r>
              <a:rPr kumimoji="1" lang="en-CA" altLang="zh-TW" sz="1400" dirty="0" smtClean="0">
                <a:latin typeface="Arial" charset="0"/>
              </a:rPr>
              <a:t>support emerging industries and technologies, by providing accreditation to certification bodies in the fields of management systems, products or services, persons and other similar fields. </a:t>
            </a:r>
          </a:p>
          <a:p>
            <a:pPr marL="0" indent="0" eaLnBrk="1" hangingPunct="1">
              <a:lnSpc>
                <a:spcPct val="80000"/>
              </a:lnSpc>
              <a:buClr>
                <a:srgbClr val="ED2A09"/>
              </a:buClr>
              <a:buSzTx/>
              <a:buNone/>
            </a:pPr>
            <a:endParaRPr kumimoji="1" lang="en-CA" altLang="ja-JP" sz="1400" dirty="0" smtClean="0">
              <a:latin typeface="Arial" charset="0"/>
            </a:endParaRPr>
          </a:p>
          <a:p>
            <a:endParaRPr lang="en-US" altLang="zh-TW" sz="1400" dirty="0" smtClean="0"/>
          </a:p>
          <a:p>
            <a:endParaRPr lang="en-US" altLang="zh-TW" sz="14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Slide Image Placeholder 1"/>
          <p:cNvSpPr>
            <a:spLocks noGrp="1" noRot="1" noChangeAspect="1"/>
          </p:cNvSpPr>
          <p:nvPr>
            <p:ph type="sldImg"/>
          </p:nvPr>
        </p:nvSpPr>
        <p:spPr bwMode="auto">
          <a:noFill/>
          <a:ln>
            <a:solidFill>
              <a:srgbClr val="000000"/>
            </a:solidFill>
            <a:miter lim="800000"/>
            <a:headEnd/>
            <a:tailEnd/>
          </a:ln>
        </p:spPr>
      </p:sp>
      <p:sp>
        <p:nvSpPr>
          <p:cNvPr id="396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ltLang="ja-JP" dirty="0" smtClean="0"/>
              <a:t>The</a:t>
            </a:r>
            <a:r>
              <a:rPr lang="en-AU" altLang="ja-JP" baseline="0" dirty="0" smtClean="0"/>
              <a:t> PAC MLA for QMS was launched in 1996 with the first signatories in January 1998.  </a:t>
            </a:r>
          </a:p>
          <a:p>
            <a:pPr eaLnBrk="1" hangingPunct="1">
              <a:spcBef>
                <a:spcPct val="0"/>
              </a:spcBef>
            </a:pPr>
            <a:r>
              <a:rPr lang="en-AU" altLang="ja-JP" baseline="0" dirty="0" smtClean="0"/>
              <a:t>The EMS MLA was signed in November 2003 and the Product MLA quickly followed in July 2004.   </a:t>
            </a:r>
          </a:p>
          <a:p>
            <a:pPr eaLnBrk="1" hangingPunct="1">
              <a:spcBef>
                <a:spcPct val="0"/>
              </a:spcBef>
            </a:pPr>
            <a:r>
              <a:rPr lang="en-AU" altLang="ja-JP" baseline="0" dirty="0" smtClean="0"/>
              <a:t>PAC MLA Members are also members of the IAF MLA, giving them global mutual recognition for these three programs.</a:t>
            </a:r>
          </a:p>
          <a:p>
            <a:pPr eaLnBrk="1" hangingPunct="1">
              <a:spcBef>
                <a:spcPct val="0"/>
              </a:spcBef>
            </a:pPr>
            <a:endParaRPr lang="en-AU" altLang="ja-JP" baseline="0" dirty="0" smtClean="0"/>
          </a:p>
          <a:p>
            <a:pPr eaLnBrk="1" hangingPunct="1">
              <a:spcBef>
                <a:spcPct val="0"/>
              </a:spcBef>
            </a:pPr>
            <a:endParaRPr lang="en-AU" altLang="ja-JP" baseline="0" dirty="0" smtClean="0"/>
          </a:p>
        </p:txBody>
      </p:sp>
      <p:sp>
        <p:nvSpPr>
          <p:cNvPr id="396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768AC5-E164-48FA-89DA-BF3AB58A6CEB}" type="slidenum">
              <a:rPr lang="en-AU" altLang="ja-JP" smtClean="0">
                <a:latin typeface="Lucida Grande"/>
                <a:ea typeface="ヒラギノ角ゴ ProN W3"/>
                <a:cs typeface="ヒラギノ角ゴ ProN W3"/>
                <a:sym typeface="Lucida Grande"/>
              </a:rPr>
              <a:pPr/>
              <a:t>7</a:t>
            </a:fld>
            <a:endParaRPr lang="en-AU" altLang="ja-JP" smtClean="0">
              <a:latin typeface="Lucida Grande"/>
              <a:ea typeface="ヒラギノ角ゴ ProN W3"/>
              <a:cs typeface="ヒラギノ角ゴ ProN W3"/>
              <a:sym typeface="Lucida Grand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p:cNvSpPr>
            <a:spLocks noGrp="1" noRot="1" noChangeAspect="1"/>
          </p:cNvSpPr>
          <p:nvPr>
            <p:ph type="sldImg"/>
          </p:nvPr>
        </p:nvSpPr>
        <p:spPr bwMode="auto">
          <a:noFill/>
          <a:ln>
            <a:solidFill>
              <a:srgbClr val="000000"/>
            </a:solidFill>
            <a:miter lim="800000"/>
            <a:headEnd/>
            <a:tailEnd/>
          </a:ln>
        </p:spPr>
      </p:sp>
      <p:sp>
        <p:nvSpPr>
          <p:cNvPr id="398338"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FF0000"/>
              </a:buClr>
            </a:pPr>
            <a:r>
              <a:rPr kumimoji="0" lang="en-AU" altLang="ja-JP" sz="1200" b="0" dirty="0" smtClean="0">
                <a:solidFill>
                  <a:srgbClr val="0000FF"/>
                </a:solidFill>
                <a:latin typeface="Arial" charset="0"/>
              </a:rPr>
              <a:t>PAC is leading the way in the establishment of new MLAs, based on the policy</a:t>
            </a:r>
            <a:r>
              <a:rPr kumimoji="0" lang="en-AU" altLang="ja-JP" sz="1200" b="0" baseline="0" dirty="0" smtClean="0">
                <a:solidFill>
                  <a:srgbClr val="0000FF"/>
                </a:solidFill>
                <a:latin typeface="Arial" charset="0"/>
              </a:rPr>
              <a:t> directions of APEC and the needs of PAC members. </a:t>
            </a:r>
          </a:p>
          <a:p>
            <a:pPr>
              <a:buClr>
                <a:srgbClr val="FF0000"/>
              </a:buClr>
            </a:pPr>
            <a:r>
              <a:rPr kumimoji="0" lang="en-AU" altLang="ja-JP" sz="1200" b="0" baseline="0" dirty="0" smtClean="0">
                <a:solidFill>
                  <a:srgbClr val="0000FF"/>
                </a:solidFill>
                <a:latin typeface="Arial" charset="0"/>
              </a:rPr>
              <a:t>We regularly survey members to ascertain areas of mutual interest.</a:t>
            </a:r>
          </a:p>
          <a:p>
            <a:pPr>
              <a:buClr>
                <a:srgbClr val="FF0000"/>
              </a:buClr>
            </a:pPr>
            <a:endParaRPr kumimoji="0" lang="en-AU" altLang="ja-JP" sz="1200" b="0" baseline="0" dirty="0" smtClean="0">
              <a:solidFill>
                <a:srgbClr val="0000FF"/>
              </a:solidFill>
              <a:latin typeface="Arial" charset="0"/>
            </a:endParaRPr>
          </a:p>
          <a:p>
            <a:pPr>
              <a:buClr>
                <a:srgbClr val="FF0000"/>
              </a:buClr>
            </a:pPr>
            <a:r>
              <a:rPr kumimoji="0" lang="en-AU" altLang="ja-JP" sz="1200" b="0" baseline="0" dirty="0" smtClean="0">
                <a:solidFill>
                  <a:srgbClr val="0000FF"/>
                </a:solidFill>
                <a:latin typeface="Arial" charset="0"/>
              </a:rPr>
              <a:t>Four new areas of activity have been identified through discussions with PAC and APEC members – being FSMS, GHG, ISMS and Certification of Persons.  </a:t>
            </a:r>
          </a:p>
          <a:p>
            <a:pPr>
              <a:buClr>
                <a:srgbClr val="FF0000"/>
              </a:buClr>
            </a:pPr>
            <a:r>
              <a:rPr kumimoji="0" lang="en-AU" altLang="ja-JP" sz="1200" b="0" baseline="0" dirty="0" smtClean="0">
                <a:solidFill>
                  <a:srgbClr val="0000FF"/>
                </a:solidFill>
                <a:latin typeface="Arial" charset="0"/>
              </a:rPr>
              <a:t>Due to a higher level of demand by members, it was decided in 2010 to develop the MLAs for FSMS and GHG as a first step. </a:t>
            </a:r>
          </a:p>
          <a:p>
            <a:pPr>
              <a:buClr>
                <a:srgbClr val="FF0000"/>
              </a:buClr>
            </a:pPr>
            <a:r>
              <a:rPr kumimoji="0" lang="en-AU" altLang="ja-JP" sz="1200" b="0" baseline="0" dirty="0" smtClean="0">
                <a:solidFill>
                  <a:srgbClr val="0000FF"/>
                </a:solidFill>
                <a:latin typeface="Arial" charset="0"/>
              </a:rPr>
              <a:t>The criteria used for the initial evaluations has been developed by specially formed PAC working groups, many of whose members are also active in the related IAF WGs.</a:t>
            </a:r>
          </a:p>
          <a:p>
            <a:pPr>
              <a:buClr>
                <a:srgbClr val="FF0000"/>
              </a:buClr>
            </a:pPr>
            <a:r>
              <a:rPr kumimoji="0" lang="en-AU" altLang="ja-JP" sz="1200" b="0" baseline="0" dirty="0" smtClean="0">
                <a:solidFill>
                  <a:srgbClr val="0000FF"/>
                </a:solidFill>
                <a:latin typeface="Arial" charset="0"/>
              </a:rPr>
              <a:t>So we always pay special attention to global harmonisation when launching a new MLA.  </a:t>
            </a:r>
          </a:p>
          <a:p>
            <a:pPr>
              <a:buClr>
                <a:srgbClr val="FF0000"/>
              </a:buClr>
            </a:pPr>
            <a:r>
              <a:rPr kumimoji="0" lang="en-AU" altLang="ja-JP" sz="1200" b="0" baseline="0" dirty="0" smtClean="0">
                <a:solidFill>
                  <a:srgbClr val="0000FF"/>
                </a:solidFill>
                <a:latin typeface="Arial" charset="0"/>
              </a:rPr>
              <a:t>Therefore the PAC criteria for a new MLA is based on the latest draft criteria within IAF and will be amended as required when the IAF criteria has been finalised.</a:t>
            </a:r>
            <a:endParaRPr kumimoji="0" lang="en-AU" altLang="ja-JP" sz="1200" b="0" dirty="0" smtClean="0">
              <a:solidFill>
                <a:srgbClr val="0000FF"/>
              </a:solidFill>
              <a:latin typeface="Arial" charset="0"/>
            </a:endParaRPr>
          </a:p>
          <a:p>
            <a:pPr>
              <a:buClr>
                <a:srgbClr val="FF0000"/>
              </a:buClr>
            </a:pPr>
            <a:endParaRPr kumimoji="0" lang="en-AU" altLang="ja-JP" sz="1200" b="0" dirty="0" smtClean="0">
              <a:solidFill>
                <a:srgbClr val="0000FF"/>
              </a:solidFill>
              <a:latin typeface="Arial" charset="0"/>
            </a:endParaRPr>
          </a:p>
          <a:p>
            <a:pPr>
              <a:buClr>
                <a:srgbClr val="FF0000"/>
              </a:buClr>
            </a:pPr>
            <a:r>
              <a:rPr kumimoji="0" lang="en-AU" altLang="ja-JP" sz="1200" b="0" dirty="0" smtClean="0">
                <a:solidFill>
                  <a:srgbClr val="0000FF"/>
                </a:solidFill>
                <a:latin typeface="Arial" charset="0"/>
              </a:rPr>
              <a:t>The FSMS MLA, launched in June 2012 has received 4 applications</a:t>
            </a:r>
            <a:r>
              <a:rPr kumimoji="0" lang="en-AU" altLang="ja-JP" sz="1200" b="0" baseline="0" dirty="0" smtClean="0">
                <a:solidFill>
                  <a:srgbClr val="0000FF"/>
                </a:solidFill>
                <a:latin typeface="Arial" charset="0"/>
              </a:rPr>
              <a:t> to date and </a:t>
            </a:r>
          </a:p>
          <a:p>
            <a:pPr>
              <a:buClr>
                <a:srgbClr val="FF0000"/>
              </a:buClr>
            </a:pPr>
            <a:r>
              <a:rPr kumimoji="0" lang="en-AU" altLang="ja-JP" sz="1200" b="0" baseline="0" dirty="0" smtClean="0">
                <a:solidFill>
                  <a:srgbClr val="0000FF"/>
                </a:solidFill>
                <a:latin typeface="Arial" charset="0"/>
              </a:rPr>
              <a:t>the GHG MLA has received 3. Several more members have advised that they will apply to join one or both of these MLAs in their next accreditation cycle.</a:t>
            </a:r>
          </a:p>
          <a:p>
            <a:pPr>
              <a:buClr>
                <a:srgbClr val="FF0000"/>
              </a:buClr>
            </a:pPr>
            <a:endParaRPr kumimoji="0" lang="en-AU" altLang="ja-JP" sz="1200" b="0" dirty="0" smtClean="0">
              <a:solidFill>
                <a:srgbClr val="0000FF"/>
              </a:solidFill>
              <a:latin typeface="Arial" charset="0"/>
            </a:endParaRPr>
          </a:p>
          <a:p>
            <a:pPr>
              <a:buClr>
                <a:srgbClr val="FF0000"/>
              </a:buClr>
            </a:pPr>
            <a:r>
              <a:rPr kumimoji="0" lang="en-AU" altLang="ja-JP" sz="1200" b="0" dirty="0" smtClean="0">
                <a:solidFill>
                  <a:srgbClr val="0000FF"/>
                </a:solidFill>
                <a:latin typeface="Arial" charset="0"/>
              </a:rPr>
              <a:t>The evaluation process</a:t>
            </a:r>
            <a:r>
              <a:rPr kumimoji="0" lang="en-AU" altLang="ja-JP" sz="1200" b="0" dirty="0" smtClean="0">
                <a:latin typeface="Arial" charset="0"/>
              </a:rPr>
              <a:t> is expected to take around 12 months from receipt of application.</a:t>
            </a:r>
          </a:p>
          <a:p>
            <a:pPr>
              <a:buClr>
                <a:srgbClr val="FF0000"/>
              </a:buClr>
            </a:pPr>
            <a:endParaRPr kumimoji="0" lang="en-AU" altLang="ja-JP" sz="1200" b="0" dirty="0" smtClean="0">
              <a:solidFill>
                <a:schemeClr val="tx1"/>
              </a:solidFill>
              <a:latin typeface="Arial" charset="0"/>
            </a:endParaRPr>
          </a:p>
          <a:p>
            <a:pPr>
              <a:buClr>
                <a:srgbClr val="FF0000"/>
              </a:buClr>
            </a:pPr>
            <a:r>
              <a:rPr kumimoji="0" lang="en-AU" altLang="ja-JP" sz="1200" b="0" dirty="0" smtClean="0">
                <a:solidFill>
                  <a:srgbClr val="0000FF"/>
                </a:solidFill>
                <a:latin typeface="Arial" charset="0"/>
              </a:rPr>
              <a:t>These MLAs will become operational</a:t>
            </a:r>
            <a:r>
              <a:rPr kumimoji="0" lang="en-AU" altLang="ja-JP" sz="1200" b="0" dirty="0" smtClean="0">
                <a:latin typeface="Arial" charset="0"/>
              </a:rPr>
              <a:t> when three (3) applicants have successfully completed the peer evaluation process.</a:t>
            </a:r>
          </a:p>
          <a:p>
            <a:pPr eaLnBrk="1" hangingPunct="1">
              <a:spcBef>
                <a:spcPct val="0"/>
              </a:spcBef>
            </a:pPr>
            <a:endParaRPr lang="en-AU" altLang="ja-JP" b="0" dirty="0" smtClean="0"/>
          </a:p>
        </p:txBody>
      </p:sp>
      <p:sp>
        <p:nvSpPr>
          <p:cNvPr id="398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1CA28D-98D4-4A24-B73E-2F418864703C}" type="slidenum">
              <a:rPr lang="en-AU" altLang="ja-JP" smtClean="0">
                <a:latin typeface="Lucida Grande"/>
                <a:ea typeface="ヒラギノ角ゴ ProN W3"/>
                <a:cs typeface="ヒラギノ角ゴ ProN W3"/>
                <a:sym typeface="Lucida Grande"/>
              </a:rPr>
              <a:pPr/>
              <a:t>8</a:t>
            </a:fld>
            <a:endParaRPr lang="en-AU" altLang="ja-JP" smtClean="0">
              <a:latin typeface="Lucida Grande"/>
              <a:ea typeface="ヒラギノ角ゴ ProN W3"/>
              <a:cs typeface="ヒラギノ角ゴ ProN W3"/>
              <a:sym typeface="Lucida Grand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At this</a:t>
            </a:r>
            <a:r>
              <a:rPr lang="en-AU" sz="1200" kern="1200" baseline="0" dirty="0" smtClean="0">
                <a:solidFill>
                  <a:schemeClr val="tx1"/>
                </a:solidFill>
                <a:effectLst/>
                <a:latin typeface="+mn-lt"/>
                <a:ea typeface="+mn-ea"/>
                <a:cs typeface="+mn-cs"/>
              </a:rPr>
              <a:t> stage PAC will only develop a MLA based on an internationally recognised and accepted standard.  </a:t>
            </a:r>
          </a:p>
          <a:p>
            <a:r>
              <a:rPr lang="en-AU" sz="1200" kern="1200" baseline="0" dirty="0" smtClean="0">
                <a:solidFill>
                  <a:schemeClr val="tx1"/>
                </a:solidFill>
                <a:effectLst/>
                <a:latin typeface="+mn-lt"/>
                <a:ea typeface="+mn-ea"/>
                <a:cs typeface="+mn-cs"/>
              </a:rPr>
              <a:t>This restriction helps PAC to focus its resources on development of programs that will benefit ALL members, and </a:t>
            </a:r>
          </a:p>
          <a:p>
            <a:r>
              <a:rPr lang="en-AU" sz="1200" kern="1200" baseline="0" dirty="0" smtClean="0">
                <a:solidFill>
                  <a:schemeClr val="tx1"/>
                </a:solidFill>
                <a:effectLst/>
                <a:latin typeface="+mn-lt"/>
                <a:ea typeface="+mn-ea"/>
                <a:cs typeface="+mn-cs"/>
              </a:rPr>
              <a:t>which may be picked up by other regions in the future and </a:t>
            </a:r>
          </a:p>
          <a:p>
            <a:r>
              <a:rPr lang="en-AU" sz="1200" kern="1200" baseline="0" dirty="0" smtClean="0">
                <a:solidFill>
                  <a:schemeClr val="tx1"/>
                </a:solidFill>
                <a:effectLst/>
                <a:latin typeface="+mn-lt"/>
                <a:ea typeface="+mn-ea"/>
                <a:cs typeface="+mn-cs"/>
              </a:rPr>
              <a:t>become part of the IAF MLA system, as per our objective of gaining global recognition of our programs.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PAC members may make a proposal for the development of a new MLA that meets this criteria. </a:t>
            </a:r>
          </a:p>
          <a:p>
            <a:r>
              <a:rPr lang="en-AU" sz="1200" kern="1200" baseline="0" dirty="0" smtClean="0">
                <a:solidFill>
                  <a:schemeClr val="tx1"/>
                </a:solidFill>
                <a:effectLst/>
                <a:latin typeface="+mn-lt"/>
                <a:ea typeface="+mn-ea"/>
                <a:cs typeface="+mn-cs"/>
              </a:rPr>
              <a:t>In order for the proposal to be considered, at least 3 PAC members must support the proposal and commit to both working on the development of relevant documentation, and to applying to join the MLA once it is launched.</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D7F25309-0CA9-44D8-B0A4-2A58E14A5EB9}" type="slidenum">
              <a:rPr lang="en-AU" smtClean="0"/>
              <a:pPr>
                <a:defRPr/>
              </a:pPr>
              <a:t>9</a:t>
            </a:fld>
            <a:endParaRPr lang="en-AU"/>
          </a:p>
        </p:txBody>
      </p:sp>
    </p:spTree>
    <p:extLst>
      <p:ext uri="{BB962C8B-B14F-4D97-AF65-F5344CB8AC3E}">
        <p14:creationId xmlns:p14="http://schemas.microsoft.com/office/powerpoint/2010/main" xmlns="" val="357587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1663700"/>
            <a:ext cx="41846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1850" y="1663700"/>
            <a:ext cx="41846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01600"/>
            <a:ext cx="2130425" cy="61341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01600"/>
            <a:ext cx="6238875" cy="61341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01600"/>
            <a:ext cx="2130425" cy="61341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01600"/>
            <a:ext cx="6238875" cy="61341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1663700"/>
            <a:ext cx="2235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692400" y="1663700"/>
            <a:ext cx="2235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01600"/>
            <a:ext cx="2130425" cy="61341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01600"/>
            <a:ext cx="6238875" cy="61341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461000" y="1663700"/>
            <a:ext cx="161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7226300" y="1663700"/>
            <a:ext cx="161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101600"/>
            <a:ext cx="2133600" cy="61341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01600"/>
            <a:ext cx="6248400" cy="61341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F22552E-7D58-47BE-A407-C3C79F379C93}" type="slidenum">
              <a:rPr lang="en-US" altLang="ja-JP"/>
              <a:pPr>
                <a:defRPr/>
              </a:pPr>
              <a:t>‹#›</a:t>
            </a:fld>
            <a:endParaRPr lang="en-US" altLang="ja-JP" dirty="0"/>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2B6C4F3-6D3A-4624-BDC1-C0B737E4203F}" type="slidenum">
              <a:rPr lang="en-US" altLang="ja-JP"/>
              <a:pPr>
                <a:defRPr/>
              </a:pPr>
              <a:t>‹#›</a:t>
            </a:fld>
            <a:endParaRPr lang="en-US" altLang="ja-JP" dirty="0"/>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Text Box 3"/>
          <p:cNvSpPr txBox="1">
            <a:spLocks noGrp="1" noChangeArrowheads="1"/>
          </p:cNvSpPr>
          <p:nvPr>
            <p:ph type="sldNum" sz="quarter" idx="10"/>
          </p:nvPr>
        </p:nvSpPr>
        <p:spPr>
          <a:ln/>
        </p:spPr>
        <p:txBody>
          <a:bodyPr/>
          <a:lstStyle>
            <a:lvl1pPr>
              <a:defRPr/>
            </a:lvl1pPr>
          </a:lstStyle>
          <a:p>
            <a:pPr>
              <a:defRPr/>
            </a:pPr>
            <a:fld id="{0C226D9D-E917-4715-BC32-68C2CC120346}" type="slidenum">
              <a:rPr lang="en-US" altLang="ja-JP"/>
              <a:pPr>
                <a:defRPr/>
              </a:pPr>
              <a:t>‹#›</a:t>
            </a:fld>
            <a:endParaRPr lang="en-US" altLang="ja-JP" dirty="0"/>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A0B8F4E-A4E6-4A22-B3C3-C5523239F779}" type="slidenum">
              <a:rPr lang="en-US" altLang="ja-JP"/>
              <a:pPr>
                <a:defRPr/>
              </a:pPr>
              <a:t>‹#›</a:t>
            </a:fld>
            <a:endParaRPr lang="en-US" altLang="ja-JP" dirty="0"/>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6600C71-5B44-41CA-A608-BAD0FC2436B7}" type="slidenum">
              <a:rPr lang="en-US" altLang="ja-JP"/>
              <a:pPr>
                <a:defRPr/>
              </a:pPr>
              <a:t>‹#›</a:t>
            </a:fld>
            <a:endParaRPr lang="en-US" altLang="ja-JP" dirty="0"/>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B985FF57-B4AF-4DAE-AFC5-EFC6806B4B84}" type="slidenum">
              <a:rPr lang="en-US" altLang="ja-JP"/>
              <a:pPr>
                <a:defRPr/>
              </a:pPr>
              <a:t>‹#›</a:t>
            </a:fld>
            <a:endParaRPr lang="en-US" altLang="ja-JP" dirty="0"/>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E340C62-D110-47BE-93D9-2D0F006DBDBF}" type="slidenum">
              <a:rPr lang="en-US" altLang="ja-JP"/>
              <a:pPr>
                <a:defRPr/>
              </a:pPr>
              <a:t>‹#›</a:t>
            </a:fld>
            <a:endParaRPr lang="en-US" altLang="ja-JP"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pPr>
              <a:defRPr/>
            </a:pPr>
            <a:fld id="{903B46AC-8C96-4226-B087-C24BAF34BA08}" type="slidenum">
              <a:rPr lang="en-US" altLang="ja-JP"/>
              <a:pPr>
                <a:defRPr/>
              </a:pPr>
              <a:t>‹#›</a:t>
            </a:fld>
            <a:endParaRPr lang="en-US" altLang="ja-JP" dirty="0"/>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Lucida Grande"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pPr>
              <a:defRPr/>
            </a:pPr>
            <a:fld id="{22A43090-6EFB-43DB-BC6A-4374D89B3842}" type="slidenum">
              <a:rPr lang="en-US" altLang="ja-JP"/>
              <a:pPr>
                <a:defRPr/>
              </a:pPr>
              <a:t>‹#›</a:t>
            </a:fld>
            <a:endParaRPr lang="en-US" altLang="ja-JP" dirty="0"/>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AE57AB6-E922-4983-8E06-A36B7B806B10}" type="slidenum">
              <a:rPr lang="en-US" altLang="ja-JP"/>
              <a:pPr>
                <a:defRPr/>
              </a:pPr>
              <a:t>‹#›</a:t>
            </a:fld>
            <a:endParaRPr lang="en-US" altLang="ja-JP" dirty="0"/>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0488"/>
            <a:ext cx="2057400" cy="67675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90488"/>
            <a:ext cx="6019800" cy="67675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8EF228F-2E0F-4182-932C-FAEBA094F00C}" type="slidenum">
              <a:rPr lang="en-US" altLang="ja-JP"/>
              <a:pPr>
                <a:defRPr/>
              </a:pPr>
              <a:t>‹#›</a:t>
            </a:fld>
            <a:endParaRPr lang="en-US" altLang="ja-JP" dirty="0"/>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3708400"/>
            <a:ext cx="424180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3708400"/>
            <a:ext cx="424180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435100"/>
            <a:ext cx="2159000" cy="3187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435100"/>
            <a:ext cx="6324600" cy="3187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40665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368675" y="977900"/>
            <a:ext cx="1038225" cy="3365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977900"/>
            <a:ext cx="2962275" cy="3365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406650" y="3429000"/>
            <a:ext cx="200025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368675" y="977900"/>
            <a:ext cx="1038225" cy="3365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977900"/>
            <a:ext cx="2962275" cy="3365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600200"/>
            <a:ext cx="2159000" cy="45259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600200"/>
            <a:ext cx="6324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600200"/>
            <a:ext cx="2159000" cy="45259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600200"/>
            <a:ext cx="6324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600200"/>
            <a:ext cx="2159000" cy="45259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600200"/>
            <a:ext cx="6324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5676900"/>
            <a:ext cx="4241800" cy="85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676900"/>
            <a:ext cx="4241800" cy="85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4813300"/>
            <a:ext cx="2159000" cy="171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4813300"/>
            <a:ext cx="6324600" cy="171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5676900"/>
            <a:ext cx="4241800" cy="85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676900"/>
            <a:ext cx="4241800" cy="85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4813300"/>
            <a:ext cx="2159000" cy="171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4813300"/>
            <a:ext cx="6324600" cy="171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749800" y="2235200"/>
            <a:ext cx="2000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902450" y="2235200"/>
            <a:ext cx="2000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0525" y="177800"/>
            <a:ext cx="2162175" cy="6159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77800"/>
            <a:ext cx="6334125" cy="6159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01BEDA1C-14E0-4A9F-8632-FCAFB27D6A80}" type="slidenum">
              <a:rPr lang="en-US" altLang="ja-JP"/>
              <a:pPr>
                <a:defRPr/>
              </a:pPr>
              <a:t>‹#›</a:t>
            </a:fld>
            <a:endParaRPr lang="en-US" altLang="ja-JP" dirty="0"/>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A09094E0-BB27-4241-9366-10F20AD85F75}" type="slidenum">
              <a:rPr lang="en-US" altLang="ja-JP"/>
              <a:pPr>
                <a:defRPr/>
              </a:pPr>
              <a:t>‹#›</a:t>
            </a:fld>
            <a:endParaRPr lang="en-US" altLang="ja-JP" dirty="0"/>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Text Box 4"/>
          <p:cNvSpPr txBox="1">
            <a:spLocks noGrp="1" noChangeArrowheads="1"/>
          </p:cNvSpPr>
          <p:nvPr>
            <p:ph type="sldNum" sz="quarter" idx="10"/>
          </p:nvPr>
        </p:nvSpPr>
        <p:spPr>
          <a:ln/>
        </p:spPr>
        <p:txBody>
          <a:bodyPr/>
          <a:lstStyle>
            <a:lvl1pPr>
              <a:defRPr/>
            </a:lvl1pPr>
          </a:lstStyle>
          <a:p>
            <a:pPr>
              <a:defRPr/>
            </a:pPr>
            <a:fld id="{D1BAE54F-BDA0-4B90-8DF4-9837D6675D48}" type="slidenum">
              <a:rPr lang="en-US" altLang="ja-JP"/>
              <a:pPr>
                <a:defRPr/>
              </a:pPr>
              <a:t>‹#›</a:t>
            </a:fld>
            <a:endParaRPr lang="en-US" altLang="ja-JP" dirty="0"/>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3511C5E4-C373-4ACC-9F57-A96DA7C753A0}" type="slidenum">
              <a:rPr lang="en-US" altLang="ja-JP"/>
              <a:pPr>
                <a:defRPr/>
              </a:pPr>
              <a:t>‹#›</a:t>
            </a:fld>
            <a:endParaRPr lang="en-US" altLang="ja-JP" dirty="0"/>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FA097219-2097-43B7-8785-5AF7100C4CF5}" type="slidenum">
              <a:rPr lang="en-US" altLang="ja-JP"/>
              <a:pPr>
                <a:defRPr/>
              </a:pPr>
              <a:t>‹#›</a:t>
            </a:fld>
            <a:endParaRPr lang="en-US" altLang="ja-JP" dirty="0"/>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9F4E30CE-2FD8-4FCE-AA6F-0A022E1F327A}" type="slidenum">
              <a:rPr lang="en-US" altLang="ja-JP"/>
              <a:pPr>
                <a:defRPr/>
              </a:pPr>
              <a:t>‹#›</a:t>
            </a:fld>
            <a:endParaRPr lang="en-US" altLang="ja-JP" dirty="0"/>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8E6F3D73-38E7-4A02-864C-8211AC17A3A3}" type="slidenum">
              <a:rPr lang="en-US" altLang="ja-JP"/>
              <a:pPr>
                <a:defRPr/>
              </a:pPr>
              <a:t>‹#›</a:t>
            </a:fld>
            <a:endParaRPr lang="en-US" altLang="ja-JP"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4"/>
          <p:cNvSpPr txBox="1">
            <a:spLocks noGrp="1" noChangeArrowheads="1"/>
          </p:cNvSpPr>
          <p:nvPr>
            <p:ph type="sldNum" sz="quarter" idx="10"/>
          </p:nvPr>
        </p:nvSpPr>
        <p:spPr>
          <a:ln/>
        </p:spPr>
        <p:txBody>
          <a:bodyPr/>
          <a:lstStyle>
            <a:lvl1pPr>
              <a:defRPr/>
            </a:lvl1pPr>
          </a:lstStyle>
          <a:p>
            <a:pPr>
              <a:defRPr/>
            </a:pPr>
            <a:fld id="{135C4633-874A-4495-900B-5A412567652C}" type="slidenum">
              <a:rPr lang="en-US" altLang="ja-JP"/>
              <a:pPr>
                <a:defRPr/>
              </a:pPr>
              <a:t>‹#›</a:t>
            </a:fld>
            <a:endParaRPr lang="en-US" altLang="ja-JP" dirty="0"/>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Lucida Grande"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4"/>
          <p:cNvSpPr txBox="1">
            <a:spLocks noGrp="1" noChangeArrowheads="1"/>
          </p:cNvSpPr>
          <p:nvPr>
            <p:ph type="sldNum" sz="quarter" idx="10"/>
          </p:nvPr>
        </p:nvSpPr>
        <p:spPr>
          <a:ln/>
        </p:spPr>
        <p:txBody>
          <a:bodyPr/>
          <a:lstStyle>
            <a:lvl1pPr>
              <a:defRPr/>
            </a:lvl1pPr>
          </a:lstStyle>
          <a:p>
            <a:pPr>
              <a:defRPr/>
            </a:pPr>
            <a:fld id="{3C34788C-A4C0-4E9C-B55E-1F26E8B312E5}" type="slidenum">
              <a:rPr lang="en-US" altLang="ja-JP"/>
              <a:pPr>
                <a:defRPr/>
              </a:pPr>
              <a:t>‹#›</a:t>
            </a:fld>
            <a:endParaRPr lang="en-US" altLang="ja-JP" dirty="0"/>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23294DB8-0ABD-40AA-B862-DB27CECFD8FE}" type="slidenum">
              <a:rPr lang="en-US" altLang="ja-JP"/>
              <a:pPr>
                <a:defRPr/>
              </a:pPr>
              <a:t>‹#›</a:t>
            </a:fld>
            <a:endParaRPr lang="en-US" altLang="ja-JP" dirty="0"/>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0488"/>
            <a:ext cx="2057400" cy="67675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90488"/>
            <a:ext cx="6019800" cy="67675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CDBAA05A-C78C-4E75-80F4-BCA44B0C4399}" type="slidenum">
              <a:rPr lang="en-US" altLang="ja-JP"/>
              <a:pPr>
                <a:defRPr/>
              </a:pPr>
              <a:t>‹#›</a:t>
            </a:fld>
            <a:endParaRPr lang="en-US" altLang="ja-JP" dirty="0"/>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2235200"/>
            <a:ext cx="2000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406650" y="2235200"/>
            <a:ext cx="2000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3378200"/>
            <a:ext cx="223520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692400" y="3378200"/>
            <a:ext cx="223520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77800"/>
            <a:ext cx="2159000" cy="6159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77800"/>
            <a:ext cx="6324600" cy="6159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4000" y="2235200"/>
            <a:ext cx="2000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406650" y="2235200"/>
            <a:ext cx="2000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77800"/>
            <a:ext cx="2159000" cy="6159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77800"/>
            <a:ext cx="6324600" cy="6159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BFECF040-BA16-4BED-8D9E-3CCE6A7A3AA5}" type="slidenum">
              <a:rPr lang="en-US" altLang="ja-JP"/>
              <a:pPr>
                <a:defRPr/>
              </a:pPr>
              <a:t>‹#›</a:t>
            </a:fld>
            <a:endParaRPr lang="en-US" altLang="ja-JP" dirty="0"/>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63C54AF6-A64B-4D11-AAAB-3F00F069E182}" type="slidenum">
              <a:rPr lang="en-US" altLang="ja-JP"/>
              <a:pPr>
                <a:defRPr/>
              </a:pPr>
              <a:t>‹#›</a:t>
            </a:fld>
            <a:endParaRPr lang="en-US" altLang="ja-JP" dirty="0"/>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Text Box 4"/>
          <p:cNvSpPr txBox="1">
            <a:spLocks noGrp="1" noChangeArrowheads="1"/>
          </p:cNvSpPr>
          <p:nvPr>
            <p:ph type="sldNum" sz="quarter" idx="10"/>
          </p:nvPr>
        </p:nvSpPr>
        <p:spPr>
          <a:ln/>
        </p:spPr>
        <p:txBody>
          <a:bodyPr/>
          <a:lstStyle>
            <a:lvl1pPr>
              <a:defRPr/>
            </a:lvl1pPr>
          </a:lstStyle>
          <a:p>
            <a:pPr>
              <a:defRPr/>
            </a:pPr>
            <a:fld id="{4F0F17CC-4877-4996-957A-0475FADF49CE}" type="slidenum">
              <a:rPr lang="en-US" altLang="ja-JP"/>
              <a:pPr>
                <a:defRPr/>
              </a:pPr>
              <a:t>‹#›</a:t>
            </a:fld>
            <a:endParaRPr lang="en-US" altLang="ja-JP" dirty="0"/>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AFF732F7-CE0E-4465-A17B-4CF113A90BC8}" type="slidenum">
              <a:rPr lang="en-US" altLang="ja-JP"/>
              <a:pPr>
                <a:defRPr/>
              </a:pPr>
              <a:t>‹#›</a:t>
            </a:fld>
            <a:endParaRPr lang="en-US" altLang="ja-JP"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019F37F2-3143-43DE-93A5-7DBAC80E10A8}" type="slidenum">
              <a:rPr lang="en-US" altLang="ja-JP"/>
              <a:pPr>
                <a:defRPr/>
              </a:pPr>
              <a:t>‹#›</a:t>
            </a:fld>
            <a:endParaRPr lang="en-US" altLang="ja-JP" dirty="0"/>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0B10C2C0-AF1F-4A12-A995-C9231ED506DF}" type="slidenum">
              <a:rPr lang="en-US" altLang="ja-JP"/>
              <a:pPr>
                <a:defRPr/>
              </a:pPr>
              <a:t>‹#›</a:t>
            </a:fld>
            <a:endParaRPr lang="en-US" altLang="ja-JP" dirty="0"/>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BC9A7266-CCC9-4E83-9A1B-F96641496273}" type="slidenum">
              <a:rPr lang="en-US" altLang="ja-JP"/>
              <a:pPr>
                <a:defRPr/>
              </a:pPr>
              <a:t>‹#›</a:t>
            </a:fld>
            <a:endParaRPr lang="en-US" altLang="ja-JP" dirty="0"/>
          </a:p>
        </p:txBody>
      </p:sp>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4"/>
          <p:cNvSpPr txBox="1">
            <a:spLocks noGrp="1" noChangeArrowheads="1"/>
          </p:cNvSpPr>
          <p:nvPr>
            <p:ph type="sldNum" sz="quarter" idx="10"/>
          </p:nvPr>
        </p:nvSpPr>
        <p:spPr>
          <a:ln/>
        </p:spPr>
        <p:txBody>
          <a:bodyPr/>
          <a:lstStyle>
            <a:lvl1pPr>
              <a:defRPr/>
            </a:lvl1pPr>
          </a:lstStyle>
          <a:p>
            <a:pPr>
              <a:defRPr/>
            </a:pPr>
            <a:fld id="{FDE76CA9-F106-456D-8CCD-1DFA379BC909}" type="slidenum">
              <a:rPr lang="en-US" altLang="ja-JP"/>
              <a:pPr>
                <a:defRPr/>
              </a:pPr>
              <a:t>‹#›</a:t>
            </a:fld>
            <a:endParaRPr lang="en-US" altLang="ja-JP" dirty="0"/>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Lucida Grande"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Text Box 4"/>
          <p:cNvSpPr txBox="1">
            <a:spLocks noGrp="1" noChangeArrowheads="1"/>
          </p:cNvSpPr>
          <p:nvPr>
            <p:ph type="sldNum" sz="quarter" idx="10"/>
          </p:nvPr>
        </p:nvSpPr>
        <p:spPr>
          <a:ln/>
        </p:spPr>
        <p:txBody>
          <a:bodyPr/>
          <a:lstStyle>
            <a:lvl1pPr>
              <a:defRPr/>
            </a:lvl1pPr>
          </a:lstStyle>
          <a:p>
            <a:pPr>
              <a:defRPr/>
            </a:pPr>
            <a:fld id="{B3169D60-3BE0-4FEB-B65A-389D76C8CCCD}" type="slidenum">
              <a:rPr lang="en-US" altLang="ja-JP"/>
              <a:pPr>
                <a:defRPr/>
              </a:pPr>
              <a:t>‹#›</a:t>
            </a:fld>
            <a:endParaRPr lang="en-US" altLang="ja-JP" dirty="0"/>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5C5E1BA0-0B98-44FB-B30A-D6C80BF6BA4D}" type="slidenum">
              <a:rPr lang="en-US" altLang="ja-JP"/>
              <a:pPr>
                <a:defRPr/>
              </a:pPr>
              <a:t>‹#›</a:t>
            </a:fld>
            <a:endParaRPr lang="en-US" altLang="ja-JP" dirty="0"/>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0488"/>
            <a:ext cx="2057400" cy="67675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90488"/>
            <a:ext cx="6019800" cy="67675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D232B78B-1302-448D-B126-F4B8ACA3018C}" type="slidenum">
              <a:rPr lang="en-US" altLang="ja-JP"/>
              <a:pPr>
                <a:defRPr/>
              </a:pPr>
              <a:t>‹#›</a:t>
            </a:fld>
            <a:endParaRPr lang="en-US" altLang="ja-JP" dirty="0"/>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77800"/>
            <a:ext cx="2159000" cy="59483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77800"/>
            <a:ext cx="6324600" cy="59483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Light"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71900" y="990600"/>
            <a:ext cx="1155700" cy="4711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990600"/>
            <a:ext cx="3314700" cy="4711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0" y="177800"/>
            <a:ext cx="2159000" cy="59483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4000" y="177800"/>
            <a:ext cx="6324600" cy="59483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r>
              <a:rPr lang="en-US" smtClean="0"/>
              <a:t>2013/05/16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r>
              <a:rPr lang="en-US" smtClean="0"/>
              <a:t>2013/05/16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ja-JP" altLang="en-US" smtClean="0"/>
              <a:t>マスター タイトルの書式設定</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pPr algn="r" eaLnBrk="1" latinLnBrk="0" hangingPunct="1"/>
            <a:r>
              <a:rPr lang="en-US" smtClean="0"/>
              <a:t>2013/05/16</a:t>
            </a:r>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smtClean="0"/>
              <a:t>2013/05/16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r>
              <a:rPr lang="en-US" smtClean="0"/>
              <a:t>2013/05/16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r>
              <a:rPr lang="en-US" smtClean="0"/>
              <a:t>2013/05/16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r>
              <a:rPr lang="en-US" smtClean="0"/>
              <a:t>2013/05/16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2013/05/16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smtClean="0"/>
              <a:t>2013/05/16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smtClean="0"/>
              <a:t>2013/05/16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r>
              <a:rPr lang="en-US" smtClean="0"/>
              <a:t>2013/05/16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r>
              <a:rPr lang="en-US" smtClean="0"/>
              <a:t>2013/05/16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1663700"/>
            <a:ext cx="41846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1850" y="1663700"/>
            <a:ext cx="41846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600200"/>
            <a:ext cx="2130425" cy="45593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600200"/>
            <a:ext cx="6238875" cy="45593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600200"/>
            <a:ext cx="2130425" cy="45259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600200"/>
            <a:ext cx="6238875"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3759200"/>
            <a:ext cx="4184650" cy="86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1850" y="3759200"/>
            <a:ext cx="4184650" cy="86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2235200"/>
            <a:ext cx="2130425" cy="23876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2235200"/>
            <a:ext cx="6238875" cy="23876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889000"/>
            <a:ext cx="418465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1850" y="889000"/>
            <a:ext cx="418465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274638"/>
            <a:ext cx="2130425" cy="5694362"/>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274638"/>
            <a:ext cx="6238875" cy="56943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01600"/>
            <a:ext cx="2130425" cy="60245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01600"/>
            <a:ext cx="6238875" cy="60245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1663700"/>
            <a:ext cx="2235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692400" y="1663700"/>
            <a:ext cx="2235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Palatino"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101600"/>
            <a:ext cx="2130425" cy="61341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01600"/>
            <a:ext cx="6238875" cy="61341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5.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4.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4.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4.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4.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5.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4.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5.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theme" Target="../theme/theme31.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304800" y="101600"/>
            <a:ext cx="8521700" cy="9652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
        <p:nvSpPr>
          <p:cNvPr id="13315" name="Rectangle 2"/>
          <p:cNvSpPr>
            <a:spLocks noGrp="1" noChangeArrowheads="1"/>
          </p:cNvSpPr>
          <p:nvPr>
            <p:ph type="body" idx="1"/>
          </p:nvPr>
        </p:nvSpPr>
        <p:spPr bwMode="auto">
          <a:xfrm>
            <a:off x="304800" y="1663700"/>
            <a:ext cx="8521700" cy="4572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508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1pPr>
      <a:lvl2pPr marL="10064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2pPr>
      <a:lvl3pPr marL="13493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3pPr>
      <a:lvl4pPr marL="17049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4pPr>
      <a:lvl5pPr marL="20605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5pPr>
      <a:lvl6pPr marL="25177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6pPr>
      <a:lvl7pPr marL="29749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7pPr>
      <a:lvl8pPr marL="34321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8pPr>
      <a:lvl9pPr marL="38893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304800" y="101600"/>
            <a:ext cx="8521700" cy="9652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
        <p:nvSpPr>
          <p:cNvPr id="123907" name="Rectangle 2"/>
          <p:cNvSpPr>
            <a:spLocks noGrp="1" noChangeArrowheads="1"/>
          </p:cNvSpPr>
          <p:nvPr>
            <p:ph type="body" idx="1"/>
          </p:nvPr>
        </p:nvSpPr>
        <p:spPr bwMode="auto">
          <a:xfrm>
            <a:off x="304800" y="1663700"/>
            <a:ext cx="8521700" cy="45720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207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1pPr>
      <a:lvl2pPr marL="9763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2pPr>
      <a:lvl3pPr marL="13192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3pPr>
      <a:lvl4pPr marL="16748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4pPr>
      <a:lvl5pPr marL="20304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5pPr>
      <a:lvl6pPr marL="24876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6pPr>
      <a:lvl7pPr marL="29448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7pPr>
      <a:lvl8pPr marL="34020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8pPr>
      <a:lvl9pPr marL="38592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304800" y="101600"/>
            <a:ext cx="8521700" cy="9652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
        <p:nvSpPr>
          <p:cNvPr id="136195" name="Rectangle 2"/>
          <p:cNvSpPr>
            <a:spLocks noGrp="1" noChangeArrowheads="1"/>
          </p:cNvSpPr>
          <p:nvPr>
            <p:ph type="body" idx="1"/>
          </p:nvPr>
        </p:nvSpPr>
        <p:spPr bwMode="auto">
          <a:xfrm>
            <a:off x="304800" y="1663700"/>
            <a:ext cx="4622800" cy="4572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207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1pPr>
      <a:lvl2pPr marL="9763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2pPr>
      <a:lvl3pPr marL="13192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3pPr>
      <a:lvl4pPr marL="16748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4pPr>
      <a:lvl5pPr marL="20304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5pPr>
      <a:lvl6pPr marL="24876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6pPr>
      <a:lvl7pPr marL="29448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7pPr>
      <a:lvl8pPr marL="34020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8pPr>
      <a:lvl9pPr marL="38592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bwMode="auto">
          <a:xfrm>
            <a:off x="304800" y="101600"/>
            <a:ext cx="8521700" cy="9652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
        <p:nvSpPr>
          <p:cNvPr id="148483" name="Rectangle 2"/>
          <p:cNvSpPr>
            <a:spLocks noGrp="1" noChangeArrowheads="1"/>
          </p:cNvSpPr>
          <p:nvPr>
            <p:ph type="body" idx="1"/>
          </p:nvPr>
        </p:nvSpPr>
        <p:spPr bwMode="auto">
          <a:xfrm>
            <a:off x="5461000" y="1663700"/>
            <a:ext cx="3378200" cy="4572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207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1pPr>
      <a:lvl2pPr marL="9763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2pPr>
      <a:lvl3pPr marL="13192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3pPr>
      <a:lvl4pPr marL="16748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4pPr>
      <a:lvl5pPr marL="20304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5pPr>
      <a:lvl6pPr marL="24876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6pPr>
      <a:lvl7pPr marL="29448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7pPr>
      <a:lvl8pPr marL="34020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8pPr>
      <a:lvl9pPr marL="38592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altLang="ja-JP" smtClean="0">
                <a:sym typeface="Lucida Grande"/>
              </a:rPr>
              <a:t>Click to edit Master title style</a:t>
            </a:r>
          </a:p>
        </p:txBody>
      </p:sp>
      <p:sp>
        <p:nvSpPr>
          <p:cNvPr id="16077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altLang="ja-JP" smtClean="0">
                <a:sym typeface="Lucida Grande"/>
              </a:rPr>
              <a:t>Click to edit Master text styles</a:t>
            </a:r>
          </a:p>
          <a:p>
            <a:pPr lvl="1"/>
            <a:r>
              <a:rPr lang="en-US" altLang="ja-JP" smtClean="0">
                <a:sym typeface="Lucida Grande"/>
              </a:rPr>
              <a:t>Second level</a:t>
            </a:r>
          </a:p>
          <a:p>
            <a:pPr lvl="2"/>
            <a:r>
              <a:rPr lang="en-US" altLang="ja-JP" smtClean="0">
                <a:sym typeface="Lucida Grande"/>
              </a:rPr>
              <a:t>Third level</a:t>
            </a:r>
          </a:p>
          <a:p>
            <a:pPr lvl="3"/>
            <a:r>
              <a:rPr lang="en-US" altLang="ja-JP" smtClean="0">
                <a:sym typeface="Lucida Grande"/>
              </a:rPr>
              <a:t>Fourth level</a:t>
            </a:r>
          </a:p>
          <a:p>
            <a:pPr lvl="4"/>
            <a:r>
              <a:rPr lang="en-US" altLang="ja-JP" smtClean="0">
                <a:sym typeface="Lucida Grande"/>
              </a:rPr>
              <a:t>Fifth level</a:t>
            </a:r>
          </a:p>
        </p:txBody>
      </p:sp>
      <p:sp>
        <p:nvSpPr>
          <p:cNvPr id="16387" name="Text Box 3"/>
          <p:cNvSpPr txBox="1">
            <a:spLocks noGrp="1" noChangeArrowheads="1"/>
          </p:cNvSpPr>
          <p:nvPr>
            <p:ph type="sldNum" sz="quarter" idx="4"/>
          </p:nvPr>
        </p:nvSpPr>
        <p:spPr bwMode="auto">
          <a:xfrm>
            <a:off x="7466013" y="6392863"/>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kumimoji="0" sz="1200">
                <a:solidFill>
                  <a:srgbClr val="898989"/>
                </a:solidFill>
                <a:latin typeface="Lucida Grande" charset="0"/>
                <a:ea typeface="ＭＳ Ｐゴシック" charset="-128"/>
                <a:cs typeface="ヒラギノ角ゴ ProN W3" charset="0"/>
                <a:sym typeface="Lucida Grande" charset="0"/>
              </a:defRPr>
            </a:lvl1pPr>
          </a:lstStyle>
          <a:p>
            <a:pPr>
              <a:defRPr/>
            </a:pPr>
            <a:fld id="{B2858AB0-59AC-4AEE-91EF-C464C6E4DAD5}"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hf hdr="0" ftr="0" dt="0"/>
  <p:txStyles>
    <p:titleStyle>
      <a:lvl1pPr marL="39688" algn="ctr" rtl="0" eaLnBrk="0" fontAlgn="base" hangingPunct="0">
        <a:spcBef>
          <a:spcPct val="0"/>
        </a:spcBef>
        <a:spcAft>
          <a:spcPct val="0"/>
        </a:spcAft>
        <a:defRPr sz="4400">
          <a:solidFill>
            <a:schemeClr val="tx1"/>
          </a:solidFill>
          <a:latin typeface="+mj-lt"/>
          <a:ea typeface="+mj-ea"/>
          <a:cs typeface="+mj-cs"/>
          <a:sym typeface="Lucida Grande"/>
        </a:defRPr>
      </a:lvl1pPr>
      <a:lvl2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2pPr>
      <a:lvl3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3pPr>
      <a:lvl4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4pPr>
      <a:lvl5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a:defRPr>
      </a:lvl1pPr>
      <a:lvl2pPr marL="7318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a:defRPr>
      </a:lvl2pPr>
      <a:lvl3pPr marL="11318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a:defRPr>
      </a:lvl3pPr>
      <a:lvl4pPr marL="1589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4pPr>
      <a:lvl5pPr marL="2046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1"/>
          <p:cNvSpPr>
            <a:spLocks noGrp="1" noChangeArrowheads="1"/>
          </p:cNvSpPr>
          <p:nvPr>
            <p:ph type="title"/>
          </p:nvPr>
        </p:nvSpPr>
        <p:spPr bwMode="auto">
          <a:xfrm>
            <a:off x="254000" y="1435100"/>
            <a:ext cx="8636000" cy="22733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Gill Sans Light"/>
              </a:rPr>
              <a:t>Click to edit Master title style</a:t>
            </a:r>
          </a:p>
        </p:txBody>
      </p:sp>
      <p:sp>
        <p:nvSpPr>
          <p:cNvPr id="173059" name="Rectangle 2"/>
          <p:cNvSpPr>
            <a:spLocks noGrp="1" noChangeArrowheads="1"/>
          </p:cNvSpPr>
          <p:nvPr>
            <p:ph type="body" idx="1"/>
          </p:nvPr>
        </p:nvSpPr>
        <p:spPr bwMode="auto">
          <a:xfrm>
            <a:off x="254000" y="3708400"/>
            <a:ext cx="8636000" cy="9144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chemeClr val="tx1"/>
          </a:solidFill>
          <a:latin typeface="+mn-lt"/>
          <a:ea typeface="+mn-ea"/>
          <a:cs typeface="+mn-cs"/>
          <a:sym typeface="Gill Sans Light"/>
        </a:defRPr>
      </a:lvl1pPr>
      <a:lvl2pPr algn="ctr" rtl="0" eaLnBrk="0" fontAlgn="base" hangingPunct="0">
        <a:spcBef>
          <a:spcPct val="0"/>
        </a:spcBef>
        <a:spcAft>
          <a:spcPct val="0"/>
        </a:spcAft>
        <a:defRPr sz="2400">
          <a:solidFill>
            <a:schemeClr val="tx1"/>
          </a:solidFill>
          <a:latin typeface="+mn-lt"/>
          <a:ea typeface="+mn-ea"/>
          <a:cs typeface="+mn-cs"/>
          <a:sym typeface="Gill Sans Light"/>
        </a:defRPr>
      </a:lvl2pPr>
      <a:lvl3pPr algn="ctr" rtl="0" eaLnBrk="0" fontAlgn="base" hangingPunct="0">
        <a:spcBef>
          <a:spcPct val="0"/>
        </a:spcBef>
        <a:spcAft>
          <a:spcPct val="0"/>
        </a:spcAft>
        <a:defRPr sz="2400">
          <a:solidFill>
            <a:schemeClr val="tx1"/>
          </a:solidFill>
          <a:latin typeface="+mn-lt"/>
          <a:ea typeface="+mn-ea"/>
          <a:cs typeface="+mn-cs"/>
          <a:sym typeface="Gill Sans Light"/>
        </a:defRPr>
      </a:lvl3pPr>
      <a:lvl4pPr algn="ctr" rtl="0" eaLnBrk="0" fontAlgn="base" hangingPunct="0">
        <a:spcBef>
          <a:spcPct val="0"/>
        </a:spcBef>
        <a:spcAft>
          <a:spcPct val="0"/>
        </a:spcAft>
        <a:defRPr sz="2400">
          <a:solidFill>
            <a:schemeClr val="tx1"/>
          </a:solidFill>
          <a:latin typeface="+mn-lt"/>
          <a:ea typeface="+mn-ea"/>
          <a:cs typeface="+mn-cs"/>
          <a:sym typeface="Gill Sans Light"/>
        </a:defRPr>
      </a:lvl4pPr>
      <a:lvl5pPr algn="ctr" rtl="0" eaLnBrk="0" fontAlgn="base" hangingPunct="0">
        <a:spcBef>
          <a:spcPct val="0"/>
        </a:spcBef>
        <a:spcAft>
          <a:spcPct val="0"/>
        </a:spcAft>
        <a:defRPr sz="2400">
          <a:solidFill>
            <a:schemeClr val="tx1"/>
          </a:solidFill>
          <a:latin typeface="+mn-lt"/>
          <a:ea typeface="+mn-ea"/>
          <a:cs typeface="+mn-cs"/>
          <a:sym typeface="Gill Sans Light"/>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346" name="Rectangle 1"/>
          <p:cNvSpPr>
            <a:spLocks noGrp="1" noChangeArrowheads="1"/>
          </p:cNvSpPr>
          <p:nvPr>
            <p:ph type="title"/>
          </p:nvPr>
        </p:nvSpPr>
        <p:spPr bwMode="auto">
          <a:xfrm>
            <a:off x="254000" y="977900"/>
            <a:ext cx="4152900" cy="24638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Gill Sans Light"/>
              </a:rPr>
              <a:t>Click to edit Master title style</a:t>
            </a:r>
          </a:p>
        </p:txBody>
      </p:sp>
      <p:sp>
        <p:nvSpPr>
          <p:cNvPr id="185347" name="Rectangle 2"/>
          <p:cNvSpPr>
            <a:spLocks noGrp="1" noChangeArrowheads="1"/>
          </p:cNvSpPr>
          <p:nvPr>
            <p:ph type="body" idx="1"/>
          </p:nvPr>
        </p:nvSpPr>
        <p:spPr bwMode="auto">
          <a:xfrm>
            <a:off x="254000" y="3429000"/>
            <a:ext cx="4152900" cy="9144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hf hdr="0" ftr="0" dt="0"/>
  <p:txStyles>
    <p:titleStyle>
      <a:lvl1pPr algn="ctr" rtl="0" eaLnBrk="0" fontAlgn="base" hangingPunct="0">
        <a:spcBef>
          <a:spcPct val="0"/>
        </a:spcBef>
        <a:spcAft>
          <a:spcPct val="0"/>
        </a:spcAft>
        <a:defRPr sz="5000">
          <a:solidFill>
            <a:srgbClr val="404140"/>
          </a:solidFill>
          <a:latin typeface="+mj-lt"/>
          <a:ea typeface="+mj-ea"/>
          <a:cs typeface="+mj-cs"/>
          <a:sym typeface="Gill Sans Light"/>
        </a:defRPr>
      </a:lvl1pPr>
      <a:lvl2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rgbClr val="404140"/>
          </a:solidFill>
          <a:latin typeface="+mn-lt"/>
          <a:ea typeface="+mn-ea"/>
          <a:cs typeface="+mn-cs"/>
          <a:sym typeface="Gill Sans Light"/>
        </a:defRPr>
      </a:lvl1pPr>
      <a:lvl2pPr algn="ctr" rtl="0" eaLnBrk="0" fontAlgn="base" hangingPunct="0">
        <a:spcBef>
          <a:spcPct val="0"/>
        </a:spcBef>
        <a:spcAft>
          <a:spcPct val="0"/>
        </a:spcAft>
        <a:defRPr sz="2400">
          <a:solidFill>
            <a:srgbClr val="404140"/>
          </a:solidFill>
          <a:latin typeface="+mn-lt"/>
          <a:ea typeface="+mn-ea"/>
          <a:cs typeface="+mn-cs"/>
          <a:sym typeface="Gill Sans Light"/>
        </a:defRPr>
      </a:lvl2pPr>
      <a:lvl3pPr algn="ctr" rtl="0" eaLnBrk="0" fontAlgn="base" hangingPunct="0">
        <a:spcBef>
          <a:spcPct val="0"/>
        </a:spcBef>
        <a:spcAft>
          <a:spcPct val="0"/>
        </a:spcAft>
        <a:defRPr sz="2400">
          <a:solidFill>
            <a:srgbClr val="404140"/>
          </a:solidFill>
          <a:latin typeface="+mn-lt"/>
          <a:ea typeface="+mn-ea"/>
          <a:cs typeface="+mn-cs"/>
          <a:sym typeface="Gill Sans Light"/>
        </a:defRPr>
      </a:lvl3pPr>
      <a:lvl4pPr algn="ctr" rtl="0" eaLnBrk="0" fontAlgn="base" hangingPunct="0">
        <a:spcBef>
          <a:spcPct val="0"/>
        </a:spcBef>
        <a:spcAft>
          <a:spcPct val="0"/>
        </a:spcAft>
        <a:defRPr sz="2400">
          <a:solidFill>
            <a:srgbClr val="404140"/>
          </a:solidFill>
          <a:latin typeface="+mn-lt"/>
          <a:ea typeface="+mn-ea"/>
          <a:cs typeface="+mn-cs"/>
          <a:sym typeface="Gill Sans Light"/>
        </a:defRPr>
      </a:lvl4pPr>
      <a:lvl5pPr algn="ctr" rtl="0" eaLnBrk="0" fontAlgn="base" hangingPunct="0">
        <a:spcBef>
          <a:spcPct val="0"/>
        </a:spcBef>
        <a:spcAft>
          <a:spcPct val="0"/>
        </a:spcAft>
        <a:defRPr sz="2400">
          <a:solidFill>
            <a:srgbClr val="404140"/>
          </a:solidFill>
          <a:latin typeface="+mn-lt"/>
          <a:ea typeface="+mn-ea"/>
          <a:cs typeface="+mn-cs"/>
          <a:sym typeface="Gill Sans Light"/>
        </a:defRPr>
      </a:lvl5pPr>
      <a:lvl6pPr marL="457200" algn="ctr" rtl="0" fontAlgn="base">
        <a:spcBef>
          <a:spcPct val="0"/>
        </a:spcBef>
        <a:spcAft>
          <a:spcPct val="0"/>
        </a:spcAft>
        <a:defRPr sz="2400">
          <a:solidFill>
            <a:srgbClr val="404140"/>
          </a:solidFill>
          <a:latin typeface="+mn-lt"/>
          <a:ea typeface="+mn-ea"/>
          <a:cs typeface="+mn-cs"/>
          <a:sym typeface="Gill Sans Light" charset="0"/>
        </a:defRPr>
      </a:lvl6pPr>
      <a:lvl7pPr marL="914400" algn="ctr" rtl="0" fontAlgn="base">
        <a:spcBef>
          <a:spcPct val="0"/>
        </a:spcBef>
        <a:spcAft>
          <a:spcPct val="0"/>
        </a:spcAft>
        <a:defRPr sz="2400">
          <a:solidFill>
            <a:srgbClr val="404140"/>
          </a:solidFill>
          <a:latin typeface="+mn-lt"/>
          <a:ea typeface="+mn-ea"/>
          <a:cs typeface="+mn-cs"/>
          <a:sym typeface="Gill Sans Light" charset="0"/>
        </a:defRPr>
      </a:lvl7pPr>
      <a:lvl8pPr marL="1371600" algn="ctr" rtl="0" fontAlgn="base">
        <a:spcBef>
          <a:spcPct val="0"/>
        </a:spcBef>
        <a:spcAft>
          <a:spcPct val="0"/>
        </a:spcAft>
        <a:defRPr sz="2400">
          <a:solidFill>
            <a:srgbClr val="404140"/>
          </a:solidFill>
          <a:latin typeface="+mn-lt"/>
          <a:ea typeface="+mn-ea"/>
          <a:cs typeface="+mn-cs"/>
          <a:sym typeface="Gill Sans Light" charset="0"/>
        </a:defRPr>
      </a:lvl8pPr>
      <a:lvl9pPr marL="1828800" algn="ctr" rtl="0" fontAlgn="base">
        <a:spcBef>
          <a:spcPct val="0"/>
        </a:spcBef>
        <a:spcAft>
          <a:spcPct val="0"/>
        </a:spcAft>
        <a:defRPr sz="2400">
          <a:solidFill>
            <a:srgbClr val="404140"/>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254000" y="977900"/>
            <a:ext cx="4152900" cy="24638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Gill Sans Light"/>
              </a:rPr>
              <a:t>Click to edit Master title style</a:t>
            </a:r>
          </a:p>
        </p:txBody>
      </p:sp>
      <p:sp>
        <p:nvSpPr>
          <p:cNvPr id="197635" name="Rectangle 2"/>
          <p:cNvSpPr>
            <a:spLocks noGrp="1" noChangeArrowheads="1"/>
          </p:cNvSpPr>
          <p:nvPr>
            <p:ph type="body" idx="1"/>
          </p:nvPr>
        </p:nvSpPr>
        <p:spPr bwMode="auto">
          <a:xfrm>
            <a:off x="254000" y="3429000"/>
            <a:ext cx="4152900" cy="9144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chemeClr val="tx1"/>
          </a:solidFill>
          <a:latin typeface="+mn-lt"/>
          <a:ea typeface="+mn-ea"/>
          <a:cs typeface="+mn-cs"/>
          <a:sym typeface="Gill Sans Light"/>
        </a:defRPr>
      </a:lvl1pPr>
      <a:lvl2pPr algn="ctr" rtl="0" eaLnBrk="0" fontAlgn="base" hangingPunct="0">
        <a:spcBef>
          <a:spcPct val="0"/>
        </a:spcBef>
        <a:spcAft>
          <a:spcPct val="0"/>
        </a:spcAft>
        <a:defRPr sz="2400">
          <a:solidFill>
            <a:schemeClr val="tx1"/>
          </a:solidFill>
          <a:latin typeface="+mn-lt"/>
          <a:ea typeface="+mn-ea"/>
          <a:cs typeface="+mn-cs"/>
          <a:sym typeface="Gill Sans Light"/>
        </a:defRPr>
      </a:lvl2pPr>
      <a:lvl3pPr algn="ctr" rtl="0" eaLnBrk="0" fontAlgn="base" hangingPunct="0">
        <a:spcBef>
          <a:spcPct val="0"/>
        </a:spcBef>
        <a:spcAft>
          <a:spcPct val="0"/>
        </a:spcAft>
        <a:defRPr sz="2400">
          <a:solidFill>
            <a:schemeClr val="tx1"/>
          </a:solidFill>
          <a:latin typeface="+mn-lt"/>
          <a:ea typeface="+mn-ea"/>
          <a:cs typeface="+mn-cs"/>
          <a:sym typeface="Gill Sans Light"/>
        </a:defRPr>
      </a:lvl3pPr>
      <a:lvl4pPr algn="ctr" rtl="0" eaLnBrk="0" fontAlgn="base" hangingPunct="0">
        <a:spcBef>
          <a:spcPct val="0"/>
        </a:spcBef>
        <a:spcAft>
          <a:spcPct val="0"/>
        </a:spcAft>
        <a:defRPr sz="2400">
          <a:solidFill>
            <a:schemeClr val="tx1"/>
          </a:solidFill>
          <a:latin typeface="+mn-lt"/>
          <a:ea typeface="+mn-ea"/>
          <a:cs typeface="+mn-cs"/>
          <a:sym typeface="Gill Sans Light"/>
        </a:defRPr>
      </a:lvl4pPr>
      <a:lvl5pPr algn="ctr" rtl="0" eaLnBrk="0" fontAlgn="base" hangingPunct="0">
        <a:spcBef>
          <a:spcPct val="0"/>
        </a:spcBef>
        <a:spcAft>
          <a:spcPct val="0"/>
        </a:spcAft>
        <a:defRPr sz="2400">
          <a:solidFill>
            <a:schemeClr val="tx1"/>
          </a:solidFill>
          <a:latin typeface="+mn-lt"/>
          <a:ea typeface="+mn-ea"/>
          <a:cs typeface="+mn-cs"/>
          <a:sym typeface="Gill Sans Light"/>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Rectangle 1"/>
          <p:cNvSpPr>
            <a:spLocks noGrp="1" noChangeArrowheads="1"/>
          </p:cNvSpPr>
          <p:nvPr>
            <p:ph type="title"/>
          </p:nvPr>
        </p:nvSpPr>
        <p:spPr bwMode="auto">
          <a:xfrm>
            <a:off x="254000" y="2260600"/>
            <a:ext cx="8636000" cy="2324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chemeClr val="tx1"/>
          </a:solidFill>
          <a:latin typeface="+mn-lt"/>
          <a:ea typeface="+mn-ea"/>
          <a:cs typeface="+mn-cs"/>
          <a:sym typeface="Gill Sans Light"/>
        </a:defRPr>
      </a:lvl1pPr>
      <a:lvl2pPr algn="ctr" rtl="0" eaLnBrk="0" fontAlgn="base" hangingPunct="0">
        <a:spcBef>
          <a:spcPct val="0"/>
        </a:spcBef>
        <a:spcAft>
          <a:spcPct val="0"/>
        </a:spcAft>
        <a:defRPr sz="2400">
          <a:solidFill>
            <a:schemeClr val="tx1"/>
          </a:solidFill>
          <a:latin typeface="+mn-lt"/>
          <a:ea typeface="+mn-ea"/>
          <a:cs typeface="+mn-cs"/>
          <a:sym typeface="Gill Sans Light"/>
        </a:defRPr>
      </a:lvl2pPr>
      <a:lvl3pPr algn="ctr" rtl="0" eaLnBrk="0" fontAlgn="base" hangingPunct="0">
        <a:spcBef>
          <a:spcPct val="0"/>
        </a:spcBef>
        <a:spcAft>
          <a:spcPct val="0"/>
        </a:spcAft>
        <a:defRPr sz="2400">
          <a:solidFill>
            <a:schemeClr val="tx1"/>
          </a:solidFill>
          <a:latin typeface="+mn-lt"/>
          <a:ea typeface="+mn-ea"/>
          <a:cs typeface="+mn-cs"/>
          <a:sym typeface="Gill Sans Light"/>
        </a:defRPr>
      </a:lvl3pPr>
      <a:lvl4pPr algn="ctr" rtl="0" eaLnBrk="0" fontAlgn="base" hangingPunct="0">
        <a:spcBef>
          <a:spcPct val="0"/>
        </a:spcBef>
        <a:spcAft>
          <a:spcPct val="0"/>
        </a:spcAft>
        <a:defRPr sz="2400">
          <a:solidFill>
            <a:schemeClr val="tx1"/>
          </a:solidFill>
          <a:latin typeface="+mn-lt"/>
          <a:ea typeface="+mn-ea"/>
          <a:cs typeface="+mn-cs"/>
          <a:sym typeface="Gill Sans Light"/>
        </a:defRPr>
      </a:lvl4pPr>
      <a:lvl5pPr algn="ctr" rtl="0" eaLnBrk="0" fontAlgn="base" hangingPunct="0">
        <a:spcBef>
          <a:spcPct val="0"/>
        </a:spcBef>
        <a:spcAft>
          <a:spcPct val="0"/>
        </a:spcAft>
        <a:defRPr sz="2400">
          <a:solidFill>
            <a:schemeClr val="tx1"/>
          </a:solidFill>
          <a:latin typeface="+mn-lt"/>
          <a:ea typeface="+mn-ea"/>
          <a:cs typeface="+mn-cs"/>
          <a:sym typeface="Gill Sans Light"/>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2210" name="Rectangle 1"/>
          <p:cNvSpPr>
            <a:spLocks noGrp="1" noChangeArrowheads="1"/>
          </p:cNvSpPr>
          <p:nvPr>
            <p:ph type="title"/>
          </p:nvPr>
        </p:nvSpPr>
        <p:spPr bwMode="auto">
          <a:xfrm>
            <a:off x="254000" y="5207000"/>
            <a:ext cx="8636000" cy="901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chemeClr val="tx1"/>
          </a:solidFill>
          <a:latin typeface="+mn-lt"/>
          <a:ea typeface="+mn-ea"/>
          <a:cs typeface="+mn-cs"/>
          <a:sym typeface="Gill Sans Light"/>
        </a:defRPr>
      </a:lvl1pPr>
      <a:lvl2pPr algn="ctr" rtl="0" eaLnBrk="0" fontAlgn="base" hangingPunct="0">
        <a:spcBef>
          <a:spcPct val="0"/>
        </a:spcBef>
        <a:spcAft>
          <a:spcPct val="0"/>
        </a:spcAft>
        <a:defRPr sz="2400">
          <a:solidFill>
            <a:schemeClr val="tx1"/>
          </a:solidFill>
          <a:latin typeface="+mn-lt"/>
          <a:ea typeface="+mn-ea"/>
          <a:cs typeface="+mn-cs"/>
          <a:sym typeface="Gill Sans Light"/>
        </a:defRPr>
      </a:lvl2pPr>
      <a:lvl3pPr algn="ctr" rtl="0" eaLnBrk="0" fontAlgn="base" hangingPunct="0">
        <a:spcBef>
          <a:spcPct val="0"/>
        </a:spcBef>
        <a:spcAft>
          <a:spcPct val="0"/>
        </a:spcAft>
        <a:defRPr sz="2400">
          <a:solidFill>
            <a:schemeClr val="tx1"/>
          </a:solidFill>
          <a:latin typeface="+mn-lt"/>
          <a:ea typeface="+mn-ea"/>
          <a:cs typeface="+mn-cs"/>
          <a:sym typeface="Gill Sans Light"/>
        </a:defRPr>
      </a:lvl3pPr>
      <a:lvl4pPr algn="ctr" rtl="0" eaLnBrk="0" fontAlgn="base" hangingPunct="0">
        <a:spcBef>
          <a:spcPct val="0"/>
        </a:spcBef>
        <a:spcAft>
          <a:spcPct val="0"/>
        </a:spcAft>
        <a:defRPr sz="2400">
          <a:solidFill>
            <a:schemeClr val="tx1"/>
          </a:solidFill>
          <a:latin typeface="+mn-lt"/>
          <a:ea typeface="+mn-ea"/>
          <a:cs typeface="+mn-cs"/>
          <a:sym typeface="Gill Sans Light"/>
        </a:defRPr>
      </a:lvl4pPr>
      <a:lvl5pPr algn="ctr" rtl="0" eaLnBrk="0" fontAlgn="base" hangingPunct="0">
        <a:spcBef>
          <a:spcPct val="0"/>
        </a:spcBef>
        <a:spcAft>
          <a:spcPct val="0"/>
        </a:spcAft>
        <a:defRPr sz="2400">
          <a:solidFill>
            <a:schemeClr val="tx1"/>
          </a:solidFill>
          <a:latin typeface="+mn-lt"/>
          <a:ea typeface="+mn-ea"/>
          <a:cs typeface="+mn-cs"/>
          <a:sym typeface="Gill Sans Light"/>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4498" name="Rectangle 1"/>
          <p:cNvSpPr>
            <a:spLocks noGrp="1" noChangeArrowheads="1"/>
          </p:cNvSpPr>
          <p:nvPr>
            <p:ph type="title"/>
          </p:nvPr>
        </p:nvSpPr>
        <p:spPr bwMode="auto">
          <a:xfrm>
            <a:off x="254000" y="5207000"/>
            <a:ext cx="8636000" cy="901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rgbClr val="191A19"/>
          </a:solidFill>
          <a:latin typeface="+mn-lt"/>
          <a:ea typeface="+mn-ea"/>
          <a:cs typeface="+mn-cs"/>
          <a:sym typeface="Gill Sans Light"/>
        </a:defRPr>
      </a:lvl1pPr>
      <a:lvl2pPr algn="ctr" rtl="0" eaLnBrk="0" fontAlgn="base" hangingPunct="0">
        <a:spcBef>
          <a:spcPct val="0"/>
        </a:spcBef>
        <a:spcAft>
          <a:spcPct val="0"/>
        </a:spcAft>
        <a:defRPr sz="2400">
          <a:solidFill>
            <a:srgbClr val="191A19"/>
          </a:solidFill>
          <a:latin typeface="+mn-lt"/>
          <a:ea typeface="+mn-ea"/>
          <a:cs typeface="+mn-cs"/>
          <a:sym typeface="Gill Sans Light"/>
        </a:defRPr>
      </a:lvl2pPr>
      <a:lvl3pPr algn="ctr" rtl="0" eaLnBrk="0" fontAlgn="base" hangingPunct="0">
        <a:spcBef>
          <a:spcPct val="0"/>
        </a:spcBef>
        <a:spcAft>
          <a:spcPct val="0"/>
        </a:spcAft>
        <a:defRPr sz="2400">
          <a:solidFill>
            <a:srgbClr val="191A19"/>
          </a:solidFill>
          <a:latin typeface="+mn-lt"/>
          <a:ea typeface="+mn-ea"/>
          <a:cs typeface="+mn-cs"/>
          <a:sym typeface="Gill Sans Light"/>
        </a:defRPr>
      </a:lvl3pPr>
      <a:lvl4pPr algn="ctr" rtl="0" eaLnBrk="0" fontAlgn="base" hangingPunct="0">
        <a:spcBef>
          <a:spcPct val="0"/>
        </a:spcBef>
        <a:spcAft>
          <a:spcPct val="0"/>
        </a:spcAft>
        <a:defRPr sz="2400">
          <a:solidFill>
            <a:srgbClr val="191A19"/>
          </a:solidFill>
          <a:latin typeface="+mn-lt"/>
          <a:ea typeface="+mn-ea"/>
          <a:cs typeface="+mn-cs"/>
          <a:sym typeface="Gill Sans Light"/>
        </a:defRPr>
      </a:lvl4pPr>
      <a:lvl5pPr algn="ctr" rtl="0" eaLnBrk="0" fontAlgn="base" hangingPunct="0">
        <a:spcBef>
          <a:spcPct val="0"/>
        </a:spcBef>
        <a:spcAft>
          <a:spcPct val="0"/>
        </a:spcAft>
        <a:defRPr sz="2400">
          <a:solidFill>
            <a:srgbClr val="191A19"/>
          </a:solidFill>
          <a:latin typeface="+mn-lt"/>
          <a:ea typeface="+mn-ea"/>
          <a:cs typeface="+mn-cs"/>
          <a:sym typeface="Gill Sans Light"/>
        </a:defRPr>
      </a:lvl5pPr>
      <a:lvl6pPr marL="457200" algn="ctr" rtl="0" fontAlgn="base">
        <a:spcBef>
          <a:spcPct val="0"/>
        </a:spcBef>
        <a:spcAft>
          <a:spcPct val="0"/>
        </a:spcAft>
        <a:defRPr sz="2400">
          <a:solidFill>
            <a:srgbClr val="191A19"/>
          </a:solidFill>
          <a:latin typeface="+mn-lt"/>
          <a:ea typeface="+mn-ea"/>
          <a:cs typeface="+mn-cs"/>
          <a:sym typeface="Gill Sans Light" charset="0"/>
        </a:defRPr>
      </a:lvl6pPr>
      <a:lvl7pPr marL="914400" algn="ctr" rtl="0" fontAlgn="base">
        <a:spcBef>
          <a:spcPct val="0"/>
        </a:spcBef>
        <a:spcAft>
          <a:spcPct val="0"/>
        </a:spcAft>
        <a:defRPr sz="2400">
          <a:solidFill>
            <a:srgbClr val="191A19"/>
          </a:solidFill>
          <a:latin typeface="+mn-lt"/>
          <a:ea typeface="+mn-ea"/>
          <a:cs typeface="+mn-cs"/>
          <a:sym typeface="Gill Sans Light" charset="0"/>
        </a:defRPr>
      </a:lvl7pPr>
      <a:lvl8pPr marL="1371600" algn="ctr" rtl="0" fontAlgn="base">
        <a:spcBef>
          <a:spcPct val="0"/>
        </a:spcBef>
        <a:spcAft>
          <a:spcPct val="0"/>
        </a:spcAft>
        <a:defRPr sz="2400">
          <a:solidFill>
            <a:srgbClr val="191A19"/>
          </a:solidFill>
          <a:latin typeface="+mn-lt"/>
          <a:ea typeface="+mn-ea"/>
          <a:cs typeface="+mn-cs"/>
          <a:sym typeface="Gill Sans Light" charset="0"/>
        </a:defRPr>
      </a:lvl8pPr>
      <a:lvl9pPr marL="1828800" algn="ctr" rtl="0" fontAlgn="base">
        <a:spcBef>
          <a:spcPct val="0"/>
        </a:spcBef>
        <a:spcAft>
          <a:spcPct val="0"/>
        </a:spcAft>
        <a:defRPr sz="2400">
          <a:solidFill>
            <a:srgbClr val="191A19"/>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889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1pPr>
      <a:lvl2pPr marL="10445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2pPr>
      <a:lvl3pPr marL="13874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3pPr>
      <a:lvl4pPr marL="17430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4pPr>
      <a:lvl5pPr marL="20986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5pPr>
      <a:lvl6pPr marL="25558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6pPr>
      <a:lvl7pPr marL="30130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7pPr>
      <a:lvl8pPr marL="34702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8pPr>
      <a:lvl9pPr marL="39274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6786" name="Rectangle 1"/>
          <p:cNvSpPr>
            <a:spLocks noGrp="1" noChangeArrowheads="1"/>
          </p:cNvSpPr>
          <p:nvPr>
            <p:ph type="title"/>
          </p:nvPr>
        </p:nvSpPr>
        <p:spPr bwMode="auto">
          <a:xfrm>
            <a:off x="254000" y="4813300"/>
            <a:ext cx="8636000" cy="8763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Gill Sans Light"/>
              </a:rPr>
              <a:t>Click to edit Master title style</a:t>
            </a:r>
          </a:p>
        </p:txBody>
      </p:sp>
      <p:sp>
        <p:nvSpPr>
          <p:cNvPr id="246787" name="Rectangle 2"/>
          <p:cNvSpPr>
            <a:spLocks noGrp="1" noChangeArrowheads="1"/>
          </p:cNvSpPr>
          <p:nvPr>
            <p:ph type="body" idx="1"/>
          </p:nvPr>
        </p:nvSpPr>
        <p:spPr bwMode="auto">
          <a:xfrm>
            <a:off x="254000" y="5676900"/>
            <a:ext cx="8636000" cy="850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chemeClr val="tx1"/>
          </a:solidFill>
          <a:latin typeface="+mn-lt"/>
          <a:ea typeface="+mn-ea"/>
          <a:cs typeface="+mn-cs"/>
          <a:sym typeface="Gill Sans Light"/>
        </a:defRPr>
      </a:lvl1pPr>
      <a:lvl2pPr algn="ctr" rtl="0" eaLnBrk="0" fontAlgn="base" hangingPunct="0">
        <a:spcBef>
          <a:spcPct val="0"/>
        </a:spcBef>
        <a:spcAft>
          <a:spcPct val="0"/>
        </a:spcAft>
        <a:defRPr sz="2400">
          <a:solidFill>
            <a:schemeClr val="tx1"/>
          </a:solidFill>
          <a:latin typeface="+mn-lt"/>
          <a:ea typeface="+mn-ea"/>
          <a:cs typeface="+mn-cs"/>
          <a:sym typeface="Gill Sans Light"/>
        </a:defRPr>
      </a:lvl2pPr>
      <a:lvl3pPr algn="ctr" rtl="0" eaLnBrk="0" fontAlgn="base" hangingPunct="0">
        <a:spcBef>
          <a:spcPct val="0"/>
        </a:spcBef>
        <a:spcAft>
          <a:spcPct val="0"/>
        </a:spcAft>
        <a:defRPr sz="2400">
          <a:solidFill>
            <a:schemeClr val="tx1"/>
          </a:solidFill>
          <a:latin typeface="+mn-lt"/>
          <a:ea typeface="+mn-ea"/>
          <a:cs typeface="+mn-cs"/>
          <a:sym typeface="Gill Sans Light"/>
        </a:defRPr>
      </a:lvl3pPr>
      <a:lvl4pPr algn="ctr" rtl="0" eaLnBrk="0" fontAlgn="base" hangingPunct="0">
        <a:spcBef>
          <a:spcPct val="0"/>
        </a:spcBef>
        <a:spcAft>
          <a:spcPct val="0"/>
        </a:spcAft>
        <a:defRPr sz="2400">
          <a:solidFill>
            <a:schemeClr val="tx1"/>
          </a:solidFill>
          <a:latin typeface="+mn-lt"/>
          <a:ea typeface="+mn-ea"/>
          <a:cs typeface="+mn-cs"/>
          <a:sym typeface="Gill Sans Light"/>
        </a:defRPr>
      </a:lvl4pPr>
      <a:lvl5pPr algn="ctr" rtl="0" eaLnBrk="0" fontAlgn="base" hangingPunct="0">
        <a:spcBef>
          <a:spcPct val="0"/>
        </a:spcBef>
        <a:spcAft>
          <a:spcPct val="0"/>
        </a:spcAft>
        <a:defRPr sz="2400">
          <a:solidFill>
            <a:schemeClr val="tx1"/>
          </a:solidFill>
          <a:latin typeface="+mn-lt"/>
          <a:ea typeface="+mn-ea"/>
          <a:cs typeface="+mn-cs"/>
          <a:sym typeface="Gill Sans Light"/>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9074" name="Rectangle 1"/>
          <p:cNvSpPr>
            <a:spLocks noGrp="1" noChangeArrowheads="1"/>
          </p:cNvSpPr>
          <p:nvPr>
            <p:ph type="title"/>
          </p:nvPr>
        </p:nvSpPr>
        <p:spPr bwMode="auto">
          <a:xfrm>
            <a:off x="254000" y="4813300"/>
            <a:ext cx="8636000" cy="8763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Gill Sans Light"/>
              </a:rPr>
              <a:t>Click to edit Master title style</a:t>
            </a:r>
          </a:p>
        </p:txBody>
      </p:sp>
      <p:sp>
        <p:nvSpPr>
          <p:cNvPr id="259075" name="Rectangle 2"/>
          <p:cNvSpPr>
            <a:spLocks noGrp="1" noChangeArrowheads="1"/>
          </p:cNvSpPr>
          <p:nvPr>
            <p:ph type="body" idx="1"/>
          </p:nvPr>
        </p:nvSpPr>
        <p:spPr bwMode="auto">
          <a:xfrm>
            <a:off x="254000" y="5676900"/>
            <a:ext cx="8636000" cy="850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algn="ctr" rtl="0" eaLnBrk="0" fontAlgn="base" hangingPunct="0">
        <a:spcBef>
          <a:spcPct val="0"/>
        </a:spcBef>
        <a:spcAft>
          <a:spcPct val="0"/>
        </a:spcAft>
        <a:defRPr sz="2400">
          <a:solidFill>
            <a:schemeClr val="tx1"/>
          </a:solidFill>
          <a:latin typeface="+mn-lt"/>
          <a:ea typeface="+mn-ea"/>
          <a:cs typeface="+mn-cs"/>
          <a:sym typeface="Gill Sans Light"/>
        </a:defRPr>
      </a:lvl1pPr>
      <a:lvl2pPr algn="ctr" rtl="0" eaLnBrk="0" fontAlgn="base" hangingPunct="0">
        <a:spcBef>
          <a:spcPct val="0"/>
        </a:spcBef>
        <a:spcAft>
          <a:spcPct val="0"/>
        </a:spcAft>
        <a:defRPr sz="2400">
          <a:solidFill>
            <a:schemeClr val="tx1"/>
          </a:solidFill>
          <a:latin typeface="+mn-lt"/>
          <a:ea typeface="+mn-ea"/>
          <a:cs typeface="+mn-cs"/>
          <a:sym typeface="Gill Sans Light"/>
        </a:defRPr>
      </a:lvl2pPr>
      <a:lvl3pPr algn="ctr" rtl="0" eaLnBrk="0" fontAlgn="base" hangingPunct="0">
        <a:spcBef>
          <a:spcPct val="0"/>
        </a:spcBef>
        <a:spcAft>
          <a:spcPct val="0"/>
        </a:spcAft>
        <a:defRPr sz="2400">
          <a:solidFill>
            <a:schemeClr val="tx1"/>
          </a:solidFill>
          <a:latin typeface="+mn-lt"/>
          <a:ea typeface="+mn-ea"/>
          <a:cs typeface="+mn-cs"/>
          <a:sym typeface="Gill Sans Light"/>
        </a:defRPr>
      </a:lvl3pPr>
      <a:lvl4pPr algn="ctr" rtl="0" eaLnBrk="0" fontAlgn="base" hangingPunct="0">
        <a:spcBef>
          <a:spcPct val="0"/>
        </a:spcBef>
        <a:spcAft>
          <a:spcPct val="0"/>
        </a:spcAft>
        <a:defRPr sz="2400">
          <a:solidFill>
            <a:schemeClr val="tx1"/>
          </a:solidFill>
          <a:latin typeface="+mn-lt"/>
          <a:ea typeface="+mn-ea"/>
          <a:cs typeface="+mn-cs"/>
          <a:sym typeface="Gill Sans Light"/>
        </a:defRPr>
      </a:lvl4pPr>
      <a:lvl5pPr algn="ctr" rtl="0" eaLnBrk="0" fontAlgn="base" hangingPunct="0">
        <a:spcBef>
          <a:spcPct val="0"/>
        </a:spcBef>
        <a:spcAft>
          <a:spcPct val="0"/>
        </a:spcAft>
        <a:defRPr sz="2400">
          <a:solidFill>
            <a:schemeClr val="tx1"/>
          </a:solidFill>
          <a:latin typeface="+mn-lt"/>
          <a:ea typeface="+mn-ea"/>
          <a:cs typeface="+mn-cs"/>
          <a:sym typeface="Gill Sans Light"/>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1362" name="Rectangle 1"/>
          <p:cNvSpPr>
            <a:spLocks noGrp="1" noChangeArrowheads="1"/>
          </p:cNvSpPr>
          <p:nvPr>
            <p:ph type="title"/>
          </p:nvPr>
        </p:nvSpPr>
        <p:spPr bwMode="auto">
          <a:xfrm>
            <a:off x="254000" y="177800"/>
            <a:ext cx="863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
        <p:nvSpPr>
          <p:cNvPr id="271363" name="Rectangle 2"/>
          <p:cNvSpPr>
            <a:spLocks noGrp="1" noChangeArrowheads="1"/>
          </p:cNvSpPr>
          <p:nvPr>
            <p:ph type="body" idx="1"/>
          </p:nvPr>
        </p:nvSpPr>
        <p:spPr bwMode="auto">
          <a:xfrm>
            <a:off x="4749800" y="2235200"/>
            <a:ext cx="4152900" cy="4102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p:hf hdr="0" ftr="0" dt="0"/>
  <p:txStyles>
    <p:titleStyle>
      <a:lvl1pPr algn="ctr" rtl="0" eaLnBrk="0" fontAlgn="base" hangingPunct="0">
        <a:spcBef>
          <a:spcPct val="0"/>
        </a:spcBef>
        <a:spcAft>
          <a:spcPct val="0"/>
        </a:spcAft>
        <a:defRPr sz="5000">
          <a:solidFill>
            <a:srgbClr val="404140"/>
          </a:solidFill>
          <a:latin typeface="+mj-lt"/>
          <a:ea typeface="+mj-ea"/>
          <a:cs typeface="+mj-cs"/>
          <a:sym typeface="Gill Sans Light"/>
        </a:defRPr>
      </a:lvl1pPr>
      <a:lvl2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rgbClr val="404140"/>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a:buChar char="•"/>
        <a:defRPr sz="2400">
          <a:solidFill>
            <a:srgbClr val="404140"/>
          </a:solidFill>
          <a:latin typeface="+mn-lt"/>
          <a:ea typeface="+mn-ea"/>
          <a:cs typeface="+mn-cs"/>
          <a:sym typeface="Gill Sans Light"/>
        </a:defRPr>
      </a:lvl1pPr>
      <a:lvl2pPr marL="508000" indent="-228600" algn="l" rtl="0" eaLnBrk="0" fontAlgn="base" hangingPunct="0">
        <a:spcBef>
          <a:spcPts val="2700"/>
        </a:spcBef>
        <a:spcAft>
          <a:spcPct val="0"/>
        </a:spcAft>
        <a:buClr>
          <a:srgbClr val="414141"/>
        </a:buClr>
        <a:buSzPct val="81000"/>
        <a:buFont typeface="Gill Sans Light"/>
        <a:buChar char="•"/>
        <a:defRPr sz="2400">
          <a:solidFill>
            <a:srgbClr val="404140"/>
          </a:solidFill>
          <a:latin typeface="+mn-lt"/>
          <a:ea typeface="+mn-ea"/>
          <a:cs typeface="+mn-cs"/>
          <a:sym typeface="Gill Sans Light"/>
        </a:defRPr>
      </a:lvl2pPr>
      <a:lvl3pPr marL="825500" indent="-228600" algn="l" rtl="0" eaLnBrk="0" fontAlgn="base" hangingPunct="0">
        <a:spcBef>
          <a:spcPts val="2700"/>
        </a:spcBef>
        <a:spcAft>
          <a:spcPct val="0"/>
        </a:spcAft>
        <a:buClr>
          <a:srgbClr val="414141"/>
        </a:buClr>
        <a:buSzPct val="81000"/>
        <a:buFont typeface="Gill Sans Light"/>
        <a:buChar char="•"/>
        <a:defRPr sz="2400">
          <a:solidFill>
            <a:srgbClr val="404140"/>
          </a:solidFill>
          <a:latin typeface="+mn-lt"/>
          <a:ea typeface="+mn-ea"/>
          <a:cs typeface="+mn-cs"/>
          <a:sym typeface="Gill Sans Light"/>
        </a:defRPr>
      </a:lvl3pPr>
      <a:lvl4pPr marL="1143000" indent="-228600" algn="l" rtl="0" eaLnBrk="0" fontAlgn="base" hangingPunct="0">
        <a:spcBef>
          <a:spcPts val="2700"/>
        </a:spcBef>
        <a:spcAft>
          <a:spcPct val="0"/>
        </a:spcAft>
        <a:buClr>
          <a:srgbClr val="414141"/>
        </a:buClr>
        <a:buSzPct val="81000"/>
        <a:buFont typeface="Gill Sans Light"/>
        <a:buChar char="•"/>
        <a:defRPr sz="2400">
          <a:solidFill>
            <a:srgbClr val="404140"/>
          </a:solidFill>
          <a:latin typeface="+mn-lt"/>
          <a:ea typeface="+mn-ea"/>
          <a:cs typeface="+mn-cs"/>
          <a:sym typeface="Gill Sans Light"/>
        </a:defRPr>
      </a:lvl4pPr>
      <a:lvl5pPr marL="1460500" indent="-228600" algn="l" rtl="0" eaLnBrk="0" fontAlgn="base" hangingPunct="0">
        <a:spcBef>
          <a:spcPts val="2700"/>
        </a:spcBef>
        <a:spcAft>
          <a:spcPct val="0"/>
        </a:spcAft>
        <a:buClr>
          <a:srgbClr val="414141"/>
        </a:buClr>
        <a:buSzPct val="81000"/>
        <a:buFont typeface="Gill Sans Light"/>
        <a:buChar char="•"/>
        <a:defRPr sz="2400">
          <a:solidFill>
            <a:srgbClr val="404140"/>
          </a:solidFill>
          <a:latin typeface="+mn-lt"/>
          <a:ea typeface="+mn-ea"/>
          <a:cs typeface="+mn-cs"/>
          <a:sym typeface="Gill Sans Light"/>
        </a:defRPr>
      </a:lvl5pPr>
      <a:lvl6pPr marL="19177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6pPr>
      <a:lvl7pPr marL="23749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7pPr>
      <a:lvl8pPr marL="28321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8pPr>
      <a:lvl9pPr marL="3289300" indent="-228600" algn="l" rtl="0" fontAlgn="base">
        <a:spcBef>
          <a:spcPts val="2700"/>
        </a:spcBef>
        <a:spcAft>
          <a:spcPct val="0"/>
        </a:spcAft>
        <a:buClr>
          <a:srgbClr val="414141"/>
        </a:buClr>
        <a:buSzPct val="81000"/>
        <a:buFont typeface="Gill Sans Light" charset="0"/>
        <a:buChar char="•"/>
        <a:defRPr sz="2400">
          <a:solidFill>
            <a:srgbClr val="404140"/>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p:cNvSpPr>
            <a:spLocks/>
          </p:cNvSpPr>
          <p:nvPr/>
        </p:nvSpPr>
        <p:spPr bwMode="auto">
          <a:xfrm>
            <a:off x="8051800" y="44450"/>
            <a:ext cx="865188" cy="317500"/>
          </a:xfrm>
          <a:prstGeom prst="rect">
            <a:avLst/>
          </a:prstGeom>
          <a:noFill/>
          <a:ln w="12700" cap="flat">
            <a:noFill/>
            <a:miter lim="800000"/>
            <a:headEnd type="none" w="med" len="med"/>
            <a:tailEnd type="none" w="med" len="med"/>
          </a:ln>
        </p:spPr>
        <p:txBody>
          <a:bodyPr wrap="none" lIns="0" tIns="0" rIns="40639" bIns="0">
            <a:spAutoFit/>
          </a:bodyPr>
          <a:lstStyle/>
          <a:p>
            <a:pPr marL="39688">
              <a:defRPr/>
            </a:pPr>
            <a:r>
              <a:rPr kumimoji="0" lang="ja-JP" altLang="en-US" sz="1400">
                <a:solidFill>
                  <a:schemeClr val="tx1"/>
                </a:solidFill>
                <a:latin typeface="Lucida Grande" charset="0"/>
                <a:ea typeface="ＭＳ Ｐゴシック" charset="-128"/>
                <a:cs typeface="ヒラギノ角ゴ ProN W3" charset="0"/>
                <a:sym typeface="Lucida Grande" charset="0"/>
              </a:rPr>
              <a:t>機密性２</a:t>
            </a:r>
          </a:p>
        </p:txBody>
      </p:sp>
      <p:sp>
        <p:nvSpPr>
          <p:cNvPr id="283651" name="Rectangle 2"/>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altLang="ja-JP" smtClean="0">
                <a:sym typeface="Lucida Grande"/>
              </a:rPr>
              <a:t>Click to edit Master title style</a:t>
            </a:r>
          </a:p>
        </p:txBody>
      </p:sp>
      <p:sp>
        <p:nvSpPr>
          <p:cNvPr id="283652" name="Rectangle 3"/>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altLang="ja-JP" smtClean="0">
                <a:sym typeface="Lucida Grande"/>
              </a:rPr>
              <a:t>Click to edit Master text styles</a:t>
            </a:r>
          </a:p>
          <a:p>
            <a:pPr lvl="1"/>
            <a:r>
              <a:rPr lang="en-US" altLang="ja-JP" smtClean="0">
                <a:sym typeface="Lucida Grande"/>
              </a:rPr>
              <a:t>Second level</a:t>
            </a:r>
          </a:p>
          <a:p>
            <a:pPr lvl="2"/>
            <a:r>
              <a:rPr lang="en-US" altLang="ja-JP" smtClean="0">
                <a:sym typeface="Lucida Grande"/>
              </a:rPr>
              <a:t>Third level</a:t>
            </a:r>
          </a:p>
          <a:p>
            <a:pPr lvl="3"/>
            <a:r>
              <a:rPr lang="en-US" altLang="ja-JP" smtClean="0">
                <a:sym typeface="Lucida Grande"/>
              </a:rPr>
              <a:t>Fourth level</a:t>
            </a:r>
          </a:p>
          <a:p>
            <a:pPr lvl="4"/>
            <a:r>
              <a:rPr lang="en-US" altLang="ja-JP" smtClean="0">
                <a:sym typeface="Lucida Grande"/>
              </a:rPr>
              <a:t>Fifth level</a:t>
            </a:r>
          </a:p>
        </p:txBody>
      </p:sp>
      <p:sp>
        <p:nvSpPr>
          <p:cNvPr id="26628" name="Text Box 4"/>
          <p:cNvSpPr txBox="1">
            <a:spLocks noGrp="1" noChangeArrowheads="1"/>
          </p:cNvSpPr>
          <p:nvPr>
            <p:ph type="sldNum" sz="quarter" idx="4"/>
          </p:nvPr>
        </p:nvSpPr>
        <p:spPr bwMode="auto">
          <a:xfrm>
            <a:off x="7466013" y="6392863"/>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kumimoji="0" sz="1200">
                <a:solidFill>
                  <a:srgbClr val="898989"/>
                </a:solidFill>
                <a:latin typeface="Lucida Grande" charset="0"/>
                <a:ea typeface="ＭＳ Ｐゴシック" charset="-128"/>
                <a:cs typeface="ヒラギノ角ゴ ProN W3" charset="0"/>
                <a:sym typeface="Lucida Grande" charset="0"/>
              </a:defRPr>
            </a:lvl1pPr>
          </a:lstStyle>
          <a:p>
            <a:pPr>
              <a:defRPr/>
            </a:pPr>
            <a:fld id="{6FDBEAA4-F62F-4A26-8061-14A934F83344}"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p:hf hdr="0" ftr="0" dt="0"/>
  <p:txStyles>
    <p:titleStyle>
      <a:lvl1pPr marL="39688" algn="ctr" rtl="0" eaLnBrk="0" fontAlgn="base" hangingPunct="0">
        <a:spcBef>
          <a:spcPct val="0"/>
        </a:spcBef>
        <a:spcAft>
          <a:spcPct val="0"/>
        </a:spcAft>
        <a:defRPr sz="4400">
          <a:solidFill>
            <a:schemeClr val="tx1"/>
          </a:solidFill>
          <a:latin typeface="+mj-lt"/>
          <a:ea typeface="+mj-ea"/>
          <a:cs typeface="+mj-cs"/>
          <a:sym typeface="Lucida Grande"/>
        </a:defRPr>
      </a:lvl1pPr>
      <a:lvl2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2pPr>
      <a:lvl3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3pPr>
      <a:lvl4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4pPr>
      <a:lvl5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a:defRPr>
      </a:lvl1pPr>
      <a:lvl2pPr marL="7318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a:defRPr>
      </a:lvl2pPr>
      <a:lvl3pPr marL="11318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a:defRPr>
      </a:lvl3pPr>
      <a:lvl4pPr marL="1589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4pPr>
      <a:lvl5pPr marL="2046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Rectangle 1"/>
          <p:cNvSpPr>
            <a:spLocks noGrp="1" noChangeArrowheads="1"/>
          </p:cNvSpPr>
          <p:nvPr>
            <p:ph type="title"/>
          </p:nvPr>
        </p:nvSpPr>
        <p:spPr bwMode="auto">
          <a:xfrm>
            <a:off x="254000" y="177800"/>
            <a:ext cx="863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
        <p:nvSpPr>
          <p:cNvPr id="295939" name="Rectangle 2"/>
          <p:cNvSpPr>
            <a:spLocks noGrp="1" noChangeArrowheads="1"/>
          </p:cNvSpPr>
          <p:nvPr>
            <p:ph type="body" idx="1"/>
          </p:nvPr>
        </p:nvSpPr>
        <p:spPr bwMode="auto">
          <a:xfrm>
            <a:off x="254000" y="2235200"/>
            <a:ext cx="4152900" cy="4102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1pPr>
      <a:lvl2pPr marL="5080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2pPr>
      <a:lvl3pPr marL="8255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3pPr>
      <a:lvl4pPr marL="11430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4pPr>
      <a:lvl5pPr marL="14605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5pPr>
      <a:lvl6pPr marL="19177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3749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8321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2893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Rectangle 1"/>
          <p:cNvSpPr>
            <a:spLocks noGrp="1" noChangeArrowheads="1"/>
          </p:cNvSpPr>
          <p:nvPr>
            <p:ph type="title"/>
          </p:nvPr>
        </p:nvSpPr>
        <p:spPr bwMode="auto">
          <a:xfrm>
            <a:off x="254000" y="177800"/>
            <a:ext cx="863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
        <p:nvSpPr>
          <p:cNvPr id="308227" name="Rectangle 2"/>
          <p:cNvSpPr>
            <a:spLocks noGrp="1" noChangeArrowheads="1"/>
          </p:cNvSpPr>
          <p:nvPr>
            <p:ph type="body" idx="1"/>
          </p:nvPr>
        </p:nvSpPr>
        <p:spPr bwMode="auto">
          <a:xfrm>
            <a:off x="254000" y="2235200"/>
            <a:ext cx="4152900" cy="4102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text styles</a:t>
            </a:r>
          </a:p>
          <a:p>
            <a:pPr lvl="1"/>
            <a:r>
              <a:rPr lang="en-US" altLang="ja-JP" smtClean="0">
                <a:sym typeface="Gill Sans Light"/>
              </a:rPr>
              <a:t>Second level</a:t>
            </a:r>
          </a:p>
          <a:p>
            <a:pPr lvl="2"/>
            <a:r>
              <a:rPr lang="en-US" altLang="ja-JP" smtClean="0">
                <a:sym typeface="Gill Sans Light"/>
              </a:rPr>
              <a:t>Third level</a:t>
            </a:r>
          </a:p>
          <a:p>
            <a:pPr lvl="3"/>
            <a:r>
              <a:rPr lang="en-US" altLang="ja-JP" smtClean="0">
                <a:sym typeface="Gill Sans Light"/>
              </a:rPr>
              <a:t>Fourth level</a:t>
            </a:r>
          </a:p>
          <a:p>
            <a:pPr lvl="4"/>
            <a:r>
              <a:rPr lang="en-US" altLang="ja-JP" smtClean="0">
                <a:sym typeface="Gill Sans Light"/>
              </a:rPr>
              <a:t>Fifth level</a:t>
            </a:r>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1pPr>
      <a:lvl2pPr marL="5080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2pPr>
      <a:lvl3pPr marL="8255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3pPr>
      <a:lvl4pPr marL="11430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4pPr>
      <a:lvl5pPr marL="14605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5pPr>
      <a:lvl6pPr marL="19177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3749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8321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2893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p:cNvSpPr>
          <p:nvPr/>
        </p:nvSpPr>
        <p:spPr bwMode="auto">
          <a:xfrm>
            <a:off x="8027988" y="44450"/>
            <a:ext cx="865187" cy="317500"/>
          </a:xfrm>
          <a:prstGeom prst="rect">
            <a:avLst/>
          </a:prstGeom>
          <a:noFill/>
          <a:ln w="12700" cap="flat">
            <a:noFill/>
            <a:miter lim="800000"/>
            <a:headEnd type="none" w="med" len="med"/>
            <a:tailEnd type="none" w="med" len="med"/>
          </a:ln>
        </p:spPr>
        <p:txBody>
          <a:bodyPr wrap="none" lIns="0" tIns="0" rIns="40639" bIns="0">
            <a:spAutoFit/>
          </a:bodyPr>
          <a:lstStyle/>
          <a:p>
            <a:pPr marL="39688">
              <a:defRPr/>
            </a:pPr>
            <a:r>
              <a:rPr kumimoji="0" lang="ja-JP" altLang="en-US" sz="1400">
                <a:solidFill>
                  <a:schemeClr val="tx1"/>
                </a:solidFill>
                <a:latin typeface="Lucida Grande" charset="0"/>
                <a:ea typeface="ＭＳ Ｐゴシック" charset="-128"/>
                <a:cs typeface="ヒラギノ角ゴ ProN W3" charset="0"/>
                <a:sym typeface="Lucida Grande" charset="0"/>
              </a:rPr>
              <a:t>機密性２</a:t>
            </a:r>
          </a:p>
        </p:txBody>
      </p:sp>
      <p:sp>
        <p:nvSpPr>
          <p:cNvPr id="320515" name="Rectangle 2"/>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altLang="ja-JP" smtClean="0">
                <a:sym typeface="Lucida Grande"/>
              </a:rPr>
              <a:t>Click to edit Master title style</a:t>
            </a:r>
          </a:p>
        </p:txBody>
      </p:sp>
      <p:sp>
        <p:nvSpPr>
          <p:cNvPr id="320516" name="Rectangle 3"/>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altLang="ja-JP" smtClean="0">
                <a:sym typeface="Lucida Grande"/>
              </a:rPr>
              <a:t>Click to edit Master text styles</a:t>
            </a:r>
          </a:p>
          <a:p>
            <a:pPr lvl="1"/>
            <a:r>
              <a:rPr lang="en-US" altLang="ja-JP" smtClean="0">
                <a:sym typeface="Lucida Grande"/>
              </a:rPr>
              <a:t>Second level</a:t>
            </a:r>
          </a:p>
          <a:p>
            <a:pPr lvl="2"/>
            <a:r>
              <a:rPr lang="en-US" altLang="ja-JP" smtClean="0">
                <a:sym typeface="Lucida Grande"/>
              </a:rPr>
              <a:t>Third level</a:t>
            </a:r>
          </a:p>
          <a:p>
            <a:pPr lvl="3"/>
            <a:r>
              <a:rPr lang="en-US" altLang="ja-JP" smtClean="0">
                <a:sym typeface="Lucida Grande"/>
              </a:rPr>
              <a:t>Fourth level</a:t>
            </a:r>
          </a:p>
          <a:p>
            <a:pPr lvl="4"/>
            <a:r>
              <a:rPr lang="en-US" altLang="ja-JP" smtClean="0">
                <a:sym typeface="Lucida Grande"/>
              </a:rPr>
              <a:t>Fifth level</a:t>
            </a:r>
          </a:p>
        </p:txBody>
      </p:sp>
      <p:sp>
        <p:nvSpPr>
          <p:cNvPr id="29700" name="Text Box 4"/>
          <p:cNvSpPr txBox="1">
            <a:spLocks noGrp="1" noChangeArrowheads="1"/>
          </p:cNvSpPr>
          <p:nvPr>
            <p:ph type="sldNum" sz="quarter" idx="4"/>
          </p:nvPr>
        </p:nvSpPr>
        <p:spPr bwMode="auto">
          <a:xfrm>
            <a:off x="7466013" y="6392863"/>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kumimoji="0" sz="1200">
                <a:solidFill>
                  <a:srgbClr val="898989"/>
                </a:solidFill>
                <a:latin typeface="Lucida Grande" charset="0"/>
                <a:ea typeface="ＭＳ Ｐゴシック" charset="-128"/>
                <a:cs typeface="ヒラギノ角ゴ ProN W3" charset="0"/>
                <a:sym typeface="Lucida Grande" charset="0"/>
              </a:defRPr>
            </a:lvl1pPr>
          </a:lstStyle>
          <a:p>
            <a:pPr>
              <a:defRPr/>
            </a:pPr>
            <a:fld id="{8BB3ADA2-797D-46AE-82F5-BF706393B43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ransition/>
  <p:hf hdr="0" ftr="0" dt="0"/>
  <p:txStyles>
    <p:titleStyle>
      <a:lvl1pPr marL="39688" algn="ctr" rtl="0" eaLnBrk="0" fontAlgn="base" hangingPunct="0">
        <a:spcBef>
          <a:spcPct val="0"/>
        </a:spcBef>
        <a:spcAft>
          <a:spcPct val="0"/>
        </a:spcAft>
        <a:defRPr sz="4400">
          <a:solidFill>
            <a:schemeClr val="tx1"/>
          </a:solidFill>
          <a:latin typeface="+mj-lt"/>
          <a:ea typeface="+mj-ea"/>
          <a:cs typeface="+mj-cs"/>
          <a:sym typeface="Lucida Grande"/>
        </a:defRPr>
      </a:lvl1pPr>
      <a:lvl2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2pPr>
      <a:lvl3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3pPr>
      <a:lvl4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4pPr>
      <a:lvl5pPr marL="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a:defRPr>
      </a:lvl1pPr>
      <a:lvl2pPr marL="7318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a:defRPr>
      </a:lvl2pPr>
      <a:lvl3pPr marL="11318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a:defRPr>
      </a:lvl3pPr>
      <a:lvl4pPr marL="15890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4pPr>
      <a:lvl5pPr marL="2046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1pPr>
      <a:lvl2pPr marL="5461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2pPr>
      <a:lvl3pPr marL="8636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3pPr>
      <a:lvl4pPr marL="11811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4pPr>
      <a:lvl5pPr marL="14986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5pPr>
      <a:lvl6pPr marL="19558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6pPr>
      <a:lvl7pPr marL="24130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7pPr>
      <a:lvl8pPr marL="28702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8pPr>
      <a:lvl9pPr marL="33274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1pPr>
      <a:lvl2pPr marL="5461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2pPr>
      <a:lvl3pPr marL="8636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3pPr>
      <a:lvl4pPr marL="11811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4pPr>
      <a:lvl5pPr marL="1498600" indent="-228600" algn="l" rtl="0" eaLnBrk="0" fontAlgn="base" hangingPunct="0">
        <a:lnSpc>
          <a:spcPct val="120000"/>
        </a:lnSpc>
        <a:spcBef>
          <a:spcPts val="2700"/>
        </a:spcBef>
        <a:spcAft>
          <a:spcPct val="0"/>
        </a:spcAft>
        <a:buClr>
          <a:srgbClr val="414141"/>
        </a:buClr>
        <a:buSzPct val="81000"/>
        <a:buFont typeface="Gill Sans Light"/>
        <a:buChar char="•"/>
        <a:defRPr sz="3000">
          <a:solidFill>
            <a:schemeClr val="tx1"/>
          </a:solidFill>
          <a:latin typeface="+mn-lt"/>
          <a:ea typeface="+mn-ea"/>
          <a:cs typeface="+mn-cs"/>
          <a:sym typeface="Gill Sans Light"/>
        </a:defRPr>
      </a:lvl5pPr>
      <a:lvl6pPr marL="19558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6pPr>
      <a:lvl7pPr marL="24130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7pPr>
      <a:lvl8pPr marL="28702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8pPr>
      <a:lvl9pPr marL="3327400" indent="-228600" algn="l" rtl="0" fontAlgn="base">
        <a:lnSpc>
          <a:spcPct val="120000"/>
        </a:lnSpc>
        <a:spcBef>
          <a:spcPts val="2700"/>
        </a:spcBef>
        <a:spcAft>
          <a:spcPct val="0"/>
        </a:spcAft>
        <a:buClr>
          <a:srgbClr val="414141"/>
        </a:buClr>
        <a:buSzPct val="81000"/>
        <a:buFont typeface="Gill Sans Light" charset="0"/>
        <a:buChar char="•"/>
        <a:defRPr sz="30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Rectangle 1"/>
          <p:cNvSpPr>
            <a:spLocks noGrp="1" noChangeArrowheads="1"/>
          </p:cNvSpPr>
          <p:nvPr>
            <p:ph type="title"/>
          </p:nvPr>
        </p:nvSpPr>
        <p:spPr bwMode="auto">
          <a:xfrm>
            <a:off x="254000" y="177800"/>
            <a:ext cx="863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1pPr>
      <a:lvl2pPr marL="5461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2pPr>
      <a:lvl3pPr marL="863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3pPr>
      <a:lvl4pPr marL="11811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4pPr>
      <a:lvl5pPr marL="1498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5pPr>
      <a:lvl6pPr marL="19558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4130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8702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3274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304800" y="990600"/>
            <a:ext cx="4622800" cy="23241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Herculanum"/>
              </a:rPr>
              <a:t>Click to edit Master title style</a:t>
            </a:r>
          </a:p>
        </p:txBody>
      </p:sp>
      <p:sp>
        <p:nvSpPr>
          <p:cNvPr id="37891" name="Rectangle 2"/>
          <p:cNvSpPr>
            <a:spLocks noGrp="1" noChangeArrowheads="1"/>
          </p:cNvSpPr>
          <p:nvPr>
            <p:ph type="body" idx="1"/>
          </p:nvPr>
        </p:nvSpPr>
        <p:spPr bwMode="auto">
          <a:xfrm>
            <a:off x="304800" y="3378200"/>
            <a:ext cx="4622800" cy="23241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hf hdr="0" ftr="0" dt="0"/>
  <p:txStyles>
    <p:titleStyle>
      <a:lvl1pPr algn="ctr" rtl="0" eaLnBrk="0" fontAlgn="base" hangingPunct="0">
        <a:spcBef>
          <a:spcPct val="0"/>
        </a:spcBef>
        <a:spcAft>
          <a:spcPct val="0"/>
        </a:spcAft>
        <a:defRPr sz="4800">
          <a:solidFill>
            <a:srgbClr val="3F3F3F"/>
          </a:solidFill>
          <a:latin typeface="+mj-lt"/>
          <a:ea typeface="+mj-ea"/>
          <a:cs typeface="+mj-cs"/>
          <a:sym typeface="Herculanum"/>
        </a:defRPr>
      </a:lvl1pPr>
      <a:lvl2pPr algn="ctr" rtl="0" eaLnBrk="0" fontAlgn="base" hangingPunct="0">
        <a:spcBef>
          <a:spcPct val="0"/>
        </a:spcBef>
        <a:spcAft>
          <a:spcPct val="0"/>
        </a:spcAft>
        <a:defRPr sz="48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48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48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48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48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48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48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4800">
          <a:solidFill>
            <a:srgbClr val="3F3F3F"/>
          </a:solidFill>
          <a:latin typeface="Herculanum" charset="0"/>
          <a:ea typeface="ヒラギノ明朝 ProN W3" charset="0"/>
          <a:cs typeface="ヒラギノ明朝 ProN W3" charset="0"/>
          <a:sym typeface="Herculanum" charset="0"/>
        </a:defRPr>
      </a:lvl9pPr>
    </p:titleStyle>
    <p:bodyStyle>
      <a:lvl1pPr algn="ctr" rtl="0" eaLnBrk="0" fontAlgn="base" hangingPunct="0">
        <a:spcBef>
          <a:spcPct val="0"/>
        </a:spcBef>
        <a:spcAft>
          <a:spcPct val="0"/>
        </a:spcAft>
        <a:defRPr sz="2200">
          <a:solidFill>
            <a:schemeClr val="tx1"/>
          </a:solidFill>
          <a:latin typeface="+mn-lt"/>
          <a:ea typeface="+mn-ea"/>
          <a:cs typeface="+mn-cs"/>
          <a:sym typeface="Palatino"/>
        </a:defRPr>
      </a:lvl1pPr>
      <a:lvl2pPr algn="ctr" rtl="0" eaLnBrk="0" fontAlgn="base" hangingPunct="0">
        <a:spcBef>
          <a:spcPct val="0"/>
        </a:spcBef>
        <a:spcAft>
          <a:spcPct val="0"/>
        </a:spcAft>
        <a:defRPr sz="2200">
          <a:solidFill>
            <a:schemeClr val="tx1"/>
          </a:solidFill>
          <a:latin typeface="+mn-lt"/>
          <a:ea typeface="+mn-ea"/>
          <a:cs typeface="+mn-cs"/>
          <a:sym typeface="Palatino"/>
        </a:defRPr>
      </a:lvl2pPr>
      <a:lvl3pPr algn="ctr" rtl="0" eaLnBrk="0" fontAlgn="base" hangingPunct="0">
        <a:spcBef>
          <a:spcPct val="0"/>
        </a:spcBef>
        <a:spcAft>
          <a:spcPct val="0"/>
        </a:spcAft>
        <a:defRPr sz="2200">
          <a:solidFill>
            <a:schemeClr val="tx1"/>
          </a:solidFill>
          <a:latin typeface="+mn-lt"/>
          <a:ea typeface="+mn-ea"/>
          <a:cs typeface="+mn-cs"/>
          <a:sym typeface="Palatino"/>
        </a:defRPr>
      </a:lvl3pPr>
      <a:lvl4pPr algn="ctr" rtl="0" eaLnBrk="0" fontAlgn="base" hangingPunct="0">
        <a:spcBef>
          <a:spcPct val="0"/>
        </a:spcBef>
        <a:spcAft>
          <a:spcPct val="0"/>
        </a:spcAft>
        <a:defRPr sz="2200">
          <a:solidFill>
            <a:schemeClr val="tx1"/>
          </a:solidFill>
          <a:latin typeface="+mn-lt"/>
          <a:ea typeface="+mn-ea"/>
          <a:cs typeface="+mn-cs"/>
          <a:sym typeface="Palatino"/>
        </a:defRPr>
      </a:lvl4pPr>
      <a:lvl5pPr algn="ctr" rtl="0" eaLnBrk="0" fontAlgn="base" hangingPunct="0">
        <a:spcBef>
          <a:spcPct val="0"/>
        </a:spcBef>
        <a:spcAft>
          <a:spcPct val="0"/>
        </a:spcAft>
        <a:defRPr sz="2200">
          <a:solidFill>
            <a:schemeClr val="tx1"/>
          </a:solidFill>
          <a:latin typeface="+mn-lt"/>
          <a:ea typeface="+mn-ea"/>
          <a:cs typeface="+mn-cs"/>
          <a:sym typeface="Palatino"/>
        </a:defRPr>
      </a:lvl5pPr>
      <a:lvl6pPr marL="457200" algn="ctr" rtl="0" fontAlgn="base">
        <a:spcBef>
          <a:spcPct val="0"/>
        </a:spcBef>
        <a:spcAft>
          <a:spcPct val="0"/>
        </a:spcAft>
        <a:defRPr sz="2200">
          <a:solidFill>
            <a:schemeClr val="tx1"/>
          </a:solidFill>
          <a:latin typeface="+mn-lt"/>
          <a:ea typeface="+mn-ea"/>
          <a:cs typeface="+mn-cs"/>
          <a:sym typeface="Palatino" charset="0"/>
        </a:defRPr>
      </a:lvl6pPr>
      <a:lvl7pPr marL="914400" algn="ctr" rtl="0" fontAlgn="base">
        <a:spcBef>
          <a:spcPct val="0"/>
        </a:spcBef>
        <a:spcAft>
          <a:spcPct val="0"/>
        </a:spcAft>
        <a:defRPr sz="2200">
          <a:solidFill>
            <a:schemeClr val="tx1"/>
          </a:solidFill>
          <a:latin typeface="+mn-lt"/>
          <a:ea typeface="+mn-ea"/>
          <a:cs typeface="+mn-cs"/>
          <a:sym typeface="Palatino" charset="0"/>
        </a:defRPr>
      </a:lvl7pPr>
      <a:lvl8pPr marL="1371600" algn="ctr" rtl="0" fontAlgn="base">
        <a:spcBef>
          <a:spcPct val="0"/>
        </a:spcBef>
        <a:spcAft>
          <a:spcPct val="0"/>
        </a:spcAft>
        <a:defRPr sz="2200">
          <a:solidFill>
            <a:schemeClr val="tx1"/>
          </a:solidFill>
          <a:latin typeface="+mn-lt"/>
          <a:ea typeface="+mn-ea"/>
          <a:cs typeface="+mn-cs"/>
          <a:sym typeface="Palatino" charset="0"/>
        </a:defRPr>
      </a:lvl8pPr>
      <a:lvl9pPr marL="1828800" algn="ctr" rtl="0" fontAlgn="base">
        <a:spcBef>
          <a:spcPct val="0"/>
        </a:spcBef>
        <a:spcAft>
          <a:spcPct val="0"/>
        </a:spcAft>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Rectangle 1"/>
          <p:cNvSpPr>
            <a:spLocks noGrp="1" noChangeArrowheads="1"/>
          </p:cNvSpPr>
          <p:nvPr>
            <p:ph type="title"/>
          </p:nvPr>
        </p:nvSpPr>
        <p:spPr bwMode="auto">
          <a:xfrm>
            <a:off x="254000" y="177800"/>
            <a:ext cx="8636000" cy="17145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Gill Sans Light"/>
              </a:rPr>
              <a:t>Click to edit Master title style</a:t>
            </a: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ransition/>
  <p:hf hdr="0" ftr="0" dt="0"/>
  <p:txStyles>
    <p:title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p:titleStyle>
    <p:bodyStyle>
      <a:lvl1pPr marL="228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1pPr>
      <a:lvl2pPr marL="5461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2pPr>
      <a:lvl3pPr marL="863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3pPr>
      <a:lvl4pPr marL="11811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4pPr>
      <a:lvl5pPr marL="1498600" indent="-228600" algn="l" rtl="0" eaLnBrk="0" fontAlgn="base" hangingPunct="0">
        <a:spcBef>
          <a:spcPts val="2700"/>
        </a:spcBef>
        <a:spcAft>
          <a:spcPct val="0"/>
        </a:spcAft>
        <a:buClr>
          <a:srgbClr val="414141"/>
        </a:buClr>
        <a:buSzPct val="81000"/>
        <a:buFont typeface="Gill Sans Light"/>
        <a:buChar char="•"/>
        <a:defRPr sz="2400">
          <a:solidFill>
            <a:schemeClr val="tx1"/>
          </a:solidFill>
          <a:latin typeface="+mn-lt"/>
          <a:ea typeface="+mn-ea"/>
          <a:cs typeface="+mn-cs"/>
          <a:sym typeface="Gill Sans Light"/>
        </a:defRPr>
      </a:lvl5pPr>
      <a:lvl6pPr marL="19558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6pPr>
      <a:lvl7pPr marL="24130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7pPr>
      <a:lvl8pPr marL="28702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8pPr>
      <a:lvl9pPr marL="3327400" indent="-228600" algn="l" rtl="0" fontAlgn="base">
        <a:spcBef>
          <a:spcPts val="2700"/>
        </a:spcBef>
        <a:spcAft>
          <a:spcPct val="0"/>
        </a:spcAft>
        <a:buClr>
          <a:srgbClr val="414141"/>
        </a:buClr>
        <a:buSzPct val="81000"/>
        <a:buFont typeface="Gill Sans Light" charset="0"/>
        <a:buChar char="•"/>
        <a:defRPr sz="2400">
          <a:solidFill>
            <a:schemeClr val="tx1"/>
          </a:solidFill>
          <a:latin typeface="+mn-lt"/>
          <a:ea typeface="+mn-ea"/>
          <a:cs typeface="+mn-cs"/>
          <a:sym typeface="Gill Sans Ligh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2013/05/16</a:t>
            </a: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ctr" defTabSz="914400" rtl="0" eaLnBrk="1" latinLnBrk="0" hangingPunct="1">
        <a:spcBef>
          <a:spcPct val="0"/>
        </a:spcBef>
        <a:buNone/>
        <a:defRPr kumimoji="1"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304800" y="4597400"/>
            <a:ext cx="8521700" cy="15621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algn="ctr" rtl="0" eaLnBrk="0" fontAlgn="base" hangingPunct="0">
        <a:spcBef>
          <a:spcPct val="0"/>
        </a:spcBef>
        <a:spcAft>
          <a:spcPct val="0"/>
        </a:spcAft>
        <a:defRPr sz="2200">
          <a:solidFill>
            <a:schemeClr val="tx1"/>
          </a:solidFill>
          <a:latin typeface="+mn-lt"/>
          <a:ea typeface="+mn-ea"/>
          <a:cs typeface="+mn-cs"/>
          <a:sym typeface="Palatino"/>
        </a:defRPr>
      </a:lvl1pPr>
      <a:lvl2pPr algn="ctr" rtl="0" eaLnBrk="0" fontAlgn="base" hangingPunct="0">
        <a:spcBef>
          <a:spcPct val="0"/>
        </a:spcBef>
        <a:spcAft>
          <a:spcPct val="0"/>
        </a:spcAft>
        <a:defRPr sz="2200">
          <a:solidFill>
            <a:schemeClr val="tx1"/>
          </a:solidFill>
          <a:latin typeface="+mn-lt"/>
          <a:ea typeface="+mn-ea"/>
          <a:cs typeface="+mn-cs"/>
          <a:sym typeface="Palatino"/>
        </a:defRPr>
      </a:lvl2pPr>
      <a:lvl3pPr algn="ctr" rtl="0" eaLnBrk="0" fontAlgn="base" hangingPunct="0">
        <a:spcBef>
          <a:spcPct val="0"/>
        </a:spcBef>
        <a:spcAft>
          <a:spcPct val="0"/>
        </a:spcAft>
        <a:defRPr sz="2200">
          <a:solidFill>
            <a:schemeClr val="tx1"/>
          </a:solidFill>
          <a:latin typeface="+mn-lt"/>
          <a:ea typeface="+mn-ea"/>
          <a:cs typeface="+mn-cs"/>
          <a:sym typeface="Palatino"/>
        </a:defRPr>
      </a:lvl3pPr>
      <a:lvl4pPr algn="ctr" rtl="0" eaLnBrk="0" fontAlgn="base" hangingPunct="0">
        <a:spcBef>
          <a:spcPct val="0"/>
        </a:spcBef>
        <a:spcAft>
          <a:spcPct val="0"/>
        </a:spcAft>
        <a:defRPr sz="2200">
          <a:solidFill>
            <a:schemeClr val="tx1"/>
          </a:solidFill>
          <a:latin typeface="+mn-lt"/>
          <a:ea typeface="+mn-ea"/>
          <a:cs typeface="+mn-cs"/>
          <a:sym typeface="Palatino"/>
        </a:defRPr>
      </a:lvl4pPr>
      <a:lvl5pPr algn="ctr" rtl="0" eaLnBrk="0" fontAlgn="base" hangingPunct="0">
        <a:spcBef>
          <a:spcPct val="0"/>
        </a:spcBef>
        <a:spcAft>
          <a:spcPct val="0"/>
        </a:spcAft>
        <a:defRPr sz="2200">
          <a:solidFill>
            <a:schemeClr val="tx1"/>
          </a:solidFill>
          <a:latin typeface="+mn-lt"/>
          <a:ea typeface="+mn-ea"/>
          <a:cs typeface="+mn-cs"/>
          <a:sym typeface="Palatino"/>
        </a:defRPr>
      </a:lvl5pPr>
      <a:lvl6pPr marL="457200" algn="ctr" rtl="0" fontAlgn="base">
        <a:spcBef>
          <a:spcPct val="0"/>
        </a:spcBef>
        <a:spcAft>
          <a:spcPct val="0"/>
        </a:spcAft>
        <a:defRPr sz="2200">
          <a:solidFill>
            <a:schemeClr val="tx1"/>
          </a:solidFill>
          <a:latin typeface="+mn-lt"/>
          <a:ea typeface="+mn-ea"/>
          <a:cs typeface="+mn-cs"/>
          <a:sym typeface="Palatino" charset="0"/>
        </a:defRPr>
      </a:lvl6pPr>
      <a:lvl7pPr marL="914400" algn="ctr" rtl="0" fontAlgn="base">
        <a:spcBef>
          <a:spcPct val="0"/>
        </a:spcBef>
        <a:spcAft>
          <a:spcPct val="0"/>
        </a:spcAft>
        <a:defRPr sz="2200">
          <a:solidFill>
            <a:schemeClr val="tx1"/>
          </a:solidFill>
          <a:latin typeface="+mn-lt"/>
          <a:ea typeface="+mn-ea"/>
          <a:cs typeface="+mn-cs"/>
          <a:sym typeface="Palatino" charset="0"/>
        </a:defRPr>
      </a:lvl7pPr>
      <a:lvl8pPr marL="1371600" algn="ctr" rtl="0" fontAlgn="base">
        <a:spcBef>
          <a:spcPct val="0"/>
        </a:spcBef>
        <a:spcAft>
          <a:spcPct val="0"/>
        </a:spcAft>
        <a:defRPr sz="2200">
          <a:solidFill>
            <a:schemeClr val="tx1"/>
          </a:solidFill>
          <a:latin typeface="+mn-lt"/>
          <a:ea typeface="+mn-ea"/>
          <a:cs typeface="+mn-cs"/>
          <a:sym typeface="Palatino" charset="0"/>
        </a:defRPr>
      </a:lvl8pPr>
      <a:lvl9pPr marL="1828800" algn="ctr" rtl="0" fontAlgn="base">
        <a:spcBef>
          <a:spcPct val="0"/>
        </a:spcBef>
        <a:spcAft>
          <a:spcPct val="0"/>
        </a:spcAft>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304800" y="2235200"/>
            <a:ext cx="8521700" cy="23876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algn="ctr" rtl="0" eaLnBrk="0" fontAlgn="base" hangingPunct="0">
        <a:spcBef>
          <a:spcPct val="0"/>
        </a:spcBef>
        <a:spcAft>
          <a:spcPct val="0"/>
        </a:spcAft>
        <a:defRPr sz="2200">
          <a:solidFill>
            <a:schemeClr val="tx1"/>
          </a:solidFill>
          <a:latin typeface="+mn-lt"/>
          <a:ea typeface="+mn-ea"/>
          <a:cs typeface="+mn-cs"/>
          <a:sym typeface="Palatino"/>
        </a:defRPr>
      </a:lvl1pPr>
      <a:lvl2pPr algn="ctr" rtl="0" eaLnBrk="0" fontAlgn="base" hangingPunct="0">
        <a:spcBef>
          <a:spcPct val="0"/>
        </a:spcBef>
        <a:spcAft>
          <a:spcPct val="0"/>
        </a:spcAft>
        <a:defRPr sz="2200">
          <a:solidFill>
            <a:schemeClr val="tx1"/>
          </a:solidFill>
          <a:latin typeface="+mn-lt"/>
          <a:ea typeface="+mn-ea"/>
          <a:cs typeface="+mn-cs"/>
          <a:sym typeface="Palatino"/>
        </a:defRPr>
      </a:lvl2pPr>
      <a:lvl3pPr algn="ctr" rtl="0" eaLnBrk="0" fontAlgn="base" hangingPunct="0">
        <a:spcBef>
          <a:spcPct val="0"/>
        </a:spcBef>
        <a:spcAft>
          <a:spcPct val="0"/>
        </a:spcAft>
        <a:defRPr sz="2200">
          <a:solidFill>
            <a:schemeClr val="tx1"/>
          </a:solidFill>
          <a:latin typeface="+mn-lt"/>
          <a:ea typeface="+mn-ea"/>
          <a:cs typeface="+mn-cs"/>
          <a:sym typeface="Palatino"/>
        </a:defRPr>
      </a:lvl3pPr>
      <a:lvl4pPr algn="ctr" rtl="0" eaLnBrk="0" fontAlgn="base" hangingPunct="0">
        <a:spcBef>
          <a:spcPct val="0"/>
        </a:spcBef>
        <a:spcAft>
          <a:spcPct val="0"/>
        </a:spcAft>
        <a:defRPr sz="2200">
          <a:solidFill>
            <a:schemeClr val="tx1"/>
          </a:solidFill>
          <a:latin typeface="+mn-lt"/>
          <a:ea typeface="+mn-ea"/>
          <a:cs typeface="+mn-cs"/>
          <a:sym typeface="Palatino"/>
        </a:defRPr>
      </a:lvl4pPr>
      <a:lvl5pPr algn="ctr" rtl="0" eaLnBrk="0" fontAlgn="base" hangingPunct="0">
        <a:spcBef>
          <a:spcPct val="0"/>
        </a:spcBef>
        <a:spcAft>
          <a:spcPct val="0"/>
        </a:spcAft>
        <a:defRPr sz="2200">
          <a:solidFill>
            <a:schemeClr val="tx1"/>
          </a:solidFill>
          <a:latin typeface="+mn-lt"/>
          <a:ea typeface="+mn-ea"/>
          <a:cs typeface="+mn-cs"/>
          <a:sym typeface="Palatino"/>
        </a:defRPr>
      </a:lvl5pPr>
      <a:lvl6pPr marL="457200" algn="ctr" rtl="0" fontAlgn="base">
        <a:spcBef>
          <a:spcPct val="0"/>
        </a:spcBef>
        <a:spcAft>
          <a:spcPct val="0"/>
        </a:spcAft>
        <a:defRPr sz="2200">
          <a:solidFill>
            <a:schemeClr val="tx1"/>
          </a:solidFill>
          <a:latin typeface="+mn-lt"/>
          <a:ea typeface="+mn-ea"/>
          <a:cs typeface="+mn-cs"/>
          <a:sym typeface="Palatino" charset="0"/>
        </a:defRPr>
      </a:lvl6pPr>
      <a:lvl7pPr marL="914400" algn="ctr" rtl="0" fontAlgn="base">
        <a:spcBef>
          <a:spcPct val="0"/>
        </a:spcBef>
        <a:spcAft>
          <a:spcPct val="0"/>
        </a:spcAft>
        <a:defRPr sz="2200">
          <a:solidFill>
            <a:schemeClr val="tx1"/>
          </a:solidFill>
          <a:latin typeface="+mn-lt"/>
          <a:ea typeface="+mn-ea"/>
          <a:cs typeface="+mn-cs"/>
          <a:sym typeface="Palatino" charset="0"/>
        </a:defRPr>
      </a:lvl7pPr>
      <a:lvl8pPr marL="1371600" algn="ctr" rtl="0" fontAlgn="base">
        <a:spcBef>
          <a:spcPct val="0"/>
        </a:spcBef>
        <a:spcAft>
          <a:spcPct val="0"/>
        </a:spcAft>
        <a:defRPr sz="2200">
          <a:solidFill>
            <a:schemeClr val="tx1"/>
          </a:solidFill>
          <a:latin typeface="+mn-lt"/>
          <a:ea typeface="+mn-ea"/>
          <a:cs typeface="+mn-cs"/>
          <a:sym typeface="Palatino" charset="0"/>
        </a:defRPr>
      </a:lvl8pPr>
      <a:lvl9pPr marL="1828800" algn="ctr" rtl="0" fontAlgn="base">
        <a:spcBef>
          <a:spcPct val="0"/>
        </a:spcBef>
        <a:spcAft>
          <a:spcPct val="0"/>
        </a:spcAft>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304800" y="2235200"/>
            <a:ext cx="8521700" cy="14351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ltLang="ja-JP" smtClean="0">
                <a:sym typeface="Herculanum"/>
              </a:rPr>
              <a:t>Click to edit Master title style</a:t>
            </a:r>
          </a:p>
        </p:txBody>
      </p:sp>
      <p:sp>
        <p:nvSpPr>
          <p:cNvPr id="74755" name="Rectangle 2"/>
          <p:cNvSpPr>
            <a:spLocks noGrp="1" noChangeArrowheads="1"/>
          </p:cNvSpPr>
          <p:nvPr>
            <p:ph type="body" idx="1"/>
          </p:nvPr>
        </p:nvSpPr>
        <p:spPr bwMode="auto">
          <a:xfrm>
            <a:off x="304800" y="3759200"/>
            <a:ext cx="8521700" cy="863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algn="ctr" rtl="0" eaLnBrk="0" fontAlgn="base" hangingPunct="0">
        <a:spcBef>
          <a:spcPct val="0"/>
        </a:spcBef>
        <a:spcAft>
          <a:spcPct val="0"/>
        </a:spcAft>
        <a:defRPr sz="2200">
          <a:solidFill>
            <a:schemeClr val="tx1"/>
          </a:solidFill>
          <a:latin typeface="+mn-lt"/>
          <a:ea typeface="+mn-ea"/>
          <a:cs typeface="+mn-cs"/>
          <a:sym typeface="Palatino"/>
        </a:defRPr>
      </a:lvl1pPr>
      <a:lvl2pPr algn="ctr" rtl="0" eaLnBrk="0" fontAlgn="base" hangingPunct="0">
        <a:spcBef>
          <a:spcPct val="0"/>
        </a:spcBef>
        <a:spcAft>
          <a:spcPct val="0"/>
        </a:spcAft>
        <a:defRPr sz="2200">
          <a:solidFill>
            <a:schemeClr val="tx1"/>
          </a:solidFill>
          <a:latin typeface="+mn-lt"/>
          <a:ea typeface="+mn-ea"/>
          <a:cs typeface="+mn-cs"/>
          <a:sym typeface="Palatino"/>
        </a:defRPr>
      </a:lvl2pPr>
      <a:lvl3pPr algn="ctr" rtl="0" eaLnBrk="0" fontAlgn="base" hangingPunct="0">
        <a:spcBef>
          <a:spcPct val="0"/>
        </a:spcBef>
        <a:spcAft>
          <a:spcPct val="0"/>
        </a:spcAft>
        <a:defRPr sz="2200">
          <a:solidFill>
            <a:schemeClr val="tx1"/>
          </a:solidFill>
          <a:latin typeface="+mn-lt"/>
          <a:ea typeface="+mn-ea"/>
          <a:cs typeface="+mn-cs"/>
          <a:sym typeface="Palatino"/>
        </a:defRPr>
      </a:lvl3pPr>
      <a:lvl4pPr algn="ctr" rtl="0" eaLnBrk="0" fontAlgn="base" hangingPunct="0">
        <a:spcBef>
          <a:spcPct val="0"/>
        </a:spcBef>
        <a:spcAft>
          <a:spcPct val="0"/>
        </a:spcAft>
        <a:defRPr sz="2200">
          <a:solidFill>
            <a:schemeClr val="tx1"/>
          </a:solidFill>
          <a:latin typeface="+mn-lt"/>
          <a:ea typeface="+mn-ea"/>
          <a:cs typeface="+mn-cs"/>
          <a:sym typeface="Palatino"/>
        </a:defRPr>
      </a:lvl4pPr>
      <a:lvl5pPr algn="ctr" rtl="0" eaLnBrk="0" fontAlgn="base" hangingPunct="0">
        <a:spcBef>
          <a:spcPct val="0"/>
        </a:spcBef>
        <a:spcAft>
          <a:spcPct val="0"/>
        </a:spcAft>
        <a:defRPr sz="2200">
          <a:solidFill>
            <a:schemeClr val="tx1"/>
          </a:solidFill>
          <a:latin typeface="+mn-lt"/>
          <a:ea typeface="+mn-ea"/>
          <a:cs typeface="+mn-cs"/>
          <a:sym typeface="Palatino"/>
        </a:defRPr>
      </a:lvl5pPr>
      <a:lvl6pPr marL="457200" algn="ctr" rtl="0" fontAlgn="base">
        <a:spcBef>
          <a:spcPct val="0"/>
        </a:spcBef>
        <a:spcAft>
          <a:spcPct val="0"/>
        </a:spcAft>
        <a:defRPr sz="2200">
          <a:solidFill>
            <a:schemeClr val="tx1"/>
          </a:solidFill>
          <a:latin typeface="+mn-lt"/>
          <a:ea typeface="+mn-ea"/>
          <a:cs typeface="+mn-cs"/>
          <a:sym typeface="Palatino" charset="0"/>
        </a:defRPr>
      </a:lvl6pPr>
      <a:lvl7pPr marL="914400" algn="ctr" rtl="0" fontAlgn="base">
        <a:spcBef>
          <a:spcPct val="0"/>
        </a:spcBef>
        <a:spcAft>
          <a:spcPct val="0"/>
        </a:spcAft>
        <a:defRPr sz="2200">
          <a:solidFill>
            <a:schemeClr val="tx1"/>
          </a:solidFill>
          <a:latin typeface="+mn-lt"/>
          <a:ea typeface="+mn-ea"/>
          <a:cs typeface="+mn-cs"/>
          <a:sym typeface="Palatino" charset="0"/>
        </a:defRPr>
      </a:lvl7pPr>
      <a:lvl8pPr marL="1371600" algn="ctr" rtl="0" fontAlgn="base">
        <a:spcBef>
          <a:spcPct val="0"/>
        </a:spcBef>
        <a:spcAft>
          <a:spcPct val="0"/>
        </a:spcAft>
        <a:defRPr sz="2200">
          <a:solidFill>
            <a:schemeClr val="tx1"/>
          </a:solidFill>
          <a:latin typeface="+mn-lt"/>
          <a:ea typeface="+mn-ea"/>
          <a:cs typeface="+mn-cs"/>
          <a:sym typeface="Palatino" charset="0"/>
        </a:defRPr>
      </a:lvl8pPr>
      <a:lvl9pPr marL="1828800" algn="ctr" rtl="0" fontAlgn="base">
        <a:spcBef>
          <a:spcPct val="0"/>
        </a:spcBef>
        <a:spcAft>
          <a:spcPct val="0"/>
        </a:spcAft>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body" idx="1"/>
          </p:nvPr>
        </p:nvSpPr>
        <p:spPr bwMode="auto">
          <a:xfrm>
            <a:off x="304800" y="889000"/>
            <a:ext cx="8521700" cy="5080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50875" indent="-307975" algn="l" rtl="0" eaLnBrk="0" fontAlgn="base" hangingPunct="0">
        <a:spcBef>
          <a:spcPts val="2900"/>
        </a:spcBef>
        <a:spcAft>
          <a:spcPct val="0"/>
        </a:spcAft>
        <a:buSzPct val="52000"/>
        <a:buChar char="•"/>
        <a:defRPr sz="2800">
          <a:solidFill>
            <a:schemeClr val="tx1"/>
          </a:solidFill>
          <a:latin typeface="+mn-lt"/>
          <a:ea typeface="+mn-ea"/>
          <a:cs typeface="+mn-cs"/>
          <a:sym typeface="Palatino"/>
        </a:defRPr>
      </a:lvl1pPr>
      <a:lvl2pPr marL="1006475" indent="-307975" algn="l" rtl="0" eaLnBrk="0" fontAlgn="base" hangingPunct="0">
        <a:spcBef>
          <a:spcPts val="2900"/>
        </a:spcBef>
        <a:spcAft>
          <a:spcPct val="0"/>
        </a:spcAft>
        <a:buSzPct val="52000"/>
        <a:buChar char="•"/>
        <a:defRPr sz="2800">
          <a:solidFill>
            <a:schemeClr val="tx1"/>
          </a:solidFill>
          <a:latin typeface="+mn-lt"/>
          <a:ea typeface="+mn-ea"/>
          <a:cs typeface="+mn-cs"/>
          <a:sym typeface="Palatino"/>
        </a:defRPr>
      </a:lvl2pPr>
      <a:lvl3pPr marL="1349375" indent="-307975" algn="l" rtl="0" eaLnBrk="0" fontAlgn="base" hangingPunct="0">
        <a:spcBef>
          <a:spcPts val="2900"/>
        </a:spcBef>
        <a:spcAft>
          <a:spcPct val="0"/>
        </a:spcAft>
        <a:buSzPct val="52000"/>
        <a:buChar char="•"/>
        <a:defRPr sz="2800">
          <a:solidFill>
            <a:schemeClr val="tx1"/>
          </a:solidFill>
          <a:latin typeface="+mn-lt"/>
          <a:ea typeface="+mn-ea"/>
          <a:cs typeface="+mn-cs"/>
          <a:sym typeface="Palatino"/>
        </a:defRPr>
      </a:lvl3pPr>
      <a:lvl4pPr marL="1704975" indent="-307975" algn="l" rtl="0" eaLnBrk="0" fontAlgn="base" hangingPunct="0">
        <a:spcBef>
          <a:spcPts val="2900"/>
        </a:spcBef>
        <a:spcAft>
          <a:spcPct val="0"/>
        </a:spcAft>
        <a:buSzPct val="52000"/>
        <a:buChar char="•"/>
        <a:defRPr sz="2800">
          <a:solidFill>
            <a:schemeClr val="tx1"/>
          </a:solidFill>
          <a:latin typeface="+mn-lt"/>
          <a:ea typeface="+mn-ea"/>
          <a:cs typeface="+mn-cs"/>
          <a:sym typeface="Palatino"/>
        </a:defRPr>
      </a:lvl4pPr>
      <a:lvl5pPr marL="2060575" indent="-307975" algn="l" rtl="0" eaLnBrk="0" fontAlgn="base" hangingPunct="0">
        <a:spcBef>
          <a:spcPts val="2900"/>
        </a:spcBef>
        <a:spcAft>
          <a:spcPct val="0"/>
        </a:spcAft>
        <a:buSzPct val="52000"/>
        <a:buChar char="•"/>
        <a:defRPr sz="2800">
          <a:solidFill>
            <a:schemeClr val="tx1"/>
          </a:solidFill>
          <a:latin typeface="+mn-lt"/>
          <a:ea typeface="+mn-ea"/>
          <a:cs typeface="+mn-cs"/>
          <a:sym typeface="Palatino"/>
        </a:defRPr>
      </a:lvl5pPr>
      <a:lvl6pPr marL="2517775" indent="-307975" algn="l" rtl="0" fontAlgn="base">
        <a:spcBef>
          <a:spcPts val="2900"/>
        </a:spcBef>
        <a:spcAft>
          <a:spcPct val="0"/>
        </a:spcAft>
        <a:buSzPct val="52000"/>
        <a:buChar char="•"/>
        <a:defRPr sz="2800">
          <a:solidFill>
            <a:schemeClr val="tx1"/>
          </a:solidFill>
          <a:latin typeface="+mn-lt"/>
          <a:ea typeface="+mn-ea"/>
          <a:cs typeface="+mn-cs"/>
          <a:sym typeface="Palatino" charset="0"/>
        </a:defRPr>
      </a:lvl6pPr>
      <a:lvl7pPr marL="2974975" indent="-307975" algn="l" rtl="0" fontAlgn="base">
        <a:spcBef>
          <a:spcPts val="2900"/>
        </a:spcBef>
        <a:spcAft>
          <a:spcPct val="0"/>
        </a:spcAft>
        <a:buSzPct val="52000"/>
        <a:buChar char="•"/>
        <a:defRPr sz="2800">
          <a:solidFill>
            <a:schemeClr val="tx1"/>
          </a:solidFill>
          <a:latin typeface="+mn-lt"/>
          <a:ea typeface="+mn-ea"/>
          <a:cs typeface="+mn-cs"/>
          <a:sym typeface="Palatino" charset="0"/>
        </a:defRPr>
      </a:lvl7pPr>
      <a:lvl8pPr marL="3432175" indent="-307975" algn="l" rtl="0" fontAlgn="base">
        <a:spcBef>
          <a:spcPts val="2900"/>
        </a:spcBef>
        <a:spcAft>
          <a:spcPct val="0"/>
        </a:spcAft>
        <a:buSzPct val="52000"/>
        <a:buChar char="•"/>
        <a:defRPr sz="2800">
          <a:solidFill>
            <a:schemeClr val="tx1"/>
          </a:solidFill>
          <a:latin typeface="+mn-lt"/>
          <a:ea typeface="+mn-ea"/>
          <a:cs typeface="+mn-cs"/>
          <a:sym typeface="Palatino" charset="0"/>
        </a:defRPr>
      </a:lvl8pPr>
      <a:lvl9pPr marL="3889375" indent="-307975" algn="l" rtl="0" fontAlgn="base">
        <a:spcBef>
          <a:spcPts val="2900"/>
        </a:spcBef>
        <a:spcAft>
          <a:spcPct val="0"/>
        </a:spcAft>
        <a:buSzPct val="52000"/>
        <a:buChar char="•"/>
        <a:defRPr sz="28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304800" y="101600"/>
            <a:ext cx="8521700" cy="9652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889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1pPr>
      <a:lvl2pPr marL="10445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2pPr>
      <a:lvl3pPr marL="13874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3pPr>
      <a:lvl4pPr marL="17430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4pPr>
      <a:lvl5pPr marL="2098675" indent="-307975" algn="l" rtl="0" eaLnBrk="0" fontAlgn="base" hangingPunct="0">
        <a:spcBef>
          <a:spcPts val="2500"/>
        </a:spcBef>
        <a:spcAft>
          <a:spcPct val="0"/>
        </a:spcAft>
        <a:buSzPct val="52000"/>
        <a:buChar char="•"/>
        <a:defRPr sz="2800">
          <a:solidFill>
            <a:schemeClr val="tx1"/>
          </a:solidFill>
          <a:latin typeface="+mn-lt"/>
          <a:ea typeface="+mn-ea"/>
          <a:cs typeface="+mn-cs"/>
          <a:sym typeface="Palatino"/>
        </a:defRPr>
      </a:lvl5pPr>
      <a:lvl6pPr marL="25558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6pPr>
      <a:lvl7pPr marL="30130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7pPr>
      <a:lvl8pPr marL="34702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8pPr>
      <a:lvl9pPr marL="3927475" indent="-307975" algn="l" rtl="0" fontAlgn="base">
        <a:spcBef>
          <a:spcPts val="2500"/>
        </a:spcBef>
        <a:spcAft>
          <a:spcPct val="0"/>
        </a:spcAft>
        <a:buSzPct val="52000"/>
        <a:buChar char="•"/>
        <a:defRPr sz="28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304800" y="101600"/>
            <a:ext cx="8521700" cy="9652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Herculanum"/>
              </a:rPr>
              <a:t>Click to edit Master title style</a:t>
            </a:r>
          </a:p>
        </p:txBody>
      </p:sp>
      <p:sp>
        <p:nvSpPr>
          <p:cNvPr id="111619" name="Rectangle 2"/>
          <p:cNvSpPr>
            <a:spLocks noGrp="1" noChangeArrowheads="1"/>
          </p:cNvSpPr>
          <p:nvPr>
            <p:ph type="body" idx="1"/>
          </p:nvPr>
        </p:nvSpPr>
        <p:spPr bwMode="auto">
          <a:xfrm>
            <a:off x="304800" y="1663700"/>
            <a:ext cx="4622800" cy="4572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altLang="ja-JP" smtClean="0">
                <a:sym typeface="Palatino"/>
              </a:rPr>
              <a:t>Click to edit Master text styles</a:t>
            </a:r>
          </a:p>
          <a:p>
            <a:pPr lvl="1"/>
            <a:r>
              <a:rPr lang="en-US" altLang="ja-JP" smtClean="0">
                <a:sym typeface="Palatino"/>
              </a:rPr>
              <a:t>Second level</a:t>
            </a:r>
          </a:p>
          <a:p>
            <a:pPr lvl="2"/>
            <a:r>
              <a:rPr lang="en-US" altLang="ja-JP" smtClean="0">
                <a:sym typeface="Palatino"/>
              </a:rPr>
              <a:t>Third level</a:t>
            </a:r>
          </a:p>
          <a:p>
            <a:pPr lvl="3"/>
            <a:r>
              <a:rPr lang="en-US" altLang="ja-JP" smtClean="0">
                <a:sym typeface="Palatino"/>
              </a:rPr>
              <a:t>Fourth level</a:t>
            </a:r>
          </a:p>
          <a:p>
            <a:pPr lvl="4"/>
            <a:r>
              <a:rPr lang="en-US" altLang="ja-JP" smtClean="0">
                <a:sym typeface="Palatino"/>
              </a:rPr>
              <a:t>Fifth level</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hf hdr="0" ftr="0" dt="0"/>
  <p:txStyles>
    <p:titleStyle>
      <a:lvl1pPr algn="ctr" rtl="0" eaLnBrk="0" fontAlgn="base" hangingPunct="0">
        <a:spcBef>
          <a:spcPct val="0"/>
        </a:spcBef>
        <a:spcAft>
          <a:spcPct val="0"/>
        </a:spcAft>
        <a:defRPr sz="5400">
          <a:solidFill>
            <a:srgbClr val="3F3F3F"/>
          </a:solidFill>
          <a:latin typeface="+mj-lt"/>
          <a:ea typeface="+mj-ea"/>
          <a:cs typeface="+mj-cs"/>
          <a:sym typeface="Herculanum"/>
        </a:defRPr>
      </a:lvl1pPr>
      <a:lvl2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2pPr>
      <a:lvl3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3pPr>
      <a:lvl4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4pPr>
      <a:lvl5pPr algn="ctr" rtl="0" eaLnBrk="0" fontAlgn="base" hangingPunct="0">
        <a:spcBef>
          <a:spcPct val="0"/>
        </a:spcBef>
        <a:spcAft>
          <a:spcPct val="0"/>
        </a:spcAft>
        <a:defRPr sz="5400">
          <a:solidFill>
            <a:srgbClr val="3F3F3F"/>
          </a:solidFill>
          <a:latin typeface="Herculanum" charset="0"/>
          <a:ea typeface="ヒラギノ明朝 ProN W3" charset="0"/>
          <a:cs typeface="ヒラギノ明朝 ProN W3" charset="0"/>
          <a:sym typeface="Herculanum"/>
        </a:defRPr>
      </a:lvl5pPr>
      <a:lvl6pPr marL="4572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5400">
          <a:solidFill>
            <a:srgbClr val="3F3F3F"/>
          </a:solidFill>
          <a:latin typeface="Herculanum" charset="0"/>
          <a:ea typeface="ヒラギノ明朝 ProN W3" charset="0"/>
          <a:cs typeface="ヒラギノ明朝 ProN W3" charset="0"/>
          <a:sym typeface="Herculanum" charset="0"/>
        </a:defRPr>
      </a:lvl9pPr>
    </p:titleStyle>
    <p:bodyStyle>
      <a:lvl1pPr marL="6207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1pPr>
      <a:lvl2pPr marL="9763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2pPr>
      <a:lvl3pPr marL="13192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3pPr>
      <a:lvl4pPr marL="16748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4pPr>
      <a:lvl5pPr marL="2030413" indent="-277813" algn="l" rtl="0" eaLnBrk="0" fontAlgn="base" hangingPunct="0">
        <a:spcBef>
          <a:spcPts val="3200"/>
        </a:spcBef>
        <a:spcAft>
          <a:spcPct val="0"/>
        </a:spcAft>
        <a:buSzPct val="52000"/>
        <a:buChar char="•"/>
        <a:defRPr sz="2200">
          <a:solidFill>
            <a:schemeClr val="tx1"/>
          </a:solidFill>
          <a:latin typeface="+mn-lt"/>
          <a:ea typeface="+mn-ea"/>
          <a:cs typeface="+mn-cs"/>
          <a:sym typeface="Palatino"/>
        </a:defRPr>
      </a:lvl5pPr>
      <a:lvl6pPr marL="24876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6pPr>
      <a:lvl7pPr marL="29448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7pPr>
      <a:lvl8pPr marL="34020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8pPr>
      <a:lvl9pPr marL="3859213" indent="-277813" algn="l" rtl="0" fontAlgn="base">
        <a:spcBef>
          <a:spcPts val="3200"/>
        </a:spcBef>
        <a:spcAft>
          <a:spcPct val="0"/>
        </a:spcAft>
        <a:buSzPct val="52000"/>
        <a:buChar char="•"/>
        <a:defRPr sz="2200">
          <a:solidFill>
            <a:schemeClr val="tx1"/>
          </a:solidFill>
          <a:latin typeface="+mn-lt"/>
          <a:ea typeface="+mn-ea"/>
          <a:cs typeface="+mn-cs"/>
          <a:sym typeface="Palatino"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3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3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3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38.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3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3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3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3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8.xml"/></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33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8.pn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3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3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3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3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3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ChangeArrowheads="1"/>
          </p:cNvSpPr>
          <p:nvPr/>
        </p:nvSpPr>
        <p:spPr bwMode="auto">
          <a:xfrm>
            <a:off x="500063" y="2564904"/>
            <a:ext cx="7816850" cy="2376264"/>
          </a:xfrm>
          <a:prstGeom prst="rect">
            <a:avLst/>
          </a:prstGeom>
          <a:noFill/>
          <a:ln w="9525">
            <a:noFill/>
            <a:miter lim="800000"/>
            <a:headEnd/>
            <a:tailEnd/>
          </a:ln>
        </p:spPr>
        <p:txBody>
          <a:bodyPr lIns="92075" tIns="457200" rIns="92075" bIns="457200" anchor="ctr"/>
          <a:lstStyle/>
          <a:p>
            <a:pPr algn="ctr"/>
            <a:r>
              <a:rPr lang="en-US" altLang="zh-CN" sz="4000" b="1" dirty="0" smtClean="0">
                <a:solidFill>
                  <a:srgbClr val="0000FF"/>
                </a:solidFill>
                <a:latin typeface="Arial" charset="0"/>
                <a:sym typeface="Gill Sans Light"/>
              </a:rPr>
              <a:t>PAC AND ITS ACTIVITIES </a:t>
            </a:r>
          </a:p>
          <a:p>
            <a:pPr algn="ctr"/>
            <a:endParaRPr lang="en-US" altLang="ja-JP" sz="2000" dirty="0" smtClean="0">
              <a:solidFill>
                <a:srgbClr val="0000FF"/>
              </a:solidFill>
              <a:latin typeface="Gill Sans Light"/>
              <a:ea typeface="SimSun" pitchFamily="2" charset="-122"/>
              <a:sym typeface="Gill Sans Light"/>
            </a:endParaRPr>
          </a:p>
          <a:p>
            <a:pPr algn="ctr"/>
            <a:r>
              <a:rPr lang="en-US" altLang="ja-JP" sz="2400" b="1" dirty="0" smtClean="0">
                <a:solidFill>
                  <a:srgbClr val="FF0000"/>
                </a:solidFill>
                <a:latin typeface="Arial" pitchFamily="34" charset="0"/>
                <a:ea typeface="SimSun" pitchFamily="2" charset="-122"/>
                <a:cs typeface="Arial" pitchFamily="34" charset="0"/>
                <a:sym typeface="Gill Sans Light"/>
              </a:rPr>
              <a:t>ITU-UNIDO Regional Forum on Sustainable Conformity Assessment</a:t>
            </a:r>
          </a:p>
          <a:p>
            <a:pPr algn="ctr"/>
            <a:r>
              <a:rPr lang="en-US" altLang="zh-CN" sz="2400" b="1" smtClean="0">
                <a:solidFill>
                  <a:srgbClr val="FF0000"/>
                </a:solidFill>
                <a:latin typeface="Arial" pitchFamily="34" charset="0"/>
                <a:ea typeface="SimSun" pitchFamily="2" charset="-122"/>
                <a:cs typeface="Arial" pitchFamily="34" charset="0"/>
                <a:sym typeface="Gill Sans Light"/>
              </a:rPr>
              <a:t>Yangon, Myanmar, 25-27 November 2013</a:t>
            </a:r>
            <a:endParaRPr lang="en-US" altLang="zh-CN" sz="3500" b="1" dirty="0">
              <a:solidFill>
                <a:srgbClr val="FF0000"/>
              </a:solidFill>
              <a:latin typeface="Gill Sans Light"/>
              <a:ea typeface="SimSun" pitchFamily="2" charset="-122"/>
              <a:sym typeface="Gill Sans Light"/>
            </a:endParaRPr>
          </a:p>
        </p:txBody>
      </p:sp>
      <p:pic>
        <p:nvPicPr>
          <p:cNvPr id="382978" name="Picture 5" descr="PA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84438" y="0"/>
            <a:ext cx="3962400" cy="2351088"/>
          </a:xfrm>
          <a:prstGeom prst="rect">
            <a:avLst/>
          </a:prstGeom>
          <a:noFill/>
          <a:ln w="9525">
            <a:noFill/>
            <a:miter lim="800000"/>
            <a:headEnd/>
            <a:tailEnd/>
          </a:ln>
        </p:spPr>
      </p:pic>
      <p:sp>
        <p:nvSpPr>
          <p:cNvPr id="382979" name="Text Box 6"/>
          <p:cNvSpPr txBox="1">
            <a:spLocks noChangeArrowheads="1"/>
          </p:cNvSpPr>
          <p:nvPr/>
        </p:nvSpPr>
        <p:spPr bwMode="auto">
          <a:xfrm>
            <a:off x="5181600" y="5229200"/>
            <a:ext cx="3566393" cy="707886"/>
          </a:xfrm>
          <a:prstGeom prst="rect">
            <a:avLst/>
          </a:prstGeom>
          <a:noFill/>
          <a:ln w="9525">
            <a:noFill/>
            <a:miter lim="800000"/>
            <a:headEnd/>
            <a:tailEnd/>
          </a:ln>
        </p:spPr>
        <p:txBody>
          <a:bodyPr wrap="square">
            <a:spAutoFit/>
          </a:bodyPr>
          <a:lstStyle/>
          <a:p>
            <a:pPr algn="ctr"/>
            <a:r>
              <a:rPr lang="en-US" altLang="zh-CN" sz="2000" b="1" dirty="0" err="1" smtClean="0">
                <a:solidFill>
                  <a:schemeClr val="tx1"/>
                </a:solidFill>
                <a:latin typeface="Arial" charset="0"/>
                <a:sym typeface="Gill Sans Light"/>
              </a:rPr>
              <a:t>Venkat</a:t>
            </a:r>
            <a:r>
              <a:rPr lang="en-US" altLang="zh-CN" sz="2000" b="1" dirty="0" smtClean="0">
                <a:solidFill>
                  <a:schemeClr val="tx1"/>
                </a:solidFill>
                <a:latin typeface="Arial" charset="0"/>
                <a:sym typeface="Gill Sans Light"/>
              </a:rPr>
              <a:t> </a:t>
            </a:r>
            <a:r>
              <a:rPr lang="en-US" altLang="zh-CN" sz="2000" b="1" dirty="0" err="1" smtClean="0">
                <a:solidFill>
                  <a:schemeClr val="tx1"/>
                </a:solidFill>
                <a:latin typeface="Arial" charset="0"/>
                <a:sym typeface="Gill Sans Light"/>
              </a:rPr>
              <a:t>Balakrishnan</a:t>
            </a:r>
            <a:endParaRPr lang="en-US" altLang="zh-CN" sz="2000" b="1" dirty="0">
              <a:solidFill>
                <a:schemeClr val="tx1"/>
              </a:solidFill>
              <a:latin typeface="Arial" charset="0"/>
              <a:sym typeface="Gill Sans Light"/>
            </a:endParaRPr>
          </a:p>
          <a:p>
            <a:pPr algn="ctr"/>
            <a:r>
              <a:rPr lang="en-US" altLang="zh-CN" sz="2000" b="1" dirty="0">
                <a:solidFill>
                  <a:schemeClr val="tx1"/>
                </a:solidFill>
                <a:latin typeface="Arial" charset="0"/>
                <a:sym typeface="Gill Sans Light"/>
              </a:rPr>
              <a:t>PAC </a:t>
            </a:r>
            <a:r>
              <a:rPr lang="en-US" altLang="zh-CN" sz="2000" b="1" dirty="0" smtClean="0">
                <a:solidFill>
                  <a:schemeClr val="tx1"/>
                </a:solidFill>
                <a:latin typeface="Arial" charset="0"/>
                <a:sym typeface="Gill Sans Light"/>
              </a:rPr>
              <a:t>Vice Chair</a:t>
            </a:r>
            <a:endParaRPr lang="ja-JP" altLang="en-US" sz="2000" b="1" dirty="0">
              <a:solidFill>
                <a:schemeClr val="tx1"/>
              </a:solidFill>
              <a:latin typeface="Arial" charset="0"/>
              <a:sym typeface="Gill Sans Ligh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060848"/>
            <a:ext cx="7704856" cy="4431983"/>
          </a:xfrm>
          <a:prstGeom prst="rect">
            <a:avLst/>
          </a:prstGeom>
        </p:spPr>
        <p:txBody>
          <a:bodyPr wrap="square">
            <a:spAutoFit/>
          </a:bodyPr>
          <a:lstStyle/>
          <a:p>
            <a:pPr marL="542925" indent="-542925">
              <a:buClr>
                <a:srgbClr val="FF0000"/>
              </a:buClr>
              <a:buFont typeface="Wingdings" pitchFamily="2" charset="2"/>
              <a:buChar char="q"/>
            </a:pPr>
            <a:r>
              <a:rPr lang="en-AU" sz="2000" b="1" dirty="0" smtClean="0">
                <a:solidFill>
                  <a:schemeClr val="tx1"/>
                </a:solidFill>
                <a:latin typeface="Arial" pitchFamily="34" charset="0"/>
                <a:cs typeface="Arial" pitchFamily="34" charset="0"/>
              </a:rPr>
              <a:t>MLAs create an opportunity for members to develop their capacity to respond to regulatory, industry and community needs in priority areas.</a:t>
            </a:r>
          </a:p>
          <a:p>
            <a:pPr marL="542925" indent="-542925">
              <a:buClr>
                <a:srgbClr val="FF0000"/>
              </a:buClr>
              <a:buFont typeface="Wingdings" pitchFamily="2" charset="2"/>
              <a:buChar char="q"/>
            </a:pPr>
            <a:endParaRPr lang="en-AU" sz="2000" b="1" dirty="0" smtClean="0">
              <a:solidFill>
                <a:schemeClr val="tx1"/>
              </a:solidFill>
              <a:latin typeface="Arial" pitchFamily="34" charset="0"/>
              <a:cs typeface="Arial" pitchFamily="34" charset="0"/>
            </a:endParaRPr>
          </a:p>
          <a:p>
            <a:pPr marL="1000125" lvl="1" indent="-542925">
              <a:buClr>
                <a:srgbClr val="FF0000"/>
              </a:buClr>
              <a:buFont typeface="Wingdings" pitchFamily="2" charset="2"/>
              <a:buChar char="§"/>
            </a:pPr>
            <a:r>
              <a:rPr lang="en-AU" sz="2000" b="1" dirty="0">
                <a:latin typeface="Arial" pitchFamily="34" charset="0"/>
                <a:cs typeface="Arial" pitchFamily="34" charset="0"/>
              </a:rPr>
              <a:t>The direct benefits are derived from improved individual organisational performance</a:t>
            </a:r>
            <a:r>
              <a:rPr lang="en-AU" sz="2000" b="1" dirty="0" smtClean="0">
                <a:latin typeface="Arial" pitchFamily="34" charset="0"/>
                <a:cs typeface="Arial" pitchFamily="34" charset="0"/>
              </a:rPr>
              <a:t>.</a:t>
            </a:r>
          </a:p>
          <a:p>
            <a:pPr marL="1000125" lvl="1" indent="-542925">
              <a:buClr>
                <a:srgbClr val="FF0000"/>
              </a:buClr>
              <a:buFont typeface="Wingdings" pitchFamily="2" charset="2"/>
              <a:buChar char="§"/>
            </a:pPr>
            <a:endParaRPr lang="en-AU" sz="2000" b="1" dirty="0">
              <a:latin typeface="Arial" pitchFamily="34" charset="0"/>
              <a:cs typeface="Arial" pitchFamily="34" charset="0"/>
            </a:endParaRPr>
          </a:p>
          <a:p>
            <a:pPr marL="542925" indent="-542925">
              <a:buClr>
                <a:srgbClr val="FF0000"/>
              </a:buClr>
              <a:buFont typeface="Wingdings" pitchFamily="2" charset="2"/>
              <a:buChar char="q"/>
            </a:pPr>
            <a:r>
              <a:rPr lang="en-AU" sz="2000" b="1" dirty="0" smtClean="0">
                <a:solidFill>
                  <a:schemeClr val="tx1"/>
                </a:solidFill>
                <a:latin typeface="Arial" pitchFamily="34" charset="0"/>
                <a:cs typeface="Arial" pitchFamily="34" charset="0"/>
              </a:rPr>
              <a:t>Numerous </a:t>
            </a:r>
            <a:r>
              <a:rPr lang="en-AU" sz="2000" b="1" dirty="0">
                <a:solidFill>
                  <a:schemeClr val="tx1"/>
                </a:solidFill>
                <a:latin typeface="Arial" pitchFamily="34" charset="0"/>
                <a:cs typeface="Arial" pitchFamily="34" charset="0"/>
              </a:rPr>
              <a:t>capacity building programs flow through to the certification body level and trickle down to industry</a:t>
            </a:r>
            <a:r>
              <a:rPr lang="en-AU" sz="2000" b="1" dirty="0" smtClean="0">
                <a:solidFill>
                  <a:schemeClr val="tx1"/>
                </a:solidFill>
                <a:latin typeface="Arial" pitchFamily="34" charset="0"/>
                <a:cs typeface="Arial" pitchFamily="34" charset="0"/>
              </a:rPr>
              <a:t>.</a:t>
            </a:r>
          </a:p>
          <a:p>
            <a:pPr marL="542925" indent="-542925">
              <a:buClr>
                <a:srgbClr val="FF0000"/>
              </a:buClr>
              <a:buFont typeface="Wingdings" pitchFamily="2" charset="2"/>
              <a:buChar char="q"/>
            </a:pPr>
            <a:endParaRPr lang="en-AU" sz="2000" b="1" dirty="0" smtClean="0">
              <a:solidFill>
                <a:schemeClr val="tx1"/>
              </a:solidFill>
              <a:latin typeface="Arial" pitchFamily="34" charset="0"/>
              <a:cs typeface="Arial" pitchFamily="34" charset="0"/>
            </a:endParaRPr>
          </a:p>
          <a:p>
            <a:pPr marL="982663" lvl="1" indent="-525463">
              <a:buClr>
                <a:srgbClr val="FF0000"/>
              </a:buClr>
              <a:buFont typeface="Wingdings" pitchFamily="2" charset="2"/>
              <a:buChar char="§"/>
            </a:pPr>
            <a:r>
              <a:rPr lang="en-AU" sz="2000" b="1" dirty="0" smtClean="0">
                <a:latin typeface="Arial" pitchFamily="34" charset="0"/>
                <a:cs typeface="Arial" pitchFamily="34" charset="0"/>
              </a:rPr>
              <a:t>The </a:t>
            </a:r>
            <a:r>
              <a:rPr lang="en-AU" sz="2000" b="1" dirty="0">
                <a:latin typeface="Arial" pitchFamily="34" charset="0"/>
                <a:cs typeface="Arial" pitchFamily="34" charset="0"/>
              </a:rPr>
              <a:t>indirect benefits are derived from the capacity building and maturing market capability.</a:t>
            </a:r>
          </a:p>
          <a:p>
            <a:pPr marL="542925" indent="-542925">
              <a:buClr>
                <a:srgbClr val="FF0000"/>
              </a:buClr>
              <a:buFont typeface="Wingdings" pitchFamily="2" charset="2"/>
              <a:buChar char="q"/>
            </a:pPr>
            <a:endParaRPr lang="en-AU" sz="2400" b="1" dirty="0" smtClean="0">
              <a:solidFill>
                <a:schemeClr val="tx1"/>
              </a:solidFill>
              <a:latin typeface="Arial" pitchFamily="34" charset="0"/>
              <a:cs typeface="Arial" pitchFamily="34" charset="0"/>
            </a:endParaRPr>
          </a:p>
          <a:p>
            <a:pPr>
              <a:buFont typeface="Wingdings" pitchFamily="2" charset="2"/>
              <a:buChar char="§"/>
            </a:pPr>
            <a:endParaRPr lang="en-AU" dirty="0"/>
          </a:p>
        </p:txBody>
      </p:sp>
      <p:pic>
        <p:nvPicPr>
          <p:cNvPr id="3" name="Picture 3"/>
          <p:cNvPicPr>
            <a:picLocks noChangeAspect="1"/>
          </p:cNvPicPr>
          <p:nvPr/>
        </p:nvPicPr>
        <p:blipFill>
          <a:blip r:embed="rId3"/>
          <a:srcRect/>
          <a:stretch>
            <a:fillRect/>
          </a:stretch>
        </p:blipFill>
        <p:spPr bwMode="auto">
          <a:xfrm>
            <a:off x="0" y="116632"/>
            <a:ext cx="1979613" cy="1168400"/>
          </a:xfrm>
          <a:prstGeom prst="rect">
            <a:avLst/>
          </a:prstGeom>
          <a:noFill/>
          <a:ln w="9525">
            <a:noFill/>
            <a:miter lim="800000"/>
            <a:headEnd/>
            <a:tailEnd/>
          </a:ln>
        </p:spPr>
      </p:pic>
      <p:sp>
        <p:nvSpPr>
          <p:cNvPr id="4" name="Text Box 5"/>
          <p:cNvSpPr txBox="1">
            <a:spLocks noChangeArrowheads="1"/>
          </p:cNvSpPr>
          <p:nvPr/>
        </p:nvSpPr>
        <p:spPr bwMode="auto">
          <a:xfrm>
            <a:off x="2051720" y="476671"/>
            <a:ext cx="5688632" cy="646331"/>
          </a:xfrm>
          <a:prstGeom prst="rect">
            <a:avLst/>
          </a:prstGeom>
          <a:noFill/>
          <a:ln w="9525">
            <a:noFill/>
            <a:miter lim="800000"/>
            <a:headEnd/>
            <a:tailEnd/>
          </a:ln>
        </p:spPr>
        <p:txBody>
          <a:bodyPr wrap="square">
            <a:spAutoFit/>
          </a:bodyPr>
          <a:lstStyle/>
          <a:p>
            <a:pPr algn="ctr">
              <a:spcBef>
                <a:spcPct val="50000"/>
              </a:spcBef>
            </a:pPr>
            <a:r>
              <a:rPr lang="en-AU" altLang="ja-JP" sz="3600" dirty="0" smtClean="0">
                <a:solidFill>
                  <a:srgbClr val="0000FF"/>
                </a:solidFill>
                <a:latin typeface="Arial Black"/>
                <a:cs typeface="Arial Black"/>
              </a:rPr>
              <a:t>Benefits</a:t>
            </a:r>
            <a:endParaRPr lang="ja-JP" altLang="en-US" sz="3600" b="1" dirty="0">
              <a:solidFill>
                <a:srgbClr val="0000FF"/>
              </a:solidFill>
              <a:latin typeface="Arial Black"/>
              <a:cs typeface="Arial Black"/>
            </a:endParaRPr>
          </a:p>
        </p:txBody>
      </p:sp>
      <p:sp>
        <p:nvSpPr>
          <p:cNvPr id="5" name="スライド番号プレースホルダー 4"/>
          <p:cNvSpPr>
            <a:spLocks noGrp="1"/>
          </p:cNvSpPr>
          <p:nvPr>
            <p:ph type="sldNum" sz="quarter" idx="12"/>
          </p:nvPr>
        </p:nvSpPr>
        <p:spPr/>
        <p:txBody>
          <a:bodyPr/>
          <a:lstStyle/>
          <a:p>
            <a:fld id="{7F5CE407-6216-4202-80E4-A30DC2F709B2}" type="slidenum">
              <a:rPr lang="en-US" smtClean="0"/>
              <a:pPr/>
              <a:t>10</a:t>
            </a:fld>
            <a:endParaRPr lang="en-US"/>
          </a:p>
        </p:txBody>
      </p:sp>
    </p:spTree>
    <p:extLst>
      <p:ext uri="{BB962C8B-B14F-4D97-AF65-F5344CB8AC3E}">
        <p14:creationId xmlns:p14="http://schemas.microsoft.com/office/powerpoint/2010/main" xmlns="" val="3807573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xmlns="" val="3762144908"/>
              </p:ext>
            </p:extLst>
          </p:nvPr>
        </p:nvGraphicFramePr>
        <p:xfrm>
          <a:off x="467544" y="1556792"/>
          <a:ext cx="8424936" cy="530120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3"/>
          <p:cNvPicPr>
            <a:picLocks noChangeAspect="1"/>
          </p:cNvPicPr>
          <p:nvPr/>
        </p:nvPicPr>
        <p:blipFill>
          <a:blip r:embed="rId4"/>
          <a:srcRect/>
          <a:stretch>
            <a:fillRect/>
          </a:stretch>
        </p:blipFill>
        <p:spPr bwMode="auto">
          <a:xfrm>
            <a:off x="10509" y="116632"/>
            <a:ext cx="1979613" cy="1168400"/>
          </a:xfrm>
          <a:prstGeom prst="rect">
            <a:avLst/>
          </a:prstGeom>
          <a:noFill/>
          <a:ln w="9525">
            <a:noFill/>
            <a:miter lim="800000"/>
            <a:headEnd/>
            <a:tailEnd/>
          </a:ln>
        </p:spPr>
      </p:pic>
      <p:sp>
        <p:nvSpPr>
          <p:cNvPr id="8" name="正方形/長方形 7"/>
          <p:cNvSpPr/>
          <p:nvPr/>
        </p:nvSpPr>
        <p:spPr>
          <a:xfrm>
            <a:off x="2267744" y="260648"/>
            <a:ext cx="6264696" cy="861774"/>
          </a:xfrm>
          <a:prstGeom prst="rect">
            <a:avLst/>
          </a:prstGeom>
        </p:spPr>
        <p:txBody>
          <a:bodyPr wrap="square">
            <a:spAutoFit/>
          </a:bodyPr>
          <a:lstStyle/>
          <a:p>
            <a:r>
              <a:rPr lang="en-US" altLang="ja-JP" sz="3200" b="1" dirty="0" smtClean="0">
                <a:solidFill>
                  <a:srgbClr val="0000FF"/>
                </a:solidFill>
                <a:latin typeface="Arial Black"/>
                <a:cs typeface="Arial Black"/>
              </a:rPr>
              <a:t>Regional share in 2011</a:t>
            </a:r>
          </a:p>
          <a:p>
            <a:r>
              <a:rPr lang="en-US" altLang="ja-JP" b="1" dirty="0" smtClean="0">
                <a:solidFill>
                  <a:srgbClr val="0000FF"/>
                </a:solidFill>
                <a:latin typeface="Arial Black"/>
                <a:cs typeface="Arial Black"/>
              </a:rPr>
              <a:t>                                                (ISO </a:t>
            </a:r>
            <a:r>
              <a:rPr lang="en-US" altLang="ja-JP" b="1" dirty="0">
                <a:solidFill>
                  <a:srgbClr val="0000FF"/>
                </a:solidFill>
                <a:latin typeface="Arial Black"/>
                <a:cs typeface="Arial Black"/>
              </a:rPr>
              <a:t>Survey </a:t>
            </a:r>
            <a:r>
              <a:rPr lang="en-US" altLang="ja-JP" b="1" dirty="0" smtClean="0">
                <a:solidFill>
                  <a:srgbClr val="0000FF"/>
                </a:solidFill>
                <a:latin typeface="Arial Black"/>
                <a:cs typeface="Arial Black"/>
              </a:rPr>
              <a:t>2011) </a:t>
            </a:r>
            <a:endParaRPr lang="ja-JP" altLang="en-US" dirty="0"/>
          </a:p>
        </p:txBody>
      </p:sp>
      <p:sp>
        <p:nvSpPr>
          <p:cNvPr id="9" name="テキスト ボックス 8"/>
          <p:cNvSpPr txBox="1"/>
          <p:nvPr/>
        </p:nvSpPr>
        <p:spPr>
          <a:xfrm>
            <a:off x="1331640" y="2420888"/>
            <a:ext cx="648072" cy="307777"/>
          </a:xfrm>
          <a:prstGeom prst="rect">
            <a:avLst/>
          </a:prstGeom>
          <a:noFill/>
        </p:spPr>
        <p:txBody>
          <a:bodyPr wrap="square" rtlCol="0">
            <a:spAutoFit/>
          </a:bodyPr>
          <a:lstStyle/>
          <a:p>
            <a:r>
              <a:rPr lang="en-GB" sz="1400" dirty="0" smtClean="0">
                <a:latin typeface="Arial"/>
                <a:cs typeface="Arial"/>
              </a:rPr>
              <a:t>42.4</a:t>
            </a:r>
            <a:endParaRPr lang="en-GB" sz="1400" dirty="0">
              <a:latin typeface="Arial"/>
              <a:cs typeface="Arial"/>
            </a:endParaRPr>
          </a:p>
        </p:txBody>
      </p:sp>
      <p:sp>
        <p:nvSpPr>
          <p:cNvPr id="10" name="テキスト ボックス 9"/>
          <p:cNvSpPr txBox="1"/>
          <p:nvPr/>
        </p:nvSpPr>
        <p:spPr>
          <a:xfrm>
            <a:off x="3275856" y="2708920"/>
            <a:ext cx="648072" cy="307777"/>
          </a:xfrm>
          <a:prstGeom prst="rect">
            <a:avLst/>
          </a:prstGeom>
          <a:noFill/>
        </p:spPr>
        <p:txBody>
          <a:bodyPr wrap="square" rtlCol="0">
            <a:spAutoFit/>
          </a:bodyPr>
          <a:lstStyle/>
          <a:p>
            <a:r>
              <a:rPr lang="en-GB" sz="1400" dirty="0" smtClean="0">
                <a:latin typeface="Arial"/>
                <a:cs typeface="Arial"/>
              </a:rPr>
              <a:t>44.5</a:t>
            </a:r>
            <a:endParaRPr lang="en-GB" sz="1400" dirty="0">
              <a:latin typeface="Arial"/>
              <a:cs typeface="Arial"/>
            </a:endParaRPr>
          </a:p>
        </p:txBody>
      </p:sp>
      <p:sp>
        <p:nvSpPr>
          <p:cNvPr id="11" name="テキスト ボックス 10"/>
          <p:cNvSpPr txBox="1"/>
          <p:nvPr/>
        </p:nvSpPr>
        <p:spPr>
          <a:xfrm>
            <a:off x="4283968" y="2852936"/>
            <a:ext cx="648072" cy="307777"/>
          </a:xfrm>
          <a:prstGeom prst="rect">
            <a:avLst/>
          </a:prstGeom>
          <a:noFill/>
        </p:spPr>
        <p:txBody>
          <a:bodyPr wrap="square" rtlCol="0">
            <a:spAutoFit/>
          </a:bodyPr>
          <a:lstStyle/>
          <a:p>
            <a:r>
              <a:rPr lang="en-GB" sz="1400" dirty="0" smtClean="0">
                <a:latin typeface="Arial"/>
                <a:cs typeface="Arial"/>
              </a:rPr>
              <a:t>55.2</a:t>
            </a:r>
            <a:endParaRPr lang="en-GB" sz="1400" dirty="0">
              <a:latin typeface="Arial"/>
              <a:cs typeface="Arial"/>
            </a:endParaRPr>
          </a:p>
        </p:txBody>
      </p:sp>
      <p:sp>
        <p:nvSpPr>
          <p:cNvPr id="12" name="テキスト ボックス 11"/>
          <p:cNvSpPr txBox="1"/>
          <p:nvPr/>
        </p:nvSpPr>
        <p:spPr>
          <a:xfrm>
            <a:off x="6300192" y="1916832"/>
            <a:ext cx="720080" cy="307777"/>
          </a:xfrm>
          <a:prstGeom prst="rect">
            <a:avLst/>
          </a:prstGeom>
          <a:noFill/>
        </p:spPr>
        <p:txBody>
          <a:bodyPr wrap="square" rtlCol="0">
            <a:spAutoFit/>
          </a:bodyPr>
          <a:lstStyle/>
          <a:p>
            <a:r>
              <a:rPr lang="en-GB" sz="1400" dirty="0" smtClean="0">
                <a:latin typeface="Arial"/>
                <a:cs typeface="Arial"/>
              </a:rPr>
              <a:t>10.6</a:t>
            </a:r>
            <a:endParaRPr lang="en-GB" sz="1400" dirty="0">
              <a:latin typeface="Arial"/>
              <a:cs typeface="Arial"/>
            </a:endParaRPr>
          </a:p>
        </p:txBody>
      </p:sp>
      <p:sp>
        <p:nvSpPr>
          <p:cNvPr id="13" name="テキスト ボックス 12"/>
          <p:cNvSpPr txBox="1"/>
          <p:nvPr/>
        </p:nvSpPr>
        <p:spPr>
          <a:xfrm>
            <a:off x="1259632" y="4581128"/>
            <a:ext cx="648072" cy="307777"/>
          </a:xfrm>
          <a:prstGeom prst="rect">
            <a:avLst/>
          </a:prstGeom>
          <a:noFill/>
        </p:spPr>
        <p:txBody>
          <a:bodyPr wrap="square" rtlCol="0">
            <a:spAutoFit/>
          </a:bodyPr>
          <a:lstStyle/>
          <a:p>
            <a:r>
              <a:rPr lang="en-GB" sz="1400" dirty="0" smtClean="0">
                <a:latin typeface="Arial"/>
                <a:cs typeface="Arial"/>
              </a:rPr>
              <a:t>44.3</a:t>
            </a:r>
            <a:endParaRPr lang="en-GB" sz="1400" dirty="0">
              <a:latin typeface="Arial"/>
              <a:cs typeface="Arial"/>
            </a:endParaRPr>
          </a:p>
        </p:txBody>
      </p:sp>
      <p:sp>
        <p:nvSpPr>
          <p:cNvPr id="14" name="テキスト ボックス 13"/>
          <p:cNvSpPr txBox="1"/>
          <p:nvPr/>
        </p:nvSpPr>
        <p:spPr>
          <a:xfrm>
            <a:off x="4211960" y="4797152"/>
            <a:ext cx="648072" cy="307777"/>
          </a:xfrm>
          <a:prstGeom prst="rect">
            <a:avLst/>
          </a:prstGeom>
          <a:noFill/>
        </p:spPr>
        <p:txBody>
          <a:bodyPr wrap="square" rtlCol="0">
            <a:spAutoFit/>
          </a:bodyPr>
          <a:lstStyle/>
          <a:p>
            <a:r>
              <a:rPr lang="en-GB" sz="1400" dirty="0" smtClean="0">
                <a:latin typeface="Arial"/>
                <a:cs typeface="Arial"/>
              </a:rPr>
              <a:t>31.1</a:t>
            </a:r>
            <a:endParaRPr lang="en-GB" sz="1400" dirty="0">
              <a:latin typeface="Arial"/>
              <a:cs typeface="Arial"/>
            </a:endParaRPr>
          </a:p>
        </p:txBody>
      </p:sp>
      <p:sp>
        <p:nvSpPr>
          <p:cNvPr id="15" name="テキスト ボックス 14"/>
          <p:cNvSpPr txBox="1"/>
          <p:nvPr/>
        </p:nvSpPr>
        <p:spPr>
          <a:xfrm>
            <a:off x="5292080" y="3717032"/>
            <a:ext cx="648072" cy="307777"/>
          </a:xfrm>
          <a:prstGeom prst="rect">
            <a:avLst/>
          </a:prstGeom>
          <a:noFill/>
        </p:spPr>
        <p:txBody>
          <a:bodyPr wrap="square" rtlCol="0">
            <a:spAutoFit/>
          </a:bodyPr>
          <a:lstStyle/>
          <a:p>
            <a:r>
              <a:rPr lang="en-GB" sz="1400" dirty="0" smtClean="0">
                <a:latin typeface="Arial"/>
                <a:cs typeface="Arial"/>
              </a:rPr>
              <a:t>53.5</a:t>
            </a:r>
            <a:endParaRPr lang="en-GB" sz="1400" dirty="0">
              <a:latin typeface="Arial"/>
              <a:cs typeface="Arial"/>
            </a:endParaRPr>
          </a:p>
        </p:txBody>
      </p:sp>
      <p:sp>
        <p:nvSpPr>
          <p:cNvPr id="16" name="テキスト ボックス 15"/>
          <p:cNvSpPr txBox="1"/>
          <p:nvPr/>
        </p:nvSpPr>
        <p:spPr>
          <a:xfrm>
            <a:off x="6300192" y="3717032"/>
            <a:ext cx="648072" cy="307777"/>
          </a:xfrm>
          <a:prstGeom prst="rect">
            <a:avLst/>
          </a:prstGeom>
          <a:noFill/>
        </p:spPr>
        <p:txBody>
          <a:bodyPr wrap="square" rtlCol="0">
            <a:spAutoFit/>
          </a:bodyPr>
          <a:lstStyle/>
          <a:p>
            <a:r>
              <a:rPr lang="en-GB" sz="1400" dirty="0" smtClean="0">
                <a:latin typeface="Arial"/>
                <a:cs typeface="Arial"/>
              </a:rPr>
              <a:t>78.7</a:t>
            </a:r>
            <a:endParaRPr lang="en-GB" sz="1400" dirty="0">
              <a:latin typeface="Arial"/>
              <a:cs typeface="Arial"/>
            </a:endParaRPr>
          </a:p>
        </p:txBody>
      </p:sp>
      <p:sp>
        <p:nvSpPr>
          <p:cNvPr id="18" name="テキスト ボックス 17"/>
          <p:cNvSpPr txBox="1"/>
          <p:nvPr/>
        </p:nvSpPr>
        <p:spPr>
          <a:xfrm>
            <a:off x="179512" y="1412776"/>
            <a:ext cx="2016224" cy="307777"/>
          </a:xfrm>
          <a:prstGeom prst="rect">
            <a:avLst/>
          </a:prstGeom>
          <a:noFill/>
        </p:spPr>
        <p:txBody>
          <a:bodyPr wrap="square" rtlCol="0">
            <a:spAutoFit/>
          </a:bodyPr>
          <a:lstStyle/>
          <a:p>
            <a:r>
              <a:rPr lang="en-GB" sz="1400" dirty="0" smtClean="0">
                <a:latin typeface="Arial"/>
                <a:cs typeface="Arial"/>
              </a:rPr>
              <a:t>Nr. of cert.:  1,111,698</a:t>
            </a:r>
            <a:endParaRPr lang="en-GB" sz="1400" dirty="0">
              <a:latin typeface="Arial"/>
              <a:cs typeface="Arial"/>
            </a:endParaRPr>
          </a:p>
        </p:txBody>
      </p:sp>
      <p:sp>
        <p:nvSpPr>
          <p:cNvPr id="19" name="テキスト ボックス 18"/>
          <p:cNvSpPr txBox="1"/>
          <p:nvPr/>
        </p:nvSpPr>
        <p:spPr>
          <a:xfrm>
            <a:off x="2051720" y="1412776"/>
            <a:ext cx="936104" cy="307777"/>
          </a:xfrm>
          <a:prstGeom prst="rect">
            <a:avLst/>
          </a:prstGeom>
          <a:noFill/>
        </p:spPr>
        <p:txBody>
          <a:bodyPr wrap="square" rtlCol="0">
            <a:spAutoFit/>
          </a:bodyPr>
          <a:lstStyle/>
          <a:p>
            <a:r>
              <a:rPr lang="en-GB" sz="1400" dirty="0" smtClean="0">
                <a:latin typeface="Arial"/>
                <a:cs typeface="Arial"/>
              </a:rPr>
              <a:t>  267,457</a:t>
            </a:r>
            <a:endParaRPr lang="en-GB" sz="1400" dirty="0">
              <a:latin typeface="Arial"/>
              <a:cs typeface="Arial"/>
            </a:endParaRPr>
          </a:p>
        </p:txBody>
      </p:sp>
      <p:sp>
        <p:nvSpPr>
          <p:cNvPr id="20" name="テキスト ボックス 19"/>
          <p:cNvSpPr txBox="1"/>
          <p:nvPr/>
        </p:nvSpPr>
        <p:spPr>
          <a:xfrm>
            <a:off x="3059832" y="1412776"/>
            <a:ext cx="864096" cy="307777"/>
          </a:xfrm>
          <a:prstGeom prst="rect">
            <a:avLst/>
          </a:prstGeom>
          <a:noFill/>
        </p:spPr>
        <p:txBody>
          <a:bodyPr wrap="square" rtlCol="0">
            <a:spAutoFit/>
          </a:bodyPr>
          <a:lstStyle/>
          <a:p>
            <a:r>
              <a:rPr lang="en-GB" sz="1400" dirty="0" smtClean="0">
                <a:latin typeface="Arial"/>
                <a:cs typeface="Arial"/>
              </a:rPr>
              <a:t> 19,980</a:t>
            </a:r>
            <a:endParaRPr lang="en-GB" sz="1400" dirty="0">
              <a:latin typeface="Arial"/>
              <a:cs typeface="Arial"/>
            </a:endParaRPr>
          </a:p>
        </p:txBody>
      </p:sp>
      <p:sp>
        <p:nvSpPr>
          <p:cNvPr id="21" name="テキスト ボックス 20"/>
          <p:cNvSpPr txBox="1"/>
          <p:nvPr/>
        </p:nvSpPr>
        <p:spPr>
          <a:xfrm>
            <a:off x="4067944" y="1412776"/>
            <a:ext cx="792088" cy="307777"/>
          </a:xfrm>
          <a:prstGeom prst="rect">
            <a:avLst/>
          </a:prstGeom>
          <a:noFill/>
        </p:spPr>
        <p:txBody>
          <a:bodyPr wrap="square" rtlCol="0">
            <a:spAutoFit/>
          </a:bodyPr>
          <a:lstStyle/>
          <a:p>
            <a:r>
              <a:rPr lang="en-GB" sz="1400" dirty="0" smtClean="0">
                <a:latin typeface="Arial"/>
                <a:cs typeface="Arial"/>
              </a:rPr>
              <a:t> 17,509</a:t>
            </a:r>
            <a:endParaRPr lang="en-GB" sz="1400" dirty="0">
              <a:latin typeface="Arial"/>
              <a:cs typeface="Arial"/>
            </a:endParaRPr>
          </a:p>
        </p:txBody>
      </p:sp>
      <p:sp>
        <p:nvSpPr>
          <p:cNvPr id="22" name="テキスト ボックス 21"/>
          <p:cNvSpPr txBox="1"/>
          <p:nvPr/>
        </p:nvSpPr>
        <p:spPr>
          <a:xfrm>
            <a:off x="5076056" y="1412776"/>
            <a:ext cx="936104" cy="307777"/>
          </a:xfrm>
          <a:prstGeom prst="rect">
            <a:avLst/>
          </a:prstGeom>
          <a:noFill/>
        </p:spPr>
        <p:txBody>
          <a:bodyPr wrap="square" rtlCol="0">
            <a:spAutoFit/>
          </a:bodyPr>
          <a:lstStyle/>
          <a:p>
            <a:r>
              <a:rPr lang="en-GB" sz="1400" dirty="0" smtClean="0">
                <a:latin typeface="Arial"/>
                <a:cs typeface="Arial"/>
              </a:rPr>
              <a:t> 20,034</a:t>
            </a:r>
            <a:endParaRPr lang="en-GB" sz="1400" dirty="0">
              <a:latin typeface="Arial"/>
              <a:cs typeface="Arial"/>
            </a:endParaRPr>
          </a:p>
        </p:txBody>
      </p:sp>
      <p:sp>
        <p:nvSpPr>
          <p:cNvPr id="23" name="テキスト ボックス 22"/>
          <p:cNvSpPr txBox="1"/>
          <p:nvPr/>
        </p:nvSpPr>
        <p:spPr>
          <a:xfrm>
            <a:off x="6156176" y="1412776"/>
            <a:ext cx="720080" cy="307777"/>
          </a:xfrm>
          <a:prstGeom prst="rect">
            <a:avLst/>
          </a:prstGeom>
          <a:noFill/>
        </p:spPr>
        <p:txBody>
          <a:bodyPr wrap="square" rtlCol="0">
            <a:spAutoFit/>
          </a:bodyPr>
          <a:lstStyle/>
          <a:p>
            <a:r>
              <a:rPr lang="en-GB" sz="1400" dirty="0" smtClean="0">
                <a:latin typeface="Arial"/>
                <a:cs typeface="Arial"/>
              </a:rPr>
              <a:t>  461</a:t>
            </a:r>
            <a:endParaRPr lang="en-GB" sz="1400" dirty="0">
              <a:latin typeface="Arial"/>
              <a:cs typeface="Arial"/>
            </a:endParaRPr>
          </a:p>
        </p:txBody>
      </p:sp>
      <p:sp>
        <p:nvSpPr>
          <p:cNvPr id="24" name="テキスト ボックス 23"/>
          <p:cNvSpPr txBox="1"/>
          <p:nvPr/>
        </p:nvSpPr>
        <p:spPr>
          <a:xfrm>
            <a:off x="5292080" y="4941168"/>
            <a:ext cx="648072" cy="307777"/>
          </a:xfrm>
          <a:prstGeom prst="rect">
            <a:avLst/>
          </a:prstGeom>
          <a:noFill/>
        </p:spPr>
        <p:txBody>
          <a:bodyPr wrap="square" rtlCol="0">
            <a:spAutoFit/>
          </a:bodyPr>
          <a:lstStyle/>
          <a:p>
            <a:r>
              <a:rPr lang="en-GB" sz="1400" dirty="0" smtClean="0">
                <a:latin typeface="Arial"/>
                <a:cs typeface="Arial"/>
              </a:rPr>
              <a:t>22.5</a:t>
            </a:r>
            <a:endParaRPr lang="en-GB" sz="1400" dirty="0">
              <a:latin typeface="Arial"/>
              <a:cs typeface="Arial"/>
            </a:endParaRPr>
          </a:p>
        </p:txBody>
      </p:sp>
      <p:sp>
        <p:nvSpPr>
          <p:cNvPr id="2" name="スライド番号プレースホルダー 1"/>
          <p:cNvSpPr>
            <a:spLocks noGrp="1"/>
          </p:cNvSpPr>
          <p:nvPr>
            <p:ph type="sldNum" sz="quarter" idx="12"/>
          </p:nvPr>
        </p:nvSpPr>
        <p:spPr/>
        <p:txBody>
          <a:bodyPr/>
          <a:lstStyle/>
          <a:p>
            <a:fld id="{7F5CE407-6216-4202-80E4-A30DC2F709B2}" type="slidenum">
              <a:rPr lang="en-US" smtClean="0"/>
              <a:pPr/>
              <a:t>11</a:t>
            </a:fld>
            <a:endParaRPr lang="en-US"/>
          </a:p>
        </p:txBody>
      </p:sp>
    </p:spTree>
    <p:extLst>
      <p:ext uri="{BB962C8B-B14F-4D97-AF65-F5344CB8AC3E}">
        <p14:creationId xmlns:p14="http://schemas.microsoft.com/office/powerpoint/2010/main" xmlns="" val="181618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srcRect/>
          <a:stretch>
            <a:fillRect/>
          </a:stretch>
        </p:blipFill>
        <p:spPr bwMode="auto">
          <a:xfrm>
            <a:off x="0" y="116632"/>
            <a:ext cx="1979613" cy="1168400"/>
          </a:xfrm>
          <a:prstGeom prst="rect">
            <a:avLst/>
          </a:prstGeom>
          <a:noFill/>
          <a:ln w="9525">
            <a:noFill/>
            <a:miter lim="800000"/>
            <a:headEnd/>
            <a:tailEnd/>
          </a:ln>
        </p:spPr>
      </p:pic>
      <p:graphicFrame>
        <p:nvGraphicFramePr>
          <p:cNvPr id="3" name="グラフ 2"/>
          <p:cNvGraphicFramePr>
            <a:graphicFrameLocks/>
          </p:cNvGraphicFramePr>
          <p:nvPr>
            <p:extLst>
              <p:ext uri="{D42A27DB-BD31-4B8C-83A1-F6EECF244321}">
                <p14:modId xmlns:p14="http://schemas.microsoft.com/office/powerpoint/2010/main" xmlns="" val="382959237"/>
              </p:ext>
            </p:extLst>
          </p:nvPr>
        </p:nvGraphicFramePr>
        <p:xfrm>
          <a:off x="467544" y="1484784"/>
          <a:ext cx="8352928" cy="5101034"/>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直線矢印コネクタ 4"/>
          <p:cNvCxnSpPr/>
          <p:nvPr/>
        </p:nvCxnSpPr>
        <p:spPr>
          <a:xfrm flipH="1">
            <a:off x="4211960" y="2492896"/>
            <a:ext cx="360040" cy="3600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4355976" y="3933056"/>
            <a:ext cx="216024" cy="5040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2051720" y="548680"/>
            <a:ext cx="6480720" cy="584776"/>
          </a:xfrm>
          <a:prstGeom prst="rect">
            <a:avLst/>
          </a:prstGeom>
          <a:noFill/>
        </p:spPr>
        <p:txBody>
          <a:bodyPr wrap="square" rtlCol="0">
            <a:spAutoFit/>
          </a:bodyPr>
          <a:lstStyle/>
          <a:p>
            <a:r>
              <a:rPr lang="en-GB" sz="3200" b="1" dirty="0" smtClean="0">
                <a:solidFill>
                  <a:srgbClr val="0000FF"/>
                </a:solidFill>
                <a:latin typeface="Arial"/>
                <a:cs typeface="Arial"/>
              </a:rPr>
              <a:t>Trends in Regional Share</a:t>
            </a:r>
            <a:r>
              <a:rPr lang="en-US" sz="3200" b="1" dirty="0">
                <a:solidFill>
                  <a:srgbClr val="0000FF"/>
                </a:solidFill>
                <a:latin typeface="Arial"/>
                <a:cs typeface="Arial"/>
              </a:rPr>
              <a:t> (</a:t>
            </a:r>
            <a:r>
              <a:rPr lang="en-US" sz="3200" b="1" dirty="0" smtClean="0">
                <a:solidFill>
                  <a:srgbClr val="0000FF"/>
                </a:solidFill>
                <a:latin typeface="Arial"/>
                <a:cs typeface="Arial"/>
              </a:rPr>
              <a:t>QMS)</a:t>
            </a:r>
            <a:endParaRPr lang="en-GB" sz="3200" b="1" dirty="0">
              <a:solidFill>
                <a:srgbClr val="0000FF"/>
              </a:solidFill>
              <a:latin typeface="Arial"/>
              <a:cs typeface="Arial"/>
            </a:endParaRPr>
          </a:p>
        </p:txBody>
      </p:sp>
      <p:sp>
        <p:nvSpPr>
          <p:cNvPr id="11" name="正方形/長方形 10"/>
          <p:cNvSpPr/>
          <p:nvPr/>
        </p:nvSpPr>
        <p:spPr>
          <a:xfrm>
            <a:off x="251520" y="6453336"/>
            <a:ext cx="1728192" cy="246221"/>
          </a:xfrm>
          <a:prstGeom prst="rect">
            <a:avLst/>
          </a:prstGeom>
        </p:spPr>
        <p:txBody>
          <a:bodyPr wrap="square">
            <a:spAutoFit/>
          </a:bodyPr>
          <a:lstStyle/>
          <a:p>
            <a:r>
              <a:rPr lang="en-GB" altLang="ja-JP" sz="1000" dirty="0" smtClean="0">
                <a:latin typeface="Arial"/>
                <a:cs typeface="Arial"/>
              </a:rPr>
              <a:t>Source: ISO </a:t>
            </a:r>
            <a:r>
              <a:rPr lang="en-GB" altLang="ja-JP" sz="1000" dirty="0">
                <a:latin typeface="Arial"/>
                <a:cs typeface="Arial"/>
              </a:rPr>
              <a:t>Survey -2011</a:t>
            </a:r>
          </a:p>
        </p:txBody>
      </p:sp>
      <p:sp>
        <p:nvSpPr>
          <p:cNvPr id="4" name="テキスト ボックス 3"/>
          <p:cNvSpPr txBox="1"/>
          <p:nvPr/>
        </p:nvSpPr>
        <p:spPr>
          <a:xfrm>
            <a:off x="1835696" y="1916832"/>
            <a:ext cx="648072" cy="246221"/>
          </a:xfrm>
          <a:prstGeom prst="rect">
            <a:avLst/>
          </a:prstGeom>
          <a:noFill/>
        </p:spPr>
        <p:txBody>
          <a:bodyPr wrap="square" rtlCol="0">
            <a:spAutoFit/>
          </a:bodyPr>
          <a:lstStyle/>
          <a:p>
            <a:r>
              <a:rPr lang="en-GB" sz="1000" dirty="0" smtClean="0">
                <a:latin typeface="Arial"/>
                <a:cs typeface="Arial"/>
              </a:rPr>
              <a:t>269,332</a:t>
            </a:r>
            <a:endParaRPr lang="en-GB" sz="1000" dirty="0">
              <a:latin typeface="Arial"/>
              <a:cs typeface="Arial"/>
            </a:endParaRPr>
          </a:p>
        </p:txBody>
      </p:sp>
      <p:sp>
        <p:nvSpPr>
          <p:cNvPr id="6" name="テキスト ボックス 5"/>
          <p:cNvSpPr txBox="1"/>
          <p:nvPr/>
        </p:nvSpPr>
        <p:spPr>
          <a:xfrm>
            <a:off x="6876256" y="2852936"/>
            <a:ext cx="720080" cy="246221"/>
          </a:xfrm>
          <a:prstGeom prst="rect">
            <a:avLst/>
          </a:prstGeom>
          <a:noFill/>
        </p:spPr>
        <p:txBody>
          <a:bodyPr wrap="square" rtlCol="0">
            <a:spAutoFit/>
          </a:bodyPr>
          <a:lstStyle/>
          <a:p>
            <a:r>
              <a:rPr lang="en-GB" sz="1000" dirty="0" smtClean="0">
                <a:latin typeface="Arial"/>
                <a:cs typeface="Arial"/>
              </a:rPr>
              <a:t>492,248</a:t>
            </a:r>
            <a:endParaRPr lang="en-GB" sz="1000" dirty="0">
              <a:latin typeface="Arial"/>
              <a:cs typeface="Arial"/>
            </a:endParaRPr>
          </a:p>
        </p:txBody>
      </p:sp>
      <p:sp>
        <p:nvSpPr>
          <p:cNvPr id="8" name="スライド番号プレースホルダー 7"/>
          <p:cNvSpPr>
            <a:spLocks noGrp="1"/>
          </p:cNvSpPr>
          <p:nvPr>
            <p:ph type="sldNum" sz="quarter" idx="12"/>
          </p:nvPr>
        </p:nvSpPr>
        <p:spPr/>
        <p:txBody>
          <a:bodyPr/>
          <a:lstStyle/>
          <a:p>
            <a:fld id="{7F5CE407-6216-4202-80E4-A30DC2F709B2}" type="slidenum">
              <a:rPr lang="en-US" smtClean="0"/>
              <a:pPr/>
              <a:t>12</a:t>
            </a:fld>
            <a:endParaRPr lang="en-US" dirty="0"/>
          </a:p>
        </p:txBody>
      </p:sp>
    </p:spTree>
    <p:extLst>
      <p:ext uri="{BB962C8B-B14F-4D97-AF65-F5344CB8AC3E}">
        <p14:creationId xmlns:p14="http://schemas.microsoft.com/office/powerpoint/2010/main" xmlns="" val="73510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srcRect/>
          <a:stretch>
            <a:fillRect/>
          </a:stretch>
        </p:blipFill>
        <p:spPr bwMode="auto">
          <a:xfrm>
            <a:off x="0" y="116632"/>
            <a:ext cx="1979613" cy="1051768"/>
          </a:xfrm>
          <a:prstGeom prst="rect">
            <a:avLst/>
          </a:prstGeom>
          <a:noFill/>
          <a:ln w="9525">
            <a:noFill/>
            <a:miter lim="800000"/>
            <a:headEnd/>
            <a:tailEnd/>
          </a:ln>
        </p:spPr>
      </p:pic>
      <p:graphicFrame>
        <p:nvGraphicFramePr>
          <p:cNvPr id="4" name="グラフ 3"/>
          <p:cNvGraphicFramePr>
            <a:graphicFrameLocks/>
          </p:cNvGraphicFramePr>
          <p:nvPr>
            <p:extLst>
              <p:ext uri="{D42A27DB-BD31-4B8C-83A1-F6EECF244321}">
                <p14:modId xmlns:p14="http://schemas.microsoft.com/office/powerpoint/2010/main" xmlns="" val="1362575243"/>
              </p:ext>
            </p:extLst>
          </p:nvPr>
        </p:nvGraphicFramePr>
        <p:xfrm>
          <a:off x="539552" y="1340768"/>
          <a:ext cx="7632848" cy="511256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矢印コネクタ 5"/>
          <p:cNvCxnSpPr/>
          <p:nvPr/>
        </p:nvCxnSpPr>
        <p:spPr>
          <a:xfrm flipH="1" flipV="1">
            <a:off x="4211960" y="4221088"/>
            <a:ext cx="432048" cy="3600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979712" y="476672"/>
            <a:ext cx="6912768" cy="584776"/>
          </a:xfrm>
          <a:prstGeom prst="rect">
            <a:avLst/>
          </a:prstGeom>
          <a:noFill/>
        </p:spPr>
        <p:txBody>
          <a:bodyPr wrap="square" rtlCol="0">
            <a:spAutoFit/>
          </a:bodyPr>
          <a:lstStyle/>
          <a:p>
            <a:r>
              <a:rPr lang="en-GB" altLang="ja-JP" sz="3200" b="1" dirty="0">
                <a:solidFill>
                  <a:srgbClr val="0000FF"/>
                </a:solidFill>
                <a:latin typeface="Arial"/>
                <a:cs typeface="Arial"/>
              </a:rPr>
              <a:t>Trends in Regional Share</a:t>
            </a:r>
            <a:r>
              <a:rPr lang="en-US" altLang="ja-JP" sz="3200" b="1" dirty="0">
                <a:solidFill>
                  <a:srgbClr val="0000FF"/>
                </a:solidFill>
                <a:latin typeface="Arial"/>
                <a:cs typeface="Arial"/>
              </a:rPr>
              <a:t> </a:t>
            </a:r>
            <a:r>
              <a:rPr lang="en-US" altLang="ja-JP" sz="3200" b="1" dirty="0" smtClean="0">
                <a:solidFill>
                  <a:srgbClr val="0000FF"/>
                </a:solidFill>
                <a:latin typeface="Arial"/>
                <a:cs typeface="Arial"/>
              </a:rPr>
              <a:t>(FSMS)</a:t>
            </a:r>
            <a:endParaRPr lang="en-GB" altLang="ja-JP" sz="3200" b="1" dirty="0">
              <a:solidFill>
                <a:srgbClr val="0000FF"/>
              </a:solidFill>
              <a:latin typeface="Arial"/>
              <a:cs typeface="Arial"/>
            </a:endParaRPr>
          </a:p>
        </p:txBody>
      </p:sp>
      <p:sp>
        <p:nvSpPr>
          <p:cNvPr id="8" name="正方形/長方形 7"/>
          <p:cNvSpPr/>
          <p:nvPr/>
        </p:nvSpPr>
        <p:spPr>
          <a:xfrm>
            <a:off x="323528" y="6381328"/>
            <a:ext cx="1800200" cy="246221"/>
          </a:xfrm>
          <a:prstGeom prst="rect">
            <a:avLst/>
          </a:prstGeom>
        </p:spPr>
        <p:txBody>
          <a:bodyPr wrap="square">
            <a:spAutoFit/>
          </a:bodyPr>
          <a:lstStyle/>
          <a:p>
            <a:r>
              <a:rPr lang="en-GB" altLang="ja-JP" sz="1000" dirty="0" smtClean="0">
                <a:latin typeface="Arial"/>
                <a:cs typeface="Arial"/>
              </a:rPr>
              <a:t>Source: ISO </a:t>
            </a:r>
            <a:r>
              <a:rPr lang="en-GB" altLang="ja-JP" sz="1000" dirty="0">
                <a:latin typeface="Arial"/>
                <a:cs typeface="Arial"/>
              </a:rPr>
              <a:t>Survey -2011</a:t>
            </a:r>
          </a:p>
        </p:txBody>
      </p:sp>
      <p:sp>
        <p:nvSpPr>
          <p:cNvPr id="5" name="テキスト ボックス 4"/>
          <p:cNvSpPr txBox="1"/>
          <p:nvPr/>
        </p:nvSpPr>
        <p:spPr>
          <a:xfrm>
            <a:off x="1691680" y="1916832"/>
            <a:ext cx="648072" cy="246221"/>
          </a:xfrm>
          <a:prstGeom prst="rect">
            <a:avLst/>
          </a:prstGeom>
          <a:noFill/>
        </p:spPr>
        <p:txBody>
          <a:bodyPr wrap="square" rtlCol="0">
            <a:spAutoFit/>
          </a:bodyPr>
          <a:lstStyle/>
          <a:p>
            <a:r>
              <a:rPr lang="en-GB" sz="1000" dirty="0" smtClean="0">
                <a:latin typeface="Arial"/>
                <a:cs typeface="Arial"/>
              </a:rPr>
              <a:t>2,749</a:t>
            </a:r>
            <a:endParaRPr lang="en-GB" sz="1000" dirty="0">
              <a:latin typeface="Arial"/>
              <a:cs typeface="Arial"/>
            </a:endParaRPr>
          </a:p>
        </p:txBody>
      </p:sp>
      <p:sp>
        <p:nvSpPr>
          <p:cNvPr id="9" name="テキスト ボックス 8"/>
          <p:cNvSpPr txBox="1"/>
          <p:nvPr/>
        </p:nvSpPr>
        <p:spPr>
          <a:xfrm>
            <a:off x="6804248" y="3861048"/>
            <a:ext cx="1008112" cy="246221"/>
          </a:xfrm>
          <a:prstGeom prst="rect">
            <a:avLst/>
          </a:prstGeom>
          <a:noFill/>
        </p:spPr>
        <p:txBody>
          <a:bodyPr wrap="square" rtlCol="0">
            <a:spAutoFit/>
          </a:bodyPr>
          <a:lstStyle/>
          <a:p>
            <a:r>
              <a:rPr lang="en-GB" sz="1000" dirty="0" smtClean="0">
                <a:latin typeface="Arial"/>
                <a:cs typeface="Arial"/>
              </a:rPr>
              <a:t>8,011</a:t>
            </a:r>
            <a:endParaRPr lang="en-GB" sz="1000" dirty="0">
              <a:latin typeface="Arial"/>
              <a:cs typeface="Arial"/>
            </a:endParaRPr>
          </a:p>
        </p:txBody>
      </p:sp>
      <p:sp>
        <p:nvSpPr>
          <p:cNvPr id="10" name="テキスト ボックス 9"/>
          <p:cNvSpPr txBox="1"/>
          <p:nvPr/>
        </p:nvSpPr>
        <p:spPr>
          <a:xfrm>
            <a:off x="1691680" y="4509120"/>
            <a:ext cx="648072" cy="246221"/>
          </a:xfrm>
          <a:prstGeom prst="rect">
            <a:avLst/>
          </a:prstGeom>
          <a:noFill/>
        </p:spPr>
        <p:txBody>
          <a:bodyPr wrap="square" rtlCol="0">
            <a:spAutoFit/>
          </a:bodyPr>
          <a:lstStyle/>
          <a:p>
            <a:r>
              <a:rPr lang="en-GB" sz="1000" dirty="0" smtClean="0">
                <a:latin typeface="Arial"/>
                <a:cs typeface="Arial"/>
              </a:rPr>
              <a:t>704</a:t>
            </a:r>
            <a:endParaRPr lang="en-GB" sz="1000" dirty="0">
              <a:latin typeface="Arial"/>
              <a:cs typeface="Arial"/>
            </a:endParaRPr>
          </a:p>
        </p:txBody>
      </p:sp>
      <p:sp>
        <p:nvSpPr>
          <p:cNvPr id="11" name="テキスト ボックス 10"/>
          <p:cNvSpPr txBox="1"/>
          <p:nvPr/>
        </p:nvSpPr>
        <p:spPr>
          <a:xfrm>
            <a:off x="6732240" y="3140968"/>
            <a:ext cx="576064" cy="246221"/>
          </a:xfrm>
          <a:prstGeom prst="rect">
            <a:avLst/>
          </a:prstGeom>
          <a:noFill/>
        </p:spPr>
        <p:txBody>
          <a:bodyPr wrap="square" rtlCol="0">
            <a:spAutoFit/>
          </a:bodyPr>
          <a:lstStyle/>
          <a:p>
            <a:r>
              <a:rPr lang="en-GB" sz="1000" dirty="0" smtClean="0">
                <a:latin typeface="Arial"/>
                <a:cs typeface="Arial"/>
              </a:rPr>
              <a:t>8,886</a:t>
            </a:r>
            <a:endParaRPr lang="en-GB" sz="1000" dirty="0">
              <a:latin typeface="Arial"/>
              <a:cs typeface="Arial"/>
            </a:endParaRPr>
          </a:p>
        </p:txBody>
      </p:sp>
      <p:sp>
        <p:nvSpPr>
          <p:cNvPr id="3" name="スライド番号プレースホルダー 2"/>
          <p:cNvSpPr>
            <a:spLocks noGrp="1"/>
          </p:cNvSpPr>
          <p:nvPr>
            <p:ph type="sldNum" sz="quarter" idx="12"/>
          </p:nvPr>
        </p:nvSpPr>
        <p:spPr/>
        <p:txBody>
          <a:bodyPr/>
          <a:lstStyle/>
          <a:p>
            <a:fld id="{7F5CE407-6216-4202-80E4-A30DC2F709B2}" type="slidenum">
              <a:rPr lang="en-US" smtClean="0"/>
              <a:pPr/>
              <a:t>13</a:t>
            </a:fld>
            <a:endParaRPr lang="en-US" dirty="0"/>
          </a:p>
        </p:txBody>
      </p:sp>
    </p:spTree>
    <p:extLst>
      <p:ext uri="{BB962C8B-B14F-4D97-AF65-F5344CB8AC3E}">
        <p14:creationId xmlns:p14="http://schemas.microsoft.com/office/powerpoint/2010/main" xmlns="" val="3271923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bwMode="auto">
          <a:xfrm>
            <a:off x="11005" y="116632"/>
            <a:ext cx="1979613" cy="1168400"/>
          </a:xfrm>
          <a:prstGeom prst="rect">
            <a:avLst/>
          </a:prstGeom>
          <a:noFill/>
          <a:ln w="9525">
            <a:noFill/>
            <a:miter lim="800000"/>
            <a:headEnd/>
            <a:tailEnd/>
          </a:ln>
        </p:spPr>
      </p:pic>
      <p:sp>
        <p:nvSpPr>
          <p:cNvPr id="5" name="Text Box 5"/>
          <p:cNvSpPr txBox="1">
            <a:spLocks noChangeArrowheads="1"/>
          </p:cNvSpPr>
          <p:nvPr/>
        </p:nvSpPr>
        <p:spPr bwMode="auto">
          <a:xfrm>
            <a:off x="1835696" y="764704"/>
            <a:ext cx="6696744" cy="646331"/>
          </a:xfrm>
          <a:prstGeom prst="rect">
            <a:avLst/>
          </a:prstGeom>
          <a:noFill/>
          <a:ln w="9525">
            <a:noFill/>
            <a:miter lim="800000"/>
            <a:headEnd/>
            <a:tailEnd/>
          </a:ln>
        </p:spPr>
        <p:txBody>
          <a:bodyPr wrap="square">
            <a:spAutoFit/>
          </a:bodyPr>
          <a:lstStyle/>
          <a:p>
            <a:pPr algn="ctr">
              <a:spcBef>
                <a:spcPct val="50000"/>
              </a:spcBef>
            </a:pPr>
            <a:r>
              <a:rPr lang="en-AU" altLang="ja-JP" sz="3600" dirty="0" smtClean="0">
                <a:solidFill>
                  <a:srgbClr val="0000FF"/>
                </a:solidFill>
                <a:latin typeface="Arial Black"/>
                <a:cs typeface="Arial Black"/>
              </a:rPr>
              <a:t>Enhancement Strategies</a:t>
            </a:r>
            <a:endParaRPr lang="ja-JP" altLang="en-US" sz="3600" b="1" dirty="0">
              <a:solidFill>
                <a:srgbClr val="0000FF"/>
              </a:solidFill>
              <a:latin typeface="Arial Black"/>
              <a:cs typeface="Arial Black"/>
            </a:endParaRPr>
          </a:p>
        </p:txBody>
      </p:sp>
      <p:sp>
        <p:nvSpPr>
          <p:cNvPr id="6" name="Rectangle 5"/>
          <p:cNvSpPr/>
          <p:nvPr/>
        </p:nvSpPr>
        <p:spPr>
          <a:xfrm>
            <a:off x="1331640" y="2132856"/>
            <a:ext cx="7416824" cy="4170372"/>
          </a:xfrm>
          <a:prstGeom prst="rect">
            <a:avLst/>
          </a:prstGeom>
        </p:spPr>
        <p:txBody>
          <a:bodyPr wrap="square">
            <a:spAutoFit/>
          </a:bodyPr>
          <a:lstStyle/>
          <a:p>
            <a:pPr marL="542925" indent="-542925">
              <a:buClr>
                <a:srgbClr val="FF0000"/>
              </a:buClr>
              <a:buFont typeface="Wingdings" pitchFamily="2" charset="2"/>
              <a:buChar char="q"/>
            </a:pPr>
            <a:r>
              <a:rPr lang="en-AU" sz="2400" b="1" dirty="0" smtClean="0">
                <a:solidFill>
                  <a:schemeClr val="tx1"/>
                </a:solidFill>
                <a:latin typeface="Arial" pitchFamily="34" charset="0"/>
                <a:cs typeface="Arial" pitchFamily="34" charset="0"/>
              </a:rPr>
              <a:t>Strategic Plan revised every 3 years.</a:t>
            </a:r>
          </a:p>
          <a:p>
            <a:pPr marL="1000125" lvl="1" indent="-542925">
              <a:spcBef>
                <a:spcPts val="600"/>
              </a:spcBef>
              <a:buClr>
                <a:srgbClr val="FF0000"/>
              </a:buClr>
              <a:buFont typeface="Wingdings" pitchFamily="2" charset="2"/>
              <a:buChar char="§"/>
            </a:pPr>
            <a:r>
              <a:rPr lang="en-AU" sz="2400" b="1" dirty="0" smtClean="0">
                <a:latin typeface="Arial" pitchFamily="34" charset="0"/>
                <a:cs typeface="Arial" pitchFamily="34" charset="0"/>
              </a:rPr>
              <a:t>Current plan is for 2013 to 2015 inclusive.</a:t>
            </a:r>
          </a:p>
          <a:p>
            <a:pPr lvl="1">
              <a:buClr>
                <a:srgbClr val="FF0000"/>
              </a:buClr>
            </a:pPr>
            <a:endParaRPr lang="en-AU" sz="2400" b="1" dirty="0">
              <a:latin typeface="Arial" pitchFamily="34" charset="0"/>
              <a:cs typeface="Arial" pitchFamily="34" charset="0"/>
            </a:endParaRPr>
          </a:p>
          <a:p>
            <a:pPr marL="542925" indent="-542925">
              <a:buClr>
                <a:srgbClr val="FF0000"/>
              </a:buClr>
              <a:buFont typeface="Wingdings" pitchFamily="2" charset="2"/>
              <a:buChar char="q"/>
            </a:pPr>
            <a:r>
              <a:rPr lang="en-AU" sz="2400" b="1" dirty="0" smtClean="0">
                <a:solidFill>
                  <a:schemeClr val="tx1"/>
                </a:solidFill>
                <a:latin typeface="Arial" pitchFamily="34" charset="0"/>
                <a:cs typeface="Arial" pitchFamily="34" charset="0"/>
              </a:rPr>
              <a:t>Major goals identified in this plan.</a:t>
            </a:r>
          </a:p>
          <a:p>
            <a:pPr marL="800100" lvl="1" indent="-342900">
              <a:spcBef>
                <a:spcPts val="600"/>
              </a:spcBef>
              <a:buClr>
                <a:srgbClr val="FF0000"/>
              </a:buClr>
              <a:buFont typeface="Wingdings" pitchFamily="2" charset="2"/>
              <a:buChar char="§"/>
            </a:pPr>
            <a:r>
              <a:rPr lang="en-AU" sz="2400" b="1" dirty="0">
                <a:latin typeface="Arial" pitchFamily="34" charset="0"/>
                <a:cs typeface="Arial" pitchFamily="34" charset="0"/>
              </a:rPr>
              <a:t>Enhance PAC’s capability as a learning </a:t>
            </a:r>
            <a:r>
              <a:rPr lang="en-AU" sz="2400" b="1" dirty="0" smtClean="0">
                <a:latin typeface="Arial" pitchFamily="34" charset="0"/>
                <a:cs typeface="Arial" pitchFamily="34" charset="0"/>
              </a:rPr>
              <a:t>organization</a:t>
            </a:r>
          </a:p>
          <a:p>
            <a:pPr marL="800100" lvl="1" indent="-342900">
              <a:spcBef>
                <a:spcPts val="600"/>
              </a:spcBef>
              <a:buClr>
                <a:srgbClr val="FF0000"/>
              </a:buClr>
              <a:buFont typeface="Wingdings" pitchFamily="2" charset="2"/>
              <a:buChar char="§"/>
            </a:pPr>
            <a:r>
              <a:rPr lang="en-AU" sz="2400" b="1" dirty="0">
                <a:latin typeface="Arial" pitchFamily="34" charset="0"/>
                <a:cs typeface="Arial" pitchFamily="34" charset="0"/>
              </a:rPr>
              <a:t>Enhance PAC’s technical </a:t>
            </a:r>
            <a:r>
              <a:rPr lang="en-AU" sz="2400" b="1" dirty="0" smtClean="0">
                <a:latin typeface="Arial" pitchFamily="34" charset="0"/>
                <a:cs typeface="Arial" pitchFamily="34" charset="0"/>
              </a:rPr>
              <a:t>capability</a:t>
            </a:r>
          </a:p>
          <a:p>
            <a:pPr marL="800100" lvl="1" indent="-342900">
              <a:spcBef>
                <a:spcPts val="600"/>
              </a:spcBef>
              <a:buClr>
                <a:srgbClr val="FF0000"/>
              </a:buClr>
              <a:buFont typeface="Wingdings" pitchFamily="2" charset="2"/>
              <a:buChar char="§"/>
            </a:pPr>
            <a:r>
              <a:rPr lang="en-AU" sz="2400" b="1" dirty="0">
                <a:latin typeface="Arial" pitchFamily="34" charset="0"/>
                <a:cs typeface="Arial" pitchFamily="34" charset="0"/>
              </a:rPr>
              <a:t>Strengthen PAC’s </a:t>
            </a:r>
            <a:r>
              <a:rPr lang="en-AU" sz="2400" b="1" dirty="0" smtClean="0">
                <a:latin typeface="Arial" pitchFamily="34" charset="0"/>
                <a:cs typeface="Arial" pitchFamily="34" charset="0"/>
              </a:rPr>
              <a:t>identity</a:t>
            </a:r>
          </a:p>
          <a:p>
            <a:pPr marL="800100" lvl="1" indent="-342900">
              <a:spcBef>
                <a:spcPts val="600"/>
              </a:spcBef>
              <a:buClr>
                <a:srgbClr val="FF0000"/>
              </a:buClr>
              <a:buFont typeface="Wingdings" pitchFamily="2" charset="2"/>
              <a:buChar char="§"/>
            </a:pPr>
            <a:r>
              <a:rPr lang="en-AU" sz="2400" b="1" dirty="0">
                <a:latin typeface="Arial" pitchFamily="34" charset="0"/>
                <a:cs typeface="Arial" pitchFamily="34" charset="0"/>
              </a:rPr>
              <a:t>Increase the acceptance of PAC among </a:t>
            </a:r>
            <a:r>
              <a:rPr lang="en-AU" sz="2400" b="1" dirty="0" smtClean="0">
                <a:latin typeface="Arial" pitchFamily="34" charset="0"/>
                <a:cs typeface="Arial" pitchFamily="34" charset="0"/>
              </a:rPr>
              <a:t>stakeholders</a:t>
            </a:r>
            <a:endParaRPr lang="en-AU" sz="2400" b="1" dirty="0">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7F5CE407-6216-4202-80E4-A30DC2F709B2}" type="slidenum">
              <a:rPr lang="en-US" smtClean="0"/>
              <a:pPr/>
              <a:t>14</a:t>
            </a:fld>
            <a:endParaRPr lang="en-US" dirty="0"/>
          </a:p>
        </p:txBody>
      </p:sp>
    </p:spTree>
    <p:extLst>
      <p:ext uri="{BB962C8B-B14F-4D97-AF65-F5344CB8AC3E}">
        <p14:creationId xmlns:p14="http://schemas.microsoft.com/office/powerpoint/2010/main" xmlns="" val="5570157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116632"/>
            <a:ext cx="1979613" cy="1168400"/>
          </a:xfrm>
          <a:prstGeom prst="rect">
            <a:avLst/>
          </a:prstGeom>
          <a:noFill/>
          <a:ln w="9525">
            <a:noFill/>
            <a:miter lim="800000"/>
            <a:headEnd/>
            <a:tailEnd/>
          </a:ln>
        </p:spPr>
      </p:pic>
      <p:sp>
        <p:nvSpPr>
          <p:cNvPr id="5" name="Text Box 5"/>
          <p:cNvSpPr txBox="1">
            <a:spLocks noChangeArrowheads="1"/>
          </p:cNvSpPr>
          <p:nvPr/>
        </p:nvSpPr>
        <p:spPr bwMode="auto">
          <a:xfrm>
            <a:off x="1467396" y="332656"/>
            <a:ext cx="7668344" cy="1569660"/>
          </a:xfrm>
          <a:prstGeom prst="rect">
            <a:avLst/>
          </a:prstGeom>
          <a:noFill/>
          <a:ln w="9525">
            <a:noFill/>
            <a:miter lim="800000"/>
            <a:headEnd/>
            <a:tailEnd/>
          </a:ln>
        </p:spPr>
        <p:txBody>
          <a:bodyPr wrap="square">
            <a:spAutoFit/>
          </a:bodyPr>
          <a:lstStyle/>
          <a:p>
            <a:pPr algn="ctr">
              <a:spcBef>
                <a:spcPct val="50000"/>
              </a:spcBef>
            </a:pPr>
            <a:r>
              <a:rPr lang="en-AU" altLang="ja-JP" sz="3200" dirty="0" smtClean="0">
                <a:solidFill>
                  <a:srgbClr val="0000FF"/>
                </a:solidFill>
                <a:latin typeface="Arial Black"/>
                <a:cs typeface="Arial Black"/>
              </a:rPr>
              <a:t>Goal 1 – Enhance </a:t>
            </a:r>
            <a:r>
              <a:rPr lang="en-AU" altLang="ja-JP" sz="3200" dirty="0">
                <a:solidFill>
                  <a:srgbClr val="0000FF"/>
                </a:solidFill>
                <a:latin typeface="Arial Black"/>
                <a:cs typeface="Arial Black"/>
              </a:rPr>
              <a:t>PAC’s capability as a learning </a:t>
            </a:r>
            <a:r>
              <a:rPr lang="en-AU" altLang="ja-JP" sz="3200" dirty="0" smtClean="0">
                <a:solidFill>
                  <a:srgbClr val="0000FF"/>
                </a:solidFill>
                <a:latin typeface="Arial Black"/>
                <a:cs typeface="Arial Black"/>
              </a:rPr>
              <a:t>organization</a:t>
            </a:r>
            <a:endParaRPr lang="en-AU" altLang="ja-JP" sz="3200" dirty="0">
              <a:solidFill>
                <a:srgbClr val="0000FF"/>
              </a:solidFill>
              <a:latin typeface="Arial Black"/>
              <a:cs typeface="Arial Black"/>
            </a:endParaRPr>
          </a:p>
        </p:txBody>
      </p:sp>
      <p:sp>
        <p:nvSpPr>
          <p:cNvPr id="7" name="Content Placeholder 6"/>
          <p:cNvSpPr>
            <a:spLocks noGrp="1"/>
          </p:cNvSpPr>
          <p:nvPr>
            <p:ph idx="1"/>
          </p:nvPr>
        </p:nvSpPr>
        <p:spPr>
          <a:xfrm>
            <a:off x="539552" y="2492896"/>
            <a:ext cx="8399378" cy="3384376"/>
          </a:xfrm>
        </p:spPr>
        <p:txBody>
          <a:bodyPr>
            <a:normAutofit/>
          </a:bodyPr>
          <a:lstStyle/>
          <a:p>
            <a:pPr marL="342900" lvl="1" indent="-342900">
              <a:buClr>
                <a:srgbClr val="FF0000"/>
              </a:buClr>
              <a:buFont typeface="Wingdings" pitchFamily="2" charset="2"/>
              <a:buChar char="q"/>
            </a:pPr>
            <a:r>
              <a:rPr lang="en-AU" altLang="ja-JP" b="1" dirty="0" smtClean="0">
                <a:solidFill>
                  <a:schemeClr val="tx1"/>
                </a:solidFill>
                <a:latin typeface="Arial" pitchFamily="34" charset="0"/>
                <a:cs typeface="Arial" pitchFamily="34" charset="0"/>
              </a:rPr>
              <a:t>Enhance governance</a:t>
            </a:r>
          </a:p>
          <a:p>
            <a:pPr marL="920750" lvl="3" indent="-342900">
              <a:buClr>
                <a:srgbClr val="FF0000"/>
              </a:buClr>
              <a:buFont typeface="Wingdings" charset="2"/>
              <a:buChar char="n"/>
            </a:pPr>
            <a:r>
              <a:rPr lang="en-AU" altLang="ja-JP" b="1" dirty="0">
                <a:solidFill>
                  <a:schemeClr val="tx1"/>
                </a:solidFill>
                <a:latin typeface="Arial" pitchFamily="34" charset="0"/>
                <a:cs typeface="Arial" pitchFamily="34" charset="0"/>
              </a:rPr>
              <a:t>Review current structure and </a:t>
            </a:r>
            <a:r>
              <a:rPr lang="en-AU" altLang="ja-JP" b="1" dirty="0" err="1">
                <a:solidFill>
                  <a:schemeClr val="tx1"/>
                </a:solidFill>
                <a:latin typeface="Arial" pitchFamily="34" charset="0"/>
                <a:cs typeface="Arial" pitchFamily="34" charset="0"/>
              </a:rPr>
              <a:t>ToR</a:t>
            </a:r>
            <a:r>
              <a:rPr lang="en-AU" altLang="ja-JP" b="1" dirty="0">
                <a:solidFill>
                  <a:schemeClr val="tx1"/>
                </a:solidFill>
                <a:latin typeface="Arial" pitchFamily="34" charset="0"/>
                <a:cs typeface="Arial" pitchFamily="34" charset="0"/>
              </a:rPr>
              <a:t> for </a:t>
            </a:r>
            <a:r>
              <a:rPr lang="en-AU" altLang="ja-JP" b="1" dirty="0" smtClean="0">
                <a:solidFill>
                  <a:schemeClr val="tx1"/>
                </a:solidFill>
                <a:latin typeface="Arial" pitchFamily="34" charset="0"/>
                <a:cs typeface="Arial" pitchFamily="34" charset="0"/>
              </a:rPr>
              <a:t>committees</a:t>
            </a:r>
          </a:p>
          <a:p>
            <a:pPr marL="920750" lvl="3" indent="-342900">
              <a:buClr>
                <a:srgbClr val="FF0000"/>
              </a:buClr>
              <a:buFont typeface="Wingdings" charset="2"/>
              <a:buChar char="n"/>
            </a:pPr>
            <a:r>
              <a:rPr lang="en-AU" altLang="ja-JP" b="1" dirty="0" smtClean="0">
                <a:solidFill>
                  <a:schemeClr val="tx1"/>
                </a:solidFill>
                <a:latin typeface="Arial" pitchFamily="34" charset="0"/>
                <a:cs typeface="Arial" pitchFamily="34" charset="0"/>
              </a:rPr>
              <a:t>Enhance </a:t>
            </a:r>
            <a:r>
              <a:rPr lang="en-AU" altLang="ja-JP" b="1" dirty="0">
                <a:solidFill>
                  <a:schemeClr val="tx1"/>
                </a:solidFill>
                <a:latin typeface="Arial" pitchFamily="34" charset="0"/>
                <a:cs typeface="Arial" pitchFamily="34" charset="0"/>
              </a:rPr>
              <a:t>the quality and efficiency of the PAC management system</a:t>
            </a:r>
          </a:p>
          <a:p>
            <a:pPr marL="0" lvl="1" indent="0">
              <a:buClr>
                <a:srgbClr val="FF0000"/>
              </a:buClr>
              <a:buNone/>
            </a:pPr>
            <a:endParaRPr lang="en-AU" altLang="ja-JP" b="1" dirty="0" smtClean="0">
              <a:solidFill>
                <a:schemeClr val="tx1"/>
              </a:solidFill>
              <a:latin typeface="Arial" pitchFamily="34" charset="0"/>
              <a:cs typeface="Arial" pitchFamily="34" charset="0"/>
            </a:endParaRPr>
          </a:p>
          <a:p>
            <a:pPr marL="342900" lvl="1" indent="-342900">
              <a:buClr>
                <a:srgbClr val="FF0000"/>
              </a:buClr>
              <a:buFont typeface="Wingdings" pitchFamily="2" charset="2"/>
              <a:buChar char="q"/>
            </a:pPr>
            <a:r>
              <a:rPr lang="en-AU" altLang="ja-JP" b="1" dirty="0">
                <a:solidFill>
                  <a:schemeClr val="tx1"/>
                </a:solidFill>
                <a:latin typeface="Arial" pitchFamily="34" charset="0"/>
                <a:cs typeface="Arial" pitchFamily="34" charset="0"/>
              </a:rPr>
              <a:t>Increase </a:t>
            </a:r>
            <a:r>
              <a:rPr lang="en-AU" altLang="ja-JP" b="1" dirty="0" smtClean="0">
                <a:solidFill>
                  <a:schemeClr val="tx1"/>
                </a:solidFill>
                <a:latin typeface="Arial" pitchFamily="34" charset="0"/>
                <a:cs typeface="Arial" pitchFamily="34" charset="0"/>
              </a:rPr>
              <a:t>participation</a:t>
            </a:r>
          </a:p>
          <a:p>
            <a:pPr marL="920750" lvl="3" indent="-342900">
              <a:buClr>
                <a:srgbClr val="FF0000"/>
              </a:buClr>
              <a:buFont typeface="Wingdings" charset="2"/>
              <a:buChar char="n"/>
            </a:pPr>
            <a:r>
              <a:rPr lang="en-AU" altLang="ja-JP" b="1" dirty="0" smtClean="0">
                <a:solidFill>
                  <a:schemeClr val="tx1"/>
                </a:solidFill>
                <a:latin typeface="Arial" pitchFamily="34" charset="0"/>
                <a:cs typeface="Arial" pitchFamily="34" charset="0"/>
              </a:rPr>
              <a:t>Facilitate equal/broader participation</a:t>
            </a:r>
          </a:p>
          <a:p>
            <a:pPr marL="920750" lvl="3" indent="-342900">
              <a:buClr>
                <a:srgbClr val="FF0000"/>
              </a:buClr>
              <a:buFont typeface="Wingdings" charset="2"/>
              <a:buChar char="n"/>
            </a:pPr>
            <a:r>
              <a:rPr lang="en-AU" altLang="ja-JP" b="1" dirty="0" smtClean="0">
                <a:solidFill>
                  <a:schemeClr val="tx1"/>
                </a:solidFill>
                <a:latin typeface="Arial" pitchFamily="34" charset="0"/>
                <a:cs typeface="Arial" pitchFamily="34" charset="0"/>
              </a:rPr>
              <a:t>Small </a:t>
            </a:r>
            <a:r>
              <a:rPr lang="en-AU" altLang="ja-JP" b="1" dirty="0">
                <a:solidFill>
                  <a:schemeClr val="tx1"/>
                </a:solidFill>
                <a:latin typeface="Arial" pitchFamily="34" charset="0"/>
                <a:cs typeface="Arial" pitchFamily="34" charset="0"/>
              </a:rPr>
              <a:t>group discussions or confidential member </a:t>
            </a:r>
            <a:r>
              <a:rPr lang="en-AU" altLang="ja-JP" b="1" dirty="0" smtClean="0">
                <a:solidFill>
                  <a:schemeClr val="tx1"/>
                </a:solidFill>
                <a:latin typeface="Arial" pitchFamily="34" charset="0"/>
                <a:cs typeface="Arial" pitchFamily="34" charset="0"/>
              </a:rPr>
              <a:t>sessions</a:t>
            </a:r>
          </a:p>
          <a:p>
            <a:pPr marL="920750" lvl="3" indent="-342900">
              <a:buClr>
                <a:srgbClr val="FF0000"/>
              </a:buClr>
              <a:buFont typeface="Wingdings" charset="2"/>
              <a:buChar char="n"/>
            </a:pPr>
            <a:r>
              <a:rPr lang="en-AU" altLang="ja-JP" b="1" dirty="0" smtClean="0">
                <a:solidFill>
                  <a:schemeClr val="tx1"/>
                </a:solidFill>
                <a:latin typeface="Arial" pitchFamily="34" charset="0"/>
                <a:cs typeface="Arial" pitchFamily="34" charset="0"/>
              </a:rPr>
              <a:t>Collective </a:t>
            </a:r>
            <a:r>
              <a:rPr lang="en-AU" altLang="ja-JP" b="1" dirty="0">
                <a:solidFill>
                  <a:schemeClr val="tx1"/>
                </a:solidFill>
                <a:latin typeface="Arial" pitchFamily="34" charset="0"/>
                <a:cs typeface="Arial" pitchFamily="34" charset="0"/>
              </a:rPr>
              <a:t>learning and experience </a:t>
            </a:r>
            <a:r>
              <a:rPr lang="en-AU" altLang="ja-JP" b="1" dirty="0" smtClean="0">
                <a:solidFill>
                  <a:schemeClr val="tx1"/>
                </a:solidFill>
                <a:latin typeface="Arial" pitchFamily="34" charset="0"/>
                <a:cs typeface="Arial" pitchFamily="34" charset="0"/>
              </a:rPr>
              <a:t>sharing</a:t>
            </a:r>
            <a:endParaRPr lang="en-AU" altLang="ja-JP" b="1" dirty="0">
              <a:solidFill>
                <a:schemeClr val="tx1"/>
              </a:solidFill>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7F5CE407-6216-4202-80E4-A30DC2F709B2}" type="slidenum">
              <a:rPr lang="en-US" smtClean="0"/>
              <a:pPr/>
              <a:t>15</a:t>
            </a:fld>
            <a:endParaRPr lang="en-US"/>
          </a:p>
        </p:txBody>
      </p:sp>
    </p:spTree>
    <p:extLst>
      <p:ext uri="{BB962C8B-B14F-4D97-AF65-F5344CB8AC3E}">
        <p14:creationId xmlns:p14="http://schemas.microsoft.com/office/powerpoint/2010/main" xmlns="" val="12033483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bwMode="auto">
          <a:xfrm>
            <a:off x="107504" y="116632"/>
            <a:ext cx="1979613" cy="1168400"/>
          </a:xfrm>
          <a:prstGeom prst="rect">
            <a:avLst/>
          </a:prstGeom>
          <a:noFill/>
          <a:ln w="9525">
            <a:noFill/>
            <a:miter lim="800000"/>
            <a:headEnd/>
            <a:tailEnd/>
          </a:ln>
        </p:spPr>
      </p:pic>
      <p:sp>
        <p:nvSpPr>
          <p:cNvPr id="5" name="Text Box 5"/>
          <p:cNvSpPr txBox="1">
            <a:spLocks noChangeArrowheads="1"/>
          </p:cNvSpPr>
          <p:nvPr/>
        </p:nvSpPr>
        <p:spPr bwMode="auto">
          <a:xfrm>
            <a:off x="2051720" y="476671"/>
            <a:ext cx="6912768" cy="1077218"/>
          </a:xfrm>
          <a:prstGeom prst="rect">
            <a:avLst/>
          </a:prstGeom>
          <a:noFill/>
          <a:ln w="9525">
            <a:noFill/>
            <a:miter lim="800000"/>
            <a:headEnd/>
            <a:tailEnd/>
          </a:ln>
        </p:spPr>
        <p:txBody>
          <a:bodyPr wrap="square">
            <a:spAutoFit/>
          </a:bodyPr>
          <a:lstStyle/>
          <a:p>
            <a:pPr algn="ctr">
              <a:spcBef>
                <a:spcPct val="50000"/>
              </a:spcBef>
            </a:pPr>
            <a:r>
              <a:rPr lang="en-AU" altLang="ja-JP" sz="3200" dirty="0" smtClean="0">
                <a:solidFill>
                  <a:srgbClr val="0000FF"/>
                </a:solidFill>
                <a:latin typeface="Arial Black"/>
                <a:cs typeface="Arial Black"/>
              </a:rPr>
              <a:t>Goal 2 –Enhance technical competence</a:t>
            </a:r>
            <a:endParaRPr lang="ja-JP" altLang="en-US" sz="3200" b="1" dirty="0">
              <a:solidFill>
                <a:srgbClr val="0000FF"/>
              </a:solidFill>
              <a:latin typeface="Arial Black"/>
              <a:cs typeface="Arial Black"/>
            </a:endParaRPr>
          </a:p>
        </p:txBody>
      </p:sp>
      <p:sp>
        <p:nvSpPr>
          <p:cNvPr id="7" name="Content Placeholder 6"/>
          <p:cNvSpPr>
            <a:spLocks noGrp="1"/>
          </p:cNvSpPr>
          <p:nvPr>
            <p:ph idx="1"/>
          </p:nvPr>
        </p:nvSpPr>
        <p:spPr>
          <a:xfrm>
            <a:off x="1331640" y="2276872"/>
            <a:ext cx="7560840" cy="4343400"/>
          </a:xfrm>
        </p:spPr>
        <p:txBody>
          <a:bodyPr>
            <a:normAutofit lnSpcReduction="10000"/>
          </a:bodyPr>
          <a:lstStyle/>
          <a:p>
            <a:pPr marL="342900" lvl="1" indent="-342900">
              <a:buClr>
                <a:srgbClr val="FF0000"/>
              </a:buClr>
              <a:buFont typeface="Wingdings" pitchFamily="2" charset="2"/>
              <a:buChar char="q"/>
            </a:pPr>
            <a:r>
              <a:rPr lang="en-AU" b="1" dirty="0">
                <a:solidFill>
                  <a:srgbClr val="000000"/>
                </a:solidFill>
                <a:latin typeface="Arial" pitchFamily="34" charset="0"/>
                <a:cs typeface="Arial" pitchFamily="34" charset="0"/>
              </a:rPr>
              <a:t>Develop </a:t>
            </a:r>
            <a:r>
              <a:rPr lang="en-AU" b="1" dirty="0" smtClean="0">
                <a:solidFill>
                  <a:srgbClr val="000000"/>
                </a:solidFill>
                <a:latin typeface="Arial" pitchFamily="34" charset="0"/>
                <a:cs typeface="Arial" pitchFamily="34" charset="0"/>
              </a:rPr>
              <a:t>&amp; implement competence-based training</a:t>
            </a:r>
            <a:endParaRPr lang="en-AU" b="1" dirty="0">
              <a:solidFill>
                <a:srgbClr val="000000"/>
              </a:solidFill>
              <a:latin typeface="Arial" pitchFamily="34" charset="0"/>
              <a:cs typeface="Arial" pitchFamily="34" charset="0"/>
            </a:endParaRPr>
          </a:p>
          <a:p>
            <a:pPr marL="812800" lvl="2" indent="-368300">
              <a:buClr>
                <a:srgbClr val="FF0000"/>
              </a:buClr>
              <a:buFont typeface="Wingdings" charset="2"/>
              <a:buChar char="n"/>
            </a:pPr>
            <a:r>
              <a:rPr lang="en-AU" b="1" dirty="0">
                <a:solidFill>
                  <a:srgbClr val="000000"/>
                </a:solidFill>
                <a:latin typeface="Arial" pitchFamily="34" charset="0"/>
                <a:cs typeface="Arial" pitchFamily="34" charset="0"/>
              </a:rPr>
              <a:t>Increase the rigor </a:t>
            </a:r>
            <a:r>
              <a:rPr lang="en-AU" b="1" dirty="0" smtClean="0">
                <a:solidFill>
                  <a:srgbClr val="000000"/>
                </a:solidFill>
                <a:latin typeface="Arial" pitchFamily="34" charset="0"/>
                <a:cs typeface="Arial" pitchFamily="34" charset="0"/>
              </a:rPr>
              <a:t>of training for assessors &amp; Peer Evaluators</a:t>
            </a:r>
          </a:p>
          <a:p>
            <a:pPr marL="812800" lvl="2" indent="-368300">
              <a:spcBef>
                <a:spcPts val="600"/>
              </a:spcBef>
              <a:buClr>
                <a:srgbClr val="FF0000"/>
              </a:buClr>
              <a:buFont typeface="Wingdings" charset="2"/>
              <a:buChar char="n"/>
            </a:pPr>
            <a:r>
              <a:rPr lang="en-AU" b="1" dirty="0" smtClean="0">
                <a:solidFill>
                  <a:srgbClr val="000000"/>
                </a:solidFill>
                <a:latin typeface="Arial" pitchFamily="34" charset="0"/>
                <a:cs typeface="Arial" pitchFamily="34" charset="0"/>
              </a:rPr>
              <a:t>Increase workshop-style sessions at Plenary</a:t>
            </a:r>
          </a:p>
          <a:p>
            <a:pPr marL="812800" lvl="2" indent="-368300">
              <a:spcBef>
                <a:spcPts val="600"/>
              </a:spcBef>
              <a:buClr>
                <a:srgbClr val="FF0000"/>
              </a:buClr>
              <a:buFont typeface="Wingdings" charset="2"/>
              <a:buChar char="n"/>
            </a:pPr>
            <a:endParaRPr lang="en-AU" b="1" dirty="0">
              <a:solidFill>
                <a:srgbClr val="000000"/>
              </a:solidFill>
              <a:latin typeface="Arial" pitchFamily="34" charset="0"/>
              <a:cs typeface="Arial" pitchFamily="34" charset="0"/>
            </a:endParaRPr>
          </a:p>
          <a:p>
            <a:pPr marL="342900" lvl="1" indent="-342900">
              <a:spcBef>
                <a:spcPts val="600"/>
              </a:spcBef>
              <a:buClr>
                <a:srgbClr val="FF0000"/>
              </a:buClr>
              <a:buFont typeface="Wingdings" pitchFamily="2" charset="2"/>
              <a:buChar char="q"/>
            </a:pPr>
            <a:r>
              <a:rPr lang="en-AU" b="1" dirty="0">
                <a:solidFill>
                  <a:srgbClr val="000000"/>
                </a:solidFill>
                <a:latin typeface="Arial" pitchFamily="34" charset="0"/>
                <a:cs typeface="Arial" pitchFamily="34" charset="0"/>
              </a:rPr>
              <a:t>Expand </a:t>
            </a:r>
            <a:r>
              <a:rPr lang="en-AU" b="1" dirty="0" smtClean="0">
                <a:solidFill>
                  <a:srgbClr val="000000"/>
                </a:solidFill>
                <a:latin typeface="Arial" pitchFamily="34" charset="0"/>
                <a:cs typeface="Arial" pitchFamily="34" charset="0"/>
              </a:rPr>
              <a:t>PE capacities and activities</a:t>
            </a:r>
            <a:endParaRPr lang="en-AU" b="1" dirty="0">
              <a:solidFill>
                <a:srgbClr val="000000"/>
              </a:solidFill>
              <a:latin typeface="Arial" pitchFamily="34" charset="0"/>
              <a:cs typeface="Arial" pitchFamily="34" charset="0"/>
            </a:endParaRPr>
          </a:p>
          <a:p>
            <a:pPr marL="812800" lvl="2" indent="-368300">
              <a:spcBef>
                <a:spcPts val="600"/>
              </a:spcBef>
              <a:buClr>
                <a:srgbClr val="FF0000"/>
              </a:buClr>
              <a:buFont typeface="Wingdings" charset="2"/>
              <a:buChar char="n"/>
            </a:pPr>
            <a:r>
              <a:rPr lang="en-AU" b="1" dirty="0" smtClean="0">
                <a:solidFill>
                  <a:srgbClr val="000000"/>
                </a:solidFill>
                <a:latin typeface="Arial" pitchFamily="34" charset="0"/>
                <a:cs typeface="Arial" pitchFamily="34" charset="0"/>
              </a:rPr>
              <a:t>Enhanced criteria for Peer Evaluators</a:t>
            </a:r>
          </a:p>
          <a:p>
            <a:pPr marL="812800" lvl="2" indent="-368300">
              <a:spcBef>
                <a:spcPts val="600"/>
              </a:spcBef>
              <a:buClr>
                <a:srgbClr val="FF0000"/>
              </a:buClr>
              <a:buFont typeface="Wingdings" charset="2"/>
              <a:buChar char="n"/>
            </a:pPr>
            <a:r>
              <a:rPr lang="en-AU" b="1" dirty="0" smtClean="0">
                <a:solidFill>
                  <a:srgbClr val="000000"/>
                </a:solidFill>
                <a:latin typeface="Arial" pitchFamily="34" charset="0"/>
                <a:cs typeface="Arial" pitchFamily="34" charset="0"/>
              </a:rPr>
              <a:t>Sector specific strategies (</a:t>
            </a:r>
            <a:r>
              <a:rPr lang="en-AU" b="1" dirty="0" err="1" smtClean="0">
                <a:solidFill>
                  <a:srgbClr val="000000"/>
                </a:solidFill>
                <a:latin typeface="Arial" pitchFamily="34" charset="0"/>
                <a:cs typeface="Arial" pitchFamily="34" charset="0"/>
              </a:rPr>
              <a:t>eg</a:t>
            </a:r>
            <a:r>
              <a:rPr lang="en-AU" b="1" dirty="0" smtClean="0">
                <a:solidFill>
                  <a:srgbClr val="000000"/>
                </a:solidFill>
                <a:latin typeface="Arial" pitchFamily="34" charset="0"/>
                <a:cs typeface="Arial" pitchFamily="34" charset="0"/>
              </a:rPr>
              <a:t> GLOBAL.G.A.P)</a:t>
            </a:r>
          </a:p>
          <a:p>
            <a:pPr marL="812800" lvl="2" indent="-368300">
              <a:spcBef>
                <a:spcPts val="600"/>
              </a:spcBef>
              <a:buClr>
                <a:srgbClr val="FF0000"/>
              </a:buClr>
              <a:buFont typeface="Wingdings" charset="2"/>
              <a:buChar char="n"/>
            </a:pPr>
            <a:endParaRPr lang="en-AU" b="1" dirty="0">
              <a:solidFill>
                <a:srgbClr val="000000"/>
              </a:solidFill>
              <a:latin typeface="Arial" pitchFamily="34" charset="0"/>
              <a:cs typeface="Arial" pitchFamily="34" charset="0"/>
            </a:endParaRPr>
          </a:p>
          <a:p>
            <a:pPr marL="542925" indent="-542925">
              <a:spcBef>
                <a:spcPts val="600"/>
              </a:spcBef>
              <a:buClr>
                <a:srgbClr val="FF0000"/>
              </a:buClr>
              <a:buFont typeface="Wingdings" pitchFamily="2" charset="2"/>
              <a:buChar char="q"/>
            </a:pPr>
            <a:r>
              <a:rPr lang="en-AU" sz="2200" b="1" dirty="0" smtClean="0">
                <a:solidFill>
                  <a:srgbClr val="000000"/>
                </a:solidFill>
                <a:latin typeface="Arial" pitchFamily="34" charset="0"/>
                <a:cs typeface="Arial" pitchFamily="34" charset="0"/>
              </a:rPr>
              <a:t>Seek funding support for Capacity Building</a:t>
            </a:r>
            <a:endParaRPr lang="en-AU" sz="2200" b="1" dirty="0">
              <a:solidFill>
                <a:srgbClr val="000000"/>
              </a:solidFill>
              <a:latin typeface="Arial" pitchFamily="34" charset="0"/>
              <a:cs typeface="Arial" pitchFamily="34" charset="0"/>
            </a:endParaRPr>
          </a:p>
          <a:p>
            <a:pPr marL="800100" lvl="1" indent="-342900">
              <a:spcBef>
                <a:spcPts val="600"/>
              </a:spcBef>
              <a:buClr>
                <a:srgbClr val="FF0000"/>
              </a:buClr>
              <a:buFont typeface="Wingdings" charset="2"/>
              <a:buChar char="n"/>
            </a:pPr>
            <a:r>
              <a:rPr lang="en-AU" sz="2000" b="1" dirty="0" err="1" smtClean="0">
                <a:solidFill>
                  <a:srgbClr val="000000"/>
                </a:solidFill>
                <a:latin typeface="Arial" pitchFamily="34" charset="0"/>
                <a:cs typeface="Arial" pitchFamily="34" charset="0"/>
              </a:rPr>
              <a:t>Eg</a:t>
            </a:r>
            <a:r>
              <a:rPr lang="en-AU" sz="2000" b="1" dirty="0" smtClean="0">
                <a:solidFill>
                  <a:srgbClr val="000000"/>
                </a:solidFill>
                <a:latin typeface="Arial" pitchFamily="34" charset="0"/>
                <a:cs typeface="Arial" pitchFamily="34" charset="0"/>
              </a:rPr>
              <a:t>. APEC and PTB</a:t>
            </a:r>
            <a:endParaRPr lang="en-AU" sz="2000" b="1" dirty="0">
              <a:solidFill>
                <a:srgbClr val="000000"/>
              </a:solidFill>
              <a:latin typeface="Arial" pitchFamily="34" charset="0"/>
              <a:cs typeface="Arial" pitchFamily="34" charset="0"/>
            </a:endParaRPr>
          </a:p>
          <a:p>
            <a:pPr marL="800100" lvl="1" indent="-342900">
              <a:spcBef>
                <a:spcPts val="600"/>
              </a:spcBef>
              <a:buClr>
                <a:srgbClr val="FF0000"/>
              </a:buClr>
              <a:buFont typeface="Wingdings" charset="2"/>
              <a:buChar char="n"/>
            </a:pPr>
            <a:r>
              <a:rPr lang="en-AU" sz="2000" b="1" dirty="0" smtClean="0">
                <a:solidFill>
                  <a:srgbClr val="000000"/>
                </a:solidFill>
                <a:latin typeface="Arial" pitchFamily="34" charset="0"/>
                <a:cs typeface="Arial" pitchFamily="34" charset="0"/>
              </a:rPr>
              <a:t>Investigate other funding opportunities</a:t>
            </a:r>
            <a:endParaRPr lang="en-AU" sz="2000" b="1" dirty="0">
              <a:solidFill>
                <a:srgbClr val="000000"/>
              </a:solidFill>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7F5CE407-6216-4202-80E4-A30DC2F709B2}" type="slidenum">
              <a:rPr lang="en-US" smtClean="0"/>
              <a:pPr/>
              <a:t>16</a:t>
            </a:fld>
            <a:endParaRPr lang="en-US"/>
          </a:p>
        </p:txBody>
      </p:sp>
    </p:spTree>
    <p:extLst>
      <p:ext uri="{BB962C8B-B14F-4D97-AF65-F5344CB8AC3E}">
        <p14:creationId xmlns:p14="http://schemas.microsoft.com/office/powerpoint/2010/main" xmlns="" val="2029096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107504" y="116632"/>
            <a:ext cx="1979613" cy="1168400"/>
          </a:xfrm>
          <a:prstGeom prst="rect">
            <a:avLst/>
          </a:prstGeom>
          <a:noFill/>
          <a:ln w="9525">
            <a:noFill/>
            <a:miter lim="800000"/>
            <a:headEnd/>
            <a:tailEnd/>
          </a:ln>
        </p:spPr>
      </p:pic>
      <p:sp>
        <p:nvSpPr>
          <p:cNvPr id="5" name="Text Box 5"/>
          <p:cNvSpPr txBox="1">
            <a:spLocks noChangeArrowheads="1"/>
          </p:cNvSpPr>
          <p:nvPr/>
        </p:nvSpPr>
        <p:spPr bwMode="auto">
          <a:xfrm>
            <a:off x="1331640" y="404664"/>
            <a:ext cx="7272808" cy="1077218"/>
          </a:xfrm>
          <a:prstGeom prst="rect">
            <a:avLst/>
          </a:prstGeom>
          <a:noFill/>
          <a:ln w="9525">
            <a:noFill/>
            <a:miter lim="800000"/>
            <a:headEnd/>
            <a:tailEnd/>
          </a:ln>
        </p:spPr>
        <p:txBody>
          <a:bodyPr wrap="square">
            <a:spAutoFit/>
          </a:bodyPr>
          <a:lstStyle/>
          <a:p>
            <a:pPr algn="ctr">
              <a:spcBef>
                <a:spcPct val="50000"/>
              </a:spcBef>
            </a:pPr>
            <a:r>
              <a:rPr lang="en-AU" altLang="ja-JP" sz="3200" dirty="0" smtClean="0">
                <a:solidFill>
                  <a:srgbClr val="0000FF"/>
                </a:solidFill>
                <a:latin typeface="Arial Black"/>
                <a:cs typeface="Arial Black"/>
              </a:rPr>
              <a:t>Goal 3 – Strengthen PAC’s identity</a:t>
            </a:r>
            <a:endParaRPr lang="ja-JP" altLang="en-US" sz="3200" b="1" dirty="0">
              <a:solidFill>
                <a:srgbClr val="0000FF"/>
              </a:solidFill>
              <a:latin typeface="Arial Black"/>
              <a:cs typeface="Arial Black"/>
            </a:endParaRPr>
          </a:p>
        </p:txBody>
      </p:sp>
      <p:sp>
        <p:nvSpPr>
          <p:cNvPr id="6" name="Content Placeholder 6"/>
          <p:cNvSpPr>
            <a:spLocks noGrp="1"/>
          </p:cNvSpPr>
          <p:nvPr>
            <p:ph idx="1"/>
          </p:nvPr>
        </p:nvSpPr>
        <p:spPr>
          <a:xfrm>
            <a:off x="834315" y="1988840"/>
            <a:ext cx="8280920" cy="4680520"/>
          </a:xfrm>
        </p:spPr>
        <p:txBody>
          <a:bodyPr>
            <a:normAutofit fontScale="92500" lnSpcReduction="10000"/>
          </a:bodyPr>
          <a:lstStyle/>
          <a:p>
            <a:pPr marL="439738" lvl="1" indent="-439738">
              <a:buClr>
                <a:srgbClr val="FF0000"/>
              </a:buClr>
              <a:buFont typeface="Wingdings" pitchFamily="2" charset="2"/>
              <a:buChar char="q"/>
            </a:pPr>
            <a:r>
              <a:rPr lang="en-AU" sz="2400" b="1" dirty="0" smtClean="0">
                <a:solidFill>
                  <a:srgbClr val="000000"/>
                </a:solidFill>
                <a:latin typeface="Arial" pitchFamily="34" charset="0"/>
                <a:cs typeface="Arial" pitchFamily="34" charset="0"/>
              </a:rPr>
              <a:t>Develop PAC positions to IAF</a:t>
            </a:r>
          </a:p>
          <a:p>
            <a:pPr marL="920750" lvl="3" indent="-298450">
              <a:buClr>
                <a:srgbClr val="FF0000"/>
              </a:buClr>
              <a:buFont typeface="Wingdings" charset="2"/>
              <a:buChar char="n"/>
            </a:pPr>
            <a:r>
              <a:rPr lang="en-AU" sz="2200" b="1" dirty="0" smtClean="0">
                <a:solidFill>
                  <a:srgbClr val="000000"/>
                </a:solidFill>
                <a:latin typeface="Arial" pitchFamily="34" charset="0"/>
                <a:cs typeface="Arial" pitchFamily="34" charset="0"/>
              </a:rPr>
              <a:t>Increase Inter-member communications &amp; consensus</a:t>
            </a:r>
          </a:p>
          <a:p>
            <a:pPr marL="439738" lvl="1" indent="-439738">
              <a:buClr>
                <a:srgbClr val="FF0000"/>
              </a:buClr>
              <a:buFont typeface="Wingdings" pitchFamily="2" charset="2"/>
              <a:buChar char="q"/>
            </a:pPr>
            <a:r>
              <a:rPr lang="en-AU" sz="2400" b="1" dirty="0">
                <a:solidFill>
                  <a:srgbClr val="000000"/>
                </a:solidFill>
                <a:latin typeface="Arial" pitchFamily="34" charset="0"/>
                <a:cs typeface="Arial" pitchFamily="34" charset="0"/>
              </a:rPr>
              <a:t>Strengthen our cooperative arrangements with strategic </a:t>
            </a:r>
            <a:r>
              <a:rPr lang="en-AU" sz="2400" b="1" dirty="0" smtClean="0">
                <a:solidFill>
                  <a:srgbClr val="000000"/>
                </a:solidFill>
                <a:latin typeface="Arial" pitchFamily="34" charset="0"/>
                <a:cs typeface="Arial" pitchFamily="34" charset="0"/>
              </a:rPr>
              <a:t>partners</a:t>
            </a:r>
          </a:p>
          <a:p>
            <a:pPr marL="920750" lvl="3" indent="-298450">
              <a:buClr>
                <a:srgbClr val="FF0000"/>
              </a:buClr>
              <a:buFont typeface="Wingdings" charset="2"/>
              <a:buChar char="n"/>
            </a:pPr>
            <a:r>
              <a:rPr lang="en-AU" altLang="ja-JP" sz="2200" b="1" dirty="0">
                <a:solidFill>
                  <a:srgbClr val="000000"/>
                </a:solidFill>
                <a:latin typeface="Arial" pitchFamily="34" charset="0"/>
                <a:cs typeface="Arial" pitchFamily="34" charset="0"/>
              </a:rPr>
              <a:t>Develop common documents &amp; joint activities</a:t>
            </a:r>
          </a:p>
          <a:p>
            <a:pPr marL="920750" lvl="3" indent="-298450">
              <a:buClr>
                <a:srgbClr val="FF0000"/>
              </a:buClr>
              <a:buFont typeface="Wingdings" charset="2"/>
              <a:buChar char="n"/>
            </a:pPr>
            <a:r>
              <a:rPr lang="en-AU" altLang="ja-JP" sz="2200" b="1" dirty="0">
                <a:solidFill>
                  <a:srgbClr val="000000"/>
                </a:solidFill>
                <a:latin typeface="Arial" pitchFamily="34" charset="0"/>
                <a:cs typeface="Arial" pitchFamily="34" charset="0"/>
              </a:rPr>
              <a:t>Strengthen PAC relationship with other </a:t>
            </a:r>
            <a:r>
              <a:rPr lang="en-AU" altLang="ja-JP" sz="2200" b="1" dirty="0" smtClean="0">
                <a:solidFill>
                  <a:srgbClr val="000000"/>
                </a:solidFill>
                <a:latin typeface="Arial" pitchFamily="34" charset="0"/>
                <a:cs typeface="Arial" pitchFamily="34" charset="0"/>
              </a:rPr>
              <a:t>SRBs</a:t>
            </a:r>
            <a:endParaRPr lang="en-AU" sz="2200" b="1" dirty="0" smtClean="0">
              <a:solidFill>
                <a:srgbClr val="000000"/>
              </a:solidFill>
              <a:latin typeface="Arial" pitchFamily="34" charset="0"/>
              <a:cs typeface="Arial" pitchFamily="34" charset="0"/>
            </a:endParaRPr>
          </a:p>
          <a:p>
            <a:pPr marL="439738" lvl="1" indent="-439738">
              <a:buClr>
                <a:srgbClr val="FF0000"/>
              </a:buClr>
              <a:buFont typeface="Wingdings" pitchFamily="2" charset="2"/>
              <a:buChar char="q"/>
            </a:pPr>
            <a:r>
              <a:rPr lang="en-AU" altLang="ja-JP" sz="2400" b="1" dirty="0" smtClean="0">
                <a:solidFill>
                  <a:srgbClr val="000000"/>
                </a:solidFill>
                <a:latin typeface="Arial" pitchFamily="34" charset="0"/>
                <a:cs typeface="Arial" pitchFamily="34" charset="0"/>
              </a:rPr>
              <a:t>Greater </a:t>
            </a:r>
            <a:r>
              <a:rPr lang="en-AU" altLang="ja-JP" sz="2400" b="1" dirty="0">
                <a:solidFill>
                  <a:srgbClr val="000000"/>
                </a:solidFill>
                <a:latin typeface="Arial" pitchFamily="34" charset="0"/>
                <a:cs typeface="Arial" pitchFamily="34" charset="0"/>
              </a:rPr>
              <a:t>recognition by </a:t>
            </a:r>
            <a:r>
              <a:rPr lang="en-AU" altLang="ja-JP" sz="2400" b="1" dirty="0" smtClean="0">
                <a:solidFill>
                  <a:srgbClr val="000000"/>
                </a:solidFill>
                <a:latin typeface="Arial" pitchFamily="34" charset="0"/>
                <a:cs typeface="Arial" pitchFamily="34" charset="0"/>
              </a:rPr>
              <a:t>APEC</a:t>
            </a:r>
            <a:endParaRPr lang="en-AU" sz="2400" b="1" dirty="0" smtClean="0">
              <a:solidFill>
                <a:srgbClr val="000000"/>
              </a:solidFill>
              <a:latin typeface="Arial" pitchFamily="34" charset="0"/>
              <a:cs typeface="Arial" pitchFamily="34" charset="0"/>
            </a:endParaRPr>
          </a:p>
          <a:p>
            <a:pPr lvl="2" indent="-346075">
              <a:buClr>
                <a:srgbClr val="FF0000"/>
              </a:buClr>
              <a:buFont typeface="Wingdings" charset="2"/>
              <a:buChar char="n"/>
            </a:pPr>
            <a:r>
              <a:rPr lang="en-AU" sz="2200" b="1" dirty="0" smtClean="0">
                <a:solidFill>
                  <a:srgbClr val="000000"/>
                </a:solidFill>
                <a:latin typeface="Arial" pitchFamily="34" charset="0"/>
                <a:cs typeface="Arial" pitchFamily="34" charset="0"/>
              </a:rPr>
              <a:t>Communicate </a:t>
            </a:r>
            <a:r>
              <a:rPr lang="en-AU" sz="2200" b="1" dirty="0">
                <a:solidFill>
                  <a:srgbClr val="000000"/>
                </a:solidFill>
                <a:latin typeface="Arial" pitchFamily="34" charset="0"/>
                <a:cs typeface="Arial" pitchFamily="34" charset="0"/>
              </a:rPr>
              <a:t>PAC’s activities associated with the APEC Bogor </a:t>
            </a:r>
            <a:r>
              <a:rPr lang="en-AU" sz="2200" b="1" dirty="0" smtClean="0">
                <a:solidFill>
                  <a:srgbClr val="000000"/>
                </a:solidFill>
                <a:latin typeface="Arial" pitchFamily="34" charset="0"/>
                <a:cs typeface="Arial" pitchFamily="34" charset="0"/>
              </a:rPr>
              <a:t>Goals</a:t>
            </a:r>
          </a:p>
          <a:p>
            <a:pPr lvl="2" indent="-346075">
              <a:buClr>
                <a:srgbClr val="FF0000"/>
              </a:buClr>
              <a:buFont typeface="Wingdings" charset="2"/>
              <a:buChar char="n"/>
            </a:pPr>
            <a:r>
              <a:rPr lang="en-AU" sz="2200" b="1" dirty="0" smtClean="0">
                <a:solidFill>
                  <a:srgbClr val="000000"/>
                </a:solidFill>
                <a:latin typeface="Arial" pitchFamily="34" charset="0"/>
                <a:cs typeface="Arial" pitchFamily="34" charset="0"/>
              </a:rPr>
              <a:t>Raise PAC Profile</a:t>
            </a:r>
            <a:endParaRPr lang="en-AU" sz="2200" b="1" dirty="0">
              <a:solidFill>
                <a:srgbClr val="000000"/>
              </a:solidFill>
              <a:latin typeface="Arial" pitchFamily="34" charset="0"/>
              <a:cs typeface="Arial" pitchFamily="34" charset="0"/>
            </a:endParaRPr>
          </a:p>
          <a:p>
            <a:pPr marL="439738" indent="-439738">
              <a:spcBef>
                <a:spcPts val="600"/>
              </a:spcBef>
              <a:buClr>
                <a:srgbClr val="FF0000"/>
              </a:buClr>
              <a:buFont typeface="Wingdings" pitchFamily="2" charset="2"/>
              <a:buChar char="q"/>
            </a:pPr>
            <a:r>
              <a:rPr lang="en-AU" b="1" dirty="0" smtClean="0">
                <a:solidFill>
                  <a:srgbClr val="000000"/>
                </a:solidFill>
                <a:latin typeface="Arial" pitchFamily="34" charset="0"/>
                <a:cs typeface="Arial" pitchFamily="34" charset="0"/>
              </a:rPr>
              <a:t>Develop and enhance communication tools</a:t>
            </a:r>
            <a:endParaRPr lang="en-AU" b="1" dirty="0">
              <a:solidFill>
                <a:srgbClr val="000000"/>
              </a:solidFill>
              <a:latin typeface="Arial" pitchFamily="34" charset="0"/>
              <a:cs typeface="Arial" pitchFamily="34" charset="0"/>
            </a:endParaRPr>
          </a:p>
          <a:p>
            <a:pPr marL="800100" lvl="1" indent="-177800">
              <a:buClr>
                <a:srgbClr val="FF0000"/>
              </a:buClr>
              <a:buFont typeface="Wingdings" charset="2"/>
              <a:buChar char="n"/>
            </a:pPr>
            <a:r>
              <a:rPr lang="en-AU" b="1" dirty="0" smtClean="0">
                <a:solidFill>
                  <a:srgbClr val="000000"/>
                </a:solidFill>
                <a:latin typeface="Arial" pitchFamily="34" charset="0"/>
                <a:cs typeface="Arial" pitchFamily="34" charset="0"/>
              </a:rPr>
              <a:t> Make </a:t>
            </a:r>
            <a:r>
              <a:rPr lang="en-AU" b="1" dirty="0">
                <a:solidFill>
                  <a:srgbClr val="000000"/>
                </a:solidFill>
                <a:latin typeface="Arial" pitchFamily="34" charset="0"/>
                <a:cs typeface="Arial" pitchFamily="34" charset="0"/>
              </a:rPr>
              <a:t>clear mechanism for a learning </a:t>
            </a:r>
            <a:r>
              <a:rPr lang="en-AU" b="1" dirty="0" smtClean="0">
                <a:solidFill>
                  <a:srgbClr val="000000"/>
                </a:solidFill>
                <a:latin typeface="Arial" pitchFamily="34" charset="0"/>
                <a:cs typeface="Arial" pitchFamily="34" charset="0"/>
              </a:rPr>
              <a:t>organization</a:t>
            </a:r>
          </a:p>
          <a:p>
            <a:pPr marL="800100" lvl="1" indent="-177800">
              <a:buClr>
                <a:srgbClr val="FF0000"/>
              </a:buClr>
              <a:buFont typeface="Wingdings" charset="2"/>
              <a:buChar char="n"/>
            </a:pPr>
            <a:r>
              <a:rPr lang="en-AU" b="1" dirty="0" smtClean="0">
                <a:solidFill>
                  <a:srgbClr val="000000"/>
                </a:solidFill>
                <a:latin typeface="Arial" pitchFamily="34" charset="0"/>
                <a:cs typeface="Arial" pitchFamily="34" charset="0"/>
              </a:rPr>
              <a:t> Develop </a:t>
            </a:r>
            <a:r>
              <a:rPr lang="en-AU" b="1" dirty="0">
                <a:solidFill>
                  <a:srgbClr val="000000"/>
                </a:solidFill>
                <a:latin typeface="Arial" pitchFamily="34" charset="0"/>
                <a:cs typeface="Arial" pitchFamily="34" charset="0"/>
              </a:rPr>
              <a:t>tools for External communication</a:t>
            </a:r>
          </a:p>
          <a:p>
            <a:pPr marL="800100" lvl="1" indent="-342900">
              <a:buClr>
                <a:srgbClr val="FF0000"/>
              </a:buClr>
              <a:buFont typeface="Wingdings" pitchFamily="2" charset="2"/>
              <a:buChar char="§"/>
            </a:pPr>
            <a:endParaRPr lang="en-AU" dirty="0"/>
          </a:p>
        </p:txBody>
      </p:sp>
      <p:sp>
        <p:nvSpPr>
          <p:cNvPr id="2" name="スライド番号プレースホルダー 1"/>
          <p:cNvSpPr>
            <a:spLocks noGrp="1"/>
          </p:cNvSpPr>
          <p:nvPr>
            <p:ph type="sldNum" sz="quarter" idx="12"/>
          </p:nvPr>
        </p:nvSpPr>
        <p:spPr/>
        <p:txBody>
          <a:bodyPr/>
          <a:lstStyle/>
          <a:p>
            <a:fld id="{7F5CE407-6216-4202-80E4-A30DC2F709B2}" type="slidenum">
              <a:rPr lang="en-US" smtClean="0"/>
              <a:pPr/>
              <a:t>17</a:t>
            </a:fld>
            <a:endParaRPr lang="en-US"/>
          </a:p>
        </p:txBody>
      </p:sp>
    </p:spTree>
    <p:extLst>
      <p:ext uri="{BB962C8B-B14F-4D97-AF65-F5344CB8AC3E}">
        <p14:creationId xmlns:p14="http://schemas.microsoft.com/office/powerpoint/2010/main" xmlns="" val="2029096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1720" y="620688"/>
            <a:ext cx="6912768" cy="1008112"/>
          </a:xfrm>
        </p:spPr>
        <p:txBody>
          <a:bodyPr/>
          <a:lstStyle/>
          <a:p>
            <a:r>
              <a:rPr lang="en-AU" altLang="ja-JP" sz="2800" dirty="0">
                <a:solidFill>
                  <a:srgbClr val="0000FF"/>
                </a:solidFill>
                <a:latin typeface="Arial Black"/>
                <a:cs typeface="Arial Black"/>
              </a:rPr>
              <a:t>Goal </a:t>
            </a:r>
            <a:r>
              <a:rPr lang="en-AU" altLang="ja-JP" sz="2800" dirty="0" smtClean="0">
                <a:solidFill>
                  <a:srgbClr val="0000FF"/>
                </a:solidFill>
                <a:latin typeface="Arial Black"/>
                <a:cs typeface="Arial Black"/>
              </a:rPr>
              <a:t>4 </a:t>
            </a:r>
            <a:r>
              <a:rPr lang="en-AU" altLang="ja-JP" sz="2800" dirty="0">
                <a:solidFill>
                  <a:srgbClr val="0000FF"/>
                </a:solidFill>
                <a:latin typeface="Arial Black"/>
                <a:cs typeface="Arial Black"/>
              </a:rPr>
              <a:t>– Increase the acceptance of PAC among stakeholders</a:t>
            </a:r>
            <a:endParaRPr lang="en-GB" sz="2800" dirty="0"/>
          </a:p>
        </p:txBody>
      </p:sp>
      <p:sp>
        <p:nvSpPr>
          <p:cNvPr id="3" name="コンテンツ プレースホルダー 2"/>
          <p:cNvSpPr>
            <a:spLocks noGrp="1"/>
          </p:cNvSpPr>
          <p:nvPr>
            <p:ph idx="1"/>
          </p:nvPr>
        </p:nvSpPr>
        <p:spPr>
          <a:xfrm>
            <a:off x="1835696" y="2708920"/>
            <a:ext cx="7187902" cy="3522713"/>
          </a:xfrm>
        </p:spPr>
        <p:txBody>
          <a:bodyPr>
            <a:normAutofit lnSpcReduction="10000"/>
          </a:bodyPr>
          <a:lstStyle/>
          <a:p>
            <a:pPr marL="541338" indent="-541338">
              <a:buClr>
                <a:srgbClr val="ED2A09"/>
              </a:buClr>
              <a:buFont typeface="Wingdings" charset="2"/>
              <a:buChar char="p"/>
            </a:pPr>
            <a:r>
              <a:rPr lang="en-GB" b="1" dirty="0">
                <a:solidFill>
                  <a:srgbClr val="000000"/>
                </a:solidFill>
                <a:latin typeface="Arial"/>
                <a:cs typeface="Arial"/>
              </a:rPr>
              <a:t>I</a:t>
            </a:r>
            <a:r>
              <a:rPr lang="en-GB" b="1" dirty="0" smtClean="0">
                <a:solidFill>
                  <a:srgbClr val="000000"/>
                </a:solidFill>
                <a:latin typeface="Arial"/>
                <a:cs typeface="Arial"/>
              </a:rPr>
              <a:t>nvestigating </a:t>
            </a:r>
            <a:r>
              <a:rPr lang="en-GB" b="1" dirty="0">
                <a:solidFill>
                  <a:srgbClr val="000000"/>
                </a:solidFill>
                <a:latin typeface="Arial"/>
                <a:cs typeface="Arial"/>
              </a:rPr>
              <a:t>opportunities for new MLA </a:t>
            </a:r>
            <a:r>
              <a:rPr lang="en-GB" b="1" dirty="0" smtClean="0">
                <a:solidFill>
                  <a:srgbClr val="000000"/>
                </a:solidFill>
                <a:latin typeface="Arial"/>
                <a:cs typeface="Arial"/>
              </a:rPr>
              <a:t>programs</a:t>
            </a:r>
          </a:p>
          <a:p>
            <a:pPr marL="541338" indent="-541338">
              <a:buClr>
                <a:srgbClr val="ED2A09"/>
              </a:buClr>
              <a:buFont typeface="Wingdings" charset="2"/>
              <a:buChar char="p"/>
            </a:pPr>
            <a:r>
              <a:rPr lang="en-GB" b="1" dirty="0" smtClean="0">
                <a:solidFill>
                  <a:srgbClr val="000000"/>
                </a:solidFill>
                <a:latin typeface="Arial"/>
                <a:cs typeface="Arial"/>
              </a:rPr>
              <a:t>Increasing </a:t>
            </a:r>
            <a:r>
              <a:rPr lang="en-GB" b="1" dirty="0">
                <a:solidFill>
                  <a:srgbClr val="000000"/>
                </a:solidFill>
                <a:latin typeface="Arial"/>
                <a:cs typeface="Arial"/>
              </a:rPr>
              <a:t>membership and the number of signatories to the </a:t>
            </a:r>
            <a:r>
              <a:rPr lang="en-GB" b="1" dirty="0" smtClean="0">
                <a:solidFill>
                  <a:srgbClr val="000000"/>
                </a:solidFill>
                <a:latin typeface="Arial"/>
                <a:cs typeface="Arial"/>
              </a:rPr>
              <a:t>MLA</a:t>
            </a:r>
          </a:p>
          <a:p>
            <a:pPr marL="541338" indent="-541338">
              <a:buClr>
                <a:srgbClr val="ED2A09"/>
              </a:buClr>
              <a:buFont typeface="Wingdings" charset="2"/>
              <a:buChar char="p"/>
            </a:pPr>
            <a:r>
              <a:rPr lang="en-GB" b="1" dirty="0" smtClean="0">
                <a:solidFill>
                  <a:srgbClr val="000000"/>
                </a:solidFill>
                <a:latin typeface="Arial"/>
                <a:cs typeface="Arial"/>
              </a:rPr>
              <a:t>Increase </a:t>
            </a:r>
            <a:r>
              <a:rPr lang="en-GB" b="1" dirty="0">
                <a:solidFill>
                  <a:srgbClr val="000000"/>
                </a:solidFill>
                <a:latin typeface="Arial"/>
                <a:cs typeface="Arial"/>
              </a:rPr>
              <a:t>visibility of PAC among trade blocs in the </a:t>
            </a:r>
            <a:r>
              <a:rPr lang="en-GB" b="1" dirty="0" smtClean="0">
                <a:solidFill>
                  <a:srgbClr val="000000"/>
                </a:solidFill>
                <a:latin typeface="Arial"/>
                <a:cs typeface="Arial"/>
              </a:rPr>
              <a:t>region</a:t>
            </a:r>
          </a:p>
          <a:p>
            <a:pPr marL="541338" indent="-541338">
              <a:buClr>
                <a:srgbClr val="ED2A09"/>
              </a:buClr>
              <a:buFont typeface="Wingdings" charset="2"/>
              <a:buChar char="p"/>
            </a:pPr>
            <a:r>
              <a:rPr lang="en-US" altLang="ja-JP" b="1" dirty="0">
                <a:solidFill>
                  <a:srgbClr val="000000"/>
                </a:solidFill>
                <a:latin typeface="Arial"/>
                <a:cs typeface="Arial"/>
              </a:rPr>
              <a:t>Increase visibility of PAC MLA among regulators</a:t>
            </a:r>
            <a:r>
              <a:rPr lang="ja-JP" altLang="ja-JP" b="1" dirty="0">
                <a:solidFill>
                  <a:srgbClr val="000000"/>
                </a:solidFill>
                <a:latin typeface="Arial"/>
                <a:cs typeface="Arial"/>
              </a:rPr>
              <a:t> </a:t>
            </a:r>
            <a:endParaRPr lang="en-GB" b="1" dirty="0">
              <a:solidFill>
                <a:srgbClr val="000000"/>
              </a:solidFill>
              <a:latin typeface="Arial"/>
              <a:cs typeface="Arial"/>
            </a:endParaRPr>
          </a:p>
        </p:txBody>
      </p:sp>
      <p:pic>
        <p:nvPicPr>
          <p:cNvPr id="4" name="Picture 3"/>
          <p:cNvPicPr>
            <a:picLocks noChangeAspect="1"/>
          </p:cNvPicPr>
          <p:nvPr/>
        </p:nvPicPr>
        <p:blipFill>
          <a:blip r:embed="rId3"/>
          <a:srcRect/>
          <a:stretch>
            <a:fillRect/>
          </a:stretch>
        </p:blipFill>
        <p:spPr bwMode="auto">
          <a:xfrm>
            <a:off x="107504" y="116632"/>
            <a:ext cx="1979613" cy="1168400"/>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lstStyle/>
          <a:p>
            <a:fld id="{7F5CE407-6216-4202-80E4-A30DC2F709B2}" type="slidenum">
              <a:rPr lang="en-US" smtClean="0"/>
              <a:pPr/>
              <a:t>18</a:t>
            </a:fld>
            <a:endParaRPr lang="en-US"/>
          </a:p>
        </p:txBody>
      </p:sp>
    </p:spTree>
    <p:extLst>
      <p:ext uri="{BB962C8B-B14F-4D97-AF65-F5344CB8AC3E}">
        <p14:creationId xmlns:p14="http://schemas.microsoft.com/office/powerpoint/2010/main" xmlns="" val="3800974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107504" y="116632"/>
            <a:ext cx="1979613" cy="1168400"/>
          </a:xfrm>
          <a:prstGeom prst="rect">
            <a:avLst/>
          </a:prstGeom>
          <a:noFill/>
          <a:ln w="9525">
            <a:noFill/>
            <a:miter lim="800000"/>
            <a:headEnd/>
            <a:tailEnd/>
          </a:ln>
        </p:spPr>
      </p:pic>
      <p:sp>
        <p:nvSpPr>
          <p:cNvPr id="5" name="Text Box 5"/>
          <p:cNvSpPr txBox="1">
            <a:spLocks noChangeArrowheads="1"/>
          </p:cNvSpPr>
          <p:nvPr/>
        </p:nvSpPr>
        <p:spPr bwMode="auto">
          <a:xfrm>
            <a:off x="2195736" y="476671"/>
            <a:ext cx="5184576" cy="646331"/>
          </a:xfrm>
          <a:prstGeom prst="rect">
            <a:avLst/>
          </a:prstGeom>
          <a:noFill/>
          <a:ln w="9525">
            <a:noFill/>
            <a:miter lim="800000"/>
            <a:headEnd/>
            <a:tailEnd/>
          </a:ln>
        </p:spPr>
        <p:txBody>
          <a:bodyPr wrap="square">
            <a:spAutoFit/>
          </a:bodyPr>
          <a:lstStyle/>
          <a:p>
            <a:pPr algn="ctr">
              <a:spcBef>
                <a:spcPct val="50000"/>
              </a:spcBef>
            </a:pPr>
            <a:r>
              <a:rPr lang="en-AU" altLang="ja-JP" sz="3600" dirty="0" smtClean="0">
                <a:solidFill>
                  <a:srgbClr val="0000FF"/>
                </a:solidFill>
                <a:latin typeface="Arial Black"/>
                <a:cs typeface="Arial Black"/>
              </a:rPr>
              <a:t>Conclusions</a:t>
            </a:r>
            <a:endParaRPr lang="ja-JP" altLang="en-US" sz="3600" b="1" dirty="0">
              <a:solidFill>
                <a:srgbClr val="0000FF"/>
              </a:solidFill>
              <a:latin typeface="Arial Black"/>
              <a:cs typeface="Arial Black"/>
            </a:endParaRPr>
          </a:p>
        </p:txBody>
      </p:sp>
      <p:sp>
        <p:nvSpPr>
          <p:cNvPr id="7" name="Content Placeholder 6"/>
          <p:cNvSpPr>
            <a:spLocks noGrp="1"/>
          </p:cNvSpPr>
          <p:nvPr>
            <p:ph idx="1"/>
          </p:nvPr>
        </p:nvSpPr>
        <p:spPr>
          <a:xfrm>
            <a:off x="1143000" y="1600200"/>
            <a:ext cx="7488832" cy="4343400"/>
          </a:xfrm>
        </p:spPr>
        <p:txBody>
          <a:bodyPr>
            <a:normAutofit fontScale="77500" lnSpcReduction="20000"/>
          </a:bodyPr>
          <a:lstStyle/>
          <a:p>
            <a:pPr marL="0" lvl="1" indent="0">
              <a:buClr>
                <a:srgbClr val="FF0000"/>
              </a:buClr>
              <a:buNone/>
            </a:pPr>
            <a:r>
              <a:rPr lang="en-AU" sz="3200" b="1" dirty="0" smtClean="0">
                <a:solidFill>
                  <a:srgbClr val="000000"/>
                </a:solidFill>
                <a:latin typeface="Arial" pitchFamily="34" charset="0"/>
                <a:cs typeface="Arial" pitchFamily="34" charset="0"/>
              </a:rPr>
              <a:t>PAC region is a main player for conformity assessment scheme based on ISO MS standards in the world</a:t>
            </a:r>
          </a:p>
          <a:p>
            <a:pPr marL="660400" lvl="2" indent="-342900">
              <a:spcBef>
                <a:spcPts val="600"/>
              </a:spcBef>
              <a:buClr>
                <a:srgbClr val="FF0000"/>
              </a:buClr>
              <a:buFont typeface="Wingdings" pitchFamily="2" charset="2"/>
              <a:buChar char="§"/>
            </a:pPr>
            <a:endParaRPr lang="en-AU" b="1" dirty="0" smtClean="0">
              <a:solidFill>
                <a:srgbClr val="000000"/>
              </a:solidFill>
              <a:latin typeface="Arial" pitchFamily="34" charset="0"/>
              <a:cs typeface="Arial" pitchFamily="34" charset="0"/>
            </a:endParaRPr>
          </a:p>
          <a:p>
            <a:pPr marL="317500" lvl="2" indent="0">
              <a:spcBef>
                <a:spcPts val="600"/>
              </a:spcBef>
              <a:buClr>
                <a:srgbClr val="FF0000"/>
              </a:buClr>
              <a:buNone/>
            </a:pPr>
            <a:endParaRPr lang="en-AU" b="1" dirty="0" smtClean="0">
              <a:solidFill>
                <a:srgbClr val="000000"/>
              </a:solidFill>
              <a:latin typeface="Arial" pitchFamily="34" charset="0"/>
              <a:cs typeface="Arial" pitchFamily="34" charset="0"/>
            </a:endParaRPr>
          </a:p>
          <a:p>
            <a:pPr marL="317500" lvl="2" indent="0">
              <a:spcBef>
                <a:spcPts val="600"/>
              </a:spcBef>
              <a:buClr>
                <a:srgbClr val="FF0000"/>
              </a:buClr>
              <a:buNone/>
            </a:pPr>
            <a:endParaRPr lang="en-AU" b="1" dirty="0">
              <a:solidFill>
                <a:srgbClr val="000000"/>
              </a:solidFill>
              <a:latin typeface="Arial" pitchFamily="34" charset="0"/>
              <a:cs typeface="Arial" pitchFamily="34" charset="0"/>
            </a:endParaRPr>
          </a:p>
          <a:p>
            <a:pPr marL="990600" lvl="1" indent="-368300">
              <a:spcBef>
                <a:spcPts val="600"/>
              </a:spcBef>
              <a:buClr>
                <a:srgbClr val="FF0000"/>
              </a:buClr>
              <a:buFont typeface="Wingdings" pitchFamily="2" charset="2"/>
              <a:buChar char="q"/>
            </a:pPr>
            <a:r>
              <a:rPr lang="en-AU" sz="2900" b="1" dirty="0" smtClean="0">
                <a:solidFill>
                  <a:srgbClr val="000000"/>
                </a:solidFill>
                <a:latin typeface="Arial" pitchFamily="34" charset="0"/>
                <a:cs typeface="Arial" pitchFamily="34" charset="0"/>
              </a:rPr>
              <a:t>Market has been changing</a:t>
            </a:r>
          </a:p>
          <a:p>
            <a:pPr marL="990600" lvl="1" indent="-368300">
              <a:spcBef>
                <a:spcPts val="600"/>
              </a:spcBef>
              <a:buClr>
                <a:srgbClr val="FF0000"/>
              </a:buClr>
              <a:buFont typeface="Wingdings" pitchFamily="2" charset="2"/>
              <a:buChar char="q"/>
            </a:pPr>
            <a:r>
              <a:rPr lang="en-AU" sz="2900" b="1" dirty="0" smtClean="0">
                <a:solidFill>
                  <a:srgbClr val="000000"/>
                </a:solidFill>
                <a:latin typeface="Arial" pitchFamily="34" charset="0"/>
                <a:cs typeface="Arial" pitchFamily="34" charset="0"/>
              </a:rPr>
              <a:t>Market need has been changing</a:t>
            </a:r>
          </a:p>
          <a:p>
            <a:pPr marL="990600" lvl="1" indent="-368300">
              <a:buClr>
                <a:srgbClr val="FF0000"/>
              </a:buClr>
              <a:buFont typeface="Wingdings" pitchFamily="2" charset="2"/>
              <a:buChar char="q"/>
            </a:pPr>
            <a:r>
              <a:rPr lang="en-AU" sz="2900" b="1" dirty="0" smtClean="0">
                <a:solidFill>
                  <a:srgbClr val="000000"/>
                </a:solidFill>
                <a:latin typeface="Arial" pitchFamily="34" charset="0"/>
                <a:cs typeface="Arial" pitchFamily="34" charset="0"/>
              </a:rPr>
              <a:t>Regulators may expect for PAC to enhance the infrastructure for </a:t>
            </a:r>
            <a:r>
              <a:rPr lang="en-AU" altLang="ja-JP" sz="2900" b="1" dirty="0" smtClean="0">
                <a:solidFill>
                  <a:srgbClr val="000000"/>
                </a:solidFill>
                <a:latin typeface="Arial" pitchFamily="34" charset="0"/>
                <a:cs typeface="Arial" pitchFamily="34" charset="0"/>
              </a:rPr>
              <a:t>conformity </a:t>
            </a:r>
            <a:r>
              <a:rPr lang="en-AU" altLang="ja-JP" sz="2900" b="1" dirty="0">
                <a:solidFill>
                  <a:srgbClr val="000000"/>
                </a:solidFill>
                <a:latin typeface="Arial" pitchFamily="34" charset="0"/>
                <a:cs typeface="Arial" pitchFamily="34" charset="0"/>
              </a:rPr>
              <a:t>assessment </a:t>
            </a:r>
            <a:r>
              <a:rPr lang="en-AU" sz="2900" b="1" dirty="0" smtClean="0">
                <a:solidFill>
                  <a:srgbClr val="000000"/>
                </a:solidFill>
                <a:latin typeface="Arial" pitchFamily="34" charset="0"/>
                <a:cs typeface="Arial" pitchFamily="34" charset="0"/>
              </a:rPr>
              <a:t> and its credibility</a:t>
            </a:r>
          </a:p>
          <a:p>
            <a:pPr marL="990600" lvl="1" indent="-368300">
              <a:buClr>
                <a:srgbClr val="FF0000"/>
              </a:buClr>
              <a:buFont typeface="Wingdings" pitchFamily="2" charset="2"/>
              <a:buChar char="q"/>
            </a:pPr>
            <a:r>
              <a:rPr lang="en-AU" sz="2900" b="1" dirty="0" smtClean="0">
                <a:solidFill>
                  <a:srgbClr val="000000"/>
                </a:solidFill>
                <a:latin typeface="Arial" pitchFamily="34" charset="0"/>
                <a:cs typeface="Arial" pitchFamily="34" charset="0"/>
              </a:rPr>
              <a:t>SRBs are expected to work more closely</a:t>
            </a:r>
          </a:p>
          <a:p>
            <a:pPr marL="0" lvl="1" indent="0">
              <a:buClr>
                <a:srgbClr val="FF0000"/>
              </a:buClr>
              <a:buNone/>
            </a:pPr>
            <a:r>
              <a:rPr lang="en-AU" b="1" dirty="0" smtClean="0">
                <a:solidFill>
                  <a:srgbClr val="000000"/>
                </a:solidFill>
                <a:latin typeface="Arial" pitchFamily="34" charset="0"/>
                <a:cs typeface="Arial" pitchFamily="34" charset="0"/>
              </a:rPr>
              <a:t> </a:t>
            </a:r>
          </a:p>
          <a:p>
            <a:pPr marL="0" lvl="1" indent="0">
              <a:buClr>
                <a:srgbClr val="FF0000"/>
              </a:buClr>
              <a:buNone/>
            </a:pPr>
            <a:endParaRPr lang="en-AU" b="1" dirty="0" smtClean="0">
              <a:solidFill>
                <a:srgbClr val="000000"/>
              </a:solidFill>
              <a:latin typeface="Arial" pitchFamily="34" charset="0"/>
              <a:cs typeface="Arial" pitchFamily="34" charset="0"/>
            </a:endParaRPr>
          </a:p>
          <a:p>
            <a:pPr marL="342900" lvl="1" indent="-342900">
              <a:spcBef>
                <a:spcPts val="600"/>
              </a:spcBef>
              <a:buClr>
                <a:srgbClr val="FF0000"/>
              </a:buClr>
              <a:buFont typeface="Wingdings" pitchFamily="2" charset="2"/>
              <a:buChar char="q"/>
            </a:pPr>
            <a:endParaRPr lang="en-AU" b="1" dirty="0" smtClean="0">
              <a:latin typeface="Arial" pitchFamily="34" charset="0"/>
              <a:cs typeface="Arial" pitchFamily="34" charset="0"/>
            </a:endParaRPr>
          </a:p>
        </p:txBody>
      </p:sp>
      <p:sp>
        <p:nvSpPr>
          <p:cNvPr id="2" name="ストライプ矢印 1"/>
          <p:cNvSpPr/>
          <p:nvPr/>
        </p:nvSpPr>
        <p:spPr>
          <a:xfrm rot="5400000">
            <a:off x="4211960" y="2564904"/>
            <a:ext cx="504056" cy="792088"/>
          </a:xfrm>
          <a:prstGeom prst="striped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スライド番号プレースホルダー 2"/>
          <p:cNvSpPr>
            <a:spLocks noGrp="1"/>
          </p:cNvSpPr>
          <p:nvPr>
            <p:ph type="sldNum" sz="quarter" idx="12"/>
          </p:nvPr>
        </p:nvSpPr>
        <p:spPr/>
        <p:txBody>
          <a:bodyPr/>
          <a:lstStyle/>
          <a:p>
            <a:fld id="{7F5CE407-6216-4202-80E4-A30DC2F709B2}" type="slidenum">
              <a:rPr lang="en-US" smtClean="0"/>
              <a:pPr/>
              <a:t>19</a:t>
            </a:fld>
            <a:endParaRPr lang="en-US"/>
          </a:p>
        </p:txBody>
      </p:sp>
    </p:spTree>
    <p:extLst>
      <p:ext uri="{BB962C8B-B14F-4D97-AF65-F5344CB8AC3E}">
        <p14:creationId xmlns:p14="http://schemas.microsoft.com/office/powerpoint/2010/main" xmlns="" val="203888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blinds(horizontal)">
                                      <p:cBhvr>
                                        <p:cTn id="11" dur="700"/>
                                        <p:tgtEl>
                                          <p:spTgt spid="7">
                                            <p:txEl>
                                              <p:pRg st="4" end="4"/>
                                            </p:txEl>
                                          </p:spTgt>
                                        </p:tgtEl>
                                      </p:cBhvr>
                                    </p:animEffect>
                                  </p:childTnLst>
                                </p:cTn>
                              </p:par>
                            </p:childTnLst>
                          </p:cTn>
                        </p:par>
                        <p:par>
                          <p:cTn id="12" fill="hold">
                            <p:stCondLst>
                              <p:cond delay="1200"/>
                            </p:stCondLst>
                            <p:childTnLst>
                              <p:par>
                                <p:cTn id="13" presetID="3" presetClass="entr" presetSubtype="10" fill="hold" nodeType="after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blinds(horizontal)">
                                      <p:cBhvr>
                                        <p:cTn id="15" dur="600"/>
                                        <p:tgtEl>
                                          <p:spTgt spid="7">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blinds(horizontal)">
                                      <p:cBhvr>
                                        <p:cTn id="18" dur="700"/>
                                        <p:tgtEl>
                                          <p:spTgt spid="7">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blinds(horizontal)">
                                      <p:cBhvr>
                                        <p:cTn id="21" dur="7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type="body" idx="4294967295"/>
          </p:nvPr>
        </p:nvSpPr>
        <p:spPr>
          <a:xfrm>
            <a:off x="467544" y="1484784"/>
            <a:ext cx="8512175" cy="4464050"/>
          </a:xfrm>
        </p:spPr>
        <p:txBody>
          <a:bodyPr lIns="91440" tIns="45720" rIns="91440" bIns="45720" anchor="t">
            <a:normAutofit fontScale="92500"/>
          </a:bodyPr>
          <a:lstStyle/>
          <a:p>
            <a:pPr marL="0" indent="0" eaLnBrk="1" hangingPunct="1">
              <a:spcBef>
                <a:spcPts val="0"/>
              </a:spcBef>
              <a:buFont typeface="Gill Sans Light"/>
              <a:buNone/>
            </a:pPr>
            <a:r>
              <a:rPr kumimoji="1" lang="en-GB" altLang="zh-CN" b="1" dirty="0" smtClean="0">
                <a:solidFill>
                  <a:schemeClr val="tx1"/>
                </a:solidFill>
                <a:latin typeface="Arial" charset="0"/>
                <a:ea typeface="SimSun" pitchFamily="2" charset="-122"/>
              </a:rPr>
              <a:t>Organization:</a:t>
            </a:r>
          </a:p>
          <a:p>
            <a:pPr marL="0" indent="0" eaLnBrk="1" hangingPunct="1">
              <a:spcBef>
                <a:spcPts val="0"/>
              </a:spcBef>
              <a:buFont typeface="Gill Sans Light"/>
              <a:buNone/>
            </a:pPr>
            <a:endParaRPr kumimoji="1" lang="en-GB" altLang="zh-CN" b="1" dirty="0" smtClean="0">
              <a:latin typeface="Arial" charset="0"/>
              <a:ea typeface="SimSun" pitchFamily="2" charset="-122"/>
            </a:endParaRPr>
          </a:p>
          <a:p>
            <a:pPr marL="808038" lvl="1" indent="-808038" eaLnBrk="1" hangingPunct="1">
              <a:spcBef>
                <a:spcPts val="0"/>
              </a:spcBef>
              <a:buClr>
                <a:srgbClr val="FF0000"/>
              </a:buClr>
              <a:buFont typeface="Wingdings" pitchFamily="2" charset="2"/>
              <a:buChar char="q"/>
            </a:pPr>
            <a:r>
              <a:rPr kumimoji="1" lang="en-GB" altLang="zh-CN" b="1" dirty="0" smtClean="0">
                <a:solidFill>
                  <a:srgbClr val="000000"/>
                </a:solidFill>
                <a:latin typeface="Arial" charset="0"/>
                <a:ea typeface="SimSun" pitchFamily="2" charset="-122"/>
              </a:rPr>
              <a:t>An</a:t>
            </a:r>
            <a:r>
              <a:rPr kumimoji="1" lang="en-GB" altLang="zh-CN" b="1" dirty="0" smtClean="0">
                <a:latin typeface="Arial" charset="0"/>
                <a:ea typeface="SimSun" pitchFamily="2" charset="-122"/>
              </a:rPr>
              <a:t> </a:t>
            </a:r>
            <a:r>
              <a:rPr kumimoji="1" lang="en-GB" altLang="zh-CN" b="1" dirty="0" smtClean="0">
                <a:solidFill>
                  <a:srgbClr val="FF0000"/>
                </a:solidFill>
                <a:latin typeface="Arial" charset="0"/>
                <a:ea typeface="SimSun" pitchFamily="2" charset="-122"/>
              </a:rPr>
              <a:t>association of accreditation bodies for certification</a:t>
            </a:r>
            <a:r>
              <a:rPr kumimoji="1" lang="en-GB" altLang="zh-CN" b="1" dirty="0" smtClean="0">
                <a:latin typeface="Arial" charset="0"/>
                <a:ea typeface="SimSun" pitchFamily="2" charset="-122"/>
              </a:rPr>
              <a:t> </a:t>
            </a:r>
            <a:r>
              <a:rPr kumimoji="1" lang="en-GB" altLang="zh-CN" b="1" dirty="0" smtClean="0">
                <a:solidFill>
                  <a:srgbClr val="000000"/>
                </a:solidFill>
                <a:latin typeface="Arial" charset="0"/>
                <a:ea typeface="SimSun" pitchFamily="2" charset="-122"/>
              </a:rPr>
              <a:t>in the APEC member economies and other interested parties such as </a:t>
            </a:r>
            <a:r>
              <a:rPr lang="en-GB" altLang="zh-CN" b="1" dirty="0">
                <a:solidFill>
                  <a:srgbClr val="000000"/>
                </a:solidFill>
                <a:latin typeface="Arial" charset="0"/>
                <a:ea typeface="SimSun" pitchFamily="2" charset="-122"/>
              </a:rPr>
              <a:t>c</a:t>
            </a:r>
            <a:r>
              <a:rPr kumimoji="1" lang="en-GB" altLang="zh-CN" b="1" dirty="0" smtClean="0">
                <a:solidFill>
                  <a:srgbClr val="000000"/>
                </a:solidFill>
                <a:latin typeface="Arial" charset="0"/>
                <a:ea typeface="SimSun" pitchFamily="2" charset="-122"/>
              </a:rPr>
              <a:t>onformity assessment body (CAB) associations</a:t>
            </a:r>
          </a:p>
          <a:p>
            <a:pPr marL="0" indent="0" eaLnBrk="1" hangingPunct="1">
              <a:spcBef>
                <a:spcPts val="0"/>
              </a:spcBef>
              <a:buFont typeface="Gill Sans Light"/>
              <a:buNone/>
            </a:pPr>
            <a:endParaRPr kumimoji="1" lang="en-GB" altLang="zh-CN" b="1" dirty="0">
              <a:latin typeface="Arial" charset="0"/>
              <a:ea typeface="SimSun" pitchFamily="2" charset="-122"/>
            </a:endParaRPr>
          </a:p>
          <a:p>
            <a:pPr marL="0" indent="0" eaLnBrk="1" hangingPunct="1">
              <a:spcBef>
                <a:spcPts val="0"/>
              </a:spcBef>
              <a:buFont typeface="Gill Sans Light"/>
              <a:buNone/>
            </a:pPr>
            <a:r>
              <a:rPr kumimoji="1" lang="en-GB" altLang="zh-CN" b="1" dirty="0" smtClean="0">
                <a:solidFill>
                  <a:srgbClr val="000000"/>
                </a:solidFill>
                <a:latin typeface="Arial" charset="0"/>
                <a:ea typeface="SimSun" pitchFamily="2" charset="-122"/>
              </a:rPr>
              <a:t>Mission Statement:</a:t>
            </a:r>
          </a:p>
          <a:p>
            <a:pPr marL="0" indent="0" eaLnBrk="1" hangingPunct="1">
              <a:spcBef>
                <a:spcPts val="0"/>
              </a:spcBef>
              <a:buFont typeface="Gill Sans Light"/>
              <a:buNone/>
            </a:pPr>
            <a:endParaRPr kumimoji="1" lang="en-GB" altLang="zh-CN" b="1" dirty="0" smtClean="0">
              <a:latin typeface="Arial" charset="0"/>
              <a:ea typeface="SimSun" pitchFamily="2" charset="-122"/>
            </a:endParaRPr>
          </a:p>
          <a:p>
            <a:pPr marL="715963" indent="-715963" algn="just" eaLnBrk="1" hangingPunct="1">
              <a:spcBef>
                <a:spcPts val="0"/>
              </a:spcBef>
              <a:buClr>
                <a:srgbClr val="FF0000"/>
              </a:buClr>
              <a:buFont typeface="Wingdings" pitchFamily="2" charset="2"/>
              <a:buChar char="q"/>
            </a:pPr>
            <a:r>
              <a:rPr kumimoji="1" lang="en-GB" altLang="zh-CN" b="1" dirty="0" smtClean="0">
                <a:solidFill>
                  <a:srgbClr val="000000"/>
                </a:solidFill>
                <a:latin typeface="Arial" charset="0"/>
                <a:ea typeface="SimSun" pitchFamily="2" charset="-122"/>
              </a:rPr>
              <a:t>To </a:t>
            </a:r>
            <a:r>
              <a:rPr kumimoji="1" lang="en-GB" altLang="ja-JP" b="1" dirty="0" smtClean="0">
                <a:solidFill>
                  <a:srgbClr val="000000"/>
                </a:solidFill>
                <a:latin typeface="Arial" charset="0"/>
              </a:rPr>
              <a:t>represent </a:t>
            </a:r>
            <a:r>
              <a:rPr kumimoji="1" lang="en-GB" altLang="ja-JP" b="1" dirty="0" smtClean="0">
                <a:solidFill>
                  <a:srgbClr val="FF0000"/>
                </a:solidFill>
                <a:latin typeface="Arial" charset="0"/>
              </a:rPr>
              <a:t>the interests of Asia and/or Pacific economies</a:t>
            </a:r>
            <a:r>
              <a:rPr kumimoji="1" lang="en-GB" altLang="ja-JP" b="1" dirty="0" smtClean="0">
                <a:latin typeface="Arial" charset="0"/>
              </a:rPr>
              <a:t> </a:t>
            </a:r>
            <a:r>
              <a:rPr kumimoji="1" lang="en-GB" altLang="ja-JP" b="1" dirty="0" smtClean="0">
                <a:solidFill>
                  <a:srgbClr val="000000"/>
                </a:solidFill>
                <a:latin typeface="Arial" charset="0"/>
              </a:rPr>
              <a:t>nationally, regionally and internationally in the area of certification body accreditation and related activities,</a:t>
            </a:r>
            <a:r>
              <a:rPr kumimoji="1" lang="en-GB" altLang="ja-JP" b="1" dirty="0" smtClean="0">
                <a:latin typeface="Arial" charset="0"/>
              </a:rPr>
              <a:t> </a:t>
            </a:r>
            <a:r>
              <a:rPr kumimoji="1" lang="en-GB" altLang="ja-JP" b="1" dirty="0" smtClean="0">
                <a:solidFill>
                  <a:srgbClr val="FF0000"/>
                </a:solidFill>
                <a:latin typeface="Arial" charset="0"/>
              </a:rPr>
              <a:t>in support of APEC, IAF and WTO/TBT aims and objectives</a:t>
            </a:r>
            <a:r>
              <a:rPr kumimoji="1" lang="en-GB" altLang="ja-JP" dirty="0" smtClean="0">
                <a:latin typeface="Arial" charset="0"/>
              </a:rPr>
              <a:t>.</a:t>
            </a:r>
            <a:endParaRPr kumimoji="1" lang="en-AU" altLang="zh-CN" dirty="0" smtClean="0">
              <a:latin typeface="Arial" charset="0"/>
              <a:ea typeface="SimSun" pitchFamily="2" charset="-122"/>
            </a:endParaRPr>
          </a:p>
        </p:txBody>
      </p:sp>
      <p:pic>
        <p:nvPicPr>
          <p:cNvPr id="5" name="Picture 3"/>
          <p:cNvPicPr>
            <a:picLocks noChangeAspect="1"/>
          </p:cNvPicPr>
          <p:nvPr/>
        </p:nvPicPr>
        <p:blipFill>
          <a:blip r:embed="rId3"/>
          <a:srcRect/>
          <a:stretch>
            <a:fillRect/>
          </a:stretch>
        </p:blipFill>
        <p:spPr bwMode="auto">
          <a:xfrm>
            <a:off x="27939" y="116632"/>
            <a:ext cx="1979613" cy="1168400"/>
          </a:xfrm>
          <a:prstGeom prst="rect">
            <a:avLst/>
          </a:prstGeom>
          <a:noFill/>
          <a:ln w="9525">
            <a:noFill/>
            <a:miter lim="800000"/>
            <a:headEnd/>
            <a:tailEnd/>
          </a:ln>
        </p:spPr>
      </p:pic>
      <p:sp>
        <p:nvSpPr>
          <p:cNvPr id="7" name="Title 1"/>
          <p:cNvSpPr txBox="1">
            <a:spLocks/>
          </p:cNvSpPr>
          <p:nvPr/>
        </p:nvSpPr>
        <p:spPr>
          <a:xfrm>
            <a:off x="2267744" y="404664"/>
            <a:ext cx="5761038" cy="684212"/>
          </a:xfrm>
          <a:prstGeom prst="rect">
            <a:avLst/>
          </a:prstGeom>
        </p:spPr>
        <p:txBody>
          <a:bodyPr/>
          <a:lstStyle>
            <a:lvl1pPr algn="ctr" rtl="0" eaLnBrk="0" fontAlgn="base" hangingPunct="0">
              <a:spcBef>
                <a:spcPct val="0"/>
              </a:spcBef>
              <a:spcAft>
                <a:spcPct val="0"/>
              </a:spcAft>
              <a:defRPr sz="5000">
                <a:solidFill>
                  <a:schemeClr val="tx1"/>
                </a:solidFill>
                <a:latin typeface="+mj-lt"/>
                <a:ea typeface="+mj-ea"/>
                <a:cs typeface="+mj-cs"/>
                <a:sym typeface="Gill Sans Light"/>
              </a:defRPr>
            </a:lvl1pPr>
            <a:lvl2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2pPr>
            <a:lvl3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3pPr>
            <a:lvl4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4pPr>
            <a:lvl5pPr algn="ctr" rtl="0" eaLnBrk="0" fontAlgn="base" hangingPunct="0">
              <a:spcBef>
                <a:spcPct val="0"/>
              </a:spcBef>
              <a:spcAft>
                <a:spcPct val="0"/>
              </a:spcAft>
              <a:defRPr sz="5000">
                <a:solidFill>
                  <a:schemeClr val="tx1"/>
                </a:solidFill>
                <a:latin typeface="Gill Sans Light" charset="0"/>
                <a:ea typeface="ヒラギノ角ゴ ProN W3" charset="0"/>
                <a:cs typeface="ヒラギノ角ゴ ProN W3" charset="0"/>
                <a:sym typeface="Gill Sans Light"/>
              </a:defRPr>
            </a:lvl5pPr>
            <a:lvl6pPr marL="4572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5000">
                <a:solidFill>
                  <a:schemeClr val="tx1"/>
                </a:solidFill>
                <a:latin typeface="Gill Sans Light" charset="0"/>
                <a:ea typeface="ヒラギノ角ゴ ProN W3" charset="0"/>
                <a:cs typeface="ヒラギノ角ゴ ProN W3" charset="0"/>
                <a:sym typeface="Gill Sans Light" charset="0"/>
              </a:defRPr>
            </a:lvl9pPr>
          </a:lstStyle>
          <a:p>
            <a:pPr eaLnBrk="1" hangingPunct="1"/>
            <a:r>
              <a:rPr lang="en-AU" altLang="ja-JP" sz="3600" dirty="0" smtClean="0">
                <a:solidFill>
                  <a:srgbClr val="0000FF"/>
                </a:solidFill>
                <a:latin typeface="Arial Black"/>
                <a:cs typeface="Arial Black"/>
              </a:rPr>
              <a:t>Introduction</a:t>
            </a:r>
          </a:p>
        </p:txBody>
      </p:sp>
      <p:sp>
        <p:nvSpPr>
          <p:cNvPr id="2" name="スライド番号プレースホルダー 1"/>
          <p:cNvSpPr>
            <a:spLocks noGrp="1"/>
          </p:cNvSpPr>
          <p:nvPr>
            <p:ph type="sldNum" sz="quarter" idx="12"/>
          </p:nvPr>
        </p:nvSpPr>
        <p:spPr/>
        <p:txBody>
          <a:bodyPr/>
          <a:lstStyle/>
          <a:p>
            <a:fld id="{7F5CE407-6216-4202-80E4-A30DC2F709B2}" type="slidenum">
              <a:rPr lang="en-US" smtClean="0"/>
              <a:pPr/>
              <a:t>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WordArt 2"/>
          <p:cNvSpPr>
            <a:spLocks noChangeArrowheads="1" noChangeShapeType="1" noTextEdit="1"/>
          </p:cNvSpPr>
          <p:nvPr/>
        </p:nvSpPr>
        <p:spPr bwMode="auto">
          <a:xfrm>
            <a:off x="1115616" y="2060575"/>
            <a:ext cx="7056784" cy="1944489"/>
          </a:xfrm>
          <a:prstGeom prst="rect">
            <a:avLst/>
          </a:prstGeom>
          <a:ln>
            <a:solidFill>
              <a:schemeClr val="bg1"/>
            </a:solidFill>
          </a:ln>
        </p:spPr>
        <p:txBody>
          <a:bodyPr wrap="none" fromWordArt="1">
            <a:prstTxWarp prst="textPlain">
              <a:avLst>
                <a:gd name="adj" fmla="val 5084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ja-JP"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ＭＳ Ｐゴシック"/>
                <a:cs typeface="Arial" pitchFamily="34" charset="0"/>
              </a:rPr>
              <a:t>Thank </a:t>
            </a:r>
            <a:r>
              <a:rPr lang="en-US" altLang="ja-JP"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ＭＳ Ｐゴシック"/>
                <a:cs typeface="Arial" pitchFamily="34" charset="0"/>
              </a:rPr>
              <a:t>you </a:t>
            </a:r>
          </a:p>
        </p:txBody>
      </p:sp>
      <p:pic>
        <p:nvPicPr>
          <p:cNvPr id="3" name="Picture 2"/>
          <p:cNvPicPr>
            <a:picLocks noChangeAspect="1"/>
          </p:cNvPicPr>
          <p:nvPr/>
        </p:nvPicPr>
        <p:blipFill>
          <a:blip r:embed="rId2"/>
          <a:srcRect/>
          <a:stretch>
            <a:fillRect/>
          </a:stretch>
        </p:blipFill>
        <p:spPr bwMode="auto">
          <a:xfrm>
            <a:off x="107504" y="116632"/>
            <a:ext cx="1979613" cy="11684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fld id="{7F5CE407-6216-4202-80E4-A30DC2F709B2}" type="slidenum">
              <a:rPr lang="en-US" smtClean="0"/>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2519363" y="5394325"/>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051" name="Freeform 5"/>
          <p:cNvSpPr>
            <a:spLocks/>
          </p:cNvSpPr>
          <p:nvPr>
            <p:custDataLst>
              <p:tags r:id="rId2"/>
            </p:custDataLst>
          </p:nvPr>
        </p:nvSpPr>
        <p:spPr bwMode="auto">
          <a:xfrm>
            <a:off x="677863" y="1495425"/>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052" name="Freeform 6"/>
          <p:cNvSpPr>
            <a:spLocks/>
          </p:cNvSpPr>
          <p:nvPr>
            <p:custDataLst>
              <p:tags r:id="rId3"/>
            </p:custDataLst>
          </p:nvPr>
        </p:nvSpPr>
        <p:spPr bwMode="auto">
          <a:xfrm>
            <a:off x="1138238" y="2111375"/>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FF0000"/>
          </a:solidFill>
          <a:ln w="9525" cmpd="sng">
            <a:solidFill>
              <a:srgbClr val="FFFFFF"/>
            </a:solidFill>
            <a:prstDash val="solid"/>
            <a:round/>
            <a:headEnd/>
            <a:tailEnd/>
          </a:ln>
        </p:spPr>
        <p:txBody>
          <a:bodyPr/>
          <a:lstStyle/>
          <a:p>
            <a:endParaRPr lang="en-AU"/>
          </a:p>
        </p:txBody>
      </p:sp>
      <p:sp>
        <p:nvSpPr>
          <p:cNvPr id="2053" name="Freeform 7"/>
          <p:cNvSpPr>
            <a:spLocks/>
          </p:cNvSpPr>
          <p:nvPr>
            <p:custDataLst>
              <p:tags r:id="rId4"/>
            </p:custDataLst>
          </p:nvPr>
        </p:nvSpPr>
        <p:spPr bwMode="auto">
          <a:xfrm>
            <a:off x="1971675" y="3662363"/>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05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accent3">
              <a:lumMod val="75000"/>
            </a:schemeClr>
          </a:solidFill>
          <a:ln w="9525" cap="flat" cmpd="sng">
            <a:solidFill>
              <a:srgbClr val="FFFFFF"/>
            </a:solidFill>
            <a:prstDash val="solid"/>
            <a:round/>
            <a:headEnd type="none" w="med" len="med"/>
            <a:tailEnd type="none" w="med" len="med"/>
          </a:ln>
          <a:effectLst/>
        </p:spPr>
        <p:txBody>
          <a:bodyPr/>
          <a:lstStyle/>
          <a:p>
            <a:pPr>
              <a:defRPr/>
            </a:pPr>
            <a:endParaRPr lang="en-AU"/>
          </a:p>
        </p:txBody>
      </p:sp>
      <p:sp>
        <p:nvSpPr>
          <p:cNvPr id="2055" name="Freeform 9"/>
          <p:cNvSpPr>
            <a:spLocks/>
          </p:cNvSpPr>
          <p:nvPr>
            <p:custDataLst>
              <p:tags r:id="rId6"/>
            </p:custDataLst>
          </p:nvPr>
        </p:nvSpPr>
        <p:spPr bwMode="auto">
          <a:xfrm>
            <a:off x="2176463" y="3508375"/>
            <a:ext cx="966787"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56" name="Freeform 10"/>
          <p:cNvSpPr>
            <a:spLocks/>
          </p:cNvSpPr>
          <p:nvPr>
            <p:custDataLst>
              <p:tags r:id="rId7"/>
            </p:custDataLst>
          </p:nvPr>
        </p:nvSpPr>
        <p:spPr bwMode="auto">
          <a:xfrm>
            <a:off x="4289425" y="2454275"/>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57" name="Freeform 11"/>
          <p:cNvSpPr>
            <a:spLocks/>
          </p:cNvSpPr>
          <p:nvPr>
            <p:custDataLst>
              <p:tags r:id="rId8"/>
            </p:custDataLst>
          </p:nvPr>
        </p:nvSpPr>
        <p:spPr bwMode="auto">
          <a:xfrm>
            <a:off x="3787775" y="2328863"/>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58" name="Freeform 12"/>
          <p:cNvSpPr>
            <a:spLocks/>
          </p:cNvSpPr>
          <p:nvPr>
            <p:custDataLst>
              <p:tags r:id="rId9"/>
            </p:custDataLst>
          </p:nvPr>
        </p:nvSpPr>
        <p:spPr bwMode="auto">
          <a:xfrm>
            <a:off x="3868738" y="1814513"/>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AU"/>
          </a:p>
        </p:txBody>
      </p:sp>
      <p:sp>
        <p:nvSpPr>
          <p:cNvPr id="2059" name="Freeform 13"/>
          <p:cNvSpPr>
            <a:spLocks/>
          </p:cNvSpPr>
          <p:nvPr>
            <p:custDataLst>
              <p:tags r:id="rId10"/>
            </p:custDataLst>
          </p:nvPr>
        </p:nvSpPr>
        <p:spPr bwMode="auto">
          <a:xfrm>
            <a:off x="4227513" y="2117725"/>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60" name="Freeform 14"/>
          <p:cNvSpPr>
            <a:spLocks/>
          </p:cNvSpPr>
          <p:nvPr>
            <p:custDataLst>
              <p:tags r:id="rId11"/>
            </p:custDataLst>
          </p:nvPr>
        </p:nvSpPr>
        <p:spPr bwMode="auto">
          <a:xfrm>
            <a:off x="5719763" y="1966913"/>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FF0000"/>
          </a:solidFill>
          <a:ln w="9525" cmpd="sng">
            <a:solidFill>
              <a:srgbClr val="FFFFFF"/>
            </a:solidFill>
            <a:prstDash val="solid"/>
            <a:round/>
            <a:headEnd/>
            <a:tailEnd/>
          </a:ln>
        </p:spPr>
        <p:txBody>
          <a:bodyPr/>
          <a:lstStyle/>
          <a:p>
            <a:endParaRPr lang="en-AU"/>
          </a:p>
        </p:txBody>
      </p:sp>
      <p:sp>
        <p:nvSpPr>
          <p:cNvPr id="2061" name="Freeform 15"/>
          <p:cNvSpPr>
            <a:spLocks/>
          </p:cNvSpPr>
          <p:nvPr>
            <p:custDataLst>
              <p:tags r:id="rId12"/>
            </p:custDataLst>
          </p:nvPr>
        </p:nvSpPr>
        <p:spPr bwMode="auto">
          <a:xfrm>
            <a:off x="4411663" y="1508125"/>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62" name="Freeform 16"/>
          <p:cNvSpPr>
            <a:spLocks/>
          </p:cNvSpPr>
          <p:nvPr>
            <p:custDataLst>
              <p:tags r:id="rId13"/>
            </p:custDataLst>
          </p:nvPr>
        </p:nvSpPr>
        <p:spPr bwMode="auto">
          <a:xfrm>
            <a:off x="4148138" y="1925638"/>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63" name="Freeform 17"/>
          <p:cNvSpPr>
            <a:spLocks/>
          </p:cNvSpPr>
          <p:nvPr>
            <p:custDataLst>
              <p:tags r:id="rId14"/>
            </p:custDataLst>
          </p:nvPr>
        </p:nvSpPr>
        <p:spPr bwMode="auto">
          <a:xfrm>
            <a:off x="4173538" y="2182813"/>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64" name="Freeform 18"/>
          <p:cNvSpPr>
            <a:spLocks/>
          </p:cNvSpPr>
          <p:nvPr>
            <p:custDataLst>
              <p:tags r:id="rId15"/>
            </p:custDataLst>
          </p:nvPr>
        </p:nvSpPr>
        <p:spPr bwMode="auto">
          <a:xfrm>
            <a:off x="4191000" y="2351088"/>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grpSp>
        <p:nvGrpSpPr>
          <p:cNvPr id="2065" name="Group 19"/>
          <p:cNvGrpSpPr>
            <a:grpSpLocks/>
          </p:cNvGrpSpPr>
          <p:nvPr>
            <p:custDataLst>
              <p:tags r:id="rId16"/>
            </p:custDataLst>
          </p:nvPr>
        </p:nvGrpSpPr>
        <p:grpSpPr bwMode="auto">
          <a:xfrm>
            <a:off x="6510338" y="3411538"/>
            <a:ext cx="473075" cy="212725"/>
            <a:chOff x="4488" y="2394"/>
            <a:chExt cx="358" cy="124"/>
          </a:xfrm>
          <a:solidFill>
            <a:srgbClr val="FF0000"/>
          </a:solidFill>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grpSp>
      <p:sp>
        <p:nvSpPr>
          <p:cNvPr id="2066" name="Freeform 22"/>
          <p:cNvSpPr>
            <a:spLocks/>
          </p:cNvSpPr>
          <p:nvPr>
            <p:custDataLst>
              <p:tags r:id="rId17"/>
            </p:custDataLst>
          </p:nvPr>
        </p:nvSpPr>
        <p:spPr bwMode="auto">
          <a:xfrm>
            <a:off x="4532313" y="1287463"/>
            <a:ext cx="3065462"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067" name="Freeform 23"/>
          <p:cNvSpPr>
            <a:spLocks/>
          </p:cNvSpPr>
          <p:nvPr>
            <p:custDataLst>
              <p:tags r:id="rId18"/>
            </p:custDataLst>
          </p:nvPr>
        </p:nvSpPr>
        <p:spPr bwMode="auto">
          <a:xfrm>
            <a:off x="3795713" y="2274888"/>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68" name="Freeform 24"/>
          <p:cNvSpPr>
            <a:spLocks/>
          </p:cNvSpPr>
          <p:nvPr>
            <p:custDataLst>
              <p:tags r:id="rId19"/>
            </p:custDataLst>
          </p:nvPr>
        </p:nvSpPr>
        <p:spPr bwMode="auto">
          <a:xfrm>
            <a:off x="6427788" y="3013075"/>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FF0000"/>
          </a:solidFill>
          <a:ln w="9525" cmpd="sng">
            <a:solidFill>
              <a:srgbClr val="FFFFFF"/>
            </a:solidFill>
            <a:prstDash val="solid"/>
            <a:round/>
            <a:headEnd/>
            <a:tailEnd/>
          </a:ln>
        </p:spPr>
        <p:txBody>
          <a:bodyPr/>
          <a:lstStyle/>
          <a:p>
            <a:endParaRPr lang="en-AU"/>
          </a:p>
        </p:txBody>
      </p:sp>
      <p:sp>
        <p:nvSpPr>
          <p:cNvPr id="2069" name="Freeform 25"/>
          <p:cNvSpPr>
            <a:spLocks/>
          </p:cNvSpPr>
          <p:nvPr>
            <p:custDataLst>
              <p:tags r:id="rId20"/>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AU"/>
          </a:p>
        </p:txBody>
      </p:sp>
      <p:sp>
        <p:nvSpPr>
          <p:cNvPr id="207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71" name="Freeform 27"/>
          <p:cNvSpPr>
            <a:spLocks/>
          </p:cNvSpPr>
          <p:nvPr>
            <p:custDataLst>
              <p:tags r:id="rId22"/>
            </p:custDataLst>
          </p:nvPr>
        </p:nvSpPr>
        <p:spPr bwMode="auto">
          <a:xfrm>
            <a:off x="1001713" y="2319338"/>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AU"/>
          </a:p>
        </p:txBody>
      </p:sp>
      <p:sp>
        <p:nvSpPr>
          <p:cNvPr id="2072" name="Freeform 28"/>
          <p:cNvSpPr>
            <a:spLocks/>
          </p:cNvSpPr>
          <p:nvPr>
            <p:custDataLst>
              <p:tags r:id="rId23"/>
            </p:custDataLst>
          </p:nvPr>
        </p:nvSpPr>
        <p:spPr bwMode="auto">
          <a:xfrm>
            <a:off x="977900" y="2373313"/>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AU"/>
          </a:p>
        </p:txBody>
      </p:sp>
      <p:sp>
        <p:nvSpPr>
          <p:cNvPr id="2073" name="Freeform 29"/>
          <p:cNvSpPr>
            <a:spLocks/>
          </p:cNvSpPr>
          <p:nvPr>
            <p:custDataLst>
              <p:tags r:id="rId24"/>
            </p:custDataLst>
          </p:nvPr>
        </p:nvSpPr>
        <p:spPr bwMode="auto">
          <a:xfrm>
            <a:off x="2303463" y="2368550"/>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AU"/>
          </a:p>
        </p:txBody>
      </p:sp>
      <p:sp>
        <p:nvSpPr>
          <p:cNvPr id="2074" name="Freeform 30"/>
          <p:cNvSpPr>
            <a:spLocks/>
          </p:cNvSpPr>
          <p:nvPr>
            <p:custDataLst>
              <p:tags r:id="rId25"/>
            </p:custDataLst>
          </p:nvPr>
        </p:nvSpPr>
        <p:spPr bwMode="auto">
          <a:xfrm>
            <a:off x="5041900" y="1925638"/>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FF0000"/>
          </a:solidFill>
          <a:ln w="9525" cmpd="sng">
            <a:solidFill>
              <a:srgbClr val="FFFFFF"/>
            </a:solidFill>
            <a:prstDash val="solid"/>
            <a:round/>
            <a:headEnd/>
            <a:tailEnd/>
          </a:ln>
        </p:spPr>
        <p:txBody>
          <a:bodyPr/>
          <a:lstStyle/>
          <a:p>
            <a:endParaRPr lang="en-AU"/>
          </a:p>
        </p:txBody>
      </p:sp>
      <p:sp>
        <p:nvSpPr>
          <p:cNvPr id="2075" name="Freeform 31"/>
          <p:cNvSpPr>
            <a:spLocks/>
          </p:cNvSpPr>
          <p:nvPr>
            <p:custDataLst>
              <p:tags r:id="rId26"/>
            </p:custDataLst>
          </p:nvPr>
        </p:nvSpPr>
        <p:spPr bwMode="auto">
          <a:xfrm>
            <a:off x="5272088" y="2228850"/>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0000FF"/>
          </a:solidFill>
          <a:ln w="9525" cmpd="sng">
            <a:solidFill>
              <a:srgbClr val="FFFFFF"/>
            </a:solidFill>
            <a:prstDash val="solid"/>
            <a:round/>
            <a:headEnd/>
            <a:tailEnd/>
          </a:ln>
        </p:spPr>
        <p:txBody>
          <a:bodyPr/>
          <a:lstStyle/>
          <a:p>
            <a:endParaRPr lang="en-AU"/>
          </a:p>
        </p:txBody>
      </p:sp>
      <p:sp>
        <p:nvSpPr>
          <p:cNvPr id="2076" name="Freeform 32"/>
          <p:cNvSpPr>
            <a:spLocks/>
          </p:cNvSpPr>
          <p:nvPr>
            <p:custDataLst>
              <p:tags r:id="rId27"/>
            </p:custDataLst>
          </p:nvPr>
        </p:nvSpPr>
        <p:spPr bwMode="auto">
          <a:xfrm>
            <a:off x="4079875" y="3232150"/>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AU"/>
          </a:p>
        </p:txBody>
      </p:sp>
      <p:sp>
        <p:nvSpPr>
          <p:cNvPr id="2077" name="Freeform 33"/>
          <p:cNvSpPr>
            <a:spLocks/>
          </p:cNvSpPr>
          <p:nvPr>
            <p:custDataLst>
              <p:tags r:id="rId28"/>
            </p:custDataLst>
          </p:nvPr>
        </p:nvSpPr>
        <p:spPr bwMode="auto">
          <a:xfrm>
            <a:off x="4922838" y="3097213"/>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AU"/>
          </a:p>
        </p:txBody>
      </p:sp>
      <p:sp>
        <p:nvSpPr>
          <p:cNvPr id="2078" name="Freeform 34"/>
          <p:cNvSpPr>
            <a:spLocks/>
          </p:cNvSpPr>
          <p:nvPr>
            <p:custDataLst>
              <p:tags r:id="rId29"/>
            </p:custDataLst>
          </p:nvPr>
        </p:nvSpPr>
        <p:spPr bwMode="auto">
          <a:xfrm>
            <a:off x="4384675" y="2101850"/>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079" name="Freeform 35"/>
          <p:cNvSpPr>
            <a:spLocks/>
          </p:cNvSpPr>
          <p:nvPr>
            <p:custDataLst>
              <p:tags r:id="rId30"/>
            </p:custDataLst>
          </p:nvPr>
        </p:nvSpPr>
        <p:spPr bwMode="auto">
          <a:xfrm>
            <a:off x="5248275" y="2822575"/>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AU"/>
          </a:p>
        </p:txBody>
      </p:sp>
      <p:sp>
        <p:nvSpPr>
          <p:cNvPr id="2080" name="Freeform 36"/>
          <p:cNvSpPr>
            <a:spLocks/>
          </p:cNvSpPr>
          <p:nvPr>
            <p:custDataLst>
              <p:tags r:id="rId31"/>
            </p:custDataLst>
          </p:nvPr>
        </p:nvSpPr>
        <p:spPr bwMode="auto">
          <a:xfrm>
            <a:off x="5367338" y="2827338"/>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AU"/>
          </a:p>
        </p:txBody>
      </p:sp>
      <p:sp>
        <p:nvSpPr>
          <p:cNvPr id="2081" name="Freeform 37"/>
          <p:cNvSpPr>
            <a:spLocks/>
          </p:cNvSpPr>
          <p:nvPr>
            <p:custDataLst>
              <p:tags r:id="rId32"/>
            </p:custDataLst>
          </p:nvPr>
        </p:nvSpPr>
        <p:spPr bwMode="auto">
          <a:xfrm>
            <a:off x="6854825" y="3487738"/>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FF0000"/>
          </a:solidFill>
          <a:ln w="9525" cmpd="sng">
            <a:solidFill>
              <a:srgbClr val="FFFFFF"/>
            </a:solidFill>
            <a:prstDash val="solid"/>
            <a:round/>
            <a:headEnd/>
            <a:tailEnd/>
          </a:ln>
        </p:spPr>
        <p:txBody>
          <a:bodyPr/>
          <a:lstStyle/>
          <a:p>
            <a:endParaRPr lang="en-AU"/>
          </a:p>
        </p:txBody>
      </p:sp>
      <p:grpSp>
        <p:nvGrpSpPr>
          <p:cNvPr id="2082" name="Group 38"/>
          <p:cNvGrpSpPr>
            <a:grpSpLocks/>
          </p:cNvGrpSpPr>
          <p:nvPr>
            <p:custDataLst>
              <p:tags r:id="rId33"/>
            </p:custDataLst>
          </p:nvPr>
        </p:nvGrpSpPr>
        <p:grpSpPr bwMode="auto">
          <a:xfrm>
            <a:off x="2706688" y="5295900"/>
            <a:ext cx="65087" cy="55563"/>
            <a:chOff x="1654" y="3671"/>
            <a:chExt cx="49" cy="17"/>
          </a:xfrm>
        </p:grpSpPr>
        <p:sp>
          <p:nvSpPr>
            <p:cNvPr id="3" name="Freeform 39"/>
            <p:cNvSpPr>
              <a:spLocks/>
            </p:cNvSpPr>
            <p:nvPr/>
          </p:nvSpPr>
          <p:spPr bwMode="auto">
            <a:xfrm>
              <a:off x="1654" y="3672"/>
              <a:ext cx="20" cy="14"/>
            </a:xfrm>
            <a:custGeom>
              <a:avLst/>
              <a:gdLst>
                <a:gd name="T0" fmla="*/ 0 w 59"/>
                <a:gd name="T1" fmla="*/ 1 h 43"/>
                <a:gd name="T2" fmla="*/ 1 w 59"/>
                <a:gd name="T3" fmla="*/ 0 h 43"/>
                <a:gd name="T4" fmla="*/ 1 w 59"/>
                <a:gd name="T5" fmla="*/ 0 h 43"/>
                <a:gd name="T6" fmla="*/ 1 w 59"/>
                <a:gd name="T7" fmla="*/ 0 h 43"/>
                <a:gd name="T8" fmla="*/ 1 w 59"/>
                <a:gd name="T9" fmla="*/ 0 h 43"/>
                <a:gd name="T10" fmla="*/ 1 w 59"/>
                <a:gd name="T11" fmla="*/ 0 h 43"/>
                <a:gd name="T12" fmla="*/ 1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1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AU"/>
            </a:p>
          </p:txBody>
        </p:sp>
        <p:sp>
          <p:nvSpPr>
            <p:cNvPr id="4" name="Freeform 40"/>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1 w 67"/>
                <a:gd name="T7" fmla="*/ 0 h 51"/>
                <a:gd name="T8" fmla="*/ 1 w 67"/>
                <a:gd name="T9" fmla="*/ 0 h 51"/>
                <a:gd name="T10" fmla="*/ 1 w 67"/>
                <a:gd name="T11" fmla="*/ 0 h 51"/>
                <a:gd name="T12" fmla="*/ 1 w 67"/>
                <a:gd name="T13" fmla="*/ 0 h 51"/>
                <a:gd name="T14" fmla="*/ 1 w 67"/>
                <a:gd name="T15" fmla="*/ 0 h 51"/>
                <a:gd name="T16" fmla="*/ 1 w 67"/>
                <a:gd name="T17" fmla="*/ 0 h 51"/>
                <a:gd name="T18" fmla="*/ 1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1 h 51"/>
                <a:gd name="T36" fmla="*/ 0 w 67"/>
                <a:gd name="T37" fmla="*/ 1 h 51"/>
                <a:gd name="T38" fmla="*/ 0 w 67"/>
                <a:gd name="T39" fmla="*/ 1 h 51"/>
                <a:gd name="T40" fmla="*/ 0 w 67"/>
                <a:gd name="T41" fmla="*/ 1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AU"/>
            </a:p>
          </p:txBody>
        </p:sp>
      </p:grpSp>
      <p:sp>
        <p:nvSpPr>
          <p:cNvPr id="2083" name="Freeform 41"/>
          <p:cNvSpPr>
            <a:spLocks/>
          </p:cNvSpPr>
          <p:nvPr>
            <p:custDataLst>
              <p:tags r:id="rId34"/>
            </p:custDataLst>
          </p:nvPr>
        </p:nvSpPr>
        <p:spPr bwMode="auto">
          <a:xfrm>
            <a:off x="2354263" y="3090863"/>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AU"/>
          </a:p>
        </p:txBody>
      </p:sp>
      <p:sp>
        <p:nvSpPr>
          <p:cNvPr id="2084" name="Freeform 42"/>
          <p:cNvSpPr>
            <a:spLocks/>
          </p:cNvSpPr>
          <p:nvPr>
            <p:custDataLst>
              <p:tags r:id="rId35"/>
            </p:custDataLst>
          </p:nvPr>
        </p:nvSpPr>
        <p:spPr bwMode="auto">
          <a:xfrm>
            <a:off x="2409825" y="3097213"/>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AU"/>
          </a:p>
        </p:txBody>
      </p:sp>
      <p:sp>
        <p:nvSpPr>
          <p:cNvPr id="2085" name="Freeform 43"/>
          <p:cNvSpPr>
            <a:spLocks/>
          </p:cNvSpPr>
          <p:nvPr>
            <p:custDataLst>
              <p:tags r:id="rId36"/>
            </p:custDataLst>
          </p:nvPr>
        </p:nvSpPr>
        <p:spPr bwMode="auto">
          <a:xfrm>
            <a:off x="2422525" y="3098800"/>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086" name="Freeform 44"/>
          <p:cNvSpPr>
            <a:spLocks/>
          </p:cNvSpPr>
          <p:nvPr>
            <p:custDataLst>
              <p:tags r:id="rId37"/>
            </p:custDataLst>
          </p:nvPr>
        </p:nvSpPr>
        <p:spPr bwMode="auto">
          <a:xfrm>
            <a:off x="2436813" y="3089275"/>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208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088" name="Freeform 46"/>
          <p:cNvSpPr>
            <a:spLocks/>
          </p:cNvSpPr>
          <p:nvPr>
            <p:custDataLst>
              <p:tags r:id="rId39"/>
            </p:custDataLst>
          </p:nvPr>
        </p:nvSpPr>
        <p:spPr bwMode="auto">
          <a:xfrm>
            <a:off x="2465388" y="3109913"/>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AU"/>
          </a:p>
        </p:txBody>
      </p:sp>
      <p:sp>
        <p:nvSpPr>
          <p:cNvPr id="208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9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91" name="Freeform 49"/>
          <p:cNvSpPr>
            <a:spLocks/>
          </p:cNvSpPr>
          <p:nvPr>
            <p:custDataLst>
              <p:tags r:id="rId42"/>
            </p:custDataLst>
          </p:nvPr>
        </p:nvSpPr>
        <p:spPr bwMode="auto">
          <a:xfrm>
            <a:off x="2473325" y="3127375"/>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AU"/>
          </a:p>
        </p:txBody>
      </p:sp>
      <p:sp>
        <p:nvSpPr>
          <p:cNvPr id="2092" name="Freeform 50"/>
          <p:cNvSpPr>
            <a:spLocks/>
          </p:cNvSpPr>
          <p:nvPr>
            <p:custDataLst>
              <p:tags r:id="rId43"/>
            </p:custDataLst>
          </p:nvPr>
        </p:nvSpPr>
        <p:spPr bwMode="auto">
          <a:xfrm>
            <a:off x="2479675" y="3155950"/>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AU"/>
          </a:p>
        </p:txBody>
      </p:sp>
      <p:sp>
        <p:nvSpPr>
          <p:cNvPr id="2093" name="Freeform 51"/>
          <p:cNvSpPr>
            <a:spLocks/>
          </p:cNvSpPr>
          <p:nvPr>
            <p:custDataLst>
              <p:tags r:id="rId44"/>
            </p:custDataLst>
          </p:nvPr>
        </p:nvSpPr>
        <p:spPr bwMode="auto">
          <a:xfrm>
            <a:off x="2486025" y="3203575"/>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094" name="Freeform 52"/>
          <p:cNvSpPr>
            <a:spLocks/>
          </p:cNvSpPr>
          <p:nvPr>
            <p:custDataLst>
              <p:tags r:id="rId45"/>
            </p:custDataLst>
          </p:nvPr>
        </p:nvSpPr>
        <p:spPr bwMode="auto">
          <a:xfrm>
            <a:off x="2495550" y="3228975"/>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AU"/>
          </a:p>
        </p:txBody>
      </p:sp>
      <p:sp>
        <p:nvSpPr>
          <p:cNvPr id="209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096" name="Freeform 54"/>
          <p:cNvSpPr>
            <a:spLocks/>
          </p:cNvSpPr>
          <p:nvPr>
            <p:custDataLst>
              <p:tags r:id="rId47"/>
            </p:custDataLst>
          </p:nvPr>
        </p:nvSpPr>
        <p:spPr bwMode="auto">
          <a:xfrm>
            <a:off x="2479675" y="3271838"/>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2097" name="Freeform 55"/>
          <p:cNvSpPr>
            <a:spLocks/>
          </p:cNvSpPr>
          <p:nvPr>
            <p:custDataLst>
              <p:tags r:id="rId48"/>
            </p:custDataLst>
          </p:nvPr>
        </p:nvSpPr>
        <p:spPr bwMode="auto">
          <a:xfrm>
            <a:off x="2465388" y="3336925"/>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AU"/>
          </a:p>
        </p:txBody>
      </p:sp>
      <p:sp>
        <p:nvSpPr>
          <p:cNvPr id="209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09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AU"/>
          </a:p>
        </p:txBody>
      </p:sp>
      <p:grpSp>
        <p:nvGrpSpPr>
          <p:cNvPr id="2100" name="Group 58"/>
          <p:cNvGrpSpPr>
            <a:grpSpLocks/>
          </p:cNvGrpSpPr>
          <p:nvPr>
            <p:custDataLst>
              <p:tags r:id="rId51"/>
            </p:custDataLst>
          </p:nvPr>
        </p:nvGrpSpPr>
        <p:grpSpPr bwMode="auto">
          <a:xfrm>
            <a:off x="2092325" y="2817813"/>
            <a:ext cx="131763" cy="195262"/>
            <a:chOff x="1199" y="2121"/>
            <a:chExt cx="97" cy="123"/>
          </a:xfrm>
        </p:grpSpPr>
        <p:sp>
          <p:nvSpPr>
            <p:cNvPr id="5" name="Freeform 59"/>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1 w 52"/>
                <a:gd name="T15" fmla="*/ 0 h 25"/>
                <a:gd name="T16" fmla="*/ 1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AU"/>
            </a:p>
          </p:txBody>
        </p:sp>
        <p:sp>
          <p:nvSpPr>
            <p:cNvPr id="6" name="Freeform 60"/>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7" name="Freeform 61"/>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1 w 67"/>
                <a:gd name="T21" fmla="*/ 0 h 86"/>
                <a:gd name="T22" fmla="*/ 1 w 67"/>
                <a:gd name="T23" fmla="*/ 1 h 86"/>
                <a:gd name="T24" fmla="*/ 1 w 67"/>
                <a:gd name="T25" fmla="*/ 1 h 86"/>
                <a:gd name="T26" fmla="*/ 1 w 67"/>
                <a:gd name="T27" fmla="*/ 1 h 86"/>
                <a:gd name="T28" fmla="*/ 1 w 67"/>
                <a:gd name="T29" fmla="*/ 1 h 86"/>
                <a:gd name="T30" fmla="*/ 1 w 67"/>
                <a:gd name="T31" fmla="*/ 1 h 86"/>
                <a:gd name="T32" fmla="*/ 0 w 67"/>
                <a:gd name="T33" fmla="*/ 1 h 86"/>
                <a:gd name="T34" fmla="*/ 0 w 67"/>
                <a:gd name="T35" fmla="*/ 1 h 86"/>
                <a:gd name="T36" fmla="*/ 0 w 67"/>
                <a:gd name="T37" fmla="*/ 1 h 86"/>
                <a:gd name="T38" fmla="*/ 0 w 67"/>
                <a:gd name="T39" fmla="*/ 1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AU"/>
            </a:p>
          </p:txBody>
        </p:sp>
        <p:sp>
          <p:nvSpPr>
            <p:cNvPr id="8" name="Freeform 62"/>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1 h 86"/>
                <a:gd name="T18" fmla="*/ 0 w 49"/>
                <a:gd name="T19" fmla="*/ 1 h 86"/>
                <a:gd name="T20" fmla="*/ 0 w 49"/>
                <a:gd name="T21" fmla="*/ 1 h 86"/>
                <a:gd name="T22" fmla="*/ 0 w 49"/>
                <a:gd name="T23" fmla="*/ 1 h 86"/>
                <a:gd name="T24" fmla="*/ 0 w 49"/>
                <a:gd name="T25" fmla="*/ 1 h 86"/>
                <a:gd name="T26" fmla="*/ 0 w 49"/>
                <a:gd name="T27" fmla="*/ 1 h 86"/>
                <a:gd name="T28" fmla="*/ 0 w 49"/>
                <a:gd name="T29" fmla="*/ 1 h 86"/>
                <a:gd name="T30" fmla="*/ 0 w 49"/>
                <a:gd name="T31" fmla="*/ 1 h 86"/>
                <a:gd name="T32" fmla="*/ 0 w 49"/>
                <a:gd name="T33" fmla="*/ 1 h 86"/>
                <a:gd name="T34" fmla="*/ 1 w 49"/>
                <a:gd name="T35" fmla="*/ 1 h 86"/>
                <a:gd name="T36" fmla="*/ 1 w 49"/>
                <a:gd name="T37" fmla="*/ 1 h 86"/>
                <a:gd name="T38" fmla="*/ 1 w 49"/>
                <a:gd name="T39" fmla="*/ 0 h 86"/>
                <a:gd name="T40" fmla="*/ 1 w 49"/>
                <a:gd name="T41" fmla="*/ 0 h 86"/>
                <a:gd name="T42" fmla="*/ 1 w 49"/>
                <a:gd name="T43" fmla="*/ 0 h 86"/>
                <a:gd name="T44" fmla="*/ 1 w 49"/>
                <a:gd name="T45" fmla="*/ 0 h 86"/>
                <a:gd name="T46" fmla="*/ 1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AU"/>
            </a:p>
          </p:txBody>
        </p:sp>
        <p:sp>
          <p:nvSpPr>
            <p:cNvPr id="9" name="Freeform 63"/>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10" name="Freeform 64"/>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1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11" name="Freeform 65"/>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1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AU"/>
            </a:p>
          </p:txBody>
        </p:sp>
        <p:sp>
          <p:nvSpPr>
            <p:cNvPr id="12" name="Freeform 66"/>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AU"/>
            </a:p>
          </p:txBody>
        </p:sp>
        <p:sp>
          <p:nvSpPr>
            <p:cNvPr id="13" name="Freeform 67"/>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1 h 55"/>
                <a:gd name="T14" fmla="*/ 0 w 34"/>
                <a:gd name="T15" fmla="*/ 1 h 55"/>
                <a:gd name="T16" fmla="*/ 0 w 34"/>
                <a:gd name="T17" fmla="*/ 1 h 55"/>
                <a:gd name="T18" fmla="*/ 0 w 34"/>
                <a:gd name="T19" fmla="*/ 1 h 55"/>
                <a:gd name="T20" fmla="*/ 0 w 34"/>
                <a:gd name="T21" fmla="*/ 1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AU"/>
            </a:p>
          </p:txBody>
        </p:sp>
        <p:sp>
          <p:nvSpPr>
            <p:cNvPr id="14" name="Freeform 68"/>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AU"/>
            </a:p>
          </p:txBody>
        </p:sp>
      </p:grpSp>
      <p:sp>
        <p:nvSpPr>
          <p:cNvPr id="2101" name="Freeform 69"/>
          <p:cNvSpPr>
            <a:spLocks/>
          </p:cNvSpPr>
          <p:nvPr>
            <p:custDataLst>
              <p:tags r:id="rId52"/>
            </p:custDataLst>
          </p:nvPr>
        </p:nvSpPr>
        <p:spPr bwMode="auto">
          <a:xfrm>
            <a:off x="7905750" y="4244975"/>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AU"/>
          </a:p>
        </p:txBody>
      </p:sp>
      <p:sp>
        <p:nvSpPr>
          <p:cNvPr id="2102" name="Freeform 70"/>
          <p:cNvSpPr>
            <a:spLocks/>
          </p:cNvSpPr>
          <p:nvPr>
            <p:custDataLst>
              <p:tags r:id="rId53"/>
            </p:custDataLst>
          </p:nvPr>
        </p:nvSpPr>
        <p:spPr bwMode="auto">
          <a:xfrm>
            <a:off x="7915275" y="4335463"/>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AU"/>
          </a:p>
        </p:txBody>
      </p:sp>
      <p:sp>
        <p:nvSpPr>
          <p:cNvPr id="2103" name="Freeform 71"/>
          <p:cNvSpPr>
            <a:spLocks/>
          </p:cNvSpPr>
          <p:nvPr>
            <p:custDataLst>
              <p:tags r:id="rId54"/>
            </p:custDataLst>
          </p:nvPr>
        </p:nvSpPr>
        <p:spPr bwMode="auto">
          <a:xfrm>
            <a:off x="8029575" y="4244975"/>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AU"/>
          </a:p>
        </p:txBody>
      </p:sp>
      <p:sp>
        <p:nvSpPr>
          <p:cNvPr id="2104" name="Freeform 72"/>
          <p:cNvSpPr>
            <a:spLocks/>
          </p:cNvSpPr>
          <p:nvPr>
            <p:custDataLst>
              <p:tags r:id="rId55"/>
            </p:custDataLst>
          </p:nvPr>
        </p:nvSpPr>
        <p:spPr bwMode="auto">
          <a:xfrm>
            <a:off x="8029575" y="4217988"/>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AU"/>
          </a:p>
        </p:txBody>
      </p:sp>
      <p:grpSp>
        <p:nvGrpSpPr>
          <p:cNvPr id="2105" name="Group 73"/>
          <p:cNvGrpSpPr>
            <a:grpSpLocks/>
          </p:cNvGrpSpPr>
          <p:nvPr>
            <p:custDataLst>
              <p:tags r:id="rId56"/>
            </p:custDataLst>
          </p:nvPr>
        </p:nvGrpSpPr>
        <p:grpSpPr bwMode="auto">
          <a:xfrm>
            <a:off x="7720013" y="4738688"/>
            <a:ext cx="458787" cy="404812"/>
            <a:chOff x="5372" y="3323"/>
            <a:chExt cx="341" cy="253"/>
          </a:xfrm>
          <a:solidFill>
            <a:srgbClr val="FF0000"/>
          </a:solidFill>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grpSp>
      <p:sp>
        <p:nvSpPr>
          <p:cNvPr id="2106" name="Freeform 77"/>
          <p:cNvSpPr>
            <a:spLocks/>
          </p:cNvSpPr>
          <p:nvPr>
            <p:custDataLst>
              <p:tags r:id="rId57"/>
            </p:custDataLst>
          </p:nvPr>
        </p:nvSpPr>
        <p:spPr bwMode="auto">
          <a:xfrm>
            <a:off x="7362825" y="3395663"/>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AU"/>
          </a:p>
        </p:txBody>
      </p:sp>
      <p:sp>
        <p:nvSpPr>
          <p:cNvPr id="2107" name="Freeform 78"/>
          <p:cNvSpPr>
            <a:spLocks/>
          </p:cNvSpPr>
          <p:nvPr>
            <p:custDataLst>
              <p:tags r:id="rId58"/>
            </p:custDataLst>
          </p:nvPr>
        </p:nvSpPr>
        <p:spPr bwMode="auto">
          <a:xfrm>
            <a:off x="8089900" y="4297363"/>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08" name="Freeform 79"/>
          <p:cNvSpPr>
            <a:spLocks/>
          </p:cNvSpPr>
          <p:nvPr>
            <p:custDataLst>
              <p:tags r:id="rId59"/>
            </p:custDataLst>
          </p:nvPr>
        </p:nvSpPr>
        <p:spPr bwMode="auto">
          <a:xfrm>
            <a:off x="8112125" y="4306888"/>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AU"/>
          </a:p>
        </p:txBody>
      </p:sp>
      <p:sp>
        <p:nvSpPr>
          <p:cNvPr id="2109" name="Freeform 80"/>
          <p:cNvSpPr>
            <a:spLocks/>
          </p:cNvSpPr>
          <p:nvPr>
            <p:custDataLst>
              <p:tags r:id="rId60"/>
            </p:custDataLst>
          </p:nvPr>
        </p:nvSpPr>
        <p:spPr bwMode="auto">
          <a:xfrm>
            <a:off x="7426325" y="3384550"/>
            <a:ext cx="1588" cy="55563"/>
          </a:xfrm>
          <a:custGeom>
            <a:avLst/>
            <a:gdLst>
              <a:gd name="T0" fmla="*/ 0 w 7"/>
              <a:gd name="T1" fmla="*/ 0 h 55563"/>
              <a:gd name="T2" fmla="*/ 2147483647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10" name="Freeform 81"/>
          <p:cNvSpPr>
            <a:spLocks/>
          </p:cNvSpPr>
          <p:nvPr>
            <p:custDataLst>
              <p:tags r:id="rId61"/>
            </p:custDataLst>
          </p:nvPr>
        </p:nvSpPr>
        <p:spPr bwMode="auto">
          <a:xfrm>
            <a:off x="7485063" y="3328988"/>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AU"/>
          </a:p>
        </p:txBody>
      </p:sp>
      <p:sp>
        <p:nvSpPr>
          <p:cNvPr id="2111" name="Freeform 82"/>
          <p:cNvSpPr>
            <a:spLocks/>
          </p:cNvSpPr>
          <p:nvPr>
            <p:custDataLst>
              <p:tags r:id="rId62"/>
            </p:custDataLst>
          </p:nvPr>
        </p:nvSpPr>
        <p:spPr bwMode="auto">
          <a:xfrm>
            <a:off x="7597775" y="3217863"/>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12" name="Freeform 83"/>
          <p:cNvSpPr>
            <a:spLocks/>
          </p:cNvSpPr>
          <p:nvPr>
            <p:custDataLst>
              <p:tags r:id="rId63"/>
            </p:custDataLst>
          </p:nvPr>
        </p:nvSpPr>
        <p:spPr bwMode="auto">
          <a:xfrm>
            <a:off x="7750175" y="3916363"/>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13" name="Freeform 84"/>
          <p:cNvSpPr>
            <a:spLocks/>
          </p:cNvSpPr>
          <p:nvPr>
            <p:custDataLst>
              <p:tags r:id="rId64"/>
            </p:custDataLst>
          </p:nvPr>
        </p:nvSpPr>
        <p:spPr bwMode="auto">
          <a:xfrm>
            <a:off x="7813675" y="3930650"/>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14" name="Freeform 85"/>
          <p:cNvSpPr>
            <a:spLocks/>
          </p:cNvSpPr>
          <p:nvPr>
            <p:custDataLst>
              <p:tags r:id="rId65"/>
            </p:custDataLst>
          </p:nvPr>
        </p:nvSpPr>
        <p:spPr bwMode="auto">
          <a:xfrm>
            <a:off x="7670800" y="3706813"/>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AU"/>
          </a:p>
        </p:txBody>
      </p:sp>
      <p:sp>
        <p:nvSpPr>
          <p:cNvPr id="2115" name="Freeform 86"/>
          <p:cNvSpPr>
            <a:spLocks/>
          </p:cNvSpPr>
          <p:nvPr>
            <p:custDataLst>
              <p:tags r:id="rId66"/>
            </p:custDataLst>
          </p:nvPr>
        </p:nvSpPr>
        <p:spPr bwMode="auto">
          <a:xfrm>
            <a:off x="7613650" y="3681413"/>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16" name="Freeform 87"/>
          <p:cNvSpPr>
            <a:spLocks/>
          </p:cNvSpPr>
          <p:nvPr>
            <p:custDataLst>
              <p:tags r:id="rId67"/>
            </p:custDataLst>
          </p:nvPr>
        </p:nvSpPr>
        <p:spPr bwMode="auto">
          <a:xfrm>
            <a:off x="7813675" y="4013200"/>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AU"/>
          </a:p>
        </p:txBody>
      </p:sp>
      <p:sp>
        <p:nvSpPr>
          <p:cNvPr id="2117" name="Freeform 88"/>
          <p:cNvSpPr>
            <a:spLocks/>
          </p:cNvSpPr>
          <p:nvPr>
            <p:custDataLst>
              <p:tags r:id="rId68"/>
            </p:custDataLst>
          </p:nvPr>
        </p:nvSpPr>
        <p:spPr bwMode="auto">
          <a:xfrm>
            <a:off x="7769225" y="4002088"/>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AU"/>
          </a:p>
        </p:txBody>
      </p:sp>
      <p:sp>
        <p:nvSpPr>
          <p:cNvPr id="211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1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AU"/>
          </a:p>
        </p:txBody>
      </p:sp>
      <p:sp>
        <p:nvSpPr>
          <p:cNvPr id="2120" name="Freeform 91"/>
          <p:cNvSpPr>
            <a:spLocks/>
          </p:cNvSpPr>
          <p:nvPr>
            <p:custDataLst>
              <p:tags r:id="rId71"/>
            </p:custDataLst>
          </p:nvPr>
        </p:nvSpPr>
        <p:spPr bwMode="auto">
          <a:xfrm>
            <a:off x="7777163" y="3987800"/>
            <a:ext cx="14287" cy="58738"/>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AU"/>
          </a:p>
        </p:txBody>
      </p:sp>
      <p:sp>
        <p:nvSpPr>
          <p:cNvPr id="2121" name="Freeform 92"/>
          <p:cNvSpPr>
            <a:spLocks/>
          </p:cNvSpPr>
          <p:nvPr>
            <p:custDataLst>
              <p:tags r:id="rId72"/>
            </p:custDataLst>
          </p:nvPr>
        </p:nvSpPr>
        <p:spPr bwMode="auto">
          <a:xfrm>
            <a:off x="7770813" y="3968750"/>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AU"/>
          </a:p>
        </p:txBody>
      </p:sp>
      <p:sp>
        <p:nvSpPr>
          <p:cNvPr id="2122" name="Freeform 93"/>
          <p:cNvSpPr>
            <a:spLocks/>
          </p:cNvSpPr>
          <p:nvPr>
            <p:custDataLst>
              <p:tags r:id="rId73"/>
            </p:custDataLst>
          </p:nvPr>
        </p:nvSpPr>
        <p:spPr bwMode="auto">
          <a:xfrm>
            <a:off x="7851775" y="3695700"/>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AU"/>
          </a:p>
        </p:txBody>
      </p:sp>
      <p:grpSp>
        <p:nvGrpSpPr>
          <p:cNvPr id="2123" name="Group 94"/>
          <p:cNvGrpSpPr>
            <a:grpSpLocks/>
          </p:cNvGrpSpPr>
          <p:nvPr>
            <p:custDataLst>
              <p:tags r:id="rId74"/>
            </p:custDataLst>
          </p:nvPr>
        </p:nvGrpSpPr>
        <p:grpSpPr bwMode="auto">
          <a:xfrm>
            <a:off x="7726363" y="3367088"/>
            <a:ext cx="163512" cy="114300"/>
            <a:chOff x="5379" y="2466"/>
            <a:chExt cx="122" cy="71"/>
          </a:xfrm>
        </p:grpSpPr>
        <p:sp>
          <p:nvSpPr>
            <p:cNvPr id="15" name="Freeform 95"/>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AU"/>
            </a:p>
          </p:txBody>
        </p:sp>
        <p:sp>
          <p:nvSpPr>
            <p:cNvPr id="16" name="Freeform 96"/>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AU"/>
            </a:p>
          </p:txBody>
        </p:sp>
        <p:sp>
          <p:nvSpPr>
            <p:cNvPr id="17" name="Freeform 97"/>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AU"/>
            </a:p>
          </p:txBody>
        </p:sp>
        <p:sp>
          <p:nvSpPr>
            <p:cNvPr id="18" name="Freeform 98"/>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AU"/>
            </a:p>
          </p:txBody>
        </p:sp>
        <p:sp>
          <p:nvSpPr>
            <p:cNvPr id="19" name="Freeform 99"/>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AU"/>
            </a:p>
          </p:txBody>
        </p:sp>
        <p:sp>
          <p:nvSpPr>
            <p:cNvPr id="20"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 name="Freeform 101"/>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2"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 name="Freeform 103"/>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AU"/>
            </a:p>
          </p:txBody>
        </p:sp>
      </p:grpSp>
      <p:sp>
        <p:nvSpPr>
          <p:cNvPr id="2124" name="Freeform 104"/>
          <p:cNvSpPr>
            <a:spLocks/>
          </p:cNvSpPr>
          <p:nvPr>
            <p:custDataLst>
              <p:tags r:id="rId75"/>
            </p:custDataLst>
          </p:nvPr>
        </p:nvSpPr>
        <p:spPr bwMode="auto">
          <a:xfrm>
            <a:off x="6310313" y="3228975"/>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AU"/>
          </a:p>
        </p:txBody>
      </p:sp>
      <p:sp>
        <p:nvSpPr>
          <p:cNvPr id="2125" name="Freeform 105"/>
          <p:cNvSpPr>
            <a:spLocks/>
          </p:cNvSpPr>
          <p:nvPr>
            <p:custDataLst>
              <p:tags r:id="rId76"/>
            </p:custDataLst>
          </p:nvPr>
        </p:nvSpPr>
        <p:spPr bwMode="auto">
          <a:xfrm>
            <a:off x="3209925" y="5368925"/>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AU"/>
          </a:p>
        </p:txBody>
      </p:sp>
      <p:sp>
        <p:nvSpPr>
          <p:cNvPr id="2126" name="Freeform 106"/>
          <p:cNvSpPr>
            <a:spLocks/>
          </p:cNvSpPr>
          <p:nvPr>
            <p:custDataLst>
              <p:tags r:id="rId77"/>
            </p:custDataLst>
          </p:nvPr>
        </p:nvSpPr>
        <p:spPr bwMode="auto">
          <a:xfrm>
            <a:off x="5511800" y="5207000"/>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27" name="Freeform 107"/>
          <p:cNvSpPr>
            <a:spLocks/>
          </p:cNvSpPr>
          <p:nvPr>
            <p:custDataLst>
              <p:tags r:id="rId78"/>
            </p:custDataLst>
          </p:nvPr>
        </p:nvSpPr>
        <p:spPr bwMode="auto">
          <a:xfrm>
            <a:off x="7666038" y="1978025"/>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AU"/>
          </a:p>
        </p:txBody>
      </p:sp>
      <p:sp>
        <p:nvSpPr>
          <p:cNvPr id="2128" name="Freeform 108"/>
          <p:cNvSpPr>
            <a:spLocks/>
          </p:cNvSpPr>
          <p:nvPr>
            <p:custDataLst>
              <p:tags r:id="rId79"/>
            </p:custDataLst>
          </p:nvPr>
        </p:nvSpPr>
        <p:spPr bwMode="auto">
          <a:xfrm>
            <a:off x="7842250" y="2011363"/>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AU"/>
          </a:p>
        </p:txBody>
      </p:sp>
      <p:sp>
        <p:nvSpPr>
          <p:cNvPr id="2129" name="Freeform 109"/>
          <p:cNvSpPr>
            <a:spLocks/>
          </p:cNvSpPr>
          <p:nvPr>
            <p:custDataLst>
              <p:tags r:id="rId80"/>
            </p:custDataLst>
          </p:nvPr>
        </p:nvSpPr>
        <p:spPr bwMode="auto">
          <a:xfrm>
            <a:off x="7291388" y="2241550"/>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AU"/>
          </a:p>
        </p:txBody>
      </p:sp>
      <p:sp>
        <p:nvSpPr>
          <p:cNvPr id="2130" name="Freeform 110"/>
          <p:cNvSpPr>
            <a:spLocks/>
          </p:cNvSpPr>
          <p:nvPr>
            <p:custDataLst>
              <p:tags r:id="rId81"/>
            </p:custDataLst>
          </p:nvPr>
        </p:nvSpPr>
        <p:spPr bwMode="auto">
          <a:xfrm>
            <a:off x="7105650" y="2803525"/>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AU"/>
          </a:p>
        </p:txBody>
      </p:sp>
      <p:sp>
        <p:nvSpPr>
          <p:cNvPr id="2131" name="Freeform 111"/>
          <p:cNvSpPr>
            <a:spLocks/>
          </p:cNvSpPr>
          <p:nvPr>
            <p:custDataLst>
              <p:tags r:id="rId82"/>
            </p:custDataLst>
          </p:nvPr>
        </p:nvSpPr>
        <p:spPr bwMode="auto">
          <a:xfrm>
            <a:off x="7123113" y="2738438"/>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AU"/>
          </a:p>
        </p:txBody>
      </p:sp>
      <p:sp>
        <p:nvSpPr>
          <p:cNvPr id="2132" name="Freeform 112"/>
          <p:cNvSpPr>
            <a:spLocks/>
          </p:cNvSpPr>
          <p:nvPr>
            <p:custDataLst>
              <p:tags r:id="rId83"/>
            </p:custDataLst>
          </p:nvPr>
        </p:nvSpPr>
        <p:spPr bwMode="auto">
          <a:xfrm>
            <a:off x="7011988" y="2587625"/>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AU"/>
          </a:p>
        </p:txBody>
      </p:sp>
      <p:sp>
        <p:nvSpPr>
          <p:cNvPr id="2133" name="Freeform 113"/>
          <p:cNvSpPr>
            <a:spLocks/>
          </p:cNvSpPr>
          <p:nvPr>
            <p:custDataLst>
              <p:tags r:id="rId84"/>
            </p:custDataLst>
          </p:nvPr>
        </p:nvSpPr>
        <p:spPr bwMode="auto">
          <a:xfrm>
            <a:off x="3863975" y="1714500"/>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2134" name="Freeform 114"/>
          <p:cNvSpPr>
            <a:spLocks/>
          </p:cNvSpPr>
          <p:nvPr>
            <p:custDataLst>
              <p:tags r:id="rId85"/>
            </p:custDataLst>
          </p:nvPr>
        </p:nvSpPr>
        <p:spPr bwMode="auto">
          <a:xfrm>
            <a:off x="3849688" y="1482725"/>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AU"/>
          </a:p>
        </p:txBody>
      </p:sp>
      <p:sp>
        <p:nvSpPr>
          <p:cNvPr id="2135" name="Freeform 115"/>
          <p:cNvSpPr>
            <a:spLocks/>
          </p:cNvSpPr>
          <p:nvPr>
            <p:custDataLst>
              <p:tags r:id="rId86"/>
            </p:custDataLst>
          </p:nvPr>
        </p:nvSpPr>
        <p:spPr bwMode="auto">
          <a:xfrm>
            <a:off x="5330825" y="3260725"/>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AU"/>
          </a:p>
        </p:txBody>
      </p:sp>
      <p:sp>
        <p:nvSpPr>
          <p:cNvPr id="2136" name="Freeform 116"/>
          <p:cNvSpPr>
            <a:spLocks/>
          </p:cNvSpPr>
          <p:nvPr>
            <p:custDataLst>
              <p:tags r:id="rId87"/>
            </p:custDataLst>
          </p:nvPr>
        </p:nvSpPr>
        <p:spPr bwMode="auto">
          <a:xfrm>
            <a:off x="5033963" y="3122613"/>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AU"/>
          </a:p>
        </p:txBody>
      </p:sp>
      <p:grpSp>
        <p:nvGrpSpPr>
          <p:cNvPr id="2137" name="Group 117"/>
          <p:cNvGrpSpPr>
            <a:grpSpLocks/>
          </p:cNvGrpSpPr>
          <p:nvPr>
            <p:custDataLst>
              <p:tags r:id="rId88"/>
            </p:custDataLst>
          </p:nvPr>
        </p:nvGrpSpPr>
        <p:grpSpPr bwMode="auto">
          <a:xfrm>
            <a:off x="5805488" y="3309938"/>
            <a:ext cx="46037" cy="374650"/>
            <a:chOff x="3950" y="2430"/>
            <a:chExt cx="36" cy="234"/>
          </a:xfrm>
        </p:grpSpPr>
        <p:sp>
          <p:nvSpPr>
            <p:cNvPr id="24" name="Freeform 118"/>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5" name="Freeform 119"/>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AU"/>
            </a:p>
          </p:txBody>
        </p:sp>
        <p:sp>
          <p:nvSpPr>
            <p:cNvPr id="26" name="Freeform 120"/>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7"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8"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9" name="Freeform 123"/>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30" name="Freeform 124"/>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31"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8" name="Freeform 126"/>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AU"/>
            </a:p>
          </p:txBody>
        </p:sp>
        <p:sp>
          <p:nvSpPr>
            <p:cNvPr id="2049" name="Freeform 127"/>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AU"/>
            </a:p>
          </p:txBody>
        </p:sp>
        <p:sp>
          <p:nvSpPr>
            <p:cNvPr id="243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560" name="Freeform 129"/>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AU"/>
            </a:p>
          </p:txBody>
        </p:sp>
        <p:sp>
          <p:nvSpPr>
            <p:cNvPr id="2484" name="Freeform 130"/>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AU"/>
            </a:p>
          </p:txBody>
        </p:sp>
        <p:sp>
          <p:nvSpPr>
            <p:cNvPr id="2485" name="Freeform 131"/>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AU"/>
            </a:p>
          </p:txBody>
        </p:sp>
        <p:sp>
          <p:nvSpPr>
            <p:cNvPr id="2486" name="Freeform 132"/>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487" name="Freeform 133"/>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488" name="Freeform 134"/>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AU"/>
            </a:p>
          </p:txBody>
        </p:sp>
        <p:sp>
          <p:nvSpPr>
            <p:cNvPr id="2489" name="Freeform 135"/>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490"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491"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92" name="Freeform 138"/>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493" name="Freeform 139"/>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2494"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95" name="Freeform 141"/>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AU"/>
            </a:p>
          </p:txBody>
        </p:sp>
        <p:sp>
          <p:nvSpPr>
            <p:cNvPr id="2496" name="Freeform 142"/>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AU"/>
            </a:p>
          </p:txBody>
        </p:sp>
        <p:sp>
          <p:nvSpPr>
            <p:cNvPr id="2497"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98" name="Freeform 144"/>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AU"/>
            </a:p>
          </p:txBody>
        </p:sp>
        <p:sp>
          <p:nvSpPr>
            <p:cNvPr id="2499" name="Freeform 145"/>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AU"/>
            </a:p>
          </p:txBody>
        </p:sp>
        <p:sp>
          <p:nvSpPr>
            <p:cNvPr id="2500" name="Freeform 146"/>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AU"/>
            </a:p>
          </p:txBody>
        </p:sp>
        <p:sp>
          <p:nvSpPr>
            <p:cNvPr id="2561" name="Freeform 147"/>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562" name="Freeform 148"/>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AU"/>
            </a:p>
          </p:txBody>
        </p:sp>
      </p:grpSp>
      <p:grpSp>
        <p:nvGrpSpPr>
          <p:cNvPr id="2138" name="Group 149"/>
          <p:cNvGrpSpPr>
            <a:grpSpLocks/>
          </p:cNvGrpSpPr>
          <p:nvPr>
            <p:custDataLst>
              <p:tags r:id="rId89"/>
            </p:custDataLst>
          </p:nvPr>
        </p:nvGrpSpPr>
        <p:grpSpPr bwMode="auto">
          <a:xfrm>
            <a:off x="7870825" y="3810000"/>
            <a:ext cx="185738" cy="214313"/>
            <a:chOff x="5486" y="2743"/>
            <a:chExt cx="137" cy="132"/>
          </a:xfrm>
        </p:grpSpPr>
        <p:sp>
          <p:nvSpPr>
            <p:cNvPr id="2563" name="Freeform 150"/>
            <p:cNvSpPr>
              <a:spLocks/>
            </p:cNvSpPr>
            <p:nvPr/>
          </p:nvSpPr>
          <p:spPr bwMode="auto">
            <a:xfrm>
              <a:off x="5595" y="2806"/>
              <a:ext cx="13" cy="28"/>
            </a:xfrm>
            <a:custGeom>
              <a:avLst/>
              <a:gdLst>
                <a:gd name="T0" fmla="*/ 0 w 40"/>
                <a:gd name="T1" fmla="*/ 0 h 87"/>
                <a:gd name="T2" fmla="*/ 0 w 40"/>
                <a:gd name="T3" fmla="*/ 1 h 87"/>
                <a:gd name="T4" fmla="*/ 0 w 40"/>
                <a:gd name="T5" fmla="*/ 1 h 87"/>
                <a:gd name="T6" fmla="*/ 0 w 40"/>
                <a:gd name="T7" fmla="*/ 1 h 87"/>
                <a:gd name="T8" fmla="*/ 0 w 40"/>
                <a:gd name="T9" fmla="*/ 1 h 87"/>
                <a:gd name="T10" fmla="*/ 0 w 40"/>
                <a:gd name="T11" fmla="*/ 1 h 87"/>
                <a:gd name="T12" fmla="*/ 0 w 40"/>
                <a:gd name="T13" fmla="*/ 1 h 87"/>
                <a:gd name="T14" fmla="*/ 0 w 40"/>
                <a:gd name="T15" fmla="*/ 1 h 87"/>
                <a:gd name="T16" fmla="*/ 0 w 40"/>
                <a:gd name="T17" fmla="*/ 1 h 87"/>
                <a:gd name="T18" fmla="*/ 0 w 40"/>
                <a:gd name="T19" fmla="*/ 1 h 87"/>
                <a:gd name="T20" fmla="*/ 0 w 40"/>
                <a:gd name="T21" fmla="*/ 1 h 87"/>
                <a:gd name="T22" fmla="*/ 0 w 40"/>
                <a:gd name="T23" fmla="*/ 1 h 87"/>
                <a:gd name="T24" fmla="*/ 0 w 40"/>
                <a:gd name="T25" fmla="*/ 1 h 87"/>
                <a:gd name="T26" fmla="*/ 0 w 40"/>
                <a:gd name="T27" fmla="*/ 1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AU"/>
            </a:p>
          </p:txBody>
        </p:sp>
        <p:sp>
          <p:nvSpPr>
            <p:cNvPr id="2564" name="Freeform 151"/>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1 w 61"/>
                <a:gd name="T7" fmla="*/ 0 h 37"/>
                <a:gd name="T8" fmla="*/ 1 w 61"/>
                <a:gd name="T9" fmla="*/ 0 h 37"/>
                <a:gd name="T10" fmla="*/ 1 w 61"/>
                <a:gd name="T11" fmla="*/ 0 h 37"/>
                <a:gd name="T12" fmla="*/ 1 w 61"/>
                <a:gd name="T13" fmla="*/ 0 h 37"/>
                <a:gd name="T14" fmla="*/ 1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AU"/>
            </a:p>
          </p:txBody>
        </p:sp>
        <p:sp>
          <p:nvSpPr>
            <p:cNvPr id="2565" name="Freeform 152"/>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AU"/>
            </a:p>
          </p:txBody>
        </p:sp>
        <p:sp>
          <p:nvSpPr>
            <p:cNvPr id="2566" name="Freeform 153"/>
            <p:cNvSpPr>
              <a:spLocks/>
            </p:cNvSpPr>
            <p:nvPr/>
          </p:nvSpPr>
          <p:spPr bwMode="auto">
            <a:xfrm>
              <a:off x="5515" y="2789"/>
              <a:ext cx="24" cy="26"/>
            </a:xfrm>
            <a:custGeom>
              <a:avLst/>
              <a:gdLst>
                <a:gd name="T0" fmla="*/ 1 w 74"/>
                <a:gd name="T1" fmla="*/ 1 h 80"/>
                <a:gd name="T2" fmla="*/ 1 w 74"/>
                <a:gd name="T3" fmla="*/ 1 h 80"/>
                <a:gd name="T4" fmla="*/ 1 w 74"/>
                <a:gd name="T5" fmla="*/ 1 h 80"/>
                <a:gd name="T6" fmla="*/ 1 w 74"/>
                <a:gd name="T7" fmla="*/ 1 h 80"/>
                <a:gd name="T8" fmla="*/ 1 w 74"/>
                <a:gd name="T9" fmla="*/ 1 h 80"/>
                <a:gd name="T10" fmla="*/ 1 w 74"/>
                <a:gd name="T11" fmla="*/ 1 h 80"/>
                <a:gd name="T12" fmla="*/ 1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1 h 80"/>
                <a:gd name="T40" fmla="*/ 0 w 74"/>
                <a:gd name="T41" fmla="*/ 1 h 80"/>
                <a:gd name="T42" fmla="*/ 0 w 74"/>
                <a:gd name="T43" fmla="*/ 1 h 80"/>
                <a:gd name="T44" fmla="*/ 0 w 74"/>
                <a:gd name="T45" fmla="*/ 1 h 80"/>
                <a:gd name="T46" fmla="*/ 0 w 74"/>
                <a:gd name="T47" fmla="*/ 1 h 80"/>
                <a:gd name="T48" fmla="*/ 0 w 74"/>
                <a:gd name="T49" fmla="*/ 1 h 80"/>
                <a:gd name="T50" fmla="*/ 1 w 74"/>
                <a:gd name="T51" fmla="*/ 1 h 80"/>
                <a:gd name="T52" fmla="*/ 1 w 74"/>
                <a:gd name="T53" fmla="*/ 1 h 80"/>
                <a:gd name="T54" fmla="*/ 1 w 74"/>
                <a:gd name="T55" fmla="*/ 1 h 80"/>
                <a:gd name="T56" fmla="*/ 1 w 74"/>
                <a:gd name="T57" fmla="*/ 1 h 80"/>
                <a:gd name="T58" fmla="*/ 1 w 74"/>
                <a:gd name="T59" fmla="*/ 1 h 80"/>
                <a:gd name="T60" fmla="*/ 1 w 74"/>
                <a:gd name="T61" fmla="*/ 1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AU"/>
            </a:p>
          </p:txBody>
        </p:sp>
        <p:sp>
          <p:nvSpPr>
            <p:cNvPr id="2567" name="Freeform 154"/>
            <p:cNvSpPr>
              <a:spLocks/>
            </p:cNvSpPr>
            <p:nvPr/>
          </p:nvSpPr>
          <p:spPr bwMode="auto">
            <a:xfrm>
              <a:off x="5555" y="2785"/>
              <a:ext cx="26" cy="27"/>
            </a:xfrm>
            <a:custGeom>
              <a:avLst/>
              <a:gdLst>
                <a:gd name="T0" fmla="*/ 1 w 86"/>
                <a:gd name="T1" fmla="*/ 1 h 80"/>
                <a:gd name="T2" fmla="*/ 1 w 86"/>
                <a:gd name="T3" fmla="*/ 1 h 80"/>
                <a:gd name="T4" fmla="*/ 1 w 86"/>
                <a:gd name="T5" fmla="*/ 1 h 80"/>
                <a:gd name="T6" fmla="*/ 1 w 86"/>
                <a:gd name="T7" fmla="*/ 1 h 80"/>
                <a:gd name="T8" fmla="*/ 1 w 86"/>
                <a:gd name="T9" fmla="*/ 1 h 80"/>
                <a:gd name="T10" fmla="*/ 1 w 86"/>
                <a:gd name="T11" fmla="*/ 1 h 80"/>
                <a:gd name="T12" fmla="*/ 1 w 86"/>
                <a:gd name="T13" fmla="*/ 1 h 80"/>
                <a:gd name="T14" fmla="*/ 1 w 86"/>
                <a:gd name="T15" fmla="*/ 1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1 h 80"/>
                <a:gd name="T34" fmla="*/ 0 w 86"/>
                <a:gd name="T35" fmla="*/ 1 h 80"/>
                <a:gd name="T36" fmla="*/ 0 w 86"/>
                <a:gd name="T37" fmla="*/ 1 h 80"/>
                <a:gd name="T38" fmla="*/ 0 w 86"/>
                <a:gd name="T39" fmla="*/ 1 h 80"/>
                <a:gd name="T40" fmla="*/ 0 w 86"/>
                <a:gd name="T41" fmla="*/ 1 h 80"/>
                <a:gd name="T42" fmla="*/ 1 w 86"/>
                <a:gd name="T43" fmla="*/ 1 h 80"/>
                <a:gd name="T44" fmla="*/ 1 w 86"/>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AU"/>
            </a:p>
          </p:txBody>
        </p:sp>
        <p:sp>
          <p:nvSpPr>
            <p:cNvPr id="2568" name="Freeform 155"/>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1 w 74"/>
                <a:gd name="T19" fmla="*/ 0 h 31"/>
                <a:gd name="T20" fmla="*/ 1 w 74"/>
                <a:gd name="T21" fmla="*/ 0 h 31"/>
                <a:gd name="T22" fmla="*/ 1 w 74"/>
                <a:gd name="T23" fmla="*/ 0 h 31"/>
                <a:gd name="T24" fmla="*/ 1 w 74"/>
                <a:gd name="T25" fmla="*/ 0 h 31"/>
                <a:gd name="T26" fmla="*/ 1 w 74"/>
                <a:gd name="T27" fmla="*/ 0 h 31"/>
                <a:gd name="T28" fmla="*/ 1 w 74"/>
                <a:gd name="T29" fmla="*/ 0 h 31"/>
                <a:gd name="T30" fmla="*/ 1 w 74"/>
                <a:gd name="T31" fmla="*/ 0 h 31"/>
                <a:gd name="T32" fmla="*/ 1 w 74"/>
                <a:gd name="T33" fmla="*/ 0 h 31"/>
                <a:gd name="T34" fmla="*/ 1 w 74"/>
                <a:gd name="T35" fmla="*/ 0 h 31"/>
                <a:gd name="T36" fmla="*/ 1 w 74"/>
                <a:gd name="T37" fmla="*/ 0 h 31"/>
                <a:gd name="T38" fmla="*/ 1 w 74"/>
                <a:gd name="T39" fmla="*/ 0 h 31"/>
                <a:gd name="T40" fmla="*/ 1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AU"/>
            </a:p>
          </p:txBody>
        </p:sp>
        <p:sp>
          <p:nvSpPr>
            <p:cNvPr id="2569" name="Freeform 156"/>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AU"/>
            </a:p>
          </p:txBody>
        </p:sp>
        <p:sp>
          <p:nvSpPr>
            <p:cNvPr id="2570" name="Freeform 157"/>
            <p:cNvSpPr>
              <a:spLocks/>
            </p:cNvSpPr>
            <p:nvPr/>
          </p:nvSpPr>
          <p:spPr bwMode="auto">
            <a:xfrm>
              <a:off x="5509" y="2769"/>
              <a:ext cx="32" cy="21"/>
            </a:xfrm>
            <a:custGeom>
              <a:avLst/>
              <a:gdLst>
                <a:gd name="T0" fmla="*/ 0 w 100"/>
                <a:gd name="T1" fmla="*/ 0 h 65"/>
                <a:gd name="T2" fmla="*/ 0 w 100"/>
                <a:gd name="T3" fmla="*/ 0 h 65"/>
                <a:gd name="T4" fmla="*/ 1 w 100"/>
                <a:gd name="T5" fmla="*/ 1 h 65"/>
                <a:gd name="T6" fmla="*/ 1 w 100"/>
                <a:gd name="T7" fmla="*/ 1 h 65"/>
                <a:gd name="T8" fmla="*/ 1 w 100"/>
                <a:gd name="T9" fmla="*/ 1 h 65"/>
                <a:gd name="T10" fmla="*/ 1 w 100"/>
                <a:gd name="T11" fmla="*/ 1 h 65"/>
                <a:gd name="T12" fmla="*/ 1 w 100"/>
                <a:gd name="T13" fmla="*/ 1 h 65"/>
                <a:gd name="T14" fmla="*/ 1 w 100"/>
                <a:gd name="T15" fmla="*/ 1 h 65"/>
                <a:gd name="T16" fmla="*/ 1 w 100"/>
                <a:gd name="T17" fmla="*/ 1 h 65"/>
                <a:gd name="T18" fmla="*/ 1 w 100"/>
                <a:gd name="T19" fmla="*/ 1 h 65"/>
                <a:gd name="T20" fmla="*/ 1 w 100"/>
                <a:gd name="T21" fmla="*/ 1 h 65"/>
                <a:gd name="T22" fmla="*/ 1 w 100"/>
                <a:gd name="T23" fmla="*/ 1 h 65"/>
                <a:gd name="T24" fmla="*/ 1 w 100"/>
                <a:gd name="T25" fmla="*/ 1 h 65"/>
                <a:gd name="T26" fmla="*/ 1 w 100"/>
                <a:gd name="T27" fmla="*/ 0 h 65"/>
                <a:gd name="T28" fmla="*/ 1 w 100"/>
                <a:gd name="T29" fmla="*/ 0 h 65"/>
                <a:gd name="T30" fmla="*/ 1 w 100"/>
                <a:gd name="T31" fmla="*/ 0 h 65"/>
                <a:gd name="T32" fmla="*/ 1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AU"/>
            </a:p>
          </p:txBody>
        </p:sp>
        <p:sp>
          <p:nvSpPr>
            <p:cNvPr id="2571" name="Freeform 158"/>
            <p:cNvSpPr>
              <a:spLocks/>
            </p:cNvSpPr>
            <p:nvPr/>
          </p:nvSpPr>
          <p:spPr bwMode="auto">
            <a:xfrm>
              <a:off x="5486" y="2743"/>
              <a:ext cx="24" cy="34"/>
            </a:xfrm>
            <a:custGeom>
              <a:avLst/>
              <a:gdLst>
                <a:gd name="T0" fmla="*/ 1 w 79"/>
                <a:gd name="T1" fmla="*/ 1 h 104"/>
                <a:gd name="T2" fmla="*/ 1 w 79"/>
                <a:gd name="T3" fmla="*/ 1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1 h 104"/>
                <a:gd name="T18" fmla="*/ 0 w 79"/>
                <a:gd name="T19" fmla="*/ 1 h 104"/>
                <a:gd name="T20" fmla="*/ 0 w 79"/>
                <a:gd name="T21" fmla="*/ 1 h 104"/>
                <a:gd name="T22" fmla="*/ 0 w 79"/>
                <a:gd name="T23" fmla="*/ 1 h 104"/>
                <a:gd name="T24" fmla="*/ 0 w 79"/>
                <a:gd name="T25" fmla="*/ 1 h 104"/>
                <a:gd name="T26" fmla="*/ 0 w 79"/>
                <a:gd name="T27" fmla="*/ 1 h 104"/>
                <a:gd name="T28" fmla="*/ 0 w 79"/>
                <a:gd name="T29" fmla="*/ 1 h 104"/>
                <a:gd name="T30" fmla="*/ 0 w 79"/>
                <a:gd name="T31" fmla="*/ 1 h 104"/>
                <a:gd name="T32" fmla="*/ 0 w 79"/>
                <a:gd name="T33" fmla="*/ 1 h 104"/>
                <a:gd name="T34" fmla="*/ 0 w 79"/>
                <a:gd name="T35" fmla="*/ 1 h 104"/>
                <a:gd name="T36" fmla="*/ 0 w 79"/>
                <a:gd name="T37" fmla="*/ 1 h 104"/>
                <a:gd name="T38" fmla="*/ 0 w 79"/>
                <a:gd name="T39" fmla="*/ 1 h 104"/>
                <a:gd name="T40" fmla="*/ 1 w 79"/>
                <a:gd name="T41" fmla="*/ 1 h 104"/>
                <a:gd name="T42" fmla="*/ 1 w 79"/>
                <a:gd name="T43" fmla="*/ 1 h 104"/>
                <a:gd name="T44" fmla="*/ 1 w 79"/>
                <a:gd name="T45" fmla="*/ 1 h 104"/>
                <a:gd name="T46" fmla="*/ 1 w 79"/>
                <a:gd name="T47" fmla="*/ 1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AU"/>
            </a:p>
          </p:txBody>
        </p:sp>
      </p:grpSp>
      <p:sp>
        <p:nvSpPr>
          <p:cNvPr id="2139" name="Freeform 159"/>
          <p:cNvSpPr>
            <a:spLocks/>
          </p:cNvSpPr>
          <p:nvPr>
            <p:custDataLst>
              <p:tags r:id="rId90"/>
            </p:custDataLst>
          </p:nvPr>
        </p:nvSpPr>
        <p:spPr bwMode="auto">
          <a:xfrm>
            <a:off x="4216400" y="3548063"/>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AU"/>
          </a:p>
        </p:txBody>
      </p:sp>
      <p:sp>
        <p:nvSpPr>
          <p:cNvPr id="2140" name="Freeform 160"/>
          <p:cNvSpPr>
            <a:spLocks/>
          </p:cNvSpPr>
          <p:nvPr>
            <p:custDataLst>
              <p:tags r:id="rId91"/>
            </p:custDataLst>
          </p:nvPr>
        </p:nvSpPr>
        <p:spPr bwMode="auto">
          <a:xfrm>
            <a:off x="4140200" y="3687763"/>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41" name="Freeform 161"/>
          <p:cNvSpPr>
            <a:spLocks/>
          </p:cNvSpPr>
          <p:nvPr>
            <p:custDataLst>
              <p:tags r:id="rId92"/>
            </p:custDataLst>
          </p:nvPr>
        </p:nvSpPr>
        <p:spPr bwMode="auto">
          <a:xfrm>
            <a:off x="5938838" y="2014538"/>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FF0000"/>
          </a:solidFill>
          <a:ln w="9525" cmpd="sng">
            <a:solidFill>
              <a:srgbClr val="FFFFFF"/>
            </a:solidFill>
            <a:prstDash val="solid"/>
            <a:round/>
            <a:headEnd/>
            <a:tailEnd/>
          </a:ln>
        </p:spPr>
        <p:txBody>
          <a:bodyPr/>
          <a:lstStyle/>
          <a:p>
            <a:endParaRPr lang="en-AU"/>
          </a:p>
        </p:txBody>
      </p:sp>
      <p:sp>
        <p:nvSpPr>
          <p:cNvPr id="2142" name="Freeform 162"/>
          <p:cNvSpPr>
            <a:spLocks/>
          </p:cNvSpPr>
          <p:nvPr>
            <p:custDataLst>
              <p:tags r:id="rId93"/>
            </p:custDataLst>
          </p:nvPr>
        </p:nvSpPr>
        <p:spPr bwMode="auto">
          <a:xfrm>
            <a:off x="2265363" y="3981450"/>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43" name="Freeform 163"/>
          <p:cNvSpPr>
            <a:spLocks/>
          </p:cNvSpPr>
          <p:nvPr>
            <p:custDataLst>
              <p:tags r:id="rId94"/>
            </p:custDataLst>
          </p:nvPr>
        </p:nvSpPr>
        <p:spPr bwMode="auto">
          <a:xfrm>
            <a:off x="2479675" y="3411538"/>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grpSp>
        <p:nvGrpSpPr>
          <p:cNvPr id="2144" name="Group 164"/>
          <p:cNvGrpSpPr>
            <a:grpSpLocks/>
          </p:cNvGrpSpPr>
          <p:nvPr>
            <p:custDataLst>
              <p:tags r:id="rId95"/>
            </p:custDataLst>
          </p:nvPr>
        </p:nvGrpSpPr>
        <p:grpSpPr bwMode="auto">
          <a:xfrm>
            <a:off x="2193925" y="3246438"/>
            <a:ext cx="323850" cy="401637"/>
            <a:chOff x="1486" y="2412"/>
            <a:chExt cx="244" cy="256"/>
          </a:xfrm>
        </p:grpSpPr>
        <p:sp>
          <p:nvSpPr>
            <p:cNvPr id="2572" name="Freeform 165"/>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1 w 54"/>
                <a:gd name="T23" fmla="*/ 0 h 22"/>
                <a:gd name="T24" fmla="*/ 1 w 54"/>
                <a:gd name="T25" fmla="*/ 0 h 22"/>
                <a:gd name="T26" fmla="*/ 1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573" name="Freeform 166"/>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574" name="Freeform 167"/>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575" name="Freeform 168"/>
            <p:cNvSpPr>
              <a:spLocks/>
            </p:cNvSpPr>
            <p:nvPr/>
          </p:nvSpPr>
          <p:spPr bwMode="auto">
            <a:xfrm>
              <a:off x="1486" y="2444"/>
              <a:ext cx="244" cy="224"/>
            </a:xfrm>
            <a:custGeom>
              <a:avLst/>
              <a:gdLst>
                <a:gd name="T0" fmla="*/ 0 w 743"/>
                <a:gd name="T1" fmla="*/ 3 h 672"/>
                <a:gd name="T2" fmla="*/ 1 w 743"/>
                <a:gd name="T3" fmla="*/ 3 h 672"/>
                <a:gd name="T4" fmla="*/ 1 w 743"/>
                <a:gd name="T5" fmla="*/ 4 h 672"/>
                <a:gd name="T6" fmla="*/ 2 w 743"/>
                <a:gd name="T7" fmla="*/ 4 h 672"/>
                <a:gd name="T8" fmla="*/ 2 w 743"/>
                <a:gd name="T9" fmla="*/ 4 h 672"/>
                <a:gd name="T10" fmla="*/ 4 w 743"/>
                <a:gd name="T11" fmla="*/ 5 h 672"/>
                <a:gd name="T12" fmla="*/ 3 w 743"/>
                <a:gd name="T13" fmla="*/ 5 h 672"/>
                <a:gd name="T14" fmla="*/ 4 w 743"/>
                <a:gd name="T15" fmla="*/ 6 h 672"/>
                <a:gd name="T16" fmla="*/ 4 w 743"/>
                <a:gd name="T17" fmla="*/ 7 h 672"/>
                <a:gd name="T18" fmla="*/ 4 w 743"/>
                <a:gd name="T19" fmla="*/ 7 h 672"/>
                <a:gd name="T20" fmla="*/ 4 w 743"/>
                <a:gd name="T21" fmla="*/ 8 h 672"/>
                <a:gd name="T22" fmla="*/ 4 w 743"/>
                <a:gd name="T23" fmla="*/ 8 h 672"/>
                <a:gd name="T24" fmla="*/ 5 w 743"/>
                <a:gd name="T25" fmla="*/ 8 h 672"/>
                <a:gd name="T26" fmla="*/ 5 w 743"/>
                <a:gd name="T27" fmla="*/ 8 h 672"/>
                <a:gd name="T28" fmla="*/ 6 w 743"/>
                <a:gd name="T29" fmla="*/ 8 h 672"/>
                <a:gd name="T30" fmla="*/ 6 w 743"/>
                <a:gd name="T31" fmla="*/ 7 h 672"/>
                <a:gd name="T32" fmla="*/ 6 w 743"/>
                <a:gd name="T33" fmla="*/ 6 h 672"/>
                <a:gd name="T34" fmla="*/ 7 w 743"/>
                <a:gd name="T35" fmla="*/ 6 h 672"/>
                <a:gd name="T36" fmla="*/ 7 w 743"/>
                <a:gd name="T37" fmla="*/ 6 h 672"/>
                <a:gd name="T38" fmla="*/ 8 w 743"/>
                <a:gd name="T39" fmla="*/ 5 h 672"/>
                <a:gd name="T40" fmla="*/ 8 w 743"/>
                <a:gd name="T41" fmla="*/ 5 h 672"/>
                <a:gd name="T42" fmla="*/ 8 w 743"/>
                <a:gd name="T43" fmla="*/ 5 h 672"/>
                <a:gd name="T44" fmla="*/ 8 w 743"/>
                <a:gd name="T45" fmla="*/ 4 h 672"/>
                <a:gd name="T46" fmla="*/ 8 w 743"/>
                <a:gd name="T47" fmla="*/ 4 h 672"/>
                <a:gd name="T48" fmla="*/ 8 w 743"/>
                <a:gd name="T49" fmla="*/ 3 h 672"/>
                <a:gd name="T50" fmla="*/ 9 w 743"/>
                <a:gd name="T51" fmla="*/ 3 h 672"/>
                <a:gd name="T52" fmla="*/ 9 w 743"/>
                <a:gd name="T53" fmla="*/ 3 h 672"/>
                <a:gd name="T54" fmla="*/ 8 w 743"/>
                <a:gd name="T55" fmla="*/ 2 h 672"/>
                <a:gd name="T56" fmla="*/ 8 w 743"/>
                <a:gd name="T57" fmla="*/ 2 h 672"/>
                <a:gd name="T58" fmla="*/ 8 w 743"/>
                <a:gd name="T59" fmla="*/ 2 h 672"/>
                <a:gd name="T60" fmla="*/ 8 w 743"/>
                <a:gd name="T61" fmla="*/ 2 h 672"/>
                <a:gd name="T62" fmla="*/ 7 w 743"/>
                <a:gd name="T63" fmla="*/ 2 h 672"/>
                <a:gd name="T64" fmla="*/ 7 w 743"/>
                <a:gd name="T65" fmla="*/ 1 h 672"/>
                <a:gd name="T66" fmla="*/ 7 w 743"/>
                <a:gd name="T67" fmla="*/ 1 h 672"/>
                <a:gd name="T68" fmla="*/ 6 w 743"/>
                <a:gd name="T69" fmla="*/ 1 h 672"/>
                <a:gd name="T70" fmla="*/ 6 w 743"/>
                <a:gd name="T71" fmla="*/ 1 h 672"/>
                <a:gd name="T72" fmla="*/ 6 w 743"/>
                <a:gd name="T73" fmla="*/ 1 h 672"/>
                <a:gd name="T74" fmla="*/ 5 w 743"/>
                <a:gd name="T75" fmla="*/ 1 h 672"/>
                <a:gd name="T76" fmla="*/ 5 w 743"/>
                <a:gd name="T77" fmla="*/ 1 h 672"/>
                <a:gd name="T78" fmla="*/ 5 w 743"/>
                <a:gd name="T79" fmla="*/ 1 h 672"/>
                <a:gd name="T80" fmla="*/ 4 w 743"/>
                <a:gd name="T81" fmla="*/ 1 h 672"/>
                <a:gd name="T82" fmla="*/ 4 w 743"/>
                <a:gd name="T83" fmla="*/ 1 h 672"/>
                <a:gd name="T84" fmla="*/ 4 w 743"/>
                <a:gd name="T85" fmla="*/ 1 h 672"/>
                <a:gd name="T86" fmla="*/ 3 w 743"/>
                <a:gd name="T87" fmla="*/ 1 h 672"/>
                <a:gd name="T88" fmla="*/ 3 w 743"/>
                <a:gd name="T89" fmla="*/ 1 h 672"/>
                <a:gd name="T90" fmla="*/ 2 w 743"/>
                <a:gd name="T91" fmla="*/ 0 h 672"/>
                <a:gd name="T92" fmla="*/ 2 w 743"/>
                <a:gd name="T93" fmla="*/ 0 h 672"/>
                <a:gd name="T94" fmla="*/ 2 w 743"/>
                <a:gd name="T95" fmla="*/ 1 h 672"/>
                <a:gd name="T96" fmla="*/ 1 w 743"/>
                <a:gd name="T97" fmla="*/ 1 h 672"/>
                <a:gd name="T98" fmla="*/ 1 w 743"/>
                <a:gd name="T99" fmla="*/ 2 h 672"/>
                <a:gd name="T100" fmla="*/ 1 w 743"/>
                <a:gd name="T101" fmla="*/ 2 h 672"/>
                <a:gd name="T102" fmla="*/ 1 w 743"/>
                <a:gd name="T103" fmla="*/ 2 h 672"/>
                <a:gd name="T104" fmla="*/ 1 w 743"/>
                <a:gd name="T105" fmla="*/ 2 h 672"/>
                <a:gd name="T106" fmla="*/ 1 w 743"/>
                <a:gd name="T107" fmla="*/ 2 h 672"/>
                <a:gd name="T108" fmla="*/ 1 w 743"/>
                <a:gd name="T109" fmla="*/ 1 h 672"/>
                <a:gd name="T110" fmla="*/ 1 w 743"/>
                <a:gd name="T111" fmla="*/ 1 h 672"/>
                <a:gd name="T112" fmla="*/ 1 w 743"/>
                <a:gd name="T113" fmla="*/ 0 h 672"/>
                <a:gd name="T114" fmla="*/ 1 w 743"/>
                <a:gd name="T115" fmla="*/ 0 h 672"/>
                <a:gd name="T116" fmla="*/ 0 w 743"/>
                <a:gd name="T117" fmla="*/ 1 h 672"/>
                <a:gd name="T118" fmla="*/ 0 w 743"/>
                <a:gd name="T119" fmla="*/ 1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grpSp>
      <p:sp>
        <p:nvSpPr>
          <p:cNvPr id="2145" name="Freeform 169"/>
          <p:cNvSpPr>
            <a:spLocks/>
          </p:cNvSpPr>
          <p:nvPr>
            <p:custDataLst>
              <p:tags r:id="rId96"/>
            </p:custDataLst>
          </p:nvPr>
        </p:nvSpPr>
        <p:spPr bwMode="auto">
          <a:xfrm>
            <a:off x="7215188" y="4786313"/>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AU"/>
          </a:p>
        </p:txBody>
      </p:sp>
      <p:sp>
        <p:nvSpPr>
          <p:cNvPr id="214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2147483647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4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48" name="Freeform 172"/>
          <p:cNvSpPr>
            <a:spLocks/>
          </p:cNvSpPr>
          <p:nvPr>
            <p:custDataLst>
              <p:tags r:id="rId99"/>
            </p:custDataLst>
          </p:nvPr>
        </p:nvSpPr>
        <p:spPr bwMode="auto">
          <a:xfrm>
            <a:off x="7421563" y="4918075"/>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AU"/>
          </a:p>
        </p:txBody>
      </p:sp>
      <p:sp>
        <p:nvSpPr>
          <p:cNvPr id="2149" name="Freeform 173"/>
          <p:cNvSpPr>
            <a:spLocks/>
          </p:cNvSpPr>
          <p:nvPr>
            <p:custDataLst>
              <p:tags r:id="rId100"/>
            </p:custDataLst>
          </p:nvPr>
        </p:nvSpPr>
        <p:spPr bwMode="auto">
          <a:xfrm>
            <a:off x="7720013" y="4387850"/>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2150" name="Freeform 174"/>
          <p:cNvSpPr>
            <a:spLocks/>
          </p:cNvSpPr>
          <p:nvPr>
            <p:custDataLst>
              <p:tags r:id="rId101"/>
            </p:custDataLst>
          </p:nvPr>
        </p:nvSpPr>
        <p:spPr bwMode="auto">
          <a:xfrm>
            <a:off x="7726363" y="4314825"/>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AU"/>
          </a:p>
        </p:txBody>
      </p:sp>
      <p:sp>
        <p:nvSpPr>
          <p:cNvPr id="2151" name="Freeform 175"/>
          <p:cNvSpPr>
            <a:spLocks/>
          </p:cNvSpPr>
          <p:nvPr>
            <p:custDataLst>
              <p:tags r:id="rId102"/>
            </p:custDataLst>
          </p:nvPr>
        </p:nvSpPr>
        <p:spPr bwMode="auto">
          <a:xfrm>
            <a:off x="7702550" y="4291013"/>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AU"/>
          </a:p>
        </p:txBody>
      </p:sp>
      <p:sp>
        <p:nvSpPr>
          <p:cNvPr id="2152" name="Freeform 176"/>
          <p:cNvSpPr>
            <a:spLocks/>
          </p:cNvSpPr>
          <p:nvPr>
            <p:custDataLst>
              <p:tags r:id="rId103"/>
            </p:custDataLst>
          </p:nvPr>
        </p:nvSpPr>
        <p:spPr bwMode="auto">
          <a:xfrm>
            <a:off x="7621588" y="4168775"/>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5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4" name="Freeform 178"/>
          <p:cNvSpPr>
            <a:spLocks/>
          </p:cNvSpPr>
          <p:nvPr>
            <p:custDataLst>
              <p:tags r:id="rId105"/>
            </p:custDataLst>
          </p:nvPr>
        </p:nvSpPr>
        <p:spPr bwMode="auto">
          <a:xfrm>
            <a:off x="7615238" y="4119563"/>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AU"/>
          </a:p>
        </p:txBody>
      </p:sp>
      <p:sp>
        <p:nvSpPr>
          <p:cNvPr id="215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6" name="Freeform 180"/>
          <p:cNvSpPr>
            <a:spLocks/>
          </p:cNvSpPr>
          <p:nvPr>
            <p:custDataLst>
              <p:tags r:id="rId107"/>
            </p:custDataLst>
          </p:nvPr>
        </p:nvSpPr>
        <p:spPr bwMode="auto">
          <a:xfrm>
            <a:off x="7575550" y="4040188"/>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AU"/>
          </a:p>
        </p:txBody>
      </p:sp>
      <p:sp>
        <p:nvSpPr>
          <p:cNvPr id="2157" name="Freeform 181"/>
          <p:cNvSpPr>
            <a:spLocks/>
          </p:cNvSpPr>
          <p:nvPr>
            <p:custDataLst>
              <p:tags r:id="rId108"/>
            </p:custDataLst>
          </p:nvPr>
        </p:nvSpPr>
        <p:spPr bwMode="auto">
          <a:xfrm>
            <a:off x="7589838" y="3983038"/>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AU"/>
          </a:p>
        </p:txBody>
      </p:sp>
      <p:sp>
        <p:nvSpPr>
          <p:cNvPr id="2158" name="Freeform 182"/>
          <p:cNvSpPr>
            <a:spLocks/>
          </p:cNvSpPr>
          <p:nvPr>
            <p:custDataLst>
              <p:tags r:id="rId109"/>
            </p:custDataLst>
          </p:nvPr>
        </p:nvSpPr>
        <p:spPr bwMode="auto">
          <a:xfrm>
            <a:off x="7596188" y="3976688"/>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AU"/>
          </a:p>
        </p:txBody>
      </p:sp>
      <p:sp>
        <p:nvSpPr>
          <p:cNvPr id="215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AU"/>
          </a:p>
        </p:txBody>
      </p:sp>
      <p:sp>
        <p:nvSpPr>
          <p:cNvPr id="216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61" name="Freeform 185"/>
          <p:cNvSpPr>
            <a:spLocks/>
          </p:cNvSpPr>
          <p:nvPr>
            <p:custDataLst>
              <p:tags r:id="rId112"/>
            </p:custDataLst>
          </p:nvPr>
        </p:nvSpPr>
        <p:spPr bwMode="auto">
          <a:xfrm>
            <a:off x="7596188" y="3960813"/>
            <a:ext cx="1587"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62" name="Freeform 186"/>
          <p:cNvSpPr>
            <a:spLocks/>
          </p:cNvSpPr>
          <p:nvPr>
            <p:custDataLst>
              <p:tags r:id="rId113"/>
            </p:custDataLst>
          </p:nvPr>
        </p:nvSpPr>
        <p:spPr bwMode="auto">
          <a:xfrm>
            <a:off x="7316788" y="4949825"/>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FF0000"/>
          </a:solidFill>
          <a:ln w="9525" cmpd="sng">
            <a:solidFill>
              <a:srgbClr val="FFFFFF"/>
            </a:solidFill>
            <a:prstDash val="solid"/>
            <a:round/>
            <a:headEnd/>
            <a:tailEnd/>
          </a:ln>
        </p:spPr>
        <p:txBody>
          <a:bodyPr/>
          <a:lstStyle/>
          <a:p>
            <a:endParaRPr lang="en-AU"/>
          </a:p>
        </p:txBody>
      </p:sp>
      <p:sp>
        <p:nvSpPr>
          <p:cNvPr id="2163" name="Freeform 187"/>
          <p:cNvSpPr>
            <a:spLocks/>
          </p:cNvSpPr>
          <p:nvPr>
            <p:custDataLst>
              <p:tags r:id="rId114"/>
            </p:custDataLst>
          </p:nvPr>
        </p:nvSpPr>
        <p:spPr bwMode="auto">
          <a:xfrm>
            <a:off x="7454900" y="4168775"/>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AU"/>
          </a:p>
        </p:txBody>
      </p:sp>
      <p:sp>
        <p:nvSpPr>
          <p:cNvPr id="2164" name="Freeform 188"/>
          <p:cNvSpPr>
            <a:spLocks/>
          </p:cNvSpPr>
          <p:nvPr>
            <p:custDataLst>
              <p:tags r:id="rId115"/>
            </p:custDataLst>
          </p:nvPr>
        </p:nvSpPr>
        <p:spPr bwMode="auto">
          <a:xfrm>
            <a:off x="7388225" y="4090988"/>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AU"/>
          </a:p>
        </p:txBody>
      </p:sp>
      <p:sp>
        <p:nvSpPr>
          <p:cNvPr id="2165" name="Freeform 189"/>
          <p:cNvSpPr>
            <a:spLocks/>
          </p:cNvSpPr>
          <p:nvPr>
            <p:custDataLst>
              <p:tags r:id="rId116"/>
            </p:custDataLst>
          </p:nvPr>
        </p:nvSpPr>
        <p:spPr bwMode="auto">
          <a:xfrm>
            <a:off x="7404100" y="4003675"/>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AU"/>
          </a:p>
        </p:txBody>
      </p:sp>
      <p:sp>
        <p:nvSpPr>
          <p:cNvPr id="2166" name="Freeform 190"/>
          <p:cNvSpPr>
            <a:spLocks/>
          </p:cNvSpPr>
          <p:nvPr>
            <p:custDataLst>
              <p:tags r:id="rId117"/>
            </p:custDataLst>
          </p:nvPr>
        </p:nvSpPr>
        <p:spPr bwMode="auto">
          <a:xfrm>
            <a:off x="7243763" y="4006850"/>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AU"/>
          </a:p>
        </p:txBody>
      </p:sp>
      <p:sp>
        <p:nvSpPr>
          <p:cNvPr id="2167" name="Freeform 191"/>
          <p:cNvSpPr>
            <a:spLocks/>
          </p:cNvSpPr>
          <p:nvPr>
            <p:custDataLst>
              <p:tags r:id="rId118"/>
            </p:custDataLst>
          </p:nvPr>
        </p:nvSpPr>
        <p:spPr bwMode="auto">
          <a:xfrm>
            <a:off x="7488238" y="4470400"/>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68" name="Freeform 192"/>
          <p:cNvSpPr>
            <a:spLocks/>
          </p:cNvSpPr>
          <p:nvPr>
            <p:custDataLst>
              <p:tags r:id="rId119"/>
            </p:custDataLst>
          </p:nvPr>
        </p:nvSpPr>
        <p:spPr bwMode="auto">
          <a:xfrm>
            <a:off x="6724650" y="3976688"/>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FF0000"/>
          </a:solidFill>
          <a:ln w="9525" cmpd="sng">
            <a:solidFill>
              <a:srgbClr val="FFFFFF"/>
            </a:solidFill>
            <a:prstDash val="solid"/>
            <a:round/>
            <a:headEnd/>
            <a:tailEnd/>
          </a:ln>
        </p:spPr>
        <p:txBody>
          <a:bodyPr/>
          <a:lstStyle/>
          <a:p>
            <a:endParaRPr lang="en-AU"/>
          </a:p>
        </p:txBody>
      </p:sp>
      <p:sp>
        <p:nvSpPr>
          <p:cNvPr id="2169" name="Freeform 193"/>
          <p:cNvSpPr>
            <a:spLocks/>
          </p:cNvSpPr>
          <p:nvPr>
            <p:custDataLst>
              <p:tags r:id="rId120"/>
            </p:custDataLst>
          </p:nvPr>
        </p:nvSpPr>
        <p:spPr bwMode="auto">
          <a:xfrm>
            <a:off x="1211263" y="2643188"/>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170" name="Freeform 194"/>
          <p:cNvSpPr>
            <a:spLocks/>
          </p:cNvSpPr>
          <p:nvPr>
            <p:custDataLst>
              <p:tags r:id="rId121"/>
            </p:custDataLst>
          </p:nvPr>
        </p:nvSpPr>
        <p:spPr bwMode="auto">
          <a:xfrm>
            <a:off x="2486025" y="4283075"/>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71" name="Freeform 195"/>
          <p:cNvSpPr>
            <a:spLocks/>
          </p:cNvSpPr>
          <p:nvPr>
            <p:custDataLst>
              <p:tags r:id="rId122"/>
            </p:custDataLst>
          </p:nvPr>
        </p:nvSpPr>
        <p:spPr bwMode="auto">
          <a:xfrm>
            <a:off x="2655888" y="3487738"/>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72" name="Freeform 196"/>
          <p:cNvSpPr>
            <a:spLocks/>
          </p:cNvSpPr>
          <p:nvPr>
            <p:custDataLst>
              <p:tags r:id="rId123"/>
            </p:custDataLst>
          </p:nvPr>
        </p:nvSpPr>
        <p:spPr bwMode="auto">
          <a:xfrm>
            <a:off x="2170113" y="3046413"/>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AU"/>
          </a:p>
        </p:txBody>
      </p:sp>
      <p:sp>
        <p:nvSpPr>
          <p:cNvPr id="2173" name="Freeform 197"/>
          <p:cNvSpPr>
            <a:spLocks/>
          </p:cNvSpPr>
          <p:nvPr>
            <p:custDataLst>
              <p:tags r:id="rId124"/>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AU"/>
          </a:p>
        </p:txBody>
      </p:sp>
      <p:sp>
        <p:nvSpPr>
          <p:cNvPr id="2174" name="Freeform 198"/>
          <p:cNvSpPr>
            <a:spLocks/>
          </p:cNvSpPr>
          <p:nvPr>
            <p:custDataLst>
              <p:tags r:id="rId125"/>
            </p:custDataLst>
          </p:nvPr>
        </p:nvSpPr>
        <p:spPr bwMode="auto">
          <a:xfrm>
            <a:off x="2501900" y="5380038"/>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75" name="Freeform 199"/>
          <p:cNvSpPr>
            <a:spLocks/>
          </p:cNvSpPr>
          <p:nvPr>
            <p:custDataLst>
              <p:tags r:id="rId126"/>
            </p:custDataLst>
          </p:nvPr>
        </p:nvSpPr>
        <p:spPr bwMode="auto">
          <a:xfrm>
            <a:off x="2501900" y="5359400"/>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AU"/>
          </a:p>
        </p:txBody>
      </p:sp>
      <p:sp>
        <p:nvSpPr>
          <p:cNvPr id="2176" name="Freeform 200"/>
          <p:cNvSpPr>
            <a:spLocks/>
          </p:cNvSpPr>
          <p:nvPr>
            <p:custDataLst>
              <p:tags r:id="rId127"/>
            </p:custDataLst>
          </p:nvPr>
        </p:nvSpPr>
        <p:spPr bwMode="auto">
          <a:xfrm>
            <a:off x="2471738" y="5353050"/>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AU"/>
          </a:p>
        </p:txBody>
      </p:sp>
      <p:sp>
        <p:nvSpPr>
          <p:cNvPr id="2177" name="Freeform 201"/>
          <p:cNvSpPr>
            <a:spLocks/>
          </p:cNvSpPr>
          <p:nvPr>
            <p:custDataLst>
              <p:tags r:id="rId128"/>
            </p:custDataLst>
          </p:nvPr>
        </p:nvSpPr>
        <p:spPr bwMode="auto">
          <a:xfrm>
            <a:off x="2446338" y="5343525"/>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AU"/>
          </a:p>
        </p:txBody>
      </p:sp>
      <p:sp>
        <p:nvSpPr>
          <p:cNvPr id="2178" name="Freeform 202"/>
          <p:cNvSpPr>
            <a:spLocks/>
          </p:cNvSpPr>
          <p:nvPr>
            <p:custDataLst>
              <p:tags r:id="rId129"/>
            </p:custDataLst>
          </p:nvPr>
        </p:nvSpPr>
        <p:spPr bwMode="auto">
          <a:xfrm>
            <a:off x="2422525" y="5330825"/>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AU"/>
          </a:p>
        </p:txBody>
      </p:sp>
      <p:sp>
        <p:nvSpPr>
          <p:cNvPr id="2179" name="Freeform 203"/>
          <p:cNvSpPr>
            <a:spLocks/>
          </p:cNvSpPr>
          <p:nvPr>
            <p:custDataLst>
              <p:tags r:id="rId130"/>
            </p:custDataLst>
          </p:nvPr>
        </p:nvSpPr>
        <p:spPr bwMode="auto">
          <a:xfrm>
            <a:off x="2416175" y="5311775"/>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AU"/>
          </a:p>
        </p:txBody>
      </p:sp>
      <p:sp>
        <p:nvSpPr>
          <p:cNvPr id="2180" name="Freeform 204"/>
          <p:cNvSpPr>
            <a:spLocks/>
          </p:cNvSpPr>
          <p:nvPr>
            <p:custDataLst>
              <p:tags r:id="rId131"/>
            </p:custDataLst>
          </p:nvPr>
        </p:nvSpPr>
        <p:spPr bwMode="auto">
          <a:xfrm>
            <a:off x="2316163" y="5002213"/>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AU"/>
          </a:p>
        </p:txBody>
      </p:sp>
      <p:sp>
        <p:nvSpPr>
          <p:cNvPr id="2181" name="Freeform 205"/>
          <p:cNvSpPr>
            <a:spLocks/>
          </p:cNvSpPr>
          <p:nvPr>
            <p:custDataLst>
              <p:tags r:id="rId132"/>
            </p:custDataLst>
          </p:nvPr>
        </p:nvSpPr>
        <p:spPr bwMode="auto">
          <a:xfrm>
            <a:off x="2346325" y="5097463"/>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AU"/>
          </a:p>
        </p:txBody>
      </p:sp>
      <p:sp>
        <p:nvSpPr>
          <p:cNvPr id="2182" name="Freeform 206"/>
          <p:cNvSpPr>
            <a:spLocks/>
          </p:cNvSpPr>
          <p:nvPr>
            <p:custDataLst>
              <p:tags r:id="rId133"/>
            </p:custDataLst>
          </p:nvPr>
        </p:nvSpPr>
        <p:spPr bwMode="auto">
          <a:xfrm>
            <a:off x="2351088" y="5119688"/>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AU"/>
          </a:p>
        </p:txBody>
      </p:sp>
      <p:sp>
        <p:nvSpPr>
          <p:cNvPr id="2183" name="Freeform 207"/>
          <p:cNvSpPr>
            <a:spLocks/>
          </p:cNvSpPr>
          <p:nvPr>
            <p:custDataLst>
              <p:tags r:id="rId134"/>
            </p:custDataLst>
          </p:nvPr>
        </p:nvSpPr>
        <p:spPr bwMode="auto">
          <a:xfrm>
            <a:off x="2365375" y="5181600"/>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AU"/>
          </a:p>
        </p:txBody>
      </p:sp>
      <p:sp>
        <p:nvSpPr>
          <p:cNvPr id="2184" name="Freeform 208"/>
          <p:cNvSpPr>
            <a:spLocks/>
          </p:cNvSpPr>
          <p:nvPr>
            <p:custDataLst>
              <p:tags r:id="rId135"/>
            </p:custDataLst>
          </p:nvPr>
        </p:nvSpPr>
        <p:spPr bwMode="auto">
          <a:xfrm>
            <a:off x="2352675" y="5194300"/>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AU"/>
          </a:p>
        </p:txBody>
      </p:sp>
      <p:sp>
        <p:nvSpPr>
          <p:cNvPr id="2185" name="Freeform 209"/>
          <p:cNvSpPr>
            <a:spLocks/>
          </p:cNvSpPr>
          <p:nvPr>
            <p:custDataLst>
              <p:tags r:id="rId136"/>
            </p:custDataLst>
          </p:nvPr>
        </p:nvSpPr>
        <p:spPr bwMode="auto">
          <a:xfrm>
            <a:off x="2382838" y="5227638"/>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AU"/>
          </a:p>
        </p:txBody>
      </p:sp>
      <p:sp>
        <p:nvSpPr>
          <p:cNvPr id="2186" name="Freeform 210"/>
          <p:cNvSpPr>
            <a:spLocks/>
          </p:cNvSpPr>
          <p:nvPr>
            <p:custDataLst>
              <p:tags r:id="rId137"/>
            </p:custDataLst>
          </p:nvPr>
        </p:nvSpPr>
        <p:spPr bwMode="auto">
          <a:xfrm>
            <a:off x="2379663" y="5260975"/>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AU"/>
          </a:p>
        </p:txBody>
      </p:sp>
      <p:sp>
        <p:nvSpPr>
          <p:cNvPr id="2187" name="Freeform 211"/>
          <p:cNvSpPr>
            <a:spLocks/>
          </p:cNvSpPr>
          <p:nvPr>
            <p:custDataLst>
              <p:tags r:id="rId138"/>
            </p:custDataLst>
          </p:nvPr>
        </p:nvSpPr>
        <p:spPr bwMode="auto">
          <a:xfrm>
            <a:off x="2403475" y="5275263"/>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AU"/>
          </a:p>
        </p:txBody>
      </p:sp>
      <p:sp>
        <p:nvSpPr>
          <p:cNvPr id="2188" name="Freeform 212"/>
          <p:cNvSpPr>
            <a:spLocks/>
          </p:cNvSpPr>
          <p:nvPr>
            <p:custDataLst>
              <p:tags r:id="rId139"/>
            </p:custDataLst>
          </p:nvPr>
        </p:nvSpPr>
        <p:spPr bwMode="auto">
          <a:xfrm>
            <a:off x="2405063" y="5303838"/>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189" name="Freeform 213"/>
          <p:cNvSpPr>
            <a:spLocks/>
          </p:cNvSpPr>
          <p:nvPr>
            <p:custDataLst>
              <p:tags r:id="rId140"/>
            </p:custDataLst>
          </p:nvPr>
        </p:nvSpPr>
        <p:spPr bwMode="auto">
          <a:xfrm>
            <a:off x="2479675" y="5373688"/>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AU"/>
          </a:p>
        </p:txBody>
      </p:sp>
      <p:sp>
        <p:nvSpPr>
          <p:cNvPr id="2190" name="Freeform 214"/>
          <p:cNvSpPr>
            <a:spLocks/>
          </p:cNvSpPr>
          <p:nvPr>
            <p:custDataLst>
              <p:tags r:id="rId141"/>
            </p:custDataLst>
          </p:nvPr>
        </p:nvSpPr>
        <p:spPr bwMode="auto">
          <a:xfrm>
            <a:off x="2517775" y="5314950"/>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AU"/>
          </a:p>
        </p:txBody>
      </p:sp>
      <p:sp>
        <p:nvSpPr>
          <p:cNvPr id="2191" name="Freeform 215"/>
          <p:cNvSpPr>
            <a:spLocks/>
          </p:cNvSpPr>
          <p:nvPr>
            <p:custDataLst>
              <p:tags r:id="rId142"/>
            </p:custDataLst>
          </p:nvPr>
        </p:nvSpPr>
        <p:spPr bwMode="auto">
          <a:xfrm>
            <a:off x="2070100" y="3081338"/>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AU"/>
          </a:p>
        </p:txBody>
      </p:sp>
      <p:sp>
        <p:nvSpPr>
          <p:cNvPr id="2192" name="Freeform 216"/>
          <p:cNvSpPr>
            <a:spLocks/>
          </p:cNvSpPr>
          <p:nvPr>
            <p:custDataLst>
              <p:tags r:id="rId143"/>
            </p:custDataLst>
          </p:nvPr>
        </p:nvSpPr>
        <p:spPr bwMode="auto">
          <a:xfrm>
            <a:off x="1927225" y="2943225"/>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AU"/>
          </a:p>
        </p:txBody>
      </p:sp>
      <p:sp>
        <p:nvSpPr>
          <p:cNvPr id="2193" name="Freeform 217"/>
          <p:cNvSpPr>
            <a:spLocks/>
          </p:cNvSpPr>
          <p:nvPr>
            <p:custDataLst>
              <p:tags r:id="rId144"/>
            </p:custDataLst>
          </p:nvPr>
        </p:nvSpPr>
        <p:spPr bwMode="auto">
          <a:xfrm>
            <a:off x="2232025" y="3046413"/>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AU"/>
          </a:p>
        </p:txBody>
      </p:sp>
      <p:sp>
        <p:nvSpPr>
          <p:cNvPr id="2194" name="Freeform 218"/>
          <p:cNvSpPr>
            <a:spLocks/>
          </p:cNvSpPr>
          <p:nvPr>
            <p:custDataLst>
              <p:tags r:id="rId145"/>
            </p:custDataLst>
          </p:nvPr>
        </p:nvSpPr>
        <p:spPr bwMode="auto">
          <a:xfrm>
            <a:off x="1800225" y="3106738"/>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95" name="Freeform 219"/>
          <p:cNvSpPr>
            <a:spLocks/>
          </p:cNvSpPr>
          <p:nvPr>
            <p:custDataLst>
              <p:tags r:id="rId146"/>
            </p:custDataLst>
          </p:nvPr>
        </p:nvSpPr>
        <p:spPr bwMode="auto">
          <a:xfrm>
            <a:off x="1720850" y="3106738"/>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96" name="Freeform 220"/>
          <p:cNvSpPr>
            <a:spLocks/>
          </p:cNvSpPr>
          <p:nvPr>
            <p:custDataLst>
              <p:tags r:id="rId147"/>
            </p:custDataLst>
          </p:nvPr>
        </p:nvSpPr>
        <p:spPr bwMode="auto">
          <a:xfrm>
            <a:off x="1768475" y="3217863"/>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97" name="Freeform 221"/>
          <p:cNvSpPr>
            <a:spLocks/>
          </p:cNvSpPr>
          <p:nvPr>
            <p:custDataLst>
              <p:tags r:id="rId148"/>
            </p:custDataLst>
          </p:nvPr>
        </p:nvSpPr>
        <p:spPr bwMode="auto">
          <a:xfrm>
            <a:off x="1800225" y="3179763"/>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98" name="Freeform 222"/>
          <p:cNvSpPr>
            <a:spLocks/>
          </p:cNvSpPr>
          <p:nvPr>
            <p:custDataLst>
              <p:tags r:id="rId149"/>
            </p:custDataLst>
          </p:nvPr>
        </p:nvSpPr>
        <p:spPr bwMode="auto">
          <a:xfrm>
            <a:off x="1817688" y="3209925"/>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199" name="Freeform 223"/>
          <p:cNvSpPr>
            <a:spLocks/>
          </p:cNvSpPr>
          <p:nvPr>
            <p:custDataLst>
              <p:tags r:id="rId150"/>
            </p:custDataLst>
          </p:nvPr>
        </p:nvSpPr>
        <p:spPr bwMode="auto">
          <a:xfrm>
            <a:off x="1868488" y="3322638"/>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0" name="Freeform 224"/>
          <p:cNvSpPr>
            <a:spLocks/>
          </p:cNvSpPr>
          <p:nvPr>
            <p:custDataLst>
              <p:tags r:id="rId151"/>
            </p:custDataLst>
          </p:nvPr>
        </p:nvSpPr>
        <p:spPr bwMode="auto">
          <a:xfrm>
            <a:off x="1949450" y="3376613"/>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1" name="Freeform 225"/>
          <p:cNvSpPr>
            <a:spLocks/>
          </p:cNvSpPr>
          <p:nvPr>
            <p:custDataLst>
              <p:tags r:id="rId152"/>
            </p:custDataLst>
          </p:nvPr>
        </p:nvSpPr>
        <p:spPr bwMode="auto">
          <a:xfrm>
            <a:off x="2630488" y="4630738"/>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2" name="Freeform 226"/>
          <p:cNvSpPr>
            <a:spLocks/>
          </p:cNvSpPr>
          <p:nvPr>
            <p:custDataLst>
              <p:tags r:id="rId153"/>
            </p:custDataLst>
          </p:nvPr>
        </p:nvSpPr>
        <p:spPr bwMode="auto">
          <a:xfrm>
            <a:off x="4176713" y="12477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3" name="Freeform 227"/>
          <p:cNvSpPr>
            <a:spLocks/>
          </p:cNvSpPr>
          <p:nvPr>
            <p:custDataLst>
              <p:tags r:id="rId154"/>
            </p:custDataLst>
          </p:nvPr>
        </p:nvSpPr>
        <p:spPr bwMode="auto">
          <a:xfrm>
            <a:off x="4103688" y="1477963"/>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4" name="Freeform 228"/>
          <p:cNvSpPr>
            <a:spLocks/>
          </p:cNvSpPr>
          <p:nvPr>
            <p:custDataLst>
              <p:tags r:id="rId155"/>
            </p:custDataLst>
          </p:nvPr>
        </p:nvSpPr>
        <p:spPr bwMode="auto">
          <a:xfrm>
            <a:off x="4443413" y="2319338"/>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AU"/>
          </a:p>
        </p:txBody>
      </p:sp>
      <p:sp>
        <p:nvSpPr>
          <p:cNvPr id="2205" name="Freeform 229"/>
          <p:cNvSpPr>
            <a:spLocks/>
          </p:cNvSpPr>
          <p:nvPr>
            <p:custDataLst>
              <p:tags r:id="rId156"/>
            </p:custDataLst>
          </p:nvPr>
        </p:nvSpPr>
        <p:spPr bwMode="auto">
          <a:xfrm>
            <a:off x="4151313" y="2159000"/>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6" name="Freeform 230"/>
          <p:cNvSpPr>
            <a:spLocks/>
          </p:cNvSpPr>
          <p:nvPr>
            <p:custDataLst>
              <p:tags r:id="rId157"/>
            </p:custDataLst>
          </p:nvPr>
        </p:nvSpPr>
        <p:spPr bwMode="auto">
          <a:xfrm>
            <a:off x="4089400" y="1978025"/>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7" name="Freeform 231"/>
          <p:cNvSpPr>
            <a:spLocks/>
          </p:cNvSpPr>
          <p:nvPr>
            <p:custDataLst>
              <p:tags r:id="rId158"/>
            </p:custDataLst>
          </p:nvPr>
        </p:nvSpPr>
        <p:spPr bwMode="auto">
          <a:xfrm>
            <a:off x="4070350" y="2041525"/>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08" name="Freeform 232"/>
          <p:cNvSpPr>
            <a:spLocks/>
          </p:cNvSpPr>
          <p:nvPr>
            <p:custDataLst>
              <p:tags r:id="rId159"/>
            </p:custDataLst>
          </p:nvPr>
        </p:nvSpPr>
        <p:spPr bwMode="auto">
          <a:xfrm>
            <a:off x="4830763" y="2595563"/>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AU"/>
          </a:p>
        </p:txBody>
      </p:sp>
      <p:sp>
        <p:nvSpPr>
          <p:cNvPr id="2209" name="Freeform 233"/>
          <p:cNvSpPr>
            <a:spLocks/>
          </p:cNvSpPr>
          <p:nvPr>
            <p:custDataLst>
              <p:tags r:id="rId160"/>
            </p:custDataLst>
          </p:nvPr>
        </p:nvSpPr>
        <p:spPr bwMode="auto">
          <a:xfrm>
            <a:off x="4779963" y="2647950"/>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AU"/>
          </a:p>
        </p:txBody>
      </p:sp>
      <p:sp>
        <p:nvSpPr>
          <p:cNvPr id="2210" name="Freeform 234"/>
          <p:cNvSpPr>
            <a:spLocks/>
          </p:cNvSpPr>
          <p:nvPr>
            <p:custDataLst>
              <p:tags r:id="rId161"/>
            </p:custDataLst>
          </p:nvPr>
        </p:nvSpPr>
        <p:spPr bwMode="auto">
          <a:xfrm>
            <a:off x="3781425" y="1901825"/>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11" name="Freeform 235"/>
          <p:cNvSpPr>
            <a:spLocks/>
          </p:cNvSpPr>
          <p:nvPr>
            <p:custDataLst>
              <p:tags r:id="rId162"/>
            </p:custDataLst>
          </p:nvPr>
        </p:nvSpPr>
        <p:spPr bwMode="auto">
          <a:xfrm>
            <a:off x="3594100" y="2813050"/>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AU"/>
          </a:p>
        </p:txBody>
      </p:sp>
      <p:sp>
        <p:nvSpPr>
          <p:cNvPr id="2212" name="Freeform 236"/>
          <p:cNvSpPr>
            <a:spLocks/>
          </p:cNvSpPr>
          <p:nvPr>
            <p:custDataLst>
              <p:tags r:id="rId163"/>
            </p:custDataLst>
          </p:nvPr>
        </p:nvSpPr>
        <p:spPr bwMode="auto">
          <a:xfrm>
            <a:off x="3709988" y="2873375"/>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AU"/>
          </a:p>
        </p:txBody>
      </p:sp>
      <p:sp>
        <p:nvSpPr>
          <p:cNvPr id="2213" name="Freeform 237"/>
          <p:cNvSpPr>
            <a:spLocks/>
          </p:cNvSpPr>
          <p:nvPr>
            <p:custDataLst>
              <p:tags r:id="rId164"/>
            </p:custDataLst>
          </p:nvPr>
        </p:nvSpPr>
        <p:spPr bwMode="auto">
          <a:xfrm>
            <a:off x="3808413" y="2479675"/>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AU"/>
          </a:p>
        </p:txBody>
      </p:sp>
      <p:sp>
        <p:nvSpPr>
          <p:cNvPr id="2214" name="Freeform 238"/>
          <p:cNvSpPr>
            <a:spLocks/>
          </p:cNvSpPr>
          <p:nvPr>
            <p:custDataLst>
              <p:tags r:id="rId165"/>
            </p:custDataLst>
          </p:nvPr>
        </p:nvSpPr>
        <p:spPr bwMode="auto">
          <a:xfrm>
            <a:off x="4244975" y="2614613"/>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AU"/>
          </a:p>
        </p:txBody>
      </p:sp>
      <p:sp>
        <p:nvSpPr>
          <p:cNvPr id="2215" name="Freeform 239"/>
          <p:cNvSpPr>
            <a:spLocks/>
          </p:cNvSpPr>
          <p:nvPr>
            <p:custDataLst>
              <p:tags r:id="rId166"/>
            </p:custDataLst>
          </p:nvPr>
        </p:nvSpPr>
        <p:spPr bwMode="auto">
          <a:xfrm>
            <a:off x="4197350" y="2479675"/>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AU"/>
          </a:p>
        </p:txBody>
      </p:sp>
      <p:sp>
        <p:nvSpPr>
          <p:cNvPr id="2216" name="Freeform 240"/>
          <p:cNvSpPr>
            <a:spLocks/>
          </p:cNvSpPr>
          <p:nvPr>
            <p:custDataLst>
              <p:tags r:id="rId167"/>
            </p:custDataLst>
          </p:nvPr>
        </p:nvSpPr>
        <p:spPr bwMode="auto">
          <a:xfrm>
            <a:off x="3579813" y="2790825"/>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AU"/>
          </a:p>
        </p:txBody>
      </p:sp>
      <p:sp>
        <p:nvSpPr>
          <p:cNvPr id="2217" name="Freeform 241"/>
          <p:cNvSpPr>
            <a:spLocks/>
          </p:cNvSpPr>
          <p:nvPr>
            <p:custDataLst>
              <p:tags r:id="rId168"/>
            </p:custDataLst>
          </p:nvPr>
        </p:nvSpPr>
        <p:spPr bwMode="auto">
          <a:xfrm>
            <a:off x="3548063" y="1598613"/>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AU"/>
          </a:p>
        </p:txBody>
      </p:sp>
      <p:sp>
        <p:nvSpPr>
          <p:cNvPr id="2218" name="Freeform 242"/>
          <p:cNvSpPr>
            <a:spLocks/>
          </p:cNvSpPr>
          <p:nvPr>
            <p:custDataLst>
              <p:tags r:id="rId169"/>
            </p:custDataLst>
          </p:nvPr>
        </p:nvSpPr>
        <p:spPr bwMode="auto">
          <a:xfrm>
            <a:off x="4340225" y="1862138"/>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19" name="Freeform 243"/>
          <p:cNvSpPr>
            <a:spLocks/>
          </p:cNvSpPr>
          <p:nvPr>
            <p:custDataLst>
              <p:tags r:id="rId170"/>
            </p:custDataLst>
          </p:nvPr>
        </p:nvSpPr>
        <p:spPr bwMode="auto">
          <a:xfrm>
            <a:off x="4227513" y="1525588"/>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20" name="Freeform 244"/>
          <p:cNvSpPr>
            <a:spLocks/>
          </p:cNvSpPr>
          <p:nvPr>
            <p:custDataLst>
              <p:tags r:id="rId171"/>
            </p:custDataLst>
          </p:nvPr>
        </p:nvSpPr>
        <p:spPr bwMode="auto">
          <a:xfrm>
            <a:off x="4365625" y="1839913"/>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21" name="Freeform 245"/>
          <p:cNvSpPr>
            <a:spLocks/>
          </p:cNvSpPr>
          <p:nvPr>
            <p:custDataLst>
              <p:tags r:id="rId172"/>
            </p:custDataLst>
          </p:nvPr>
        </p:nvSpPr>
        <p:spPr bwMode="auto">
          <a:xfrm>
            <a:off x="3810000" y="2001838"/>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22" name="Freeform 246"/>
          <p:cNvSpPr>
            <a:spLocks/>
          </p:cNvSpPr>
          <p:nvPr>
            <p:custDataLst>
              <p:tags r:id="rId173"/>
            </p:custDataLst>
          </p:nvPr>
        </p:nvSpPr>
        <p:spPr bwMode="auto">
          <a:xfrm>
            <a:off x="4762500" y="2530475"/>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AU"/>
          </a:p>
        </p:txBody>
      </p:sp>
      <p:sp>
        <p:nvSpPr>
          <p:cNvPr id="2223" name="Freeform 247"/>
          <p:cNvSpPr>
            <a:spLocks/>
          </p:cNvSpPr>
          <p:nvPr>
            <p:custDataLst>
              <p:tags r:id="rId174"/>
            </p:custDataLst>
          </p:nvPr>
        </p:nvSpPr>
        <p:spPr bwMode="auto">
          <a:xfrm>
            <a:off x="4370388" y="3322638"/>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AU"/>
          </a:p>
        </p:txBody>
      </p:sp>
      <p:sp>
        <p:nvSpPr>
          <p:cNvPr id="2224" name="Freeform 248"/>
          <p:cNvSpPr>
            <a:spLocks/>
          </p:cNvSpPr>
          <p:nvPr>
            <p:custDataLst>
              <p:tags r:id="rId175"/>
            </p:custDataLst>
          </p:nvPr>
        </p:nvSpPr>
        <p:spPr bwMode="auto">
          <a:xfrm>
            <a:off x="4306888" y="3490913"/>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AU"/>
          </a:p>
        </p:txBody>
      </p:sp>
      <p:sp>
        <p:nvSpPr>
          <p:cNvPr id="2225" name="Freeform 249"/>
          <p:cNvSpPr>
            <a:spLocks/>
          </p:cNvSpPr>
          <p:nvPr>
            <p:custDataLst>
              <p:tags r:id="rId176"/>
            </p:custDataLst>
          </p:nvPr>
        </p:nvSpPr>
        <p:spPr bwMode="auto">
          <a:xfrm>
            <a:off x="4243388" y="3590925"/>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AU"/>
          </a:p>
        </p:txBody>
      </p:sp>
      <p:sp>
        <p:nvSpPr>
          <p:cNvPr id="2226" name="Freeform 250"/>
          <p:cNvSpPr>
            <a:spLocks/>
          </p:cNvSpPr>
          <p:nvPr>
            <p:custDataLst>
              <p:tags r:id="rId177"/>
            </p:custDataLst>
          </p:nvPr>
        </p:nvSpPr>
        <p:spPr bwMode="auto">
          <a:xfrm>
            <a:off x="4225925" y="3590925"/>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AU"/>
          </a:p>
        </p:txBody>
      </p:sp>
      <p:sp>
        <p:nvSpPr>
          <p:cNvPr id="2227" name="Freeform 251"/>
          <p:cNvSpPr>
            <a:spLocks/>
          </p:cNvSpPr>
          <p:nvPr>
            <p:custDataLst>
              <p:tags r:id="rId178"/>
            </p:custDataLst>
          </p:nvPr>
        </p:nvSpPr>
        <p:spPr bwMode="auto">
          <a:xfrm>
            <a:off x="4759325" y="3995738"/>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AU"/>
          </a:p>
        </p:txBody>
      </p:sp>
      <p:sp>
        <p:nvSpPr>
          <p:cNvPr id="2228" name="Freeform 252"/>
          <p:cNvSpPr>
            <a:spLocks/>
          </p:cNvSpPr>
          <p:nvPr>
            <p:custDataLst>
              <p:tags r:id="rId179"/>
            </p:custDataLst>
          </p:nvPr>
        </p:nvSpPr>
        <p:spPr bwMode="auto">
          <a:xfrm>
            <a:off x="4494213" y="4235450"/>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AU"/>
          </a:p>
        </p:txBody>
      </p:sp>
      <p:sp>
        <p:nvSpPr>
          <p:cNvPr id="2229" name="Freeform 253"/>
          <p:cNvSpPr>
            <a:spLocks/>
          </p:cNvSpPr>
          <p:nvPr>
            <p:custDataLst>
              <p:tags r:id="rId180"/>
            </p:custDataLst>
          </p:nvPr>
        </p:nvSpPr>
        <p:spPr bwMode="auto">
          <a:xfrm>
            <a:off x="5067300" y="4037013"/>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AU"/>
          </a:p>
        </p:txBody>
      </p:sp>
      <p:sp>
        <p:nvSpPr>
          <p:cNvPr id="2230" name="Freeform 254"/>
          <p:cNvSpPr>
            <a:spLocks/>
          </p:cNvSpPr>
          <p:nvPr>
            <p:custDataLst>
              <p:tags r:id="rId181"/>
            </p:custDataLst>
          </p:nvPr>
        </p:nvSpPr>
        <p:spPr bwMode="auto">
          <a:xfrm>
            <a:off x="4743450" y="3735388"/>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AU"/>
          </a:p>
        </p:txBody>
      </p:sp>
      <p:sp>
        <p:nvSpPr>
          <p:cNvPr id="2231" name="Freeform 255"/>
          <p:cNvSpPr>
            <a:spLocks/>
          </p:cNvSpPr>
          <p:nvPr>
            <p:custDataLst>
              <p:tags r:id="rId182"/>
            </p:custDataLst>
          </p:nvPr>
        </p:nvSpPr>
        <p:spPr bwMode="auto">
          <a:xfrm>
            <a:off x="4732338" y="3695700"/>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AU"/>
          </a:p>
        </p:txBody>
      </p:sp>
      <p:sp>
        <p:nvSpPr>
          <p:cNvPr id="2232" name="Freeform 256"/>
          <p:cNvSpPr>
            <a:spLocks/>
          </p:cNvSpPr>
          <p:nvPr>
            <p:custDataLst>
              <p:tags r:id="rId183"/>
            </p:custDataLst>
          </p:nvPr>
        </p:nvSpPr>
        <p:spPr bwMode="auto">
          <a:xfrm>
            <a:off x="5041900" y="2395538"/>
            <a:ext cx="503238"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0000"/>
          </a:solidFill>
          <a:ln w="9525" cmpd="sng">
            <a:solidFill>
              <a:srgbClr val="FFFFFF"/>
            </a:solidFill>
            <a:prstDash val="solid"/>
            <a:round/>
            <a:headEnd/>
            <a:tailEnd/>
          </a:ln>
        </p:spPr>
        <p:txBody>
          <a:bodyPr/>
          <a:lstStyle/>
          <a:p>
            <a:endParaRPr lang="en-AU"/>
          </a:p>
        </p:txBody>
      </p:sp>
      <p:sp>
        <p:nvSpPr>
          <p:cNvPr id="2233" name="Freeform 257"/>
          <p:cNvSpPr>
            <a:spLocks/>
          </p:cNvSpPr>
          <p:nvPr>
            <p:custDataLst>
              <p:tags r:id="rId184"/>
            </p:custDataLst>
          </p:nvPr>
        </p:nvSpPr>
        <p:spPr bwMode="auto">
          <a:xfrm>
            <a:off x="5065713" y="3052763"/>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AU"/>
          </a:p>
        </p:txBody>
      </p:sp>
      <p:sp>
        <p:nvSpPr>
          <p:cNvPr id="2234" name="Freeform 258"/>
          <p:cNvSpPr>
            <a:spLocks/>
          </p:cNvSpPr>
          <p:nvPr>
            <p:custDataLst>
              <p:tags r:id="rId185"/>
            </p:custDataLst>
          </p:nvPr>
        </p:nvSpPr>
        <p:spPr bwMode="auto">
          <a:xfrm>
            <a:off x="5260975" y="2827338"/>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35" name="Freeform 259"/>
          <p:cNvSpPr>
            <a:spLocks/>
          </p:cNvSpPr>
          <p:nvPr>
            <p:custDataLst>
              <p:tags r:id="rId186"/>
            </p:custDataLst>
          </p:nvPr>
        </p:nvSpPr>
        <p:spPr bwMode="auto">
          <a:xfrm>
            <a:off x="4948238" y="2479675"/>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AU"/>
          </a:p>
        </p:txBody>
      </p:sp>
      <p:sp>
        <p:nvSpPr>
          <p:cNvPr id="2236" name="Freeform 260"/>
          <p:cNvSpPr>
            <a:spLocks/>
          </p:cNvSpPr>
          <p:nvPr>
            <p:custDataLst>
              <p:tags r:id="rId187"/>
            </p:custDataLst>
          </p:nvPr>
        </p:nvSpPr>
        <p:spPr bwMode="auto">
          <a:xfrm>
            <a:off x="5448300" y="2439988"/>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0000FF"/>
          </a:solidFill>
          <a:ln w="9525" cmpd="sng">
            <a:solidFill>
              <a:srgbClr val="FFFFFF"/>
            </a:solidFill>
            <a:prstDash val="solid"/>
            <a:round/>
            <a:headEnd/>
            <a:tailEnd/>
          </a:ln>
        </p:spPr>
        <p:txBody>
          <a:bodyPr/>
          <a:lstStyle/>
          <a:p>
            <a:endParaRPr lang="en-AU"/>
          </a:p>
        </p:txBody>
      </p:sp>
      <p:sp>
        <p:nvSpPr>
          <p:cNvPr id="2237" name="Freeform 261"/>
          <p:cNvSpPr>
            <a:spLocks/>
          </p:cNvSpPr>
          <p:nvPr>
            <p:custDataLst>
              <p:tags r:id="rId188"/>
            </p:custDataLst>
          </p:nvPr>
        </p:nvSpPr>
        <p:spPr bwMode="auto">
          <a:xfrm>
            <a:off x="5480050" y="2489200"/>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FF0000"/>
          </a:solidFill>
          <a:ln w="9525" cmpd="sng">
            <a:solidFill>
              <a:srgbClr val="FFFFFF"/>
            </a:solidFill>
            <a:prstDash val="solid"/>
            <a:round/>
            <a:headEnd/>
            <a:tailEnd/>
          </a:ln>
        </p:spPr>
        <p:txBody>
          <a:bodyPr/>
          <a:lstStyle/>
          <a:p>
            <a:endParaRPr lang="en-AU"/>
          </a:p>
        </p:txBody>
      </p:sp>
      <p:sp>
        <p:nvSpPr>
          <p:cNvPr id="2238" name="Freeform 262"/>
          <p:cNvSpPr>
            <a:spLocks/>
          </p:cNvSpPr>
          <p:nvPr>
            <p:custDataLst>
              <p:tags r:id="rId189"/>
            </p:custDataLst>
          </p:nvPr>
        </p:nvSpPr>
        <p:spPr bwMode="auto">
          <a:xfrm>
            <a:off x="6270625" y="2757488"/>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0000FF"/>
          </a:solidFill>
          <a:ln w="9525" cap="flat" cmpd="sng">
            <a:solidFill>
              <a:srgbClr val="FFFFFF"/>
            </a:solidFill>
            <a:prstDash val="solid"/>
            <a:round/>
            <a:headEnd type="none" w="med" len="med"/>
            <a:tailEnd type="none" w="med" len="med"/>
          </a:ln>
          <a:effectLst/>
        </p:spPr>
        <p:txBody>
          <a:bodyPr/>
          <a:lstStyle/>
          <a:p>
            <a:endParaRPr lang="en-AU"/>
          </a:p>
        </p:txBody>
      </p:sp>
      <p:sp>
        <p:nvSpPr>
          <p:cNvPr id="2239" name="Freeform 263"/>
          <p:cNvSpPr>
            <a:spLocks/>
          </p:cNvSpPr>
          <p:nvPr>
            <p:custDataLst>
              <p:tags r:id="rId190"/>
            </p:custDataLst>
          </p:nvPr>
        </p:nvSpPr>
        <p:spPr bwMode="auto">
          <a:xfrm>
            <a:off x="3594100" y="3267075"/>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AU"/>
          </a:p>
        </p:txBody>
      </p:sp>
      <p:sp>
        <p:nvSpPr>
          <p:cNvPr id="2240" name="Freeform 264"/>
          <p:cNvSpPr>
            <a:spLocks/>
          </p:cNvSpPr>
          <p:nvPr>
            <p:custDataLst>
              <p:tags r:id="rId191"/>
            </p:custDataLst>
          </p:nvPr>
        </p:nvSpPr>
        <p:spPr bwMode="auto">
          <a:xfrm>
            <a:off x="3678238" y="3349625"/>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AU"/>
          </a:p>
        </p:txBody>
      </p:sp>
      <p:sp>
        <p:nvSpPr>
          <p:cNvPr id="2241" name="Freeform 265"/>
          <p:cNvSpPr>
            <a:spLocks/>
          </p:cNvSpPr>
          <p:nvPr>
            <p:custDataLst>
              <p:tags r:id="rId192"/>
            </p:custDataLst>
          </p:nvPr>
        </p:nvSpPr>
        <p:spPr bwMode="auto">
          <a:xfrm>
            <a:off x="3721100" y="3400425"/>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AU"/>
          </a:p>
        </p:txBody>
      </p:sp>
      <p:sp>
        <p:nvSpPr>
          <p:cNvPr id="2242" name="Freeform 266"/>
          <p:cNvSpPr>
            <a:spLocks/>
          </p:cNvSpPr>
          <p:nvPr>
            <p:custDataLst>
              <p:tags r:id="rId193"/>
            </p:custDataLst>
          </p:nvPr>
        </p:nvSpPr>
        <p:spPr bwMode="auto">
          <a:xfrm>
            <a:off x="3935413" y="3319463"/>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AU"/>
          </a:p>
        </p:txBody>
      </p:sp>
      <p:sp>
        <p:nvSpPr>
          <p:cNvPr id="2243" name="Freeform 267"/>
          <p:cNvSpPr>
            <a:spLocks/>
          </p:cNvSpPr>
          <p:nvPr>
            <p:custDataLst>
              <p:tags r:id="rId194"/>
            </p:custDataLst>
          </p:nvPr>
        </p:nvSpPr>
        <p:spPr bwMode="auto">
          <a:xfrm>
            <a:off x="3587750" y="3235325"/>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AU"/>
          </a:p>
        </p:txBody>
      </p:sp>
      <p:sp>
        <p:nvSpPr>
          <p:cNvPr id="2244" name="Freeform 268"/>
          <p:cNvSpPr>
            <a:spLocks/>
          </p:cNvSpPr>
          <p:nvPr>
            <p:custDataLst>
              <p:tags r:id="rId195"/>
            </p:custDataLst>
          </p:nvPr>
        </p:nvSpPr>
        <p:spPr bwMode="auto">
          <a:xfrm>
            <a:off x="4013200" y="3313113"/>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AU"/>
          </a:p>
        </p:txBody>
      </p:sp>
      <p:sp>
        <p:nvSpPr>
          <p:cNvPr id="2245" name="Freeform 269"/>
          <p:cNvSpPr>
            <a:spLocks/>
          </p:cNvSpPr>
          <p:nvPr>
            <p:custDataLst>
              <p:tags r:id="rId196"/>
            </p:custDataLst>
          </p:nvPr>
        </p:nvSpPr>
        <p:spPr bwMode="auto">
          <a:xfrm>
            <a:off x="4038600" y="3275013"/>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AU"/>
          </a:p>
        </p:txBody>
      </p:sp>
      <p:sp>
        <p:nvSpPr>
          <p:cNvPr id="2246" name="Freeform 270"/>
          <p:cNvSpPr>
            <a:spLocks/>
          </p:cNvSpPr>
          <p:nvPr>
            <p:custDataLst>
              <p:tags r:id="rId197"/>
            </p:custDataLst>
          </p:nvPr>
        </p:nvSpPr>
        <p:spPr bwMode="auto">
          <a:xfrm>
            <a:off x="4767263" y="4479925"/>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AU"/>
          </a:p>
        </p:txBody>
      </p:sp>
      <p:sp>
        <p:nvSpPr>
          <p:cNvPr id="2247" name="Freeform 271"/>
          <p:cNvSpPr>
            <a:spLocks/>
          </p:cNvSpPr>
          <p:nvPr>
            <p:custDataLst>
              <p:tags r:id="rId198"/>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AU"/>
          </a:p>
        </p:txBody>
      </p:sp>
      <p:sp>
        <p:nvSpPr>
          <p:cNvPr id="2248" name="Freeform 272"/>
          <p:cNvSpPr>
            <a:spLocks/>
          </p:cNvSpPr>
          <p:nvPr>
            <p:custDataLst>
              <p:tags r:id="rId199"/>
            </p:custDataLst>
          </p:nvPr>
        </p:nvSpPr>
        <p:spPr bwMode="auto">
          <a:xfrm>
            <a:off x="6880225" y="2290763"/>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AU"/>
          </a:p>
        </p:txBody>
      </p:sp>
      <p:sp>
        <p:nvSpPr>
          <p:cNvPr id="2249" name="Freeform 273"/>
          <p:cNvSpPr>
            <a:spLocks/>
          </p:cNvSpPr>
          <p:nvPr>
            <p:custDataLst>
              <p:tags r:id="rId200"/>
            </p:custDataLst>
          </p:nvPr>
        </p:nvSpPr>
        <p:spPr bwMode="auto">
          <a:xfrm>
            <a:off x="5951538" y="2705100"/>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0000FF"/>
          </a:solidFill>
          <a:ln w="9525" cmpd="sng">
            <a:solidFill>
              <a:srgbClr val="FFFFFF"/>
            </a:solidFill>
            <a:prstDash val="solid"/>
            <a:round/>
            <a:headEnd/>
            <a:tailEnd/>
          </a:ln>
        </p:spPr>
        <p:txBody>
          <a:bodyPr/>
          <a:lstStyle/>
          <a:p>
            <a:endParaRPr lang="en-AU"/>
          </a:p>
        </p:txBody>
      </p:sp>
      <p:sp>
        <p:nvSpPr>
          <p:cNvPr id="2250" name="Freeform 274"/>
          <p:cNvSpPr>
            <a:spLocks/>
          </p:cNvSpPr>
          <p:nvPr>
            <p:custDataLst>
              <p:tags r:id="rId201"/>
            </p:custDataLst>
          </p:nvPr>
        </p:nvSpPr>
        <p:spPr bwMode="auto">
          <a:xfrm>
            <a:off x="6167438" y="2760663"/>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FF0000"/>
          </a:solidFill>
          <a:ln w="9525" cmpd="sng">
            <a:solidFill>
              <a:srgbClr val="FFFFFF"/>
            </a:solidFill>
            <a:prstDash val="solid"/>
            <a:round/>
            <a:headEnd/>
            <a:tailEnd/>
          </a:ln>
        </p:spPr>
        <p:txBody>
          <a:bodyPr/>
          <a:lstStyle/>
          <a:p>
            <a:endParaRPr lang="en-AU"/>
          </a:p>
        </p:txBody>
      </p:sp>
      <p:sp>
        <p:nvSpPr>
          <p:cNvPr id="2251" name="Freeform 275"/>
          <p:cNvSpPr>
            <a:spLocks/>
          </p:cNvSpPr>
          <p:nvPr>
            <p:custDataLst>
              <p:tags r:id="rId202"/>
            </p:custDataLst>
          </p:nvPr>
        </p:nvSpPr>
        <p:spPr bwMode="auto">
          <a:xfrm>
            <a:off x="6157913" y="2832100"/>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FF0000"/>
          </a:solidFill>
          <a:ln w="9525" cmpd="sng">
            <a:solidFill>
              <a:srgbClr val="FFFFFF"/>
            </a:solidFill>
            <a:prstDash val="solid"/>
            <a:round/>
            <a:headEnd/>
            <a:tailEnd/>
          </a:ln>
        </p:spPr>
        <p:txBody>
          <a:bodyPr/>
          <a:lstStyle/>
          <a:p>
            <a:endParaRPr lang="en-AU"/>
          </a:p>
        </p:txBody>
      </p:sp>
      <p:sp>
        <p:nvSpPr>
          <p:cNvPr id="2252" name="Freeform 276"/>
          <p:cNvSpPr>
            <a:spLocks/>
          </p:cNvSpPr>
          <p:nvPr>
            <p:custDataLst>
              <p:tags r:id="rId203"/>
            </p:custDataLst>
          </p:nvPr>
        </p:nvSpPr>
        <p:spPr bwMode="auto">
          <a:xfrm>
            <a:off x="6475413" y="2947988"/>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0000FF"/>
          </a:solidFill>
          <a:ln w="9525" cmpd="sng">
            <a:solidFill>
              <a:srgbClr val="FFFFFF"/>
            </a:solidFill>
            <a:prstDash val="solid"/>
            <a:round/>
            <a:headEnd/>
            <a:tailEnd/>
          </a:ln>
        </p:spPr>
        <p:txBody>
          <a:bodyPr/>
          <a:lstStyle/>
          <a:p>
            <a:endParaRPr lang="en-AU"/>
          </a:p>
        </p:txBody>
      </p:sp>
      <p:sp>
        <p:nvSpPr>
          <p:cNvPr id="2253" name="Freeform 277"/>
          <p:cNvSpPr>
            <a:spLocks/>
          </p:cNvSpPr>
          <p:nvPr>
            <p:custDataLst>
              <p:tags r:id="rId204"/>
            </p:custDataLst>
          </p:nvPr>
        </p:nvSpPr>
        <p:spPr bwMode="auto">
          <a:xfrm>
            <a:off x="6557963" y="3198813"/>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0000FF"/>
          </a:solidFill>
          <a:ln w="9525" cmpd="sng">
            <a:solidFill>
              <a:srgbClr val="FFFFFF"/>
            </a:solidFill>
            <a:prstDash val="solid"/>
            <a:round/>
            <a:headEnd/>
            <a:tailEnd/>
          </a:ln>
        </p:spPr>
        <p:txBody>
          <a:bodyPr/>
          <a:lstStyle/>
          <a:p>
            <a:endParaRPr lang="en-AU"/>
          </a:p>
        </p:txBody>
      </p:sp>
      <p:sp>
        <p:nvSpPr>
          <p:cNvPr id="2254" name="Freeform 278"/>
          <p:cNvSpPr>
            <a:spLocks/>
          </p:cNvSpPr>
          <p:nvPr>
            <p:custDataLst>
              <p:tags r:id="rId205"/>
            </p:custDataLst>
          </p:nvPr>
        </p:nvSpPr>
        <p:spPr bwMode="auto">
          <a:xfrm>
            <a:off x="6959600" y="2435225"/>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FF0000"/>
          </a:solidFill>
          <a:ln w="9525" cmpd="sng">
            <a:solidFill>
              <a:srgbClr val="FFFFFF"/>
            </a:solidFill>
            <a:prstDash val="solid"/>
            <a:round/>
            <a:headEnd/>
            <a:tailEnd/>
          </a:ln>
        </p:spPr>
        <p:txBody>
          <a:bodyPr/>
          <a:lstStyle/>
          <a:p>
            <a:endParaRPr lang="en-AU"/>
          </a:p>
        </p:txBody>
      </p:sp>
      <p:sp>
        <p:nvSpPr>
          <p:cNvPr id="2255" name="Freeform 279"/>
          <p:cNvSpPr>
            <a:spLocks/>
          </p:cNvSpPr>
          <p:nvPr>
            <p:custDataLst>
              <p:tags r:id="rId206"/>
            </p:custDataLst>
          </p:nvPr>
        </p:nvSpPr>
        <p:spPr bwMode="auto">
          <a:xfrm>
            <a:off x="7527925" y="3732213"/>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FF0000"/>
          </a:solidFill>
          <a:ln w="9525" cmpd="sng">
            <a:solidFill>
              <a:srgbClr val="FFFFFF"/>
            </a:solidFill>
            <a:prstDash val="solid"/>
            <a:round/>
            <a:headEnd/>
            <a:tailEnd/>
          </a:ln>
        </p:spPr>
        <p:txBody>
          <a:bodyPr/>
          <a:lstStyle/>
          <a:p>
            <a:endParaRPr lang="en-AU"/>
          </a:p>
        </p:txBody>
      </p:sp>
      <p:sp>
        <p:nvSpPr>
          <p:cNvPr id="2256" name="Freeform 280"/>
          <p:cNvSpPr>
            <a:spLocks/>
          </p:cNvSpPr>
          <p:nvPr>
            <p:custDataLst>
              <p:tags r:id="rId207"/>
            </p:custDataLst>
          </p:nvPr>
        </p:nvSpPr>
        <p:spPr bwMode="auto">
          <a:xfrm>
            <a:off x="7720013" y="3716338"/>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AU"/>
          </a:p>
        </p:txBody>
      </p:sp>
      <p:sp>
        <p:nvSpPr>
          <p:cNvPr id="2257" name="Freeform 281"/>
          <p:cNvSpPr>
            <a:spLocks/>
          </p:cNvSpPr>
          <p:nvPr>
            <p:custDataLst>
              <p:tags r:id="rId208"/>
            </p:custDataLst>
          </p:nvPr>
        </p:nvSpPr>
        <p:spPr bwMode="auto">
          <a:xfrm>
            <a:off x="5995988" y="3349625"/>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FF0000"/>
          </a:solidFill>
          <a:ln w="9525" cmpd="sng">
            <a:solidFill>
              <a:srgbClr val="FFFFFF"/>
            </a:solidFill>
            <a:prstDash val="solid"/>
            <a:round/>
            <a:headEnd/>
            <a:tailEnd/>
          </a:ln>
        </p:spPr>
        <p:txBody>
          <a:bodyPr/>
          <a:lstStyle/>
          <a:p>
            <a:endParaRPr lang="en-AU"/>
          </a:p>
        </p:txBody>
      </p:sp>
      <p:grpSp>
        <p:nvGrpSpPr>
          <p:cNvPr id="2258" name="Group 282"/>
          <p:cNvGrpSpPr>
            <a:grpSpLocks/>
          </p:cNvGrpSpPr>
          <p:nvPr>
            <p:custDataLst>
              <p:tags r:id="rId209"/>
            </p:custDataLst>
          </p:nvPr>
        </p:nvGrpSpPr>
        <p:grpSpPr bwMode="auto">
          <a:xfrm>
            <a:off x="6935788" y="3060700"/>
            <a:ext cx="233362" cy="439738"/>
            <a:chOff x="5062" y="2295"/>
            <a:chExt cx="177" cy="279"/>
          </a:xfrm>
          <a:solidFill>
            <a:srgbClr val="FF0000"/>
          </a:solidFill>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defRPr/>
              </a:pPr>
              <a:endParaRPr lang="en-AU"/>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defRPr/>
              </a:pPr>
              <a:endParaRPr lang="en-AU"/>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defRPr/>
              </a:pPr>
              <a:endParaRPr lang="en-AU"/>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defRPr/>
              </a:pPr>
              <a:endParaRPr lang="en-AU"/>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defRPr/>
              </a:pPr>
              <a:endParaRPr lang="en-AU"/>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defRPr/>
              </a:pPr>
              <a:endParaRPr lang="en-AU"/>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defRPr/>
              </a:pPr>
              <a:endParaRPr lang="en-AU"/>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defRPr/>
              </a:pPr>
              <a:endParaRPr lang="en-AU"/>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defRPr/>
              </a:pPr>
              <a:endParaRPr lang="en-AU"/>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defRPr/>
              </a:pPr>
              <a:endParaRPr lang="en-AU"/>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defRPr/>
              </a:pPr>
              <a:endParaRPr lang="en-AU"/>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defRPr/>
              </a:pPr>
              <a:endParaRPr lang="en-AU"/>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defRPr/>
              </a:pPr>
              <a:endParaRPr lang="en-AU"/>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defRPr/>
              </a:pPr>
              <a:endParaRPr lang="en-AU"/>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defRPr/>
              </a:pPr>
              <a:endParaRPr lang="en-AU"/>
            </a:p>
          </p:txBody>
        </p:sp>
        <p:sp>
          <p:nvSpPr>
            <p:cNvPr id="2519" name="Line 298"/>
            <p:cNvSpPr>
              <a:spLocks noChangeShapeType="1"/>
            </p:cNvSpPr>
            <p:nvPr/>
          </p:nvSpPr>
          <p:spPr bwMode="auto">
            <a:xfrm>
              <a:off x="5180" y="2449"/>
              <a:ext cx="1" cy="10"/>
            </a:xfrm>
            <a:prstGeom prst="line">
              <a:avLst/>
            </a:prstGeom>
            <a:grpFill/>
            <a:ln w="9525">
              <a:solidFill>
                <a:srgbClr val="FFFFFF"/>
              </a:solidFill>
              <a:round/>
              <a:headEnd/>
              <a:tailEnd/>
            </a:ln>
            <a:extLst/>
          </p:spPr>
          <p:txBody>
            <a:bodyPr/>
            <a:lstStyle/>
            <a:p>
              <a:pPr>
                <a:defRPr/>
              </a:pPr>
              <a:endParaRPr lang="en-AU"/>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defRPr/>
              </a:pPr>
              <a:endParaRPr lang="en-AU"/>
            </a:p>
          </p:txBody>
        </p:sp>
        <p:sp>
          <p:nvSpPr>
            <p:cNvPr id="2521" name="Line 300"/>
            <p:cNvSpPr>
              <a:spLocks noChangeShapeType="1"/>
            </p:cNvSpPr>
            <p:nvPr/>
          </p:nvSpPr>
          <p:spPr bwMode="auto">
            <a:xfrm flipH="1" flipV="1">
              <a:off x="5178" y="2447"/>
              <a:ext cx="6" cy="6"/>
            </a:xfrm>
            <a:prstGeom prst="line">
              <a:avLst/>
            </a:prstGeom>
            <a:grpFill/>
            <a:ln w="9525">
              <a:solidFill>
                <a:srgbClr val="FFFFFF"/>
              </a:solidFill>
              <a:round/>
              <a:headEnd/>
              <a:tailEnd/>
            </a:ln>
            <a:extLst/>
          </p:spPr>
          <p:txBody>
            <a:bodyPr/>
            <a:lstStyle/>
            <a:p>
              <a:pPr>
                <a:defRPr/>
              </a:pPr>
              <a:endParaRPr lang="en-AU"/>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defRPr/>
              </a:pPr>
              <a:endParaRPr lang="en-AU"/>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a:defRPr/>
              </a:pPr>
              <a:endParaRPr lang="en-AU"/>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defRPr/>
              </a:pPr>
              <a:endParaRPr lang="en-AU"/>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defRPr/>
              </a:pPr>
              <a:endParaRPr lang="en-AU"/>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defRPr/>
              </a:pPr>
              <a:endParaRPr lang="en-AU"/>
            </a:p>
          </p:txBody>
        </p:sp>
        <p:sp>
          <p:nvSpPr>
            <p:cNvPr id="2527" name="Line 306"/>
            <p:cNvSpPr>
              <a:spLocks noChangeShapeType="1"/>
            </p:cNvSpPr>
            <p:nvPr/>
          </p:nvSpPr>
          <p:spPr bwMode="auto">
            <a:xfrm flipV="1">
              <a:off x="5191" y="2516"/>
              <a:ext cx="6" cy="2"/>
            </a:xfrm>
            <a:prstGeom prst="line">
              <a:avLst/>
            </a:prstGeom>
            <a:grpFill/>
            <a:ln w="9525">
              <a:solidFill>
                <a:srgbClr val="FFFFFF"/>
              </a:solidFill>
              <a:round/>
              <a:headEnd/>
              <a:tailEnd/>
            </a:ln>
            <a:extLst/>
          </p:spPr>
          <p:txBody>
            <a:bodyPr/>
            <a:lstStyle/>
            <a:p>
              <a:pPr>
                <a:defRPr/>
              </a:pPr>
              <a:endParaRPr lang="en-AU"/>
            </a:p>
          </p:txBody>
        </p:sp>
      </p:grpSp>
      <p:sp>
        <p:nvSpPr>
          <p:cNvPr id="2259" name="Freeform 307"/>
          <p:cNvSpPr>
            <a:spLocks/>
          </p:cNvSpPr>
          <p:nvPr>
            <p:custDataLst>
              <p:tags r:id="rId210"/>
            </p:custDataLst>
          </p:nvPr>
        </p:nvSpPr>
        <p:spPr bwMode="auto">
          <a:xfrm>
            <a:off x="7280275" y="3879850"/>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0" name="Freeform 308"/>
          <p:cNvSpPr>
            <a:spLocks/>
          </p:cNvSpPr>
          <p:nvPr>
            <p:custDataLst>
              <p:tags r:id="rId211"/>
            </p:custDataLst>
          </p:nvPr>
        </p:nvSpPr>
        <p:spPr bwMode="auto">
          <a:xfrm>
            <a:off x="7356475" y="3819525"/>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1" name="Freeform 309"/>
          <p:cNvSpPr>
            <a:spLocks/>
          </p:cNvSpPr>
          <p:nvPr>
            <p:custDataLst>
              <p:tags r:id="rId212"/>
            </p:custDataLst>
          </p:nvPr>
        </p:nvSpPr>
        <p:spPr bwMode="auto">
          <a:xfrm>
            <a:off x="7404100" y="3698875"/>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2" name="Freeform 310"/>
          <p:cNvSpPr>
            <a:spLocks/>
          </p:cNvSpPr>
          <p:nvPr>
            <p:custDataLst>
              <p:tags r:id="rId213"/>
            </p:custDataLst>
          </p:nvPr>
        </p:nvSpPr>
        <p:spPr bwMode="auto">
          <a:xfrm>
            <a:off x="7388225" y="3668713"/>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3" name="Freeform 311"/>
          <p:cNvSpPr>
            <a:spLocks/>
          </p:cNvSpPr>
          <p:nvPr>
            <p:custDataLst>
              <p:tags r:id="rId214"/>
            </p:custDataLst>
          </p:nvPr>
        </p:nvSpPr>
        <p:spPr bwMode="auto">
          <a:xfrm>
            <a:off x="7213600" y="3565525"/>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4" name="Freeform 312"/>
          <p:cNvSpPr>
            <a:spLocks/>
          </p:cNvSpPr>
          <p:nvPr>
            <p:custDataLst>
              <p:tags r:id="rId215"/>
            </p:custDataLst>
          </p:nvPr>
        </p:nvSpPr>
        <p:spPr bwMode="auto">
          <a:xfrm>
            <a:off x="7140575" y="3700463"/>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265" name="Freeform 313"/>
          <p:cNvSpPr>
            <a:spLocks/>
          </p:cNvSpPr>
          <p:nvPr>
            <p:custDataLst>
              <p:tags r:id="rId216"/>
            </p:custDataLst>
          </p:nvPr>
        </p:nvSpPr>
        <p:spPr bwMode="auto">
          <a:xfrm>
            <a:off x="7148513" y="3886200"/>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6" name="Freeform 314"/>
          <p:cNvSpPr>
            <a:spLocks/>
          </p:cNvSpPr>
          <p:nvPr>
            <p:custDataLst>
              <p:tags r:id="rId217"/>
            </p:custDataLst>
          </p:nvPr>
        </p:nvSpPr>
        <p:spPr bwMode="auto">
          <a:xfrm>
            <a:off x="7261225" y="3705225"/>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7" name="Freeform 315"/>
          <p:cNvSpPr>
            <a:spLocks/>
          </p:cNvSpPr>
          <p:nvPr>
            <p:custDataLst>
              <p:tags r:id="rId218"/>
            </p:custDataLst>
          </p:nvPr>
        </p:nvSpPr>
        <p:spPr bwMode="auto">
          <a:xfrm>
            <a:off x="7121525" y="3700463"/>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8" name="Freeform 316"/>
          <p:cNvSpPr>
            <a:spLocks/>
          </p:cNvSpPr>
          <p:nvPr>
            <p:custDataLst>
              <p:tags r:id="rId219"/>
            </p:custDataLst>
          </p:nvPr>
        </p:nvSpPr>
        <p:spPr bwMode="auto">
          <a:xfrm>
            <a:off x="7165975" y="3748088"/>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69" name="Freeform 317"/>
          <p:cNvSpPr>
            <a:spLocks/>
          </p:cNvSpPr>
          <p:nvPr>
            <p:custDataLst>
              <p:tags r:id="rId220"/>
            </p:custDataLst>
          </p:nvPr>
        </p:nvSpPr>
        <p:spPr bwMode="auto">
          <a:xfrm>
            <a:off x="6967538" y="3951288"/>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70" name="Freeform 318"/>
          <p:cNvSpPr>
            <a:spLocks/>
          </p:cNvSpPr>
          <p:nvPr>
            <p:custDataLst>
              <p:tags r:id="rId221"/>
            </p:custDataLst>
          </p:nvPr>
        </p:nvSpPr>
        <p:spPr bwMode="auto">
          <a:xfrm>
            <a:off x="7065963" y="3989388"/>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71" name="Freeform 319"/>
          <p:cNvSpPr>
            <a:spLocks/>
          </p:cNvSpPr>
          <p:nvPr>
            <p:custDataLst>
              <p:tags r:id="rId222"/>
            </p:custDataLst>
          </p:nvPr>
        </p:nvSpPr>
        <p:spPr bwMode="auto">
          <a:xfrm>
            <a:off x="6899275" y="3921125"/>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72" name="Freeform 320"/>
          <p:cNvSpPr>
            <a:spLocks/>
          </p:cNvSpPr>
          <p:nvPr>
            <p:custDataLst>
              <p:tags r:id="rId223"/>
            </p:custDataLst>
          </p:nvPr>
        </p:nvSpPr>
        <p:spPr bwMode="auto">
          <a:xfrm>
            <a:off x="6943725" y="3906838"/>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73" name="Freeform 321"/>
          <p:cNvSpPr>
            <a:spLocks/>
          </p:cNvSpPr>
          <p:nvPr>
            <p:custDataLst>
              <p:tags r:id="rId224"/>
            </p:custDataLst>
          </p:nvPr>
        </p:nvSpPr>
        <p:spPr bwMode="auto">
          <a:xfrm>
            <a:off x="6996113" y="3916363"/>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7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75" name="Freeform 323"/>
          <p:cNvSpPr>
            <a:spLocks/>
          </p:cNvSpPr>
          <p:nvPr>
            <p:custDataLst>
              <p:tags r:id="rId226"/>
            </p:custDataLst>
          </p:nvPr>
        </p:nvSpPr>
        <p:spPr bwMode="auto">
          <a:xfrm>
            <a:off x="7121525" y="3913188"/>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76" name="Freeform 324"/>
          <p:cNvSpPr>
            <a:spLocks/>
          </p:cNvSpPr>
          <p:nvPr>
            <p:custDataLst>
              <p:tags r:id="rId227"/>
            </p:custDataLst>
          </p:nvPr>
        </p:nvSpPr>
        <p:spPr bwMode="auto">
          <a:xfrm>
            <a:off x="6696075" y="3727450"/>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77" name="Freeform 325"/>
          <p:cNvSpPr>
            <a:spLocks/>
          </p:cNvSpPr>
          <p:nvPr>
            <p:custDataLst>
              <p:tags r:id="rId228"/>
            </p:custDataLst>
          </p:nvPr>
        </p:nvSpPr>
        <p:spPr bwMode="auto">
          <a:xfrm>
            <a:off x="6642100" y="3700463"/>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78" name="Freeform 326"/>
          <p:cNvSpPr>
            <a:spLocks/>
          </p:cNvSpPr>
          <p:nvPr>
            <p:custDataLst>
              <p:tags r:id="rId229"/>
            </p:custDataLst>
          </p:nvPr>
        </p:nvSpPr>
        <p:spPr bwMode="auto">
          <a:xfrm>
            <a:off x="6477000" y="3684588"/>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7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80" name="Freeform 328"/>
          <p:cNvSpPr>
            <a:spLocks/>
          </p:cNvSpPr>
          <p:nvPr>
            <p:custDataLst>
              <p:tags r:id="rId231"/>
            </p:custDataLst>
          </p:nvPr>
        </p:nvSpPr>
        <p:spPr bwMode="auto">
          <a:xfrm>
            <a:off x="6499225" y="3721100"/>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81" name="Freeform 329"/>
          <p:cNvSpPr>
            <a:spLocks/>
          </p:cNvSpPr>
          <p:nvPr>
            <p:custDataLst>
              <p:tags r:id="rId232"/>
            </p:custDataLst>
          </p:nvPr>
        </p:nvSpPr>
        <p:spPr bwMode="auto">
          <a:xfrm>
            <a:off x="6400800" y="3565525"/>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82" name="Freeform 330"/>
          <p:cNvSpPr>
            <a:spLocks/>
          </p:cNvSpPr>
          <p:nvPr>
            <p:custDataLst>
              <p:tags r:id="rId233"/>
            </p:custDataLst>
          </p:nvPr>
        </p:nvSpPr>
        <p:spPr bwMode="auto">
          <a:xfrm>
            <a:off x="6929438" y="3929063"/>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83" name="Freeform 331"/>
          <p:cNvSpPr>
            <a:spLocks/>
          </p:cNvSpPr>
          <p:nvPr>
            <p:custDataLst>
              <p:tags r:id="rId234"/>
            </p:custDataLst>
          </p:nvPr>
        </p:nvSpPr>
        <p:spPr bwMode="auto">
          <a:xfrm>
            <a:off x="7445375" y="3886200"/>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84" name="Freeform 332"/>
          <p:cNvSpPr>
            <a:spLocks/>
          </p:cNvSpPr>
          <p:nvPr>
            <p:custDataLst>
              <p:tags r:id="rId235"/>
            </p:custDataLst>
          </p:nvPr>
        </p:nvSpPr>
        <p:spPr bwMode="auto">
          <a:xfrm>
            <a:off x="6383338" y="3468688"/>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85" name="Freeform 333"/>
          <p:cNvSpPr>
            <a:spLocks/>
          </p:cNvSpPr>
          <p:nvPr>
            <p:custDataLst>
              <p:tags r:id="rId236"/>
            </p:custDataLst>
          </p:nvPr>
        </p:nvSpPr>
        <p:spPr bwMode="auto">
          <a:xfrm>
            <a:off x="6724650" y="3517900"/>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86" name="Freeform 334"/>
          <p:cNvSpPr>
            <a:spLocks/>
          </p:cNvSpPr>
          <p:nvPr>
            <p:custDataLst>
              <p:tags r:id="rId237"/>
            </p:custDataLst>
          </p:nvPr>
        </p:nvSpPr>
        <p:spPr bwMode="auto">
          <a:xfrm>
            <a:off x="7080250" y="3924300"/>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87" name="Freeform 335"/>
          <p:cNvSpPr>
            <a:spLocks/>
          </p:cNvSpPr>
          <p:nvPr>
            <p:custDataLst>
              <p:tags r:id="rId238"/>
            </p:custDataLst>
          </p:nvPr>
        </p:nvSpPr>
        <p:spPr bwMode="auto">
          <a:xfrm>
            <a:off x="7196138" y="3590925"/>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288" name="Freeform 336"/>
          <p:cNvSpPr>
            <a:spLocks/>
          </p:cNvSpPr>
          <p:nvPr>
            <p:custDataLst>
              <p:tags r:id="rId239"/>
            </p:custDataLst>
          </p:nvPr>
        </p:nvSpPr>
        <p:spPr bwMode="auto">
          <a:xfrm>
            <a:off x="7208838" y="3735388"/>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289" name="Freeform 337"/>
          <p:cNvSpPr>
            <a:spLocks/>
          </p:cNvSpPr>
          <p:nvPr>
            <p:custDataLst>
              <p:tags r:id="rId240"/>
            </p:custDataLst>
          </p:nvPr>
        </p:nvSpPr>
        <p:spPr bwMode="auto">
          <a:xfrm>
            <a:off x="7285038" y="3659188"/>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290" name="Freeform 338"/>
          <p:cNvSpPr>
            <a:spLocks/>
          </p:cNvSpPr>
          <p:nvPr>
            <p:custDataLst>
              <p:tags r:id="rId241"/>
            </p:custDataLst>
          </p:nvPr>
        </p:nvSpPr>
        <p:spPr bwMode="auto">
          <a:xfrm>
            <a:off x="6973888" y="3597275"/>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91" name="Freeform 339"/>
          <p:cNvSpPr>
            <a:spLocks/>
          </p:cNvSpPr>
          <p:nvPr>
            <p:custDataLst>
              <p:tags r:id="rId242"/>
            </p:custDataLst>
          </p:nvPr>
        </p:nvSpPr>
        <p:spPr bwMode="auto">
          <a:xfrm>
            <a:off x="6638925" y="3838575"/>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92" name="Freeform 340"/>
          <p:cNvSpPr>
            <a:spLocks/>
          </p:cNvSpPr>
          <p:nvPr>
            <p:custDataLst>
              <p:tags r:id="rId243"/>
            </p:custDataLst>
          </p:nvPr>
        </p:nvSpPr>
        <p:spPr bwMode="auto">
          <a:xfrm>
            <a:off x="7319963" y="3695700"/>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293" name="Freeform 341"/>
          <p:cNvSpPr>
            <a:spLocks/>
          </p:cNvSpPr>
          <p:nvPr>
            <p:custDataLst>
              <p:tags r:id="rId244"/>
            </p:custDataLst>
          </p:nvPr>
        </p:nvSpPr>
        <p:spPr bwMode="auto">
          <a:xfrm>
            <a:off x="5851525" y="2527300"/>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0000FF"/>
          </a:solidFill>
          <a:ln w="9525" cmpd="sng">
            <a:solidFill>
              <a:srgbClr val="FFFFFF"/>
            </a:solidFill>
            <a:prstDash val="solid"/>
            <a:round/>
            <a:headEnd/>
            <a:tailEnd/>
          </a:ln>
        </p:spPr>
        <p:txBody>
          <a:bodyPr/>
          <a:lstStyle/>
          <a:p>
            <a:endParaRPr lang="en-AU"/>
          </a:p>
        </p:txBody>
      </p:sp>
      <p:sp>
        <p:nvSpPr>
          <p:cNvPr id="2294" name="Freeform 342"/>
          <p:cNvSpPr>
            <a:spLocks/>
          </p:cNvSpPr>
          <p:nvPr>
            <p:custDataLst>
              <p:tags r:id="rId245"/>
            </p:custDataLst>
          </p:nvPr>
        </p:nvSpPr>
        <p:spPr bwMode="auto">
          <a:xfrm>
            <a:off x="4308475" y="1931988"/>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95" name="Freeform 343"/>
          <p:cNvSpPr>
            <a:spLocks/>
          </p:cNvSpPr>
          <p:nvPr>
            <p:custDataLst>
              <p:tags r:id="rId246"/>
            </p:custDataLst>
          </p:nvPr>
        </p:nvSpPr>
        <p:spPr bwMode="auto">
          <a:xfrm>
            <a:off x="4371975" y="2136775"/>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96" name="Freeform 344"/>
          <p:cNvSpPr>
            <a:spLocks/>
          </p:cNvSpPr>
          <p:nvPr>
            <p:custDataLst>
              <p:tags r:id="rId247"/>
            </p:custDataLst>
          </p:nvPr>
        </p:nvSpPr>
        <p:spPr bwMode="auto">
          <a:xfrm>
            <a:off x="4471988" y="1792288"/>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97" name="Freeform 345"/>
          <p:cNvSpPr>
            <a:spLocks/>
          </p:cNvSpPr>
          <p:nvPr>
            <p:custDataLst>
              <p:tags r:id="rId248"/>
            </p:custDataLst>
          </p:nvPr>
        </p:nvSpPr>
        <p:spPr bwMode="auto">
          <a:xfrm>
            <a:off x="4484688" y="2139950"/>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298" name="Freeform 346"/>
          <p:cNvSpPr>
            <a:spLocks/>
          </p:cNvSpPr>
          <p:nvPr>
            <p:custDataLst>
              <p:tags r:id="rId249"/>
            </p:custDataLst>
          </p:nvPr>
        </p:nvSpPr>
        <p:spPr bwMode="auto">
          <a:xfrm>
            <a:off x="2484438" y="3178175"/>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AU"/>
          </a:p>
        </p:txBody>
      </p:sp>
      <p:sp>
        <p:nvSpPr>
          <p:cNvPr id="2299" name="Freeform 347"/>
          <p:cNvSpPr>
            <a:spLocks/>
          </p:cNvSpPr>
          <p:nvPr>
            <p:custDataLst>
              <p:tags r:id="rId250"/>
            </p:custDataLst>
          </p:nvPr>
        </p:nvSpPr>
        <p:spPr bwMode="auto">
          <a:xfrm>
            <a:off x="4589463" y="2132013"/>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AU"/>
          </a:p>
        </p:txBody>
      </p:sp>
      <p:sp>
        <p:nvSpPr>
          <p:cNvPr id="2300" name="Freeform 348"/>
          <p:cNvSpPr>
            <a:spLocks/>
          </p:cNvSpPr>
          <p:nvPr>
            <p:custDataLst>
              <p:tags r:id="rId251"/>
            </p:custDataLst>
          </p:nvPr>
        </p:nvSpPr>
        <p:spPr bwMode="auto">
          <a:xfrm>
            <a:off x="4506913" y="2014538"/>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01" name="Freeform 349"/>
          <p:cNvSpPr>
            <a:spLocks/>
          </p:cNvSpPr>
          <p:nvPr>
            <p:custDataLst>
              <p:tags r:id="rId252"/>
            </p:custDataLst>
          </p:nvPr>
        </p:nvSpPr>
        <p:spPr bwMode="auto">
          <a:xfrm>
            <a:off x="5018088" y="2357438"/>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AU"/>
          </a:p>
        </p:txBody>
      </p:sp>
      <p:sp>
        <p:nvSpPr>
          <p:cNvPr id="2302" name="Freeform 350"/>
          <p:cNvSpPr>
            <a:spLocks/>
          </p:cNvSpPr>
          <p:nvPr>
            <p:custDataLst>
              <p:tags r:id="rId253"/>
            </p:custDataLst>
          </p:nvPr>
        </p:nvSpPr>
        <p:spPr bwMode="auto">
          <a:xfrm>
            <a:off x="5561013" y="2371725"/>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FF0000"/>
          </a:solidFill>
          <a:ln w="9525" cmpd="sng">
            <a:solidFill>
              <a:srgbClr val="FFFFFF"/>
            </a:solidFill>
            <a:prstDash val="solid"/>
            <a:round/>
            <a:headEnd/>
            <a:tailEnd/>
          </a:ln>
        </p:spPr>
        <p:txBody>
          <a:bodyPr/>
          <a:lstStyle/>
          <a:p>
            <a:endParaRPr lang="en-AU"/>
          </a:p>
        </p:txBody>
      </p:sp>
      <p:sp>
        <p:nvSpPr>
          <p:cNvPr id="2303" name="Freeform 351"/>
          <p:cNvSpPr>
            <a:spLocks/>
          </p:cNvSpPr>
          <p:nvPr>
            <p:custDataLst>
              <p:tags r:id="rId254"/>
            </p:custDataLst>
          </p:nvPr>
        </p:nvSpPr>
        <p:spPr bwMode="auto">
          <a:xfrm>
            <a:off x="5610225" y="2300288"/>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0000FF"/>
          </a:solidFill>
          <a:ln w="9525" cmpd="sng">
            <a:solidFill>
              <a:srgbClr val="FFFFFF"/>
            </a:solidFill>
            <a:prstDash val="solid"/>
            <a:round/>
            <a:headEnd/>
            <a:tailEnd/>
          </a:ln>
        </p:spPr>
        <p:txBody>
          <a:bodyPr/>
          <a:lstStyle/>
          <a:p>
            <a:endParaRPr lang="en-AU"/>
          </a:p>
        </p:txBody>
      </p:sp>
      <p:sp>
        <p:nvSpPr>
          <p:cNvPr id="2304" name="Freeform 352"/>
          <p:cNvSpPr>
            <a:spLocks/>
          </p:cNvSpPr>
          <p:nvPr>
            <p:custDataLst>
              <p:tags r:id="rId255"/>
            </p:custDataLst>
          </p:nvPr>
        </p:nvSpPr>
        <p:spPr bwMode="auto">
          <a:xfrm>
            <a:off x="5216525" y="2316163"/>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0000FF"/>
          </a:solidFill>
          <a:ln w="9525" cmpd="sng">
            <a:solidFill>
              <a:srgbClr val="FFFFFF"/>
            </a:solidFill>
            <a:prstDash val="solid"/>
            <a:round/>
            <a:headEnd/>
            <a:tailEnd/>
          </a:ln>
        </p:spPr>
        <p:txBody>
          <a:bodyPr/>
          <a:lstStyle/>
          <a:p>
            <a:endParaRPr lang="en-AU"/>
          </a:p>
        </p:txBody>
      </p:sp>
      <p:sp>
        <p:nvSpPr>
          <p:cNvPr id="2305" name="Freeform 353"/>
          <p:cNvSpPr>
            <a:spLocks/>
          </p:cNvSpPr>
          <p:nvPr>
            <p:custDataLst>
              <p:tags r:id="rId256"/>
            </p:custDataLst>
          </p:nvPr>
        </p:nvSpPr>
        <p:spPr bwMode="auto">
          <a:xfrm>
            <a:off x="4425950" y="2203450"/>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06" name="Freeform 354"/>
          <p:cNvSpPr>
            <a:spLocks/>
          </p:cNvSpPr>
          <p:nvPr>
            <p:custDataLst>
              <p:tags r:id="rId257"/>
            </p:custDataLst>
          </p:nvPr>
        </p:nvSpPr>
        <p:spPr bwMode="auto">
          <a:xfrm>
            <a:off x="4473575" y="2311400"/>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07" name="Freeform 355"/>
          <p:cNvSpPr>
            <a:spLocks/>
          </p:cNvSpPr>
          <p:nvPr>
            <p:custDataLst>
              <p:tags r:id="rId258"/>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AU"/>
          </a:p>
        </p:txBody>
      </p:sp>
      <p:sp>
        <p:nvSpPr>
          <p:cNvPr id="2308" name="Freeform 356"/>
          <p:cNvSpPr>
            <a:spLocks/>
          </p:cNvSpPr>
          <p:nvPr>
            <p:custDataLst>
              <p:tags r:id="rId259"/>
            </p:custDataLst>
          </p:nvPr>
        </p:nvSpPr>
        <p:spPr bwMode="auto">
          <a:xfrm>
            <a:off x="5041900" y="3275013"/>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AU"/>
          </a:p>
        </p:txBody>
      </p:sp>
      <p:sp>
        <p:nvSpPr>
          <p:cNvPr id="2309" name="Freeform 357"/>
          <p:cNvSpPr>
            <a:spLocks/>
          </p:cNvSpPr>
          <p:nvPr>
            <p:custDataLst>
              <p:tags r:id="rId260"/>
            </p:custDataLst>
          </p:nvPr>
        </p:nvSpPr>
        <p:spPr bwMode="auto">
          <a:xfrm>
            <a:off x="5049838" y="3262313"/>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AU"/>
          </a:p>
        </p:txBody>
      </p:sp>
      <p:sp>
        <p:nvSpPr>
          <p:cNvPr id="2310" name="Freeform 358"/>
          <p:cNvSpPr>
            <a:spLocks/>
          </p:cNvSpPr>
          <p:nvPr>
            <p:custDataLst>
              <p:tags r:id="rId261"/>
            </p:custDataLst>
          </p:nvPr>
        </p:nvSpPr>
        <p:spPr bwMode="auto">
          <a:xfrm>
            <a:off x="4848225" y="3173413"/>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AU"/>
          </a:p>
        </p:txBody>
      </p:sp>
      <p:sp>
        <p:nvSpPr>
          <p:cNvPr id="231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12" name="Freeform 360"/>
          <p:cNvSpPr>
            <a:spLocks/>
          </p:cNvSpPr>
          <p:nvPr>
            <p:custDataLst>
              <p:tags r:id="rId263"/>
            </p:custDataLst>
          </p:nvPr>
        </p:nvSpPr>
        <p:spPr bwMode="auto">
          <a:xfrm>
            <a:off x="1708150" y="3700463"/>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AU"/>
          </a:p>
        </p:txBody>
      </p:sp>
      <p:sp>
        <p:nvSpPr>
          <p:cNvPr id="2313" name="Freeform 361"/>
          <p:cNvSpPr>
            <a:spLocks/>
          </p:cNvSpPr>
          <p:nvPr>
            <p:custDataLst>
              <p:tags r:id="rId264"/>
            </p:custDataLst>
          </p:nvPr>
        </p:nvSpPr>
        <p:spPr bwMode="auto">
          <a:xfrm>
            <a:off x="1716088" y="3687763"/>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AU"/>
          </a:p>
        </p:txBody>
      </p:sp>
      <p:grpSp>
        <p:nvGrpSpPr>
          <p:cNvPr id="2314" name="Group 362"/>
          <p:cNvGrpSpPr>
            <a:grpSpLocks/>
          </p:cNvGrpSpPr>
          <p:nvPr>
            <p:custDataLst>
              <p:tags r:id="rId265"/>
            </p:custDataLst>
          </p:nvPr>
        </p:nvGrpSpPr>
        <p:grpSpPr bwMode="auto">
          <a:xfrm>
            <a:off x="1708150" y="3622675"/>
            <a:ext cx="417513" cy="201613"/>
            <a:chOff x="912" y="2626"/>
            <a:chExt cx="311" cy="127"/>
          </a:xfrm>
          <a:solidFill>
            <a:schemeClr val="accent3">
              <a:lumMod val="75000"/>
            </a:schemeClr>
          </a:solidFill>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grpSp>
      <p:sp>
        <p:nvSpPr>
          <p:cNvPr id="2315" name="Freeform 366"/>
          <p:cNvSpPr>
            <a:spLocks/>
          </p:cNvSpPr>
          <p:nvPr>
            <p:custDataLst>
              <p:tags r:id="rId266"/>
            </p:custDataLst>
          </p:nvPr>
        </p:nvSpPr>
        <p:spPr bwMode="auto">
          <a:xfrm>
            <a:off x="5356225" y="4340225"/>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AU"/>
          </a:p>
        </p:txBody>
      </p:sp>
      <p:sp>
        <p:nvSpPr>
          <p:cNvPr id="2316" name="Freeform 367"/>
          <p:cNvSpPr>
            <a:spLocks/>
          </p:cNvSpPr>
          <p:nvPr>
            <p:custDataLst>
              <p:tags r:id="rId267"/>
            </p:custDataLst>
          </p:nvPr>
        </p:nvSpPr>
        <p:spPr bwMode="auto">
          <a:xfrm>
            <a:off x="5327650" y="4367213"/>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AU"/>
          </a:p>
        </p:txBody>
      </p:sp>
      <p:grpSp>
        <p:nvGrpSpPr>
          <p:cNvPr id="2317" name="Group 368"/>
          <p:cNvGrpSpPr>
            <a:grpSpLocks/>
          </p:cNvGrpSpPr>
          <p:nvPr>
            <p:custDataLst>
              <p:tags r:id="rId268"/>
            </p:custDataLst>
          </p:nvPr>
        </p:nvGrpSpPr>
        <p:grpSpPr bwMode="auto">
          <a:xfrm>
            <a:off x="5168900" y="3859213"/>
            <a:ext cx="168275" cy="103187"/>
            <a:chOff x="3481" y="2773"/>
            <a:chExt cx="125" cy="65"/>
          </a:xfrm>
        </p:grpSpPr>
        <p:sp>
          <p:nvSpPr>
            <p:cNvPr id="2576" name="Freeform 36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AU"/>
            </a:p>
          </p:txBody>
        </p:sp>
        <p:sp>
          <p:nvSpPr>
            <p:cNvPr id="2577"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578" name="Freeform 371"/>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AU"/>
            </a:p>
          </p:txBody>
        </p:sp>
        <p:sp>
          <p:nvSpPr>
            <p:cNvPr id="2579" name="Freeform 372"/>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AU"/>
            </a:p>
          </p:txBody>
        </p:sp>
        <p:sp>
          <p:nvSpPr>
            <p:cNvPr id="2580" name="Freeform 373"/>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AU"/>
            </a:p>
          </p:txBody>
        </p:sp>
        <p:sp>
          <p:nvSpPr>
            <p:cNvPr id="2584"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585" name="Freeform 375"/>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AU"/>
            </a:p>
          </p:txBody>
        </p:sp>
        <p:sp>
          <p:nvSpPr>
            <p:cNvPr id="2586" name="Freeform 376"/>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587" name="Freeform 377"/>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AU"/>
            </a:p>
          </p:txBody>
        </p:sp>
        <p:sp>
          <p:nvSpPr>
            <p:cNvPr id="2588" name="Freeform 378"/>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AU"/>
            </a:p>
          </p:txBody>
        </p:sp>
        <p:sp>
          <p:nvSpPr>
            <p:cNvPr id="2589" name="Freeform 37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AU"/>
            </a:p>
          </p:txBody>
        </p:sp>
      </p:grpSp>
      <p:sp>
        <p:nvSpPr>
          <p:cNvPr id="2318" name="Freeform 380"/>
          <p:cNvSpPr>
            <a:spLocks/>
          </p:cNvSpPr>
          <p:nvPr>
            <p:custDataLst>
              <p:tags r:id="rId269"/>
            </p:custDataLst>
          </p:nvPr>
        </p:nvSpPr>
        <p:spPr bwMode="auto">
          <a:xfrm>
            <a:off x="4297363" y="3851275"/>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AU"/>
          </a:p>
        </p:txBody>
      </p:sp>
      <p:sp>
        <p:nvSpPr>
          <p:cNvPr id="2319" name="Freeform 381"/>
          <p:cNvSpPr>
            <a:spLocks/>
          </p:cNvSpPr>
          <p:nvPr>
            <p:custDataLst>
              <p:tags r:id="rId270"/>
            </p:custDataLst>
          </p:nvPr>
        </p:nvSpPr>
        <p:spPr bwMode="auto">
          <a:xfrm>
            <a:off x="4308475" y="3824288"/>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AU"/>
          </a:p>
        </p:txBody>
      </p:sp>
      <p:sp>
        <p:nvSpPr>
          <p:cNvPr id="2320" name="Freeform 382"/>
          <p:cNvSpPr>
            <a:spLocks/>
          </p:cNvSpPr>
          <p:nvPr>
            <p:custDataLst>
              <p:tags r:id="rId271"/>
            </p:custDataLst>
          </p:nvPr>
        </p:nvSpPr>
        <p:spPr bwMode="auto">
          <a:xfrm>
            <a:off x="4410075" y="4367213"/>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21" name="Freeform 383"/>
          <p:cNvSpPr>
            <a:spLocks/>
          </p:cNvSpPr>
          <p:nvPr>
            <p:custDataLst>
              <p:tags r:id="rId272"/>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AU"/>
          </a:p>
        </p:txBody>
      </p:sp>
      <p:grpSp>
        <p:nvGrpSpPr>
          <p:cNvPr id="2322" name="Group 384"/>
          <p:cNvGrpSpPr>
            <a:grpSpLocks/>
          </p:cNvGrpSpPr>
          <p:nvPr>
            <p:custDataLst>
              <p:tags r:id="rId273"/>
            </p:custDataLst>
          </p:nvPr>
        </p:nvGrpSpPr>
        <p:grpSpPr bwMode="auto">
          <a:xfrm>
            <a:off x="3341688" y="3136900"/>
            <a:ext cx="80962" cy="82550"/>
            <a:chOff x="2352" y="2343"/>
            <a:chExt cx="65" cy="53"/>
          </a:xfrm>
        </p:grpSpPr>
        <p:sp>
          <p:nvSpPr>
            <p:cNvPr id="2590" name="Freeform 385"/>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1 w 51"/>
                <a:gd name="T11" fmla="*/ 0 h 33"/>
                <a:gd name="T12" fmla="*/ 1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AU"/>
            </a:p>
          </p:txBody>
        </p:sp>
        <p:sp>
          <p:nvSpPr>
            <p:cNvPr id="2591" name="Freeform 386"/>
            <p:cNvSpPr>
              <a:spLocks/>
            </p:cNvSpPr>
            <p:nvPr/>
          </p:nvSpPr>
          <p:spPr bwMode="auto">
            <a:xfrm>
              <a:off x="2372" y="2354"/>
              <a:ext cx="20" cy="7"/>
            </a:xfrm>
            <a:custGeom>
              <a:avLst/>
              <a:gdLst>
                <a:gd name="T0" fmla="*/ 1 w 61"/>
                <a:gd name="T1" fmla="*/ 0 h 20"/>
                <a:gd name="T2" fmla="*/ 1 w 61"/>
                <a:gd name="T3" fmla="*/ 0 h 20"/>
                <a:gd name="T4" fmla="*/ 0 w 61"/>
                <a:gd name="T5" fmla="*/ 0 h 20"/>
                <a:gd name="T6" fmla="*/ 0 w 61"/>
                <a:gd name="T7" fmla="*/ 0 h 20"/>
                <a:gd name="T8" fmla="*/ 0 w 61"/>
                <a:gd name="T9" fmla="*/ 0 h 20"/>
                <a:gd name="T10" fmla="*/ 0 w 61"/>
                <a:gd name="T11" fmla="*/ 0 h 20"/>
                <a:gd name="T12" fmla="*/ 1 w 61"/>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AU"/>
            </a:p>
          </p:txBody>
        </p:sp>
        <p:sp>
          <p:nvSpPr>
            <p:cNvPr id="2592" name="Freeform 387"/>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AU"/>
            </a:p>
          </p:txBody>
        </p:sp>
        <p:sp>
          <p:nvSpPr>
            <p:cNvPr id="2593" name="Freeform 388"/>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AU"/>
            </a:p>
          </p:txBody>
        </p:sp>
        <p:sp>
          <p:nvSpPr>
            <p:cNvPr id="2594" name="Freeform 389"/>
            <p:cNvSpPr>
              <a:spLocks/>
            </p:cNvSpPr>
            <p:nvPr/>
          </p:nvSpPr>
          <p:spPr bwMode="auto">
            <a:xfrm>
              <a:off x="2388" y="2378"/>
              <a:ext cx="16" cy="18"/>
            </a:xfrm>
            <a:custGeom>
              <a:avLst/>
              <a:gdLst>
                <a:gd name="T0" fmla="*/ 0 w 49"/>
                <a:gd name="T1" fmla="*/ 0 h 54"/>
                <a:gd name="T2" fmla="*/ 0 w 49"/>
                <a:gd name="T3" fmla="*/ 0 h 54"/>
                <a:gd name="T4" fmla="*/ 0 w 49"/>
                <a:gd name="T5" fmla="*/ 1 h 54"/>
                <a:gd name="T6" fmla="*/ 0 w 49"/>
                <a:gd name="T7" fmla="*/ 1 h 54"/>
                <a:gd name="T8" fmla="*/ 1 w 49"/>
                <a:gd name="T9" fmla="*/ 1 h 54"/>
                <a:gd name="T10" fmla="*/ 1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AU"/>
            </a:p>
          </p:txBody>
        </p:sp>
        <p:sp>
          <p:nvSpPr>
            <p:cNvPr id="2595" name="Freeform 390"/>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AU"/>
            </a:p>
          </p:txBody>
        </p:sp>
      </p:grpSp>
      <p:grpSp>
        <p:nvGrpSpPr>
          <p:cNvPr id="2323" name="Group 391"/>
          <p:cNvGrpSpPr>
            <a:grpSpLocks/>
          </p:cNvGrpSpPr>
          <p:nvPr>
            <p:custDataLst>
              <p:tags r:id="rId274"/>
            </p:custDataLst>
          </p:nvPr>
        </p:nvGrpSpPr>
        <p:grpSpPr bwMode="auto">
          <a:xfrm>
            <a:off x="1187450" y="1196975"/>
            <a:ext cx="1897063" cy="1133475"/>
            <a:chOff x="527" y="1110"/>
            <a:chExt cx="1410" cy="709"/>
          </a:xfrm>
          <a:solidFill>
            <a:schemeClr val="bg1">
              <a:lumMod val="75000"/>
            </a:schemeClr>
          </a:solidFill>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AU"/>
            </a:p>
          </p:txBody>
        </p:sp>
      </p:grpSp>
      <p:sp>
        <p:nvSpPr>
          <p:cNvPr id="2324" name="Freeform 434"/>
          <p:cNvSpPr>
            <a:spLocks/>
          </p:cNvSpPr>
          <p:nvPr>
            <p:custDataLst>
              <p:tags r:id="rId275"/>
            </p:custDataLst>
          </p:nvPr>
        </p:nvSpPr>
        <p:spPr bwMode="auto">
          <a:xfrm>
            <a:off x="4757738" y="3541713"/>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AU"/>
          </a:p>
        </p:txBody>
      </p:sp>
      <p:sp>
        <p:nvSpPr>
          <p:cNvPr id="2325" name="Freeform 435"/>
          <p:cNvSpPr>
            <a:spLocks/>
          </p:cNvSpPr>
          <p:nvPr>
            <p:custDataLst>
              <p:tags r:id="rId276"/>
            </p:custDataLst>
          </p:nvPr>
        </p:nvSpPr>
        <p:spPr bwMode="auto">
          <a:xfrm>
            <a:off x="4864100" y="3692525"/>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AU"/>
          </a:p>
        </p:txBody>
      </p:sp>
      <p:sp>
        <p:nvSpPr>
          <p:cNvPr id="2326" name="Freeform 436"/>
          <p:cNvSpPr>
            <a:spLocks/>
          </p:cNvSpPr>
          <p:nvPr>
            <p:custDataLst>
              <p:tags r:id="rId277"/>
            </p:custDataLst>
          </p:nvPr>
        </p:nvSpPr>
        <p:spPr bwMode="auto">
          <a:xfrm>
            <a:off x="4354513" y="2928938"/>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AU"/>
          </a:p>
        </p:txBody>
      </p:sp>
      <p:sp>
        <p:nvSpPr>
          <p:cNvPr id="2327" name="Freeform 437"/>
          <p:cNvSpPr>
            <a:spLocks/>
          </p:cNvSpPr>
          <p:nvPr>
            <p:custDataLst>
              <p:tags r:id="rId278"/>
            </p:custDataLst>
          </p:nvPr>
        </p:nvSpPr>
        <p:spPr bwMode="auto">
          <a:xfrm>
            <a:off x="4030663" y="2311400"/>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grpSp>
        <p:nvGrpSpPr>
          <p:cNvPr id="2328" name="Group 438"/>
          <p:cNvGrpSpPr>
            <a:grpSpLocks/>
          </p:cNvGrpSpPr>
          <p:nvPr>
            <p:custDataLst>
              <p:tags r:id="rId279"/>
            </p:custDataLst>
          </p:nvPr>
        </p:nvGrpSpPr>
        <p:grpSpPr bwMode="auto">
          <a:xfrm>
            <a:off x="2330450" y="4371975"/>
            <a:ext cx="384175" cy="1031875"/>
            <a:chOff x="1589" y="3126"/>
            <a:chExt cx="290" cy="657"/>
          </a:xfrm>
        </p:grpSpPr>
        <p:sp>
          <p:nvSpPr>
            <p:cNvPr id="2439" name="Freeform 439"/>
            <p:cNvSpPr>
              <a:spLocks/>
            </p:cNvSpPr>
            <p:nvPr/>
          </p:nvSpPr>
          <p:spPr bwMode="auto">
            <a:xfrm>
              <a:off x="1748" y="3531"/>
              <a:ext cx="15" cy="17"/>
            </a:xfrm>
            <a:custGeom>
              <a:avLst/>
              <a:gdLst>
                <a:gd name="T0" fmla="*/ 1 w 46"/>
                <a:gd name="T1" fmla="*/ 0 h 51"/>
                <a:gd name="T2" fmla="*/ 0 w 46"/>
                <a:gd name="T3" fmla="*/ 0 h 51"/>
                <a:gd name="T4" fmla="*/ 0 w 46"/>
                <a:gd name="T5" fmla="*/ 0 h 51"/>
                <a:gd name="T6" fmla="*/ 0 w 46"/>
                <a:gd name="T7" fmla="*/ 0 h 51"/>
                <a:gd name="T8" fmla="*/ 0 w 46"/>
                <a:gd name="T9" fmla="*/ 0 h 51"/>
                <a:gd name="T10" fmla="*/ 0 w 46"/>
                <a:gd name="T11" fmla="*/ 0 h 51"/>
                <a:gd name="T12" fmla="*/ 0 w 46"/>
                <a:gd name="T13" fmla="*/ 0 h 51"/>
                <a:gd name="T14" fmla="*/ 0 w 46"/>
                <a:gd name="T15" fmla="*/ 0 h 51"/>
                <a:gd name="T16" fmla="*/ 0 w 46"/>
                <a:gd name="T17" fmla="*/ 0 h 51"/>
                <a:gd name="T18" fmla="*/ 0 w 46"/>
                <a:gd name="T19" fmla="*/ 0 h 51"/>
                <a:gd name="T20" fmla="*/ 0 w 46"/>
                <a:gd name="T21" fmla="*/ 0 h 51"/>
                <a:gd name="T22" fmla="*/ 0 w 46"/>
                <a:gd name="T23" fmla="*/ 1 h 51"/>
                <a:gd name="T24" fmla="*/ 0 w 46"/>
                <a:gd name="T25" fmla="*/ 1 h 51"/>
                <a:gd name="T26" fmla="*/ 0 w 46"/>
                <a:gd name="T27" fmla="*/ 1 h 51"/>
                <a:gd name="T28" fmla="*/ 0 w 46"/>
                <a:gd name="T29" fmla="*/ 1 h 51"/>
                <a:gd name="T30" fmla="*/ 0 w 46"/>
                <a:gd name="T31" fmla="*/ 1 h 51"/>
                <a:gd name="T32" fmla="*/ 0 w 46"/>
                <a:gd name="T33" fmla="*/ 1 h 51"/>
                <a:gd name="T34" fmla="*/ 0 w 46"/>
                <a:gd name="T35" fmla="*/ 1 h 51"/>
                <a:gd name="T36" fmla="*/ 0 w 46"/>
                <a:gd name="T37" fmla="*/ 1 h 51"/>
                <a:gd name="T38" fmla="*/ 1 w 46"/>
                <a:gd name="T39" fmla="*/ 1 h 51"/>
                <a:gd name="T40" fmla="*/ 1 w 46"/>
                <a:gd name="T41" fmla="*/ 0 h 51"/>
                <a:gd name="T42" fmla="*/ 1 w 46"/>
                <a:gd name="T43" fmla="*/ 0 h 51"/>
                <a:gd name="T44" fmla="*/ 1 w 46"/>
                <a:gd name="T45" fmla="*/ 0 h 51"/>
                <a:gd name="T46" fmla="*/ 1 w 46"/>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40" name="Freeform 440"/>
            <p:cNvSpPr>
              <a:spLocks/>
            </p:cNvSpPr>
            <p:nvPr/>
          </p:nvSpPr>
          <p:spPr bwMode="auto">
            <a:xfrm>
              <a:off x="1759" y="3730"/>
              <a:ext cx="63" cy="53"/>
            </a:xfrm>
            <a:custGeom>
              <a:avLst/>
              <a:gdLst>
                <a:gd name="T0" fmla="*/ 0 w 192"/>
                <a:gd name="T1" fmla="*/ 0 h 158"/>
                <a:gd name="T2" fmla="*/ 0 w 192"/>
                <a:gd name="T3" fmla="*/ 0 h 158"/>
                <a:gd name="T4" fmla="*/ 0 w 192"/>
                <a:gd name="T5" fmla="*/ 0 h 158"/>
                <a:gd name="T6" fmla="*/ 0 w 192"/>
                <a:gd name="T7" fmla="*/ 0 h 158"/>
                <a:gd name="T8" fmla="*/ 0 w 192"/>
                <a:gd name="T9" fmla="*/ 1 h 158"/>
                <a:gd name="T10" fmla="*/ 0 w 192"/>
                <a:gd name="T11" fmla="*/ 1 h 158"/>
                <a:gd name="T12" fmla="*/ 0 w 192"/>
                <a:gd name="T13" fmla="*/ 1 h 158"/>
                <a:gd name="T14" fmla="*/ 0 w 192"/>
                <a:gd name="T15" fmla="*/ 1 h 158"/>
                <a:gd name="T16" fmla="*/ 0 w 192"/>
                <a:gd name="T17" fmla="*/ 1 h 158"/>
                <a:gd name="T18" fmla="*/ 1 w 192"/>
                <a:gd name="T19" fmla="*/ 2 h 158"/>
                <a:gd name="T20" fmla="*/ 1 w 192"/>
                <a:gd name="T21" fmla="*/ 2 h 158"/>
                <a:gd name="T22" fmla="*/ 1 w 192"/>
                <a:gd name="T23" fmla="*/ 2 h 158"/>
                <a:gd name="T24" fmla="*/ 1 w 192"/>
                <a:gd name="T25" fmla="*/ 2 h 158"/>
                <a:gd name="T26" fmla="*/ 1 w 192"/>
                <a:gd name="T27" fmla="*/ 2 h 158"/>
                <a:gd name="T28" fmla="*/ 1 w 192"/>
                <a:gd name="T29" fmla="*/ 2 h 158"/>
                <a:gd name="T30" fmla="*/ 1 w 192"/>
                <a:gd name="T31" fmla="*/ 2 h 158"/>
                <a:gd name="T32" fmla="*/ 1 w 192"/>
                <a:gd name="T33" fmla="*/ 2 h 158"/>
                <a:gd name="T34" fmla="*/ 2 w 192"/>
                <a:gd name="T35" fmla="*/ 2 h 158"/>
                <a:gd name="T36" fmla="*/ 2 w 192"/>
                <a:gd name="T37" fmla="*/ 2 h 158"/>
                <a:gd name="T38" fmla="*/ 2 w 192"/>
                <a:gd name="T39" fmla="*/ 2 h 158"/>
                <a:gd name="T40" fmla="*/ 2 w 192"/>
                <a:gd name="T41" fmla="*/ 2 h 158"/>
                <a:gd name="T42" fmla="*/ 2 w 192"/>
                <a:gd name="T43" fmla="*/ 2 h 158"/>
                <a:gd name="T44" fmla="*/ 2 w 192"/>
                <a:gd name="T45" fmla="*/ 2 h 158"/>
                <a:gd name="T46" fmla="*/ 2 w 192"/>
                <a:gd name="T47" fmla="*/ 2 h 158"/>
                <a:gd name="T48" fmla="*/ 2 w 192"/>
                <a:gd name="T49" fmla="*/ 2 h 158"/>
                <a:gd name="T50" fmla="*/ 1 w 192"/>
                <a:gd name="T51" fmla="*/ 2 h 158"/>
                <a:gd name="T52" fmla="*/ 1 w 192"/>
                <a:gd name="T53" fmla="*/ 1 h 158"/>
                <a:gd name="T54" fmla="*/ 1 w 192"/>
                <a:gd name="T55" fmla="*/ 1 h 158"/>
                <a:gd name="T56" fmla="*/ 1 w 192"/>
                <a:gd name="T57" fmla="*/ 1 h 158"/>
                <a:gd name="T58" fmla="*/ 1 w 192"/>
                <a:gd name="T59" fmla="*/ 1 h 158"/>
                <a:gd name="T60" fmla="*/ 1 w 192"/>
                <a:gd name="T61" fmla="*/ 1 h 158"/>
                <a:gd name="T62" fmla="*/ 1 w 192"/>
                <a:gd name="T63" fmla="*/ 1 h 158"/>
                <a:gd name="T64" fmla="*/ 0 w 192"/>
                <a:gd name="T65" fmla="*/ 1 h 158"/>
                <a:gd name="T66" fmla="*/ 0 w 192"/>
                <a:gd name="T67" fmla="*/ 0 h 158"/>
                <a:gd name="T68" fmla="*/ 0 w 192"/>
                <a:gd name="T69" fmla="*/ 0 h 158"/>
                <a:gd name="T70" fmla="*/ 0 w 192"/>
                <a:gd name="T71" fmla="*/ 0 h 158"/>
                <a:gd name="T72" fmla="*/ 0 w 192"/>
                <a:gd name="T73" fmla="*/ 0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41" name="Freeform 441"/>
            <p:cNvSpPr>
              <a:spLocks/>
            </p:cNvSpPr>
            <p:nvPr/>
          </p:nvSpPr>
          <p:spPr bwMode="auto">
            <a:xfrm>
              <a:off x="1589" y="3126"/>
              <a:ext cx="290" cy="606"/>
            </a:xfrm>
            <a:custGeom>
              <a:avLst/>
              <a:gdLst>
                <a:gd name="T0" fmla="*/ 9 w 884"/>
                <a:gd name="T1" fmla="*/ 5 h 1818"/>
                <a:gd name="T2" fmla="*/ 10 w 884"/>
                <a:gd name="T3" fmla="*/ 4 h 1818"/>
                <a:gd name="T4" fmla="*/ 10 w 884"/>
                <a:gd name="T5" fmla="*/ 3 h 1818"/>
                <a:gd name="T6" fmla="*/ 10 w 884"/>
                <a:gd name="T7" fmla="*/ 2 h 1818"/>
                <a:gd name="T8" fmla="*/ 10 w 884"/>
                <a:gd name="T9" fmla="*/ 3 h 1818"/>
                <a:gd name="T10" fmla="*/ 9 w 884"/>
                <a:gd name="T11" fmla="*/ 4 h 1818"/>
                <a:gd name="T12" fmla="*/ 8 w 884"/>
                <a:gd name="T13" fmla="*/ 4 h 1818"/>
                <a:gd name="T14" fmla="*/ 7 w 884"/>
                <a:gd name="T15" fmla="*/ 4 h 1818"/>
                <a:gd name="T16" fmla="*/ 8 w 884"/>
                <a:gd name="T17" fmla="*/ 3 h 1818"/>
                <a:gd name="T18" fmla="*/ 6 w 884"/>
                <a:gd name="T19" fmla="*/ 2 h 1818"/>
                <a:gd name="T20" fmla="*/ 5 w 884"/>
                <a:gd name="T21" fmla="*/ 1 h 1818"/>
                <a:gd name="T22" fmla="*/ 4 w 884"/>
                <a:gd name="T23" fmla="*/ 0 h 1818"/>
                <a:gd name="T24" fmla="*/ 3 w 884"/>
                <a:gd name="T25" fmla="*/ 0 h 1818"/>
                <a:gd name="T26" fmla="*/ 3 w 884"/>
                <a:gd name="T27" fmla="*/ 0 h 1818"/>
                <a:gd name="T28" fmla="*/ 2 w 884"/>
                <a:gd name="T29" fmla="*/ 0 h 1818"/>
                <a:gd name="T30" fmla="*/ 1 w 884"/>
                <a:gd name="T31" fmla="*/ 1 h 1818"/>
                <a:gd name="T32" fmla="*/ 1 w 884"/>
                <a:gd name="T33" fmla="*/ 1 h 1818"/>
                <a:gd name="T34" fmla="*/ 0 w 884"/>
                <a:gd name="T35" fmla="*/ 2 h 1818"/>
                <a:gd name="T36" fmla="*/ 1 w 884"/>
                <a:gd name="T37" fmla="*/ 3 h 1818"/>
                <a:gd name="T38" fmla="*/ 1 w 884"/>
                <a:gd name="T39" fmla="*/ 4 h 1818"/>
                <a:gd name="T40" fmla="*/ 0 w 884"/>
                <a:gd name="T41" fmla="*/ 5 h 1818"/>
                <a:gd name="T42" fmla="*/ 0 w 884"/>
                <a:gd name="T43" fmla="*/ 8 h 1818"/>
                <a:gd name="T44" fmla="*/ 1 w 884"/>
                <a:gd name="T45" fmla="*/ 9 h 1818"/>
                <a:gd name="T46" fmla="*/ 1 w 884"/>
                <a:gd name="T47" fmla="*/ 9 h 1818"/>
                <a:gd name="T48" fmla="*/ 1 w 884"/>
                <a:gd name="T49" fmla="*/ 10 h 1818"/>
                <a:gd name="T50" fmla="*/ 1 w 884"/>
                <a:gd name="T51" fmla="*/ 10 h 1818"/>
                <a:gd name="T52" fmla="*/ 1 w 884"/>
                <a:gd name="T53" fmla="*/ 11 h 1818"/>
                <a:gd name="T54" fmla="*/ 1 w 884"/>
                <a:gd name="T55" fmla="*/ 12 h 1818"/>
                <a:gd name="T56" fmla="*/ 1 w 884"/>
                <a:gd name="T57" fmla="*/ 13 h 1818"/>
                <a:gd name="T58" fmla="*/ 1 w 884"/>
                <a:gd name="T59" fmla="*/ 14 h 1818"/>
                <a:gd name="T60" fmla="*/ 2 w 884"/>
                <a:gd name="T61" fmla="*/ 16 h 1818"/>
                <a:gd name="T62" fmla="*/ 2 w 884"/>
                <a:gd name="T63" fmla="*/ 17 h 1818"/>
                <a:gd name="T64" fmla="*/ 3 w 884"/>
                <a:gd name="T65" fmla="*/ 18 h 1818"/>
                <a:gd name="T66" fmla="*/ 3 w 884"/>
                <a:gd name="T67" fmla="*/ 19 h 1818"/>
                <a:gd name="T68" fmla="*/ 3 w 884"/>
                <a:gd name="T69" fmla="*/ 20 h 1818"/>
                <a:gd name="T70" fmla="*/ 2 w 884"/>
                <a:gd name="T71" fmla="*/ 20 h 1818"/>
                <a:gd name="T72" fmla="*/ 3 w 884"/>
                <a:gd name="T73" fmla="*/ 21 h 1818"/>
                <a:gd name="T74" fmla="*/ 4 w 884"/>
                <a:gd name="T75" fmla="*/ 22 h 1818"/>
                <a:gd name="T76" fmla="*/ 5 w 884"/>
                <a:gd name="T77" fmla="*/ 22 h 1818"/>
                <a:gd name="T78" fmla="*/ 5 w 884"/>
                <a:gd name="T79" fmla="*/ 22 h 1818"/>
                <a:gd name="T80" fmla="*/ 5 w 884"/>
                <a:gd name="T81" fmla="*/ 21 h 1818"/>
                <a:gd name="T82" fmla="*/ 6 w 884"/>
                <a:gd name="T83" fmla="*/ 20 h 1818"/>
                <a:gd name="T84" fmla="*/ 6 w 884"/>
                <a:gd name="T85" fmla="*/ 19 h 1818"/>
                <a:gd name="T86" fmla="*/ 5 w 884"/>
                <a:gd name="T87" fmla="*/ 18 h 1818"/>
                <a:gd name="T88" fmla="*/ 5 w 884"/>
                <a:gd name="T89" fmla="*/ 18 h 1818"/>
                <a:gd name="T90" fmla="*/ 5 w 884"/>
                <a:gd name="T91" fmla="*/ 17 h 1818"/>
                <a:gd name="T92" fmla="*/ 6 w 884"/>
                <a:gd name="T93" fmla="*/ 16 h 1818"/>
                <a:gd name="T94" fmla="*/ 5 w 884"/>
                <a:gd name="T95" fmla="*/ 15 h 1818"/>
                <a:gd name="T96" fmla="*/ 5 w 884"/>
                <a:gd name="T97" fmla="*/ 14 h 1818"/>
                <a:gd name="T98" fmla="*/ 6 w 884"/>
                <a:gd name="T99" fmla="*/ 14 h 1818"/>
                <a:gd name="T100" fmla="*/ 7 w 884"/>
                <a:gd name="T101" fmla="*/ 14 h 1818"/>
                <a:gd name="T102" fmla="*/ 7 w 884"/>
                <a:gd name="T103" fmla="*/ 13 h 1818"/>
                <a:gd name="T104" fmla="*/ 7 w 884"/>
                <a:gd name="T105" fmla="*/ 13 h 1818"/>
                <a:gd name="T106" fmla="*/ 8 w 884"/>
                <a:gd name="T107" fmla="*/ 13 h 1818"/>
                <a:gd name="T108" fmla="*/ 9 w 884"/>
                <a:gd name="T109" fmla="*/ 12 h 1818"/>
                <a:gd name="T110" fmla="*/ 10 w 884"/>
                <a:gd name="T111" fmla="*/ 11 h 1818"/>
                <a:gd name="T112" fmla="*/ 9 w 884"/>
                <a:gd name="T113" fmla="*/ 11 h 1818"/>
                <a:gd name="T114" fmla="*/ 9 w 884"/>
                <a:gd name="T115" fmla="*/ 10 h 1818"/>
                <a:gd name="T116" fmla="*/ 8 w 884"/>
                <a:gd name="T117" fmla="*/ 9 h 1818"/>
                <a:gd name="T118" fmla="*/ 8 w 884"/>
                <a:gd name="T119" fmla="*/ 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grpSp>
      <p:sp>
        <p:nvSpPr>
          <p:cNvPr id="2329" name="Freeform 442"/>
          <p:cNvSpPr>
            <a:spLocks/>
          </p:cNvSpPr>
          <p:nvPr>
            <p:custDataLst>
              <p:tags r:id="rId280"/>
            </p:custDataLst>
          </p:nvPr>
        </p:nvSpPr>
        <p:spPr bwMode="auto">
          <a:xfrm>
            <a:off x="5040313" y="2324100"/>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AU"/>
          </a:p>
        </p:txBody>
      </p:sp>
      <p:sp>
        <p:nvSpPr>
          <p:cNvPr id="2330" name="Freeform 443"/>
          <p:cNvSpPr>
            <a:spLocks/>
          </p:cNvSpPr>
          <p:nvPr>
            <p:custDataLst>
              <p:tags r:id="rId281"/>
            </p:custDataLst>
          </p:nvPr>
        </p:nvSpPr>
        <p:spPr bwMode="auto">
          <a:xfrm>
            <a:off x="4506913" y="1897063"/>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AU"/>
          </a:p>
        </p:txBody>
      </p:sp>
      <p:sp>
        <p:nvSpPr>
          <p:cNvPr id="2331" name="Freeform 444"/>
          <p:cNvSpPr>
            <a:spLocks/>
          </p:cNvSpPr>
          <p:nvPr>
            <p:custDataLst>
              <p:tags r:id="rId282"/>
            </p:custDataLst>
          </p:nvPr>
        </p:nvSpPr>
        <p:spPr bwMode="auto">
          <a:xfrm>
            <a:off x="4364038" y="2228850"/>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32" name="Freeform 445"/>
          <p:cNvSpPr>
            <a:spLocks/>
          </p:cNvSpPr>
          <p:nvPr>
            <p:custDataLst>
              <p:tags r:id="rId283"/>
            </p:custDataLst>
          </p:nvPr>
        </p:nvSpPr>
        <p:spPr bwMode="auto">
          <a:xfrm>
            <a:off x="2728913" y="3665538"/>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33" name="Freeform 446"/>
          <p:cNvSpPr>
            <a:spLocks/>
          </p:cNvSpPr>
          <p:nvPr>
            <p:custDataLst>
              <p:tags r:id="rId284"/>
            </p:custDataLst>
          </p:nvPr>
        </p:nvSpPr>
        <p:spPr bwMode="auto">
          <a:xfrm>
            <a:off x="4522788" y="2263775"/>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34" name="Freeform 447"/>
          <p:cNvSpPr>
            <a:spLocks/>
          </p:cNvSpPr>
          <p:nvPr>
            <p:custDataLst>
              <p:tags r:id="rId285"/>
            </p:custDataLst>
          </p:nvPr>
        </p:nvSpPr>
        <p:spPr bwMode="auto">
          <a:xfrm>
            <a:off x="3878263" y="3190875"/>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AU"/>
          </a:p>
        </p:txBody>
      </p:sp>
      <p:sp>
        <p:nvSpPr>
          <p:cNvPr id="2335" name="Freeform 448"/>
          <p:cNvSpPr>
            <a:spLocks/>
          </p:cNvSpPr>
          <p:nvPr>
            <p:custDataLst>
              <p:tags r:id="rId286"/>
            </p:custDataLst>
          </p:nvPr>
        </p:nvSpPr>
        <p:spPr bwMode="auto">
          <a:xfrm>
            <a:off x="4225925" y="3259138"/>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AU"/>
          </a:p>
        </p:txBody>
      </p:sp>
      <p:sp>
        <p:nvSpPr>
          <p:cNvPr id="2336" name="Freeform 449"/>
          <p:cNvSpPr>
            <a:spLocks/>
          </p:cNvSpPr>
          <p:nvPr>
            <p:custDataLst>
              <p:tags r:id="rId287"/>
            </p:custDataLst>
          </p:nvPr>
        </p:nvSpPr>
        <p:spPr bwMode="auto">
          <a:xfrm>
            <a:off x="6677025" y="3017838"/>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ED2A09"/>
          </a:solidFill>
          <a:ln w="9525" cmpd="sng">
            <a:solidFill>
              <a:srgbClr val="FFFFFF"/>
            </a:solidFill>
            <a:prstDash val="solid"/>
            <a:round/>
            <a:headEnd/>
            <a:tailEnd/>
          </a:ln>
        </p:spPr>
        <p:txBody>
          <a:bodyPr/>
          <a:lstStyle/>
          <a:p>
            <a:endParaRPr lang="en-AU"/>
          </a:p>
        </p:txBody>
      </p:sp>
      <p:sp>
        <p:nvSpPr>
          <p:cNvPr id="2337" name="Freeform 450"/>
          <p:cNvSpPr>
            <a:spLocks/>
          </p:cNvSpPr>
          <p:nvPr>
            <p:custDataLst>
              <p:tags r:id="rId288"/>
            </p:custDataLst>
          </p:nvPr>
        </p:nvSpPr>
        <p:spPr bwMode="auto">
          <a:xfrm>
            <a:off x="2032000" y="3281363"/>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38" name="Freeform 451"/>
          <p:cNvSpPr>
            <a:spLocks/>
          </p:cNvSpPr>
          <p:nvPr>
            <p:custDataLst>
              <p:tags r:id="rId289"/>
            </p:custDataLst>
          </p:nvPr>
        </p:nvSpPr>
        <p:spPr bwMode="auto">
          <a:xfrm>
            <a:off x="4284663" y="3549650"/>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AU"/>
          </a:p>
        </p:txBody>
      </p:sp>
      <p:sp>
        <p:nvSpPr>
          <p:cNvPr id="2339" name="Freeform 452"/>
          <p:cNvSpPr>
            <a:spLocks/>
          </p:cNvSpPr>
          <p:nvPr>
            <p:custDataLst>
              <p:tags r:id="rId290"/>
            </p:custDataLst>
          </p:nvPr>
        </p:nvSpPr>
        <p:spPr bwMode="auto">
          <a:xfrm>
            <a:off x="4316413" y="2192338"/>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0" name="Freeform 453"/>
          <p:cNvSpPr>
            <a:spLocks/>
          </p:cNvSpPr>
          <p:nvPr>
            <p:custDataLst>
              <p:tags r:id="rId291"/>
            </p:custDataLst>
          </p:nvPr>
        </p:nvSpPr>
        <p:spPr bwMode="auto">
          <a:xfrm>
            <a:off x="4267200" y="2051050"/>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2" name="Freeform 455"/>
          <p:cNvSpPr>
            <a:spLocks/>
          </p:cNvSpPr>
          <p:nvPr>
            <p:custDataLst>
              <p:tags r:id="rId293"/>
            </p:custDataLst>
          </p:nvPr>
        </p:nvSpPr>
        <p:spPr bwMode="auto">
          <a:xfrm>
            <a:off x="4202113" y="1911350"/>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AU"/>
          </a:p>
        </p:txBody>
      </p:sp>
      <p:sp>
        <p:nvSpPr>
          <p:cNvPr id="2343" name="Freeform 456"/>
          <p:cNvSpPr>
            <a:spLocks/>
          </p:cNvSpPr>
          <p:nvPr>
            <p:custDataLst>
              <p:tags r:id="rId294"/>
            </p:custDataLst>
          </p:nvPr>
        </p:nvSpPr>
        <p:spPr bwMode="auto">
          <a:xfrm>
            <a:off x="4171950" y="1857375"/>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4" name="Freeform 457"/>
          <p:cNvSpPr>
            <a:spLocks/>
          </p:cNvSpPr>
          <p:nvPr>
            <p:custDataLst>
              <p:tags r:id="rId295"/>
            </p:custDataLst>
          </p:nvPr>
        </p:nvSpPr>
        <p:spPr bwMode="auto">
          <a:xfrm>
            <a:off x="4603750" y="2662238"/>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5" name="Freeform 458"/>
          <p:cNvSpPr>
            <a:spLocks/>
          </p:cNvSpPr>
          <p:nvPr>
            <p:custDataLst>
              <p:tags r:id="rId296"/>
            </p:custDataLst>
          </p:nvPr>
        </p:nvSpPr>
        <p:spPr bwMode="auto">
          <a:xfrm>
            <a:off x="4198938" y="2297113"/>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6" name="Freeform 459"/>
          <p:cNvSpPr>
            <a:spLocks/>
          </p:cNvSpPr>
          <p:nvPr>
            <p:custDataLst>
              <p:tags r:id="rId297"/>
            </p:custDataLst>
          </p:nvPr>
        </p:nvSpPr>
        <p:spPr bwMode="auto">
          <a:xfrm>
            <a:off x="3838575" y="2047875"/>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47" name="Freeform 460"/>
          <p:cNvSpPr>
            <a:spLocks/>
          </p:cNvSpPr>
          <p:nvPr>
            <p:custDataLst>
              <p:tags r:id="rId298"/>
            </p:custDataLst>
          </p:nvPr>
        </p:nvSpPr>
        <p:spPr bwMode="auto">
          <a:xfrm>
            <a:off x="4919663" y="2282825"/>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AU"/>
          </a:p>
        </p:txBody>
      </p:sp>
      <p:sp>
        <p:nvSpPr>
          <p:cNvPr id="2348" name="Freeform 461"/>
          <p:cNvSpPr>
            <a:spLocks/>
          </p:cNvSpPr>
          <p:nvPr>
            <p:custDataLst>
              <p:tags r:id="rId299"/>
            </p:custDataLst>
          </p:nvPr>
        </p:nvSpPr>
        <p:spPr bwMode="auto">
          <a:xfrm>
            <a:off x="4468813" y="2343150"/>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AU"/>
          </a:p>
        </p:txBody>
      </p:sp>
      <p:sp>
        <p:nvSpPr>
          <p:cNvPr id="2349" name="Freeform 462"/>
          <p:cNvSpPr>
            <a:spLocks/>
          </p:cNvSpPr>
          <p:nvPr>
            <p:custDataLst>
              <p:tags r:id="rId300"/>
            </p:custDataLst>
          </p:nvPr>
        </p:nvSpPr>
        <p:spPr bwMode="auto">
          <a:xfrm>
            <a:off x="4552950" y="2535238"/>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50" name="Freeform 463"/>
          <p:cNvSpPr>
            <a:spLocks/>
          </p:cNvSpPr>
          <p:nvPr>
            <p:custDataLst>
              <p:tags r:id="rId301"/>
            </p:custDataLst>
          </p:nvPr>
        </p:nvSpPr>
        <p:spPr bwMode="auto">
          <a:xfrm>
            <a:off x="3632200" y="3267075"/>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AU"/>
          </a:p>
        </p:txBody>
      </p:sp>
      <p:sp>
        <p:nvSpPr>
          <p:cNvPr id="2351" name="Freeform 464"/>
          <p:cNvSpPr>
            <a:spLocks/>
          </p:cNvSpPr>
          <p:nvPr>
            <p:custDataLst>
              <p:tags r:id="rId302"/>
            </p:custDataLst>
          </p:nvPr>
        </p:nvSpPr>
        <p:spPr bwMode="auto">
          <a:xfrm>
            <a:off x="5676900" y="2530475"/>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FF0000"/>
          </a:solidFill>
          <a:ln w="9525" cmpd="sng">
            <a:solidFill>
              <a:srgbClr val="FFFFFF"/>
            </a:solidFill>
            <a:prstDash val="solid"/>
            <a:round/>
            <a:headEnd/>
            <a:tailEnd/>
          </a:ln>
        </p:spPr>
        <p:txBody>
          <a:bodyPr/>
          <a:lstStyle/>
          <a:p>
            <a:endParaRPr lang="en-AU"/>
          </a:p>
        </p:txBody>
      </p:sp>
      <p:sp>
        <p:nvSpPr>
          <p:cNvPr id="2352" name="Freeform 465"/>
          <p:cNvSpPr>
            <a:spLocks/>
          </p:cNvSpPr>
          <p:nvPr>
            <p:custDataLst>
              <p:tags r:id="rId303"/>
            </p:custDataLst>
          </p:nvPr>
        </p:nvSpPr>
        <p:spPr bwMode="auto">
          <a:xfrm>
            <a:off x="3798888" y="3325813"/>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AU"/>
          </a:p>
        </p:txBody>
      </p:sp>
      <p:sp>
        <p:nvSpPr>
          <p:cNvPr id="2353" name="Freeform 466"/>
          <p:cNvSpPr>
            <a:spLocks/>
          </p:cNvSpPr>
          <p:nvPr>
            <p:custDataLst>
              <p:tags r:id="rId304"/>
            </p:custDataLst>
          </p:nvPr>
        </p:nvSpPr>
        <p:spPr bwMode="auto">
          <a:xfrm>
            <a:off x="4867275" y="3521075"/>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AU"/>
          </a:p>
        </p:txBody>
      </p:sp>
      <p:sp>
        <p:nvSpPr>
          <p:cNvPr id="2354" name="Freeform 467"/>
          <p:cNvSpPr>
            <a:spLocks/>
          </p:cNvSpPr>
          <p:nvPr>
            <p:custDataLst>
              <p:tags r:id="rId305"/>
            </p:custDataLst>
          </p:nvPr>
        </p:nvSpPr>
        <p:spPr bwMode="auto">
          <a:xfrm>
            <a:off x="4849813" y="2606675"/>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AU"/>
          </a:p>
        </p:txBody>
      </p:sp>
      <p:sp>
        <p:nvSpPr>
          <p:cNvPr id="2355" name="Freeform 468"/>
          <p:cNvSpPr>
            <a:spLocks/>
          </p:cNvSpPr>
          <p:nvPr>
            <p:custDataLst>
              <p:tags r:id="rId306"/>
            </p:custDataLst>
          </p:nvPr>
        </p:nvSpPr>
        <p:spPr bwMode="auto">
          <a:xfrm>
            <a:off x="5148263" y="2709863"/>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AU"/>
          </a:p>
        </p:txBody>
      </p:sp>
      <p:sp>
        <p:nvSpPr>
          <p:cNvPr id="2356" name="Freeform 469"/>
          <p:cNvSpPr>
            <a:spLocks/>
          </p:cNvSpPr>
          <p:nvPr>
            <p:custDataLst>
              <p:tags r:id="rId307"/>
            </p:custDataLst>
          </p:nvPr>
        </p:nvSpPr>
        <p:spPr bwMode="auto">
          <a:xfrm>
            <a:off x="4435475" y="1844675"/>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57" name="Freeform 470"/>
          <p:cNvSpPr>
            <a:spLocks/>
          </p:cNvSpPr>
          <p:nvPr>
            <p:custDataLst>
              <p:tags r:id="rId308"/>
            </p:custDataLst>
          </p:nvPr>
        </p:nvSpPr>
        <p:spPr bwMode="auto">
          <a:xfrm>
            <a:off x="4846638" y="2565400"/>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AU"/>
          </a:p>
        </p:txBody>
      </p:sp>
      <p:sp>
        <p:nvSpPr>
          <p:cNvPr id="2358" name="Freeform 471"/>
          <p:cNvSpPr>
            <a:spLocks/>
          </p:cNvSpPr>
          <p:nvPr>
            <p:custDataLst>
              <p:tags r:id="rId309"/>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AU"/>
          </a:p>
        </p:txBody>
      </p:sp>
      <p:sp>
        <p:nvSpPr>
          <p:cNvPr id="2359" name="Freeform 472"/>
          <p:cNvSpPr>
            <a:spLocks/>
          </p:cNvSpPr>
          <p:nvPr>
            <p:custDataLst>
              <p:tags r:id="rId310"/>
            </p:custDataLst>
          </p:nvPr>
        </p:nvSpPr>
        <p:spPr bwMode="auto">
          <a:xfrm>
            <a:off x="4433888" y="1892300"/>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60" name="Freeform 473"/>
          <p:cNvSpPr>
            <a:spLocks/>
          </p:cNvSpPr>
          <p:nvPr>
            <p:custDataLst>
              <p:tags r:id="rId311"/>
            </p:custDataLst>
          </p:nvPr>
        </p:nvSpPr>
        <p:spPr bwMode="auto">
          <a:xfrm>
            <a:off x="4140200" y="2078038"/>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61" name="Freeform 474"/>
          <p:cNvSpPr>
            <a:spLocks/>
          </p:cNvSpPr>
          <p:nvPr>
            <p:custDataLst>
              <p:tags r:id="rId312"/>
            </p:custDataLst>
          </p:nvPr>
        </p:nvSpPr>
        <p:spPr bwMode="auto">
          <a:xfrm>
            <a:off x="4837113" y="3962400"/>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AU"/>
          </a:p>
        </p:txBody>
      </p:sp>
      <p:sp>
        <p:nvSpPr>
          <p:cNvPr id="2362" name="Freeform 475"/>
          <p:cNvSpPr>
            <a:spLocks/>
          </p:cNvSpPr>
          <p:nvPr>
            <p:custDataLst>
              <p:tags r:id="rId313"/>
            </p:custDataLst>
          </p:nvPr>
        </p:nvSpPr>
        <p:spPr bwMode="auto">
          <a:xfrm>
            <a:off x="4329113" y="2533650"/>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AU"/>
          </a:p>
        </p:txBody>
      </p:sp>
      <p:sp>
        <p:nvSpPr>
          <p:cNvPr id="2363" name="Freeform 476"/>
          <p:cNvSpPr>
            <a:spLocks/>
          </p:cNvSpPr>
          <p:nvPr>
            <p:custDataLst>
              <p:tags r:id="rId314"/>
            </p:custDataLst>
          </p:nvPr>
        </p:nvSpPr>
        <p:spPr bwMode="auto">
          <a:xfrm>
            <a:off x="4648200" y="4154488"/>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AU"/>
          </a:p>
        </p:txBody>
      </p:sp>
      <p:sp>
        <p:nvSpPr>
          <p:cNvPr id="2364" name="Freeform 477"/>
          <p:cNvSpPr>
            <a:spLocks/>
          </p:cNvSpPr>
          <p:nvPr>
            <p:custDataLst>
              <p:tags r:id="rId315"/>
            </p:custDataLst>
          </p:nvPr>
        </p:nvSpPr>
        <p:spPr bwMode="auto">
          <a:xfrm>
            <a:off x="4560888" y="3930650"/>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AU"/>
          </a:p>
        </p:txBody>
      </p:sp>
      <p:sp>
        <p:nvSpPr>
          <p:cNvPr id="2365" name="Freeform 478"/>
          <p:cNvSpPr>
            <a:spLocks/>
          </p:cNvSpPr>
          <p:nvPr>
            <p:custDataLst>
              <p:tags r:id="rId316"/>
            </p:custDataLst>
          </p:nvPr>
        </p:nvSpPr>
        <p:spPr bwMode="auto">
          <a:xfrm>
            <a:off x="4297363" y="4203700"/>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AU"/>
          </a:p>
        </p:txBody>
      </p:sp>
      <p:sp>
        <p:nvSpPr>
          <p:cNvPr id="2366" name="Freeform 479"/>
          <p:cNvSpPr>
            <a:spLocks/>
          </p:cNvSpPr>
          <p:nvPr>
            <p:custDataLst>
              <p:tags r:id="rId317"/>
            </p:custDataLst>
          </p:nvPr>
        </p:nvSpPr>
        <p:spPr bwMode="auto">
          <a:xfrm>
            <a:off x="3576638" y="3133725"/>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AU"/>
          </a:p>
        </p:txBody>
      </p:sp>
      <p:sp>
        <p:nvSpPr>
          <p:cNvPr id="2367" name="Freeform 480"/>
          <p:cNvSpPr>
            <a:spLocks/>
          </p:cNvSpPr>
          <p:nvPr>
            <p:custDataLst>
              <p:tags r:id="rId318"/>
            </p:custDataLst>
          </p:nvPr>
        </p:nvSpPr>
        <p:spPr bwMode="auto">
          <a:xfrm>
            <a:off x="4749800" y="3695700"/>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AU"/>
          </a:p>
        </p:txBody>
      </p:sp>
      <p:sp>
        <p:nvSpPr>
          <p:cNvPr id="2368" name="Freeform 481"/>
          <p:cNvSpPr>
            <a:spLocks/>
          </p:cNvSpPr>
          <p:nvPr>
            <p:custDataLst>
              <p:tags r:id="rId319"/>
            </p:custDataLst>
          </p:nvPr>
        </p:nvSpPr>
        <p:spPr bwMode="auto">
          <a:xfrm>
            <a:off x="7313613" y="2209800"/>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69" name="Freeform 482"/>
          <p:cNvSpPr>
            <a:spLocks/>
          </p:cNvSpPr>
          <p:nvPr>
            <p:custDataLst>
              <p:tags r:id="rId320"/>
            </p:custDataLst>
          </p:nvPr>
        </p:nvSpPr>
        <p:spPr bwMode="auto">
          <a:xfrm>
            <a:off x="7172325" y="2211388"/>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370" name="Freeform 483"/>
          <p:cNvSpPr>
            <a:spLocks/>
          </p:cNvSpPr>
          <p:nvPr>
            <p:custDataLst>
              <p:tags r:id="rId321"/>
            </p:custDataLst>
          </p:nvPr>
        </p:nvSpPr>
        <p:spPr bwMode="auto">
          <a:xfrm>
            <a:off x="7142163" y="2565400"/>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371" name="Freeform 484"/>
          <p:cNvSpPr>
            <a:spLocks/>
          </p:cNvSpPr>
          <p:nvPr>
            <p:custDataLst>
              <p:tags r:id="rId322"/>
            </p:custDataLst>
          </p:nvPr>
        </p:nvSpPr>
        <p:spPr bwMode="auto">
          <a:xfrm>
            <a:off x="7088188" y="2579688"/>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sp>
        <p:nvSpPr>
          <p:cNvPr id="2372" name="Freeform 485"/>
          <p:cNvSpPr>
            <a:spLocks/>
          </p:cNvSpPr>
          <p:nvPr>
            <p:custDataLst>
              <p:tags r:id="rId323"/>
            </p:custDataLst>
          </p:nvPr>
        </p:nvSpPr>
        <p:spPr bwMode="auto">
          <a:xfrm>
            <a:off x="7104063" y="2341563"/>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FF0000"/>
          </a:solidFill>
          <a:ln w="9525" cap="flat" cmpd="sng">
            <a:solidFill>
              <a:srgbClr val="FFFFFF"/>
            </a:solidFill>
            <a:prstDash val="solid"/>
            <a:round/>
            <a:headEnd type="none" w="med" len="med"/>
            <a:tailEnd type="none" w="med" len="med"/>
          </a:ln>
        </p:spPr>
        <p:txBody>
          <a:bodyPr/>
          <a:lstStyle/>
          <a:p>
            <a:endParaRPr lang="en-AU"/>
          </a:p>
        </p:txBody>
      </p:sp>
      <p:sp>
        <p:nvSpPr>
          <p:cNvPr id="2373" name="Freeform 486"/>
          <p:cNvSpPr>
            <a:spLocks/>
          </p:cNvSpPr>
          <p:nvPr>
            <p:custDataLst>
              <p:tags r:id="rId324"/>
            </p:custDataLst>
          </p:nvPr>
        </p:nvSpPr>
        <p:spPr bwMode="auto">
          <a:xfrm>
            <a:off x="4687888" y="12319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74" name="Freeform 487"/>
          <p:cNvSpPr>
            <a:spLocks/>
          </p:cNvSpPr>
          <p:nvPr>
            <p:custDataLst>
              <p:tags r:id="rId325"/>
            </p:custDataLst>
          </p:nvPr>
        </p:nvSpPr>
        <p:spPr bwMode="auto">
          <a:xfrm>
            <a:off x="4830763" y="12144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75" name="Freeform 488"/>
          <p:cNvSpPr>
            <a:spLocks/>
          </p:cNvSpPr>
          <p:nvPr>
            <p:custDataLst>
              <p:tags r:id="rId326"/>
            </p:custDataLst>
          </p:nvPr>
        </p:nvSpPr>
        <p:spPr bwMode="auto">
          <a:xfrm>
            <a:off x="4867275" y="12223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76" name="Freeform 489"/>
          <p:cNvSpPr>
            <a:spLocks/>
          </p:cNvSpPr>
          <p:nvPr>
            <p:custDataLst>
              <p:tags r:id="rId327"/>
            </p:custDataLst>
          </p:nvPr>
        </p:nvSpPr>
        <p:spPr bwMode="auto">
          <a:xfrm>
            <a:off x="5400675" y="1408113"/>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77" name="Freeform 490"/>
          <p:cNvSpPr>
            <a:spLocks/>
          </p:cNvSpPr>
          <p:nvPr>
            <p:custDataLst>
              <p:tags r:id="rId328"/>
            </p:custDataLst>
          </p:nvPr>
        </p:nvSpPr>
        <p:spPr bwMode="auto">
          <a:xfrm>
            <a:off x="5310188" y="1266825"/>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78" name="Freeform 491"/>
          <p:cNvSpPr>
            <a:spLocks/>
          </p:cNvSpPr>
          <p:nvPr>
            <p:custDataLst>
              <p:tags r:id="rId329"/>
            </p:custDataLst>
          </p:nvPr>
        </p:nvSpPr>
        <p:spPr bwMode="auto">
          <a:xfrm>
            <a:off x="5332413" y="1225550"/>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79" name="Freeform 492"/>
          <p:cNvSpPr>
            <a:spLocks/>
          </p:cNvSpPr>
          <p:nvPr>
            <p:custDataLst>
              <p:tags r:id="rId330"/>
            </p:custDataLst>
          </p:nvPr>
        </p:nvSpPr>
        <p:spPr bwMode="auto">
          <a:xfrm>
            <a:off x="5476875" y="1341438"/>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0" name="Freeform 493"/>
          <p:cNvSpPr>
            <a:spLocks/>
          </p:cNvSpPr>
          <p:nvPr>
            <p:custDataLst>
              <p:tags r:id="rId331"/>
            </p:custDataLst>
          </p:nvPr>
        </p:nvSpPr>
        <p:spPr bwMode="auto">
          <a:xfrm>
            <a:off x="5530850" y="1225550"/>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1" name="Freeform 494"/>
          <p:cNvSpPr>
            <a:spLocks/>
          </p:cNvSpPr>
          <p:nvPr>
            <p:custDataLst>
              <p:tags r:id="rId332"/>
            </p:custDataLst>
          </p:nvPr>
        </p:nvSpPr>
        <p:spPr bwMode="auto">
          <a:xfrm>
            <a:off x="5591175" y="1250950"/>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2" name="Freeform 495"/>
          <p:cNvSpPr>
            <a:spLocks/>
          </p:cNvSpPr>
          <p:nvPr>
            <p:custDataLst>
              <p:tags r:id="rId333"/>
            </p:custDataLst>
          </p:nvPr>
        </p:nvSpPr>
        <p:spPr bwMode="auto">
          <a:xfrm>
            <a:off x="5708650" y="1265238"/>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3" name="Freeform 496"/>
          <p:cNvSpPr>
            <a:spLocks/>
          </p:cNvSpPr>
          <p:nvPr>
            <p:custDataLst>
              <p:tags r:id="rId334"/>
            </p:custDataLst>
          </p:nvPr>
        </p:nvSpPr>
        <p:spPr bwMode="auto">
          <a:xfrm>
            <a:off x="6235700" y="1390650"/>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4" name="Freeform 497"/>
          <p:cNvSpPr>
            <a:spLocks/>
          </p:cNvSpPr>
          <p:nvPr>
            <p:custDataLst>
              <p:tags r:id="rId335"/>
            </p:custDataLst>
          </p:nvPr>
        </p:nvSpPr>
        <p:spPr bwMode="auto">
          <a:xfrm>
            <a:off x="6302375" y="1408113"/>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5" name="Freeform 498"/>
          <p:cNvSpPr>
            <a:spLocks/>
          </p:cNvSpPr>
          <p:nvPr>
            <p:custDataLst>
              <p:tags r:id="rId336"/>
            </p:custDataLst>
          </p:nvPr>
        </p:nvSpPr>
        <p:spPr bwMode="auto">
          <a:xfrm>
            <a:off x="6332538" y="1419225"/>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6" name="Freeform 499"/>
          <p:cNvSpPr>
            <a:spLocks/>
          </p:cNvSpPr>
          <p:nvPr>
            <p:custDataLst>
              <p:tags r:id="rId337"/>
            </p:custDataLst>
          </p:nvPr>
        </p:nvSpPr>
        <p:spPr bwMode="auto">
          <a:xfrm>
            <a:off x="6103938" y="1392238"/>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7" name="Freeform 500"/>
          <p:cNvSpPr>
            <a:spLocks/>
          </p:cNvSpPr>
          <p:nvPr>
            <p:custDataLst>
              <p:tags r:id="rId338"/>
            </p:custDataLst>
          </p:nvPr>
        </p:nvSpPr>
        <p:spPr bwMode="auto">
          <a:xfrm>
            <a:off x="6403975" y="1333500"/>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8" name="Freeform 501"/>
          <p:cNvSpPr>
            <a:spLocks/>
          </p:cNvSpPr>
          <p:nvPr>
            <p:custDataLst>
              <p:tags r:id="rId339"/>
            </p:custDataLst>
          </p:nvPr>
        </p:nvSpPr>
        <p:spPr bwMode="auto">
          <a:xfrm>
            <a:off x="6564313" y="1341438"/>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89" name="Freeform 502"/>
          <p:cNvSpPr>
            <a:spLocks/>
          </p:cNvSpPr>
          <p:nvPr>
            <p:custDataLst>
              <p:tags r:id="rId340"/>
            </p:custDataLst>
          </p:nvPr>
        </p:nvSpPr>
        <p:spPr bwMode="auto">
          <a:xfrm>
            <a:off x="6524625" y="1389063"/>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0" name="Freeform 503"/>
          <p:cNvSpPr>
            <a:spLocks/>
          </p:cNvSpPr>
          <p:nvPr>
            <p:custDataLst>
              <p:tags r:id="rId341"/>
            </p:custDataLst>
          </p:nvPr>
        </p:nvSpPr>
        <p:spPr bwMode="auto">
          <a:xfrm>
            <a:off x="6503988" y="1385888"/>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2" name="Freeform 505"/>
          <p:cNvSpPr>
            <a:spLocks/>
          </p:cNvSpPr>
          <p:nvPr>
            <p:custDataLst>
              <p:tags r:id="rId343"/>
            </p:custDataLst>
          </p:nvPr>
        </p:nvSpPr>
        <p:spPr bwMode="auto">
          <a:xfrm>
            <a:off x="5675313" y="1312863"/>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3" name="Freeform 506"/>
          <p:cNvSpPr>
            <a:spLocks/>
          </p:cNvSpPr>
          <p:nvPr>
            <p:custDataLst>
              <p:tags r:id="rId344"/>
            </p:custDataLst>
          </p:nvPr>
        </p:nvSpPr>
        <p:spPr bwMode="auto">
          <a:xfrm>
            <a:off x="6424613" y="1384300"/>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4" name="Freeform 507"/>
          <p:cNvSpPr>
            <a:spLocks/>
          </p:cNvSpPr>
          <p:nvPr>
            <p:custDataLst>
              <p:tags r:id="rId345"/>
            </p:custDataLst>
          </p:nvPr>
        </p:nvSpPr>
        <p:spPr bwMode="auto">
          <a:xfrm>
            <a:off x="6378575" y="1347788"/>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5" name="Freeform 508"/>
          <p:cNvSpPr>
            <a:spLocks/>
          </p:cNvSpPr>
          <p:nvPr>
            <p:custDataLst>
              <p:tags r:id="rId346"/>
            </p:custDataLst>
          </p:nvPr>
        </p:nvSpPr>
        <p:spPr bwMode="auto">
          <a:xfrm>
            <a:off x="6878638" y="1917700"/>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6" name="Freeform 509"/>
          <p:cNvSpPr>
            <a:spLocks/>
          </p:cNvSpPr>
          <p:nvPr>
            <p:custDataLst>
              <p:tags r:id="rId347"/>
            </p:custDataLst>
          </p:nvPr>
        </p:nvSpPr>
        <p:spPr bwMode="auto">
          <a:xfrm>
            <a:off x="7172325" y="1439863"/>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7" name="Freeform 510"/>
          <p:cNvSpPr>
            <a:spLocks/>
          </p:cNvSpPr>
          <p:nvPr>
            <p:custDataLst>
              <p:tags r:id="rId348"/>
            </p:custDataLst>
          </p:nvPr>
        </p:nvSpPr>
        <p:spPr bwMode="auto">
          <a:xfrm>
            <a:off x="7308850" y="1792288"/>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8" name="Freeform 511"/>
          <p:cNvSpPr>
            <a:spLocks/>
          </p:cNvSpPr>
          <p:nvPr>
            <p:custDataLst>
              <p:tags r:id="rId349"/>
            </p:custDataLst>
          </p:nvPr>
        </p:nvSpPr>
        <p:spPr bwMode="auto">
          <a:xfrm>
            <a:off x="7458075" y="1905000"/>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399" name="Freeform 512"/>
          <p:cNvSpPr>
            <a:spLocks/>
          </p:cNvSpPr>
          <p:nvPr>
            <p:custDataLst>
              <p:tags r:id="rId350"/>
            </p:custDataLst>
          </p:nvPr>
        </p:nvSpPr>
        <p:spPr bwMode="auto">
          <a:xfrm>
            <a:off x="7508875" y="1920875"/>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0" name="Freeform 513"/>
          <p:cNvSpPr>
            <a:spLocks/>
          </p:cNvSpPr>
          <p:nvPr>
            <p:custDataLst>
              <p:tags r:id="rId351"/>
            </p:custDataLst>
          </p:nvPr>
        </p:nvSpPr>
        <p:spPr bwMode="auto">
          <a:xfrm>
            <a:off x="7373938" y="2047875"/>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1" name="Freeform 514"/>
          <p:cNvSpPr>
            <a:spLocks/>
          </p:cNvSpPr>
          <p:nvPr>
            <p:custDataLst>
              <p:tags r:id="rId352"/>
            </p:custDataLst>
          </p:nvPr>
        </p:nvSpPr>
        <p:spPr bwMode="auto">
          <a:xfrm>
            <a:off x="7385050" y="2076450"/>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2" name="Freeform 515"/>
          <p:cNvSpPr>
            <a:spLocks/>
          </p:cNvSpPr>
          <p:nvPr>
            <p:custDataLst>
              <p:tags r:id="rId353"/>
            </p:custDataLst>
          </p:nvPr>
        </p:nvSpPr>
        <p:spPr bwMode="auto">
          <a:xfrm>
            <a:off x="7372350" y="2159000"/>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3" name="Freeform 516"/>
          <p:cNvSpPr>
            <a:spLocks/>
          </p:cNvSpPr>
          <p:nvPr>
            <p:custDataLst>
              <p:tags r:id="rId354"/>
            </p:custDataLst>
          </p:nvPr>
        </p:nvSpPr>
        <p:spPr bwMode="auto">
          <a:xfrm>
            <a:off x="7350125" y="2193925"/>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4" name="Freeform 517"/>
          <p:cNvSpPr>
            <a:spLocks/>
          </p:cNvSpPr>
          <p:nvPr>
            <p:custDataLst>
              <p:tags r:id="rId355"/>
            </p:custDataLst>
          </p:nvPr>
        </p:nvSpPr>
        <p:spPr bwMode="auto">
          <a:xfrm>
            <a:off x="7350125" y="2193925"/>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5" name="Freeform 518"/>
          <p:cNvSpPr>
            <a:spLocks/>
          </p:cNvSpPr>
          <p:nvPr>
            <p:custDataLst>
              <p:tags r:id="rId356"/>
            </p:custDataLst>
          </p:nvPr>
        </p:nvSpPr>
        <p:spPr bwMode="auto">
          <a:xfrm>
            <a:off x="7104063" y="1781175"/>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6" name="Freeform 519"/>
          <p:cNvSpPr>
            <a:spLocks/>
          </p:cNvSpPr>
          <p:nvPr>
            <p:custDataLst>
              <p:tags r:id="rId357"/>
            </p:custDataLst>
          </p:nvPr>
        </p:nvSpPr>
        <p:spPr bwMode="auto">
          <a:xfrm>
            <a:off x="4419600" y="1920875"/>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7" name="Freeform 520"/>
          <p:cNvSpPr>
            <a:spLocks/>
          </p:cNvSpPr>
          <p:nvPr>
            <p:custDataLst>
              <p:tags r:id="rId358"/>
            </p:custDataLst>
          </p:nvPr>
        </p:nvSpPr>
        <p:spPr bwMode="auto">
          <a:xfrm>
            <a:off x="4868863" y="1512888"/>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8" name="Freeform 521"/>
          <p:cNvSpPr>
            <a:spLocks/>
          </p:cNvSpPr>
          <p:nvPr>
            <p:custDataLst>
              <p:tags r:id="rId359"/>
            </p:custDataLst>
          </p:nvPr>
        </p:nvSpPr>
        <p:spPr bwMode="auto">
          <a:xfrm>
            <a:off x="4903788" y="1325563"/>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09" name="Freeform 522"/>
          <p:cNvSpPr>
            <a:spLocks/>
          </p:cNvSpPr>
          <p:nvPr>
            <p:custDataLst>
              <p:tags r:id="rId360"/>
            </p:custDataLst>
          </p:nvPr>
        </p:nvSpPr>
        <p:spPr bwMode="auto">
          <a:xfrm>
            <a:off x="4695825" y="1636713"/>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0" name="Freeform 523"/>
          <p:cNvSpPr>
            <a:spLocks/>
          </p:cNvSpPr>
          <p:nvPr>
            <p:custDataLst>
              <p:tags r:id="rId361"/>
            </p:custDataLst>
          </p:nvPr>
        </p:nvSpPr>
        <p:spPr bwMode="auto">
          <a:xfrm>
            <a:off x="7000875" y="1933575"/>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ED2A09"/>
          </a:solidFill>
          <a:ln w="9525" cap="flat" cmpd="sng">
            <a:solidFill>
              <a:srgbClr val="FFFFFF"/>
            </a:solidFill>
            <a:prstDash val="solid"/>
            <a:round/>
            <a:headEnd type="none" w="med" len="med"/>
            <a:tailEnd type="none" w="med" len="med"/>
          </a:ln>
          <a:effectLst/>
        </p:spPr>
        <p:txBody>
          <a:bodyPr/>
          <a:lstStyle/>
          <a:p>
            <a:endParaRPr lang="en-AU"/>
          </a:p>
        </p:txBody>
      </p:sp>
      <p:grpSp>
        <p:nvGrpSpPr>
          <p:cNvPr id="2411" name="Group 524"/>
          <p:cNvGrpSpPr>
            <a:grpSpLocks/>
          </p:cNvGrpSpPr>
          <p:nvPr>
            <p:custDataLst>
              <p:tags r:id="rId362"/>
            </p:custDataLst>
          </p:nvPr>
        </p:nvGrpSpPr>
        <p:grpSpPr bwMode="auto">
          <a:xfrm>
            <a:off x="5791200" y="1889125"/>
            <a:ext cx="671513" cy="384175"/>
            <a:chOff x="4115" y="1551"/>
            <a:chExt cx="504" cy="244"/>
          </a:xfrm>
        </p:grpSpPr>
        <p:sp>
          <p:nvSpPr>
            <p:cNvPr id="2437" name="Freeform 525"/>
            <p:cNvSpPr>
              <a:spLocks/>
            </p:cNvSpPr>
            <p:nvPr/>
          </p:nvSpPr>
          <p:spPr bwMode="auto">
            <a:xfrm>
              <a:off x="4540" y="1551"/>
              <a:ext cx="79" cy="86"/>
            </a:xfrm>
            <a:custGeom>
              <a:avLst/>
              <a:gdLst>
                <a:gd name="T0" fmla="*/ 0 w 240"/>
                <a:gd name="T1" fmla="*/ 3 h 259"/>
                <a:gd name="T2" fmla="*/ 1 w 240"/>
                <a:gd name="T3" fmla="*/ 3 h 259"/>
                <a:gd name="T4" fmla="*/ 1 w 240"/>
                <a:gd name="T5" fmla="*/ 3 h 259"/>
                <a:gd name="T6" fmla="*/ 2 w 240"/>
                <a:gd name="T7" fmla="*/ 3 h 259"/>
                <a:gd name="T8" fmla="*/ 2 w 240"/>
                <a:gd name="T9" fmla="*/ 2 h 259"/>
                <a:gd name="T10" fmla="*/ 3 w 240"/>
                <a:gd name="T11" fmla="*/ 1 h 259"/>
                <a:gd name="T12" fmla="*/ 3 w 240"/>
                <a:gd name="T13" fmla="*/ 0 h 259"/>
                <a:gd name="T14" fmla="*/ 3 w 240"/>
                <a:gd name="T15" fmla="*/ 0 h 259"/>
                <a:gd name="T16" fmla="*/ 2 w 240"/>
                <a:gd name="T17" fmla="*/ 0 h 259"/>
                <a:gd name="T18" fmla="*/ 2 w 240"/>
                <a:gd name="T19" fmla="*/ 1 h 259"/>
                <a:gd name="T20" fmla="*/ 2 w 240"/>
                <a:gd name="T21" fmla="*/ 1 h 259"/>
                <a:gd name="T22" fmla="*/ 2 w 240"/>
                <a:gd name="T23" fmla="*/ 2 h 259"/>
                <a:gd name="T24" fmla="*/ 1 w 240"/>
                <a:gd name="T25" fmla="*/ 2 h 259"/>
                <a:gd name="T26" fmla="*/ 1 w 240"/>
                <a:gd name="T27" fmla="*/ 3 h 259"/>
                <a:gd name="T28" fmla="*/ 0 w 240"/>
                <a:gd name="T29" fmla="*/ 3 h 259"/>
                <a:gd name="T30" fmla="*/ 0 w 240"/>
                <a:gd name="T31" fmla="*/ 3 h 259"/>
                <a:gd name="T32" fmla="*/ 0 w 240"/>
                <a:gd name="T33" fmla="*/ 3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AU"/>
            </a:p>
          </p:txBody>
        </p:sp>
        <p:sp>
          <p:nvSpPr>
            <p:cNvPr id="2438" name="Freeform 526"/>
            <p:cNvSpPr>
              <a:spLocks/>
            </p:cNvSpPr>
            <p:nvPr/>
          </p:nvSpPr>
          <p:spPr bwMode="auto">
            <a:xfrm>
              <a:off x="4115" y="1761"/>
              <a:ext cx="84" cy="34"/>
            </a:xfrm>
            <a:custGeom>
              <a:avLst/>
              <a:gdLst>
                <a:gd name="T0" fmla="*/ 0 w 259"/>
                <a:gd name="T1" fmla="*/ 1 h 104"/>
                <a:gd name="T2" fmla="*/ 0 w 259"/>
                <a:gd name="T3" fmla="*/ 1 h 104"/>
                <a:gd name="T4" fmla="*/ 1 w 259"/>
                <a:gd name="T5" fmla="*/ 1 h 104"/>
                <a:gd name="T6" fmla="*/ 1 w 259"/>
                <a:gd name="T7" fmla="*/ 1 h 104"/>
                <a:gd name="T8" fmla="*/ 1 w 259"/>
                <a:gd name="T9" fmla="*/ 1 h 104"/>
                <a:gd name="T10" fmla="*/ 2 w 259"/>
                <a:gd name="T11" fmla="*/ 1 h 104"/>
                <a:gd name="T12" fmla="*/ 3 w 259"/>
                <a:gd name="T13" fmla="*/ 0 h 104"/>
                <a:gd name="T14" fmla="*/ 3 w 259"/>
                <a:gd name="T15" fmla="*/ 0 h 104"/>
                <a:gd name="T16" fmla="*/ 3 w 259"/>
                <a:gd name="T17" fmla="*/ 0 h 104"/>
                <a:gd name="T18" fmla="*/ 2 w 259"/>
                <a:gd name="T19" fmla="*/ 0 h 104"/>
                <a:gd name="T20" fmla="*/ 2 w 259"/>
                <a:gd name="T21" fmla="*/ 0 h 104"/>
                <a:gd name="T22" fmla="*/ 1 w 259"/>
                <a:gd name="T23" fmla="*/ 0 h 104"/>
                <a:gd name="T24" fmla="*/ 1 w 259"/>
                <a:gd name="T25" fmla="*/ 0 h 104"/>
                <a:gd name="T26" fmla="*/ 0 w 259"/>
                <a:gd name="T27" fmla="*/ 1 h 104"/>
                <a:gd name="T28" fmla="*/ 0 w 259"/>
                <a:gd name="T29" fmla="*/ 1 h 104"/>
                <a:gd name="T30" fmla="*/ 0 w 259"/>
                <a:gd name="T31" fmla="*/ 1 h 104"/>
                <a:gd name="T32" fmla="*/ 0 w 259"/>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0000FF"/>
            </a:solidFill>
            <a:ln w="9525" cmpd="sng">
              <a:solidFill>
                <a:srgbClr val="FFFFFF"/>
              </a:solidFill>
              <a:prstDash val="solid"/>
              <a:round/>
              <a:headEnd/>
              <a:tailEnd/>
            </a:ln>
          </p:spPr>
          <p:txBody>
            <a:bodyPr/>
            <a:lstStyle/>
            <a:p>
              <a:endParaRPr lang="en-AU"/>
            </a:p>
          </p:txBody>
        </p:sp>
      </p:grpSp>
      <p:sp>
        <p:nvSpPr>
          <p:cNvPr id="2412" name="Freeform 527"/>
          <p:cNvSpPr>
            <a:spLocks/>
          </p:cNvSpPr>
          <p:nvPr>
            <p:custDataLst>
              <p:tags r:id="rId363"/>
            </p:custDataLst>
          </p:nvPr>
        </p:nvSpPr>
        <p:spPr bwMode="auto">
          <a:xfrm>
            <a:off x="4848225" y="2638425"/>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3" name="Freeform 528"/>
          <p:cNvSpPr>
            <a:spLocks/>
          </p:cNvSpPr>
          <p:nvPr>
            <p:custDataLst>
              <p:tags r:id="rId364"/>
            </p:custDataLst>
          </p:nvPr>
        </p:nvSpPr>
        <p:spPr bwMode="auto">
          <a:xfrm>
            <a:off x="4322763" y="2182813"/>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4" name="Freeform 529"/>
          <p:cNvSpPr>
            <a:spLocks/>
          </p:cNvSpPr>
          <p:nvPr>
            <p:custDataLst>
              <p:tags r:id="rId365"/>
            </p:custDataLst>
          </p:nvPr>
        </p:nvSpPr>
        <p:spPr bwMode="auto">
          <a:xfrm>
            <a:off x="4062413" y="2395538"/>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5" name="Freeform 530"/>
          <p:cNvSpPr>
            <a:spLocks/>
          </p:cNvSpPr>
          <p:nvPr>
            <p:custDataLst>
              <p:tags r:id="rId366"/>
            </p:custDataLst>
          </p:nvPr>
        </p:nvSpPr>
        <p:spPr bwMode="auto">
          <a:xfrm>
            <a:off x="3654425" y="2741613"/>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6" name="Freeform 531"/>
          <p:cNvSpPr>
            <a:spLocks/>
          </p:cNvSpPr>
          <p:nvPr>
            <p:custDataLst>
              <p:tags r:id="rId367"/>
            </p:custDataLst>
          </p:nvPr>
        </p:nvSpPr>
        <p:spPr bwMode="auto">
          <a:xfrm>
            <a:off x="3595688" y="2757488"/>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7" name="Freeform 532"/>
          <p:cNvSpPr>
            <a:spLocks/>
          </p:cNvSpPr>
          <p:nvPr>
            <p:custDataLst>
              <p:tags r:id="rId368"/>
            </p:custDataLst>
          </p:nvPr>
        </p:nvSpPr>
        <p:spPr bwMode="auto">
          <a:xfrm>
            <a:off x="3570288" y="2751138"/>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18" name="Freeform 533"/>
          <p:cNvSpPr>
            <a:spLocks/>
          </p:cNvSpPr>
          <p:nvPr>
            <p:custDataLst>
              <p:tags r:id="rId369"/>
            </p:custDataLst>
          </p:nvPr>
        </p:nvSpPr>
        <p:spPr bwMode="auto">
          <a:xfrm>
            <a:off x="4841875" y="2479675"/>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AU"/>
          </a:p>
        </p:txBody>
      </p:sp>
      <p:sp>
        <p:nvSpPr>
          <p:cNvPr id="2419" name="Freeform 534"/>
          <p:cNvSpPr>
            <a:spLocks/>
          </p:cNvSpPr>
          <p:nvPr>
            <p:custDataLst>
              <p:tags r:id="rId370"/>
            </p:custDataLst>
          </p:nvPr>
        </p:nvSpPr>
        <p:spPr bwMode="auto">
          <a:xfrm>
            <a:off x="6935788" y="2860675"/>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FF0000"/>
          </a:solidFill>
          <a:ln w="9525" cmpd="sng">
            <a:solidFill>
              <a:srgbClr val="FFFFFF"/>
            </a:solidFill>
            <a:prstDash val="solid"/>
            <a:round/>
            <a:headEnd/>
            <a:tailEnd/>
          </a:ln>
        </p:spPr>
        <p:txBody>
          <a:bodyPr/>
          <a:lstStyle/>
          <a:p>
            <a:endParaRPr lang="en-AU"/>
          </a:p>
        </p:txBody>
      </p:sp>
      <p:grpSp>
        <p:nvGrpSpPr>
          <p:cNvPr id="2420" name="Group 535"/>
          <p:cNvGrpSpPr>
            <a:grpSpLocks/>
          </p:cNvGrpSpPr>
          <p:nvPr>
            <p:custDataLst>
              <p:tags r:id="rId371"/>
            </p:custDataLst>
          </p:nvPr>
        </p:nvGrpSpPr>
        <p:grpSpPr bwMode="auto">
          <a:xfrm>
            <a:off x="4583113" y="2328863"/>
            <a:ext cx="482600" cy="201612"/>
            <a:chOff x="3289" y="1830"/>
            <a:chExt cx="363" cy="128"/>
          </a:xfrm>
        </p:grpSpPr>
        <p:sp>
          <p:nvSpPr>
            <p:cNvPr id="2432" name="Freeform 536"/>
            <p:cNvSpPr>
              <a:spLocks/>
            </p:cNvSpPr>
            <p:nvPr/>
          </p:nvSpPr>
          <p:spPr bwMode="auto">
            <a:xfrm>
              <a:off x="3289" y="1871"/>
              <a:ext cx="4" cy="3"/>
            </a:xfrm>
            <a:custGeom>
              <a:avLst/>
              <a:gdLst>
                <a:gd name="T0" fmla="*/ 0 w 13"/>
                <a:gd name="T1" fmla="*/ 0 h 7"/>
                <a:gd name="T2" fmla="*/ 0 w 13"/>
                <a:gd name="T3" fmla="*/ 0 h 7"/>
                <a:gd name="T4" fmla="*/ 0 w 13"/>
                <a:gd name="T5" fmla="*/ 0 h 7"/>
                <a:gd name="T6" fmla="*/ 0 w 13"/>
                <a:gd name="T7" fmla="*/ 0 h 7"/>
                <a:gd name="T8" fmla="*/ 0 w 13"/>
                <a:gd name="T9" fmla="*/ 0 h 7"/>
                <a:gd name="T10" fmla="*/ 0 w 13"/>
                <a:gd name="T11" fmla="*/ 0 h 7"/>
                <a:gd name="T12" fmla="*/ 0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33" name="Freeform 537"/>
            <p:cNvSpPr>
              <a:spLocks/>
            </p:cNvSpPr>
            <p:nvPr/>
          </p:nvSpPr>
          <p:spPr bwMode="auto">
            <a:xfrm>
              <a:off x="3324" y="1937"/>
              <a:ext cx="10" cy="3"/>
            </a:xfrm>
            <a:custGeom>
              <a:avLst/>
              <a:gdLst>
                <a:gd name="T0" fmla="*/ 0 w 34"/>
                <a:gd name="T1" fmla="*/ 0 h 8"/>
                <a:gd name="T2" fmla="*/ 0 w 34"/>
                <a:gd name="T3" fmla="*/ 0 h 8"/>
                <a:gd name="T4" fmla="*/ 0 w 34"/>
                <a:gd name="T5" fmla="*/ 0 h 8"/>
                <a:gd name="T6" fmla="*/ 0 w 34"/>
                <a:gd name="T7" fmla="*/ 0 h 8"/>
                <a:gd name="T8" fmla="*/ 0 w 34"/>
                <a:gd name="T9" fmla="*/ 0 h 8"/>
                <a:gd name="T10" fmla="*/ 0 w 34"/>
                <a:gd name="T11" fmla="*/ 0 h 8"/>
                <a:gd name="T12" fmla="*/ 0 w 34"/>
                <a:gd name="T13" fmla="*/ 0 h 8"/>
                <a:gd name="T14" fmla="*/ 0 w 34"/>
                <a:gd name="T15" fmla="*/ 0 h 8"/>
                <a:gd name="T16" fmla="*/ 0 w 34"/>
                <a:gd name="T17" fmla="*/ 0 h 8"/>
                <a:gd name="T18" fmla="*/ 0 w 34"/>
                <a:gd name="T19" fmla="*/ 0 h 8"/>
                <a:gd name="T20" fmla="*/ 0 w 34"/>
                <a:gd name="T21" fmla="*/ 0 h 8"/>
                <a:gd name="T22" fmla="*/ 0 w 34"/>
                <a:gd name="T23" fmla="*/ 0 h 8"/>
                <a:gd name="T24" fmla="*/ 0 w 3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34" name="Freeform 538"/>
            <p:cNvSpPr>
              <a:spLocks/>
            </p:cNvSpPr>
            <p:nvPr/>
          </p:nvSpPr>
          <p:spPr bwMode="auto">
            <a:xfrm>
              <a:off x="3343" y="1948"/>
              <a:ext cx="4" cy="8"/>
            </a:xfrm>
            <a:custGeom>
              <a:avLst/>
              <a:gdLst>
                <a:gd name="T0" fmla="*/ 0 w 13"/>
                <a:gd name="T1" fmla="*/ 0 h 24"/>
                <a:gd name="T2" fmla="*/ 0 w 13"/>
                <a:gd name="T3" fmla="*/ 0 h 24"/>
                <a:gd name="T4" fmla="*/ 0 w 13"/>
                <a:gd name="T5" fmla="*/ 0 h 24"/>
                <a:gd name="T6" fmla="*/ 0 w 13"/>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35" name="Freeform 539"/>
            <p:cNvSpPr>
              <a:spLocks/>
            </p:cNvSpPr>
            <p:nvPr/>
          </p:nvSpPr>
          <p:spPr bwMode="auto">
            <a:xfrm>
              <a:off x="3313" y="1834"/>
              <a:ext cx="34" cy="23"/>
            </a:xfrm>
            <a:custGeom>
              <a:avLst/>
              <a:gdLst>
                <a:gd name="T0" fmla="*/ 0 w 107"/>
                <a:gd name="T1" fmla="*/ 0 h 69"/>
                <a:gd name="T2" fmla="*/ 0 w 107"/>
                <a:gd name="T3" fmla="*/ 0 h 69"/>
                <a:gd name="T4" fmla="*/ 0 w 107"/>
                <a:gd name="T5" fmla="*/ 1 h 69"/>
                <a:gd name="T6" fmla="*/ 0 w 107"/>
                <a:gd name="T7" fmla="*/ 1 h 69"/>
                <a:gd name="T8" fmla="*/ 0 w 107"/>
                <a:gd name="T9" fmla="*/ 1 h 69"/>
                <a:gd name="T10" fmla="*/ 0 w 107"/>
                <a:gd name="T11" fmla="*/ 1 h 69"/>
                <a:gd name="T12" fmla="*/ 1 w 107"/>
                <a:gd name="T13" fmla="*/ 1 h 69"/>
                <a:gd name="T14" fmla="*/ 1 w 107"/>
                <a:gd name="T15" fmla="*/ 1 h 69"/>
                <a:gd name="T16" fmla="*/ 1 w 107"/>
                <a:gd name="T17" fmla="*/ 1 h 69"/>
                <a:gd name="T18" fmla="*/ 1 w 107"/>
                <a:gd name="T19" fmla="*/ 0 h 69"/>
                <a:gd name="T20" fmla="*/ 1 w 107"/>
                <a:gd name="T21" fmla="*/ 0 h 69"/>
                <a:gd name="T22" fmla="*/ 1 w 107"/>
                <a:gd name="T23" fmla="*/ 0 h 69"/>
                <a:gd name="T24" fmla="*/ 1 w 107"/>
                <a:gd name="T25" fmla="*/ 0 h 69"/>
                <a:gd name="T26" fmla="*/ 1 w 107"/>
                <a:gd name="T27" fmla="*/ 0 h 69"/>
                <a:gd name="T28" fmla="*/ 1 w 107"/>
                <a:gd name="T29" fmla="*/ 0 h 69"/>
                <a:gd name="T30" fmla="*/ 1 w 107"/>
                <a:gd name="T31" fmla="*/ 0 h 69"/>
                <a:gd name="T32" fmla="*/ 1 w 107"/>
                <a:gd name="T33" fmla="*/ 0 h 69"/>
                <a:gd name="T34" fmla="*/ 1 w 107"/>
                <a:gd name="T35" fmla="*/ 0 h 69"/>
                <a:gd name="T36" fmla="*/ 1 w 107"/>
                <a:gd name="T37" fmla="*/ 0 h 69"/>
                <a:gd name="T38" fmla="*/ 1 w 107"/>
                <a:gd name="T39" fmla="*/ 0 h 69"/>
                <a:gd name="T40" fmla="*/ 0 w 107"/>
                <a:gd name="T41" fmla="*/ 0 h 69"/>
                <a:gd name="T42" fmla="*/ 0 w 107"/>
                <a:gd name="T43" fmla="*/ 0 h 69"/>
                <a:gd name="T44" fmla="*/ 0 w 107"/>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36" name="Freeform 540"/>
            <p:cNvSpPr>
              <a:spLocks/>
            </p:cNvSpPr>
            <p:nvPr/>
          </p:nvSpPr>
          <p:spPr bwMode="auto">
            <a:xfrm>
              <a:off x="3302" y="1830"/>
              <a:ext cx="350" cy="128"/>
            </a:xfrm>
            <a:custGeom>
              <a:avLst/>
              <a:gdLst>
                <a:gd name="T0" fmla="*/ 11 w 1070"/>
                <a:gd name="T1" fmla="*/ 2 h 382"/>
                <a:gd name="T2" fmla="*/ 11 w 1070"/>
                <a:gd name="T3" fmla="*/ 1 h 382"/>
                <a:gd name="T4" fmla="*/ 11 w 1070"/>
                <a:gd name="T5" fmla="*/ 1 h 382"/>
                <a:gd name="T6" fmla="*/ 11 w 1070"/>
                <a:gd name="T7" fmla="*/ 0 h 382"/>
                <a:gd name="T8" fmla="*/ 9 w 1070"/>
                <a:gd name="T9" fmla="*/ 0 h 382"/>
                <a:gd name="T10" fmla="*/ 9 w 1070"/>
                <a:gd name="T11" fmla="*/ 1 h 382"/>
                <a:gd name="T12" fmla="*/ 8 w 1070"/>
                <a:gd name="T13" fmla="*/ 1 h 382"/>
                <a:gd name="T14" fmla="*/ 7 w 1070"/>
                <a:gd name="T15" fmla="*/ 1 h 382"/>
                <a:gd name="T16" fmla="*/ 7 w 1070"/>
                <a:gd name="T17" fmla="*/ 1 h 382"/>
                <a:gd name="T18" fmla="*/ 7 w 1070"/>
                <a:gd name="T19" fmla="*/ 0 h 382"/>
                <a:gd name="T20" fmla="*/ 6 w 1070"/>
                <a:gd name="T21" fmla="*/ 0 h 382"/>
                <a:gd name="T22" fmla="*/ 6 w 1070"/>
                <a:gd name="T23" fmla="*/ 0 h 382"/>
                <a:gd name="T24" fmla="*/ 5 w 1070"/>
                <a:gd name="T25" fmla="*/ 0 h 382"/>
                <a:gd name="T26" fmla="*/ 5 w 1070"/>
                <a:gd name="T27" fmla="*/ 0 h 382"/>
                <a:gd name="T28" fmla="*/ 3 w 1070"/>
                <a:gd name="T29" fmla="*/ 0 h 382"/>
                <a:gd name="T30" fmla="*/ 3 w 1070"/>
                <a:gd name="T31" fmla="*/ 1 h 382"/>
                <a:gd name="T32" fmla="*/ 2 w 1070"/>
                <a:gd name="T33" fmla="*/ 1 h 382"/>
                <a:gd name="T34" fmla="*/ 2 w 1070"/>
                <a:gd name="T35" fmla="*/ 1 h 382"/>
                <a:gd name="T36" fmla="*/ 2 w 1070"/>
                <a:gd name="T37" fmla="*/ 1 h 382"/>
                <a:gd name="T38" fmla="*/ 1 w 1070"/>
                <a:gd name="T39" fmla="*/ 1 h 382"/>
                <a:gd name="T40" fmla="*/ 1 w 1070"/>
                <a:gd name="T41" fmla="*/ 1 h 382"/>
                <a:gd name="T42" fmla="*/ 0 w 1070"/>
                <a:gd name="T43" fmla="*/ 1 h 382"/>
                <a:gd name="T44" fmla="*/ 0 w 1070"/>
                <a:gd name="T45" fmla="*/ 2 h 382"/>
                <a:gd name="T46" fmla="*/ 0 w 1070"/>
                <a:gd name="T47" fmla="*/ 2 h 382"/>
                <a:gd name="T48" fmla="*/ 0 w 1070"/>
                <a:gd name="T49" fmla="*/ 2 h 382"/>
                <a:gd name="T50" fmla="*/ 0 w 1070"/>
                <a:gd name="T51" fmla="*/ 3 h 382"/>
                <a:gd name="T52" fmla="*/ 1 w 1070"/>
                <a:gd name="T53" fmla="*/ 3 h 382"/>
                <a:gd name="T54" fmla="*/ 1 w 1070"/>
                <a:gd name="T55" fmla="*/ 3 h 382"/>
                <a:gd name="T56" fmla="*/ 1 w 1070"/>
                <a:gd name="T57" fmla="*/ 3 h 382"/>
                <a:gd name="T58" fmla="*/ 1 w 1070"/>
                <a:gd name="T59" fmla="*/ 4 h 382"/>
                <a:gd name="T60" fmla="*/ 2 w 1070"/>
                <a:gd name="T61" fmla="*/ 4 h 382"/>
                <a:gd name="T62" fmla="*/ 3 w 1070"/>
                <a:gd name="T63" fmla="*/ 5 h 382"/>
                <a:gd name="T64" fmla="*/ 3 w 1070"/>
                <a:gd name="T65" fmla="*/ 4 h 382"/>
                <a:gd name="T66" fmla="*/ 3 w 1070"/>
                <a:gd name="T67" fmla="*/ 4 h 382"/>
                <a:gd name="T68" fmla="*/ 3 w 1070"/>
                <a:gd name="T69" fmla="*/ 4 h 382"/>
                <a:gd name="T70" fmla="*/ 4 w 1070"/>
                <a:gd name="T71" fmla="*/ 4 h 382"/>
                <a:gd name="T72" fmla="*/ 4 w 1070"/>
                <a:gd name="T73" fmla="*/ 4 h 382"/>
                <a:gd name="T74" fmla="*/ 5 w 1070"/>
                <a:gd name="T75" fmla="*/ 5 h 382"/>
                <a:gd name="T76" fmla="*/ 5 w 1070"/>
                <a:gd name="T77" fmla="*/ 4 h 382"/>
                <a:gd name="T78" fmla="*/ 6 w 1070"/>
                <a:gd name="T79" fmla="*/ 4 h 382"/>
                <a:gd name="T80" fmla="*/ 6 w 1070"/>
                <a:gd name="T81" fmla="*/ 4 h 382"/>
                <a:gd name="T82" fmla="*/ 7 w 1070"/>
                <a:gd name="T83" fmla="*/ 4 h 382"/>
                <a:gd name="T84" fmla="*/ 7 w 1070"/>
                <a:gd name="T85" fmla="*/ 5 h 382"/>
                <a:gd name="T86" fmla="*/ 7 w 1070"/>
                <a:gd name="T87" fmla="*/ 5 h 382"/>
                <a:gd name="T88" fmla="*/ 7 w 1070"/>
                <a:gd name="T89" fmla="*/ 5 h 382"/>
                <a:gd name="T90" fmla="*/ 8 w 1070"/>
                <a:gd name="T91" fmla="*/ 4 h 382"/>
                <a:gd name="T92" fmla="*/ 9 w 1070"/>
                <a:gd name="T93" fmla="*/ 4 h 382"/>
                <a:gd name="T94" fmla="*/ 9 w 1070"/>
                <a:gd name="T95" fmla="*/ 4 h 382"/>
                <a:gd name="T96" fmla="*/ 10 w 1070"/>
                <a:gd name="T97" fmla="*/ 4 h 382"/>
                <a:gd name="T98" fmla="*/ 11 w 1070"/>
                <a:gd name="T99" fmla="*/ 4 h 382"/>
                <a:gd name="T100" fmla="*/ 11 w 1070"/>
                <a:gd name="T101" fmla="*/ 4 h 382"/>
                <a:gd name="T102" fmla="*/ 12 w 1070"/>
                <a:gd name="T103" fmla="*/ 4 h 382"/>
                <a:gd name="T104" fmla="*/ 12 w 1070"/>
                <a:gd name="T105" fmla="*/ 3 h 382"/>
                <a:gd name="T106" fmla="*/ 12 w 1070"/>
                <a:gd name="T107" fmla="*/ 3 h 382"/>
                <a:gd name="T108" fmla="*/ 12 w 1070"/>
                <a:gd name="T109" fmla="*/ 2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grpSp>
      <p:sp>
        <p:nvSpPr>
          <p:cNvPr id="2421" name="Freeform 541"/>
          <p:cNvSpPr>
            <a:spLocks/>
          </p:cNvSpPr>
          <p:nvPr>
            <p:custDataLst>
              <p:tags r:id="rId372"/>
            </p:custDataLst>
          </p:nvPr>
        </p:nvSpPr>
        <p:spPr bwMode="auto">
          <a:xfrm>
            <a:off x="2571750" y="3481388"/>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22" name="Freeform 542"/>
          <p:cNvSpPr>
            <a:spLocks/>
          </p:cNvSpPr>
          <p:nvPr>
            <p:custDataLst>
              <p:tags r:id="rId373"/>
            </p:custDataLst>
          </p:nvPr>
        </p:nvSpPr>
        <p:spPr bwMode="auto">
          <a:xfrm>
            <a:off x="6516688" y="2917825"/>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0000FF"/>
          </a:solidFill>
          <a:ln w="9525" cmpd="sng">
            <a:solidFill>
              <a:srgbClr val="FFFFFF"/>
            </a:solidFill>
            <a:prstDash val="solid"/>
            <a:round/>
            <a:headEnd/>
            <a:tailEnd/>
          </a:ln>
        </p:spPr>
        <p:txBody>
          <a:bodyPr/>
          <a:lstStyle/>
          <a:p>
            <a:endParaRPr lang="en-AU"/>
          </a:p>
        </p:txBody>
      </p:sp>
      <p:sp>
        <p:nvSpPr>
          <p:cNvPr id="2423" name="Freeform 543"/>
          <p:cNvSpPr>
            <a:spLocks/>
          </p:cNvSpPr>
          <p:nvPr>
            <p:custDataLst>
              <p:tags r:id="rId374"/>
            </p:custDataLst>
          </p:nvPr>
        </p:nvSpPr>
        <p:spPr bwMode="auto">
          <a:xfrm>
            <a:off x="6604000" y="3603625"/>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AU"/>
          </a:p>
        </p:txBody>
      </p:sp>
      <p:sp>
        <p:nvSpPr>
          <p:cNvPr id="2424" name="Freeform 544"/>
          <p:cNvSpPr>
            <a:spLocks/>
          </p:cNvSpPr>
          <p:nvPr>
            <p:custDataLst>
              <p:tags r:id="rId375"/>
            </p:custDataLst>
          </p:nvPr>
        </p:nvSpPr>
        <p:spPr bwMode="auto">
          <a:xfrm>
            <a:off x="5295900" y="2862263"/>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25" name="Freeform 545"/>
          <p:cNvSpPr>
            <a:spLocks/>
          </p:cNvSpPr>
          <p:nvPr>
            <p:custDataLst>
              <p:tags r:id="rId376"/>
            </p:custDataLst>
          </p:nvPr>
        </p:nvSpPr>
        <p:spPr bwMode="auto">
          <a:xfrm>
            <a:off x="4022725" y="2916238"/>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AU"/>
          </a:p>
        </p:txBody>
      </p:sp>
      <p:sp>
        <p:nvSpPr>
          <p:cNvPr id="2426" name="Freeform 546"/>
          <p:cNvSpPr>
            <a:spLocks/>
          </p:cNvSpPr>
          <p:nvPr>
            <p:custDataLst>
              <p:tags r:id="rId377"/>
            </p:custDataLst>
          </p:nvPr>
        </p:nvSpPr>
        <p:spPr bwMode="auto">
          <a:xfrm>
            <a:off x="3692525" y="2533650"/>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27" name="Freeform 547"/>
          <p:cNvSpPr>
            <a:spLocks/>
          </p:cNvSpPr>
          <p:nvPr>
            <p:custDataLst>
              <p:tags r:id="rId378"/>
            </p:custDataLst>
          </p:nvPr>
        </p:nvSpPr>
        <p:spPr bwMode="auto">
          <a:xfrm>
            <a:off x="4392613" y="14636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28" name="Freeform 548"/>
          <p:cNvSpPr>
            <a:spLocks/>
          </p:cNvSpPr>
          <p:nvPr>
            <p:custDataLst>
              <p:tags r:id="rId379"/>
            </p:custDataLst>
          </p:nvPr>
        </p:nvSpPr>
        <p:spPr bwMode="auto">
          <a:xfrm>
            <a:off x="4903788" y="14478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29" name="Freeform 549"/>
          <p:cNvSpPr>
            <a:spLocks/>
          </p:cNvSpPr>
          <p:nvPr>
            <p:custDataLst>
              <p:tags r:id="rId380"/>
            </p:custDataLst>
          </p:nvPr>
        </p:nvSpPr>
        <p:spPr bwMode="auto">
          <a:xfrm>
            <a:off x="5046663" y="14303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430" name="Freeform 550"/>
          <p:cNvSpPr>
            <a:spLocks/>
          </p:cNvSpPr>
          <p:nvPr>
            <p:custDataLst>
              <p:tags r:id="rId381"/>
            </p:custDataLst>
          </p:nvPr>
        </p:nvSpPr>
        <p:spPr bwMode="auto">
          <a:xfrm>
            <a:off x="5083175" y="14382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AU"/>
          </a:p>
        </p:txBody>
      </p:sp>
      <p:sp>
        <p:nvSpPr>
          <p:cNvPr id="2" name="Oval 1"/>
          <p:cNvSpPr/>
          <p:nvPr/>
        </p:nvSpPr>
        <p:spPr>
          <a:xfrm>
            <a:off x="5318125" y="2865438"/>
            <a:ext cx="46038" cy="44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550" name="Picture 3"/>
          <p:cNvPicPr>
            <a:picLocks noChangeAspect="1"/>
          </p:cNvPicPr>
          <p:nvPr/>
        </p:nvPicPr>
        <p:blipFill>
          <a:blip r:embed="rId384"/>
          <a:srcRect/>
          <a:stretch>
            <a:fillRect/>
          </a:stretch>
        </p:blipFill>
        <p:spPr bwMode="auto">
          <a:xfrm>
            <a:off x="31717" y="116632"/>
            <a:ext cx="1979613" cy="1168400"/>
          </a:xfrm>
          <a:prstGeom prst="rect">
            <a:avLst/>
          </a:prstGeom>
          <a:noFill/>
          <a:ln w="9525">
            <a:noFill/>
            <a:miter lim="800000"/>
            <a:headEnd/>
            <a:tailEnd/>
          </a:ln>
        </p:spPr>
      </p:pic>
      <p:sp>
        <p:nvSpPr>
          <p:cNvPr id="545" name="Rectangle 544"/>
          <p:cNvSpPr/>
          <p:nvPr/>
        </p:nvSpPr>
        <p:spPr>
          <a:xfrm>
            <a:off x="439388" y="5061710"/>
            <a:ext cx="8165060" cy="1569660"/>
          </a:xfrm>
          <a:prstGeom prst="rect">
            <a:avLst/>
          </a:prstGeom>
        </p:spPr>
        <p:txBody>
          <a:bodyPr wrap="square">
            <a:spAutoFit/>
          </a:bodyPr>
          <a:lstStyle/>
          <a:p>
            <a:pPr marL="360000" indent="-723900" eaLnBrk="1" hangingPunct="1">
              <a:spcBef>
                <a:spcPts val="0"/>
              </a:spcBef>
              <a:buClr>
                <a:srgbClr val="FF0000"/>
              </a:buClr>
              <a:buFont typeface="Wingdings" pitchFamily="2" charset="2"/>
              <a:buChar char="q"/>
            </a:pPr>
            <a:r>
              <a:rPr lang="en-US" altLang="zh-TW" sz="2400" b="1" dirty="0" smtClean="0">
                <a:solidFill>
                  <a:schemeClr val="tx1"/>
                </a:solidFill>
                <a:latin typeface="Arial" charset="0"/>
                <a:ea typeface="PMingLiU" pitchFamily="18" charset="-120"/>
                <a:cs typeface="Tahoma" pitchFamily="34" charset="0"/>
              </a:rPr>
              <a:t>Established in 1995</a:t>
            </a:r>
          </a:p>
          <a:p>
            <a:pPr marL="722313" indent="-722313" eaLnBrk="1" hangingPunct="1">
              <a:spcBef>
                <a:spcPts val="0"/>
              </a:spcBef>
              <a:buClr>
                <a:srgbClr val="FF0000"/>
              </a:buClr>
              <a:buFont typeface="Wingdings" pitchFamily="2" charset="2"/>
              <a:buChar char="q"/>
            </a:pPr>
            <a:r>
              <a:rPr lang="en-US" altLang="zh-TW" sz="2400" b="1" dirty="0" smtClean="0">
                <a:solidFill>
                  <a:schemeClr val="tx1"/>
                </a:solidFill>
                <a:latin typeface="Arial" charset="0"/>
                <a:ea typeface="PMingLiU" pitchFamily="18" charset="-120"/>
                <a:cs typeface="Tahoma" pitchFamily="34" charset="0"/>
              </a:rPr>
              <a:t>Membership comprises </a:t>
            </a:r>
            <a:r>
              <a:rPr lang="en-US" altLang="ja-JP" sz="2400" b="1" dirty="0" smtClean="0">
                <a:solidFill>
                  <a:schemeClr val="tx1"/>
                </a:solidFill>
                <a:latin typeface="Arial" charset="0"/>
                <a:ea typeface="PMingLiU" pitchFamily="18" charset="-120"/>
                <a:cs typeface="Tahoma" pitchFamily="34" charset="0"/>
              </a:rPr>
              <a:t>29</a:t>
            </a:r>
            <a:r>
              <a:rPr lang="es-ES" altLang="ja-JP" sz="2400" b="1" dirty="0" smtClean="0">
                <a:solidFill>
                  <a:schemeClr val="tx1"/>
                </a:solidFill>
                <a:latin typeface="Arial" charset="0"/>
                <a:ea typeface="PMingLiU" pitchFamily="18" charset="-120"/>
                <a:cs typeface="Tahoma" pitchFamily="34" charset="0"/>
              </a:rPr>
              <a:t> </a:t>
            </a:r>
            <a:r>
              <a:rPr lang="es-ES" altLang="ja-JP" sz="2400" b="1" dirty="0">
                <a:solidFill>
                  <a:schemeClr val="tx1"/>
                </a:solidFill>
                <a:latin typeface="Arial" charset="0"/>
                <a:ea typeface="PMingLiU" pitchFamily="18" charset="-120"/>
                <a:cs typeface="Tahoma" pitchFamily="34" charset="0"/>
              </a:rPr>
              <a:t>Full </a:t>
            </a:r>
            <a:r>
              <a:rPr lang="en-GB" altLang="ja-JP" sz="2400" b="1" dirty="0" smtClean="0">
                <a:solidFill>
                  <a:schemeClr val="tx1"/>
                </a:solidFill>
                <a:latin typeface="Arial" charset="0"/>
                <a:ea typeface="PMingLiU" pitchFamily="18" charset="-120"/>
                <a:cs typeface="Tahoma" pitchFamily="34" charset="0"/>
              </a:rPr>
              <a:t>Members</a:t>
            </a:r>
            <a:r>
              <a:rPr lang="es-ES" altLang="ja-JP" sz="2400" b="1" dirty="0" smtClean="0">
                <a:solidFill>
                  <a:schemeClr val="tx1"/>
                </a:solidFill>
                <a:latin typeface="Arial" charset="0"/>
                <a:ea typeface="PMingLiU" pitchFamily="18" charset="-120"/>
                <a:cs typeface="Tahoma" pitchFamily="34" charset="0"/>
              </a:rPr>
              <a:t> and 6</a:t>
            </a:r>
            <a:r>
              <a:rPr lang="es-ES" altLang="ja-JP" sz="2400" b="1" dirty="0">
                <a:solidFill>
                  <a:schemeClr val="tx1"/>
                </a:solidFill>
                <a:latin typeface="Arial" charset="0"/>
                <a:ea typeface="PMingLiU" pitchFamily="18" charset="-120"/>
                <a:cs typeface="Tahoma" pitchFamily="34" charset="0"/>
              </a:rPr>
              <a:t> </a:t>
            </a:r>
            <a:r>
              <a:rPr lang="es-ES" altLang="ja-JP" sz="2400" b="1" dirty="0" err="1" smtClean="0">
                <a:solidFill>
                  <a:schemeClr val="tx1"/>
                </a:solidFill>
                <a:latin typeface="Arial" charset="0"/>
                <a:ea typeface="PMingLiU" pitchFamily="18" charset="-120"/>
                <a:cs typeface="Tahoma" pitchFamily="34" charset="0"/>
              </a:rPr>
              <a:t>Associate</a:t>
            </a:r>
            <a:r>
              <a:rPr lang="es-ES" altLang="ja-JP" sz="2400" b="1" dirty="0" smtClean="0">
                <a:solidFill>
                  <a:schemeClr val="tx1"/>
                </a:solidFill>
                <a:latin typeface="Arial" charset="0"/>
                <a:ea typeface="PMingLiU" pitchFamily="18" charset="-120"/>
                <a:cs typeface="Tahoma" pitchFamily="34" charset="0"/>
              </a:rPr>
              <a:t> </a:t>
            </a:r>
            <a:r>
              <a:rPr lang="es-ES" altLang="ja-JP" sz="2400" b="1" dirty="0" err="1">
                <a:solidFill>
                  <a:schemeClr val="tx1"/>
                </a:solidFill>
                <a:latin typeface="Arial" charset="0"/>
                <a:ea typeface="PMingLiU" pitchFamily="18" charset="-120"/>
                <a:cs typeface="Tahoma" pitchFamily="34" charset="0"/>
              </a:rPr>
              <a:t>M</a:t>
            </a:r>
            <a:r>
              <a:rPr lang="es-ES" altLang="ja-JP" sz="2400" b="1" dirty="0" err="1" smtClean="0">
                <a:solidFill>
                  <a:schemeClr val="tx1"/>
                </a:solidFill>
                <a:latin typeface="Arial" charset="0"/>
                <a:ea typeface="PMingLiU" pitchFamily="18" charset="-120"/>
                <a:cs typeface="Tahoma" pitchFamily="34" charset="0"/>
              </a:rPr>
              <a:t>embers</a:t>
            </a:r>
            <a:r>
              <a:rPr lang="es-ES" altLang="ja-JP" sz="2400" b="1" dirty="0" smtClean="0">
                <a:solidFill>
                  <a:schemeClr val="tx1"/>
                </a:solidFill>
                <a:latin typeface="Arial" charset="0"/>
                <a:ea typeface="PMingLiU" pitchFamily="18" charset="-120"/>
                <a:cs typeface="Tahoma" pitchFamily="34" charset="0"/>
              </a:rPr>
              <a:t>, 1 </a:t>
            </a:r>
            <a:r>
              <a:rPr lang="es-ES" altLang="ja-JP" sz="2400" b="1" dirty="0" err="1" smtClean="0">
                <a:solidFill>
                  <a:schemeClr val="tx1"/>
                </a:solidFill>
                <a:latin typeface="Arial" charset="0"/>
                <a:ea typeface="PMingLiU" pitchFamily="18" charset="-120"/>
                <a:cs typeface="Tahoma" pitchFamily="34" charset="0"/>
              </a:rPr>
              <a:t>Observer</a:t>
            </a:r>
            <a:r>
              <a:rPr lang="es-ES" altLang="ja-JP" sz="2400" b="1" dirty="0" smtClean="0">
                <a:solidFill>
                  <a:schemeClr val="tx1"/>
                </a:solidFill>
                <a:latin typeface="Arial" charset="0"/>
                <a:ea typeface="PMingLiU" pitchFamily="18" charset="-120"/>
                <a:cs typeface="Tahoma" pitchFamily="34" charset="0"/>
              </a:rPr>
              <a:t> </a:t>
            </a:r>
            <a:r>
              <a:rPr lang="es-ES" altLang="ja-JP" sz="2400" b="1" dirty="0" err="1">
                <a:solidFill>
                  <a:schemeClr val="tx1"/>
                </a:solidFill>
                <a:latin typeface="Arial" charset="0"/>
                <a:ea typeface="PMingLiU" pitchFamily="18" charset="-120"/>
                <a:cs typeface="Tahoma" pitchFamily="34" charset="0"/>
              </a:rPr>
              <a:t>M</a:t>
            </a:r>
            <a:r>
              <a:rPr lang="es-ES" altLang="ja-JP" sz="2400" b="1" dirty="0" err="1" smtClean="0">
                <a:solidFill>
                  <a:schemeClr val="tx1"/>
                </a:solidFill>
                <a:latin typeface="Arial" charset="0"/>
                <a:ea typeface="PMingLiU" pitchFamily="18" charset="-120"/>
                <a:cs typeface="Tahoma" pitchFamily="34" charset="0"/>
              </a:rPr>
              <a:t>ember</a:t>
            </a:r>
            <a:r>
              <a:rPr lang="es-ES" altLang="ja-JP" sz="2400" b="1" dirty="0" smtClean="0">
                <a:solidFill>
                  <a:schemeClr val="tx1"/>
                </a:solidFill>
                <a:latin typeface="Arial" charset="0"/>
                <a:ea typeface="PMingLiU" pitchFamily="18" charset="-120"/>
                <a:cs typeface="Tahoma" pitchFamily="34" charset="0"/>
              </a:rPr>
              <a:t> and</a:t>
            </a:r>
            <a:r>
              <a:rPr lang="en-US" altLang="ja-JP" sz="2400" b="1" dirty="0" smtClean="0">
                <a:solidFill>
                  <a:schemeClr val="tx1"/>
                </a:solidFill>
                <a:latin typeface="Arial" charset="0"/>
                <a:ea typeface="PMingLiU" pitchFamily="18" charset="-120"/>
                <a:cs typeface="Tahoma" pitchFamily="34" charset="0"/>
              </a:rPr>
              <a:t> 1 </a:t>
            </a:r>
            <a:r>
              <a:rPr lang="es-ES" altLang="ja-JP" sz="2400" b="1" dirty="0" err="1" smtClean="0">
                <a:solidFill>
                  <a:schemeClr val="tx1"/>
                </a:solidFill>
                <a:latin typeface="Arial" charset="0"/>
                <a:ea typeface="PMingLiU" pitchFamily="18" charset="-120"/>
                <a:cs typeface="Tahoma" pitchFamily="34" charset="0"/>
              </a:rPr>
              <a:t>Corresponding</a:t>
            </a:r>
            <a:r>
              <a:rPr lang="es-ES" altLang="ja-JP" sz="2400" b="1" dirty="0" smtClean="0">
                <a:solidFill>
                  <a:schemeClr val="tx1"/>
                </a:solidFill>
                <a:latin typeface="Arial" charset="0"/>
                <a:ea typeface="PMingLiU" pitchFamily="18" charset="-120"/>
                <a:cs typeface="Tahoma" pitchFamily="34" charset="0"/>
              </a:rPr>
              <a:t> </a:t>
            </a:r>
            <a:r>
              <a:rPr lang="es-ES" altLang="ja-JP" sz="2400" b="1" dirty="0" err="1" smtClean="0">
                <a:solidFill>
                  <a:schemeClr val="tx1"/>
                </a:solidFill>
                <a:latin typeface="Arial" charset="0"/>
                <a:ea typeface="PMingLiU" pitchFamily="18" charset="-120"/>
                <a:cs typeface="Tahoma" pitchFamily="34" charset="0"/>
              </a:rPr>
              <a:t>Member</a:t>
            </a:r>
            <a:endParaRPr lang="es-ES" altLang="ja-JP" sz="2400" b="1" dirty="0" smtClean="0">
              <a:solidFill>
                <a:schemeClr val="tx1"/>
              </a:solidFill>
              <a:latin typeface="Arial" charset="0"/>
              <a:ea typeface="PMingLiU" pitchFamily="18" charset="-120"/>
              <a:cs typeface="Tahoma" pitchFamily="34" charset="0"/>
            </a:endParaRPr>
          </a:p>
        </p:txBody>
      </p:sp>
      <p:sp>
        <p:nvSpPr>
          <p:cNvPr id="544" name="スライド番号プレースホルダー 543"/>
          <p:cNvSpPr>
            <a:spLocks noGrp="1"/>
          </p:cNvSpPr>
          <p:nvPr>
            <p:ph type="sldNum" sz="quarter" idx="12"/>
          </p:nvPr>
        </p:nvSpPr>
        <p:spPr/>
        <p:txBody>
          <a:bodyPr/>
          <a:lstStyle/>
          <a:p>
            <a:fld id="{7F5CE407-6216-4202-80E4-A30DC2F709B2}" type="slidenum">
              <a:rPr lang="en-US" smtClean="0"/>
              <a:pPr/>
              <a:t>3</a:t>
            </a:fld>
            <a:endParaRPr lang="en-US"/>
          </a:p>
        </p:txBody>
      </p:sp>
    </p:spTree>
    <p:extLst>
      <p:ext uri="{BB962C8B-B14F-4D97-AF65-F5344CB8AC3E}">
        <p14:creationId xmlns:p14="http://schemas.microsoft.com/office/powerpoint/2010/main" xmlns="" val="37284915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48680"/>
            <a:ext cx="6910288" cy="936104"/>
          </a:xfrm>
        </p:spPr>
        <p:txBody>
          <a:bodyPr/>
          <a:lstStyle/>
          <a:p>
            <a:r>
              <a:rPr lang="en-CA" altLang="zh-TW" sz="3600" dirty="0" smtClean="0">
                <a:solidFill>
                  <a:srgbClr val="0000FF"/>
                </a:solidFill>
                <a:latin typeface="Arial Black"/>
                <a:ea typeface="新細明體" pitchFamily="18" charset="-120"/>
                <a:cs typeface="Arial Black"/>
              </a:rPr>
              <a:t>New Membership</a:t>
            </a:r>
            <a:endParaRPr lang="en-AU" sz="3600" dirty="0">
              <a:solidFill>
                <a:srgbClr val="0000FF"/>
              </a:solidFill>
              <a:latin typeface="Arial Black"/>
              <a:cs typeface="Arial Black"/>
            </a:endParaRPr>
          </a:p>
        </p:txBody>
      </p:sp>
      <p:sp>
        <p:nvSpPr>
          <p:cNvPr id="3" name="Content Placeholder 2"/>
          <p:cNvSpPr>
            <a:spLocks noGrp="1"/>
          </p:cNvSpPr>
          <p:nvPr>
            <p:ph idx="1"/>
          </p:nvPr>
        </p:nvSpPr>
        <p:spPr>
          <a:xfrm>
            <a:off x="755576" y="2132856"/>
            <a:ext cx="7776864" cy="4200152"/>
          </a:xfrm>
        </p:spPr>
        <p:txBody>
          <a:bodyPr>
            <a:normAutofit lnSpcReduction="10000"/>
          </a:bodyPr>
          <a:lstStyle/>
          <a:p>
            <a:pPr marL="0" indent="0" eaLnBrk="1" hangingPunct="1">
              <a:spcBef>
                <a:spcPct val="0"/>
              </a:spcBef>
              <a:spcAft>
                <a:spcPts val="1000"/>
              </a:spcAft>
              <a:buClr>
                <a:srgbClr val="FF0000"/>
              </a:buClr>
              <a:buNone/>
              <a:defRPr/>
            </a:pPr>
            <a:r>
              <a:rPr lang="en-AU" b="1" dirty="0" smtClean="0">
                <a:solidFill>
                  <a:srgbClr val="000000"/>
                </a:solidFill>
                <a:latin typeface="Arial"/>
                <a:cs typeface="Arial"/>
              </a:rPr>
              <a:t>Two new Membership Categories were finalised in November 2012 </a:t>
            </a:r>
            <a:endParaRPr lang="en-AU" b="1" dirty="0">
              <a:solidFill>
                <a:srgbClr val="000000"/>
              </a:solidFill>
              <a:latin typeface="Arial"/>
              <a:cs typeface="Arial"/>
            </a:endParaRPr>
          </a:p>
          <a:p>
            <a:pPr marL="0" indent="0" eaLnBrk="1" hangingPunct="1">
              <a:spcBef>
                <a:spcPct val="0"/>
              </a:spcBef>
              <a:spcAft>
                <a:spcPts val="1000"/>
              </a:spcAft>
              <a:buClr>
                <a:srgbClr val="FF0000"/>
              </a:buClr>
              <a:buNone/>
              <a:defRPr/>
            </a:pPr>
            <a:endParaRPr lang="en-AU" b="1" dirty="0" smtClean="0">
              <a:solidFill>
                <a:srgbClr val="000000"/>
              </a:solidFill>
              <a:latin typeface="Arial"/>
              <a:cs typeface="Arial"/>
            </a:endParaRPr>
          </a:p>
          <a:p>
            <a:pPr marL="723900" indent="-723900">
              <a:spcBef>
                <a:spcPct val="0"/>
              </a:spcBef>
              <a:spcAft>
                <a:spcPts val="1000"/>
              </a:spcAft>
              <a:buClr>
                <a:srgbClr val="FF0000"/>
              </a:buClr>
              <a:buFont typeface="Wingdings" pitchFamily="2" charset="2"/>
              <a:buChar char="q"/>
              <a:defRPr/>
            </a:pPr>
            <a:r>
              <a:rPr lang="en-GB" altLang="ja-JP" b="1" dirty="0" smtClean="0">
                <a:solidFill>
                  <a:srgbClr val="000000"/>
                </a:solidFill>
                <a:latin typeface="Arial"/>
                <a:cs typeface="Arial"/>
              </a:rPr>
              <a:t>Observer Member </a:t>
            </a:r>
          </a:p>
          <a:p>
            <a:pPr marL="723900" indent="-723900">
              <a:spcBef>
                <a:spcPct val="0"/>
              </a:spcBef>
              <a:spcAft>
                <a:spcPts val="1000"/>
              </a:spcAft>
              <a:buClr>
                <a:srgbClr val="FF0000"/>
              </a:buClr>
              <a:buFont typeface="Wingdings" pitchFamily="2" charset="2"/>
              <a:buChar char="q"/>
              <a:defRPr/>
            </a:pPr>
            <a:endParaRPr lang="en-GB" altLang="ja-JP" b="1" dirty="0" smtClean="0">
              <a:solidFill>
                <a:srgbClr val="000000"/>
              </a:solidFill>
              <a:latin typeface="Arial"/>
              <a:cs typeface="Arial"/>
            </a:endParaRPr>
          </a:p>
          <a:p>
            <a:pPr marL="723900" indent="-723900">
              <a:spcBef>
                <a:spcPct val="0"/>
              </a:spcBef>
              <a:spcAft>
                <a:spcPts val="1000"/>
              </a:spcAft>
              <a:buClr>
                <a:srgbClr val="FF0000"/>
              </a:buClr>
              <a:buFont typeface="Wingdings" pitchFamily="2" charset="2"/>
              <a:buChar char="q"/>
              <a:defRPr/>
            </a:pPr>
            <a:r>
              <a:rPr lang="en-GB" altLang="ja-JP" b="1" dirty="0" smtClean="0">
                <a:solidFill>
                  <a:srgbClr val="000000"/>
                </a:solidFill>
                <a:latin typeface="Arial"/>
                <a:cs typeface="Arial"/>
              </a:rPr>
              <a:t>Corresponding Member</a:t>
            </a:r>
          </a:p>
          <a:p>
            <a:pPr marL="723900" indent="-723900">
              <a:spcBef>
                <a:spcPct val="0"/>
              </a:spcBef>
              <a:spcAft>
                <a:spcPts val="1000"/>
              </a:spcAft>
              <a:buClr>
                <a:srgbClr val="FF0000"/>
              </a:buClr>
              <a:buFont typeface="Wingdings" pitchFamily="2" charset="2"/>
              <a:buChar char="q"/>
              <a:defRPr/>
            </a:pPr>
            <a:endParaRPr lang="en-GB" altLang="ja-JP" b="1" dirty="0" smtClean="0">
              <a:solidFill>
                <a:srgbClr val="000000"/>
              </a:solidFill>
              <a:latin typeface="Arial"/>
              <a:cs typeface="Arial"/>
            </a:endParaRPr>
          </a:p>
          <a:p>
            <a:pPr marL="0" indent="0">
              <a:spcBef>
                <a:spcPct val="0"/>
              </a:spcBef>
              <a:spcAft>
                <a:spcPts val="1000"/>
              </a:spcAft>
              <a:buClr>
                <a:srgbClr val="FF0000"/>
              </a:buClr>
              <a:buNone/>
              <a:defRPr/>
            </a:pPr>
            <a:r>
              <a:rPr lang="en-GB" altLang="ja-JP" b="1" dirty="0">
                <a:solidFill>
                  <a:srgbClr val="000000"/>
                </a:solidFill>
                <a:latin typeface="Arial"/>
                <a:cs typeface="Arial"/>
              </a:rPr>
              <a:t>	</a:t>
            </a:r>
            <a:r>
              <a:rPr lang="en-GB" altLang="ja-JP" b="1" dirty="0" smtClean="0">
                <a:solidFill>
                  <a:srgbClr val="000000"/>
                </a:solidFill>
                <a:latin typeface="Arial"/>
                <a:cs typeface="Arial"/>
              </a:rPr>
              <a:t>Definition of these categories is the same, but 	different benefits/rights and obligations</a:t>
            </a:r>
          </a:p>
          <a:p>
            <a:pPr marL="723900" indent="-723900">
              <a:spcBef>
                <a:spcPct val="0"/>
              </a:spcBef>
              <a:spcAft>
                <a:spcPts val="1000"/>
              </a:spcAft>
              <a:buClr>
                <a:srgbClr val="FF0000"/>
              </a:buClr>
              <a:buFont typeface="Wingdings" pitchFamily="2" charset="2"/>
              <a:buChar char="q"/>
              <a:defRPr/>
            </a:pPr>
            <a:endParaRPr lang="es-ES" altLang="ja-JP" dirty="0">
              <a:latin typeface="Arial"/>
              <a:cs typeface="Arial"/>
            </a:endParaRPr>
          </a:p>
          <a:p>
            <a:pPr marL="723900" indent="-723900" eaLnBrk="1" hangingPunct="1">
              <a:spcBef>
                <a:spcPct val="0"/>
              </a:spcBef>
              <a:spcAft>
                <a:spcPts val="1000"/>
              </a:spcAft>
              <a:buClr>
                <a:srgbClr val="FF0000"/>
              </a:buClr>
              <a:buFont typeface="Wingdings" pitchFamily="2" charset="2"/>
              <a:buChar char="q"/>
              <a:defRPr/>
            </a:pPr>
            <a:endParaRPr lang="es-ES" dirty="0" smtClean="0">
              <a:latin typeface="Arial"/>
              <a:cs typeface="Arial"/>
            </a:endParaRPr>
          </a:p>
          <a:p>
            <a:pPr marL="723900" indent="-723900" eaLnBrk="1" hangingPunct="1">
              <a:spcBef>
                <a:spcPct val="0"/>
              </a:spcBef>
              <a:spcAft>
                <a:spcPts val="1000"/>
              </a:spcAft>
              <a:buClr>
                <a:srgbClr val="FF0000"/>
              </a:buClr>
              <a:buFont typeface="Wingdings" pitchFamily="2" charset="2"/>
              <a:buChar char="q"/>
              <a:defRPr/>
            </a:pPr>
            <a:endParaRPr lang="es-ES" dirty="0" smtClean="0">
              <a:latin typeface="Arial"/>
              <a:cs typeface="Arial"/>
            </a:endParaRPr>
          </a:p>
          <a:p>
            <a:pPr marL="0" indent="0" eaLnBrk="1" hangingPunct="1">
              <a:spcBef>
                <a:spcPct val="0"/>
              </a:spcBef>
              <a:spcAft>
                <a:spcPts val="1000"/>
              </a:spcAft>
              <a:buClr>
                <a:srgbClr val="FF0000"/>
              </a:buClr>
              <a:buNone/>
              <a:defRPr/>
            </a:pPr>
            <a:endParaRPr lang="es-ES" sz="1100" dirty="0" smtClean="0">
              <a:latin typeface="Arial Rounded MT Bold"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92" y="188640"/>
            <a:ext cx="1979712" cy="1168070"/>
          </a:xfrm>
          <a:prstGeom prst="rect">
            <a:avLst/>
          </a:prstGeom>
        </p:spPr>
      </p:pic>
      <p:sp>
        <p:nvSpPr>
          <p:cNvPr id="5" name="スライド番号プレースホルダー 4"/>
          <p:cNvSpPr>
            <a:spLocks noGrp="1"/>
          </p:cNvSpPr>
          <p:nvPr>
            <p:ph type="sldNum" sz="quarter" idx="12"/>
          </p:nvPr>
        </p:nvSpPr>
        <p:spPr/>
        <p:txBody>
          <a:bodyPr/>
          <a:lstStyle/>
          <a:p>
            <a:fld id="{7F5CE407-6216-4202-80E4-A30DC2F709B2}" type="slidenum">
              <a:rPr lang="en-US" smtClean="0"/>
              <a:pPr/>
              <a:t>4</a:t>
            </a:fld>
            <a:endParaRPr lang="en-US"/>
          </a:p>
        </p:txBody>
      </p:sp>
    </p:spTree>
    <p:extLst>
      <p:ext uri="{BB962C8B-B14F-4D97-AF65-F5344CB8AC3E}">
        <p14:creationId xmlns:p14="http://schemas.microsoft.com/office/powerpoint/2010/main" xmlns="" val="1889645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2"/>
          <p:cNvSpPr>
            <a:spLocks noGrp="1" noChangeArrowheads="1"/>
          </p:cNvSpPr>
          <p:nvPr>
            <p:ph type="title" idx="4294967295"/>
          </p:nvPr>
        </p:nvSpPr>
        <p:spPr>
          <a:xfrm>
            <a:off x="1979712" y="620688"/>
            <a:ext cx="4763591" cy="698500"/>
          </a:xfrm>
        </p:spPr>
        <p:txBody>
          <a:bodyPr lIns="91440" tIns="45720" rIns="91440" bIns="45720"/>
          <a:lstStyle/>
          <a:p>
            <a:pPr eaLnBrk="1" hangingPunct="1"/>
            <a:r>
              <a:rPr kumimoji="1" lang="en-US" altLang="zh-CN" sz="3600" b="1" dirty="0" smtClean="0">
                <a:solidFill>
                  <a:srgbClr val="0000FF"/>
                </a:solidFill>
                <a:latin typeface="Arial Black"/>
                <a:cs typeface="Arial Black"/>
              </a:rPr>
              <a:t>Objectives</a:t>
            </a:r>
            <a:endParaRPr kumimoji="1" lang="zh-CN" altLang="zh-TW" sz="3600" b="1" dirty="0" smtClean="0">
              <a:solidFill>
                <a:srgbClr val="0000FF"/>
              </a:solidFill>
              <a:latin typeface="Arial Black"/>
              <a:cs typeface="Arial Black"/>
            </a:endParaRPr>
          </a:p>
        </p:txBody>
      </p:sp>
      <p:sp>
        <p:nvSpPr>
          <p:cNvPr id="388100" name="Rectangle 3"/>
          <p:cNvSpPr>
            <a:spLocks noGrp="1" noChangeArrowheads="1"/>
          </p:cNvSpPr>
          <p:nvPr>
            <p:ph type="body" idx="4294967295"/>
          </p:nvPr>
        </p:nvSpPr>
        <p:spPr>
          <a:xfrm>
            <a:off x="1115616" y="2348880"/>
            <a:ext cx="7272337" cy="3409950"/>
          </a:xfrm>
        </p:spPr>
        <p:txBody>
          <a:bodyPr lIns="91440" tIns="45720" rIns="91440" bIns="45720" anchor="t">
            <a:normAutofit/>
          </a:bodyPr>
          <a:lstStyle/>
          <a:p>
            <a:pPr marL="542925" indent="-542925" eaLnBrk="1" hangingPunct="1">
              <a:buClr>
                <a:srgbClr val="FF0000"/>
              </a:buClr>
              <a:buFont typeface="Wingdings" pitchFamily="2" charset="2"/>
              <a:buChar char="q"/>
            </a:pPr>
            <a:r>
              <a:rPr kumimoji="1" lang="en-US" altLang="zh-TW" b="1" dirty="0" smtClean="0">
                <a:solidFill>
                  <a:srgbClr val="000000"/>
                </a:solidFill>
                <a:latin typeface="Arial" charset="0"/>
              </a:rPr>
              <a:t>to facilitate trade and commerce among economies in the Asia and  Pacific region. </a:t>
            </a:r>
          </a:p>
          <a:p>
            <a:pPr marL="542925" indent="-542925" eaLnBrk="1" hangingPunct="1">
              <a:buClr>
                <a:srgbClr val="FF0000"/>
              </a:buClr>
              <a:buFont typeface="Wingdings" pitchFamily="2" charset="2"/>
              <a:buChar char="q"/>
            </a:pPr>
            <a:r>
              <a:rPr kumimoji="1" lang="en-US" altLang="zh-TW" b="1" dirty="0" smtClean="0">
                <a:solidFill>
                  <a:srgbClr val="000000"/>
                </a:solidFill>
                <a:latin typeface="Arial" charset="0"/>
              </a:rPr>
              <a:t>to create, through its membership of the IAF, </a:t>
            </a:r>
            <a:r>
              <a:rPr kumimoji="1" lang="en-US" altLang="zh-TW" b="1" dirty="0" smtClean="0">
                <a:solidFill>
                  <a:srgbClr val="FA2E3D"/>
                </a:solidFill>
                <a:latin typeface="Arial" charset="0"/>
              </a:rPr>
              <a:t>a global system</a:t>
            </a:r>
            <a:r>
              <a:rPr kumimoji="1" lang="en-US" altLang="zh-TW" b="1" dirty="0" smtClean="0">
                <a:latin typeface="Arial" charset="0"/>
              </a:rPr>
              <a:t> </a:t>
            </a:r>
            <a:r>
              <a:rPr kumimoji="1" lang="en-US" altLang="zh-TW" b="1" dirty="0" smtClean="0">
                <a:solidFill>
                  <a:srgbClr val="000000"/>
                </a:solidFill>
                <a:latin typeface="Arial" charset="0"/>
              </a:rPr>
              <a:t>that grants international recognition of certification or registration of management systems, products, services, personnel and other programs of </a:t>
            </a:r>
            <a:r>
              <a:rPr kumimoji="1" lang="en-US" altLang="zh-TW" b="1" dirty="0" smtClean="0">
                <a:solidFill>
                  <a:srgbClr val="FA2E3D"/>
                </a:solidFill>
                <a:latin typeface="Arial" charset="0"/>
              </a:rPr>
              <a:t>conformity assessment</a:t>
            </a:r>
            <a:r>
              <a:rPr kumimoji="1" lang="en-US" altLang="zh-TW" b="1" dirty="0" smtClean="0">
                <a:latin typeface="Arial" charset="0"/>
              </a:rPr>
              <a:t>. </a:t>
            </a:r>
            <a:endParaRPr kumimoji="1" lang="en-AU" altLang="zh-CN" b="1" dirty="0" smtClean="0">
              <a:latin typeface="Arial" charset="0"/>
              <a:ea typeface="SimSun" pitchFamily="2" charset="-122"/>
            </a:endParaRPr>
          </a:p>
        </p:txBody>
      </p:sp>
      <p:pic>
        <p:nvPicPr>
          <p:cNvPr id="6" name="Picture 3"/>
          <p:cNvPicPr>
            <a:picLocks noChangeAspect="1"/>
          </p:cNvPicPr>
          <p:nvPr/>
        </p:nvPicPr>
        <p:blipFill>
          <a:blip r:embed="rId3"/>
          <a:srcRect/>
          <a:stretch>
            <a:fillRect/>
          </a:stretch>
        </p:blipFill>
        <p:spPr bwMode="auto">
          <a:xfrm>
            <a:off x="0" y="116632"/>
            <a:ext cx="1979613" cy="11684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028384" y="6309320"/>
            <a:ext cx="990600" cy="365125"/>
          </a:xfrm>
        </p:spPr>
        <p:txBody>
          <a:bodyPr/>
          <a:lstStyle/>
          <a:p>
            <a:fld id="{7F5CE407-6216-4202-80E4-A30DC2F709B2}" type="slidenum">
              <a:rPr lang="en-US" smtClean="0"/>
              <a:pPr/>
              <a:t>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2483768" y="188641"/>
            <a:ext cx="3816350" cy="1080120"/>
          </a:xfrm>
        </p:spPr>
        <p:txBody>
          <a:bodyPr lIns="91440" tIns="45720" rIns="91440" bIns="45720"/>
          <a:lstStyle/>
          <a:p>
            <a:pPr eaLnBrk="1" hangingPunct="1"/>
            <a:r>
              <a:rPr kumimoji="1" lang="en-US" altLang="ja-JP" sz="3600" dirty="0" smtClean="0">
                <a:solidFill>
                  <a:srgbClr val="0000FF"/>
                </a:solidFill>
                <a:latin typeface="Arial Black"/>
                <a:cs typeface="Arial Black"/>
              </a:rPr>
              <a:t>The PAC MLA</a:t>
            </a:r>
          </a:p>
        </p:txBody>
      </p:sp>
      <p:sp>
        <p:nvSpPr>
          <p:cNvPr id="393219" name="Rectangle 3"/>
          <p:cNvSpPr>
            <a:spLocks noGrp="1" noChangeArrowheads="1"/>
          </p:cNvSpPr>
          <p:nvPr>
            <p:ph type="body" idx="4294967295"/>
          </p:nvPr>
        </p:nvSpPr>
        <p:spPr>
          <a:xfrm>
            <a:off x="539552" y="1772816"/>
            <a:ext cx="8229600" cy="4319587"/>
          </a:xfrm>
        </p:spPr>
        <p:txBody>
          <a:bodyPr lIns="91440" tIns="45720" rIns="91440" bIns="45720" anchor="t"/>
          <a:lstStyle/>
          <a:p>
            <a:pPr marL="357188" indent="-357188" eaLnBrk="1" hangingPunct="1">
              <a:lnSpc>
                <a:spcPct val="80000"/>
              </a:lnSpc>
              <a:buFont typeface="Gill Sans Light"/>
              <a:buNone/>
            </a:pPr>
            <a:r>
              <a:rPr kumimoji="1" lang="en-CA" altLang="zh-TW" b="1" dirty="0" smtClean="0">
                <a:solidFill>
                  <a:srgbClr val="000000"/>
                </a:solidFill>
                <a:latin typeface="Arial" charset="0"/>
              </a:rPr>
              <a:t>The PAC MLA (Multilateral Recognition Arrangement) </a:t>
            </a:r>
            <a:endParaRPr kumimoji="1" lang="en-CA" altLang="ja-JP" b="1" dirty="0" smtClean="0">
              <a:solidFill>
                <a:srgbClr val="000000"/>
              </a:solidFill>
              <a:latin typeface="Arial" charset="0"/>
            </a:endParaRPr>
          </a:p>
          <a:p>
            <a:pPr marL="542925" indent="-542925" eaLnBrk="1" hangingPunct="1">
              <a:lnSpc>
                <a:spcPct val="80000"/>
              </a:lnSpc>
              <a:buClr>
                <a:srgbClr val="ED2A09"/>
              </a:buClr>
              <a:buSzTx/>
              <a:buFont typeface="Wingdings" pitchFamily="2" charset="2"/>
              <a:buChar char="p"/>
            </a:pPr>
            <a:r>
              <a:rPr kumimoji="1" lang="en-CA" altLang="zh-TW" b="1" dirty="0" smtClean="0">
                <a:solidFill>
                  <a:srgbClr val="000000"/>
                </a:solidFill>
                <a:latin typeface="Arial" charset="0"/>
              </a:rPr>
              <a:t>is a</a:t>
            </a:r>
            <a:r>
              <a:rPr kumimoji="1" lang="en-CA" altLang="zh-TW" b="1" dirty="0" smtClean="0">
                <a:latin typeface="Arial" charset="0"/>
              </a:rPr>
              <a:t> </a:t>
            </a:r>
            <a:r>
              <a:rPr kumimoji="1" lang="en-CA" altLang="zh-TW" b="1" dirty="0" smtClean="0">
                <a:solidFill>
                  <a:srgbClr val="FF0000"/>
                </a:solidFill>
                <a:latin typeface="Arial" charset="0"/>
              </a:rPr>
              <a:t>formal arrangement </a:t>
            </a:r>
            <a:r>
              <a:rPr kumimoji="1" lang="en-CA" altLang="zh-TW" b="1" dirty="0" smtClean="0">
                <a:solidFill>
                  <a:srgbClr val="000000"/>
                </a:solidFill>
                <a:latin typeface="Arial" charset="0"/>
              </a:rPr>
              <a:t>among PAC AB members</a:t>
            </a:r>
          </a:p>
          <a:p>
            <a:pPr marL="542925" indent="-542925" eaLnBrk="1" hangingPunct="1">
              <a:lnSpc>
                <a:spcPct val="80000"/>
              </a:lnSpc>
              <a:buClr>
                <a:srgbClr val="ED2A09"/>
              </a:buClr>
              <a:buSzTx/>
              <a:buFont typeface="Wingdings" pitchFamily="2" charset="2"/>
              <a:buChar char="p"/>
            </a:pPr>
            <a:r>
              <a:rPr kumimoji="1" lang="en-CA" altLang="zh-TW" b="1" dirty="0" smtClean="0">
                <a:solidFill>
                  <a:srgbClr val="000000"/>
                </a:solidFill>
                <a:latin typeface="Arial" charset="0"/>
              </a:rPr>
              <a:t>is based on the </a:t>
            </a:r>
            <a:r>
              <a:rPr kumimoji="1" lang="en-CA" altLang="zh-TW" b="1" dirty="0" smtClean="0">
                <a:solidFill>
                  <a:srgbClr val="FA2E3D"/>
                </a:solidFill>
                <a:latin typeface="Arial" charset="0"/>
              </a:rPr>
              <a:t>equivalence</a:t>
            </a:r>
            <a:r>
              <a:rPr kumimoji="1" lang="en-CA" altLang="zh-TW" b="1" dirty="0" smtClean="0">
                <a:latin typeface="Arial" charset="0"/>
              </a:rPr>
              <a:t> </a:t>
            </a:r>
            <a:r>
              <a:rPr kumimoji="1" lang="en-CA" altLang="zh-TW" b="1" dirty="0" smtClean="0">
                <a:solidFill>
                  <a:srgbClr val="000000"/>
                </a:solidFill>
                <a:latin typeface="Arial" charset="0"/>
              </a:rPr>
              <a:t>of accreditation programs operated by accreditation body members, </a:t>
            </a:r>
            <a:endParaRPr kumimoji="1" lang="en-CA" altLang="ja-JP" b="1" dirty="0" smtClean="0">
              <a:solidFill>
                <a:srgbClr val="000000"/>
              </a:solidFill>
              <a:latin typeface="Arial" charset="0"/>
            </a:endParaRPr>
          </a:p>
          <a:p>
            <a:pPr marL="542925" indent="-542925" eaLnBrk="1" hangingPunct="1">
              <a:lnSpc>
                <a:spcPct val="80000"/>
              </a:lnSpc>
              <a:buClr>
                <a:srgbClr val="ED2A09"/>
              </a:buClr>
              <a:buSzTx/>
              <a:buFont typeface="Wingdings" pitchFamily="2" charset="2"/>
              <a:buChar char="p"/>
            </a:pPr>
            <a:r>
              <a:rPr kumimoji="1" lang="en-CA" altLang="ja-JP" b="1" dirty="0" smtClean="0">
                <a:solidFill>
                  <a:srgbClr val="000000"/>
                </a:solidFill>
                <a:latin typeface="Arial" charset="0"/>
              </a:rPr>
              <a:t>is </a:t>
            </a:r>
            <a:r>
              <a:rPr kumimoji="1" lang="en-CA" altLang="zh-TW" b="1" dirty="0" smtClean="0">
                <a:solidFill>
                  <a:srgbClr val="000000"/>
                </a:solidFill>
                <a:latin typeface="Arial" charset="0"/>
              </a:rPr>
              <a:t>verified through </a:t>
            </a:r>
            <a:r>
              <a:rPr kumimoji="1" lang="en-CA" altLang="zh-TW" b="1" dirty="0" smtClean="0">
                <a:solidFill>
                  <a:srgbClr val="FA2E3D"/>
                </a:solidFill>
                <a:latin typeface="Arial" charset="0"/>
              </a:rPr>
              <a:t>peer evaluation</a:t>
            </a:r>
            <a:r>
              <a:rPr kumimoji="1" lang="en-CA" altLang="zh-TW" b="1" dirty="0" smtClean="0">
                <a:latin typeface="Arial" charset="0"/>
              </a:rPr>
              <a:t> </a:t>
            </a:r>
            <a:r>
              <a:rPr kumimoji="1" lang="en-CA" altLang="zh-TW" b="1" dirty="0" smtClean="0">
                <a:solidFill>
                  <a:srgbClr val="000000"/>
                </a:solidFill>
                <a:latin typeface="Arial" charset="0"/>
              </a:rPr>
              <a:t>among those accreditation body members</a:t>
            </a:r>
          </a:p>
          <a:p>
            <a:pPr marL="542925" indent="-542925" eaLnBrk="1" hangingPunct="1">
              <a:lnSpc>
                <a:spcPct val="80000"/>
              </a:lnSpc>
              <a:buClr>
                <a:srgbClr val="ED2A09"/>
              </a:buClr>
              <a:buSzTx/>
              <a:buFont typeface="Wingdings" pitchFamily="2" charset="2"/>
              <a:buChar char="p"/>
            </a:pPr>
            <a:r>
              <a:rPr lang="en-CA" altLang="zh-TW" b="1" dirty="0">
                <a:solidFill>
                  <a:srgbClr val="000000"/>
                </a:solidFill>
                <a:latin typeface="Arial" charset="0"/>
              </a:rPr>
              <a:t>i</a:t>
            </a:r>
            <a:r>
              <a:rPr kumimoji="1" lang="en-CA" altLang="zh-TW" b="1" dirty="0" smtClean="0">
                <a:solidFill>
                  <a:srgbClr val="000000"/>
                </a:solidFill>
                <a:latin typeface="Arial" charset="0"/>
              </a:rPr>
              <a:t>s</a:t>
            </a:r>
            <a:r>
              <a:rPr kumimoji="1" lang="en-CA" altLang="zh-TW" b="1" dirty="0" smtClean="0">
                <a:latin typeface="Arial" charset="0"/>
              </a:rPr>
              <a:t> </a:t>
            </a:r>
            <a:r>
              <a:rPr kumimoji="1" lang="en-CA" altLang="zh-TW" b="1" dirty="0" smtClean="0">
                <a:solidFill>
                  <a:srgbClr val="FF0000"/>
                </a:solidFill>
                <a:latin typeface="Arial" charset="0"/>
              </a:rPr>
              <a:t>recognised</a:t>
            </a:r>
            <a:r>
              <a:rPr kumimoji="1" lang="en-CA" altLang="zh-TW" b="1" dirty="0" smtClean="0">
                <a:latin typeface="Arial" charset="0"/>
              </a:rPr>
              <a:t> </a:t>
            </a:r>
            <a:r>
              <a:rPr kumimoji="1" lang="en-CA" altLang="zh-TW" b="1" dirty="0" smtClean="0">
                <a:solidFill>
                  <a:srgbClr val="000000"/>
                </a:solidFill>
                <a:latin typeface="Arial" charset="0"/>
              </a:rPr>
              <a:t>as a regional arrangement by the IAF and its membership worldwide</a:t>
            </a:r>
            <a:endParaRPr kumimoji="1" lang="ja-JP" altLang="en-US" b="1" dirty="0" smtClean="0">
              <a:solidFill>
                <a:srgbClr val="000000"/>
              </a:solidFill>
              <a:latin typeface="Arial" charset="0"/>
            </a:endParaRPr>
          </a:p>
        </p:txBody>
      </p:sp>
      <p:pic>
        <p:nvPicPr>
          <p:cNvPr id="5" name="Picture 3"/>
          <p:cNvPicPr>
            <a:picLocks noChangeAspect="1"/>
          </p:cNvPicPr>
          <p:nvPr/>
        </p:nvPicPr>
        <p:blipFill>
          <a:blip r:embed="rId3"/>
          <a:srcRect/>
          <a:stretch>
            <a:fillRect/>
          </a:stretch>
        </p:blipFill>
        <p:spPr bwMode="auto">
          <a:xfrm>
            <a:off x="179512" y="116632"/>
            <a:ext cx="1979613" cy="11684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153400" y="6309320"/>
            <a:ext cx="990600" cy="365125"/>
          </a:xfrm>
        </p:spPr>
        <p:txBody>
          <a:bodyPr/>
          <a:lstStyle/>
          <a:p>
            <a:fld id="{7F5CE407-6216-4202-80E4-A30DC2F709B2}"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Title 1"/>
          <p:cNvSpPr>
            <a:spLocks noGrp="1"/>
          </p:cNvSpPr>
          <p:nvPr>
            <p:ph type="title"/>
          </p:nvPr>
        </p:nvSpPr>
        <p:spPr>
          <a:xfrm>
            <a:off x="1187624" y="404664"/>
            <a:ext cx="7632575" cy="995362"/>
          </a:xfrm>
        </p:spPr>
        <p:txBody>
          <a:bodyPr/>
          <a:lstStyle/>
          <a:p>
            <a:pPr algn="r" eaLnBrk="1" hangingPunct="1"/>
            <a:r>
              <a:rPr lang="en-AU" altLang="ja-JP" sz="3600" dirty="0" smtClean="0">
                <a:solidFill>
                  <a:srgbClr val="0000FF"/>
                </a:solidFill>
                <a:latin typeface="Arial Black"/>
                <a:cs typeface="Arial Black"/>
              </a:rPr>
              <a:t>Established MLA Programs</a:t>
            </a:r>
          </a:p>
        </p:txBody>
      </p:sp>
      <p:sp>
        <p:nvSpPr>
          <p:cNvPr id="395266" name="Content Placeholder 2"/>
          <p:cNvSpPr>
            <a:spLocks noGrp="1"/>
          </p:cNvSpPr>
          <p:nvPr>
            <p:ph idx="1"/>
          </p:nvPr>
        </p:nvSpPr>
        <p:spPr>
          <a:xfrm>
            <a:off x="1475656" y="1700808"/>
            <a:ext cx="7273925" cy="4458162"/>
          </a:xfrm>
        </p:spPr>
        <p:txBody>
          <a:bodyPr/>
          <a:lstStyle/>
          <a:p>
            <a:pPr marL="0" indent="0" eaLnBrk="1" hangingPunct="1">
              <a:spcBef>
                <a:spcPct val="80000"/>
              </a:spcBef>
              <a:buClr>
                <a:srgbClr val="FF0000"/>
              </a:buClr>
              <a:buFont typeface="Gill Sans Light"/>
              <a:buNone/>
            </a:pPr>
            <a:r>
              <a:rPr lang="en-US" altLang="zh-TW" b="1" dirty="0" smtClean="0">
                <a:solidFill>
                  <a:srgbClr val="000000"/>
                </a:solidFill>
                <a:latin typeface="Arial" charset="0"/>
                <a:ea typeface="PMingLiU" pitchFamily="18" charset="-120"/>
                <a:cs typeface="Tahoma" pitchFamily="34" charset="0"/>
              </a:rPr>
              <a:t>PAC currently operates Multilateral Recognition Arrangements (MLAs) in the following three areas:</a:t>
            </a:r>
          </a:p>
          <a:p>
            <a:pPr marL="0" indent="0" eaLnBrk="1" hangingPunct="1">
              <a:spcBef>
                <a:spcPct val="80000"/>
              </a:spcBef>
              <a:buClr>
                <a:srgbClr val="FF0000"/>
              </a:buClr>
              <a:buFont typeface="Gill Sans Light"/>
              <a:buNone/>
            </a:pPr>
            <a:endParaRPr lang="en-US" altLang="zh-TW" sz="800" b="1" dirty="0" smtClean="0">
              <a:latin typeface="Arial" charset="0"/>
              <a:ea typeface="PMingLiU" pitchFamily="18" charset="-120"/>
              <a:cs typeface="Tahoma" pitchFamily="34" charset="0"/>
            </a:endParaRPr>
          </a:p>
          <a:p>
            <a:pPr marL="542925" indent="-542925" eaLnBrk="1" hangingPunct="1">
              <a:lnSpc>
                <a:spcPct val="35000"/>
              </a:lnSpc>
              <a:spcBef>
                <a:spcPct val="80000"/>
              </a:spcBef>
              <a:buClr>
                <a:srgbClr val="FF0000"/>
              </a:buClr>
              <a:buFont typeface="Wingdings" pitchFamily="2" charset="2"/>
              <a:buChar char="q"/>
              <a:tabLst>
                <a:tab pos="542925" algn="l"/>
              </a:tabLst>
            </a:pPr>
            <a:r>
              <a:rPr lang="en-US" altLang="zh-TW" b="1" dirty="0" smtClean="0">
                <a:solidFill>
                  <a:srgbClr val="FF0000"/>
                </a:solidFill>
                <a:latin typeface="Arial" charset="0"/>
                <a:ea typeface="PMingLiU" pitchFamily="18" charset="-120"/>
                <a:cs typeface="Tahoma" pitchFamily="34" charset="0"/>
              </a:rPr>
              <a:t>Quality Management Systems </a:t>
            </a:r>
            <a:r>
              <a:rPr lang="en-US" altLang="zh-TW" b="1" dirty="0" smtClean="0">
                <a:solidFill>
                  <a:srgbClr val="000000"/>
                </a:solidFill>
                <a:latin typeface="Arial" charset="0"/>
                <a:ea typeface="PMingLiU" pitchFamily="18" charset="-120"/>
                <a:cs typeface="Tahoma" pitchFamily="34" charset="0"/>
              </a:rPr>
              <a:t>(QMS) </a:t>
            </a:r>
            <a:endParaRPr lang="en-US" altLang="ja-JP" b="1" dirty="0" smtClean="0">
              <a:solidFill>
                <a:srgbClr val="000000"/>
              </a:solidFill>
              <a:latin typeface="Arial" charset="0"/>
              <a:ea typeface="PMingLiU" pitchFamily="18" charset="-120"/>
              <a:cs typeface="Tahoma" pitchFamily="34" charset="0"/>
            </a:endParaRPr>
          </a:p>
          <a:p>
            <a:pPr marL="542925" indent="-542925" eaLnBrk="1" hangingPunct="1">
              <a:lnSpc>
                <a:spcPct val="35000"/>
              </a:lnSpc>
              <a:spcBef>
                <a:spcPct val="80000"/>
              </a:spcBef>
              <a:buClr>
                <a:srgbClr val="FF0000"/>
              </a:buClr>
              <a:buFont typeface="Wingdings" pitchFamily="2" charset="2"/>
              <a:buNone/>
              <a:tabLst>
                <a:tab pos="542925" algn="l"/>
              </a:tabLst>
            </a:pPr>
            <a:r>
              <a:rPr lang="en-US" altLang="ja-JP" b="1" dirty="0" smtClean="0">
                <a:latin typeface="Arial" charset="0"/>
                <a:ea typeface="PMingLiU" pitchFamily="18" charset="-120"/>
                <a:cs typeface="Tahoma" pitchFamily="34" charset="0"/>
              </a:rPr>
              <a:t>	</a:t>
            </a:r>
            <a:r>
              <a:rPr lang="en-US" altLang="zh-TW" b="1" dirty="0" smtClean="0">
                <a:solidFill>
                  <a:srgbClr val="000000"/>
                </a:solidFill>
                <a:latin typeface="Arial" charset="0"/>
                <a:ea typeface="PMingLiU" pitchFamily="18" charset="-120"/>
                <a:cs typeface="Tahoma" pitchFamily="34" charset="0"/>
              </a:rPr>
              <a:t>- 15 members and 3 Applicants</a:t>
            </a:r>
          </a:p>
          <a:p>
            <a:pPr marL="542925" indent="-542925" eaLnBrk="1" hangingPunct="1">
              <a:lnSpc>
                <a:spcPct val="35000"/>
              </a:lnSpc>
              <a:spcBef>
                <a:spcPct val="80000"/>
              </a:spcBef>
              <a:buClr>
                <a:srgbClr val="FF0000"/>
              </a:buClr>
              <a:buFont typeface="Wingdings" pitchFamily="2" charset="2"/>
              <a:buChar char="q"/>
              <a:tabLst>
                <a:tab pos="542925" algn="l"/>
              </a:tabLst>
            </a:pPr>
            <a:r>
              <a:rPr lang="en-US" altLang="zh-TW" b="1" dirty="0" smtClean="0">
                <a:solidFill>
                  <a:srgbClr val="FF0000"/>
                </a:solidFill>
                <a:latin typeface="Arial" charset="0"/>
                <a:ea typeface="PMingLiU" pitchFamily="18" charset="-120"/>
                <a:cs typeface="Tahoma" pitchFamily="34" charset="0"/>
              </a:rPr>
              <a:t>Environmental Management Systems </a:t>
            </a:r>
            <a:r>
              <a:rPr lang="en-US" altLang="zh-TW" b="1" dirty="0" smtClean="0">
                <a:latin typeface="Arial" charset="0"/>
                <a:ea typeface="PMingLiU" pitchFamily="18" charset="-120"/>
                <a:cs typeface="Tahoma" pitchFamily="34" charset="0"/>
              </a:rPr>
              <a:t> </a:t>
            </a:r>
            <a:r>
              <a:rPr lang="en-US" altLang="zh-TW" b="1" dirty="0" smtClean="0">
                <a:solidFill>
                  <a:srgbClr val="000000"/>
                </a:solidFill>
                <a:latin typeface="Arial" charset="0"/>
                <a:ea typeface="PMingLiU" pitchFamily="18" charset="-120"/>
                <a:cs typeface="Tahoma" pitchFamily="34" charset="0"/>
              </a:rPr>
              <a:t>(EMS)</a:t>
            </a:r>
            <a:r>
              <a:rPr lang="en-US" altLang="zh-TW" b="1" dirty="0" smtClean="0">
                <a:latin typeface="Arial" charset="0"/>
                <a:ea typeface="PMingLiU" pitchFamily="18" charset="-120"/>
                <a:cs typeface="Tahoma" pitchFamily="34" charset="0"/>
              </a:rPr>
              <a:t> </a:t>
            </a:r>
            <a:endParaRPr lang="en-US" altLang="ja-JP" b="1" dirty="0" smtClean="0">
              <a:latin typeface="Arial" charset="0"/>
              <a:ea typeface="PMingLiU" pitchFamily="18" charset="-120"/>
              <a:cs typeface="Tahoma" pitchFamily="34" charset="0"/>
            </a:endParaRPr>
          </a:p>
          <a:p>
            <a:pPr marL="542925" indent="-542925" eaLnBrk="1" hangingPunct="1">
              <a:lnSpc>
                <a:spcPct val="35000"/>
              </a:lnSpc>
              <a:spcBef>
                <a:spcPct val="80000"/>
              </a:spcBef>
              <a:buClr>
                <a:srgbClr val="FF0000"/>
              </a:buClr>
              <a:buFont typeface="Wingdings" pitchFamily="2" charset="2"/>
              <a:buNone/>
              <a:tabLst>
                <a:tab pos="542925" algn="l"/>
              </a:tabLst>
            </a:pPr>
            <a:r>
              <a:rPr lang="en-US" altLang="ja-JP" b="1" dirty="0" smtClean="0">
                <a:latin typeface="Arial" charset="0"/>
                <a:ea typeface="PMingLiU" pitchFamily="18" charset="-120"/>
                <a:cs typeface="Tahoma" pitchFamily="34" charset="0"/>
              </a:rPr>
              <a:t>	</a:t>
            </a:r>
            <a:r>
              <a:rPr lang="en-US" altLang="zh-TW" b="1" dirty="0" smtClean="0">
                <a:solidFill>
                  <a:srgbClr val="000000"/>
                </a:solidFill>
                <a:latin typeface="Arial" charset="0"/>
                <a:ea typeface="PMingLiU" pitchFamily="18" charset="-120"/>
                <a:cs typeface="Tahoma" pitchFamily="34" charset="0"/>
              </a:rPr>
              <a:t>- 13 members and 3 Applicants</a:t>
            </a:r>
          </a:p>
          <a:p>
            <a:pPr marL="542925" indent="-542925" eaLnBrk="1" hangingPunct="1">
              <a:lnSpc>
                <a:spcPct val="35000"/>
              </a:lnSpc>
              <a:spcBef>
                <a:spcPct val="80000"/>
              </a:spcBef>
              <a:buClr>
                <a:srgbClr val="FF0000"/>
              </a:buClr>
              <a:buFont typeface="Wingdings" pitchFamily="2" charset="2"/>
              <a:buChar char="q"/>
              <a:tabLst>
                <a:tab pos="542925" algn="l"/>
              </a:tabLst>
            </a:pPr>
            <a:r>
              <a:rPr lang="en-US" altLang="zh-TW" b="1" dirty="0" smtClean="0">
                <a:solidFill>
                  <a:srgbClr val="FF0000"/>
                </a:solidFill>
                <a:latin typeface="Arial" charset="0"/>
                <a:ea typeface="PMingLiU" pitchFamily="18" charset="-120"/>
                <a:cs typeface="Tahoma" pitchFamily="34" charset="0"/>
              </a:rPr>
              <a:t>Product Certification Systems </a:t>
            </a:r>
            <a:r>
              <a:rPr lang="en-US" altLang="zh-TW" b="1" dirty="0" smtClean="0">
                <a:latin typeface="Arial" charset="0"/>
                <a:ea typeface="PMingLiU" pitchFamily="18" charset="-120"/>
                <a:cs typeface="Tahoma" pitchFamily="34" charset="0"/>
              </a:rPr>
              <a:t> </a:t>
            </a:r>
            <a:endParaRPr lang="en-US" altLang="ja-JP" b="1" dirty="0" smtClean="0">
              <a:latin typeface="Arial" charset="0"/>
              <a:ea typeface="PMingLiU" pitchFamily="18" charset="-120"/>
              <a:cs typeface="Tahoma" pitchFamily="34" charset="0"/>
            </a:endParaRPr>
          </a:p>
          <a:p>
            <a:pPr marL="542925" indent="-542925" eaLnBrk="1" hangingPunct="1">
              <a:lnSpc>
                <a:spcPct val="35000"/>
              </a:lnSpc>
              <a:spcBef>
                <a:spcPct val="80000"/>
              </a:spcBef>
              <a:buClr>
                <a:srgbClr val="FF0000"/>
              </a:buClr>
              <a:buFont typeface="Wingdings" pitchFamily="2" charset="2"/>
              <a:buNone/>
              <a:tabLst>
                <a:tab pos="542925" algn="l"/>
              </a:tabLst>
            </a:pPr>
            <a:r>
              <a:rPr lang="en-US" altLang="ja-JP" b="1" dirty="0" smtClean="0">
                <a:latin typeface="Arial" charset="0"/>
                <a:ea typeface="PMingLiU" pitchFamily="18" charset="-120"/>
                <a:cs typeface="Tahoma" pitchFamily="34" charset="0"/>
              </a:rPr>
              <a:t>	</a:t>
            </a:r>
            <a:r>
              <a:rPr lang="en-US" altLang="zh-TW" b="1" dirty="0" smtClean="0">
                <a:solidFill>
                  <a:srgbClr val="000000"/>
                </a:solidFill>
                <a:latin typeface="Arial" charset="0"/>
                <a:ea typeface="PMingLiU" pitchFamily="18" charset="-120"/>
                <a:cs typeface="Tahoma" pitchFamily="34" charset="0"/>
              </a:rPr>
              <a:t>- 16 members and 3 Applicants</a:t>
            </a:r>
            <a:r>
              <a:rPr lang="en-US" altLang="zh-TW" sz="2000" b="1" dirty="0" smtClean="0">
                <a:solidFill>
                  <a:srgbClr val="000000"/>
                </a:solidFill>
                <a:latin typeface="Arial" charset="0"/>
                <a:ea typeface="PMingLiU" pitchFamily="18" charset="-120"/>
                <a:cs typeface="Tahoma" pitchFamily="34" charset="0"/>
              </a:rPr>
              <a:t> </a:t>
            </a:r>
            <a:r>
              <a:rPr lang="en-US" altLang="zh-TW" sz="2000" b="1" dirty="0" smtClean="0">
                <a:latin typeface="Arial" charset="0"/>
                <a:ea typeface="PMingLiU" pitchFamily="18" charset="-120"/>
                <a:cs typeface="Tahoma" pitchFamily="34" charset="0"/>
              </a:rPr>
              <a:t>	 </a:t>
            </a:r>
          </a:p>
        </p:txBody>
      </p:sp>
      <p:pic>
        <p:nvPicPr>
          <p:cNvPr id="395267" name="Picture 3"/>
          <p:cNvPicPr>
            <a:picLocks noChangeAspect="1"/>
          </p:cNvPicPr>
          <p:nvPr/>
        </p:nvPicPr>
        <p:blipFill>
          <a:blip r:embed="rId3"/>
          <a:srcRect/>
          <a:stretch>
            <a:fillRect/>
          </a:stretch>
        </p:blipFill>
        <p:spPr bwMode="auto">
          <a:xfrm>
            <a:off x="10840" y="116632"/>
            <a:ext cx="1979613" cy="11684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fld id="{7F5CE407-6216-4202-80E4-A30DC2F709B2}" type="slidenum">
              <a:rPr lang="en-US" smtClean="0"/>
              <a:pPr/>
              <a:t>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itle 1"/>
          <p:cNvSpPr>
            <a:spLocks noGrp="1"/>
          </p:cNvSpPr>
          <p:nvPr>
            <p:ph type="title"/>
          </p:nvPr>
        </p:nvSpPr>
        <p:spPr>
          <a:xfrm>
            <a:off x="1619672" y="764704"/>
            <a:ext cx="7018338" cy="792088"/>
          </a:xfrm>
        </p:spPr>
        <p:txBody>
          <a:bodyPr/>
          <a:lstStyle/>
          <a:p>
            <a:pPr eaLnBrk="1" hangingPunct="1"/>
            <a:r>
              <a:rPr lang="en-AU" altLang="ja-JP" sz="3600" dirty="0" smtClean="0">
                <a:solidFill>
                  <a:srgbClr val="0000FF"/>
                </a:solidFill>
                <a:latin typeface="Arial Black"/>
                <a:cs typeface="Arial Black"/>
              </a:rPr>
              <a:t>Newly launched MLAs</a:t>
            </a:r>
          </a:p>
        </p:txBody>
      </p:sp>
      <p:sp>
        <p:nvSpPr>
          <p:cNvPr id="397314" name="Rectangle 3"/>
          <p:cNvSpPr>
            <a:spLocks noChangeArrowheads="1"/>
          </p:cNvSpPr>
          <p:nvPr/>
        </p:nvSpPr>
        <p:spPr bwMode="auto">
          <a:xfrm>
            <a:off x="522476" y="2087463"/>
            <a:ext cx="8640441" cy="4124206"/>
          </a:xfrm>
          <a:prstGeom prst="rect">
            <a:avLst/>
          </a:prstGeom>
          <a:noFill/>
          <a:ln w="9525">
            <a:noFill/>
            <a:miter lim="800000"/>
            <a:headEnd/>
            <a:tailEnd/>
          </a:ln>
        </p:spPr>
        <p:txBody>
          <a:bodyPr wrap="square">
            <a:spAutoFit/>
          </a:bodyPr>
          <a:lstStyle/>
          <a:p>
            <a:pPr marL="715963" indent="-715963">
              <a:spcBef>
                <a:spcPts val="1200"/>
              </a:spcBef>
              <a:buFont typeface="Wingdings" pitchFamily="2" charset="2"/>
              <a:buChar char="q"/>
            </a:pPr>
            <a:r>
              <a:rPr kumimoji="0" lang="en-US" altLang="zh-TW" sz="2400" b="1" dirty="0">
                <a:solidFill>
                  <a:srgbClr val="FF0000"/>
                </a:solidFill>
                <a:latin typeface="Arial" charset="0"/>
                <a:ea typeface="PMingLiU" pitchFamily="18" charset="-120"/>
                <a:cs typeface="Tahoma" pitchFamily="34" charset="0"/>
              </a:rPr>
              <a:t>Food Safety Management Systems </a:t>
            </a:r>
            <a:r>
              <a:rPr kumimoji="0" lang="en-US" altLang="zh-TW" sz="2400" b="1" dirty="0">
                <a:solidFill>
                  <a:schemeClr val="tx1"/>
                </a:solidFill>
                <a:latin typeface="Arial" charset="0"/>
                <a:ea typeface="PMingLiU" pitchFamily="18" charset="-120"/>
                <a:cs typeface="Tahoma" pitchFamily="34" charset="0"/>
              </a:rPr>
              <a:t>(FSMS) </a:t>
            </a:r>
            <a:endParaRPr kumimoji="0" lang="en-US" altLang="ja-JP" sz="2400" b="1" dirty="0">
              <a:solidFill>
                <a:schemeClr val="tx1"/>
              </a:solidFill>
              <a:latin typeface="Arial" charset="0"/>
              <a:ea typeface="PMingLiU" pitchFamily="18" charset="-120"/>
              <a:cs typeface="Tahoma" pitchFamily="34" charset="0"/>
            </a:endParaRPr>
          </a:p>
          <a:p>
            <a:pPr marL="715963" indent="-715963">
              <a:spcBef>
                <a:spcPts val="1200"/>
              </a:spcBef>
              <a:buFont typeface="Wingdings" pitchFamily="2" charset="2"/>
              <a:buNone/>
            </a:pPr>
            <a:r>
              <a:rPr kumimoji="0" lang="en-US" altLang="ja-JP" sz="2400" b="1" dirty="0">
                <a:solidFill>
                  <a:schemeClr val="tx1"/>
                </a:solidFill>
                <a:latin typeface="Arial" charset="0"/>
                <a:ea typeface="PMingLiU" pitchFamily="18" charset="-120"/>
                <a:cs typeface="Tahoma" pitchFamily="34" charset="0"/>
              </a:rPr>
              <a:t>	-</a:t>
            </a:r>
            <a:r>
              <a:rPr kumimoji="0" lang="en-US" altLang="zh-TW" sz="2400" b="1" dirty="0" smtClean="0">
                <a:solidFill>
                  <a:schemeClr val="tx1"/>
                </a:solidFill>
                <a:latin typeface="Arial" charset="0"/>
                <a:ea typeface="PMingLiU" pitchFamily="18" charset="-120"/>
                <a:cs typeface="Tahoma" pitchFamily="34" charset="0"/>
              </a:rPr>
              <a:t> launched </a:t>
            </a:r>
            <a:r>
              <a:rPr kumimoji="0" lang="en-US" altLang="zh-TW" sz="2400" b="1" dirty="0">
                <a:solidFill>
                  <a:schemeClr val="tx1"/>
                </a:solidFill>
                <a:latin typeface="Arial" charset="0"/>
                <a:ea typeface="PMingLiU" pitchFamily="18" charset="-120"/>
                <a:cs typeface="Tahoma" pitchFamily="34" charset="0"/>
              </a:rPr>
              <a:t>in </a:t>
            </a:r>
            <a:r>
              <a:rPr kumimoji="0" lang="en-US" altLang="zh-TW" sz="2400" b="1" dirty="0" smtClean="0">
                <a:solidFill>
                  <a:schemeClr val="tx1"/>
                </a:solidFill>
                <a:latin typeface="Arial" charset="0"/>
                <a:ea typeface="PMingLiU" pitchFamily="18" charset="-120"/>
                <a:cs typeface="Tahoma" pitchFamily="34" charset="0"/>
              </a:rPr>
              <a:t>June 2012</a:t>
            </a:r>
          </a:p>
          <a:p>
            <a:pPr marL="715963" indent="-715963">
              <a:spcBef>
                <a:spcPts val="1200"/>
              </a:spcBef>
              <a:buFont typeface="Wingdings" pitchFamily="2" charset="2"/>
              <a:buChar char="q"/>
            </a:pPr>
            <a:r>
              <a:rPr kumimoji="0" lang="en-US" altLang="zh-TW" sz="2400" b="1" dirty="0" smtClean="0">
                <a:solidFill>
                  <a:srgbClr val="FF0000"/>
                </a:solidFill>
                <a:latin typeface="Arial" charset="0"/>
                <a:ea typeface="PMingLiU" pitchFamily="18" charset="-120"/>
                <a:cs typeface="Tahoma" pitchFamily="34" charset="0"/>
              </a:rPr>
              <a:t>Greenhouse Gases </a:t>
            </a:r>
            <a:r>
              <a:rPr kumimoji="0" lang="en-US" altLang="zh-TW" sz="2400" b="1" dirty="0" smtClean="0">
                <a:solidFill>
                  <a:schemeClr val="tx1"/>
                </a:solidFill>
                <a:latin typeface="Arial" charset="0"/>
                <a:ea typeface="PMingLiU" pitchFamily="18" charset="-120"/>
                <a:cs typeface="Tahoma" pitchFamily="34" charset="0"/>
              </a:rPr>
              <a:t>(GHG) </a:t>
            </a:r>
            <a:endParaRPr kumimoji="0" lang="en-US" altLang="ja-JP" sz="2400" b="1" dirty="0" smtClean="0">
              <a:solidFill>
                <a:schemeClr val="tx1"/>
              </a:solidFill>
              <a:latin typeface="Arial" charset="0"/>
              <a:ea typeface="PMingLiU" pitchFamily="18" charset="-120"/>
              <a:cs typeface="Tahoma" pitchFamily="34" charset="0"/>
            </a:endParaRPr>
          </a:p>
          <a:p>
            <a:pPr marL="715963" indent="-715963">
              <a:spcBef>
                <a:spcPts val="1200"/>
              </a:spcBef>
              <a:buFont typeface="Wingdings" pitchFamily="2" charset="2"/>
              <a:buNone/>
            </a:pPr>
            <a:r>
              <a:rPr kumimoji="0" lang="en-US" altLang="ja-JP" sz="2400" b="1" dirty="0">
                <a:solidFill>
                  <a:schemeClr val="tx1"/>
                </a:solidFill>
                <a:latin typeface="Arial" charset="0"/>
                <a:ea typeface="PMingLiU" pitchFamily="18" charset="-120"/>
                <a:cs typeface="Tahoma" pitchFamily="34" charset="0"/>
              </a:rPr>
              <a:t>	</a:t>
            </a:r>
            <a:r>
              <a:rPr kumimoji="0" lang="en-US" altLang="ja-JP" sz="2400" b="1" dirty="0" smtClean="0">
                <a:solidFill>
                  <a:schemeClr val="tx1"/>
                </a:solidFill>
                <a:latin typeface="Arial" charset="0"/>
                <a:ea typeface="PMingLiU" pitchFamily="18" charset="-120"/>
                <a:cs typeface="Tahoma" pitchFamily="34" charset="0"/>
              </a:rPr>
              <a:t>- </a:t>
            </a:r>
            <a:r>
              <a:rPr kumimoji="0" lang="en-US" altLang="zh-TW" sz="2400" b="1" dirty="0">
                <a:solidFill>
                  <a:schemeClr val="tx1"/>
                </a:solidFill>
                <a:latin typeface="Arial" charset="0"/>
                <a:ea typeface="PMingLiU" pitchFamily="18" charset="-120"/>
                <a:cs typeface="Tahoma" pitchFamily="34" charset="0"/>
              </a:rPr>
              <a:t>launched in June </a:t>
            </a:r>
            <a:r>
              <a:rPr kumimoji="0" lang="en-US" altLang="zh-TW" sz="2400" b="1" dirty="0" smtClean="0">
                <a:solidFill>
                  <a:schemeClr val="tx1"/>
                </a:solidFill>
                <a:latin typeface="Arial" charset="0"/>
                <a:ea typeface="PMingLiU" pitchFamily="18" charset="-120"/>
                <a:cs typeface="Tahoma" pitchFamily="34" charset="0"/>
              </a:rPr>
              <a:t>2012</a:t>
            </a:r>
          </a:p>
          <a:p>
            <a:pPr marL="715963" lvl="0" indent="-715963">
              <a:spcBef>
                <a:spcPts val="1200"/>
              </a:spcBef>
              <a:buFont typeface="Wingdings" pitchFamily="2" charset="2"/>
              <a:buChar char="q"/>
            </a:pPr>
            <a:r>
              <a:rPr kumimoji="0" lang="en-US" altLang="zh-TW" sz="2400" b="1" dirty="0">
                <a:solidFill>
                  <a:srgbClr val="FF0000"/>
                </a:solidFill>
                <a:latin typeface="Arial" charset="0"/>
                <a:ea typeface="PMingLiU" pitchFamily="18" charset="-120"/>
                <a:cs typeface="Tahoma" pitchFamily="34" charset="0"/>
              </a:rPr>
              <a:t>Information Security Management Systems </a:t>
            </a:r>
            <a:r>
              <a:rPr kumimoji="0" lang="en-US" altLang="zh-TW" sz="2400" b="1" dirty="0">
                <a:solidFill>
                  <a:prstClr val="black"/>
                </a:solidFill>
                <a:latin typeface="Arial" charset="0"/>
                <a:ea typeface="PMingLiU" pitchFamily="18" charset="-120"/>
                <a:cs typeface="Tahoma" pitchFamily="34" charset="0"/>
              </a:rPr>
              <a:t>(ISMS</a:t>
            </a:r>
            <a:r>
              <a:rPr kumimoji="0" lang="en-US" altLang="zh-TW" sz="2400" b="1" dirty="0" smtClean="0">
                <a:solidFill>
                  <a:prstClr val="black"/>
                </a:solidFill>
                <a:latin typeface="Arial" charset="0"/>
                <a:ea typeface="PMingLiU" pitchFamily="18" charset="-120"/>
                <a:cs typeface="Tahoma" pitchFamily="34" charset="0"/>
              </a:rPr>
              <a:t>)</a:t>
            </a:r>
          </a:p>
          <a:p>
            <a:pPr lvl="0">
              <a:spcBef>
                <a:spcPts val="1200"/>
              </a:spcBef>
            </a:pPr>
            <a:r>
              <a:rPr kumimoji="0" lang="en-US" altLang="zh-TW" sz="2400" b="1" dirty="0" smtClean="0">
                <a:solidFill>
                  <a:prstClr val="black"/>
                </a:solidFill>
                <a:latin typeface="Arial" charset="0"/>
                <a:ea typeface="PMingLiU" pitchFamily="18" charset="-120"/>
                <a:cs typeface="Tahoma" pitchFamily="34" charset="0"/>
              </a:rPr>
              <a:t>        - launched </a:t>
            </a:r>
            <a:r>
              <a:rPr kumimoji="0" lang="en-US" altLang="zh-TW" sz="2400" b="1" dirty="0">
                <a:solidFill>
                  <a:prstClr val="black"/>
                </a:solidFill>
                <a:latin typeface="Arial" charset="0"/>
                <a:ea typeface="PMingLiU" pitchFamily="18" charset="-120"/>
                <a:cs typeface="Tahoma" pitchFamily="34" charset="0"/>
              </a:rPr>
              <a:t>in </a:t>
            </a:r>
            <a:r>
              <a:rPr kumimoji="0" lang="en-US" altLang="zh-TW" sz="2400" b="1" dirty="0" smtClean="0">
                <a:solidFill>
                  <a:prstClr val="black"/>
                </a:solidFill>
                <a:latin typeface="Arial" charset="0"/>
                <a:ea typeface="PMingLiU" pitchFamily="18" charset="-120"/>
                <a:cs typeface="Tahoma" pitchFamily="34" charset="0"/>
              </a:rPr>
              <a:t>February 2013</a:t>
            </a:r>
            <a:endParaRPr kumimoji="0" lang="en-US" altLang="zh-TW" sz="2400" b="1" dirty="0">
              <a:solidFill>
                <a:prstClr val="black"/>
              </a:solidFill>
              <a:latin typeface="Arial" charset="0"/>
              <a:ea typeface="PMingLiU" pitchFamily="18" charset="-120"/>
              <a:cs typeface="Tahoma" pitchFamily="34" charset="0"/>
            </a:endParaRPr>
          </a:p>
          <a:p>
            <a:pPr marL="715963" lvl="0" indent="-715963">
              <a:spcBef>
                <a:spcPts val="1200"/>
              </a:spcBef>
              <a:buFont typeface="Wingdings" pitchFamily="2" charset="2"/>
              <a:buChar char="q"/>
            </a:pPr>
            <a:r>
              <a:rPr kumimoji="0" lang="en-US" altLang="zh-TW" sz="2400" b="1" dirty="0">
                <a:solidFill>
                  <a:srgbClr val="FF0000"/>
                </a:solidFill>
                <a:latin typeface="Arial" charset="0"/>
                <a:ea typeface="PMingLiU" pitchFamily="18" charset="-120"/>
                <a:cs typeface="Tahoma" pitchFamily="34" charset="0"/>
              </a:rPr>
              <a:t>Certification of Persons</a:t>
            </a:r>
            <a:r>
              <a:rPr kumimoji="0" lang="en-US" altLang="zh-TW" sz="2400" b="1" dirty="0">
                <a:solidFill>
                  <a:prstClr val="black"/>
                </a:solidFill>
                <a:latin typeface="Arial" charset="0"/>
                <a:ea typeface="PMingLiU" pitchFamily="18" charset="-120"/>
                <a:cs typeface="Tahoma" pitchFamily="34" charset="0"/>
              </a:rPr>
              <a:t> </a:t>
            </a:r>
            <a:endParaRPr kumimoji="0" lang="en-US" altLang="ja-JP" sz="2400" b="1" dirty="0">
              <a:solidFill>
                <a:prstClr val="black"/>
              </a:solidFill>
              <a:latin typeface="Arial" charset="0"/>
              <a:ea typeface="PMingLiU" pitchFamily="18" charset="-120"/>
              <a:cs typeface="Tahoma" pitchFamily="34" charset="0"/>
            </a:endParaRPr>
          </a:p>
          <a:p>
            <a:pPr marL="715963" lvl="0" indent="-715963">
              <a:spcBef>
                <a:spcPts val="1200"/>
              </a:spcBef>
            </a:pPr>
            <a:r>
              <a:rPr kumimoji="0" lang="en-US" altLang="ja-JP" sz="2400" b="1" dirty="0">
                <a:solidFill>
                  <a:prstClr val="black"/>
                </a:solidFill>
                <a:latin typeface="Arial" charset="0"/>
                <a:ea typeface="PMingLiU" pitchFamily="18" charset="-120"/>
                <a:cs typeface="Tahoma" pitchFamily="34" charset="0"/>
              </a:rPr>
              <a:t>	</a:t>
            </a:r>
            <a:r>
              <a:rPr kumimoji="0" lang="en-US" altLang="zh-TW" sz="2400" b="1" dirty="0">
                <a:solidFill>
                  <a:prstClr val="black"/>
                </a:solidFill>
                <a:latin typeface="Arial" charset="0"/>
                <a:ea typeface="PMingLiU" pitchFamily="18" charset="-120"/>
                <a:cs typeface="Tahoma" pitchFamily="34" charset="0"/>
              </a:rPr>
              <a:t>- to be launched in </a:t>
            </a:r>
            <a:r>
              <a:rPr kumimoji="0" lang="en-US" altLang="zh-TW" sz="2400" b="1" dirty="0" smtClean="0">
                <a:solidFill>
                  <a:prstClr val="black"/>
                </a:solidFill>
                <a:latin typeface="Arial" charset="0"/>
                <a:ea typeface="PMingLiU" pitchFamily="18" charset="-120"/>
                <a:cs typeface="Tahoma" pitchFamily="34" charset="0"/>
              </a:rPr>
              <a:t>2013</a:t>
            </a:r>
            <a:endParaRPr kumimoji="0" lang="en-US" altLang="zh-TW" sz="2400" b="1" dirty="0">
              <a:solidFill>
                <a:prstClr val="black"/>
              </a:solidFill>
              <a:latin typeface="Arial" charset="0"/>
              <a:ea typeface="PMingLiU" pitchFamily="18" charset="-120"/>
              <a:cs typeface="Tahoma" pitchFamily="34" charset="0"/>
            </a:endParaRPr>
          </a:p>
        </p:txBody>
      </p:sp>
      <p:pic>
        <p:nvPicPr>
          <p:cNvPr id="397315" name="Picture 4"/>
          <p:cNvPicPr>
            <a:picLocks noChangeAspect="1"/>
          </p:cNvPicPr>
          <p:nvPr/>
        </p:nvPicPr>
        <p:blipFill>
          <a:blip r:embed="rId3"/>
          <a:srcRect/>
          <a:stretch>
            <a:fillRect/>
          </a:stretch>
        </p:blipFill>
        <p:spPr bwMode="auto">
          <a:xfrm>
            <a:off x="0" y="116632"/>
            <a:ext cx="1979613" cy="11684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fld id="{7F5CE407-6216-4202-80E4-A30DC2F709B2}"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780928"/>
            <a:ext cx="7704856" cy="2954655"/>
          </a:xfrm>
          <a:prstGeom prst="rect">
            <a:avLst/>
          </a:prstGeom>
        </p:spPr>
        <p:txBody>
          <a:bodyPr wrap="square">
            <a:spAutoFit/>
          </a:bodyPr>
          <a:lstStyle/>
          <a:p>
            <a:pPr marL="542925" indent="-542925">
              <a:buClr>
                <a:srgbClr val="FF0000"/>
              </a:buClr>
              <a:buFont typeface="Wingdings" pitchFamily="2" charset="2"/>
              <a:buChar char="q"/>
              <a:tabLst>
                <a:tab pos="542925" algn="l"/>
              </a:tabLst>
            </a:pPr>
            <a:r>
              <a:rPr kumimoji="0" lang="en-AU" altLang="zh-TW" sz="2400" b="1" dirty="0" smtClean="0">
                <a:solidFill>
                  <a:schemeClr val="tx1"/>
                </a:solidFill>
                <a:latin typeface="Arial" charset="0"/>
                <a:ea typeface="PMingLiU" pitchFamily="18" charset="-120"/>
                <a:cs typeface="Tahoma" pitchFamily="34" charset="0"/>
              </a:rPr>
              <a:t>Recognised need in the region for a MLA (complements stated APEC priorities)</a:t>
            </a:r>
          </a:p>
          <a:p>
            <a:pPr marL="542925" indent="-542925">
              <a:buClr>
                <a:srgbClr val="FF0000"/>
              </a:buClr>
              <a:buFont typeface="Wingdings" pitchFamily="2" charset="2"/>
              <a:buChar char="q"/>
              <a:tabLst>
                <a:tab pos="542925" algn="l"/>
              </a:tabLst>
            </a:pPr>
            <a:endParaRPr kumimoji="0" lang="en-AU" altLang="zh-TW" sz="2400" b="1" dirty="0">
              <a:solidFill>
                <a:schemeClr val="tx1"/>
              </a:solidFill>
              <a:latin typeface="Arial" charset="0"/>
              <a:ea typeface="PMingLiU" pitchFamily="18" charset="-120"/>
              <a:cs typeface="Tahoma" pitchFamily="34" charset="0"/>
            </a:endParaRPr>
          </a:p>
          <a:p>
            <a:pPr marL="542925" indent="-542925">
              <a:buClr>
                <a:srgbClr val="FF0000"/>
              </a:buClr>
              <a:buFont typeface="Wingdings" pitchFamily="2" charset="2"/>
              <a:buChar char="q"/>
              <a:tabLst>
                <a:tab pos="542925" algn="l"/>
              </a:tabLst>
            </a:pPr>
            <a:r>
              <a:rPr kumimoji="0" lang="en-AU" altLang="ja-JP" sz="2400" b="1" dirty="0">
                <a:solidFill>
                  <a:schemeClr val="tx1"/>
                </a:solidFill>
                <a:latin typeface="Arial" charset="0"/>
              </a:rPr>
              <a:t>International Standard is available for use</a:t>
            </a:r>
          </a:p>
          <a:p>
            <a:pPr>
              <a:buClr>
                <a:srgbClr val="FF0000"/>
              </a:buClr>
              <a:tabLst>
                <a:tab pos="542925" algn="l"/>
              </a:tabLst>
            </a:pPr>
            <a:endParaRPr kumimoji="0" lang="en-AU" altLang="zh-TW" sz="2400" b="1" dirty="0">
              <a:solidFill>
                <a:schemeClr val="tx1"/>
              </a:solidFill>
              <a:latin typeface="Arial" charset="0"/>
              <a:ea typeface="PMingLiU" pitchFamily="18" charset="-120"/>
              <a:cs typeface="Tahoma" pitchFamily="34" charset="0"/>
            </a:endParaRPr>
          </a:p>
          <a:p>
            <a:pPr marL="542925" indent="-542925">
              <a:buClr>
                <a:srgbClr val="FF0000"/>
              </a:buClr>
              <a:buFont typeface="Wingdings" pitchFamily="2" charset="2"/>
              <a:buChar char="q"/>
              <a:tabLst>
                <a:tab pos="542925" algn="l"/>
              </a:tabLst>
            </a:pPr>
            <a:r>
              <a:rPr kumimoji="0" lang="en-AU" altLang="zh-TW" sz="2400" b="1" dirty="0">
                <a:solidFill>
                  <a:schemeClr val="tx1"/>
                </a:solidFill>
                <a:latin typeface="Arial" charset="0"/>
                <a:ea typeface="PMingLiU" pitchFamily="18" charset="-120"/>
                <a:cs typeface="Tahoma" pitchFamily="34" charset="0"/>
              </a:rPr>
              <a:t>Membership of PAC are performing accreditations to this </a:t>
            </a:r>
            <a:r>
              <a:rPr kumimoji="0" lang="en-AU" altLang="zh-TW" sz="2400" b="1" dirty="0" smtClean="0">
                <a:solidFill>
                  <a:schemeClr val="tx1"/>
                </a:solidFill>
                <a:latin typeface="Arial" charset="0"/>
                <a:ea typeface="PMingLiU" pitchFamily="18" charset="-120"/>
                <a:cs typeface="Tahoma" pitchFamily="34" charset="0"/>
              </a:rPr>
              <a:t>standard (Market needs)</a:t>
            </a:r>
            <a:endParaRPr kumimoji="0" lang="en-AU" altLang="zh-TW" sz="2400" b="1" dirty="0">
              <a:solidFill>
                <a:schemeClr val="tx1"/>
              </a:solidFill>
              <a:latin typeface="Arial" charset="0"/>
              <a:ea typeface="PMingLiU" pitchFamily="18" charset="-120"/>
              <a:cs typeface="Tahoma" pitchFamily="34" charset="0"/>
            </a:endParaRPr>
          </a:p>
          <a:p>
            <a:pPr marL="542925" indent="-542925">
              <a:buClr>
                <a:srgbClr val="FF0000"/>
              </a:buClr>
              <a:buFont typeface="Wingdings" pitchFamily="2" charset="2"/>
              <a:buChar char="q"/>
              <a:tabLst>
                <a:tab pos="542925" algn="l"/>
              </a:tabLst>
            </a:pPr>
            <a:endParaRPr kumimoji="0" lang="en-US" altLang="zh-TW" b="1" dirty="0">
              <a:solidFill>
                <a:schemeClr val="tx2"/>
              </a:solidFill>
              <a:latin typeface="Arial" charset="0"/>
              <a:ea typeface="PMingLiU" pitchFamily="18" charset="-120"/>
              <a:cs typeface="Tahoma" pitchFamily="34" charset="0"/>
            </a:endParaRPr>
          </a:p>
        </p:txBody>
      </p:sp>
      <p:pic>
        <p:nvPicPr>
          <p:cNvPr id="3" name="Picture 3"/>
          <p:cNvPicPr>
            <a:picLocks noChangeAspect="1"/>
          </p:cNvPicPr>
          <p:nvPr/>
        </p:nvPicPr>
        <p:blipFill>
          <a:blip r:embed="rId3"/>
          <a:srcRect/>
          <a:stretch>
            <a:fillRect/>
          </a:stretch>
        </p:blipFill>
        <p:spPr bwMode="auto">
          <a:xfrm>
            <a:off x="0" y="116632"/>
            <a:ext cx="1979613" cy="1168400"/>
          </a:xfrm>
          <a:prstGeom prst="rect">
            <a:avLst/>
          </a:prstGeom>
          <a:noFill/>
          <a:ln w="9525">
            <a:noFill/>
            <a:miter lim="800000"/>
            <a:headEnd/>
            <a:tailEnd/>
          </a:ln>
        </p:spPr>
      </p:pic>
      <p:sp>
        <p:nvSpPr>
          <p:cNvPr id="4" name="Text Box 5"/>
          <p:cNvSpPr txBox="1">
            <a:spLocks noChangeArrowheads="1"/>
          </p:cNvSpPr>
          <p:nvPr/>
        </p:nvSpPr>
        <p:spPr bwMode="auto">
          <a:xfrm>
            <a:off x="1907704" y="476672"/>
            <a:ext cx="5688632" cy="1200329"/>
          </a:xfrm>
          <a:prstGeom prst="rect">
            <a:avLst/>
          </a:prstGeom>
          <a:noFill/>
          <a:ln w="9525">
            <a:noFill/>
            <a:miter lim="800000"/>
            <a:headEnd/>
            <a:tailEnd/>
          </a:ln>
        </p:spPr>
        <p:txBody>
          <a:bodyPr wrap="square">
            <a:spAutoFit/>
          </a:bodyPr>
          <a:lstStyle/>
          <a:p>
            <a:pPr algn="ctr">
              <a:spcBef>
                <a:spcPct val="50000"/>
              </a:spcBef>
            </a:pPr>
            <a:r>
              <a:rPr lang="en-AU" altLang="ja-JP" sz="3600" dirty="0" smtClean="0">
                <a:solidFill>
                  <a:srgbClr val="0000FF"/>
                </a:solidFill>
                <a:latin typeface="Arial Black"/>
                <a:cs typeface="Arial Black"/>
              </a:rPr>
              <a:t>Rationale to develop a new MLA</a:t>
            </a:r>
            <a:endParaRPr lang="ja-JP" altLang="en-US" sz="3600" b="1" dirty="0">
              <a:solidFill>
                <a:srgbClr val="0000FF"/>
              </a:solidFill>
              <a:latin typeface="Arial Black"/>
              <a:cs typeface="Arial Black"/>
            </a:endParaRPr>
          </a:p>
        </p:txBody>
      </p:sp>
      <p:sp>
        <p:nvSpPr>
          <p:cNvPr id="5" name="スライド番号プレースホルダー 4"/>
          <p:cNvSpPr>
            <a:spLocks noGrp="1"/>
          </p:cNvSpPr>
          <p:nvPr>
            <p:ph type="sldNum" sz="quarter" idx="12"/>
          </p:nvPr>
        </p:nvSpPr>
        <p:spPr/>
        <p:txBody>
          <a:bodyPr/>
          <a:lstStyle/>
          <a:p>
            <a:fld id="{7F5CE407-6216-4202-80E4-A30DC2F709B2}" type="slidenum">
              <a:rPr lang="en-US" smtClean="0"/>
              <a:pPr/>
              <a:t>9</a:t>
            </a:fld>
            <a:endParaRPr lang="en-US"/>
          </a:p>
        </p:txBody>
      </p:sp>
    </p:spTree>
    <p:extLst>
      <p:ext uri="{BB962C8B-B14F-4D97-AF65-F5344CB8AC3E}">
        <p14:creationId xmlns:p14="http://schemas.microsoft.com/office/powerpoint/2010/main" xmlns="" val="199627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3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タイトル &amp; 箇条書き">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 &amp; 箇条書き">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タイトル &amp; 箇条書き（2 段組み）">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 &amp; 箇条書き（2 段組み）">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タイトル、箇条書き、画像">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箇条書き、画像">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タイトル &amp; 箇条書き（右）">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 &amp; 箇条書き（右）">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タイトル &amp; サブタイトル">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 &amp; サブタイトル">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画像（縦長）">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画像（縦長）">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画像（縦長、ダーク）">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画像（縦長、ダーク）">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画像（縦長、ダーク）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タイトル（中央）">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中央）">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画像（横長）">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画像（横長）">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画像（横長、ダーク）">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画像（横長、ダーク）">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画像（横長、ダーク）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空白">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空白">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タイトル &amp; サブタイトル（画像）">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 &amp; サブタイトル（画像）">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サブタイトル（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タイトル &amp; サブタイトル（画像、ダーク）">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 &amp; サブタイトル（画像、ダーク）">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サブタイトル（画像、ダーク）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タイトル &amp; 箇条書き（右）">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 &amp; 箇条書き（右）">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lank">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2_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タイトル &amp; 箇条書き（左）">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 &amp; 箇条書き（左）">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タイトル、箇条書き、画像">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箇条書き、画像">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blank">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1_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空白">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空白">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空白（ダーク）">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空白（ダーク）">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空白（ダーク）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タイトル（上）">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上）">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画像（縦長）">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画像（縦長）">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タイトル（上、ダーク）">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タイトル（上、ダーク）">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上、ダーク）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そよ風">
  <a:themeElements>
    <a:clrScheme name="そよ風">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そよ風">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そよ風">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画像（横長）">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画像（横長）">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タイトル（中央）">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中央）">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タイトル &amp; サブタイトル">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 &amp; サブタイトル">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箇条書き">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箇条書き">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タイトル（上）">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上）">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タイトル &amp; 箇条書き（左）">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タイトル &amp; 箇条書き（左）">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75D5C35C5DB94AAB48ADABE5733461" ma:contentTypeVersion="4" ma:contentTypeDescription="Create a new document." ma:contentTypeScope="" ma:versionID="1e336c0bef3338d4c349938ea52ba48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0a370456390dc8c2763c4626a714d79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475BE29-5395-4CAE-8E6D-A009D6BBFA20}"/>
</file>

<file path=customXml/itemProps2.xml><?xml version="1.0" encoding="utf-8"?>
<ds:datastoreItem xmlns:ds="http://schemas.openxmlformats.org/officeDocument/2006/customXml" ds:itemID="{DBA1EB22-46EF-40C9-B05C-24D314F115C8}"/>
</file>

<file path=customXml/itemProps3.xml><?xml version="1.0" encoding="utf-8"?>
<ds:datastoreItem xmlns:ds="http://schemas.openxmlformats.org/officeDocument/2006/customXml" ds:itemID="{4BC75DFA-7D75-4815-A831-A8BA63255377}"/>
</file>

<file path=docProps/app.xml><?xml version="1.0" encoding="utf-8"?>
<Properties xmlns="http://schemas.openxmlformats.org/officeDocument/2006/extended-properties" xmlns:vt="http://schemas.openxmlformats.org/officeDocument/2006/docPropsVTypes">
  <TotalTime>3226</TotalTime>
  <Pages>0</Pages>
  <Words>2300</Words>
  <Characters>0</Characters>
  <Application>Microsoft Office PowerPoint</Application>
  <PresentationFormat>On-screen Show (4:3)</PresentationFormat>
  <Lines>0</Lines>
  <Paragraphs>303</Paragraphs>
  <Slides>20</Slides>
  <Notes>16</Notes>
  <HiddenSlides>0</HiddenSlides>
  <MMClips>0</MMClips>
  <ScaleCrop>false</ScaleCrop>
  <HeadingPairs>
    <vt:vector size="4" baseType="variant">
      <vt:variant>
        <vt:lpstr>Theme</vt:lpstr>
      </vt:variant>
      <vt:variant>
        <vt:i4>31</vt:i4>
      </vt:variant>
      <vt:variant>
        <vt:lpstr>Slide Titles</vt:lpstr>
      </vt:variant>
      <vt:variant>
        <vt:i4>20</vt:i4>
      </vt:variant>
    </vt:vector>
  </HeadingPairs>
  <TitlesOfParts>
    <vt:vector size="51" baseType="lpstr">
      <vt:lpstr>タイトル &amp; 箇条書き</vt:lpstr>
      <vt:lpstr>空白</vt:lpstr>
      <vt:lpstr>画像（縦長）</vt:lpstr>
      <vt:lpstr>画像（横長）</vt:lpstr>
      <vt:lpstr>タイトル（中央）</vt:lpstr>
      <vt:lpstr>タイトル &amp; サブタイトル</vt:lpstr>
      <vt:lpstr>箇条書き</vt:lpstr>
      <vt:lpstr>タイトル（上）</vt:lpstr>
      <vt:lpstr>タイトル &amp; 箇条書き（左）</vt:lpstr>
      <vt:lpstr>タイトル &amp; 箇条書き（2 段組み）</vt:lpstr>
      <vt:lpstr>タイトル、箇条書き、画像</vt:lpstr>
      <vt:lpstr>タイトル &amp; 箇条書き（右）</vt:lpstr>
      <vt:lpstr>blank</vt:lpstr>
      <vt:lpstr>タイトル &amp; サブタイトル</vt:lpstr>
      <vt:lpstr>画像（縦長）</vt:lpstr>
      <vt:lpstr>画像（縦長、ダーク）</vt:lpstr>
      <vt:lpstr>タイトル（中央）</vt:lpstr>
      <vt:lpstr>画像（横長）</vt:lpstr>
      <vt:lpstr>画像（横長、ダーク）</vt:lpstr>
      <vt:lpstr>タイトル &amp; サブタイトル（画像）</vt:lpstr>
      <vt:lpstr>タイトル &amp; サブタイトル（画像、ダーク）</vt:lpstr>
      <vt:lpstr>タイトル &amp; 箇条書き（右）</vt:lpstr>
      <vt:lpstr>2_blank</vt:lpstr>
      <vt:lpstr>タイトル &amp; 箇条書き（左）</vt:lpstr>
      <vt:lpstr>タイトル、箇条書き、画像</vt:lpstr>
      <vt:lpstr>1_blank</vt:lpstr>
      <vt:lpstr>空白</vt:lpstr>
      <vt:lpstr>空白（ダーク）</vt:lpstr>
      <vt:lpstr>タイトル（上）</vt:lpstr>
      <vt:lpstr>タイトル（上、ダーク）</vt:lpstr>
      <vt:lpstr>そよ風</vt:lpstr>
      <vt:lpstr>Slide 1</vt:lpstr>
      <vt:lpstr>Slide 2</vt:lpstr>
      <vt:lpstr>Slide 3</vt:lpstr>
      <vt:lpstr>New Membership</vt:lpstr>
      <vt:lpstr>Objectives</vt:lpstr>
      <vt:lpstr>The PAC MLA</vt:lpstr>
      <vt:lpstr>Established MLA Programs</vt:lpstr>
      <vt:lpstr>Newly launched MLAs</vt:lpstr>
      <vt:lpstr>Slide 9</vt:lpstr>
      <vt:lpstr>Slide 10</vt:lpstr>
      <vt:lpstr>Slide 11</vt:lpstr>
      <vt:lpstr>Slide 12</vt:lpstr>
      <vt:lpstr>Slide 13</vt:lpstr>
      <vt:lpstr>Slide 14</vt:lpstr>
      <vt:lpstr>Slide 15</vt:lpstr>
      <vt:lpstr>Slide 16</vt:lpstr>
      <vt:lpstr>Slide 17</vt:lpstr>
      <vt:lpstr>Goal 4 – Increase the acceptance of PAC among stakeholders</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情報システム厚生課</dc:creator>
  <cp:lastModifiedBy>B .V</cp:lastModifiedBy>
  <cp:revision>268</cp:revision>
  <dcterms:modified xsi:type="dcterms:W3CDTF">2013-11-22T04:35:35Z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0x010100BF75D5C35C5DB94AAB48ADABE5733461</vt:lpwstr>
  </property>
</Properties>
</file>