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notesSlides/notesSlide6.xml" ContentType="application/vnd.openxmlformats-officedocument.presentationml.notesSlide+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995" r:id="rId4"/>
  </p:sldMasterIdLst>
  <p:notesMasterIdLst>
    <p:notesMasterId r:id="rId25"/>
  </p:notesMasterIdLst>
  <p:handoutMasterIdLst>
    <p:handoutMasterId r:id="rId26"/>
  </p:handoutMasterIdLst>
  <p:sldIdLst>
    <p:sldId id="289" r:id="rId5"/>
    <p:sldId id="533" r:id="rId6"/>
    <p:sldId id="540" r:id="rId7"/>
    <p:sldId id="504" r:id="rId8"/>
    <p:sldId id="295" r:id="rId9"/>
    <p:sldId id="279" r:id="rId10"/>
    <p:sldId id="532" r:id="rId11"/>
    <p:sldId id="531" r:id="rId12"/>
    <p:sldId id="496" r:id="rId13"/>
    <p:sldId id="526" r:id="rId14"/>
    <p:sldId id="511" r:id="rId15"/>
    <p:sldId id="536" r:id="rId16"/>
    <p:sldId id="537" r:id="rId17"/>
    <p:sldId id="538" r:id="rId18"/>
    <p:sldId id="539" r:id="rId19"/>
    <p:sldId id="523" r:id="rId20"/>
    <p:sldId id="535" r:id="rId21"/>
    <p:sldId id="524" r:id="rId22"/>
    <p:sldId id="525" r:id="rId23"/>
    <p:sldId id="288" r:id="rId24"/>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99"/>
    <a:srgbClr val="4D4D4D"/>
    <a:srgbClr val="336699"/>
    <a:srgbClr val="008080"/>
    <a:srgbClr val="F8F8F8"/>
    <a:srgbClr val="80808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46" autoAdjust="0"/>
  </p:normalViewPr>
  <p:slideViewPr>
    <p:cSldViewPr>
      <p:cViewPr varScale="1">
        <p:scale>
          <a:sx n="97" d="100"/>
          <a:sy n="97" d="100"/>
        </p:scale>
        <p:origin x="666" y="96"/>
      </p:cViewPr>
      <p:guideLst>
        <p:guide orient="horz" pos="2160"/>
        <p:guide pos="2880"/>
      </p:guideLst>
    </p:cSldViewPr>
  </p:slideViewPr>
  <p:notesTextViewPr>
    <p:cViewPr>
      <p:scale>
        <a:sx n="50" d="100"/>
        <a:sy n="50" d="100"/>
      </p:scale>
      <p:origin x="0" y="0"/>
    </p:cViewPr>
  </p:notesTextViewPr>
  <p:sorterViewPr>
    <p:cViewPr>
      <p:scale>
        <a:sx n="100" d="100"/>
        <a:sy n="100" d="100"/>
      </p:scale>
      <p:origin x="0" y="0"/>
    </p:cViewPr>
  </p:sorterViewPr>
  <p:notesViewPr>
    <p:cSldViewPr>
      <p:cViewPr>
        <p:scale>
          <a:sx n="100" d="100"/>
          <a:sy n="100" d="100"/>
        </p:scale>
        <p:origin x="-2610" y="21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23356A-4904-4308-A86E-E20FC6FF5271}"/>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F4D3BBAF-FCD2-4D49-B49A-994F5B0769B4}"/>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A60024F-E38C-4A85-8566-F2CBC95E9EA3}" type="datetimeFigureOut">
              <a:rPr lang="en-GB"/>
              <a:pPr>
                <a:defRPr/>
              </a:pPr>
              <a:t>17/12/2020</a:t>
            </a:fld>
            <a:endParaRPr lang="en-GB"/>
          </a:p>
        </p:txBody>
      </p:sp>
      <p:sp>
        <p:nvSpPr>
          <p:cNvPr id="4" name="Footer Placeholder 3">
            <a:extLst>
              <a:ext uri="{FF2B5EF4-FFF2-40B4-BE49-F238E27FC236}">
                <a16:creationId xmlns:a16="http://schemas.microsoft.com/office/drawing/2014/main" id="{F24AC33E-DB79-4548-B37E-C1DAA714A834}"/>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3D0094D1-5F72-4CC0-A60F-6011C453EF2A}"/>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8FEF56E6-1705-49C0-B4F6-B5424C574A72}"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265356-F9E8-4B5F-9132-DF1C232A98EE}"/>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38ABA37B-7CB9-401B-83F0-B5F43AAE0610}"/>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440530B-C450-47C1-A8D8-61DFBE7B73BB}" type="datetimeFigureOut">
              <a:rPr lang="en-GB"/>
              <a:pPr>
                <a:defRPr/>
              </a:pPr>
              <a:t>17/12/2020</a:t>
            </a:fld>
            <a:endParaRPr lang="en-GB" dirty="0"/>
          </a:p>
        </p:txBody>
      </p:sp>
      <p:sp>
        <p:nvSpPr>
          <p:cNvPr id="4" name="Slide Image Placeholder 3">
            <a:extLst>
              <a:ext uri="{FF2B5EF4-FFF2-40B4-BE49-F238E27FC236}">
                <a16:creationId xmlns:a16="http://schemas.microsoft.com/office/drawing/2014/main" id="{1E6DD439-D394-418E-8F2D-CF3394005BBC}"/>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a:extLst>
              <a:ext uri="{FF2B5EF4-FFF2-40B4-BE49-F238E27FC236}">
                <a16:creationId xmlns:a16="http://schemas.microsoft.com/office/drawing/2014/main" id="{5ADB4418-D815-45B4-8201-2D9B90D7FAE6}"/>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2AD30EEE-E957-47FE-B9E5-344193E28FF4}"/>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42BEEF57-BD15-462C-918D-D0BB9E5E468A}"/>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73DBFBD7-0344-449D-B274-46EA8DEA7DB5}"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453CADDB-65A9-4AC5-8055-FA764E8FDE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D1F3EAF6-6A54-4747-B207-272494C0F0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63876A63-C835-481E-90B0-F145F7B9926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F9C4861-D1D4-4FE8-8E0B-2C561BE01645}" type="slidenum">
              <a:rPr lang="en-GB" altLang="en-US">
                <a:latin typeface="Calibri" panose="020F0502020204030204" pitchFamily="34" charset="0"/>
              </a:rPr>
              <a:pPr eaLnBrk="1" hangingPunct="1"/>
              <a:t>1</a:t>
            </a:fld>
            <a:endParaRPr lang="en-GB"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DCD9811F-79F2-4335-814A-3382316F09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A24E148E-DF77-4FBC-B51D-9780A0C366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F8CE5B4B-E294-421E-AE74-00615613C9FC}"/>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772CD7B-EBF5-4442-B88D-16B7B2D58D50}" type="slidenum">
              <a:rPr lang="en-GB" altLang="en-US">
                <a:latin typeface="Calibri" panose="020F0502020204030204" pitchFamily="34" charset="0"/>
              </a:rPr>
              <a:pPr eaLnBrk="1" hangingPunct="1"/>
              <a:t>11</a:t>
            </a:fld>
            <a:endParaRPr lang="en-GB"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83B5D1F0-8954-4181-933F-A7DE30C4C3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772B80A2-FC80-480E-B5A9-BE690A63BA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A45224A3-5313-4534-85F0-028CF0B8A2D3}"/>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F6E20EE-BD6D-4AAD-A7B0-A062C4761FBC}" type="slidenum">
              <a:rPr lang="en-GB" altLang="en-US">
                <a:latin typeface="Calibri" panose="020F0502020204030204" pitchFamily="34" charset="0"/>
              </a:rPr>
              <a:pPr eaLnBrk="1" hangingPunct="1"/>
              <a:t>16</a:t>
            </a:fld>
            <a:endParaRPr lang="en-GB"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6253F46E-4BFB-4C4C-9941-5D88503C73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937F9CAF-2E82-4823-9B2D-74BEDC964D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F135293F-A1E5-453B-84F5-796D4FE8A473}"/>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D6F141-B856-4540-9F3B-926606339787}" type="slidenum">
              <a:rPr lang="en-GB" altLang="en-US">
                <a:latin typeface="Calibri" panose="020F0502020204030204" pitchFamily="34" charset="0"/>
              </a:rPr>
              <a:pPr eaLnBrk="1" hangingPunct="1"/>
              <a:t>17</a:t>
            </a:fld>
            <a:endParaRPr lang="en-GB"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43232B22-F2E3-4FF5-BFBB-13A87CC9CE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A2A28D73-8766-4C1D-B04E-367B07CE97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01D63EF6-7A13-4E25-9419-91D588226FEA}"/>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5A20EF8-0606-49F7-93A2-C9B3D6BE10C2}" type="slidenum">
              <a:rPr lang="en-GB" altLang="en-US">
                <a:latin typeface="Calibri" panose="020F0502020204030204" pitchFamily="34" charset="0"/>
              </a:rPr>
              <a:pPr eaLnBrk="1" hangingPunct="1"/>
              <a:t>18</a:t>
            </a:fld>
            <a:endParaRPr lang="en-GB"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12CF3D61-D9FE-4764-AAC4-0C821037D2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A04648F6-3D60-40DD-870A-5BDCB96574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A651FEAD-E8EE-461C-99E9-3A0D61095C91}"/>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A2FFC0-153F-44E6-9820-FB784A708ECB}" type="slidenum">
              <a:rPr lang="en-GB" altLang="en-US">
                <a:latin typeface="Calibri" panose="020F0502020204030204" pitchFamily="34" charset="0"/>
              </a:rPr>
              <a:pPr eaLnBrk="1" hangingPunct="1"/>
              <a:t>19</a:t>
            </a:fld>
            <a:endParaRPr lang="en-GB"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D47AB378-2F2A-4055-92BF-D9F6B4132B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94F031E9-9BDE-462F-A12D-9EB2D60FC8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78A3C6CB-F459-4314-A387-3FDC31D42A5C}"/>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E4F16CA-D0E6-4A38-84D4-52B7F38CC777}" type="slidenum">
              <a:rPr lang="en-GB" altLang="en-US">
                <a:latin typeface="Calibri" panose="020F0502020204030204" pitchFamily="34" charset="0"/>
              </a:rPr>
              <a:pPr eaLnBrk="1" hangingPunct="1"/>
              <a:t>20</a:t>
            </a:fld>
            <a:endParaRPr lang="en-GB"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a:extLst>
              <a:ext uri="{FF2B5EF4-FFF2-40B4-BE49-F238E27FC236}">
                <a16:creationId xmlns:a16="http://schemas.microsoft.com/office/drawing/2014/main" id="{37347DE9-08B5-4280-8F42-79F6F6AB53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 2">
            <a:extLst>
              <a:ext uri="{FF2B5EF4-FFF2-40B4-BE49-F238E27FC236}">
                <a16:creationId xmlns:a16="http://schemas.microsoft.com/office/drawing/2014/main" id="{EA992F3D-263F-46F9-83BD-69B14AA2D8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9490DBC2-1934-4105-B9B0-6050F3BD16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B7FE4F55-D657-4562-8534-EE51748F6E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CBD129FC-F684-4A0E-B54F-A29F005DA299}"/>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821798-88E7-47E4-B22E-CEA33EA979EF}" type="slidenum">
              <a:rPr lang="en-GB" altLang="en-US">
                <a:latin typeface="Calibri" panose="020F0502020204030204" pitchFamily="34" charset="0"/>
              </a:rPr>
              <a:pPr eaLnBrk="1" hangingPunct="1"/>
              <a:t>4</a:t>
            </a:fld>
            <a:endParaRPr lang="en-GB"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10C15B43-093E-456B-9EFC-FA62C3A282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0CB7D94C-316E-43B7-916E-3B0199F9A4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93D961F8-A414-4AFD-A3BB-829598522C35}"/>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057136-D983-4047-86B9-AD9E17A804AE}" type="slidenum">
              <a:rPr lang="en-GB" altLang="en-US">
                <a:latin typeface="Calibri" panose="020F0502020204030204" pitchFamily="34" charset="0"/>
              </a:rPr>
              <a:pPr eaLnBrk="1" hangingPunct="1"/>
              <a:t>5</a:t>
            </a:fld>
            <a:endParaRPr lang="en-GB"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41C3C160-E8A9-4AF7-8600-CE2F234A3C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5ADACE68-608A-412C-90D5-7C3E403F1B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0723" name="Slide Number Placeholder 3">
            <a:extLst>
              <a:ext uri="{FF2B5EF4-FFF2-40B4-BE49-F238E27FC236}">
                <a16:creationId xmlns:a16="http://schemas.microsoft.com/office/drawing/2014/main" id="{2A36E314-680C-461A-BA32-D1D59B1DF3D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DC3BBE6-CCE3-4C85-8984-542A3EE74D62}" type="slidenum">
              <a:rPr lang="en-GB" altLang="en-US">
                <a:latin typeface="Calibri" panose="020F0502020204030204" pitchFamily="34" charset="0"/>
              </a:rPr>
              <a:pPr eaLnBrk="1" hangingPunct="1"/>
              <a:t>6</a:t>
            </a:fld>
            <a:endParaRPr lang="en-GB"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AFF8ED1D-554F-41C0-8AAA-9A27708288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E0B29B-C270-466A-9A68-B7286B066874}" type="slidenum">
              <a:rPr lang="de-DE" altLang="en-US">
                <a:solidFill>
                  <a:srgbClr val="000000"/>
                </a:solidFill>
                <a:latin typeface="Times New Roman" panose="02020603050405020304" pitchFamily="18" charset="0"/>
              </a:rPr>
              <a:pPr eaLnBrk="1" hangingPunct="1"/>
              <a:t>7</a:t>
            </a:fld>
            <a:endParaRPr lang="de-DE" altLang="en-US">
              <a:solidFill>
                <a:srgbClr val="000000"/>
              </a:solidFill>
              <a:latin typeface="Times New Roman" panose="02020603050405020304" pitchFamily="18" charset="0"/>
            </a:endParaRPr>
          </a:p>
        </p:txBody>
      </p:sp>
      <p:sp>
        <p:nvSpPr>
          <p:cNvPr id="43011" name="Rectangle 2">
            <a:extLst>
              <a:ext uri="{FF2B5EF4-FFF2-40B4-BE49-F238E27FC236}">
                <a16:creationId xmlns:a16="http://schemas.microsoft.com/office/drawing/2014/main" id="{A6FE2526-5FB1-454D-8764-E0F8A1E03A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a:extLst>
              <a:ext uri="{FF2B5EF4-FFF2-40B4-BE49-F238E27FC236}">
                <a16:creationId xmlns:a16="http://schemas.microsoft.com/office/drawing/2014/main" id="{C856B579-08A9-4A47-AF65-A3D80BFFF6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B493685E-EEEC-4864-BB58-69663F8C1D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92365CF-B0C6-4879-9EFB-87357920B2EC}" type="slidenum">
              <a:rPr lang="de-DE" altLang="en-US"/>
              <a:pPr eaLnBrk="1" hangingPunct="1"/>
              <a:t>8</a:t>
            </a:fld>
            <a:endParaRPr lang="de-DE" altLang="en-US"/>
          </a:p>
        </p:txBody>
      </p:sp>
      <p:sp>
        <p:nvSpPr>
          <p:cNvPr id="44035" name="Rectangle 2">
            <a:extLst>
              <a:ext uri="{FF2B5EF4-FFF2-40B4-BE49-F238E27FC236}">
                <a16:creationId xmlns:a16="http://schemas.microsoft.com/office/drawing/2014/main" id="{951041BF-60BA-4828-8CA8-29190617F9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a:extLst>
              <a:ext uri="{FF2B5EF4-FFF2-40B4-BE49-F238E27FC236}">
                <a16:creationId xmlns:a16="http://schemas.microsoft.com/office/drawing/2014/main" id="{EC33D8DF-0A8D-41B0-BD9A-79564411CC7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29E1FF77-C18D-4F18-81B3-0017660FC9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B9D4F999-64E4-41E3-A14D-1DF2FD159B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B440DB3B-D1A7-477F-BC8E-711AAACA521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930E506-271D-4028-9426-0FD959C20A00}" type="slidenum">
              <a:rPr lang="en-GB" altLang="en-US">
                <a:latin typeface="Calibri" panose="020F0502020204030204" pitchFamily="34" charset="0"/>
              </a:rPr>
              <a:pPr eaLnBrk="1" hangingPunct="1"/>
              <a:t>9</a:t>
            </a:fld>
            <a:endParaRPr lang="en-GB"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F6D08FF-6C82-4776-99B1-4C2F8FC631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A09983E2-E5CC-402B-A6B1-653E433BB0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72EE905B-EDF6-4AE7-8506-368703150A04}"/>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B18D02D-0DFF-4D41-9CD6-8C6B38C17D23}" type="slidenum">
              <a:rPr lang="en-GB" altLang="en-US">
                <a:latin typeface="Calibri" panose="020F0502020204030204" pitchFamily="34" charset="0"/>
              </a:rPr>
              <a:pPr eaLnBrk="1" hangingPunct="1"/>
              <a:t>10</a:t>
            </a:fld>
            <a:endParaRPr lang="en-GB"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8BE9583-91C0-4836-902B-CFF7C61B7508}"/>
              </a:ext>
            </a:extLst>
          </p:cNvPr>
          <p:cNvSpPr>
            <a:spLocks noGrp="1"/>
          </p:cNvSpPr>
          <p:nvPr>
            <p:ph type="dt" sz="half" idx="10"/>
          </p:nvPr>
        </p:nvSpPr>
        <p:spPr/>
        <p:txBody>
          <a:bodyPr/>
          <a:lstStyle>
            <a:lvl1pPr>
              <a:defRPr/>
            </a:lvl1pPr>
          </a:lstStyle>
          <a:p>
            <a:pPr>
              <a:defRPr/>
            </a:pPr>
            <a:fld id="{8E29DACD-39C8-479C-8217-4BD13AF25CA8}" type="datetime1">
              <a:rPr lang="en-GB"/>
              <a:pPr>
                <a:defRPr/>
              </a:pPr>
              <a:t>17/12/2020</a:t>
            </a:fld>
            <a:endParaRPr lang="en-GB" dirty="0"/>
          </a:p>
        </p:txBody>
      </p:sp>
      <p:sp>
        <p:nvSpPr>
          <p:cNvPr id="5" name="Footer Placeholder 4">
            <a:extLst>
              <a:ext uri="{FF2B5EF4-FFF2-40B4-BE49-F238E27FC236}">
                <a16:creationId xmlns:a16="http://schemas.microsoft.com/office/drawing/2014/main" id="{D2B9DDCC-B54E-4A60-B190-75524D2F422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3A81237-B7B1-4144-BEAD-6AEAF006EA5D}"/>
              </a:ext>
            </a:extLst>
          </p:cNvPr>
          <p:cNvSpPr>
            <a:spLocks noGrp="1"/>
          </p:cNvSpPr>
          <p:nvPr>
            <p:ph type="sldNum" sz="quarter" idx="12"/>
          </p:nvPr>
        </p:nvSpPr>
        <p:spPr/>
        <p:txBody>
          <a:bodyPr/>
          <a:lstStyle>
            <a:lvl1pPr>
              <a:defRPr/>
            </a:lvl1pPr>
          </a:lstStyle>
          <a:p>
            <a:fld id="{01163696-6F5F-448F-A1DA-E7750FF41BAC}" type="slidenum">
              <a:rPr lang="en-GB" altLang="en-US"/>
              <a:pPr/>
              <a:t>‹#›</a:t>
            </a:fld>
            <a:endParaRPr lang="en-GB" altLang="en-US"/>
          </a:p>
        </p:txBody>
      </p:sp>
    </p:spTree>
    <p:extLst>
      <p:ext uri="{BB962C8B-B14F-4D97-AF65-F5344CB8AC3E}">
        <p14:creationId xmlns:p14="http://schemas.microsoft.com/office/powerpoint/2010/main" val="2052084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0DF9D-9593-4128-AE59-9F6070A3F499}"/>
              </a:ext>
            </a:extLst>
          </p:cNvPr>
          <p:cNvSpPr>
            <a:spLocks noGrp="1"/>
          </p:cNvSpPr>
          <p:nvPr>
            <p:ph type="dt" sz="half" idx="10"/>
          </p:nvPr>
        </p:nvSpPr>
        <p:spPr/>
        <p:txBody>
          <a:bodyPr/>
          <a:lstStyle>
            <a:lvl1pPr>
              <a:defRPr/>
            </a:lvl1pPr>
          </a:lstStyle>
          <a:p>
            <a:pPr>
              <a:defRPr/>
            </a:pPr>
            <a:fld id="{D95B9D6D-51CC-43D1-AB82-5ACBD0EF8E85}" type="datetime1">
              <a:rPr lang="en-GB"/>
              <a:pPr>
                <a:defRPr/>
              </a:pPr>
              <a:t>17/12/2020</a:t>
            </a:fld>
            <a:endParaRPr lang="en-GB" dirty="0"/>
          </a:p>
        </p:txBody>
      </p:sp>
      <p:sp>
        <p:nvSpPr>
          <p:cNvPr id="5" name="Footer Placeholder 4">
            <a:extLst>
              <a:ext uri="{FF2B5EF4-FFF2-40B4-BE49-F238E27FC236}">
                <a16:creationId xmlns:a16="http://schemas.microsoft.com/office/drawing/2014/main" id="{D8281CBB-51BC-4E2C-AB84-710C6727C6B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ED6D4A7-CDDF-450F-9346-46AD47E9553F}"/>
              </a:ext>
            </a:extLst>
          </p:cNvPr>
          <p:cNvSpPr>
            <a:spLocks noGrp="1"/>
          </p:cNvSpPr>
          <p:nvPr>
            <p:ph type="sldNum" sz="quarter" idx="12"/>
          </p:nvPr>
        </p:nvSpPr>
        <p:spPr/>
        <p:txBody>
          <a:bodyPr/>
          <a:lstStyle>
            <a:lvl1pPr>
              <a:defRPr/>
            </a:lvl1pPr>
          </a:lstStyle>
          <a:p>
            <a:fld id="{811881A1-DB80-4C8B-9731-96688D99DDEC}" type="slidenum">
              <a:rPr lang="en-GB" altLang="en-US"/>
              <a:pPr/>
              <a:t>‹#›</a:t>
            </a:fld>
            <a:endParaRPr lang="en-GB" altLang="en-US"/>
          </a:p>
        </p:txBody>
      </p:sp>
    </p:spTree>
    <p:extLst>
      <p:ext uri="{BB962C8B-B14F-4D97-AF65-F5344CB8AC3E}">
        <p14:creationId xmlns:p14="http://schemas.microsoft.com/office/powerpoint/2010/main" val="1611912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B84A6-D18D-494D-98A1-44384E0B824A}"/>
              </a:ext>
            </a:extLst>
          </p:cNvPr>
          <p:cNvSpPr>
            <a:spLocks noGrp="1"/>
          </p:cNvSpPr>
          <p:nvPr>
            <p:ph type="dt" sz="half" idx="10"/>
          </p:nvPr>
        </p:nvSpPr>
        <p:spPr/>
        <p:txBody>
          <a:bodyPr/>
          <a:lstStyle>
            <a:lvl1pPr>
              <a:defRPr/>
            </a:lvl1pPr>
          </a:lstStyle>
          <a:p>
            <a:pPr>
              <a:defRPr/>
            </a:pPr>
            <a:fld id="{10F2DC95-95E9-48FA-89DF-FA410389E6C2}" type="datetime1">
              <a:rPr lang="en-GB"/>
              <a:pPr>
                <a:defRPr/>
              </a:pPr>
              <a:t>17/12/2020</a:t>
            </a:fld>
            <a:endParaRPr lang="en-GB" dirty="0"/>
          </a:p>
        </p:txBody>
      </p:sp>
      <p:sp>
        <p:nvSpPr>
          <p:cNvPr id="5" name="Footer Placeholder 4">
            <a:extLst>
              <a:ext uri="{FF2B5EF4-FFF2-40B4-BE49-F238E27FC236}">
                <a16:creationId xmlns:a16="http://schemas.microsoft.com/office/drawing/2014/main" id="{35831070-F9B8-4C4A-8265-3DA592CE341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16C9AAE-8A5F-4D13-9171-81E2025E5501}"/>
              </a:ext>
            </a:extLst>
          </p:cNvPr>
          <p:cNvSpPr>
            <a:spLocks noGrp="1"/>
          </p:cNvSpPr>
          <p:nvPr>
            <p:ph type="sldNum" sz="quarter" idx="12"/>
          </p:nvPr>
        </p:nvSpPr>
        <p:spPr/>
        <p:txBody>
          <a:bodyPr/>
          <a:lstStyle>
            <a:lvl1pPr>
              <a:defRPr/>
            </a:lvl1pPr>
          </a:lstStyle>
          <a:p>
            <a:fld id="{EDA89707-3AEF-4FCE-9BC7-E69148B292A9}" type="slidenum">
              <a:rPr lang="en-GB" altLang="en-US"/>
              <a:pPr/>
              <a:t>‹#›</a:t>
            </a:fld>
            <a:endParaRPr lang="en-GB" altLang="en-US"/>
          </a:p>
        </p:txBody>
      </p:sp>
    </p:spTree>
    <p:extLst>
      <p:ext uri="{BB962C8B-B14F-4D97-AF65-F5344CB8AC3E}">
        <p14:creationId xmlns:p14="http://schemas.microsoft.com/office/powerpoint/2010/main" val="3205160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CF8DE4F-8E8E-4894-9E4C-261EF3235C8B}"/>
              </a:ext>
            </a:extLst>
          </p:cNvPr>
          <p:cNvSpPr>
            <a:spLocks noGrp="1"/>
          </p:cNvSpPr>
          <p:nvPr>
            <p:ph type="dt" sz="half" idx="10"/>
          </p:nvPr>
        </p:nvSpPr>
        <p:spPr/>
        <p:txBody>
          <a:bodyPr/>
          <a:lstStyle>
            <a:lvl1pPr fontAlgn="auto">
              <a:spcBef>
                <a:spcPts val="0"/>
              </a:spcBef>
              <a:spcAft>
                <a:spcPts val="0"/>
              </a:spcAft>
              <a:defRPr>
                <a:latin typeface="+mn-lt"/>
              </a:defRPr>
            </a:lvl1pPr>
          </a:lstStyle>
          <a:p>
            <a:pPr>
              <a:defRPr/>
            </a:pPr>
            <a:fld id="{9620CEA3-F113-4E4D-880B-5C05905F3CE2}" type="datetime1">
              <a:rPr lang="en-GB"/>
              <a:pPr>
                <a:defRPr/>
              </a:pPr>
              <a:t>17/12/2020</a:t>
            </a:fld>
            <a:endParaRPr lang="en-GB" dirty="0"/>
          </a:p>
        </p:txBody>
      </p:sp>
      <p:sp>
        <p:nvSpPr>
          <p:cNvPr id="4" name="Footer Placeholder 3">
            <a:extLst>
              <a:ext uri="{FF2B5EF4-FFF2-40B4-BE49-F238E27FC236}">
                <a16:creationId xmlns:a16="http://schemas.microsoft.com/office/drawing/2014/main" id="{28224E2B-C023-461A-881B-D08665D89F83}"/>
              </a:ext>
            </a:extLst>
          </p:cNvPr>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GB"/>
          </a:p>
        </p:txBody>
      </p:sp>
      <p:sp>
        <p:nvSpPr>
          <p:cNvPr id="5" name="Slide Number Placeholder 4">
            <a:extLst>
              <a:ext uri="{FF2B5EF4-FFF2-40B4-BE49-F238E27FC236}">
                <a16:creationId xmlns:a16="http://schemas.microsoft.com/office/drawing/2014/main" id="{6E3220A8-D6B6-49DD-9E4F-54C592D85738}"/>
              </a:ext>
            </a:extLst>
          </p:cNvPr>
          <p:cNvSpPr>
            <a:spLocks noGrp="1"/>
          </p:cNvSpPr>
          <p:nvPr>
            <p:ph type="sldNum" sz="quarter" idx="12"/>
          </p:nvPr>
        </p:nvSpPr>
        <p:spPr/>
        <p:txBody>
          <a:bodyPr/>
          <a:lstStyle>
            <a:lvl1pPr>
              <a:defRPr>
                <a:latin typeface="Calibri" panose="020F0502020204030204" pitchFamily="34" charset="0"/>
              </a:defRPr>
            </a:lvl1pPr>
          </a:lstStyle>
          <a:p>
            <a:fld id="{FA3A25D4-2AC8-4A0E-8D55-ABDD8A977A1A}" type="slidenum">
              <a:rPr lang="en-GB" altLang="en-US"/>
              <a:pPr/>
              <a:t>‹#›</a:t>
            </a:fld>
            <a:endParaRPr lang="en-GB" altLang="en-US"/>
          </a:p>
        </p:txBody>
      </p:sp>
    </p:spTree>
    <p:extLst>
      <p:ext uri="{BB962C8B-B14F-4D97-AF65-F5344CB8AC3E}">
        <p14:creationId xmlns:p14="http://schemas.microsoft.com/office/powerpoint/2010/main" val="1053999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5B5ADF4-1D1E-44FA-85DE-F50D32295FA5}"/>
              </a:ext>
            </a:extLst>
          </p:cNvPr>
          <p:cNvSpPr>
            <a:spLocks noGrp="1"/>
          </p:cNvSpPr>
          <p:nvPr>
            <p:ph type="dt" sz="half" idx="10"/>
          </p:nvPr>
        </p:nvSpPr>
        <p:spPr/>
        <p:txBody>
          <a:bodyPr/>
          <a:lstStyle>
            <a:lvl1pPr fontAlgn="auto">
              <a:spcBef>
                <a:spcPts val="0"/>
              </a:spcBef>
              <a:spcAft>
                <a:spcPts val="0"/>
              </a:spcAft>
              <a:defRPr>
                <a:latin typeface="+mn-lt"/>
              </a:defRPr>
            </a:lvl1pPr>
          </a:lstStyle>
          <a:p>
            <a:pPr>
              <a:defRPr/>
            </a:pPr>
            <a:fld id="{A20B544D-33E2-419E-821F-C8A97C1E052F}" type="datetime1">
              <a:rPr lang="en-GB"/>
              <a:pPr>
                <a:defRPr/>
              </a:pPr>
              <a:t>17/12/2020</a:t>
            </a:fld>
            <a:endParaRPr lang="en-GB" dirty="0"/>
          </a:p>
        </p:txBody>
      </p:sp>
      <p:sp>
        <p:nvSpPr>
          <p:cNvPr id="4" name="Footer Placeholder 3">
            <a:extLst>
              <a:ext uri="{FF2B5EF4-FFF2-40B4-BE49-F238E27FC236}">
                <a16:creationId xmlns:a16="http://schemas.microsoft.com/office/drawing/2014/main" id="{5AFAF8DE-DB97-49DE-BDAA-693CF6843D35}"/>
              </a:ext>
            </a:extLst>
          </p:cNvPr>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GB"/>
          </a:p>
        </p:txBody>
      </p:sp>
      <p:sp>
        <p:nvSpPr>
          <p:cNvPr id="5" name="Slide Number Placeholder 4">
            <a:extLst>
              <a:ext uri="{FF2B5EF4-FFF2-40B4-BE49-F238E27FC236}">
                <a16:creationId xmlns:a16="http://schemas.microsoft.com/office/drawing/2014/main" id="{3DB4E30E-306B-4340-923C-CB9C4993BBCE}"/>
              </a:ext>
            </a:extLst>
          </p:cNvPr>
          <p:cNvSpPr>
            <a:spLocks noGrp="1"/>
          </p:cNvSpPr>
          <p:nvPr>
            <p:ph type="sldNum" sz="quarter" idx="12"/>
          </p:nvPr>
        </p:nvSpPr>
        <p:spPr/>
        <p:txBody>
          <a:bodyPr/>
          <a:lstStyle>
            <a:lvl1pPr>
              <a:defRPr>
                <a:latin typeface="Calibri" panose="020F0502020204030204" pitchFamily="34" charset="0"/>
              </a:defRPr>
            </a:lvl1pPr>
          </a:lstStyle>
          <a:p>
            <a:fld id="{A688E8B6-17AE-4233-A7E9-8B307447EFCF}" type="slidenum">
              <a:rPr lang="en-GB" altLang="en-US"/>
              <a:pPr/>
              <a:t>‹#›</a:t>
            </a:fld>
            <a:endParaRPr lang="en-GB" altLang="en-US"/>
          </a:p>
        </p:txBody>
      </p:sp>
    </p:spTree>
    <p:extLst>
      <p:ext uri="{BB962C8B-B14F-4D97-AF65-F5344CB8AC3E}">
        <p14:creationId xmlns:p14="http://schemas.microsoft.com/office/powerpoint/2010/main" val="258858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581B215-A936-4577-B1CF-9B36CE35E4AF}"/>
              </a:ext>
            </a:extLst>
          </p:cNvPr>
          <p:cNvSpPr>
            <a:spLocks noGrp="1"/>
          </p:cNvSpPr>
          <p:nvPr>
            <p:ph type="dt" sz="half" idx="10"/>
          </p:nvPr>
        </p:nvSpPr>
        <p:spPr/>
        <p:txBody>
          <a:bodyPr/>
          <a:lstStyle>
            <a:lvl1pPr fontAlgn="auto">
              <a:spcBef>
                <a:spcPts val="0"/>
              </a:spcBef>
              <a:spcAft>
                <a:spcPts val="0"/>
              </a:spcAft>
              <a:defRPr>
                <a:latin typeface="+mn-lt"/>
              </a:defRPr>
            </a:lvl1pPr>
          </a:lstStyle>
          <a:p>
            <a:pPr>
              <a:defRPr/>
            </a:pPr>
            <a:fld id="{DF70DE8D-0F83-4E24-AE90-A9FE12C70C9D}" type="datetime1">
              <a:rPr lang="en-GB"/>
              <a:pPr>
                <a:defRPr/>
              </a:pPr>
              <a:t>17/12/2020</a:t>
            </a:fld>
            <a:endParaRPr lang="en-GB" dirty="0"/>
          </a:p>
        </p:txBody>
      </p:sp>
      <p:sp>
        <p:nvSpPr>
          <p:cNvPr id="4" name="Footer Placeholder 3">
            <a:extLst>
              <a:ext uri="{FF2B5EF4-FFF2-40B4-BE49-F238E27FC236}">
                <a16:creationId xmlns:a16="http://schemas.microsoft.com/office/drawing/2014/main" id="{14CC2D6D-E669-4AE5-BD02-9409B1D47E15}"/>
              </a:ext>
            </a:extLst>
          </p:cNvPr>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GB"/>
          </a:p>
        </p:txBody>
      </p:sp>
      <p:sp>
        <p:nvSpPr>
          <p:cNvPr id="5" name="Slide Number Placeholder 4">
            <a:extLst>
              <a:ext uri="{FF2B5EF4-FFF2-40B4-BE49-F238E27FC236}">
                <a16:creationId xmlns:a16="http://schemas.microsoft.com/office/drawing/2014/main" id="{A93E3F1E-F413-4B27-992D-7EFA07C5846B}"/>
              </a:ext>
            </a:extLst>
          </p:cNvPr>
          <p:cNvSpPr>
            <a:spLocks noGrp="1"/>
          </p:cNvSpPr>
          <p:nvPr>
            <p:ph type="sldNum" sz="quarter" idx="12"/>
          </p:nvPr>
        </p:nvSpPr>
        <p:spPr/>
        <p:txBody>
          <a:bodyPr/>
          <a:lstStyle>
            <a:lvl1pPr>
              <a:defRPr>
                <a:latin typeface="Calibri" panose="020F0502020204030204" pitchFamily="34" charset="0"/>
              </a:defRPr>
            </a:lvl1pPr>
          </a:lstStyle>
          <a:p>
            <a:fld id="{F6D33BA4-4974-4C77-9BA6-5EA0F81C6453}" type="slidenum">
              <a:rPr lang="en-GB" altLang="en-US"/>
              <a:pPr/>
              <a:t>‹#›</a:t>
            </a:fld>
            <a:endParaRPr lang="en-GB" altLang="en-US"/>
          </a:p>
        </p:txBody>
      </p:sp>
    </p:spTree>
    <p:extLst>
      <p:ext uri="{BB962C8B-B14F-4D97-AF65-F5344CB8AC3E}">
        <p14:creationId xmlns:p14="http://schemas.microsoft.com/office/powerpoint/2010/main" val="2028499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4E11F2-2468-48EC-9251-09623849AED9}"/>
              </a:ext>
            </a:extLst>
          </p:cNvPr>
          <p:cNvSpPr>
            <a:spLocks noGrp="1"/>
          </p:cNvSpPr>
          <p:nvPr>
            <p:ph type="dt" sz="half" idx="10"/>
          </p:nvPr>
        </p:nvSpPr>
        <p:spPr/>
        <p:txBody>
          <a:bodyPr/>
          <a:lstStyle>
            <a:lvl1pPr>
              <a:defRPr/>
            </a:lvl1pPr>
          </a:lstStyle>
          <a:p>
            <a:pPr>
              <a:defRPr/>
            </a:pPr>
            <a:fld id="{F3160FA6-F6FB-4443-B52C-064DBB29D3CE}" type="datetime1">
              <a:rPr lang="en-GB"/>
              <a:pPr>
                <a:defRPr/>
              </a:pPr>
              <a:t>17/12/2020</a:t>
            </a:fld>
            <a:endParaRPr lang="en-GB" dirty="0"/>
          </a:p>
        </p:txBody>
      </p:sp>
      <p:sp>
        <p:nvSpPr>
          <p:cNvPr id="5" name="Footer Placeholder 4">
            <a:extLst>
              <a:ext uri="{FF2B5EF4-FFF2-40B4-BE49-F238E27FC236}">
                <a16:creationId xmlns:a16="http://schemas.microsoft.com/office/drawing/2014/main" id="{7CE8BD9C-CE1E-4E05-83E3-E23D05EFE97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61E40CB-48EC-4DC9-8FE6-F5FF9BC3A443}"/>
              </a:ext>
            </a:extLst>
          </p:cNvPr>
          <p:cNvSpPr>
            <a:spLocks noGrp="1"/>
          </p:cNvSpPr>
          <p:nvPr>
            <p:ph type="sldNum" sz="quarter" idx="12"/>
          </p:nvPr>
        </p:nvSpPr>
        <p:spPr/>
        <p:txBody>
          <a:bodyPr/>
          <a:lstStyle>
            <a:lvl1pPr>
              <a:defRPr/>
            </a:lvl1pPr>
          </a:lstStyle>
          <a:p>
            <a:fld id="{CC6A4450-EC58-4E0B-A8E0-24686D57DBED}" type="slidenum">
              <a:rPr lang="en-GB" altLang="en-US"/>
              <a:pPr/>
              <a:t>‹#›</a:t>
            </a:fld>
            <a:endParaRPr lang="en-GB" altLang="en-US"/>
          </a:p>
        </p:txBody>
      </p:sp>
    </p:spTree>
    <p:extLst>
      <p:ext uri="{BB962C8B-B14F-4D97-AF65-F5344CB8AC3E}">
        <p14:creationId xmlns:p14="http://schemas.microsoft.com/office/powerpoint/2010/main" val="3193809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11FA1E-42AC-45A5-AFE1-FB894A1AF9A8}"/>
              </a:ext>
            </a:extLst>
          </p:cNvPr>
          <p:cNvSpPr>
            <a:spLocks noGrp="1"/>
          </p:cNvSpPr>
          <p:nvPr>
            <p:ph type="dt" sz="half" idx="10"/>
          </p:nvPr>
        </p:nvSpPr>
        <p:spPr/>
        <p:txBody>
          <a:bodyPr/>
          <a:lstStyle>
            <a:lvl1pPr>
              <a:defRPr/>
            </a:lvl1pPr>
          </a:lstStyle>
          <a:p>
            <a:pPr>
              <a:defRPr/>
            </a:pPr>
            <a:fld id="{5F95EF83-894C-43D0-8231-075A725E0F74}" type="datetime1">
              <a:rPr lang="en-GB"/>
              <a:pPr>
                <a:defRPr/>
              </a:pPr>
              <a:t>17/12/2020</a:t>
            </a:fld>
            <a:endParaRPr lang="en-GB" dirty="0"/>
          </a:p>
        </p:txBody>
      </p:sp>
      <p:sp>
        <p:nvSpPr>
          <p:cNvPr id="5" name="Footer Placeholder 4">
            <a:extLst>
              <a:ext uri="{FF2B5EF4-FFF2-40B4-BE49-F238E27FC236}">
                <a16:creationId xmlns:a16="http://schemas.microsoft.com/office/drawing/2014/main" id="{B2907175-34E1-43DB-B13A-522428E936C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B88973B-B5B1-453C-875E-40DCC519FFF4}"/>
              </a:ext>
            </a:extLst>
          </p:cNvPr>
          <p:cNvSpPr>
            <a:spLocks noGrp="1"/>
          </p:cNvSpPr>
          <p:nvPr>
            <p:ph type="sldNum" sz="quarter" idx="12"/>
          </p:nvPr>
        </p:nvSpPr>
        <p:spPr/>
        <p:txBody>
          <a:bodyPr/>
          <a:lstStyle>
            <a:lvl1pPr>
              <a:defRPr/>
            </a:lvl1pPr>
          </a:lstStyle>
          <a:p>
            <a:fld id="{B78D8DDB-41BA-456B-A5DF-4CA4DCE3E49C}" type="slidenum">
              <a:rPr lang="en-GB" altLang="en-US"/>
              <a:pPr/>
              <a:t>‹#›</a:t>
            </a:fld>
            <a:endParaRPr lang="en-GB" altLang="en-US"/>
          </a:p>
        </p:txBody>
      </p:sp>
    </p:spTree>
    <p:extLst>
      <p:ext uri="{BB962C8B-B14F-4D97-AF65-F5344CB8AC3E}">
        <p14:creationId xmlns:p14="http://schemas.microsoft.com/office/powerpoint/2010/main" val="2180800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BF0514-8853-4256-95BB-0B17F864488F}"/>
              </a:ext>
            </a:extLst>
          </p:cNvPr>
          <p:cNvSpPr>
            <a:spLocks noGrp="1"/>
          </p:cNvSpPr>
          <p:nvPr>
            <p:ph type="dt" sz="half" idx="10"/>
          </p:nvPr>
        </p:nvSpPr>
        <p:spPr/>
        <p:txBody>
          <a:bodyPr/>
          <a:lstStyle>
            <a:lvl1pPr>
              <a:defRPr/>
            </a:lvl1pPr>
          </a:lstStyle>
          <a:p>
            <a:pPr>
              <a:defRPr/>
            </a:pPr>
            <a:fld id="{61EC4965-BC95-455E-A122-2E129BB7E4DA}" type="datetime1">
              <a:rPr lang="en-GB"/>
              <a:pPr>
                <a:defRPr/>
              </a:pPr>
              <a:t>17/12/2020</a:t>
            </a:fld>
            <a:endParaRPr lang="en-GB" dirty="0"/>
          </a:p>
        </p:txBody>
      </p:sp>
      <p:sp>
        <p:nvSpPr>
          <p:cNvPr id="6" name="Footer Placeholder 5">
            <a:extLst>
              <a:ext uri="{FF2B5EF4-FFF2-40B4-BE49-F238E27FC236}">
                <a16:creationId xmlns:a16="http://schemas.microsoft.com/office/drawing/2014/main" id="{182DB99F-C2E2-4F43-9100-1F13430CCAB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2D346782-643E-450D-B79E-7DB0257DD2A4}"/>
              </a:ext>
            </a:extLst>
          </p:cNvPr>
          <p:cNvSpPr>
            <a:spLocks noGrp="1"/>
          </p:cNvSpPr>
          <p:nvPr>
            <p:ph type="sldNum" sz="quarter" idx="12"/>
          </p:nvPr>
        </p:nvSpPr>
        <p:spPr/>
        <p:txBody>
          <a:bodyPr/>
          <a:lstStyle>
            <a:lvl1pPr>
              <a:defRPr/>
            </a:lvl1pPr>
          </a:lstStyle>
          <a:p>
            <a:fld id="{9B2201FC-C997-4F0F-8687-02FE8D7734D6}" type="slidenum">
              <a:rPr lang="en-GB" altLang="en-US"/>
              <a:pPr/>
              <a:t>‹#›</a:t>
            </a:fld>
            <a:endParaRPr lang="en-GB" altLang="en-US"/>
          </a:p>
        </p:txBody>
      </p:sp>
    </p:spTree>
    <p:extLst>
      <p:ext uri="{BB962C8B-B14F-4D97-AF65-F5344CB8AC3E}">
        <p14:creationId xmlns:p14="http://schemas.microsoft.com/office/powerpoint/2010/main" val="942092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973136-1639-4803-BDA4-1CFD8AA2D09E}"/>
              </a:ext>
            </a:extLst>
          </p:cNvPr>
          <p:cNvSpPr>
            <a:spLocks noGrp="1"/>
          </p:cNvSpPr>
          <p:nvPr>
            <p:ph type="dt" sz="half" idx="10"/>
          </p:nvPr>
        </p:nvSpPr>
        <p:spPr/>
        <p:txBody>
          <a:bodyPr/>
          <a:lstStyle>
            <a:lvl1pPr>
              <a:defRPr/>
            </a:lvl1pPr>
          </a:lstStyle>
          <a:p>
            <a:pPr>
              <a:defRPr/>
            </a:pPr>
            <a:fld id="{FCAB8BE9-4634-496C-B2DB-84BC39B4BEF5}" type="datetime1">
              <a:rPr lang="en-GB"/>
              <a:pPr>
                <a:defRPr/>
              </a:pPr>
              <a:t>17/12/2020</a:t>
            </a:fld>
            <a:endParaRPr lang="en-GB" dirty="0"/>
          </a:p>
        </p:txBody>
      </p:sp>
      <p:sp>
        <p:nvSpPr>
          <p:cNvPr id="8" name="Footer Placeholder 7">
            <a:extLst>
              <a:ext uri="{FF2B5EF4-FFF2-40B4-BE49-F238E27FC236}">
                <a16:creationId xmlns:a16="http://schemas.microsoft.com/office/drawing/2014/main" id="{72FFB121-8179-427F-8E02-F4C94E5144FD}"/>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2366D75B-8541-4CAF-BD13-FC2CEA4F605E}"/>
              </a:ext>
            </a:extLst>
          </p:cNvPr>
          <p:cNvSpPr>
            <a:spLocks noGrp="1"/>
          </p:cNvSpPr>
          <p:nvPr>
            <p:ph type="sldNum" sz="quarter" idx="12"/>
          </p:nvPr>
        </p:nvSpPr>
        <p:spPr/>
        <p:txBody>
          <a:bodyPr/>
          <a:lstStyle>
            <a:lvl1pPr>
              <a:defRPr/>
            </a:lvl1pPr>
          </a:lstStyle>
          <a:p>
            <a:fld id="{5E7731A5-9F7E-4508-83BE-C055E9491CD8}" type="slidenum">
              <a:rPr lang="en-GB" altLang="en-US"/>
              <a:pPr/>
              <a:t>‹#›</a:t>
            </a:fld>
            <a:endParaRPr lang="en-GB" altLang="en-US"/>
          </a:p>
        </p:txBody>
      </p:sp>
    </p:spTree>
    <p:extLst>
      <p:ext uri="{BB962C8B-B14F-4D97-AF65-F5344CB8AC3E}">
        <p14:creationId xmlns:p14="http://schemas.microsoft.com/office/powerpoint/2010/main" val="794989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4DB3B4-8870-4B27-B5C4-65097426C79D}"/>
              </a:ext>
            </a:extLst>
          </p:cNvPr>
          <p:cNvSpPr>
            <a:spLocks noGrp="1"/>
          </p:cNvSpPr>
          <p:nvPr>
            <p:ph type="dt" sz="half" idx="10"/>
          </p:nvPr>
        </p:nvSpPr>
        <p:spPr/>
        <p:txBody>
          <a:bodyPr/>
          <a:lstStyle>
            <a:lvl1pPr>
              <a:defRPr/>
            </a:lvl1pPr>
          </a:lstStyle>
          <a:p>
            <a:pPr>
              <a:defRPr/>
            </a:pPr>
            <a:fld id="{C35B25DA-20AB-4A6F-9E69-154ABF66666B}" type="datetime1">
              <a:rPr lang="en-GB"/>
              <a:pPr>
                <a:defRPr/>
              </a:pPr>
              <a:t>17/12/2020</a:t>
            </a:fld>
            <a:endParaRPr lang="en-GB" dirty="0"/>
          </a:p>
        </p:txBody>
      </p:sp>
      <p:sp>
        <p:nvSpPr>
          <p:cNvPr id="4" name="Footer Placeholder 3">
            <a:extLst>
              <a:ext uri="{FF2B5EF4-FFF2-40B4-BE49-F238E27FC236}">
                <a16:creationId xmlns:a16="http://schemas.microsoft.com/office/drawing/2014/main" id="{18F1F42D-2843-4DFE-92A2-40A61446996E}"/>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4">
            <a:extLst>
              <a:ext uri="{FF2B5EF4-FFF2-40B4-BE49-F238E27FC236}">
                <a16:creationId xmlns:a16="http://schemas.microsoft.com/office/drawing/2014/main" id="{D57FA05B-32C6-4CCD-85B9-E9133E93D8F3}"/>
              </a:ext>
            </a:extLst>
          </p:cNvPr>
          <p:cNvSpPr>
            <a:spLocks noGrp="1"/>
          </p:cNvSpPr>
          <p:nvPr>
            <p:ph type="sldNum" sz="quarter" idx="12"/>
          </p:nvPr>
        </p:nvSpPr>
        <p:spPr/>
        <p:txBody>
          <a:bodyPr/>
          <a:lstStyle>
            <a:lvl1pPr>
              <a:defRPr/>
            </a:lvl1pPr>
          </a:lstStyle>
          <a:p>
            <a:fld id="{C62F5313-DC91-400C-8C8A-F7056AF49FF6}" type="slidenum">
              <a:rPr lang="en-GB" altLang="en-US"/>
              <a:pPr/>
              <a:t>‹#›</a:t>
            </a:fld>
            <a:endParaRPr lang="en-GB" altLang="en-US"/>
          </a:p>
        </p:txBody>
      </p:sp>
    </p:spTree>
    <p:extLst>
      <p:ext uri="{BB962C8B-B14F-4D97-AF65-F5344CB8AC3E}">
        <p14:creationId xmlns:p14="http://schemas.microsoft.com/office/powerpoint/2010/main" val="342911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708D4A-1332-4975-A201-905B5D654821}"/>
              </a:ext>
            </a:extLst>
          </p:cNvPr>
          <p:cNvSpPr>
            <a:spLocks noGrp="1"/>
          </p:cNvSpPr>
          <p:nvPr>
            <p:ph type="dt" sz="half" idx="10"/>
          </p:nvPr>
        </p:nvSpPr>
        <p:spPr/>
        <p:txBody>
          <a:bodyPr/>
          <a:lstStyle>
            <a:lvl1pPr>
              <a:defRPr/>
            </a:lvl1pPr>
          </a:lstStyle>
          <a:p>
            <a:pPr>
              <a:defRPr/>
            </a:pPr>
            <a:fld id="{9BE97779-943E-463D-95B4-1E1A95E74657}" type="datetime1">
              <a:rPr lang="en-GB"/>
              <a:pPr>
                <a:defRPr/>
              </a:pPr>
              <a:t>17/12/2020</a:t>
            </a:fld>
            <a:endParaRPr lang="en-GB" dirty="0"/>
          </a:p>
        </p:txBody>
      </p:sp>
      <p:sp>
        <p:nvSpPr>
          <p:cNvPr id="3" name="Footer Placeholder 2">
            <a:extLst>
              <a:ext uri="{FF2B5EF4-FFF2-40B4-BE49-F238E27FC236}">
                <a16:creationId xmlns:a16="http://schemas.microsoft.com/office/drawing/2014/main" id="{7E907F99-004A-449D-B747-048105C5CCDB}"/>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3">
            <a:extLst>
              <a:ext uri="{FF2B5EF4-FFF2-40B4-BE49-F238E27FC236}">
                <a16:creationId xmlns:a16="http://schemas.microsoft.com/office/drawing/2014/main" id="{48808133-69DF-4AB8-B01E-3D0C0D797340}"/>
              </a:ext>
            </a:extLst>
          </p:cNvPr>
          <p:cNvSpPr>
            <a:spLocks noGrp="1"/>
          </p:cNvSpPr>
          <p:nvPr>
            <p:ph type="sldNum" sz="quarter" idx="12"/>
          </p:nvPr>
        </p:nvSpPr>
        <p:spPr/>
        <p:txBody>
          <a:bodyPr/>
          <a:lstStyle>
            <a:lvl1pPr>
              <a:defRPr/>
            </a:lvl1pPr>
          </a:lstStyle>
          <a:p>
            <a:fld id="{1CC41400-57A9-44D0-8419-B45AA7C44B77}" type="slidenum">
              <a:rPr lang="en-GB" altLang="en-US"/>
              <a:pPr/>
              <a:t>‹#›</a:t>
            </a:fld>
            <a:endParaRPr lang="en-GB" altLang="en-US"/>
          </a:p>
        </p:txBody>
      </p:sp>
    </p:spTree>
    <p:extLst>
      <p:ext uri="{BB962C8B-B14F-4D97-AF65-F5344CB8AC3E}">
        <p14:creationId xmlns:p14="http://schemas.microsoft.com/office/powerpoint/2010/main" val="3718040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3E1AB83-2300-4A5C-9C58-65F38726BDFE}"/>
              </a:ext>
            </a:extLst>
          </p:cNvPr>
          <p:cNvSpPr>
            <a:spLocks noGrp="1"/>
          </p:cNvSpPr>
          <p:nvPr>
            <p:ph type="dt" sz="half" idx="10"/>
          </p:nvPr>
        </p:nvSpPr>
        <p:spPr/>
        <p:txBody>
          <a:bodyPr/>
          <a:lstStyle>
            <a:lvl1pPr>
              <a:defRPr/>
            </a:lvl1pPr>
          </a:lstStyle>
          <a:p>
            <a:pPr>
              <a:defRPr/>
            </a:pPr>
            <a:fld id="{61CAD111-252C-438F-B133-81E190D5AD74}" type="datetime1">
              <a:rPr lang="en-GB"/>
              <a:pPr>
                <a:defRPr/>
              </a:pPr>
              <a:t>17/12/2020</a:t>
            </a:fld>
            <a:endParaRPr lang="en-GB" dirty="0"/>
          </a:p>
        </p:txBody>
      </p:sp>
      <p:sp>
        <p:nvSpPr>
          <p:cNvPr id="6" name="Footer Placeholder 5">
            <a:extLst>
              <a:ext uri="{FF2B5EF4-FFF2-40B4-BE49-F238E27FC236}">
                <a16:creationId xmlns:a16="http://schemas.microsoft.com/office/drawing/2014/main" id="{C27465FF-B2FE-4501-938A-8065F9DCAE9F}"/>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69BDD883-198C-46A6-9CE7-79A284939FA2}"/>
              </a:ext>
            </a:extLst>
          </p:cNvPr>
          <p:cNvSpPr>
            <a:spLocks noGrp="1"/>
          </p:cNvSpPr>
          <p:nvPr>
            <p:ph type="sldNum" sz="quarter" idx="12"/>
          </p:nvPr>
        </p:nvSpPr>
        <p:spPr/>
        <p:txBody>
          <a:bodyPr/>
          <a:lstStyle>
            <a:lvl1pPr>
              <a:defRPr/>
            </a:lvl1pPr>
          </a:lstStyle>
          <a:p>
            <a:fld id="{B9683A4F-3395-4DD9-A10B-4856253000A8}" type="slidenum">
              <a:rPr lang="en-GB" altLang="en-US"/>
              <a:pPr/>
              <a:t>‹#›</a:t>
            </a:fld>
            <a:endParaRPr lang="en-GB" altLang="en-US"/>
          </a:p>
        </p:txBody>
      </p:sp>
    </p:spTree>
    <p:extLst>
      <p:ext uri="{BB962C8B-B14F-4D97-AF65-F5344CB8AC3E}">
        <p14:creationId xmlns:p14="http://schemas.microsoft.com/office/powerpoint/2010/main" val="2867900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E00E7C2-0512-46D8-B0B0-01475AC8777E}"/>
              </a:ext>
            </a:extLst>
          </p:cNvPr>
          <p:cNvSpPr>
            <a:spLocks noGrp="1"/>
          </p:cNvSpPr>
          <p:nvPr>
            <p:ph type="dt" sz="half" idx="10"/>
          </p:nvPr>
        </p:nvSpPr>
        <p:spPr/>
        <p:txBody>
          <a:bodyPr/>
          <a:lstStyle>
            <a:lvl1pPr>
              <a:defRPr/>
            </a:lvl1pPr>
          </a:lstStyle>
          <a:p>
            <a:pPr>
              <a:defRPr/>
            </a:pPr>
            <a:fld id="{7201F1A0-A4EB-4F85-903F-E06D6C6669A4}" type="datetime1">
              <a:rPr lang="en-GB"/>
              <a:pPr>
                <a:defRPr/>
              </a:pPr>
              <a:t>17/12/2020</a:t>
            </a:fld>
            <a:endParaRPr lang="en-GB" dirty="0"/>
          </a:p>
        </p:txBody>
      </p:sp>
      <p:sp>
        <p:nvSpPr>
          <p:cNvPr id="6" name="Footer Placeholder 5">
            <a:extLst>
              <a:ext uri="{FF2B5EF4-FFF2-40B4-BE49-F238E27FC236}">
                <a16:creationId xmlns:a16="http://schemas.microsoft.com/office/drawing/2014/main" id="{A8300177-316A-4AFC-804A-3B17F428D6DF}"/>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5F5B4F0E-8E90-4EAF-96AC-95CA49BA8425}"/>
              </a:ext>
            </a:extLst>
          </p:cNvPr>
          <p:cNvSpPr>
            <a:spLocks noGrp="1"/>
          </p:cNvSpPr>
          <p:nvPr>
            <p:ph type="sldNum" sz="quarter" idx="12"/>
          </p:nvPr>
        </p:nvSpPr>
        <p:spPr/>
        <p:txBody>
          <a:bodyPr/>
          <a:lstStyle>
            <a:lvl1pPr>
              <a:defRPr/>
            </a:lvl1pPr>
          </a:lstStyle>
          <a:p>
            <a:fld id="{14B5B05D-61EB-479B-BBB7-18ECCB8B53DC}" type="slidenum">
              <a:rPr lang="en-GB" altLang="en-US"/>
              <a:pPr/>
              <a:t>‹#›</a:t>
            </a:fld>
            <a:endParaRPr lang="en-GB" altLang="en-US"/>
          </a:p>
        </p:txBody>
      </p:sp>
    </p:spTree>
    <p:extLst>
      <p:ext uri="{BB962C8B-B14F-4D97-AF65-F5344CB8AC3E}">
        <p14:creationId xmlns:p14="http://schemas.microsoft.com/office/powerpoint/2010/main" val="2716523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341DA1C-8803-41D0-B937-9DE9A792BC8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0C84058-432B-402E-BC5A-D17EA58FEC8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A647578-9F3B-42A7-8E06-4250E4DE233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8A7F14A7-D220-4EC4-A8F8-24754F85BB22}" type="datetimeFigureOut">
              <a:rPr lang="en-US"/>
              <a:pPr>
                <a:defRPr/>
              </a:pPr>
              <a:t>12/17/2020</a:t>
            </a:fld>
            <a:endParaRPr lang="en-US"/>
          </a:p>
        </p:txBody>
      </p:sp>
      <p:sp>
        <p:nvSpPr>
          <p:cNvPr id="5" name="Footer Placeholder 4">
            <a:extLst>
              <a:ext uri="{FF2B5EF4-FFF2-40B4-BE49-F238E27FC236}">
                <a16:creationId xmlns:a16="http://schemas.microsoft.com/office/drawing/2014/main" id="{EAD933E8-BA42-4C77-8012-FDD3EFF4D70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E1F628DD-DDA0-45C2-AC69-30B53D9E9A1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7BB43CC-EEDE-4F7A-80DB-4A2C1888059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199" r:id="rId1"/>
    <p:sldLayoutId id="2147486200" r:id="rId2"/>
    <p:sldLayoutId id="2147486201" r:id="rId3"/>
    <p:sldLayoutId id="2147486202" r:id="rId4"/>
    <p:sldLayoutId id="2147486203" r:id="rId5"/>
    <p:sldLayoutId id="2147486204" r:id="rId6"/>
    <p:sldLayoutId id="2147486205" r:id="rId7"/>
    <p:sldLayoutId id="2147486206" r:id="rId8"/>
    <p:sldLayoutId id="2147486207" r:id="rId9"/>
    <p:sldLayoutId id="2147486208" r:id="rId10"/>
    <p:sldLayoutId id="2147486209" r:id="rId11"/>
    <p:sldLayoutId id="2147486210" r:id="rId12"/>
    <p:sldLayoutId id="2147486211" r:id="rId13"/>
    <p:sldLayoutId id="2147486212" r:id="rId1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9.jpe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21" Type="http://schemas.openxmlformats.org/officeDocument/2006/relationships/tags" Target="../tags/tag21.xml"/><Relationship Id="rId63" Type="http://schemas.openxmlformats.org/officeDocument/2006/relationships/tags" Target="../tags/tag63.xml"/><Relationship Id="rId159" Type="http://schemas.openxmlformats.org/officeDocument/2006/relationships/tags" Target="../tags/tag159.xml"/><Relationship Id="rId324" Type="http://schemas.openxmlformats.org/officeDocument/2006/relationships/tags" Target="../tags/tag324.xml"/><Relationship Id="rId366" Type="http://schemas.openxmlformats.org/officeDocument/2006/relationships/tags" Target="../tags/tag366.xml"/><Relationship Id="rId170" Type="http://schemas.openxmlformats.org/officeDocument/2006/relationships/tags" Target="../tags/tag170.xml"/><Relationship Id="rId226" Type="http://schemas.openxmlformats.org/officeDocument/2006/relationships/tags" Target="../tags/tag226.xml"/><Relationship Id="rId268" Type="http://schemas.openxmlformats.org/officeDocument/2006/relationships/tags" Target="../tags/tag268.xml"/><Relationship Id="rId32" Type="http://schemas.openxmlformats.org/officeDocument/2006/relationships/tags" Target="../tags/tag32.xml"/><Relationship Id="rId74" Type="http://schemas.openxmlformats.org/officeDocument/2006/relationships/tags" Target="../tags/tag74.xml"/><Relationship Id="rId128" Type="http://schemas.openxmlformats.org/officeDocument/2006/relationships/tags" Target="../tags/tag128.xml"/><Relationship Id="rId335" Type="http://schemas.openxmlformats.org/officeDocument/2006/relationships/tags" Target="../tags/tag335.xml"/><Relationship Id="rId377" Type="http://schemas.openxmlformats.org/officeDocument/2006/relationships/tags" Target="../tags/tag377.xml"/><Relationship Id="rId5" Type="http://schemas.openxmlformats.org/officeDocument/2006/relationships/tags" Target="../tags/tag5.xml"/><Relationship Id="rId181" Type="http://schemas.openxmlformats.org/officeDocument/2006/relationships/tags" Target="../tags/tag181.xml"/><Relationship Id="rId237" Type="http://schemas.openxmlformats.org/officeDocument/2006/relationships/tags" Target="../tags/tag237.xml"/><Relationship Id="rId279" Type="http://schemas.openxmlformats.org/officeDocument/2006/relationships/tags" Target="../tags/tag279.xml"/><Relationship Id="rId43" Type="http://schemas.openxmlformats.org/officeDocument/2006/relationships/tags" Target="../tags/tag43.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346" Type="http://schemas.openxmlformats.org/officeDocument/2006/relationships/tags" Target="../tags/tag346.xml"/><Relationship Id="rId85" Type="http://schemas.openxmlformats.org/officeDocument/2006/relationships/tags" Target="../tags/tag85.xml"/><Relationship Id="rId150" Type="http://schemas.openxmlformats.org/officeDocument/2006/relationships/tags" Target="../tags/tag150.xml"/><Relationship Id="rId192" Type="http://schemas.openxmlformats.org/officeDocument/2006/relationships/tags" Target="../tags/tag192.xml"/><Relationship Id="rId206" Type="http://schemas.openxmlformats.org/officeDocument/2006/relationships/tags" Target="../tags/tag206.xml"/><Relationship Id="rId248" Type="http://schemas.openxmlformats.org/officeDocument/2006/relationships/tags" Target="../tags/tag248.xml"/><Relationship Id="rId12" Type="http://schemas.openxmlformats.org/officeDocument/2006/relationships/tags" Target="../tags/tag12.xml"/><Relationship Id="rId108" Type="http://schemas.openxmlformats.org/officeDocument/2006/relationships/tags" Target="../tags/tag108.xml"/><Relationship Id="rId315" Type="http://schemas.openxmlformats.org/officeDocument/2006/relationships/tags" Target="../tags/tag315.xml"/><Relationship Id="rId357" Type="http://schemas.openxmlformats.org/officeDocument/2006/relationships/tags" Target="../tags/tag357.xml"/><Relationship Id="rId54" Type="http://schemas.openxmlformats.org/officeDocument/2006/relationships/tags" Target="../tags/tag54.xml"/><Relationship Id="rId96" Type="http://schemas.openxmlformats.org/officeDocument/2006/relationships/tags" Target="../tags/tag96.xml"/><Relationship Id="rId161" Type="http://schemas.openxmlformats.org/officeDocument/2006/relationships/tags" Target="../tags/tag161.xml"/><Relationship Id="rId217" Type="http://schemas.openxmlformats.org/officeDocument/2006/relationships/tags" Target="../tags/tag217.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326" Type="http://schemas.openxmlformats.org/officeDocument/2006/relationships/tags" Target="../tags/tag326.xml"/><Relationship Id="rId65" Type="http://schemas.openxmlformats.org/officeDocument/2006/relationships/tags" Target="../tags/tag65.xml"/><Relationship Id="rId130" Type="http://schemas.openxmlformats.org/officeDocument/2006/relationships/tags" Target="../tags/tag130.xml"/><Relationship Id="rId368" Type="http://schemas.openxmlformats.org/officeDocument/2006/relationships/tags" Target="../tags/tag368.xml"/><Relationship Id="rId172" Type="http://schemas.openxmlformats.org/officeDocument/2006/relationships/tags" Target="../tags/tag172.xml"/><Relationship Id="rId228" Type="http://schemas.openxmlformats.org/officeDocument/2006/relationships/tags" Target="../tags/tag228.xml"/><Relationship Id="rId281" Type="http://schemas.openxmlformats.org/officeDocument/2006/relationships/tags" Target="../tags/tag281.xml"/><Relationship Id="rId337" Type="http://schemas.openxmlformats.org/officeDocument/2006/relationships/tags" Target="../tags/tag337.xml"/><Relationship Id="rId34" Type="http://schemas.openxmlformats.org/officeDocument/2006/relationships/tags" Target="../tags/tag34.xml"/><Relationship Id="rId76" Type="http://schemas.openxmlformats.org/officeDocument/2006/relationships/tags" Target="../tags/tag76.xml"/><Relationship Id="rId141" Type="http://schemas.openxmlformats.org/officeDocument/2006/relationships/tags" Target="../tags/tag141.xml"/><Relationship Id="rId379" Type="http://schemas.openxmlformats.org/officeDocument/2006/relationships/tags" Target="../tags/tag379.xml"/><Relationship Id="rId7" Type="http://schemas.openxmlformats.org/officeDocument/2006/relationships/tags" Target="../tags/tag7.xml"/><Relationship Id="rId183" Type="http://schemas.openxmlformats.org/officeDocument/2006/relationships/tags" Target="../tags/tag183.xml"/><Relationship Id="rId239" Type="http://schemas.openxmlformats.org/officeDocument/2006/relationships/tags" Target="../tags/tag239.xml"/><Relationship Id="rId250" Type="http://schemas.openxmlformats.org/officeDocument/2006/relationships/tags" Target="../tags/tag250.xml"/><Relationship Id="rId292" Type="http://schemas.openxmlformats.org/officeDocument/2006/relationships/tags" Target="../tags/tag292.xml"/><Relationship Id="rId306" Type="http://schemas.openxmlformats.org/officeDocument/2006/relationships/tags" Target="../tags/tag306.xml"/><Relationship Id="rId45" Type="http://schemas.openxmlformats.org/officeDocument/2006/relationships/tags" Target="../tags/tag45.xml"/><Relationship Id="rId87" Type="http://schemas.openxmlformats.org/officeDocument/2006/relationships/tags" Target="../tags/tag87.xml"/><Relationship Id="rId110" Type="http://schemas.openxmlformats.org/officeDocument/2006/relationships/tags" Target="../tags/tag110.xml"/><Relationship Id="rId348" Type="http://schemas.openxmlformats.org/officeDocument/2006/relationships/tags" Target="../tags/tag348.xml"/><Relationship Id="rId152" Type="http://schemas.openxmlformats.org/officeDocument/2006/relationships/tags" Target="../tags/tag152.xml"/><Relationship Id="rId194" Type="http://schemas.openxmlformats.org/officeDocument/2006/relationships/tags" Target="../tags/tag194.xml"/><Relationship Id="rId208" Type="http://schemas.openxmlformats.org/officeDocument/2006/relationships/tags" Target="../tags/tag208.xml"/><Relationship Id="rId261" Type="http://schemas.openxmlformats.org/officeDocument/2006/relationships/tags" Target="../tags/tag261.xml"/><Relationship Id="rId14" Type="http://schemas.openxmlformats.org/officeDocument/2006/relationships/tags" Target="../tags/tag14.xml"/><Relationship Id="rId56" Type="http://schemas.openxmlformats.org/officeDocument/2006/relationships/tags" Target="../tags/tag56.xml"/><Relationship Id="rId317" Type="http://schemas.openxmlformats.org/officeDocument/2006/relationships/tags" Target="../tags/tag317.xml"/><Relationship Id="rId359" Type="http://schemas.openxmlformats.org/officeDocument/2006/relationships/tags" Target="../tags/tag359.xml"/><Relationship Id="rId98" Type="http://schemas.openxmlformats.org/officeDocument/2006/relationships/tags" Target="../tags/tag98.xml"/><Relationship Id="rId121" Type="http://schemas.openxmlformats.org/officeDocument/2006/relationships/tags" Target="../tags/tag121.xml"/><Relationship Id="rId163" Type="http://schemas.openxmlformats.org/officeDocument/2006/relationships/tags" Target="../tags/tag163.xml"/><Relationship Id="rId219" Type="http://schemas.openxmlformats.org/officeDocument/2006/relationships/tags" Target="../tags/tag219.xml"/><Relationship Id="rId370" Type="http://schemas.openxmlformats.org/officeDocument/2006/relationships/tags" Target="../tags/tag370.xml"/><Relationship Id="rId230" Type="http://schemas.openxmlformats.org/officeDocument/2006/relationships/tags" Target="../tags/tag230.xml"/><Relationship Id="rId25" Type="http://schemas.openxmlformats.org/officeDocument/2006/relationships/tags" Target="../tags/tag25.xml"/><Relationship Id="rId67" Type="http://schemas.openxmlformats.org/officeDocument/2006/relationships/tags" Target="../tags/tag67.xml"/><Relationship Id="rId272" Type="http://schemas.openxmlformats.org/officeDocument/2006/relationships/tags" Target="../tags/tag272.xml"/><Relationship Id="rId328" Type="http://schemas.openxmlformats.org/officeDocument/2006/relationships/tags" Target="../tags/tag328.xml"/><Relationship Id="rId132" Type="http://schemas.openxmlformats.org/officeDocument/2006/relationships/tags" Target="../tags/tag132.xml"/><Relationship Id="rId174" Type="http://schemas.openxmlformats.org/officeDocument/2006/relationships/tags" Target="../tags/tag174.xml"/><Relationship Id="rId381" Type="http://schemas.openxmlformats.org/officeDocument/2006/relationships/tags" Target="../tags/tag381.xml"/><Relationship Id="rId241" Type="http://schemas.openxmlformats.org/officeDocument/2006/relationships/tags" Target="../tags/tag241.xml"/><Relationship Id="rId36" Type="http://schemas.openxmlformats.org/officeDocument/2006/relationships/tags" Target="../tags/tag36.xml"/><Relationship Id="rId283" Type="http://schemas.openxmlformats.org/officeDocument/2006/relationships/tags" Target="../tags/tag283.xml"/><Relationship Id="rId339" Type="http://schemas.openxmlformats.org/officeDocument/2006/relationships/tags" Target="../tags/tag339.xml"/><Relationship Id="rId78" Type="http://schemas.openxmlformats.org/officeDocument/2006/relationships/tags" Target="../tags/tag78.xml"/><Relationship Id="rId101" Type="http://schemas.openxmlformats.org/officeDocument/2006/relationships/tags" Target="../tags/tag101.xml"/><Relationship Id="rId143" Type="http://schemas.openxmlformats.org/officeDocument/2006/relationships/tags" Target="../tags/tag143.xml"/><Relationship Id="rId185" Type="http://schemas.openxmlformats.org/officeDocument/2006/relationships/tags" Target="../tags/tag185.xml"/><Relationship Id="rId350" Type="http://schemas.openxmlformats.org/officeDocument/2006/relationships/tags" Target="../tags/tag350.xml"/><Relationship Id="rId9" Type="http://schemas.openxmlformats.org/officeDocument/2006/relationships/tags" Target="../tags/tag9.xml"/><Relationship Id="rId210" Type="http://schemas.openxmlformats.org/officeDocument/2006/relationships/tags" Target="../tags/tag210.xml"/><Relationship Id="rId252" Type="http://schemas.openxmlformats.org/officeDocument/2006/relationships/tags" Target="../tags/tag252.xml"/><Relationship Id="rId294" Type="http://schemas.openxmlformats.org/officeDocument/2006/relationships/tags" Target="../tags/tag294.xml"/><Relationship Id="rId308" Type="http://schemas.openxmlformats.org/officeDocument/2006/relationships/tags" Target="../tags/tag308.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340" Type="http://schemas.openxmlformats.org/officeDocument/2006/relationships/tags" Target="../tags/tag340.xml"/><Relationship Id="rId361" Type="http://schemas.openxmlformats.org/officeDocument/2006/relationships/tags" Target="../tags/tag361.xml"/><Relationship Id="rId196" Type="http://schemas.openxmlformats.org/officeDocument/2006/relationships/tags" Target="../tags/tag196.xml"/><Relationship Id="rId200" Type="http://schemas.openxmlformats.org/officeDocument/2006/relationships/tags" Target="../tags/tag200.xml"/><Relationship Id="rId382" Type="http://schemas.openxmlformats.org/officeDocument/2006/relationships/tags" Target="../tags/tag382.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19" Type="http://schemas.openxmlformats.org/officeDocument/2006/relationships/tags" Target="../tags/tag319.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330" Type="http://schemas.openxmlformats.org/officeDocument/2006/relationships/tags" Target="../tags/tag330.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351" Type="http://schemas.openxmlformats.org/officeDocument/2006/relationships/tags" Target="../tags/tag351.xml"/><Relationship Id="rId372" Type="http://schemas.openxmlformats.org/officeDocument/2006/relationships/tags" Target="../tags/tag372.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320" Type="http://schemas.openxmlformats.org/officeDocument/2006/relationships/tags" Target="../tags/tag320.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341" Type="http://schemas.openxmlformats.org/officeDocument/2006/relationships/tags" Target="../tags/tag341.xml"/><Relationship Id="rId362" Type="http://schemas.openxmlformats.org/officeDocument/2006/relationships/tags" Target="../tags/tag362.xml"/><Relationship Id="rId383" Type="http://schemas.openxmlformats.org/officeDocument/2006/relationships/slideLayout" Target="../slideLayouts/slideLayout7.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331" Type="http://schemas.openxmlformats.org/officeDocument/2006/relationships/tags" Target="../tags/tag331.xml"/><Relationship Id="rId352" Type="http://schemas.openxmlformats.org/officeDocument/2006/relationships/tags" Target="../tags/tag352.xml"/><Relationship Id="rId373" Type="http://schemas.openxmlformats.org/officeDocument/2006/relationships/tags" Target="../tags/tag373.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321" Type="http://schemas.openxmlformats.org/officeDocument/2006/relationships/tags" Target="../tags/tag321.xml"/><Relationship Id="rId342" Type="http://schemas.openxmlformats.org/officeDocument/2006/relationships/tags" Target="../tags/tag342.xml"/><Relationship Id="rId363" Type="http://schemas.openxmlformats.org/officeDocument/2006/relationships/tags" Target="../tags/tag363.xml"/><Relationship Id="rId384" Type="http://schemas.openxmlformats.org/officeDocument/2006/relationships/notesSlide" Target="../notesSlides/notesSlide6.xml"/><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332" Type="http://schemas.openxmlformats.org/officeDocument/2006/relationships/tags" Target="../tags/tag332.xml"/><Relationship Id="rId353" Type="http://schemas.openxmlformats.org/officeDocument/2006/relationships/tags" Target="../tags/tag353.xml"/><Relationship Id="rId374" Type="http://schemas.openxmlformats.org/officeDocument/2006/relationships/tags" Target="../tags/tag374.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 Id="rId322" Type="http://schemas.openxmlformats.org/officeDocument/2006/relationships/tags" Target="../tags/tag322.xml"/><Relationship Id="rId343" Type="http://schemas.openxmlformats.org/officeDocument/2006/relationships/tags" Target="../tags/tag343.xml"/><Relationship Id="rId364" Type="http://schemas.openxmlformats.org/officeDocument/2006/relationships/tags" Target="../tags/tag364.xml"/><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385" Type="http://schemas.openxmlformats.org/officeDocument/2006/relationships/image" Target="../media/image1.png"/><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287" Type="http://schemas.openxmlformats.org/officeDocument/2006/relationships/tags" Target="../tags/tag287.xml"/><Relationship Id="rId30" Type="http://schemas.openxmlformats.org/officeDocument/2006/relationships/tags" Target="../tags/tag3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312" Type="http://schemas.openxmlformats.org/officeDocument/2006/relationships/tags" Target="../tags/tag312.xml"/><Relationship Id="rId333" Type="http://schemas.openxmlformats.org/officeDocument/2006/relationships/tags" Target="../tags/tag333.xml"/><Relationship Id="rId354" Type="http://schemas.openxmlformats.org/officeDocument/2006/relationships/tags" Target="../tags/tag354.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189" Type="http://schemas.openxmlformats.org/officeDocument/2006/relationships/tags" Target="../tags/tag189.xml"/><Relationship Id="rId375" Type="http://schemas.openxmlformats.org/officeDocument/2006/relationships/tags" Target="../tags/tag375.xml"/><Relationship Id="rId3" Type="http://schemas.openxmlformats.org/officeDocument/2006/relationships/tags" Target="../tags/tag3.xml"/><Relationship Id="rId214" Type="http://schemas.openxmlformats.org/officeDocument/2006/relationships/tags" Target="../tags/tag214.xml"/><Relationship Id="rId235" Type="http://schemas.openxmlformats.org/officeDocument/2006/relationships/tags" Target="../tags/tag235.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302" Type="http://schemas.openxmlformats.org/officeDocument/2006/relationships/tags" Target="../tags/tag302.xml"/><Relationship Id="rId323" Type="http://schemas.openxmlformats.org/officeDocument/2006/relationships/tags" Target="../tags/tag323.xml"/><Relationship Id="rId344" Type="http://schemas.openxmlformats.org/officeDocument/2006/relationships/tags" Target="../tags/tag344.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179" Type="http://schemas.openxmlformats.org/officeDocument/2006/relationships/tags" Target="../tags/tag179.xml"/><Relationship Id="rId365" Type="http://schemas.openxmlformats.org/officeDocument/2006/relationships/tags" Target="../tags/tag365.xml"/><Relationship Id="rId386" Type="http://schemas.openxmlformats.org/officeDocument/2006/relationships/image" Target="../media/image7.png"/><Relationship Id="rId190" Type="http://schemas.openxmlformats.org/officeDocument/2006/relationships/tags" Target="../tags/tag190.xml"/><Relationship Id="rId204" Type="http://schemas.openxmlformats.org/officeDocument/2006/relationships/tags" Target="../tags/tag204.xml"/><Relationship Id="rId225" Type="http://schemas.openxmlformats.org/officeDocument/2006/relationships/tags" Target="../tags/tag225.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06" Type="http://schemas.openxmlformats.org/officeDocument/2006/relationships/tags" Target="../tags/tag106.xml"/><Relationship Id="rId127" Type="http://schemas.openxmlformats.org/officeDocument/2006/relationships/tags" Target="../tags/tag127.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94" Type="http://schemas.openxmlformats.org/officeDocument/2006/relationships/tags" Target="../tags/tag94.xml"/><Relationship Id="rId148" Type="http://schemas.openxmlformats.org/officeDocument/2006/relationships/tags" Target="../tags/tag148.xml"/><Relationship Id="rId169" Type="http://schemas.openxmlformats.org/officeDocument/2006/relationships/tags" Target="../tags/tag169.xml"/><Relationship Id="rId334" Type="http://schemas.openxmlformats.org/officeDocument/2006/relationships/tags" Target="../tags/tag334.xml"/><Relationship Id="rId355" Type="http://schemas.openxmlformats.org/officeDocument/2006/relationships/tags" Target="../tags/tag355.xml"/><Relationship Id="rId376" Type="http://schemas.openxmlformats.org/officeDocument/2006/relationships/tags" Target="../tags/tag376.xml"/><Relationship Id="rId4" Type="http://schemas.openxmlformats.org/officeDocument/2006/relationships/tags" Target="../tags/tag4.xml"/><Relationship Id="rId180" Type="http://schemas.openxmlformats.org/officeDocument/2006/relationships/tags" Target="../tags/tag18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 Id="rId303" Type="http://schemas.openxmlformats.org/officeDocument/2006/relationships/tags" Target="../tags/tag303.xml"/><Relationship Id="rId42" Type="http://schemas.openxmlformats.org/officeDocument/2006/relationships/tags" Target="../tags/tag42.xml"/><Relationship Id="rId84" Type="http://schemas.openxmlformats.org/officeDocument/2006/relationships/tags" Target="../tags/tag84.xml"/><Relationship Id="rId138" Type="http://schemas.openxmlformats.org/officeDocument/2006/relationships/tags" Target="../tags/tag138.xml"/><Relationship Id="rId345" Type="http://schemas.openxmlformats.org/officeDocument/2006/relationships/tags" Target="../tags/tag345.xml"/><Relationship Id="rId387" Type="http://schemas.openxmlformats.org/officeDocument/2006/relationships/image" Target="../media/image4.png"/><Relationship Id="rId191" Type="http://schemas.openxmlformats.org/officeDocument/2006/relationships/tags" Target="../tags/tag191.xml"/><Relationship Id="rId205" Type="http://schemas.openxmlformats.org/officeDocument/2006/relationships/tags" Target="../tags/tag205.xml"/><Relationship Id="rId247" Type="http://schemas.openxmlformats.org/officeDocument/2006/relationships/tags" Target="../tags/tag247.xml"/><Relationship Id="rId107" Type="http://schemas.openxmlformats.org/officeDocument/2006/relationships/tags" Target="../tags/tag107.xml"/><Relationship Id="rId289" Type="http://schemas.openxmlformats.org/officeDocument/2006/relationships/tags" Target="../tags/tag289.xml"/><Relationship Id="rId11" Type="http://schemas.openxmlformats.org/officeDocument/2006/relationships/tags" Target="../tags/tag11.xml"/><Relationship Id="rId53" Type="http://schemas.openxmlformats.org/officeDocument/2006/relationships/tags" Target="../tags/tag53.xml"/><Relationship Id="rId149" Type="http://schemas.openxmlformats.org/officeDocument/2006/relationships/tags" Target="../tags/tag149.xml"/><Relationship Id="rId314" Type="http://schemas.openxmlformats.org/officeDocument/2006/relationships/tags" Target="../tags/tag314.xml"/><Relationship Id="rId356" Type="http://schemas.openxmlformats.org/officeDocument/2006/relationships/tags" Target="../tags/tag356.xml"/><Relationship Id="rId95" Type="http://schemas.openxmlformats.org/officeDocument/2006/relationships/tags" Target="../tags/tag95.xml"/><Relationship Id="rId160" Type="http://schemas.openxmlformats.org/officeDocument/2006/relationships/tags" Target="../tags/tag160.xml"/><Relationship Id="rId216" Type="http://schemas.openxmlformats.org/officeDocument/2006/relationships/tags" Target="../tags/tag216.xml"/><Relationship Id="rId258" Type="http://schemas.openxmlformats.org/officeDocument/2006/relationships/tags" Target="../tags/tag258.xml"/><Relationship Id="rId22" Type="http://schemas.openxmlformats.org/officeDocument/2006/relationships/tags" Target="../tags/tag22.xml"/><Relationship Id="rId64" Type="http://schemas.openxmlformats.org/officeDocument/2006/relationships/tags" Target="../tags/tag64.xml"/><Relationship Id="rId118" Type="http://schemas.openxmlformats.org/officeDocument/2006/relationships/tags" Target="../tags/tag118.xml"/><Relationship Id="rId325" Type="http://schemas.openxmlformats.org/officeDocument/2006/relationships/tags" Target="../tags/tag325.xml"/><Relationship Id="rId367" Type="http://schemas.openxmlformats.org/officeDocument/2006/relationships/tags" Target="../tags/tag367.xml"/><Relationship Id="rId171" Type="http://schemas.openxmlformats.org/officeDocument/2006/relationships/tags" Target="../tags/tag171.xml"/><Relationship Id="rId227" Type="http://schemas.openxmlformats.org/officeDocument/2006/relationships/tags" Target="../tags/tag227.xml"/><Relationship Id="rId269" Type="http://schemas.openxmlformats.org/officeDocument/2006/relationships/tags" Target="../tags/tag269.xml"/><Relationship Id="rId33" Type="http://schemas.openxmlformats.org/officeDocument/2006/relationships/tags" Target="../tags/tag33.xml"/><Relationship Id="rId129" Type="http://schemas.openxmlformats.org/officeDocument/2006/relationships/tags" Target="../tags/tag129.xml"/><Relationship Id="rId280" Type="http://schemas.openxmlformats.org/officeDocument/2006/relationships/tags" Target="../tags/tag280.xml"/><Relationship Id="rId336" Type="http://schemas.openxmlformats.org/officeDocument/2006/relationships/tags" Target="../tags/tag336.xml"/><Relationship Id="rId75" Type="http://schemas.openxmlformats.org/officeDocument/2006/relationships/tags" Target="../tags/tag75.xml"/><Relationship Id="rId140" Type="http://schemas.openxmlformats.org/officeDocument/2006/relationships/tags" Target="../tags/tag140.xml"/><Relationship Id="rId182" Type="http://schemas.openxmlformats.org/officeDocument/2006/relationships/tags" Target="../tags/tag182.xml"/><Relationship Id="rId378" Type="http://schemas.openxmlformats.org/officeDocument/2006/relationships/tags" Target="../tags/tag378.xml"/><Relationship Id="rId6" Type="http://schemas.openxmlformats.org/officeDocument/2006/relationships/tags" Target="../tags/tag6.xml"/><Relationship Id="rId238" Type="http://schemas.openxmlformats.org/officeDocument/2006/relationships/tags" Target="../tags/tag238.xml"/><Relationship Id="rId291" Type="http://schemas.openxmlformats.org/officeDocument/2006/relationships/tags" Target="../tags/tag291.xml"/><Relationship Id="rId305" Type="http://schemas.openxmlformats.org/officeDocument/2006/relationships/tags" Target="../tags/tag305.xml"/><Relationship Id="rId347" Type="http://schemas.openxmlformats.org/officeDocument/2006/relationships/tags" Target="../tags/tag347.xml"/><Relationship Id="rId44" Type="http://schemas.openxmlformats.org/officeDocument/2006/relationships/tags" Target="../tags/tag44.xml"/><Relationship Id="rId86" Type="http://schemas.openxmlformats.org/officeDocument/2006/relationships/tags" Target="../tags/tag86.xml"/><Relationship Id="rId151" Type="http://schemas.openxmlformats.org/officeDocument/2006/relationships/tags" Target="../tags/tag151.xml"/><Relationship Id="rId193" Type="http://schemas.openxmlformats.org/officeDocument/2006/relationships/tags" Target="../tags/tag193.xml"/><Relationship Id="rId207" Type="http://schemas.openxmlformats.org/officeDocument/2006/relationships/tags" Target="../tags/tag207.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316" Type="http://schemas.openxmlformats.org/officeDocument/2006/relationships/tags" Target="../tags/tag316.xml"/><Relationship Id="rId55" Type="http://schemas.openxmlformats.org/officeDocument/2006/relationships/tags" Target="../tags/tag55.xml"/><Relationship Id="rId97" Type="http://schemas.openxmlformats.org/officeDocument/2006/relationships/tags" Target="../tags/tag97.xml"/><Relationship Id="rId120" Type="http://schemas.openxmlformats.org/officeDocument/2006/relationships/tags" Target="../tags/tag120.xml"/><Relationship Id="rId358" Type="http://schemas.openxmlformats.org/officeDocument/2006/relationships/tags" Target="../tags/tag358.xml"/><Relationship Id="rId162" Type="http://schemas.openxmlformats.org/officeDocument/2006/relationships/tags" Target="../tags/tag162.xml"/><Relationship Id="rId218" Type="http://schemas.openxmlformats.org/officeDocument/2006/relationships/tags" Target="../tags/tag218.xml"/><Relationship Id="rId271" Type="http://schemas.openxmlformats.org/officeDocument/2006/relationships/tags" Target="../tags/tag271.xml"/><Relationship Id="rId24" Type="http://schemas.openxmlformats.org/officeDocument/2006/relationships/tags" Target="../tags/tag24.xml"/><Relationship Id="rId66" Type="http://schemas.openxmlformats.org/officeDocument/2006/relationships/tags" Target="../tags/tag66.xml"/><Relationship Id="rId131" Type="http://schemas.openxmlformats.org/officeDocument/2006/relationships/tags" Target="../tags/tag131.xml"/><Relationship Id="rId327" Type="http://schemas.openxmlformats.org/officeDocument/2006/relationships/tags" Target="../tags/tag327.xml"/><Relationship Id="rId369" Type="http://schemas.openxmlformats.org/officeDocument/2006/relationships/tags" Target="../tags/tag369.xml"/><Relationship Id="rId173" Type="http://schemas.openxmlformats.org/officeDocument/2006/relationships/tags" Target="../tags/tag173.xml"/><Relationship Id="rId229" Type="http://schemas.openxmlformats.org/officeDocument/2006/relationships/tags" Target="../tags/tag229.xml"/><Relationship Id="rId380" Type="http://schemas.openxmlformats.org/officeDocument/2006/relationships/tags" Target="../tags/tag380.xml"/><Relationship Id="rId240" Type="http://schemas.openxmlformats.org/officeDocument/2006/relationships/tags" Target="../tags/tag240.xml"/><Relationship Id="rId35" Type="http://schemas.openxmlformats.org/officeDocument/2006/relationships/tags" Target="../tags/tag35.xml"/><Relationship Id="rId77" Type="http://schemas.openxmlformats.org/officeDocument/2006/relationships/tags" Target="../tags/tag77.xml"/><Relationship Id="rId100" Type="http://schemas.openxmlformats.org/officeDocument/2006/relationships/tags" Target="../tags/tag100.xml"/><Relationship Id="rId282" Type="http://schemas.openxmlformats.org/officeDocument/2006/relationships/tags" Target="../tags/tag282.xml"/><Relationship Id="rId338" Type="http://schemas.openxmlformats.org/officeDocument/2006/relationships/tags" Target="../tags/tag338.xml"/><Relationship Id="rId8" Type="http://schemas.openxmlformats.org/officeDocument/2006/relationships/tags" Target="../tags/tag8.xml"/><Relationship Id="rId142" Type="http://schemas.openxmlformats.org/officeDocument/2006/relationships/tags" Target="../tags/tag142.xml"/><Relationship Id="rId184" Type="http://schemas.openxmlformats.org/officeDocument/2006/relationships/tags" Target="../tags/tag184.xml"/><Relationship Id="rId251" Type="http://schemas.openxmlformats.org/officeDocument/2006/relationships/tags" Target="../tags/tag251.xml"/><Relationship Id="rId46" Type="http://schemas.openxmlformats.org/officeDocument/2006/relationships/tags" Target="../tags/tag46.xml"/><Relationship Id="rId293" Type="http://schemas.openxmlformats.org/officeDocument/2006/relationships/tags" Target="../tags/tag293.xml"/><Relationship Id="rId307" Type="http://schemas.openxmlformats.org/officeDocument/2006/relationships/tags" Target="../tags/tag307.xml"/><Relationship Id="rId349" Type="http://schemas.openxmlformats.org/officeDocument/2006/relationships/tags" Target="../tags/tag349.xml"/><Relationship Id="rId88" Type="http://schemas.openxmlformats.org/officeDocument/2006/relationships/tags" Target="../tags/tag88.xml"/><Relationship Id="rId111" Type="http://schemas.openxmlformats.org/officeDocument/2006/relationships/tags" Target="../tags/tag111.xml"/><Relationship Id="rId153" Type="http://schemas.openxmlformats.org/officeDocument/2006/relationships/tags" Target="../tags/tag153.xml"/><Relationship Id="rId195" Type="http://schemas.openxmlformats.org/officeDocument/2006/relationships/tags" Target="../tags/tag195.xml"/><Relationship Id="rId209" Type="http://schemas.openxmlformats.org/officeDocument/2006/relationships/tags" Target="../tags/tag209.xml"/><Relationship Id="rId360" Type="http://schemas.openxmlformats.org/officeDocument/2006/relationships/tags" Target="../tags/tag360.xml"/><Relationship Id="rId220" Type="http://schemas.openxmlformats.org/officeDocument/2006/relationships/tags" Target="../tags/tag220.xml"/><Relationship Id="rId15" Type="http://schemas.openxmlformats.org/officeDocument/2006/relationships/tags" Target="../tags/tag15.xml"/><Relationship Id="rId57" Type="http://schemas.openxmlformats.org/officeDocument/2006/relationships/tags" Target="../tags/tag57.xml"/><Relationship Id="rId262" Type="http://schemas.openxmlformats.org/officeDocument/2006/relationships/tags" Target="../tags/tag262.xml"/><Relationship Id="rId318" Type="http://schemas.openxmlformats.org/officeDocument/2006/relationships/tags" Target="../tags/tag318.xml"/><Relationship Id="rId99" Type="http://schemas.openxmlformats.org/officeDocument/2006/relationships/tags" Target="../tags/tag99.xml"/><Relationship Id="rId122" Type="http://schemas.openxmlformats.org/officeDocument/2006/relationships/tags" Target="../tags/tag122.xml"/><Relationship Id="rId164" Type="http://schemas.openxmlformats.org/officeDocument/2006/relationships/tags" Target="../tags/tag164.xml"/><Relationship Id="rId371" Type="http://schemas.openxmlformats.org/officeDocument/2006/relationships/tags" Target="../tags/tag371.xml"/><Relationship Id="rId26" Type="http://schemas.openxmlformats.org/officeDocument/2006/relationships/tags" Target="../tags/tag26.xml"/><Relationship Id="rId231" Type="http://schemas.openxmlformats.org/officeDocument/2006/relationships/tags" Target="../tags/tag231.xml"/><Relationship Id="rId273" Type="http://schemas.openxmlformats.org/officeDocument/2006/relationships/tags" Target="../tags/tag273.xml"/><Relationship Id="rId329" Type="http://schemas.openxmlformats.org/officeDocument/2006/relationships/tags" Target="../tags/tag329.xml"/></Relationships>
</file>

<file path=ppt/slides/_rels/slide8.xml.rels><?xml version="1.0" encoding="UTF-8" standalone="yes"?>
<Relationships xmlns="http://schemas.openxmlformats.org/package/2006/relationships"><Relationship Id="rId117" Type="http://schemas.openxmlformats.org/officeDocument/2006/relationships/tags" Target="../tags/tag499.xml"/><Relationship Id="rId299" Type="http://schemas.openxmlformats.org/officeDocument/2006/relationships/tags" Target="../tags/tag681.xml"/><Relationship Id="rId21" Type="http://schemas.openxmlformats.org/officeDocument/2006/relationships/tags" Target="../tags/tag403.xml"/><Relationship Id="rId63" Type="http://schemas.openxmlformats.org/officeDocument/2006/relationships/tags" Target="../tags/tag445.xml"/><Relationship Id="rId159" Type="http://schemas.openxmlformats.org/officeDocument/2006/relationships/tags" Target="../tags/tag541.xml"/><Relationship Id="rId324" Type="http://schemas.openxmlformats.org/officeDocument/2006/relationships/tags" Target="../tags/tag706.xml"/><Relationship Id="rId366" Type="http://schemas.openxmlformats.org/officeDocument/2006/relationships/tags" Target="../tags/tag748.xml"/><Relationship Id="rId170" Type="http://schemas.openxmlformats.org/officeDocument/2006/relationships/tags" Target="../tags/tag552.xml"/><Relationship Id="rId226" Type="http://schemas.openxmlformats.org/officeDocument/2006/relationships/tags" Target="../tags/tag608.xml"/><Relationship Id="rId268" Type="http://schemas.openxmlformats.org/officeDocument/2006/relationships/tags" Target="../tags/tag650.xml"/><Relationship Id="rId32" Type="http://schemas.openxmlformats.org/officeDocument/2006/relationships/tags" Target="../tags/tag414.xml"/><Relationship Id="rId74" Type="http://schemas.openxmlformats.org/officeDocument/2006/relationships/tags" Target="../tags/tag456.xml"/><Relationship Id="rId128" Type="http://schemas.openxmlformats.org/officeDocument/2006/relationships/tags" Target="../tags/tag510.xml"/><Relationship Id="rId335" Type="http://schemas.openxmlformats.org/officeDocument/2006/relationships/tags" Target="../tags/tag717.xml"/><Relationship Id="rId377" Type="http://schemas.openxmlformats.org/officeDocument/2006/relationships/tags" Target="../tags/tag759.xml"/><Relationship Id="rId5" Type="http://schemas.openxmlformats.org/officeDocument/2006/relationships/tags" Target="../tags/tag387.xml"/><Relationship Id="rId181" Type="http://schemas.openxmlformats.org/officeDocument/2006/relationships/tags" Target="../tags/tag563.xml"/><Relationship Id="rId237" Type="http://schemas.openxmlformats.org/officeDocument/2006/relationships/tags" Target="../tags/tag619.xml"/><Relationship Id="rId279" Type="http://schemas.openxmlformats.org/officeDocument/2006/relationships/tags" Target="../tags/tag661.xml"/><Relationship Id="rId43" Type="http://schemas.openxmlformats.org/officeDocument/2006/relationships/tags" Target="../tags/tag425.xml"/><Relationship Id="rId139" Type="http://schemas.openxmlformats.org/officeDocument/2006/relationships/tags" Target="../tags/tag521.xml"/><Relationship Id="rId290" Type="http://schemas.openxmlformats.org/officeDocument/2006/relationships/tags" Target="../tags/tag672.xml"/><Relationship Id="rId304" Type="http://schemas.openxmlformats.org/officeDocument/2006/relationships/tags" Target="../tags/tag686.xml"/><Relationship Id="rId346" Type="http://schemas.openxmlformats.org/officeDocument/2006/relationships/tags" Target="../tags/tag728.xml"/><Relationship Id="rId85" Type="http://schemas.openxmlformats.org/officeDocument/2006/relationships/tags" Target="../tags/tag467.xml"/><Relationship Id="rId150" Type="http://schemas.openxmlformats.org/officeDocument/2006/relationships/tags" Target="../tags/tag532.xml"/><Relationship Id="rId192" Type="http://schemas.openxmlformats.org/officeDocument/2006/relationships/tags" Target="../tags/tag574.xml"/><Relationship Id="rId206" Type="http://schemas.openxmlformats.org/officeDocument/2006/relationships/tags" Target="../tags/tag588.xml"/><Relationship Id="rId248" Type="http://schemas.openxmlformats.org/officeDocument/2006/relationships/tags" Target="../tags/tag630.xml"/><Relationship Id="rId12" Type="http://schemas.openxmlformats.org/officeDocument/2006/relationships/tags" Target="../tags/tag394.xml"/><Relationship Id="rId108" Type="http://schemas.openxmlformats.org/officeDocument/2006/relationships/tags" Target="../tags/tag490.xml"/><Relationship Id="rId315" Type="http://schemas.openxmlformats.org/officeDocument/2006/relationships/tags" Target="../tags/tag697.xml"/><Relationship Id="rId357" Type="http://schemas.openxmlformats.org/officeDocument/2006/relationships/tags" Target="../tags/tag739.xml"/><Relationship Id="rId54" Type="http://schemas.openxmlformats.org/officeDocument/2006/relationships/tags" Target="../tags/tag436.xml"/><Relationship Id="rId96" Type="http://schemas.openxmlformats.org/officeDocument/2006/relationships/tags" Target="../tags/tag478.xml"/><Relationship Id="rId161" Type="http://schemas.openxmlformats.org/officeDocument/2006/relationships/tags" Target="../tags/tag543.xml"/><Relationship Id="rId217" Type="http://schemas.openxmlformats.org/officeDocument/2006/relationships/tags" Target="../tags/tag599.xml"/><Relationship Id="rId259" Type="http://schemas.openxmlformats.org/officeDocument/2006/relationships/tags" Target="../tags/tag641.xml"/><Relationship Id="rId23" Type="http://schemas.openxmlformats.org/officeDocument/2006/relationships/tags" Target="../tags/tag405.xml"/><Relationship Id="rId119" Type="http://schemas.openxmlformats.org/officeDocument/2006/relationships/tags" Target="../tags/tag501.xml"/><Relationship Id="rId270" Type="http://schemas.openxmlformats.org/officeDocument/2006/relationships/tags" Target="../tags/tag652.xml"/><Relationship Id="rId326" Type="http://schemas.openxmlformats.org/officeDocument/2006/relationships/tags" Target="../tags/tag708.xml"/><Relationship Id="rId65" Type="http://schemas.openxmlformats.org/officeDocument/2006/relationships/tags" Target="../tags/tag447.xml"/><Relationship Id="rId130" Type="http://schemas.openxmlformats.org/officeDocument/2006/relationships/tags" Target="../tags/tag512.xml"/><Relationship Id="rId368" Type="http://schemas.openxmlformats.org/officeDocument/2006/relationships/tags" Target="../tags/tag750.xml"/><Relationship Id="rId172" Type="http://schemas.openxmlformats.org/officeDocument/2006/relationships/tags" Target="../tags/tag554.xml"/><Relationship Id="rId228" Type="http://schemas.openxmlformats.org/officeDocument/2006/relationships/tags" Target="../tags/tag610.xml"/><Relationship Id="rId281" Type="http://schemas.openxmlformats.org/officeDocument/2006/relationships/tags" Target="../tags/tag663.xml"/><Relationship Id="rId337" Type="http://schemas.openxmlformats.org/officeDocument/2006/relationships/tags" Target="../tags/tag719.xml"/><Relationship Id="rId34" Type="http://schemas.openxmlformats.org/officeDocument/2006/relationships/tags" Target="../tags/tag416.xml"/><Relationship Id="rId76" Type="http://schemas.openxmlformats.org/officeDocument/2006/relationships/tags" Target="../tags/tag458.xml"/><Relationship Id="rId141" Type="http://schemas.openxmlformats.org/officeDocument/2006/relationships/tags" Target="../tags/tag523.xml"/><Relationship Id="rId379" Type="http://schemas.openxmlformats.org/officeDocument/2006/relationships/tags" Target="../tags/tag761.xml"/><Relationship Id="rId7" Type="http://schemas.openxmlformats.org/officeDocument/2006/relationships/tags" Target="../tags/tag389.xml"/><Relationship Id="rId183" Type="http://schemas.openxmlformats.org/officeDocument/2006/relationships/tags" Target="../tags/tag565.xml"/><Relationship Id="rId239" Type="http://schemas.openxmlformats.org/officeDocument/2006/relationships/tags" Target="../tags/tag621.xml"/><Relationship Id="rId250" Type="http://schemas.openxmlformats.org/officeDocument/2006/relationships/tags" Target="../tags/tag632.xml"/><Relationship Id="rId292" Type="http://schemas.openxmlformats.org/officeDocument/2006/relationships/tags" Target="../tags/tag674.xml"/><Relationship Id="rId306" Type="http://schemas.openxmlformats.org/officeDocument/2006/relationships/tags" Target="../tags/tag688.xml"/><Relationship Id="rId45" Type="http://schemas.openxmlformats.org/officeDocument/2006/relationships/tags" Target="../tags/tag427.xml"/><Relationship Id="rId87" Type="http://schemas.openxmlformats.org/officeDocument/2006/relationships/tags" Target="../tags/tag469.xml"/><Relationship Id="rId110" Type="http://schemas.openxmlformats.org/officeDocument/2006/relationships/tags" Target="../tags/tag492.xml"/><Relationship Id="rId348" Type="http://schemas.openxmlformats.org/officeDocument/2006/relationships/tags" Target="../tags/tag730.xml"/><Relationship Id="rId152" Type="http://schemas.openxmlformats.org/officeDocument/2006/relationships/tags" Target="../tags/tag534.xml"/><Relationship Id="rId194" Type="http://schemas.openxmlformats.org/officeDocument/2006/relationships/tags" Target="../tags/tag576.xml"/><Relationship Id="rId208" Type="http://schemas.openxmlformats.org/officeDocument/2006/relationships/tags" Target="../tags/tag590.xml"/><Relationship Id="rId261" Type="http://schemas.openxmlformats.org/officeDocument/2006/relationships/tags" Target="../tags/tag643.xml"/><Relationship Id="rId14" Type="http://schemas.openxmlformats.org/officeDocument/2006/relationships/tags" Target="../tags/tag396.xml"/><Relationship Id="rId56" Type="http://schemas.openxmlformats.org/officeDocument/2006/relationships/tags" Target="../tags/tag438.xml"/><Relationship Id="rId317" Type="http://schemas.openxmlformats.org/officeDocument/2006/relationships/tags" Target="../tags/tag699.xml"/><Relationship Id="rId359" Type="http://schemas.openxmlformats.org/officeDocument/2006/relationships/tags" Target="../tags/tag741.xml"/><Relationship Id="rId98" Type="http://schemas.openxmlformats.org/officeDocument/2006/relationships/tags" Target="../tags/tag480.xml"/><Relationship Id="rId121" Type="http://schemas.openxmlformats.org/officeDocument/2006/relationships/tags" Target="../tags/tag503.xml"/><Relationship Id="rId163" Type="http://schemas.openxmlformats.org/officeDocument/2006/relationships/tags" Target="../tags/tag545.xml"/><Relationship Id="rId219" Type="http://schemas.openxmlformats.org/officeDocument/2006/relationships/tags" Target="../tags/tag601.xml"/><Relationship Id="rId370" Type="http://schemas.openxmlformats.org/officeDocument/2006/relationships/tags" Target="../tags/tag752.xml"/><Relationship Id="rId230" Type="http://schemas.openxmlformats.org/officeDocument/2006/relationships/tags" Target="../tags/tag612.xml"/><Relationship Id="rId25" Type="http://schemas.openxmlformats.org/officeDocument/2006/relationships/tags" Target="../tags/tag407.xml"/><Relationship Id="rId67" Type="http://schemas.openxmlformats.org/officeDocument/2006/relationships/tags" Target="../tags/tag449.xml"/><Relationship Id="rId272" Type="http://schemas.openxmlformats.org/officeDocument/2006/relationships/tags" Target="../tags/tag654.xml"/><Relationship Id="rId328" Type="http://schemas.openxmlformats.org/officeDocument/2006/relationships/tags" Target="../tags/tag710.xml"/><Relationship Id="rId132" Type="http://schemas.openxmlformats.org/officeDocument/2006/relationships/tags" Target="../tags/tag514.xml"/><Relationship Id="rId174" Type="http://schemas.openxmlformats.org/officeDocument/2006/relationships/tags" Target="../tags/tag556.xml"/><Relationship Id="rId381" Type="http://schemas.openxmlformats.org/officeDocument/2006/relationships/tags" Target="../tags/tag763.xml"/><Relationship Id="rId241" Type="http://schemas.openxmlformats.org/officeDocument/2006/relationships/tags" Target="../tags/tag623.xml"/><Relationship Id="rId36" Type="http://schemas.openxmlformats.org/officeDocument/2006/relationships/tags" Target="../tags/tag418.xml"/><Relationship Id="rId283" Type="http://schemas.openxmlformats.org/officeDocument/2006/relationships/tags" Target="../tags/tag665.xml"/><Relationship Id="rId339" Type="http://schemas.openxmlformats.org/officeDocument/2006/relationships/tags" Target="../tags/tag721.xml"/><Relationship Id="rId78" Type="http://schemas.openxmlformats.org/officeDocument/2006/relationships/tags" Target="../tags/tag460.xml"/><Relationship Id="rId101" Type="http://schemas.openxmlformats.org/officeDocument/2006/relationships/tags" Target="../tags/tag483.xml"/><Relationship Id="rId143" Type="http://schemas.openxmlformats.org/officeDocument/2006/relationships/tags" Target="../tags/tag525.xml"/><Relationship Id="rId185" Type="http://schemas.openxmlformats.org/officeDocument/2006/relationships/tags" Target="../tags/tag567.xml"/><Relationship Id="rId350" Type="http://schemas.openxmlformats.org/officeDocument/2006/relationships/tags" Target="../tags/tag732.xml"/><Relationship Id="rId9" Type="http://schemas.openxmlformats.org/officeDocument/2006/relationships/tags" Target="../tags/tag391.xml"/><Relationship Id="rId210" Type="http://schemas.openxmlformats.org/officeDocument/2006/relationships/tags" Target="../tags/tag592.xml"/><Relationship Id="rId252" Type="http://schemas.openxmlformats.org/officeDocument/2006/relationships/tags" Target="../tags/tag634.xml"/><Relationship Id="rId294" Type="http://schemas.openxmlformats.org/officeDocument/2006/relationships/tags" Target="../tags/tag676.xml"/><Relationship Id="rId308" Type="http://schemas.openxmlformats.org/officeDocument/2006/relationships/tags" Target="../tags/tag690.xml"/><Relationship Id="rId47" Type="http://schemas.openxmlformats.org/officeDocument/2006/relationships/tags" Target="../tags/tag429.xml"/><Relationship Id="rId68" Type="http://schemas.openxmlformats.org/officeDocument/2006/relationships/tags" Target="../tags/tag450.xml"/><Relationship Id="rId89" Type="http://schemas.openxmlformats.org/officeDocument/2006/relationships/tags" Target="../tags/tag471.xml"/><Relationship Id="rId112" Type="http://schemas.openxmlformats.org/officeDocument/2006/relationships/tags" Target="../tags/tag494.xml"/><Relationship Id="rId133" Type="http://schemas.openxmlformats.org/officeDocument/2006/relationships/tags" Target="../tags/tag515.xml"/><Relationship Id="rId154" Type="http://schemas.openxmlformats.org/officeDocument/2006/relationships/tags" Target="../tags/tag536.xml"/><Relationship Id="rId175" Type="http://schemas.openxmlformats.org/officeDocument/2006/relationships/tags" Target="../tags/tag557.xml"/><Relationship Id="rId340" Type="http://schemas.openxmlformats.org/officeDocument/2006/relationships/tags" Target="../tags/tag722.xml"/><Relationship Id="rId361" Type="http://schemas.openxmlformats.org/officeDocument/2006/relationships/tags" Target="../tags/tag743.xml"/><Relationship Id="rId196" Type="http://schemas.openxmlformats.org/officeDocument/2006/relationships/tags" Target="../tags/tag578.xml"/><Relationship Id="rId200" Type="http://schemas.openxmlformats.org/officeDocument/2006/relationships/tags" Target="../tags/tag582.xml"/><Relationship Id="rId382" Type="http://schemas.openxmlformats.org/officeDocument/2006/relationships/slideLayout" Target="../slideLayouts/slideLayout7.xml"/><Relationship Id="rId16" Type="http://schemas.openxmlformats.org/officeDocument/2006/relationships/tags" Target="../tags/tag398.xml"/><Relationship Id="rId221" Type="http://schemas.openxmlformats.org/officeDocument/2006/relationships/tags" Target="../tags/tag603.xml"/><Relationship Id="rId242" Type="http://schemas.openxmlformats.org/officeDocument/2006/relationships/tags" Target="../tags/tag624.xml"/><Relationship Id="rId263" Type="http://schemas.openxmlformats.org/officeDocument/2006/relationships/tags" Target="../tags/tag645.xml"/><Relationship Id="rId284" Type="http://schemas.openxmlformats.org/officeDocument/2006/relationships/tags" Target="../tags/tag666.xml"/><Relationship Id="rId319" Type="http://schemas.openxmlformats.org/officeDocument/2006/relationships/tags" Target="../tags/tag701.xml"/><Relationship Id="rId37" Type="http://schemas.openxmlformats.org/officeDocument/2006/relationships/tags" Target="../tags/tag419.xml"/><Relationship Id="rId58" Type="http://schemas.openxmlformats.org/officeDocument/2006/relationships/tags" Target="../tags/tag440.xml"/><Relationship Id="rId79" Type="http://schemas.openxmlformats.org/officeDocument/2006/relationships/tags" Target="../tags/tag461.xml"/><Relationship Id="rId102" Type="http://schemas.openxmlformats.org/officeDocument/2006/relationships/tags" Target="../tags/tag484.xml"/><Relationship Id="rId123" Type="http://schemas.openxmlformats.org/officeDocument/2006/relationships/tags" Target="../tags/tag505.xml"/><Relationship Id="rId144" Type="http://schemas.openxmlformats.org/officeDocument/2006/relationships/tags" Target="../tags/tag526.xml"/><Relationship Id="rId330" Type="http://schemas.openxmlformats.org/officeDocument/2006/relationships/tags" Target="../tags/tag712.xml"/><Relationship Id="rId90" Type="http://schemas.openxmlformats.org/officeDocument/2006/relationships/tags" Target="../tags/tag472.xml"/><Relationship Id="rId165" Type="http://schemas.openxmlformats.org/officeDocument/2006/relationships/tags" Target="../tags/tag547.xml"/><Relationship Id="rId186" Type="http://schemas.openxmlformats.org/officeDocument/2006/relationships/tags" Target="../tags/tag568.xml"/><Relationship Id="rId351" Type="http://schemas.openxmlformats.org/officeDocument/2006/relationships/tags" Target="../tags/tag733.xml"/><Relationship Id="rId372" Type="http://schemas.openxmlformats.org/officeDocument/2006/relationships/tags" Target="../tags/tag754.xml"/><Relationship Id="rId211" Type="http://schemas.openxmlformats.org/officeDocument/2006/relationships/tags" Target="../tags/tag593.xml"/><Relationship Id="rId232" Type="http://schemas.openxmlformats.org/officeDocument/2006/relationships/tags" Target="../tags/tag614.xml"/><Relationship Id="rId253" Type="http://schemas.openxmlformats.org/officeDocument/2006/relationships/tags" Target="../tags/tag635.xml"/><Relationship Id="rId274" Type="http://schemas.openxmlformats.org/officeDocument/2006/relationships/tags" Target="../tags/tag656.xml"/><Relationship Id="rId295" Type="http://schemas.openxmlformats.org/officeDocument/2006/relationships/tags" Target="../tags/tag677.xml"/><Relationship Id="rId309" Type="http://schemas.openxmlformats.org/officeDocument/2006/relationships/tags" Target="../tags/tag691.xml"/><Relationship Id="rId27" Type="http://schemas.openxmlformats.org/officeDocument/2006/relationships/tags" Target="../tags/tag409.xml"/><Relationship Id="rId48" Type="http://schemas.openxmlformats.org/officeDocument/2006/relationships/tags" Target="../tags/tag430.xml"/><Relationship Id="rId69" Type="http://schemas.openxmlformats.org/officeDocument/2006/relationships/tags" Target="../tags/tag451.xml"/><Relationship Id="rId113" Type="http://schemas.openxmlformats.org/officeDocument/2006/relationships/tags" Target="../tags/tag495.xml"/><Relationship Id="rId134" Type="http://schemas.openxmlformats.org/officeDocument/2006/relationships/tags" Target="../tags/tag516.xml"/><Relationship Id="rId320" Type="http://schemas.openxmlformats.org/officeDocument/2006/relationships/tags" Target="../tags/tag702.xml"/><Relationship Id="rId80" Type="http://schemas.openxmlformats.org/officeDocument/2006/relationships/tags" Target="../tags/tag462.xml"/><Relationship Id="rId155" Type="http://schemas.openxmlformats.org/officeDocument/2006/relationships/tags" Target="../tags/tag537.xml"/><Relationship Id="rId176" Type="http://schemas.openxmlformats.org/officeDocument/2006/relationships/tags" Target="../tags/tag558.xml"/><Relationship Id="rId197" Type="http://schemas.openxmlformats.org/officeDocument/2006/relationships/tags" Target="../tags/tag579.xml"/><Relationship Id="rId341" Type="http://schemas.openxmlformats.org/officeDocument/2006/relationships/tags" Target="../tags/tag723.xml"/><Relationship Id="rId362" Type="http://schemas.openxmlformats.org/officeDocument/2006/relationships/tags" Target="../tags/tag744.xml"/><Relationship Id="rId383" Type="http://schemas.openxmlformats.org/officeDocument/2006/relationships/notesSlide" Target="../notesSlides/notesSlide7.xml"/><Relationship Id="rId201" Type="http://schemas.openxmlformats.org/officeDocument/2006/relationships/tags" Target="../tags/tag583.xml"/><Relationship Id="rId222" Type="http://schemas.openxmlformats.org/officeDocument/2006/relationships/tags" Target="../tags/tag604.xml"/><Relationship Id="rId243" Type="http://schemas.openxmlformats.org/officeDocument/2006/relationships/tags" Target="../tags/tag625.xml"/><Relationship Id="rId264" Type="http://schemas.openxmlformats.org/officeDocument/2006/relationships/tags" Target="../tags/tag646.xml"/><Relationship Id="rId285" Type="http://schemas.openxmlformats.org/officeDocument/2006/relationships/tags" Target="../tags/tag667.xml"/><Relationship Id="rId17" Type="http://schemas.openxmlformats.org/officeDocument/2006/relationships/tags" Target="../tags/tag399.xml"/><Relationship Id="rId38" Type="http://schemas.openxmlformats.org/officeDocument/2006/relationships/tags" Target="../tags/tag420.xml"/><Relationship Id="rId59" Type="http://schemas.openxmlformats.org/officeDocument/2006/relationships/tags" Target="../tags/tag441.xml"/><Relationship Id="rId103" Type="http://schemas.openxmlformats.org/officeDocument/2006/relationships/tags" Target="../tags/tag485.xml"/><Relationship Id="rId124" Type="http://schemas.openxmlformats.org/officeDocument/2006/relationships/tags" Target="../tags/tag506.xml"/><Relationship Id="rId310" Type="http://schemas.openxmlformats.org/officeDocument/2006/relationships/tags" Target="../tags/tag692.xml"/><Relationship Id="rId70" Type="http://schemas.openxmlformats.org/officeDocument/2006/relationships/tags" Target="../tags/tag452.xml"/><Relationship Id="rId91" Type="http://schemas.openxmlformats.org/officeDocument/2006/relationships/tags" Target="../tags/tag473.xml"/><Relationship Id="rId145" Type="http://schemas.openxmlformats.org/officeDocument/2006/relationships/tags" Target="../tags/tag527.xml"/><Relationship Id="rId166" Type="http://schemas.openxmlformats.org/officeDocument/2006/relationships/tags" Target="../tags/tag548.xml"/><Relationship Id="rId187" Type="http://schemas.openxmlformats.org/officeDocument/2006/relationships/tags" Target="../tags/tag569.xml"/><Relationship Id="rId331" Type="http://schemas.openxmlformats.org/officeDocument/2006/relationships/tags" Target="../tags/tag713.xml"/><Relationship Id="rId352" Type="http://schemas.openxmlformats.org/officeDocument/2006/relationships/tags" Target="../tags/tag734.xml"/><Relationship Id="rId373" Type="http://schemas.openxmlformats.org/officeDocument/2006/relationships/tags" Target="../tags/tag755.xml"/><Relationship Id="rId1" Type="http://schemas.openxmlformats.org/officeDocument/2006/relationships/tags" Target="../tags/tag383.xml"/><Relationship Id="rId212" Type="http://schemas.openxmlformats.org/officeDocument/2006/relationships/tags" Target="../tags/tag594.xml"/><Relationship Id="rId233" Type="http://schemas.openxmlformats.org/officeDocument/2006/relationships/tags" Target="../tags/tag615.xml"/><Relationship Id="rId254" Type="http://schemas.openxmlformats.org/officeDocument/2006/relationships/tags" Target="../tags/tag636.xml"/><Relationship Id="rId28" Type="http://schemas.openxmlformats.org/officeDocument/2006/relationships/tags" Target="../tags/tag410.xml"/><Relationship Id="rId49" Type="http://schemas.openxmlformats.org/officeDocument/2006/relationships/tags" Target="../tags/tag431.xml"/><Relationship Id="rId114" Type="http://schemas.openxmlformats.org/officeDocument/2006/relationships/tags" Target="../tags/tag496.xml"/><Relationship Id="rId275" Type="http://schemas.openxmlformats.org/officeDocument/2006/relationships/tags" Target="../tags/tag657.xml"/><Relationship Id="rId296" Type="http://schemas.openxmlformats.org/officeDocument/2006/relationships/tags" Target="../tags/tag678.xml"/><Relationship Id="rId300" Type="http://schemas.openxmlformats.org/officeDocument/2006/relationships/tags" Target="../tags/tag682.xml"/><Relationship Id="rId60" Type="http://schemas.openxmlformats.org/officeDocument/2006/relationships/tags" Target="../tags/tag442.xml"/><Relationship Id="rId81" Type="http://schemas.openxmlformats.org/officeDocument/2006/relationships/tags" Target="../tags/tag463.xml"/><Relationship Id="rId135" Type="http://schemas.openxmlformats.org/officeDocument/2006/relationships/tags" Target="../tags/tag517.xml"/><Relationship Id="rId156" Type="http://schemas.openxmlformats.org/officeDocument/2006/relationships/tags" Target="../tags/tag538.xml"/><Relationship Id="rId177" Type="http://schemas.openxmlformats.org/officeDocument/2006/relationships/tags" Target="../tags/tag559.xml"/><Relationship Id="rId198" Type="http://schemas.openxmlformats.org/officeDocument/2006/relationships/tags" Target="../tags/tag580.xml"/><Relationship Id="rId321" Type="http://schemas.openxmlformats.org/officeDocument/2006/relationships/tags" Target="../tags/tag703.xml"/><Relationship Id="rId342" Type="http://schemas.openxmlformats.org/officeDocument/2006/relationships/tags" Target="../tags/tag724.xml"/><Relationship Id="rId363" Type="http://schemas.openxmlformats.org/officeDocument/2006/relationships/tags" Target="../tags/tag745.xml"/><Relationship Id="rId384" Type="http://schemas.openxmlformats.org/officeDocument/2006/relationships/image" Target="../media/image1.png"/><Relationship Id="rId202" Type="http://schemas.openxmlformats.org/officeDocument/2006/relationships/tags" Target="../tags/tag584.xml"/><Relationship Id="rId223" Type="http://schemas.openxmlformats.org/officeDocument/2006/relationships/tags" Target="../tags/tag605.xml"/><Relationship Id="rId244" Type="http://schemas.openxmlformats.org/officeDocument/2006/relationships/tags" Target="../tags/tag626.xml"/><Relationship Id="rId18" Type="http://schemas.openxmlformats.org/officeDocument/2006/relationships/tags" Target="../tags/tag400.xml"/><Relationship Id="rId39" Type="http://schemas.openxmlformats.org/officeDocument/2006/relationships/tags" Target="../tags/tag421.xml"/><Relationship Id="rId265" Type="http://schemas.openxmlformats.org/officeDocument/2006/relationships/tags" Target="../tags/tag647.xml"/><Relationship Id="rId286" Type="http://schemas.openxmlformats.org/officeDocument/2006/relationships/tags" Target="../tags/tag668.xml"/><Relationship Id="rId50" Type="http://schemas.openxmlformats.org/officeDocument/2006/relationships/tags" Target="../tags/tag432.xml"/><Relationship Id="rId104" Type="http://schemas.openxmlformats.org/officeDocument/2006/relationships/tags" Target="../tags/tag486.xml"/><Relationship Id="rId125" Type="http://schemas.openxmlformats.org/officeDocument/2006/relationships/tags" Target="../tags/tag507.xml"/><Relationship Id="rId146" Type="http://schemas.openxmlformats.org/officeDocument/2006/relationships/tags" Target="../tags/tag528.xml"/><Relationship Id="rId167" Type="http://schemas.openxmlformats.org/officeDocument/2006/relationships/tags" Target="../tags/tag549.xml"/><Relationship Id="rId188" Type="http://schemas.openxmlformats.org/officeDocument/2006/relationships/tags" Target="../tags/tag570.xml"/><Relationship Id="rId311" Type="http://schemas.openxmlformats.org/officeDocument/2006/relationships/tags" Target="../tags/tag693.xml"/><Relationship Id="rId332" Type="http://schemas.openxmlformats.org/officeDocument/2006/relationships/tags" Target="../tags/tag714.xml"/><Relationship Id="rId353" Type="http://schemas.openxmlformats.org/officeDocument/2006/relationships/tags" Target="../tags/tag735.xml"/><Relationship Id="rId374" Type="http://schemas.openxmlformats.org/officeDocument/2006/relationships/tags" Target="../tags/tag756.xml"/><Relationship Id="rId71" Type="http://schemas.openxmlformats.org/officeDocument/2006/relationships/tags" Target="../tags/tag453.xml"/><Relationship Id="rId92" Type="http://schemas.openxmlformats.org/officeDocument/2006/relationships/tags" Target="../tags/tag474.xml"/><Relationship Id="rId213" Type="http://schemas.openxmlformats.org/officeDocument/2006/relationships/tags" Target="../tags/tag595.xml"/><Relationship Id="rId234" Type="http://schemas.openxmlformats.org/officeDocument/2006/relationships/tags" Target="../tags/tag616.xml"/><Relationship Id="rId2" Type="http://schemas.openxmlformats.org/officeDocument/2006/relationships/tags" Target="../tags/tag384.xml"/><Relationship Id="rId29" Type="http://schemas.openxmlformats.org/officeDocument/2006/relationships/tags" Target="../tags/tag411.xml"/><Relationship Id="rId255" Type="http://schemas.openxmlformats.org/officeDocument/2006/relationships/tags" Target="../tags/tag637.xml"/><Relationship Id="rId276" Type="http://schemas.openxmlformats.org/officeDocument/2006/relationships/tags" Target="../tags/tag658.xml"/><Relationship Id="rId297" Type="http://schemas.openxmlformats.org/officeDocument/2006/relationships/tags" Target="../tags/tag679.xml"/><Relationship Id="rId40" Type="http://schemas.openxmlformats.org/officeDocument/2006/relationships/tags" Target="../tags/tag422.xml"/><Relationship Id="rId115" Type="http://schemas.openxmlformats.org/officeDocument/2006/relationships/tags" Target="../tags/tag497.xml"/><Relationship Id="rId136" Type="http://schemas.openxmlformats.org/officeDocument/2006/relationships/tags" Target="../tags/tag518.xml"/><Relationship Id="rId157" Type="http://schemas.openxmlformats.org/officeDocument/2006/relationships/tags" Target="../tags/tag539.xml"/><Relationship Id="rId178" Type="http://schemas.openxmlformats.org/officeDocument/2006/relationships/tags" Target="../tags/tag560.xml"/><Relationship Id="rId301" Type="http://schemas.openxmlformats.org/officeDocument/2006/relationships/tags" Target="../tags/tag683.xml"/><Relationship Id="rId322" Type="http://schemas.openxmlformats.org/officeDocument/2006/relationships/tags" Target="../tags/tag704.xml"/><Relationship Id="rId343" Type="http://schemas.openxmlformats.org/officeDocument/2006/relationships/tags" Target="../tags/tag725.xml"/><Relationship Id="rId364" Type="http://schemas.openxmlformats.org/officeDocument/2006/relationships/tags" Target="../tags/tag746.xml"/><Relationship Id="rId61" Type="http://schemas.openxmlformats.org/officeDocument/2006/relationships/tags" Target="../tags/tag443.xml"/><Relationship Id="rId82" Type="http://schemas.openxmlformats.org/officeDocument/2006/relationships/tags" Target="../tags/tag464.xml"/><Relationship Id="rId199" Type="http://schemas.openxmlformats.org/officeDocument/2006/relationships/tags" Target="../tags/tag581.xml"/><Relationship Id="rId203" Type="http://schemas.openxmlformats.org/officeDocument/2006/relationships/tags" Target="../tags/tag585.xml"/><Relationship Id="rId385" Type="http://schemas.openxmlformats.org/officeDocument/2006/relationships/image" Target="../media/image7.png"/><Relationship Id="rId19" Type="http://schemas.openxmlformats.org/officeDocument/2006/relationships/tags" Target="../tags/tag401.xml"/><Relationship Id="rId224" Type="http://schemas.openxmlformats.org/officeDocument/2006/relationships/tags" Target="../tags/tag606.xml"/><Relationship Id="rId245" Type="http://schemas.openxmlformats.org/officeDocument/2006/relationships/tags" Target="../tags/tag627.xml"/><Relationship Id="rId266" Type="http://schemas.openxmlformats.org/officeDocument/2006/relationships/tags" Target="../tags/tag648.xml"/><Relationship Id="rId287" Type="http://schemas.openxmlformats.org/officeDocument/2006/relationships/tags" Target="../tags/tag669.xml"/><Relationship Id="rId30" Type="http://schemas.openxmlformats.org/officeDocument/2006/relationships/tags" Target="../tags/tag412.xml"/><Relationship Id="rId105" Type="http://schemas.openxmlformats.org/officeDocument/2006/relationships/tags" Target="../tags/tag487.xml"/><Relationship Id="rId126" Type="http://schemas.openxmlformats.org/officeDocument/2006/relationships/tags" Target="../tags/tag508.xml"/><Relationship Id="rId147" Type="http://schemas.openxmlformats.org/officeDocument/2006/relationships/tags" Target="../tags/tag529.xml"/><Relationship Id="rId168" Type="http://schemas.openxmlformats.org/officeDocument/2006/relationships/tags" Target="../tags/tag550.xml"/><Relationship Id="rId312" Type="http://schemas.openxmlformats.org/officeDocument/2006/relationships/tags" Target="../tags/tag694.xml"/><Relationship Id="rId333" Type="http://schemas.openxmlformats.org/officeDocument/2006/relationships/tags" Target="../tags/tag715.xml"/><Relationship Id="rId354" Type="http://schemas.openxmlformats.org/officeDocument/2006/relationships/tags" Target="../tags/tag736.xml"/><Relationship Id="rId51" Type="http://schemas.openxmlformats.org/officeDocument/2006/relationships/tags" Target="../tags/tag433.xml"/><Relationship Id="rId72" Type="http://schemas.openxmlformats.org/officeDocument/2006/relationships/tags" Target="../tags/tag454.xml"/><Relationship Id="rId93" Type="http://schemas.openxmlformats.org/officeDocument/2006/relationships/tags" Target="../tags/tag475.xml"/><Relationship Id="rId189" Type="http://schemas.openxmlformats.org/officeDocument/2006/relationships/tags" Target="../tags/tag571.xml"/><Relationship Id="rId375" Type="http://schemas.openxmlformats.org/officeDocument/2006/relationships/tags" Target="../tags/tag757.xml"/><Relationship Id="rId3" Type="http://schemas.openxmlformats.org/officeDocument/2006/relationships/tags" Target="../tags/tag385.xml"/><Relationship Id="rId214" Type="http://schemas.openxmlformats.org/officeDocument/2006/relationships/tags" Target="../tags/tag596.xml"/><Relationship Id="rId235" Type="http://schemas.openxmlformats.org/officeDocument/2006/relationships/tags" Target="../tags/tag617.xml"/><Relationship Id="rId256" Type="http://schemas.openxmlformats.org/officeDocument/2006/relationships/tags" Target="../tags/tag638.xml"/><Relationship Id="rId277" Type="http://schemas.openxmlformats.org/officeDocument/2006/relationships/tags" Target="../tags/tag659.xml"/><Relationship Id="rId298" Type="http://schemas.openxmlformats.org/officeDocument/2006/relationships/tags" Target="../tags/tag680.xml"/><Relationship Id="rId116" Type="http://schemas.openxmlformats.org/officeDocument/2006/relationships/tags" Target="../tags/tag498.xml"/><Relationship Id="rId137" Type="http://schemas.openxmlformats.org/officeDocument/2006/relationships/tags" Target="../tags/tag519.xml"/><Relationship Id="rId158" Type="http://schemas.openxmlformats.org/officeDocument/2006/relationships/tags" Target="../tags/tag540.xml"/><Relationship Id="rId302" Type="http://schemas.openxmlformats.org/officeDocument/2006/relationships/tags" Target="../tags/tag684.xml"/><Relationship Id="rId323" Type="http://schemas.openxmlformats.org/officeDocument/2006/relationships/tags" Target="../tags/tag705.xml"/><Relationship Id="rId344" Type="http://schemas.openxmlformats.org/officeDocument/2006/relationships/tags" Target="../tags/tag726.xml"/><Relationship Id="rId20" Type="http://schemas.openxmlformats.org/officeDocument/2006/relationships/tags" Target="../tags/tag402.xml"/><Relationship Id="rId41" Type="http://schemas.openxmlformats.org/officeDocument/2006/relationships/tags" Target="../tags/tag423.xml"/><Relationship Id="rId62" Type="http://schemas.openxmlformats.org/officeDocument/2006/relationships/tags" Target="../tags/tag444.xml"/><Relationship Id="rId83" Type="http://schemas.openxmlformats.org/officeDocument/2006/relationships/tags" Target="../tags/tag465.xml"/><Relationship Id="rId179" Type="http://schemas.openxmlformats.org/officeDocument/2006/relationships/tags" Target="../tags/tag561.xml"/><Relationship Id="rId365" Type="http://schemas.openxmlformats.org/officeDocument/2006/relationships/tags" Target="../tags/tag747.xml"/><Relationship Id="rId386" Type="http://schemas.openxmlformats.org/officeDocument/2006/relationships/image" Target="../media/image4.png"/><Relationship Id="rId190" Type="http://schemas.openxmlformats.org/officeDocument/2006/relationships/tags" Target="../tags/tag572.xml"/><Relationship Id="rId204" Type="http://schemas.openxmlformats.org/officeDocument/2006/relationships/tags" Target="../tags/tag586.xml"/><Relationship Id="rId225" Type="http://schemas.openxmlformats.org/officeDocument/2006/relationships/tags" Target="../tags/tag607.xml"/><Relationship Id="rId246" Type="http://schemas.openxmlformats.org/officeDocument/2006/relationships/tags" Target="../tags/tag628.xml"/><Relationship Id="rId267" Type="http://schemas.openxmlformats.org/officeDocument/2006/relationships/tags" Target="../tags/tag649.xml"/><Relationship Id="rId288" Type="http://schemas.openxmlformats.org/officeDocument/2006/relationships/tags" Target="../tags/tag670.xml"/><Relationship Id="rId106" Type="http://schemas.openxmlformats.org/officeDocument/2006/relationships/tags" Target="../tags/tag488.xml"/><Relationship Id="rId127" Type="http://schemas.openxmlformats.org/officeDocument/2006/relationships/tags" Target="../tags/tag509.xml"/><Relationship Id="rId313" Type="http://schemas.openxmlformats.org/officeDocument/2006/relationships/tags" Target="../tags/tag695.xml"/><Relationship Id="rId10" Type="http://schemas.openxmlformats.org/officeDocument/2006/relationships/tags" Target="../tags/tag392.xml"/><Relationship Id="rId31" Type="http://schemas.openxmlformats.org/officeDocument/2006/relationships/tags" Target="../tags/tag413.xml"/><Relationship Id="rId52" Type="http://schemas.openxmlformats.org/officeDocument/2006/relationships/tags" Target="../tags/tag434.xml"/><Relationship Id="rId73" Type="http://schemas.openxmlformats.org/officeDocument/2006/relationships/tags" Target="../tags/tag455.xml"/><Relationship Id="rId94" Type="http://schemas.openxmlformats.org/officeDocument/2006/relationships/tags" Target="../tags/tag476.xml"/><Relationship Id="rId148" Type="http://schemas.openxmlformats.org/officeDocument/2006/relationships/tags" Target="../tags/tag530.xml"/><Relationship Id="rId169" Type="http://schemas.openxmlformats.org/officeDocument/2006/relationships/tags" Target="../tags/tag551.xml"/><Relationship Id="rId334" Type="http://schemas.openxmlformats.org/officeDocument/2006/relationships/tags" Target="../tags/tag716.xml"/><Relationship Id="rId355" Type="http://schemas.openxmlformats.org/officeDocument/2006/relationships/tags" Target="../tags/tag737.xml"/><Relationship Id="rId376" Type="http://schemas.openxmlformats.org/officeDocument/2006/relationships/tags" Target="../tags/tag758.xml"/><Relationship Id="rId4" Type="http://schemas.openxmlformats.org/officeDocument/2006/relationships/tags" Target="../tags/tag386.xml"/><Relationship Id="rId180" Type="http://schemas.openxmlformats.org/officeDocument/2006/relationships/tags" Target="../tags/tag562.xml"/><Relationship Id="rId215" Type="http://schemas.openxmlformats.org/officeDocument/2006/relationships/tags" Target="../tags/tag597.xml"/><Relationship Id="rId236" Type="http://schemas.openxmlformats.org/officeDocument/2006/relationships/tags" Target="../tags/tag618.xml"/><Relationship Id="rId257" Type="http://schemas.openxmlformats.org/officeDocument/2006/relationships/tags" Target="../tags/tag639.xml"/><Relationship Id="rId278" Type="http://schemas.openxmlformats.org/officeDocument/2006/relationships/tags" Target="../tags/tag660.xml"/><Relationship Id="rId303" Type="http://schemas.openxmlformats.org/officeDocument/2006/relationships/tags" Target="../tags/tag685.xml"/><Relationship Id="rId42" Type="http://schemas.openxmlformats.org/officeDocument/2006/relationships/tags" Target="../tags/tag424.xml"/><Relationship Id="rId84" Type="http://schemas.openxmlformats.org/officeDocument/2006/relationships/tags" Target="../tags/tag466.xml"/><Relationship Id="rId138" Type="http://schemas.openxmlformats.org/officeDocument/2006/relationships/tags" Target="../tags/tag520.xml"/><Relationship Id="rId345" Type="http://schemas.openxmlformats.org/officeDocument/2006/relationships/tags" Target="../tags/tag727.xml"/><Relationship Id="rId191" Type="http://schemas.openxmlformats.org/officeDocument/2006/relationships/tags" Target="../tags/tag573.xml"/><Relationship Id="rId205" Type="http://schemas.openxmlformats.org/officeDocument/2006/relationships/tags" Target="../tags/tag587.xml"/><Relationship Id="rId247" Type="http://schemas.openxmlformats.org/officeDocument/2006/relationships/tags" Target="../tags/tag629.xml"/><Relationship Id="rId107" Type="http://schemas.openxmlformats.org/officeDocument/2006/relationships/tags" Target="../tags/tag489.xml"/><Relationship Id="rId289" Type="http://schemas.openxmlformats.org/officeDocument/2006/relationships/tags" Target="../tags/tag671.xml"/><Relationship Id="rId11" Type="http://schemas.openxmlformats.org/officeDocument/2006/relationships/tags" Target="../tags/tag393.xml"/><Relationship Id="rId53" Type="http://schemas.openxmlformats.org/officeDocument/2006/relationships/tags" Target="../tags/tag435.xml"/><Relationship Id="rId149" Type="http://schemas.openxmlformats.org/officeDocument/2006/relationships/tags" Target="../tags/tag531.xml"/><Relationship Id="rId314" Type="http://schemas.openxmlformats.org/officeDocument/2006/relationships/tags" Target="../tags/tag696.xml"/><Relationship Id="rId356" Type="http://schemas.openxmlformats.org/officeDocument/2006/relationships/tags" Target="../tags/tag738.xml"/><Relationship Id="rId95" Type="http://schemas.openxmlformats.org/officeDocument/2006/relationships/tags" Target="../tags/tag477.xml"/><Relationship Id="rId160" Type="http://schemas.openxmlformats.org/officeDocument/2006/relationships/tags" Target="../tags/tag542.xml"/><Relationship Id="rId216" Type="http://schemas.openxmlformats.org/officeDocument/2006/relationships/tags" Target="../tags/tag598.xml"/><Relationship Id="rId258" Type="http://schemas.openxmlformats.org/officeDocument/2006/relationships/tags" Target="../tags/tag640.xml"/><Relationship Id="rId22" Type="http://schemas.openxmlformats.org/officeDocument/2006/relationships/tags" Target="../tags/tag404.xml"/><Relationship Id="rId64" Type="http://schemas.openxmlformats.org/officeDocument/2006/relationships/tags" Target="../tags/tag446.xml"/><Relationship Id="rId118" Type="http://schemas.openxmlformats.org/officeDocument/2006/relationships/tags" Target="../tags/tag500.xml"/><Relationship Id="rId325" Type="http://schemas.openxmlformats.org/officeDocument/2006/relationships/tags" Target="../tags/tag707.xml"/><Relationship Id="rId367" Type="http://schemas.openxmlformats.org/officeDocument/2006/relationships/tags" Target="../tags/tag749.xml"/><Relationship Id="rId171" Type="http://schemas.openxmlformats.org/officeDocument/2006/relationships/tags" Target="../tags/tag553.xml"/><Relationship Id="rId227" Type="http://schemas.openxmlformats.org/officeDocument/2006/relationships/tags" Target="../tags/tag609.xml"/><Relationship Id="rId269" Type="http://schemas.openxmlformats.org/officeDocument/2006/relationships/tags" Target="../tags/tag651.xml"/><Relationship Id="rId33" Type="http://schemas.openxmlformats.org/officeDocument/2006/relationships/tags" Target="../tags/tag415.xml"/><Relationship Id="rId129" Type="http://schemas.openxmlformats.org/officeDocument/2006/relationships/tags" Target="../tags/tag511.xml"/><Relationship Id="rId280" Type="http://schemas.openxmlformats.org/officeDocument/2006/relationships/tags" Target="../tags/tag662.xml"/><Relationship Id="rId336" Type="http://schemas.openxmlformats.org/officeDocument/2006/relationships/tags" Target="../tags/tag718.xml"/><Relationship Id="rId75" Type="http://schemas.openxmlformats.org/officeDocument/2006/relationships/tags" Target="../tags/tag457.xml"/><Relationship Id="rId140" Type="http://schemas.openxmlformats.org/officeDocument/2006/relationships/tags" Target="../tags/tag522.xml"/><Relationship Id="rId182" Type="http://schemas.openxmlformats.org/officeDocument/2006/relationships/tags" Target="../tags/tag564.xml"/><Relationship Id="rId378" Type="http://schemas.openxmlformats.org/officeDocument/2006/relationships/tags" Target="../tags/tag760.xml"/><Relationship Id="rId6" Type="http://schemas.openxmlformats.org/officeDocument/2006/relationships/tags" Target="../tags/tag388.xml"/><Relationship Id="rId238" Type="http://schemas.openxmlformats.org/officeDocument/2006/relationships/tags" Target="../tags/tag620.xml"/><Relationship Id="rId291" Type="http://schemas.openxmlformats.org/officeDocument/2006/relationships/tags" Target="../tags/tag673.xml"/><Relationship Id="rId305" Type="http://schemas.openxmlformats.org/officeDocument/2006/relationships/tags" Target="../tags/tag687.xml"/><Relationship Id="rId347" Type="http://schemas.openxmlformats.org/officeDocument/2006/relationships/tags" Target="../tags/tag729.xml"/><Relationship Id="rId44" Type="http://schemas.openxmlformats.org/officeDocument/2006/relationships/tags" Target="../tags/tag426.xml"/><Relationship Id="rId86" Type="http://schemas.openxmlformats.org/officeDocument/2006/relationships/tags" Target="../tags/tag468.xml"/><Relationship Id="rId151" Type="http://schemas.openxmlformats.org/officeDocument/2006/relationships/tags" Target="../tags/tag533.xml"/><Relationship Id="rId193" Type="http://schemas.openxmlformats.org/officeDocument/2006/relationships/tags" Target="../tags/tag575.xml"/><Relationship Id="rId207" Type="http://schemas.openxmlformats.org/officeDocument/2006/relationships/tags" Target="../tags/tag589.xml"/><Relationship Id="rId249" Type="http://schemas.openxmlformats.org/officeDocument/2006/relationships/tags" Target="../tags/tag631.xml"/><Relationship Id="rId13" Type="http://schemas.openxmlformats.org/officeDocument/2006/relationships/tags" Target="../tags/tag395.xml"/><Relationship Id="rId109" Type="http://schemas.openxmlformats.org/officeDocument/2006/relationships/tags" Target="../tags/tag491.xml"/><Relationship Id="rId260" Type="http://schemas.openxmlformats.org/officeDocument/2006/relationships/tags" Target="../tags/tag642.xml"/><Relationship Id="rId316" Type="http://schemas.openxmlformats.org/officeDocument/2006/relationships/tags" Target="../tags/tag698.xml"/><Relationship Id="rId55" Type="http://schemas.openxmlformats.org/officeDocument/2006/relationships/tags" Target="../tags/tag437.xml"/><Relationship Id="rId97" Type="http://schemas.openxmlformats.org/officeDocument/2006/relationships/tags" Target="../tags/tag479.xml"/><Relationship Id="rId120" Type="http://schemas.openxmlformats.org/officeDocument/2006/relationships/tags" Target="../tags/tag502.xml"/><Relationship Id="rId358" Type="http://schemas.openxmlformats.org/officeDocument/2006/relationships/tags" Target="../tags/tag740.xml"/><Relationship Id="rId162" Type="http://schemas.openxmlformats.org/officeDocument/2006/relationships/tags" Target="../tags/tag544.xml"/><Relationship Id="rId218" Type="http://schemas.openxmlformats.org/officeDocument/2006/relationships/tags" Target="../tags/tag600.xml"/><Relationship Id="rId271" Type="http://schemas.openxmlformats.org/officeDocument/2006/relationships/tags" Target="../tags/tag653.xml"/><Relationship Id="rId24" Type="http://schemas.openxmlformats.org/officeDocument/2006/relationships/tags" Target="../tags/tag406.xml"/><Relationship Id="rId66" Type="http://schemas.openxmlformats.org/officeDocument/2006/relationships/tags" Target="../tags/tag448.xml"/><Relationship Id="rId131" Type="http://schemas.openxmlformats.org/officeDocument/2006/relationships/tags" Target="../tags/tag513.xml"/><Relationship Id="rId327" Type="http://schemas.openxmlformats.org/officeDocument/2006/relationships/tags" Target="../tags/tag709.xml"/><Relationship Id="rId369" Type="http://schemas.openxmlformats.org/officeDocument/2006/relationships/tags" Target="../tags/tag751.xml"/><Relationship Id="rId173" Type="http://schemas.openxmlformats.org/officeDocument/2006/relationships/tags" Target="../tags/tag555.xml"/><Relationship Id="rId229" Type="http://schemas.openxmlformats.org/officeDocument/2006/relationships/tags" Target="../tags/tag611.xml"/><Relationship Id="rId380" Type="http://schemas.openxmlformats.org/officeDocument/2006/relationships/tags" Target="../tags/tag762.xml"/><Relationship Id="rId240" Type="http://schemas.openxmlformats.org/officeDocument/2006/relationships/tags" Target="../tags/tag622.xml"/><Relationship Id="rId35" Type="http://schemas.openxmlformats.org/officeDocument/2006/relationships/tags" Target="../tags/tag417.xml"/><Relationship Id="rId77" Type="http://schemas.openxmlformats.org/officeDocument/2006/relationships/tags" Target="../tags/tag459.xml"/><Relationship Id="rId100" Type="http://schemas.openxmlformats.org/officeDocument/2006/relationships/tags" Target="../tags/tag482.xml"/><Relationship Id="rId282" Type="http://schemas.openxmlformats.org/officeDocument/2006/relationships/tags" Target="../tags/tag664.xml"/><Relationship Id="rId338" Type="http://schemas.openxmlformats.org/officeDocument/2006/relationships/tags" Target="../tags/tag720.xml"/><Relationship Id="rId8" Type="http://schemas.openxmlformats.org/officeDocument/2006/relationships/tags" Target="../tags/tag390.xml"/><Relationship Id="rId142" Type="http://schemas.openxmlformats.org/officeDocument/2006/relationships/tags" Target="../tags/tag524.xml"/><Relationship Id="rId184" Type="http://schemas.openxmlformats.org/officeDocument/2006/relationships/tags" Target="../tags/tag566.xml"/><Relationship Id="rId251" Type="http://schemas.openxmlformats.org/officeDocument/2006/relationships/tags" Target="../tags/tag633.xml"/><Relationship Id="rId46" Type="http://schemas.openxmlformats.org/officeDocument/2006/relationships/tags" Target="../tags/tag428.xml"/><Relationship Id="rId293" Type="http://schemas.openxmlformats.org/officeDocument/2006/relationships/tags" Target="../tags/tag675.xml"/><Relationship Id="rId307" Type="http://schemas.openxmlformats.org/officeDocument/2006/relationships/tags" Target="../tags/tag689.xml"/><Relationship Id="rId349" Type="http://schemas.openxmlformats.org/officeDocument/2006/relationships/tags" Target="../tags/tag731.xml"/><Relationship Id="rId88" Type="http://schemas.openxmlformats.org/officeDocument/2006/relationships/tags" Target="../tags/tag470.xml"/><Relationship Id="rId111" Type="http://schemas.openxmlformats.org/officeDocument/2006/relationships/tags" Target="../tags/tag493.xml"/><Relationship Id="rId153" Type="http://schemas.openxmlformats.org/officeDocument/2006/relationships/tags" Target="../tags/tag535.xml"/><Relationship Id="rId195" Type="http://schemas.openxmlformats.org/officeDocument/2006/relationships/tags" Target="../tags/tag577.xml"/><Relationship Id="rId209" Type="http://schemas.openxmlformats.org/officeDocument/2006/relationships/tags" Target="../tags/tag591.xml"/><Relationship Id="rId360" Type="http://schemas.openxmlformats.org/officeDocument/2006/relationships/tags" Target="../tags/tag742.xml"/><Relationship Id="rId220" Type="http://schemas.openxmlformats.org/officeDocument/2006/relationships/tags" Target="../tags/tag602.xml"/><Relationship Id="rId15" Type="http://schemas.openxmlformats.org/officeDocument/2006/relationships/tags" Target="../tags/tag397.xml"/><Relationship Id="rId57" Type="http://schemas.openxmlformats.org/officeDocument/2006/relationships/tags" Target="../tags/tag439.xml"/><Relationship Id="rId262" Type="http://schemas.openxmlformats.org/officeDocument/2006/relationships/tags" Target="../tags/tag644.xml"/><Relationship Id="rId318" Type="http://schemas.openxmlformats.org/officeDocument/2006/relationships/tags" Target="../tags/tag700.xml"/><Relationship Id="rId99" Type="http://schemas.openxmlformats.org/officeDocument/2006/relationships/tags" Target="../tags/tag481.xml"/><Relationship Id="rId122" Type="http://schemas.openxmlformats.org/officeDocument/2006/relationships/tags" Target="../tags/tag504.xml"/><Relationship Id="rId164" Type="http://schemas.openxmlformats.org/officeDocument/2006/relationships/tags" Target="../tags/tag546.xml"/><Relationship Id="rId371" Type="http://schemas.openxmlformats.org/officeDocument/2006/relationships/tags" Target="../tags/tag753.xml"/><Relationship Id="rId26" Type="http://schemas.openxmlformats.org/officeDocument/2006/relationships/tags" Target="../tags/tag408.xml"/><Relationship Id="rId231" Type="http://schemas.openxmlformats.org/officeDocument/2006/relationships/tags" Target="../tags/tag613.xml"/><Relationship Id="rId273" Type="http://schemas.openxmlformats.org/officeDocument/2006/relationships/tags" Target="../tags/tag655.xml"/><Relationship Id="rId329" Type="http://schemas.openxmlformats.org/officeDocument/2006/relationships/tags" Target="../tags/tag71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480CAA6-B179-4A96-8AA5-96A903CDCFE9}"/>
              </a:ext>
            </a:extLst>
          </p:cNvPr>
          <p:cNvSpPr>
            <a:spLocks noGrp="1"/>
          </p:cNvSpPr>
          <p:nvPr>
            <p:ph type="ctrTitle"/>
          </p:nvPr>
        </p:nvSpPr>
        <p:spPr>
          <a:xfrm>
            <a:off x="144463" y="1106488"/>
            <a:ext cx="8496300" cy="1366837"/>
          </a:xfrm>
        </p:spPr>
        <p:txBody>
          <a:bodyPr/>
          <a:lstStyle/>
          <a:p>
            <a:pPr defTabSz="1044575" eaLnBrk="1" hangingPunct="1"/>
            <a:r>
              <a:rPr lang="en-AU" altLang="en-US" sz="2200" b="1">
                <a:solidFill>
                  <a:srgbClr val="0000CC"/>
                </a:solidFill>
                <a:latin typeface="Arial Black" panose="020B0A04020102020204" pitchFamily="34" charset="0"/>
                <a:cs typeface="Arial" panose="020B0604020202020204" pitchFamily="34" charset="0"/>
              </a:rPr>
              <a:t>The International Laboratory Accreditation Cooperation (ILAC)</a:t>
            </a:r>
            <a:br>
              <a:rPr lang="en-AU" altLang="en-US" sz="2200" b="1">
                <a:solidFill>
                  <a:srgbClr val="0000CC"/>
                </a:solidFill>
                <a:latin typeface="Arial Black" panose="020B0A04020102020204" pitchFamily="34" charset="0"/>
                <a:cs typeface="Arial" panose="020B0604020202020204" pitchFamily="34" charset="0"/>
              </a:rPr>
            </a:br>
            <a:r>
              <a:rPr lang="en-AU" altLang="en-US" sz="2200" b="1">
                <a:solidFill>
                  <a:srgbClr val="0000CC"/>
                </a:solidFill>
                <a:latin typeface="Arial Black" panose="020B0A04020102020204" pitchFamily="34" charset="0"/>
                <a:cs typeface="Arial" panose="020B0604020202020204" pitchFamily="34" charset="0"/>
              </a:rPr>
              <a:t>The International Accreditation Forum (IAF) </a:t>
            </a:r>
            <a:endParaRPr lang="en-GB" altLang="en-US" sz="2200" b="1">
              <a:solidFill>
                <a:srgbClr val="0000CC"/>
              </a:solidFill>
              <a:latin typeface="Arial Black" panose="020B0A04020102020204" pitchFamily="34" charset="0"/>
              <a:cs typeface="Arial" panose="020B0604020202020204" pitchFamily="34" charset="0"/>
            </a:endParaRPr>
          </a:p>
        </p:txBody>
      </p:sp>
      <p:sp>
        <p:nvSpPr>
          <p:cNvPr id="16387" name="Subtitle 2">
            <a:extLst>
              <a:ext uri="{FF2B5EF4-FFF2-40B4-BE49-F238E27FC236}">
                <a16:creationId xmlns:a16="http://schemas.microsoft.com/office/drawing/2014/main" id="{9C19AA66-8426-4FB6-A273-05079B119111}"/>
              </a:ext>
            </a:extLst>
          </p:cNvPr>
          <p:cNvSpPr>
            <a:spLocks noGrp="1"/>
          </p:cNvSpPr>
          <p:nvPr>
            <p:ph type="subTitle" idx="1"/>
          </p:nvPr>
        </p:nvSpPr>
        <p:spPr>
          <a:xfrm>
            <a:off x="0" y="2565400"/>
            <a:ext cx="9144000" cy="3057525"/>
          </a:xfrm>
        </p:spPr>
        <p:txBody>
          <a:bodyPr rtlCol="0">
            <a:normAutofit fontScale="77500" lnSpcReduction="20000"/>
          </a:bodyPr>
          <a:lstStyle/>
          <a:p>
            <a:pPr eaLnBrk="1" fontAlgn="auto" hangingPunct="1">
              <a:lnSpc>
                <a:spcPct val="120000"/>
              </a:lnSpc>
              <a:spcBef>
                <a:spcPts val="300"/>
              </a:spcBef>
              <a:spcAft>
                <a:spcPts val="0"/>
              </a:spcAft>
              <a:buFont typeface="Arial" charset="0"/>
              <a:buNone/>
              <a:defRPr/>
            </a:pPr>
            <a:r>
              <a:rPr lang="en-US" sz="4700" dirty="0">
                <a:solidFill>
                  <a:srgbClr val="0000CC"/>
                </a:solidFill>
                <a:latin typeface="Arial Black" pitchFamily="34" charset="0"/>
              </a:rPr>
              <a:t>Accreditation --</a:t>
            </a:r>
          </a:p>
          <a:p>
            <a:pPr eaLnBrk="1" fontAlgn="auto" hangingPunct="1">
              <a:lnSpc>
                <a:spcPct val="120000"/>
              </a:lnSpc>
              <a:spcBef>
                <a:spcPts val="300"/>
              </a:spcBef>
              <a:spcAft>
                <a:spcPts val="0"/>
              </a:spcAft>
              <a:buFont typeface="Arial" charset="0"/>
              <a:buNone/>
              <a:defRPr/>
            </a:pPr>
            <a:r>
              <a:rPr lang="en-US" sz="4700" dirty="0">
                <a:solidFill>
                  <a:srgbClr val="0000CC"/>
                </a:solidFill>
                <a:latin typeface="Arial Black" pitchFamily="34" charset="0"/>
              </a:rPr>
              <a:t>Facilitating Global Trade</a:t>
            </a:r>
            <a:endParaRPr lang="en-AU" sz="4700" dirty="0">
              <a:solidFill>
                <a:srgbClr val="0000CC"/>
              </a:solidFill>
              <a:latin typeface="Arial Black" pitchFamily="34" charset="0"/>
            </a:endParaRPr>
          </a:p>
          <a:p>
            <a:pPr eaLnBrk="1" fontAlgn="auto" hangingPunct="1">
              <a:lnSpc>
                <a:spcPct val="120000"/>
              </a:lnSpc>
              <a:spcBef>
                <a:spcPts val="300"/>
              </a:spcBef>
              <a:spcAft>
                <a:spcPts val="0"/>
              </a:spcAft>
              <a:buFont typeface="Arial" charset="0"/>
              <a:buNone/>
              <a:defRPr/>
            </a:pPr>
            <a:r>
              <a:rPr lang="en-AU" sz="2900" dirty="0">
                <a:solidFill>
                  <a:srgbClr val="0000CC"/>
                </a:solidFill>
                <a:latin typeface="Arial Black" pitchFamily="34" charset="0"/>
              </a:rPr>
              <a:t>by</a:t>
            </a:r>
          </a:p>
          <a:p>
            <a:pPr eaLnBrk="1" fontAlgn="auto" hangingPunct="1">
              <a:lnSpc>
                <a:spcPct val="120000"/>
              </a:lnSpc>
              <a:spcBef>
                <a:spcPts val="300"/>
              </a:spcBef>
              <a:spcAft>
                <a:spcPts val="0"/>
              </a:spcAft>
              <a:defRPr/>
            </a:pPr>
            <a:r>
              <a:rPr lang="en-AU" sz="2900" dirty="0" err="1">
                <a:solidFill>
                  <a:srgbClr val="0000CC"/>
                </a:solidFill>
                <a:latin typeface="Arial Black" pitchFamily="34" charset="0"/>
              </a:rPr>
              <a:t>Venkat</a:t>
            </a:r>
            <a:r>
              <a:rPr lang="en-AU" sz="2900" dirty="0">
                <a:solidFill>
                  <a:srgbClr val="0000CC"/>
                </a:solidFill>
                <a:latin typeface="Arial Black" pitchFamily="34" charset="0"/>
              </a:rPr>
              <a:t> </a:t>
            </a:r>
            <a:r>
              <a:rPr lang="en-AU" sz="2900" dirty="0" err="1">
                <a:solidFill>
                  <a:srgbClr val="0000CC"/>
                </a:solidFill>
                <a:latin typeface="Arial Black" pitchFamily="34" charset="0"/>
              </a:rPr>
              <a:t>Balakrishnan</a:t>
            </a:r>
            <a:endParaRPr lang="en-AU" sz="2900" dirty="0">
              <a:solidFill>
                <a:srgbClr val="0000CC"/>
              </a:solidFill>
              <a:latin typeface="Arial Black" pitchFamily="34" charset="0"/>
            </a:endParaRPr>
          </a:p>
          <a:p>
            <a:pPr eaLnBrk="1" fontAlgn="auto" hangingPunct="1">
              <a:lnSpc>
                <a:spcPct val="120000"/>
              </a:lnSpc>
              <a:spcBef>
                <a:spcPts val="300"/>
              </a:spcBef>
              <a:spcAft>
                <a:spcPts val="0"/>
              </a:spcAft>
              <a:buFont typeface="Arial" charset="0"/>
              <a:buNone/>
              <a:defRPr/>
            </a:pPr>
            <a:r>
              <a:rPr lang="en-US" sz="2900" dirty="0">
                <a:solidFill>
                  <a:srgbClr val="0000CC"/>
                </a:solidFill>
                <a:latin typeface="Arial Black" pitchFamily="34" charset="0"/>
              </a:rPr>
              <a:t>ITU-UNIDO Regional Forum on Sustainable Conformity Assessment</a:t>
            </a:r>
          </a:p>
          <a:p>
            <a:pPr eaLnBrk="1" fontAlgn="auto" hangingPunct="1">
              <a:lnSpc>
                <a:spcPct val="120000"/>
              </a:lnSpc>
              <a:spcBef>
                <a:spcPts val="300"/>
              </a:spcBef>
              <a:spcAft>
                <a:spcPts val="0"/>
              </a:spcAft>
              <a:buFont typeface="Arial" charset="0"/>
              <a:buNone/>
              <a:defRPr/>
            </a:pPr>
            <a:r>
              <a:rPr lang="en-US" sz="2900" dirty="0">
                <a:solidFill>
                  <a:srgbClr val="0000CC"/>
                </a:solidFill>
                <a:latin typeface="Arial Black" pitchFamily="34" charset="0"/>
              </a:rPr>
              <a:t>Yangon, Myanmar, 25-27 November 2013</a:t>
            </a:r>
            <a:endParaRPr lang="en-AU" sz="2900" dirty="0">
              <a:solidFill>
                <a:srgbClr val="0000CC"/>
              </a:solidFill>
              <a:latin typeface="Arial Black" pitchFamily="34" charset="0"/>
            </a:endParaRPr>
          </a:p>
          <a:p>
            <a:pPr eaLnBrk="1" fontAlgn="auto" hangingPunct="1">
              <a:lnSpc>
                <a:spcPct val="120000"/>
              </a:lnSpc>
              <a:spcBef>
                <a:spcPts val="300"/>
              </a:spcBef>
              <a:spcAft>
                <a:spcPts val="0"/>
              </a:spcAft>
              <a:defRPr/>
            </a:pPr>
            <a:endParaRPr lang="en-AU" sz="2400" dirty="0">
              <a:solidFill>
                <a:srgbClr val="9E9A00"/>
              </a:solidFill>
              <a:latin typeface="Arial Black" pitchFamily="34" charset="0"/>
            </a:endParaRPr>
          </a:p>
          <a:p>
            <a:pPr eaLnBrk="1" fontAlgn="auto" hangingPunct="1">
              <a:lnSpc>
                <a:spcPct val="120000"/>
              </a:lnSpc>
              <a:spcBef>
                <a:spcPts val="300"/>
              </a:spcBef>
              <a:spcAft>
                <a:spcPts val="0"/>
              </a:spcAft>
              <a:defRPr/>
            </a:pPr>
            <a:endParaRPr lang="en-AU" sz="2400" dirty="0">
              <a:solidFill>
                <a:srgbClr val="9E9A00"/>
              </a:solidFill>
              <a:latin typeface="Arial Black" pitchFamily="34" charset="0"/>
            </a:endParaRPr>
          </a:p>
        </p:txBody>
      </p:sp>
      <p:pic>
        <p:nvPicPr>
          <p:cNvPr id="16388" name="Picture 19">
            <a:extLst>
              <a:ext uri="{FF2B5EF4-FFF2-40B4-BE49-F238E27FC236}">
                <a16:creationId xmlns:a16="http://schemas.microsoft.com/office/drawing/2014/main" id="{85DAFA8F-D688-49BA-8A22-FCDE85F40F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0175" y="239713"/>
            <a:ext cx="12858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3" descr="ilacRGB">
            <a:extLst>
              <a:ext uri="{FF2B5EF4-FFF2-40B4-BE49-F238E27FC236}">
                <a16:creationId xmlns:a16="http://schemas.microsoft.com/office/drawing/2014/main" id="{FBEAD2F3-07D4-4691-89CA-73A364CFEE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7338" y="115888"/>
            <a:ext cx="985837"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3">
            <a:extLst>
              <a:ext uri="{FF2B5EF4-FFF2-40B4-BE49-F238E27FC236}">
                <a16:creationId xmlns:a16="http://schemas.microsoft.com/office/drawing/2014/main" id="{AE719EE1-9480-44EB-B350-380EE71B1F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7625" y="5838825"/>
            <a:ext cx="136842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4">
            <a:extLst>
              <a:ext uri="{FF2B5EF4-FFF2-40B4-BE49-F238E27FC236}">
                <a16:creationId xmlns:a16="http://schemas.microsoft.com/office/drawing/2014/main" id="{5180486A-B848-43FC-A78C-57489884D5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54530"/>
          <a:stretch>
            <a:fillRect/>
          </a:stretch>
        </p:blipFill>
        <p:spPr bwMode="auto">
          <a:xfrm>
            <a:off x="-46038" y="5829300"/>
            <a:ext cx="4248151"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5">
            <a:extLst>
              <a:ext uri="{FF2B5EF4-FFF2-40B4-BE49-F238E27FC236}">
                <a16:creationId xmlns:a16="http://schemas.microsoft.com/office/drawing/2014/main" id="{C0CADC09-6B1E-45C2-BD18-F53A014559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9315" t="6512" b="14458"/>
          <a:stretch>
            <a:fillRect/>
          </a:stretch>
        </p:blipFill>
        <p:spPr bwMode="auto">
          <a:xfrm>
            <a:off x="4392613" y="5838825"/>
            <a:ext cx="136842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7">
            <a:extLst>
              <a:ext uri="{FF2B5EF4-FFF2-40B4-BE49-F238E27FC236}">
                <a16:creationId xmlns:a16="http://schemas.microsoft.com/office/drawing/2014/main" id="{047BE9E3-C169-4378-AF3C-FB5007DDC8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29325" y="5838825"/>
            <a:ext cx="1387475"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D37445C1-3AC1-4FBA-807B-D3B872F202B7}"/>
              </a:ext>
            </a:extLst>
          </p:cNvPr>
          <p:cNvSpPr>
            <a:spLocks noGrp="1"/>
          </p:cNvSpPr>
          <p:nvPr>
            <p:ph type="title"/>
          </p:nvPr>
        </p:nvSpPr>
        <p:spPr>
          <a:xfrm>
            <a:off x="457200" y="274638"/>
            <a:ext cx="8229600" cy="922337"/>
          </a:xfrm>
        </p:spPr>
        <p:txBody>
          <a:bodyPr/>
          <a:lstStyle/>
          <a:p>
            <a:pPr eaLnBrk="1" hangingPunct="1"/>
            <a:r>
              <a:rPr lang="en-GB" altLang="en-US" sz="3600">
                <a:solidFill>
                  <a:srgbClr val="0000CC"/>
                </a:solidFill>
                <a:latin typeface="Arial Black" panose="020B0A04020102020204" pitchFamily="34" charset="0"/>
                <a:cs typeface="Arial" panose="020B0604020202020204" pitchFamily="34" charset="0"/>
              </a:rPr>
              <a:t>ILAC MRA &amp; IAF MLA</a:t>
            </a:r>
          </a:p>
        </p:txBody>
      </p:sp>
      <p:sp>
        <p:nvSpPr>
          <p:cNvPr id="25603" name="Content Placeholder 2">
            <a:extLst>
              <a:ext uri="{FF2B5EF4-FFF2-40B4-BE49-F238E27FC236}">
                <a16:creationId xmlns:a16="http://schemas.microsoft.com/office/drawing/2014/main" id="{CDE1752D-4900-4C11-AF54-6C33BB2A06A7}"/>
              </a:ext>
            </a:extLst>
          </p:cNvPr>
          <p:cNvSpPr>
            <a:spLocks noGrp="1"/>
          </p:cNvSpPr>
          <p:nvPr>
            <p:ph idx="1"/>
          </p:nvPr>
        </p:nvSpPr>
        <p:spPr>
          <a:xfrm>
            <a:off x="395288" y="1125538"/>
            <a:ext cx="8507412" cy="5038725"/>
          </a:xfrm>
        </p:spPr>
        <p:txBody>
          <a:bodyPr/>
          <a:lstStyle/>
          <a:p>
            <a:pPr eaLnBrk="1" hangingPunct="1">
              <a:lnSpc>
                <a:spcPts val="3100"/>
              </a:lnSpc>
              <a:spcBef>
                <a:spcPct val="0"/>
              </a:spcBef>
              <a:spcAft>
                <a:spcPts val="600"/>
              </a:spcAft>
              <a:buClr>
                <a:srgbClr val="0000CC"/>
              </a:buClr>
              <a:buFont typeface="Arial" panose="020B0604020202020204" pitchFamily="34" charset="0"/>
              <a:buChar char="–"/>
            </a:pPr>
            <a:endParaRPr lang="en-US" altLang="en-US" sz="2000">
              <a:solidFill>
                <a:srgbClr val="0000CC"/>
              </a:solidFill>
              <a:latin typeface="Arial Black" panose="020B0A04020102020204" pitchFamily="34" charset="0"/>
              <a:cs typeface="Arial" panose="020B0604020202020204" pitchFamily="34" charset="0"/>
            </a:endParaRPr>
          </a:p>
          <a:p>
            <a:pPr eaLnBrk="1" hangingPunct="1">
              <a:lnSpc>
                <a:spcPts val="3100"/>
              </a:lnSpc>
              <a:spcBef>
                <a:spcPct val="0"/>
              </a:spcBef>
              <a:spcAft>
                <a:spcPts val="600"/>
              </a:spcAft>
              <a:buClr>
                <a:srgbClr val="0000CC"/>
              </a:buClr>
              <a:buFont typeface="Arial" panose="020B0604020202020204" pitchFamily="34" charset="0"/>
              <a:buChar char="–"/>
            </a:pPr>
            <a:r>
              <a:rPr lang="en-US" altLang="en-US" sz="2800">
                <a:solidFill>
                  <a:srgbClr val="0000CC"/>
                </a:solidFill>
                <a:latin typeface="Arial Black" panose="020B0A04020102020204" pitchFamily="34" charset="0"/>
                <a:cs typeface="Arial" panose="020B0604020202020204" pitchFamily="34" charset="0"/>
              </a:rPr>
              <a:t>Signatories must recognize the certificates issued by CABs accredited by all other members of the Arrangements</a:t>
            </a:r>
          </a:p>
          <a:p>
            <a:pPr eaLnBrk="1" hangingPunct="1">
              <a:lnSpc>
                <a:spcPts val="3100"/>
              </a:lnSpc>
              <a:spcBef>
                <a:spcPct val="0"/>
              </a:spcBef>
              <a:spcAft>
                <a:spcPts val="600"/>
              </a:spcAft>
              <a:buClr>
                <a:srgbClr val="0000CC"/>
              </a:buClr>
              <a:buFont typeface="Arial" panose="020B0604020202020204" pitchFamily="34" charset="0"/>
              <a:buChar char="–"/>
            </a:pPr>
            <a:endParaRPr lang="en-US" altLang="en-US" sz="2800">
              <a:solidFill>
                <a:srgbClr val="0000CC"/>
              </a:solidFill>
              <a:latin typeface="Arial Black" panose="020B0A04020102020204" pitchFamily="34" charset="0"/>
              <a:cs typeface="Arial" panose="020B0604020202020204" pitchFamily="34" charset="0"/>
            </a:endParaRPr>
          </a:p>
          <a:p>
            <a:pPr eaLnBrk="1" hangingPunct="1">
              <a:lnSpc>
                <a:spcPts val="3100"/>
              </a:lnSpc>
              <a:spcBef>
                <a:spcPct val="0"/>
              </a:spcBef>
              <a:spcAft>
                <a:spcPts val="600"/>
              </a:spcAft>
              <a:buClr>
                <a:srgbClr val="0000CC"/>
              </a:buClr>
              <a:buFont typeface="Arial" panose="020B0604020202020204" pitchFamily="34" charset="0"/>
              <a:buChar char="–"/>
            </a:pPr>
            <a:r>
              <a:rPr lang="en-US" altLang="en-US" sz="2800">
                <a:solidFill>
                  <a:srgbClr val="0000CC"/>
                </a:solidFill>
                <a:latin typeface="Arial Black" panose="020B0A04020102020204" pitchFamily="34" charset="0"/>
                <a:cs typeface="Arial" panose="020B0604020202020204" pitchFamily="34" charset="0"/>
              </a:rPr>
              <a:t>This recognition and acceptance removes technical barriers to international trade (TBT) by eliminating the need for multiple certifications </a:t>
            </a:r>
          </a:p>
          <a:p>
            <a:pPr eaLnBrk="1" hangingPunct="1">
              <a:lnSpc>
                <a:spcPts val="3100"/>
              </a:lnSpc>
              <a:spcBef>
                <a:spcPct val="0"/>
              </a:spcBef>
              <a:spcAft>
                <a:spcPts val="600"/>
              </a:spcAft>
              <a:buClr>
                <a:srgbClr val="0000CC"/>
              </a:buClr>
              <a:buFont typeface="Arial" panose="020B0604020202020204" pitchFamily="34" charset="0"/>
              <a:buChar char="–"/>
            </a:pPr>
            <a:endParaRPr lang="en-GB" altLang="en-US" sz="2400">
              <a:solidFill>
                <a:srgbClr val="0000CC"/>
              </a:solidFill>
              <a:latin typeface="Arial" panose="020B0604020202020204" pitchFamily="34" charset="0"/>
              <a:cs typeface="Arial" panose="020B0604020202020204" pitchFamily="34" charset="0"/>
            </a:endParaRPr>
          </a:p>
        </p:txBody>
      </p:sp>
      <p:sp>
        <p:nvSpPr>
          <p:cNvPr id="25604" name="Slide Number Placeholder 1">
            <a:extLst>
              <a:ext uri="{FF2B5EF4-FFF2-40B4-BE49-F238E27FC236}">
                <a16:creationId xmlns:a16="http://schemas.microsoft.com/office/drawing/2014/main" id="{7989F493-6F40-4B91-9FD6-3F8D2637CDDF}"/>
              </a:ext>
            </a:extLst>
          </p:cNvPr>
          <p:cNvSpPr>
            <a:spLocks noGrp="1"/>
          </p:cNvSpPr>
          <p:nvPr>
            <p:ph type="sldNum" sz="quarter" idx="12"/>
          </p:nvPr>
        </p:nvSpPr>
        <p:spPr bwMode="auto">
          <a:xfrm>
            <a:off x="8567738" y="6318250"/>
            <a:ext cx="576262" cy="539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C2A014-59F9-4507-BA97-9270463CB35C}" type="slidenum">
              <a:rPr lang="en-GB" altLang="en-US" sz="1400">
                <a:latin typeface="Arial Black" panose="020B0A04020102020204" pitchFamily="34" charset="0"/>
              </a:rPr>
              <a:pPr eaLnBrk="1" hangingPunct="1"/>
              <a:t>10</a:t>
            </a:fld>
            <a:endParaRPr lang="en-GB" altLang="en-US" sz="1400">
              <a:latin typeface="Arial Black" panose="020B0A04020102020204" pitchFamily="34" charset="0"/>
            </a:endParaRPr>
          </a:p>
        </p:txBody>
      </p:sp>
      <p:grpSp>
        <p:nvGrpSpPr>
          <p:cNvPr id="25605" name="Group 6">
            <a:extLst>
              <a:ext uri="{FF2B5EF4-FFF2-40B4-BE49-F238E27FC236}">
                <a16:creationId xmlns:a16="http://schemas.microsoft.com/office/drawing/2014/main" id="{82CC33BB-E476-4C65-AFBF-3F22924FD6B9}"/>
              </a:ext>
            </a:extLst>
          </p:cNvPr>
          <p:cNvGrpSpPr>
            <a:grpSpLocks/>
          </p:cNvGrpSpPr>
          <p:nvPr/>
        </p:nvGrpSpPr>
        <p:grpSpPr bwMode="auto">
          <a:xfrm>
            <a:off x="95250" y="6184900"/>
            <a:ext cx="7213600" cy="647700"/>
            <a:chOff x="95187" y="6185035"/>
            <a:chExt cx="7213117" cy="647700"/>
          </a:xfrm>
        </p:grpSpPr>
        <p:pic>
          <p:nvPicPr>
            <p:cNvPr id="25606" name="Picture 19">
              <a:extLst>
                <a:ext uri="{FF2B5EF4-FFF2-40B4-BE49-F238E27FC236}">
                  <a16:creationId xmlns:a16="http://schemas.microsoft.com/office/drawing/2014/main" id="{0CB3E304-51A5-45FB-9B7C-D75E3CC914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145" y="6237638"/>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23" descr="ilacRGB">
              <a:extLst>
                <a:ext uri="{FF2B5EF4-FFF2-40B4-BE49-F238E27FC236}">
                  <a16:creationId xmlns:a16="http://schemas.microsoft.com/office/drawing/2014/main" id="{9891B002-7C93-466A-80BB-37F6535E70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87" y="6185035"/>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CBA1EBA2-BF01-4C04-BB52-8ADB0E6DCCA3}"/>
                </a:ext>
              </a:extLst>
            </p:cNvPr>
            <p:cNvSpPr txBox="1"/>
            <p:nvPr/>
          </p:nvSpPr>
          <p:spPr>
            <a:xfrm>
              <a:off x="1766713" y="6337435"/>
              <a:ext cx="5541591" cy="307975"/>
            </a:xfrm>
            <a:prstGeom prst="rect">
              <a:avLst/>
            </a:prstGeom>
            <a:solidFill>
              <a:schemeClr val="accent1">
                <a:lumMod val="75000"/>
              </a:schemeClr>
            </a:solidFill>
          </p:spPr>
          <p:txBody>
            <a:bodyPr>
              <a:spAutoFit/>
            </a:bodyPr>
            <a:lstStyle/>
            <a:p>
              <a:pPr algn="ctr" fontAlgn="auto">
                <a:spcAft>
                  <a:spcPts val="0"/>
                </a:spcAft>
                <a:buFont typeface="Arial" pitchFamily="34" charset="0"/>
                <a:buNone/>
                <a:defRPr/>
              </a:pPr>
              <a:endParaRPr lang="en-GB" sz="1400" dirty="0">
                <a:latin typeface="Arial"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9455E81-F931-4487-AF67-C955670CC6FC}"/>
              </a:ext>
            </a:extLst>
          </p:cNvPr>
          <p:cNvSpPr>
            <a:spLocks noGrp="1"/>
          </p:cNvSpPr>
          <p:nvPr>
            <p:ph type="title"/>
          </p:nvPr>
        </p:nvSpPr>
        <p:spPr>
          <a:xfrm>
            <a:off x="423863" y="404813"/>
            <a:ext cx="8229600" cy="1785937"/>
          </a:xfrm>
        </p:spPr>
        <p:txBody>
          <a:bodyPr/>
          <a:lstStyle/>
          <a:p>
            <a:pPr eaLnBrk="1" hangingPunct="1"/>
            <a:r>
              <a:rPr lang="en-GB" altLang="en-US">
                <a:solidFill>
                  <a:srgbClr val="0000CC"/>
                </a:solidFill>
                <a:latin typeface="Arial Black" panose="020B0A04020102020204" pitchFamily="34" charset="0"/>
                <a:cs typeface="Arial" panose="020B0604020202020204" pitchFamily="34" charset="0"/>
              </a:rPr>
              <a:t>Benefits of ILAC and IAF Accredited Conformity Assessment</a:t>
            </a:r>
          </a:p>
        </p:txBody>
      </p:sp>
      <p:sp>
        <p:nvSpPr>
          <p:cNvPr id="9" name="Content Placeholder 2">
            <a:extLst>
              <a:ext uri="{FF2B5EF4-FFF2-40B4-BE49-F238E27FC236}">
                <a16:creationId xmlns:a16="http://schemas.microsoft.com/office/drawing/2014/main" id="{1F6EA4D9-89EE-4660-BC12-D3144C15A5A4}"/>
              </a:ext>
            </a:extLst>
          </p:cNvPr>
          <p:cNvSpPr>
            <a:spLocks noGrp="1"/>
          </p:cNvSpPr>
          <p:nvPr>
            <p:ph idx="1"/>
          </p:nvPr>
        </p:nvSpPr>
        <p:spPr>
          <a:xfrm>
            <a:off x="420688" y="1868488"/>
            <a:ext cx="8507412" cy="3937000"/>
          </a:xfrm>
        </p:spPr>
        <p:txBody>
          <a:bodyPr rtlCol="0">
            <a:noAutofit/>
          </a:bodyPr>
          <a:lstStyle/>
          <a:p>
            <a:pPr eaLnBrk="1" hangingPunct="1">
              <a:lnSpc>
                <a:spcPct val="120000"/>
              </a:lnSpc>
              <a:buFontTx/>
              <a:buChar char="•"/>
              <a:defRPr/>
            </a:pPr>
            <a:endParaRPr lang="en-GB" sz="3600" kern="0" dirty="0">
              <a:solidFill>
                <a:srgbClr val="0000CC"/>
              </a:solidFill>
              <a:latin typeface="Arial Black" pitchFamily="34" charset="0"/>
            </a:endParaRPr>
          </a:p>
          <a:p>
            <a:pPr eaLnBrk="1" hangingPunct="1">
              <a:lnSpc>
                <a:spcPct val="120000"/>
              </a:lnSpc>
              <a:buFontTx/>
              <a:buChar char="•"/>
              <a:defRPr/>
            </a:pPr>
            <a:r>
              <a:rPr lang="en-GB" kern="0" dirty="0">
                <a:solidFill>
                  <a:srgbClr val="0000CC"/>
                </a:solidFill>
                <a:latin typeface="Arial Black" pitchFamily="34" charset="0"/>
              </a:rPr>
              <a:t>Confidence in accredited conformity assessment results</a:t>
            </a:r>
          </a:p>
          <a:p>
            <a:pPr eaLnBrk="1" hangingPunct="1">
              <a:lnSpc>
                <a:spcPct val="120000"/>
              </a:lnSpc>
              <a:buFontTx/>
              <a:buChar char="•"/>
              <a:defRPr/>
            </a:pPr>
            <a:endParaRPr lang="en-GB" kern="0" dirty="0">
              <a:solidFill>
                <a:srgbClr val="0000CC"/>
              </a:solidFill>
              <a:latin typeface="Arial Black" pitchFamily="34" charset="0"/>
            </a:endParaRPr>
          </a:p>
          <a:p>
            <a:pPr eaLnBrk="1" hangingPunct="1">
              <a:lnSpc>
                <a:spcPct val="120000"/>
              </a:lnSpc>
              <a:buFontTx/>
              <a:buChar char="•"/>
              <a:defRPr/>
            </a:pPr>
            <a:r>
              <a:rPr lang="en-GB" kern="0" dirty="0">
                <a:solidFill>
                  <a:srgbClr val="0000CC"/>
                </a:solidFill>
                <a:latin typeface="Arial Black" pitchFamily="34" charset="0"/>
              </a:rPr>
              <a:t>Facilitation of cross border trade</a:t>
            </a:r>
          </a:p>
          <a:p>
            <a:pPr marL="0" indent="0" eaLnBrk="1" hangingPunct="1">
              <a:lnSpc>
                <a:spcPct val="120000"/>
              </a:lnSpc>
              <a:buFont typeface="Arial" charset="0"/>
              <a:buNone/>
              <a:defRPr/>
            </a:pPr>
            <a:endParaRPr lang="en-GB" sz="2400" kern="0" dirty="0">
              <a:solidFill>
                <a:srgbClr val="0000CC"/>
              </a:solidFill>
              <a:latin typeface="Arial Black" pitchFamily="34" charset="0"/>
            </a:endParaRPr>
          </a:p>
        </p:txBody>
      </p:sp>
      <p:sp>
        <p:nvSpPr>
          <p:cNvPr id="26628" name="Slide Number Placeholder 1">
            <a:extLst>
              <a:ext uri="{FF2B5EF4-FFF2-40B4-BE49-F238E27FC236}">
                <a16:creationId xmlns:a16="http://schemas.microsoft.com/office/drawing/2014/main" id="{0D291E2E-2318-4B3C-97A8-C7EB0AA3A618}"/>
              </a:ext>
            </a:extLst>
          </p:cNvPr>
          <p:cNvSpPr>
            <a:spLocks noGrp="1"/>
          </p:cNvSpPr>
          <p:nvPr>
            <p:ph type="sldNum" sz="quarter" idx="12"/>
          </p:nvPr>
        </p:nvSpPr>
        <p:spPr bwMode="auto">
          <a:xfrm>
            <a:off x="8567738" y="6318250"/>
            <a:ext cx="576262" cy="539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D6552C8-8D31-4AA4-85A3-258E93753670}" type="slidenum">
              <a:rPr lang="en-GB" altLang="en-US" sz="1400">
                <a:latin typeface="Arial Black" panose="020B0A04020102020204" pitchFamily="34" charset="0"/>
              </a:rPr>
              <a:pPr eaLnBrk="1" hangingPunct="1"/>
              <a:t>11</a:t>
            </a:fld>
            <a:endParaRPr lang="en-GB" altLang="en-US" sz="1400">
              <a:latin typeface="Arial Black" panose="020B0A04020102020204" pitchFamily="34" charset="0"/>
            </a:endParaRPr>
          </a:p>
        </p:txBody>
      </p:sp>
      <p:grpSp>
        <p:nvGrpSpPr>
          <p:cNvPr id="26629" name="Group 6">
            <a:extLst>
              <a:ext uri="{FF2B5EF4-FFF2-40B4-BE49-F238E27FC236}">
                <a16:creationId xmlns:a16="http://schemas.microsoft.com/office/drawing/2014/main" id="{0B392E8C-29B1-459D-BD29-8293BEF97D21}"/>
              </a:ext>
            </a:extLst>
          </p:cNvPr>
          <p:cNvGrpSpPr>
            <a:grpSpLocks/>
          </p:cNvGrpSpPr>
          <p:nvPr/>
        </p:nvGrpSpPr>
        <p:grpSpPr bwMode="auto">
          <a:xfrm>
            <a:off x="95250" y="6184900"/>
            <a:ext cx="7213600" cy="647700"/>
            <a:chOff x="95187" y="6185035"/>
            <a:chExt cx="7213117" cy="647700"/>
          </a:xfrm>
        </p:grpSpPr>
        <p:pic>
          <p:nvPicPr>
            <p:cNvPr id="26630" name="Picture 19">
              <a:extLst>
                <a:ext uri="{FF2B5EF4-FFF2-40B4-BE49-F238E27FC236}">
                  <a16:creationId xmlns:a16="http://schemas.microsoft.com/office/drawing/2014/main" id="{BA6AB4E0-28BA-420C-8602-4130FF3BC6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145" y="6237638"/>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23" descr="ilacRGB">
              <a:extLst>
                <a:ext uri="{FF2B5EF4-FFF2-40B4-BE49-F238E27FC236}">
                  <a16:creationId xmlns:a16="http://schemas.microsoft.com/office/drawing/2014/main" id="{667DDC7A-EEF6-47D7-9E4E-ECC91B358B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87" y="6185035"/>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AAB716B1-B39C-4AA8-9570-659EAF3078D9}"/>
                </a:ext>
              </a:extLst>
            </p:cNvPr>
            <p:cNvSpPr txBox="1"/>
            <p:nvPr/>
          </p:nvSpPr>
          <p:spPr>
            <a:xfrm>
              <a:off x="1766713" y="6337435"/>
              <a:ext cx="5541591" cy="307975"/>
            </a:xfrm>
            <a:prstGeom prst="rect">
              <a:avLst/>
            </a:prstGeom>
            <a:solidFill>
              <a:schemeClr val="accent1">
                <a:lumMod val="75000"/>
              </a:schemeClr>
            </a:solidFill>
          </p:spPr>
          <p:txBody>
            <a:bodyPr>
              <a:spAutoFit/>
            </a:bodyPr>
            <a:lstStyle/>
            <a:p>
              <a:pPr algn="ctr" fontAlgn="auto">
                <a:spcAft>
                  <a:spcPts val="0"/>
                </a:spcAft>
                <a:buFont typeface="Arial" pitchFamily="34" charset="0"/>
                <a:buNone/>
                <a:defRPr/>
              </a:pPr>
              <a:endParaRPr lang="en-GB" sz="1400" dirty="0">
                <a:latin typeface="Arial"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F1DE946C-9969-4F61-AA1F-F71B5444DED2}"/>
              </a:ext>
            </a:extLst>
          </p:cNvPr>
          <p:cNvSpPr>
            <a:spLocks noGrp="1"/>
          </p:cNvSpPr>
          <p:nvPr>
            <p:ph type="title"/>
          </p:nvPr>
        </p:nvSpPr>
        <p:spPr>
          <a:xfrm>
            <a:off x="95250" y="225425"/>
            <a:ext cx="8869363" cy="1150938"/>
          </a:xfrm>
        </p:spPr>
        <p:txBody>
          <a:bodyPr/>
          <a:lstStyle/>
          <a:p>
            <a:pPr eaLnBrk="1" hangingPunct="1"/>
            <a:r>
              <a:rPr lang="en-GB" altLang="en-US" sz="3200">
                <a:solidFill>
                  <a:srgbClr val="0000CC"/>
                </a:solidFill>
                <a:latin typeface="Arial Black" panose="020B0A04020102020204" pitchFamily="34" charset="0"/>
                <a:cs typeface="Arial" panose="020B0604020202020204" pitchFamily="34" charset="0"/>
              </a:rPr>
              <a:t>USA Specifiers of the Arrangements</a:t>
            </a:r>
          </a:p>
        </p:txBody>
      </p:sp>
      <p:sp>
        <p:nvSpPr>
          <p:cNvPr id="29702" name="Content Placeholder 2">
            <a:extLst>
              <a:ext uri="{FF2B5EF4-FFF2-40B4-BE49-F238E27FC236}">
                <a16:creationId xmlns:a16="http://schemas.microsoft.com/office/drawing/2014/main" id="{9FF7F2A0-CA68-4AD9-B537-B921AC4329D7}"/>
              </a:ext>
            </a:extLst>
          </p:cNvPr>
          <p:cNvSpPr>
            <a:spLocks noGrp="1"/>
          </p:cNvSpPr>
          <p:nvPr>
            <p:ph idx="1"/>
          </p:nvPr>
        </p:nvSpPr>
        <p:spPr>
          <a:xfrm>
            <a:off x="420688" y="1268413"/>
            <a:ext cx="8569325" cy="4752975"/>
          </a:xfrm>
        </p:spPr>
        <p:txBody>
          <a:bodyPr/>
          <a:lstStyle/>
          <a:p>
            <a:pPr eaLnBrk="1" fontAlgn="auto" hangingPunct="1">
              <a:lnSpc>
                <a:spcPts val="3100"/>
              </a:lnSpc>
              <a:spcBef>
                <a:spcPts val="800"/>
              </a:spcBef>
              <a:spcAft>
                <a:spcPts val="800"/>
              </a:spcAft>
              <a:buClr>
                <a:srgbClr val="0000CC"/>
              </a:buClr>
              <a:buFont typeface="Arial" panose="020B0604020202020204" pitchFamily="34" charset="0"/>
              <a:buChar char="–"/>
              <a:defRPr/>
            </a:pPr>
            <a:r>
              <a:rPr lang="en-GB" sz="2800" b="1" dirty="0">
                <a:latin typeface="Arial" pitchFamily="34" charset="0"/>
                <a:ea typeface="+mj-ea"/>
                <a:cs typeface="Arial" pitchFamily="34" charset="0"/>
              </a:rPr>
              <a:t>Consumer Product Safety Commission</a:t>
            </a:r>
          </a:p>
          <a:p>
            <a:pPr eaLnBrk="1" fontAlgn="auto" hangingPunct="1">
              <a:lnSpc>
                <a:spcPts val="3100"/>
              </a:lnSpc>
              <a:spcBef>
                <a:spcPts val="800"/>
              </a:spcBef>
              <a:spcAft>
                <a:spcPts val="800"/>
              </a:spcAft>
              <a:buClr>
                <a:srgbClr val="0000CC"/>
              </a:buClr>
              <a:buFont typeface="Arial" panose="020B0604020202020204" pitchFamily="34" charset="0"/>
              <a:buChar char="–"/>
              <a:defRPr/>
            </a:pPr>
            <a:r>
              <a:rPr lang="en-GB" sz="2800" b="1" dirty="0">
                <a:latin typeface="Arial" pitchFamily="34" charset="0"/>
                <a:ea typeface="+mj-ea"/>
                <a:cs typeface="Arial" pitchFamily="34" charset="0"/>
              </a:rPr>
              <a:t>Federal Highway Administration</a:t>
            </a:r>
          </a:p>
          <a:p>
            <a:pPr eaLnBrk="1" fontAlgn="auto" hangingPunct="1">
              <a:lnSpc>
                <a:spcPts val="3100"/>
              </a:lnSpc>
              <a:spcBef>
                <a:spcPts val="800"/>
              </a:spcBef>
              <a:spcAft>
                <a:spcPts val="800"/>
              </a:spcAft>
              <a:buClr>
                <a:srgbClr val="0000CC"/>
              </a:buClr>
              <a:buFont typeface="Arial" panose="020B0604020202020204" pitchFamily="34" charset="0"/>
              <a:buChar char="–"/>
              <a:defRPr/>
            </a:pPr>
            <a:r>
              <a:rPr lang="en-GB" sz="2800" b="1" dirty="0">
                <a:latin typeface="Arial" pitchFamily="34" charset="0"/>
                <a:ea typeface="+mj-ea"/>
                <a:cs typeface="Arial" pitchFamily="34" charset="0"/>
              </a:rPr>
              <a:t>U.S. Coast Guard</a:t>
            </a:r>
          </a:p>
          <a:p>
            <a:pPr eaLnBrk="1" fontAlgn="auto" hangingPunct="1">
              <a:lnSpc>
                <a:spcPts val="3100"/>
              </a:lnSpc>
              <a:spcBef>
                <a:spcPts val="800"/>
              </a:spcBef>
              <a:spcAft>
                <a:spcPts val="800"/>
              </a:spcAft>
              <a:buClr>
                <a:srgbClr val="0000CC"/>
              </a:buClr>
              <a:buFont typeface="Arial" panose="020B0604020202020204" pitchFamily="34" charset="0"/>
              <a:buChar char="–"/>
              <a:defRPr/>
            </a:pPr>
            <a:r>
              <a:rPr lang="en-GB" sz="2800" b="1" dirty="0">
                <a:latin typeface="Arial" pitchFamily="34" charset="0"/>
                <a:ea typeface="+mj-ea"/>
                <a:cs typeface="Arial" pitchFamily="34" charset="0"/>
              </a:rPr>
              <a:t>General Services Administration</a:t>
            </a:r>
          </a:p>
          <a:p>
            <a:pPr eaLnBrk="1" fontAlgn="auto" hangingPunct="1">
              <a:lnSpc>
                <a:spcPts val="3100"/>
              </a:lnSpc>
              <a:spcBef>
                <a:spcPts val="800"/>
              </a:spcBef>
              <a:spcAft>
                <a:spcPts val="800"/>
              </a:spcAft>
              <a:buClr>
                <a:srgbClr val="0000CC"/>
              </a:buClr>
              <a:buFont typeface="Arial" panose="020B0604020202020204" pitchFamily="34" charset="0"/>
              <a:buChar char="–"/>
              <a:defRPr/>
            </a:pPr>
            <a:r>
              <a:rPr lang="en-GB" sz="2800" b="1" dirty="0">
                <a:latin typeface="Arial" pitchFamily="34" charset="0"/>
                <a:ea typeface="+mj-ea"/>
                <a:cs typeface="Arial" pitchFamily="34" charset="0"/>
              </a:rPr>
              <a:t>Department of </a:t>
            </a:r>
            <a:r>
              <a:rPr lang="en-GB" sz="2800" b="1" dirty="0" err="1">
                <a:latin typeface="Arial" pitchFamily="34" charset="0"/>
                <a:ea typeface="+mj-ea"/>
                <a:cs typeface="Arial" pitchFamily="34" charset="0"/>
              </a:rPr>
              <a:t>Defense</a:t>
            </a:r>
            <a:endParaRPr lang="en-GB" sz="2800" b="1" dirty="0">
              <a:latin typeface="Arial" pitchFamily="34" charset="0"/>
              <a:ea typeface="+mj-ea"/>
              <a:cs typeface="Arial" pitchFamily="34" charset="0"/>
            </a:endParaRPr>
          </a:p>
          <a:p>
            <a:pPr eaLnBrk="1" fontAlgn="auto" hangingPunct="1">
              <a:lnSpc>
                <a:spcPts val="3100"/>
              </a:lnSpc>
              <a:spcBef>
                <a:spcPts val="800"/>
              </a:spcBef>
              <a:spcAft>
                <a:spcPts val="800"/>
              </a:spcAft>
              <a:buClr>
                <a:srgbClr val="0000CC"/>
              </a:buClr>
              <a:buFont typeface="Arial" panose="020B0604020202020204" pitchFamily="34" charset="0"/>
              <a:buChar char="–"/>
              <a:defRPr/>
            </a:pPr>
            <a:r>
              <a:rPr lang="en-GB" sz="2800" b="1" dirty="0">
                <a:latin typeface="Arial" pitchFamily="34" charset="0"/>
                <a:ea typeface="+mj-ea"/>
                <a:cs typeface="Arial" pitchFamily="34" charset="0"/>
              </a:rPr>
              <a:t>Nuclear Regulatory Commission</a:t>
            </a:r>
          </a:p>
          <a:p>
            <a:pPr eaLnBrk="1" fontAlgn="auto" hangingPunct="1">
              <a:lnSpc>
                <a:spcPts val="3100"/>
              </a:lnSpc>
              <a:spcBef>
                <a:spcPts val="800"/>
              </a:spcBef>
              <a:spcAft>
                <a:spcPts val="800"/>
              </a:spcAft>
              <a:buClr>
                <a:srgbClr val="0000CC"/>
              </a:buClr>
              <a:buFont typeface="Arial" panose="020B0604020202020204" pitchFamily="34" charset="0"/>
              <a:buChar char="–"/>
              <a:defRPr/>
            </a:pPr>
            <a:r>
              <a:rPr lang="en-GB" sz="2800" b="1" dirty="0">
                <a:latin typeface="Arial" pitchFamily="34" charset="0"/>
                <a:ea typeface="+mj-ea"/>
                <a:cs typeface="Arial" pitchFamily="34" charset="0"/>
              </a:rPr>
              <a:t>Food and Drug Administration </a:t>
            </a:r>
          </a:p>
          <a:p>
            <a:pPr eaLnBrk="1" fontAlgn="auto" hangingPunct="1">
              <a:lnSpc>
                <a:spcPts val="3100"/>
              </a:lnSpc>
              <a:spcBef>
                <a:spcPts val="800"/>
              </a:spcBef>
              <a:spcAft>
                <a:spcPts val="800"/>
              </a:spcAft>
              <a:buClr>
                <a:srgbClr val="0000CC"/>
              </a:buClr>
              <a:buFont typeface="Arial" panose="020B0604020202020204" pitchFamily="34" charset="0"/>
              <a:buChar char="–"/>
              <a:defRPr/>
            </a:pPr>
            <a:r>
              <a:rPr lang="en-GB" sz="2800" b="1" dirty="0">
                <a:latin typeface="Arial" pitchFamily="34" charset="0"/>
                <a:ea typeface="+mj-ea"/>
                <a:cs typeface="Arial" pitchFamily="34" charset="0"/>
              </a:rPr>
              <a:t>Environmental Protection Agency</a:t>
            </a:r>
          </a:p>
        </p:txBody>
      </p:sp>
      <p:sp>
        <p:nvSpPr>
          <p:cNvPr id="4" name="スライド番号プレースホルダ 3">
            <a:extLst>
              <a:ext uri="{FF2B5EF4-FFF2-40B4-BE49-F238E27FC236}">
                <a16:creationId xmlns:a16="http://schemas.microsoft.com/office/drawing/2014/main" id="{BF561F36-96D4-4D84-ACFD-3F5C55195DF8}"/>
              </a:ext>
            </a:extLst>
          </p:cNvPr>
          <p:cNvSpPr>
            <a:spLocks noGrp="1"/>
          </p:cNvSpPr>
          <p:nvPr>
            <p:ph type="sldNum" sz="quarter" idx="12"/>
          </p:nvPr>
        </p:nvSpPr>
        <p:spPr>
          <a:xfrm>
            <a:off x="457200" y="6356350"/>
            <a:ext cx="21336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eaLnBrk="1" hangingPunct="1"/>
            <a:fld id="{CA06C1EA-2320-43C0-8C24-6EECD02DF255}" type="slidenum">
              <a:rPr lang="en-AU" altLang="ja-JP">
                <a:solidFill>
                  <a:srgbClr val="898989"/>
                </a:solidFill>
                <a:cs typeface="Arial" panose="020B0604020202020204" pitchFamily="34" charset="0"/>
              </a:rPr>
              <a:pPr algn="l" eaLnBrk="1" hangingPunct="1"/>
              <a:t>12</a:t>
            </a:fld>
            <a:endParaRPr lang="en-AU" altLang="ja-JP">
              <a:solidFill>
                <a:srgbClr val="898989"/>
              </a:solidFill>
              <a:cs typeface="Arial" panose="020B0604020202020204" pitchFamily="34" charset="0"/>
            </a:endParaRPr>
          </a:p>
        </p:txBody>
      </p:sp>
      <p:grpSp>
        <p:nvGrpSpPr>
          <p:cNvPr id="27653" name="Group 6">
            <a:extLst>
              <a:ext uri="{FF2B5EF4-FFF2-40B4-BE49-F238E27FC236}">
                <a16:creationId xmlns:a16="http://schemas.microsoft.com/office/drawing/2014/main" id="{DBC30A62-EF9F-433F-B332-92E53333DC80}"/>
              </a:ext>
            </a:extLst>
          </p:cNvPr>
          <p:cNvGrpSpPr>
            <a:grpSpLocks/>
          </p:cNvGrpSpPr>
          <p:nvPr/>
        </p:nvGrpSpPr>
        <p:grpSpPr bwMode="auto">
          <a:xfrm>
            <a:off x="95250" y="6184900"/>
            <a:ext cx="7213600" cy="647700"/>
            <a:chOff x="95187" y="6185035"/>
            <a:chExt cx="7213117" cy="647700"/>
          </a:xfrm>
        </p:grpSpPr>
        <p:pic>
          <p:nvPicPr>
            <p:cNvPr id="27654" name="Picture 19">
              <a:extLst>
                <a:ext uri="{FF2B5EF4-FFF2-40B4-BE49-F238E27FC236}">
                  <a16:creationId xmlns:a16="http://schemas.microsoft.com/office/drawing/2014/main" id="{3A7682F1-946E-4C55-ABAD-360AB78217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145" y="6237638"/>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23" descr="ilacRGB">
              <a:extLst>
                <a:ext uri="{FF2B5EF4-FFF2-40B4-BE49-F238E27FC236}">
                  <a16:creationId xmlns:a16="http://schemas.microsoft.com/office/drawing/2014/main" id="{523B4983-0708-4DD4-88AD-48FB420DC5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87" y="6185035"/>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460D06D-33FB-43A0-BDE0-E64CA2AF5C4D}"/>
                </a:ext>
              </a:extLst>
            </p:cNvPr>
            <p:cNvSpPr txBox="1"/>
            <p:nvPr/>
          </p:nvSpPr>
          <p:spPr>
            <a:xfrm>
              <a:off x="1766713" y="6337435"/>
              <a:ext cx="5541591" cy="307975"/>
            </a:xfrm>
            <a:prstGeom prst="rect">
              <a:avLst/>
            </a:prstGeom>
            <a:solidFill>
              <a:schemeClr val="accent1">
                <a:lumMod val="75000"/>
              </a:schemeClr>
            </a:solidFill>
          </p:spPr>
          <p:txBody>
            <a:bodyPr>
              <a:spAutoFit/>
            </a:bodyPr>
            <a:lstStyle/>
            <a:p>
              <a:pPr algn="ctr" fontAlgn="auto">
                <a:spcAft>
                  <a:spcPts val="0"/>
                </a:spcAft>
                <a:buFont typeface="Arial" pitchFamily="34" charset="0"/>
                <a:buNone/>
                <a:defRPr/>
              </a:pPr>
              <a:endParaRPr lang="en-GB" sz="1400" dirty="0">
                <a:latin typeface="Arial" charset="0"/>
              </a:endParaRPr>
            </a:p>
          </p:txBody>
        </p:sp>
      </p:gr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DDAABD87-F426-4C32-93C2-9FEBF854B90D}"/>
              </a:ext>
            </a:extLst>
          </p:cNvPr>
          <p:cNvSpPr>
            <a:spLocks noGrp="1"/>
          </p:cNvSpPr>
          <p:nvPr>
            <p:ph type="title"/>
          </p:nvPr>
        </p:nvSpPr>
        <p:spPr>
          <a:xfrm>
            <a:off x="179388" y="404813"/>
            <a:ext cx="8785225" cy="1079500"/>
          </a:xfrm>
        </p:spPr>
        <p:txBody>
          <a:bodyPr/>
          <a:lstStyle/>
          <a:p>
            <a:pPr eaLnBrk="1" hangingPunct="1"/>
            <a:r>
              <a:rPr lang="en-GB" altLang="en-US" sz="3200">
                <a:solidFill>
                  <a:srgbClr val="0000CC"/>
                </a:solidFill>
                <a:latin typeface="Arial Black" panose="020B0A04020102020204" pitchFamily="34" charset="0"/>
                <a:cs typeface="Arial" panose="020B0604020202020204" pitchFamily="34" charset="0"/>
              </a:rPr>
              <a:t>Consumer Product Safety Commission</a:t>
            </a:r>
          </a:p>
        </p:txBody>
      </p:sp>
      <p:sp>
        <p:nvSpPr>
          <p:cNvPr id="28675" name="Content Placeholder 2">
            <a:extLst>
              <a:ext uri="{FF2B5EF4-FFF2-40B4-BE49-F238E27FC236}">
                <a16:creationId xmlns:a16="http://schemas.microsoft.com/office/drawing/2014/main" id="{EF1055ED-4805-42AA-BE2F-70973BB4A0F2}"/>
              </a:ext>
            </a:extLst>
          </p:cNvPr>
          <p:cNvSpPr>
            <a:spLocks noGrp="1"/>
          </p:cNvSpPr>
          <p:nvPr>
            <p:ph idx="1"/>
          </p:nvPr>
        </p:nvSpPr>
        <p:spPr>
          <a:xfrm>
            <a:off x="420688" y="1533525"/>
            <a:ext cx="8351837" cy="4681538"/>
          </a:xfrm>
        </p:spPr>
        <p:txBody>
          <a:bodyPr/>
          <a:lstStyle/>
          <a:p>
            <a:pPr marL="0" indent="0" eaLnBrk="1" hangingPunct="1">
              <a:lnSpc>
                <a:spcPts val="3100"/>
              </a:lnSpc>
              <a:spcBef>
                <a:spcPts val="800"/>
              </a:spcBef>
              <a:spcAft>
                <a:spcPts val="800"/>
              </a:spcAft>
              <a:buClr>
                <a:srgbClr val="0000CC"/>
              </a:buClr>
              <a:buFontTx/>
              <a:buNone/>
            </a:pPr>
            <a:r>
              <a:rPr lang="en-GB" altLang="en-US" sz="2400" b="1" dirty="0">
                <a:latin typeface="Arial" panose="020B0604020202020204" pitchFamily="34" charset="0"/>
                <a:cs typeface="Arial" panose="020B0604020202020204" pitchFamily="34" charset="0"/>
              </a:rPr>
              <a:t>Statement by Scott Hey, program manager of the CPSC Office of Hazard Identification and Reduction on the </a:t>
            </a:r>
            <a:r>
              <a:rPr lang="en-GB" altLang="en-US" sz="2400" b="1" dirty="0">
                <a:solidFill>
                  <a:srgbClr val="0000CC"/>
                </a:solidFill>
                <a:latin typeface="Arial" panose="020B0604020202020204" pitchFamily="34" charset="0"/>
                <a:cs typeface="Arial" panose="020B0604020202020204" pitchFamily="34" charset="0"/>
              </a:rPr>
              <a:t>benefits of the ILAC MRA</a:t>
            </a:r>
            <a:r>
              <a:rPr lang="en-GB" altLang="en-US" sz="2400" b="1" dirty="0">
                <a:latin typeface="Arial" panose="020B0604020202020204" pitchFamily="34" charset="0"/>
                <a:cs typeface="Arial" panose="020B0604020202020204" pitchFamily="34" charset="0"/>
              </a:rPr>
              <a:t>:</a:t>
            </a:r>
          </a:p>
          <a:p>
            <a:pPr marL="0" indent="0" eaLnBrk="1" hangingPunct="1">
              <a:lnSpc>
                <a:spcPts val="3100"/>
              </a:lnSpc>
              <a:spcBef>
                <a:spcPts val="800"/>
              </a:spcBef>
              <a:spcAft>
                <a:spcPts val="800"/>
              </a:spcAft>
              <a:buClr>
                <a:srgbClr val="0000CC"/>
              </a:buClr>
              <a:buFontTx/>
              <a:buNone/>
            </a:pPr>
            <a:r>
              <a:rPr lang="en-GB" altLang="en-US" sz="2400" b="1" dirty="0">
                <a:latin typeface="Arial" panose="020B0604020202020204" pitchFamily="34" charset="0"/>
                <a:cs typeface="Arial" panose="020B0604020202020204" pitchFamily="34" charset="0"/>
              </a:rPr>
              <a:t>“The MRA has had a tremendous impact on our group. With all the products from manufacturers around the world – cribs and bunk beds from China and the United Kingdom, bike helmets and baby walkers from Taiwan, China and Italy – </a:t>
            </a:r>
            <a:r>
              <a:rPr lang="en-GB" altLang="en-US" sz="2400" b="1" dirty="0">
                <a:solidFill>
                  <a:srgbClr val="0000CC"/>
                </a:solidFill>
                <a:latin typeface="Arial" panose="020B0604020202020204" pitchFamily="34" charset="0"/>
                <a:cs typeface="Arial" panose="020B0604020202020204" pitchFamily="34" charset="0"/>
              </a:rPr>
              <a:t>knowing that they have all been through an accepted standard of testing from an accredited lab gives us a greater level of confidence in those products.  It provides a sense of consistency in quality.”</a:t>
            </a:r>
          </a:p>
          <a:p>
            <a:pPr marL="0" indent="0" eaLnBrk="1" hangingPunct="1">
              <a:lnSpc>
                <a:spcPts val="3100"/>
              </a:lnSpc>
              <a:spcBef>
                <a:spcPts val="800"/>
              </a:spcBef>
              <a:spcAft>
                <a:spcPts val="800"/>
              </a:spcAft>
              <a:buClr>
                <a:srgbClr val="0000CC"/>
              </a:buClr>
              <a:buFont typeface="Arial" panose="020B0604020202020204" pitchFamily="34" charset="0"/>
              <a:buChar char="–"/>
            </a:pPr>
            <a:endParaRPr lang="en-GB" altLang="en-US" sz="2400" b="1" dirty="0">
              <a:solidFill>
                <a:srgbClr val="0000CC"/>
              </a:solidFill>
              <a:latin typeface="Arial" panose="020B0604020202020204" pitchFamily="34" charset="0"/>
              <a:cs typeface="Arial" panose="020B0604020202020204" pitchFamily="34" charset="0"/>
            </a:endParaRPr>
          </a:p>
        </p:txBody>
      </p:sp>
      <p:sp>
        <p:nvSpPr>
          <p:cNvPr id="4" name="スライド番号プレースホルダ 3">
            <a:extLst>
              <a:ext uri="{FF2B5EF4-FFF2-40B4-BE49-F238E27FC236}">
                <a16:creationId xmlns:a16="http://schemas.microsoft.com/office/drawing/2014/main" id="{83F24E85-6A0D-4789-AA36-7E43F47406D8}"/>
              </a:ext>
            </a:extLst>
          </p:cNvPr>
          <p:cNvSpPr>
            <a:spLocks noGrp="1"/>
          </p:cNvSpPr>
          <p:nvPr>
            <p:ph type="sldNum" sz="quarter" idx="12"/>
          </p:nvPr>
        </p:nvSpPr>
        <p:spPr>
          <a:xfrm>
            <a:off x="457200" y="6356350"/>
            <a:ext cx="21336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eaLnBrk="1" hangingPunct="1"/>
            <a:fld id="{9BBF29F0-9657-4CE9-8681-AAC22D9832CF}" type="slidenum">
              <a:rPr lang="en-AU" altLang="ja-JP">
                <a:solidFill>
                  <a:srgbClr val="898989"/>
                </a:solidFill>
                <a:cs typeface="Arial" panose="020B0604020202020204" pitchFamily="34" charset="0"/>
              </a:rPr>
              <a:pPr algn="l" eaLnBrk="1" hangingPunct="1"/>
              <a:t>13</a:t>
            </a:fld>
            <a:endParaRPr lang="en-AU" altLang="ja-JP">
              <a:solidFill>
                <a:srgbClr val="898989"/>
              </a:solidFill>
              <a:cs typeface="Arial" panose="020B0604020202020204" pitchFamily="34" charset="0"/>
            </a:endParaRPr>
          </a:p>
        </p:txBody>
      </p:sp>
      <p:grpSp>
        <p:nvGrpSpPr>
          <p:cNvPr id="28677" name="Group 6">
            <a:extLst>
              <a:ext uri="{FF2B5EF4-FFF2-40B4-BE49-F238E27FC236}">
                <a16:creationId xmlns:a16="http://schemas.microsoft.com/office/drawing/2014/main" id="{715B84C1-C3D9-4891-94AE-29080DF33FB5}"/>
              </a:ext>
            </a:extLst>
          </p:cNvPr>
          <p:cNvGrpSpPr>
            <a:grpSpLocks/>
          </p:cNvGrpSpPr>
          <p:nvPr/>
        </p:nvGrpSpPr>
        <p:grpSpPr bwMode="auto">
          <a:xfrm>
            <a:off x="95250" y="6184900"/>
            <a:ext cx="7213600" cy="647700"/>
            <a:chOff x="95187" y="6185035"/>
            <a:chExt cx="7213117" cy="647700"/>
          </a:xfrm>
        </p:grpSpPr>
        <p:pic>
          <p:nvPicPr>
            <p:cNvPr id="28678" name="Picture 19">
              <a:extLst>
                <a:ext uri="{FF2B5EF4-FFF2-40B4-BE49-F238E27FC236}">
                  <a16:creationId xmlns:a16="http://schemas.microsoft.com/office/drawing/2014/main" id="{B1DB317C-A13C-4B2F-8D48-D6D484A32C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145" y="6237638"/>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23" descr="ilacRGB">
              <a:extLst>
                <a:ext uri="{FF2B5EF4-FFF2-40B4-BE49-F238E27FC236}">
                  <a16:creationId xmlns:a16="http://schemas.microsoft.com/office/drawing/2014/main" id="{5E27D591-A3A2-461E-BA19-6914966F79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87" y="6185035"/>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6A9F027-DC13-4A15-90B7-1D0239C47A76}"/>
                </a:ext>
              </a:extLst>
            </p:cNvPr>
            <p:cNvSpPr txBox="1"/>
            <p:nvPr/>
          </p:nvSpPr>
          <p:spPr>
            <a:xfrm>
              <a:off x="1766713" y="6337435"/>
              <a:ext cx="5541591" cy="307975"/>
            </a:xfrm>
            <a:prstGeom prst="rect">
              <a:avLst/>
            </a:prstGeom>
            <a:solidFill>
              <a:schemeClr val="accent1">
                <a:lumMod val="75000"/>
              </a:schemeClr>
            </a:solidFill>
          </p:spPr>
          <p:txBody>
            <a:bodyPr>
              <a:spAutoFit/>
            </a:bodyPr>
            <a:lstStyle/>
            <a:p>
              <a:pPr algn="ctr" fontAlgn="auto">
                <a:spcAft>
                  <a:spcPts val="0"/>
                </a:spcAft>
                <a:buFont typeface="Arial" pitchFamily="34" charset="0"/>
                <a:buNone/>
                <a:defRPr/>
              </a:pPr>
              <a:endParaRPr lang="en-GB" sz="1400" dirty="0">
                <a:latin typeface="Arial" charset="0"/>
              </a:endParaRPr>
            </a:p>
          </p:txBody>
        </p:sp>
      </p:gr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3B4ADD58-FF34-48D1-B025-3DB70BBB9E85}"/>
              </a:ext>
            </a:extLst>
          </p:cNvPr>
          <p:cNvSpPr>
            <a:spLocks noGrp="1"/>
          </p:cNvSpPr>
          <p:nvPr>
            <p:ph type="title"/>
          </p:nvPr>
        </p:nvSpPr>
        <p:spPr>
          <a:xfrm>
            <a:off x="395288" y="368300"/>
            <a:ext cx="6481762" cy="850900"/>
          </a:xfrm>
        </p:spPr>
        <p:txBody>
          <a:bodyPr/>
          <a:lstStyle/>
          <a:p>
            <a:pPr eaLnBrk="1" hangingPunct="1"/>
            <a:r>
              <a:rPr lang="en-GB" altLang="en-US" sz="3200">
                <a:solidFill>
                  <a:srgbClr val="0000CC"/>
                </a:solidFill>
                <a:latin typeface="Arial Black" panose="020B0A04020102020204" pitchFamily="34" charset="0"/>
                <a:cs typeface="Arial" panose="020B0604020202020204" pitchFamily="34" charset="0"/>
              </a:rPr>
              <a:t>U.S. Coast Guard</a:t>
            </a:r>
          </a:p>
        </p:txBody>
      </p:sp>
      <p:sp>
        <p:nvSpPr>
          <p:cNvPr id="29699" name="Content Placeholder 2">
            <a:extLst>
              <a:ext uri="{FF2B5EF4-FFF2-40B4-BE49-F238E27FC236}">
                <a16:creationId xmlns:a16="http://schemas.microsoft.com/office/drawing/2014/main" id="{30EBA2F8-85CD-4395-9386-890CAB29CBDF}"/>
              </a:ext>
            </a:extLst>
          </p:cNvPr>
          <p:cNvSpPr>
            <a:spLocks noGrp="1"/>
          </p:cNvSpPr>
          <p:nvPr>
            <p:ph idx="1"/>
          </p:nvPr>
        </p:nvSpPr>
        <p:spPr>
          <a:xfrm>
            <a:off x="325438" y="1350963"/>
            <a:ext cx="8424862" cy="4824412"/>
          </a:xfrm>
        </p:spPr>
        <p:txBody>
          <a:bodyPr/>
          <a:lstStyle/>
          <a:p>
            <a:pPr marL="0" indent="0" eaLnBrk="1" hangingPunct="1">
              <a:lnSpc>
                <a:spcPts val="3100"/>
              </a:lnSpc>
              <a:spcBef>
                <a:spcPts val="800"/>
              </a:spcBef>
              <a:spcAft>
                <a:spcPts val="800"/>
              </a:spcAft>
              <a:buClr>
                <a:srgbClr val="0000CC"/>
              </a:buClr>
              <a:buFontTx/>
              <a:buNone/>
            </a:pPr>
            <a:r>
              <a:rPr lang="en-GB" altLang="en-US" sz="2400" b="1">
                <a:latin typeface="Arial" panose="020B0604020202020204" pitchFamily="34" charset="0"/>
                <a:cs typeface="Arial" panose="020B0604020202020204" pitchFamily="34" charset="0"/>
              </a:rPr>
              <a:t>Statement by Kurt Heinz, chief, life saving and fire safety, U.S. Coast Guard on the benefit of the </a:t>
            </a:r>
            <a:r>
              <a:rPr lang="en-GB" altLang="en-US" sz="2400" b="1">
                <a:solidFill>
                  <a:srgbClr val="0000C8"/>
                </a:solidFill>
                <a:latin typeface="Arial" panose="020B0604020202020204" pitchFamily="34" charset="0"/>
                <a:cs typeface="Arial" panose="020B0604020202020204" pitchFamily="34" charset="0"/>
              </a:rPr>
              <a:t>ILAC MRA</a:t>
            </a:r>
            <a:r>
              <a:rPr lang="en-GB" altLang="en-US" sz="2400" b="1">
                <a:latin typeface="Arial" panose="020B0604020202020204" pitchFamily="34" charset="0"/>
                <a:cs typeface="Arial" panose="020B0604020202020204" pitchFamily="34" charset="0"/>
              </a:rPr>
              <a:t>:</a:t>
            </a:r>
          </a:p>
          <a:p>
            <a:pPr marL="0" indent="0" eaLnBrk="1" hangingPunct="1">
              <a:lnSpc>
                <a:spcPts val="3100"/>
              </a:lnSpc>
              <a:spcBef>
                <a:spcPts val="800"/>
              </a:spcBef>
              <a:spcAft>
                <a:spcPts val="800"/>
              </a:spcAft>
              <a:buClr>
                <a:srgbClr val="0000CC"/>
              </a:buClr>
              <a:buFontTx/>
              <a:buNone/>
            </a:pPr>
            <a:r>
              <a:rPr lang="en-GB" altLang="en-US" sz="2400" b="1">
                <a:latin typeface="Arial" panose="020B0604020202020204" pitchFamily="34" charset="0"/>
                <a:cs typeface="Arial" panose="020B0604020202020204" pitchFamily="34" charset="0"/>
              </a:rPr>
              <a:t>“Obviously, </a:t>
            </a:r>
            <a:r>
              <a:rPr lang="en-GB" altLang="en-US" sz="2400" b="1">
                <a:solidFill>
                  <a:srgbClr val="0000CC"/>
                </a:solidFill>
                <a:latin typeface="Arial" panose="020B0604020202020204" pitchFamily="34" charset="0"/>
                <a:cs typeface="Arial" panose="020B0604020202020204" pitchFamily="34" charset="0"/>
              </a:rPr>
              <a:t>avoiding duplicative tests saves a lot of time</a:t>
            </a:r>
            <a:r>
              <a:rPr lang="en-GB" altLang="en-US" sz="2400" b="1">
                <a:latin typeface="Arial" panose="020B0604020202020204" pitchFamily="34" charset="0"/>
                <a:cs typeface="Arial" panose="020B0604020202020204" pitchFamily="34" charset="0"/>
              </a:rPr>
              <a:t>.  A lot of the safety materials we use in ship construction, like the fire-resistant coatings we use on bulkheads and other areas, are manufactured in Europe and Asia, so being able to accept and depend on test results from labs in those countries makes sense.  And, </a:t>
            </a:r>
            <a:r>
              <a:rPr lang="en-GB" altLang="en-US" sz="2400" b="1">
                <a:solidFill>
                  <a:srgbClr val="0000CC"/>
                </a:solidFill>
                <a:latin typeface="Arial" panose="020B0604020202020204" pitchFamily="34" charset="0"/>
                <a:cs typeface="Arial" panose="020B0604020202020204" pitchFamily="34" charset="0"/>
              </a:rPr>
              <a:t>less time spent doing routine approval work translates into more time spent on policy and standard development – which is a good thing.</a:t>
            </a:r>
            <a:r>
              <a:rPr lang="en-GB" altLang="en-US" sz="2400" b="1">
                <a:latin typeface="Arial" panose="020B0604020202020204" pitchFamily="34" charset="0"/>
                <a:cs typeface="Arial" panose="020B0604020202020204" pitchFamily="34" charset="0"/>
              </a:rPr>
              <a:t>”</a:t>
            </a:r>
          </a:p>
          <a:p>
            <a:pPr marL="0" indent="0" eaLnBrk="1" hangingPunct="1">
              <a:lnSpc>
                <a:spcPts val="3100"/>
              </a:lnSpc>
              <a:spcBef>
                <a:spcPts val="800"/>
              </a:spcBef>
              <a:spcAft>
                <a:spcPts val="800"/>
              </a:spcAft>
              <a:buClr>
                <a:srgbClr val="0000CC"/>
              </a:buClr>
              <a:buFont typeface="Arial" panose="020B0604020202020204" pitchFamily="34" charset="0"/>
              <a:buChar char="–"/>
            </a:pPr>
            <a:endParaRPr lang="en-GB" altLang="en-US" sz="2400" b="1">
              <a:solidFill>
                <a:srgbClr val="0000CC"/>
              </a:solidFill>
              <a:latin typeface="Arial" panose="020B0604020202020204" pitchFamily="34" charset="0"/>
              <a:cs typeface="Arial" panose="020B0604020202020204" pitchFamily="34" charset="0"/>
            </a:endParaRPr>
          </a:p>
          <a:p>
            <a:pPr marL="0" indent="0" eaLnBrk="1" hangingPunct="1">
              <a:lnSpc>
                <a:spcPts val="3100"/>
              </a:lnSpc>
              <a:spcBef>
                <a:spcPts val="800"/>
              </a:spcBef>
              <a:spcAft>
                <a:spcPts val="800"/>
              </a:spcAft>
              <a:buClr>
                <a:srgbClr val="0000CC"/>
              </a:buClr>
              <a:buFont typeface="Arial" panose="020B0604020202020204" pitchFamily="34" charset="0"/>
              <a:buChar char="–"/>
            </a:pPr>
            <a:endParaRPr lang="en-GB" altLang="en-US" sz="2400" b="1">
              <a:solidFill>
                <a:srgbClr val="0000CC"/>
              </a:solidFill>
              <a:latin typeface="Arial" panose="020B0604020202020204" pitchFamily="34" charset="0"/>
              <a:cs typeface="Arial" panose="020B0604020202020204" pitchFamily="34" charset="0"/>
            </a:endParaRPr>
          </a:p>
          <a:p>
            <a:pPr marL="0" indent="0" eaLnBrk="1" hangingPunct="1">
              <a:lnSpc>
                <a:spcPts val="3100"/>
              </a:lnSpc>
              <a:spcBef>
                <a:spcPts val="800"/>
              </a:spcBef>
              <a:spcAft>
                <a:spcPts val="800"/>
              </a:spcAft>
              <a:buClr>
                <a:srgbClr val="0000CC"/>
              </a:buClr>
              <a:buFont typeface="Arial" panose="020B0604020202020204" pitchFamily="34" charset="0"/>
              <a:buChar char="–"/>
            </a:pPr>
            <a:endParaRPr lang="en-GB" altLang="en-US" sz="2400" b="1">
              <a:solidFill>
                <a:srgbClr val="0000CC"/>
              </a:solidFill>
              <a:latin typeface="Arial" panose="020B0604020202020204" pitchFamily="34" charset="0"/>
              <a:cs typeface="Arial" panose="020B0604020202020204" pitchFamily="34" charset="0"/>
            </a:endParaRPr>
          </a:p>
        </p:txBody>
      </p:sp>
      <p:sp>
        <p:nvSpPr>
          <p:cNvPr id="4" name="スライド番号プレースホルダ 3">
            <a:extLst>
              <a:ext uri="{FF2B5EF4-FFF2-40B4-BE49-F238E27FC236}">
                <a16:creationId xmlns:a16="http://schemas.microsoft.com/office/drawing/2014/main" id="{8DEEFAA8-F6BA-4FCF-BF87-8ACD4EB5F45F}"/>
              </a:ext>
            </a:extLst>
          </p:cNvPr>
          <p:cNvSpPr>
            <a:spLocks noGrp="1"/>
          </p:cNvSpPr>
          <p:nvPr>
            <p:ph type="sldNum" sz="quarter" idx="12"/>
          </p:nvPr>
        </p:nvSpPr>
        <p:spPr>
          <a:xfrm>
            <a:off x="457200" y="6356350"/>
            <a:ext cx="21336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eaLnBrk="1" hangingPunct="1"/>
            <a:fld id="{0679A910-7123-41A2-A678-F3969AAC056C}" type="slidenum">
              <a:rPr lang="en-AU" altLang="ja-JP">
                <a:solidFill>
                  <a:srgbClr val="898989"/>
                </a:solidFill>
                <a:cs typeface="Arial" panose="020B0604020202020204" pitchFamily="34" charset="0"/>
              </a:rPr>
              <a:pPr algn="l" eaLnBrk="1" hangingPunct="1"/>
              <a:t>14</a:t>
            </a:fld>
            <a:endParaRPr lang="en-AU" altLang="ja-JP">
              <a:solidFill>
                <a:srgbClr val="898989"/>
              </a:solidFill>
              <a:cs typeface="Arial" panose="020B0604020202020204" pitchFamily="34" charset="0"/>
            </a:endParaRPr>
          </a:p>
        </p:txBody>
      </p:sp>
      <p:grpSp>
        <p:nvGrpSpPr>
          <p:cNvPr id="29701" name="Group 6">
            <a:extLst>
              <a:ext uri="{FF2B5EF4-FFF2-40B4-BE49-F238E27FC236}">
                <a16:creationId xmlns:a16="http://schemas.microsoft.com/office/drawing/2014/main" id="{E6746DC3-ED23-48C2-AB86-EEB71C55D0D6}"/>
              </a:ext>
            </a:extLst>
          </p:cNvPr>
          <p:cNvGrpSpPr>
            <a:grpSpLocks/>
          </p:cNvGrpSpPr>
          <p:nvPr/>
        </p:nvGrpSpPr>
        <p:grpSpPr bwMode="auto">
          <a:xfrm>
            <a:off x="95250" y="6184900"/>
            <a:ext cx="7213600" cy="647700"/>
            <a:chOff x="95187" y="6185035"/>
            <a:chExt cx="7213117" cy="647700"/>
          </a:xfrm>
        </p:grpSpPr>
        <p:pic>
          <p:nvPicPr>
            <p:cNvPr id="29702" name="Picture 19">
              <a:extLst>
                <a:ext uri="{FF2B5EF4-FFF2-40B4-BE49-F238E27FC236}">
                  <a16:creationId xmlns:a16="http://schemas.microsoft.com/office/drawing/2014/main" id="{D9A6CC32-4A20-4023-84C5-3D2B487C89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145" y="6237638"/>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23" descr="ilacRGB">
              <a:extLst>
                <a:ext uri="{FF2B5EF4-FFF2-40B4-BE49-F238E27FC236}">
                  <a16:creationId xmlns:a16="http://schemas.microsoft.com/office/drawing/2014/main" id="{DA9BF855-004D-426E-8469-99818EFE5B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87" y="6185035"/>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543A039D-D8D5-43BD-9070-D47256983815}"/>
                </a:ext>
              </a:extLst>
            </p:cNvPr>
            <p:cNvSpPr txBox="1"/>
            <p:nvPr/>
          </p:nvSpPr>
          <p:spPr>
            <a:xfrm>
              <a:off x="1766713" y="6337435"/>
              <a:ext cx="5541591" cy="307975"/>
            </a:xfrm>
            <a:prstGeom prst="rect">
              <a:avLst/>
            </a:prstGeom>
            <a:solidFill>
              <a:schemeClr val="accent1">
                <a:lumMod val="75000"/>
              </a:schemeClr>
            </a:solidFill>
          </p:spPr>
          <p:txBody>
            <a:bodyPr>
              <a:spAutoFit/>
            </a:bodyPr>
            <a:lstStyle/>
            <a:p>
              <a:pPr algn="ctr" fontAlgn="auto">
                <a:spcAft>
                  <a:spcPts val="0"/>
                </a:spcAft>
                <a:buFont typeface="Arial" pitchFamily="34" charset="0"/>
                <a:buNone/>
                <a:defRPr/>
              </a:pPr>
              <a:endParaRPr lang="en-GB" sz="1400" dirty="0">
                <a:latin typeface="Arial" charset="0"/>
              </a:endParaRPr>
            </a:p>
          </p:txBody>
        </p:sp>
      </p:gr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BEBD8D96-6C7A-43F3-B7E8-41405F07529B}"/>
              </a:ext>
            </a:extLst>
          </p:cNvPr>
          <p:cNvSpPr>
            <a:spLocks noGrp="1"/>
          </p:cNvSpPr>
          <p:nvPr>
            <p:ph type="title"/>
          </p:nvPr>
        </p:nvSpPr>
        <p:spPr>
          <a:xfrm>
            <a:off x="323850" y="115888"/>
            <a:ext cx="7993063" cy="1009650"/>
          </a:xfrm>
        </p:spPr>
        <p:txBody>
          <a:bodyPr/>
          <a:lstStyle/>
          <a:p>
            <a:pPr eaLnBrk="1" hangingPunct="1"/>
            <a:r>
              <a:rPr lang="en-GB" altLang="en-US" sz="3200" b="1">
                <a:solidFill>
                  <a:srgbClr val="0000CC"/>
                </a:solidFill>
                <a:latin typeface="Arial Black" panose="020B0A04020102020204" pitchFamily="34" charset="0"/>
                <a:cs typeface="Arial" panose="020B0604020202020204" pitchFamily="34" charset="0"/>
              </a:rPr>
              <a:t>Environmental Protection Agency</a:t>
            </a:r>
          </a:p>
        </p:txBody>
      </p:sp>
      <p:sp>
        <p:nvSpPr>
          <p:cNvPr id="30723" name="Content Placeholder 2">
            <a:extLst>
              <a:ext uri="{FF2B5EF4-FFF2-40B4-BE49-F238E27FC236}">
                <a16:creationId xmlns:a16="http://schemas.microsoft.com/office/drawing/2014/main" id="{B66C654B-94EF-4AFE-93E5-68EDE2BCE3FE}"/>
              </a:ext>
            </a:extLst>
          </p:cNvPr>
          <p:cNvSpPr>
            <a:spLocks noGrp="1"/>
          </p:cNvSpPr>
          <p:nvPr>
            <p:ph idx="1"/>
          </p:nvPr>
        </p:nvSpPr>
        <p:spPr>
          <a:xfrm>
            <a:off x="290513" y="1125538"/>
            <a:ext cx="8496300" cy="4967287"/>
          </a:xfrm>
        </p:spPr>
        <p:txBody>
          <a:bodyPr/>
          <a:lstStyle/>
          <a:p>
            <a:pPr marL="0" indent="0" eaLnBrk="1" hangingPunct="1">
              <a:lnSpc>
                <a:spcPts val="3100"/>
              </a:lnSpc>
              <a:spcBef>
                <a:spcPts val="800"/>
              </a:spcBef>
              <a:spcAft>
                <a:spcPts val="800"/>
              </a:spcAft>
              <a:buClr>
                <a:srgbClr val="0000CC"/>
              </a:buClr>
              <a:buFontTx/>
              <a:buNone/>
            </a:pPr>
            <a:r>
              <a:rPr lang="en-GB" altLang="en-US" sz="2000" b="1">
                <a:latin typeface="Arial" panose="020B0604020202020204" pitchFamily="34" charset="0"/>
                <a:cs typeface="Arial" panose="020B0604020202020204" pitchFamily="34" charset="0"/>
              </a:rPr>
              <a:t>Statement by Eamon Monaghan, Program Integrity Lead, </a:t>
            </a:r>
            <a:r>
              <a:rPr lang="en-GB" altLang="en-US" sz="2000" b="1">
                <a:solidFill>
                  <a:srgbClr val="0000C8"/>
                </a:solidFill>
                <a:latin typeface="Arial" panose="020B0604020202020204" pitchFamily="34" charset="0"/>
                <a:cs typeface="Arial" panose="020B0604020202020204" pitchFamily="34" charset="0"/>
              </a:rPr>
              <a:t>ENERGYSTAR</a:t>
            </a:r>
            <a:r>
              <a:rPr lang="en-GB" altLang="en-US" sz="2000" b="1">
                <a:latin typeface="Arial" panose="020B0604020202020204" pitchFamily="34" charset="0"/>
                <a:cs typeface="Arial" panose="020B0604020202020204" pitchFamily="34" charset="0"/>
              </a:rPr>
              <a:t> on the reason for using the </a:t>
            </a:r>
            <a:r>
              <a:rPr lang="en-GB" altLang="en-US" sz="2000" b="1">
                <a:solidFill>
                  <a:srgbClr val="0000C8"/>
                </a:solidFill>
                <a:latin typeface="Arial" panose="020B0604020202020204" pitchFamily="34" charset="0"/>
                <a:cs typeface="Arial" panose="020B0604020202020204" pitchFamily="34" charset="0"/>
              </a:rPr>
              <a:t>ILAC MRA</a:t>
            </a:r>
            <a:r>
              <a:rPr lang="en-GB" altLang="en-US" sz="2000" b="1">
                <a:latin typeface="Arial" panose="020B0604020202020204" pitchFamily="34" charset="0"/>
                <a:cs typeface="Arial" panose="020B0604020202020204" pitchFamily="34" charset="0"/>
              </a:rPr>
              <a:t>:</a:t>
            </a:r>
          </a:p>
          <a:p>
            <a:pPr marL="0" indent="0" eaLnBrk="1" hangingPunct="1">
              <a:lnSpc>
                <a:spcPts val="3100"/>
              </a:lnSpc>
              <a:spcBef>
                <a:spcPts val="800"/>
              </a:spcBef>
              <a:spcAft>
                <a:spcPts val="800"/>
              </a:spcAft>
              <a:buClr>
                <a:srgbClr val="0000CC"/>
              </a:buClr>
              <a:buFontTx/>
              <a:buNone/>
            </a:pPr>
            <a:r>
              <a:rPr lang="en-GB" altLang="en-US" sz="2000" b="1">
                <a:latin typeface="Arial" panose="020B0604020202020204" pitchFamily="34" charset="0"/>
                <a:cs typeface="Arial" panose="020B0604020202020204" pitchFamily="34" charset="0"/>
              </a:rPr>
              <a:t>“We didn’t have to develop and implement our own set of rules. Any kind of </a:t>
            </a:r>
            <a:r>
              <a:rPr lang="en-GB" altLang="en-US" sz="2000" b="1">
                <a:solidFill>
                  <a:srgbClr val="0000C8"/>
                </a:solidFill>
                <a:latin typeface="Arial" panose="020B0604020202020204" pitchFamily="34" charset="0"/>
                <a:cs typeface="Arial" panose="020B0604020202020204" pitchFamily="34" charset="0"/>
              </a:rPr>
              <a:t>agency-specific rule creates costs or hassles for industry</a:t>
            </a:r>
            <a:r>
              <a:rPr lang="en-GB" altLang="en-US" sz="2000" b="1">
                <a:latin typeface="Arial" panose="020B0604020202020204" pitchFamily="34" charset="0"/>
                <a:cs typeface="Arial" panose="020B0604020202020204" pitchFamily="34" charset="0"/>
              </a:rPr>
              <a:t>, and that was something we really wanted to avoid.  We currently certify products in 65 categories, many of which are certified and tested overseas.  </a:t>
            </a:r>
            <a:r>
              <a:rPr lang="en-GB" altLang="en-US" sz="2000" b="1">
                <a:solidFill>
                  <a:srgbClr val="0000C8"/>
                </a:solidFill>
                <a:latin typeface="Arial" panose="020B0604020202020204" pitchFamily="34" charset="0"/>
                <a:cs typeface="Arial" panose="020B0604020202020204" pitchFamily="34" charset="0"/>
              </a:rPr>
              <a:t>Referencing the ILAC MRA took the EPA off the hook for developing a lot of criteria for labs or conducting our own lab oversight.  And, by working with only ILAC signatories, we have the confidence that the labs have been appropriately assessed.  We now recognize 27 ILAC-signatory accreditation bodies around the world.</a:t>
            </a:r>
            <a:r>
              <a:rPr lang="en-GB" altLang="en-US" sz="2000" b="1">
                <a:latin typeface="Arial" panose="020B0604020202020204" pitchFamily="34" charset="0"/>
                <a:cs typeface="Arial" panose="020B0604020202020204" pitchFamily="34" charset="0"/>
              </a:rPr>
              <a:t>”</a:t>
            </a:r>
          </a:p>
        </p:txBody>
      </p:sp>
      <p:sp>
        <p:nvSpPr>
          <p:cNvPr id="4" name="スライド番号プレースホルダ 3">
            <a:extLst>
              <a:ext uri="{FF2B5EF4-FFF2-40B4-BE49-F238E27FC236}">
                <a16:creationId xmlns:a16="http://schemas.microsoft.com/office/drawing/2014/main" id="{8A06CB3B-4565-47D6-A98E-9BE5742F35B0}"/>
              </a:ext>
            </a:extLst>
          </p:cNvPr>
          <p:cNvSpPr>
            <a:spLocks noGrp="1"/>
          </p:cNvSpPr>
          <p:nvPr>
            <p:ph type="sldNum" sz="quarter" idx="12"/>
          </p:nvPr>
        </p:nvSpPr>
        <p:spPr>
          <a:xfrm>
            <a:off x="457200" y="6356350"/>
            <a:ext cx="21336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eaLnBrk="1" hangingPunct="1"/>
            <a:fld id="{35D1DD9E-1214-4C59-B6B5-BB6A2F5B8FDD}" type="slidenum">
              <a:rPr lang="en-AU" altLang="ja-JP">
                <a:solidFill>
                  <a:srgbClr val="898989"/>
                </a:solidFill>
                <a:cs typeface="Arial" panose="020B0604020202020204" pitchFamily="34" charset="0"/>
              </a:rPr>
              <a:pPr algn="l" eaLnBrk="1" hangingPunct="1"/>
              <a:t>15</a:t>
            </a:fld>
            <a:endParaRPr lang="en-AU" altLang="ja-JP">
              <a:solidFill>
                <a:srgbClr val="898989"/>
              </a:solidFill>
              <a:cs typeface="Arial" panose="020B0604020202020204" pitchFamily="34" charset="0"/>
            </a:endParaRPr>
          </a:p>
        </p:txBody>
      </p:sp>
      <p:grpSp>
        <p:nvGrpSpPr>
          <p:cNvPr id="30725" name="Group 6">
            <a:extLst>
              <a:ext uri="{FF2B5EF4-FFF2-40B4-BE49-F238E27FC236}">
                <a16:creationId xmlns:a16="http://schemas.microsoft.com/office/drawing/2014/main" id="{B717B3EA-66DC-4B1D-9C6B-44746C7F2D38}"/>
              </a:ext>
            </a:extLst>
          </p:cNvPr>
          <p:cNvGrpSpPr>
            <a:grpSpLocks/>
          </p:cNvGrpSpPr>
          <p:nvPr/>
        </p:nvGrpSpPr>
        <p:grpSpPr bwMode="auto">
          <a:xfrm>
            <a:off x="95250" y="6184900"/>
            <a:ext cx="7213600" cy="647700"/>
            <a:chOff x="95187" y="6185035"/>
            <a:chExt cx="7213117" cy="647700"/>
          </a:xfrm>
        </p:grpSpPr>
        <p:pic>
          <p:nvPicPr>
            <p:cNvPr id="30726" name="Picture 19">
              <a:extLst>
                <a:ext uri="{FF2B5EF4-FFF2-40B4-BE49-F238E27FC236}">
                  <a16:creationId xmlns:a16="http://schemas.microsoft.com/office/drawing/2014/main" id="{DA7CED31-BD16-4EEE-B067-D048459E4A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145" y="6237638"/>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23" descr="ilacRGB">
              <a:extLst>
                <a:ext uri="{FF2B5EF4-FFF2-40B4-BE49-F238E27FC236}">
                  <a16:creationId xmlns:a16="http://schemas.microsoft.com/office/drawing/2014/main" id="{CAE96CE2-16A6-4CBE-B647-B6D96D7F9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87" y="6185035"/>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430DD492-F194-478E-BABD-092836F01D03}"/>
                </a:ext>
              </a:extLst>
            </p:cNvPr>
            <p:cNvSpPr txBox="1"/>
            <p:nvPr/>
          </p:nvSpPr>
          <p:spPr>
            <a:xfrm>
              <a:off x="1766713" y="6337435"/>
              <a:ext cx="5541591" cy="307975"/>
            </a:xfrm>
            <a:prstGeom prst="rect">
              <a:avLst/>
            </a:prstGeom>
            <a:solidFill>
              <a:schemeClr val="accent1">
                <a:lumMod val="75000"/>
              </a:schemeClr>
            </a:solidFill>
          </p:spPr>
          <p:txBody>
            <a:bodyPr>
              <a:spAutoFit/>
            </a:bodyPr>
            <a:lstStyle/>
            <a:p>
              <a:pPr algn="ctr" fontAlgn="auto">
                <a:spcAft>
                  <a:spcPts val="0"/>
                </a:spcAft>
                <a:buFont typeface="Arial" pitchFamily="34" charset="0"/>
                <a:buNone/>
                <a:defRPr/>
              </a:pPr>
              <a:endParaRPr lang="en-GB" sz="1400" dirty="0">
                <a:latin typeface="Arial" charset="0"/>
              </a:endParaRPr>
            </a:p>
          </p:txBody>
        </p:sp>
      </p:gr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67B85C02-FA38-4E46-BC02-0E125C0FC2AC}"/>
              </a:ext>
            </a:extLst>
          </p:cNvPr>
          <p:cNvSpPr>
            <a:spLocks noGrp="1"/>
          </p:cNvSpPr>
          <p:nvPr>
            <p:ph type="title"/>
          </p:nvPr>
        </p:nvSpPr>
        <p:spPr>
          <a:xfrm>
            <a:off x="457200" y="274638"/>
            <a:ext cx="8229600" cy="1785937"/>
          </a:xfrm>
        </p:spPr>
        <p:txBody>
          <a:bodyPr/>
          <a:lstStyle/>
          <a:p>
            <a:pPr eaLnBrk="1" hangingPunct="1"/>
            <a:r>
              <a:rPr lang="en-GB" altLang="en-US" sz="3200">
                <a:solidFill>
                  <a:srgbClr val="0000CC"/>
                </a:solidFill>
                <a:latin typeface="Arial Black" panose="020B0A04020102020204" pitchFamily="34" charset="0"/>
                <a:cs typeface="Arial" panose="020B0604020202020204" pitchFamily="34" charset="0"/>
              </a:rPr>
              <a:t>KORUS</a:t>
            </a:r>
            <a:br>
              <a:rPr lang="en-GB" altLang="en-US" sz="3200">
                <a:solidFill>
                  <a:srgbClr val="0000CC"/>
                </a:solidFill>
                <a:latin typeface="Arial Black" panose="020B0A04020102020204" pitchFamily="34" charset="0"/>
                <a:cs typeface="Arial" panose="020B0604020202020204" pitchFamily="34" charset="0"/>
              </a:rPr>
            </a:br>
            <a:r>
              <a:rPr lang="en-GB" altLang="en-US" sz="3200">
                <a:solidFill>
                  <a:srgbClr val="0000CC"/>
                </a:solidFill>
                <a:latin typeface="Arial Black" panose="020B0A04020102020204" pitchFamily="34" charset="0"/>
                <a:cs typeface="Arial" panose="020B0604020202020204" pitchFamily="34" charset="0"/>
              </a:rPr>
              <a:t>US-Korea Trade Agreement</a:t>
            </a:r>
          </a:p>
        </p:txBody>
      </p:sp>
      <p:sp>
        <p:nvSpPr>
          <p:cNvPr id="9" name="Content Placeholder 2">
            <a:extLst>
              <a:ext uri="{FF2B5EF4-FFF2-40B4-BE49-F238E27FC236}">
                <a16:creationId xmlns:a16="http://schemas.microsoft.com/office/drawing/2014/main" id="{CC557D09-05A3-42C8-B83A-A12B82077187}"/>
              </a:ext>
            </a:extLst>
          </p:cNvPr>
          <p:cNvSpPr>
            <a:spLocks noGrp="1"/>
          </p:cNvSpPr>
          <p:nvPr>
            <p:ph idx="1"/>
          </p:nvPr>
        </p:nvSpPr>
        <p:spPr>
          <a:xfrm>
            <a:off x="395288" y="1700213"/>
            <a:ext cx="8507412" cy="4464050"/>
          </a:xfrm>
        </p:spPr>
        <p:txBody>
          <a:bodyPr rtlCol="0">
            <a:noAutofit/>
          </a:bodyPr>
          <a:lstStyle/>
          <a:p>
            <a:pPr marL="0" indent="0">
              <a:buFont typeface="Arial" charset="0"/>
              <a:buNone/>
              <a:defRPr/>
            </a:pPr>
            <a:r>
              <a:rPr lang="en-US" dirty="0"/>
              <a:t>KORUS ARTICLE 9.5: CONFORMITY ASSESSMENT PROCEDURES</a:t>
            </a:r>
          </a:p>
          <a:p>
            <a:pPr marL="0" indent="0">
              <a:buFont typeface="Arial" charset="0"/>
              <a:buNone/>
              <a:defRPr/>
            </a:pPr>
            <a:r>
              <a:rPr lang="en-US" dirty="0"/>
              <a:t> 3. Each Party shall </a:t>
            </a:r>
            <a:r>
              <a:rPr lang="en-US" b="1" dirty="0">
                <a:solidFill>
                  <a:srgbClr val="0000CC"/>
                </a:solidFill>
              </a:rPr>
              <a:t>accredit</a:t>
            </a:r>
            <a:r>
              <a:rPr lang="en-US" dirty="0"/>
              <a:t>, approve, license, or otherwise recognize conformity assessment bodies in the territory of the other Party on terms no less favorable than those it accords to conformity assessment bodies in its territory. </a:t>
            </a:r>
            <a:endParaRPr lang="en-GB" b="1" kern="0" dirty="0">
              <a:solidFill>
                <a:srgbClr val="0000CC"/>
              </a:solidFill>
              <a:latin typeface="Arial Black" pitchFamily="34" charset="0"/>
            </a:endParaRPr>
          </a:p>
          <a:p>
            <a:pPr marL="0" indent="0">
              <a:buFont typeface="Arial" charset="0"/>
              <a:buNone/>
              <a:defRPr/>
            </a:pPr>
            <a:endParaRPr lang="en-US" sz="2400" dirty="0"/>
          </a:p>
        </p:txBody>
      </p:sp>
      <p:sp>
        <p:nvSpPr>
          <p:cNvPr id="31748" name="Slide Number Placeholder 1">
            <a:extLst>
              <a:ext uri="{FF2B5EF4-FFF2-40B4-BE49-F238E27FC236}">
                <a16:creationId xmlns:a16="http://schemas.microsoft.com/office/drawing/2014/main" id="{886968A6-8917-45C6-91D9-3A1EBB71367E}"/>
              </a:ext>
            </a:extLst>
          </p:cNvPr>
          <p:cNvSpPr>
            <a:spLocks noGrp="1"/>
          </p:cNvSpPr>
          <p:nvPr>
            <p:ph type="sldNum" sz="quarter" idx="12"/>
          </p:nvPr>
        </p:nvSpPr>
        <p:spPr bwMode="auto">
          <a:xfrm>
            <a:off x="8567738" y="6318250"/>
            <a:ext cx="576262" cy="539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B7228F-2B10-44C5-ACA5-BADBE2BECAEC}" type="slidenum">
              <a:rPr lang="en-GB" altLang="en-US" sz="1400">
                <a:latin typeface="Arial Black" panose="020B0A04020102020204" pitchFamily="34" charset="0"/>
              </a:rPr>
              <a:pPr eaLnBrk="1" hangingPunct="1"/>
              <a:t>16</a:t>
            </a:fld>
            <a:endParaRPr lang="en-GB" altLang="en-US" sz="1400">
              <a:latin typeface="Arial Black" panose="020B0A04020102020204" pitchFamily="34" charset="0"/>
            </a:endParaRPr>
          </a:p>
        </p:txBody>
      </p:sp>
      <p:grpSp>
        <p:nvGrpSpPr>
          <p:cNvPr id="31749" name="Group 6">
            <a:extLst>
              <a:ext uri="{FF2B5EF4-FFF2-40B4-BE49-F238E27FC236}">
                <a16:creationId xmlns:a16="http://schemas.microsoft.com/office/drawing/2014/main" id="{89AE426A-6C93-4CD7-A66A-9A53BCC8D50E}"/>
              </a:ext>
            </a:extLst>
          </p:cNvPr>
          <p:cNvGrpSpPr>
            <a:grpSpLocks/>
          </p:cNvGrpSpPr>
          <p:nvPr/>
        </p:nvGrpSpPr>
        <p:grpSpPr bwMode="auto">
          <a:xfrm>
            <a:off x="95250" y="6184900"/>
            <a:ext cx="7213600" cy="647700"/>
            <a:chOff x="95187" y="6185035"/>
            <a:chExt cx="7213117" cy="647700"/>
          </a:xfrm>
        </p:grpSpPr>
        <p:pic>
          <p:nvPicPr>
            <p:cNvPr id="31750" name="Picture 19">
              <a:extLst>
                <a:ext uri="{FF2B5EF4-FFF2-40B4-BE49-F238E27FC236}">
                  <a16:creationId xmlns:a16="http://schemas.microsoft.com/office/drawing/2014/main" id="{E6EE16FD-80B0-4FD7-A557-FFEEFC9B92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145" y="6237638"/>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23" descr="ilacRGB">
              <a:extLst>
                <a:ext uri="{FF2B5EF4-FFF2-40B4-BE49-F238E27FC236}">
                  <a16:creationId xmlns:a16="http://schemas.microsoft.com/office/drawing/2014/main" id="{89B6D2A3-707D-48F4-8DB8-E58553082D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87" y="6185035"/>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057A17A4-6B65-4612-A275-9CEE9827E250}"/>
                </a:ext>
              </a:extLst>
            </p:cNvPr>
            <p:cNvSpPr txBox="1"/>
            <p:nvPr/>
          </p:nvSpPr>
          <p:spPr>
            <a:xfrm>
              <a:off x="1766713" y="6337435"/>
              <a:ext cx="5541591" cy="307975"/>
            </a:xfrm>
            <a:prstGeom prst="rect">
              <a:avLst/>
            </a:prstGeom>
            <a:solidFill>
              <a:schemeClr val="accent1">
                <a:lumMod val="75000"/>
              </a:schemeClr>
            </a:solidFill>
          </p:spPr>
          <p:txBody>
            <a:bodyPr>
              <a:spAutoFit/>
            </a:bodyPr>
            <a:lstStyle/>
            <a:p>
              <a:pPr algn="ctr" fontAlgn="auto">
                <a:spcAft>
                  <a:spcPts val="0"/>
                </a:spcAft>
                <a:buFont typeface="Arial" pitchFamily="34" charset="0"/>
                <a:buNone/>
                <a:defRPr/>
              </a:pPr>
              <a:endParaRPr lang="en-GB" sz="1400" dirty="0">
                <a:latin typeface="Arial"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5ED3E0BC-CC55-4A56-8FBD-060F3E580B41}"/>
              </a:ext>
            </a:extLst>
          </p:cNvPr>
          <p:cNvSpPr>
            <a:spLocks noGrp="1"/>
          </p:cNvSpPr>
          <p:nvPr>
            <p:ph type="title"/>
          </p:nvPr>
        </p:nvSpPr>
        <p:spPr>
          <a:xfrm>
            <a:off x="457200" y="274638"/>
            <a:ext cx="8229600" cy="1785937"/>
          </a:xfrm>
        </p:spPr>
        <p:txBody>
          <a:bodyPr/>
          <a:lstStyle/>
          <a:p>
            <a:pPr eaLnBrk="1" hangingPunct="1"/>
            <a:r>
              <a:rPr lang="en-GB" altLang="en-US">
                <a:solidFill>
                  <a:srgbClr val="0000CC"/>
                </a:solidFill>
                <a:latin typeface="Arial Black" panose="020B0A04020102020204" pitchFamily="34" charset="0"/>
                <a:cs typeface="Arial" panose="020B0604020202020204" pitchFamily="34" charset="0"/>
              </a:rPr>
              <a:t>Benefits for government and regulators </a:t>
            </a:r>
          </a:p>
        </p:txBody>
      </p:sp>
      <p:sp>
        <p:nvSpPr>
          <p:cNvPr id="9" name="Content Placeholder 2">
            <a:extLst>
              <a:ext uri="{FF2B5EF4-FFF2-40B4-BE49-F238E27FC236}">
                <a16:creationId xmlns:a16="http://schemas.microsoft.com/office/drawing/2014/main" id="{55594652-0A88-4E8E-8226-097CD19B8E07}"/>
              </a:ext>
            </a:extLst>
          </p:cNvPr>
          <p:cNvSpPr>
            <a:spLocks noGrp="1"/>
          </p:cNvSpPr>
          <p:nvPr>
            <p:ph idx="1"/>
          </p:nvPr>
        </p:nvSpPr>
        <p:spPr>
          <a:xfrm>
            <a:off x="395288" y="1700213"/>
            <a:ext cx="8507412" cy="4464050"/>
          </a:xfrm>
        </p:spPr>
        <p:txBody>
          <a:bodyPr rtlCol="0">
            <a:noAutofit/>
          </a:bodyPr>
          <a:lstStyle/>
          <a:p>
            <a:pPr marL="0" indent="0" eaLnBrk="1" hangingPunct="1">
              <a:lnSpc>
                <a:spcPct val="120000"/>
              </a:lnSpc>
              <a:buFont typeface="Arial" charset="0"/>
              <a:buNone/>
              <a:defRPr/>
            </a:pPr>
            <a:endParaRPr lang="en-GB" sz="3600" kern="0" dirty="0">
              <a:solidFill>
                <a:srgbClr val="0000CC"/>
              </a:solidFill>
              <a:latin typeface="Arial Black" pitchFamily="34" charset="0"/>
            </a:endParaRPr>
          </a:p>
          <a:p>
            <a:pPr eaLnBrk="1" hangingPunct="1">
              <a:lnSpc>
                <a:spcPct val="120000"/>
              </a:lnSpc>
              <a:buFontTx/>
              <a:buChar char="•"/>
              <a:defRPr/>
            </a:pPr>
            <a:r>
              <a:rPr lang="en-GB" kern="0" dirty="0">
                <a:solidFill>
                  <a:srgbClr val="0000CC"/>
                </a:solidFill>
                <a:latin typeface="Arial Black" pitchFamily="34" charset="0"/>
              </a:rPr>
              <a:t>Flexible alternative to regulation</a:t>
            </a:r>
          </a:p>
          <a:p>
            <a:pPr eaLnBrk="1" hangingPunct="1">
              <a:lnSpc>
                <a:spcPct val="120000"/>
              </a:lnSpc>
              <a:buFontTx/>
              <a:buChar char="•"/>
              <a:defRPr/>
            </a:pPr>
            <a:endParaRPr lang="en-GB" kern="0" dirty="0">
              <a:solidFill>
                <a:srgbClr val="0000CC"/>
              </a:solidFill>
              <a:latin typeface="Arial Black" pitchFamily="34" charset="0"/>
            </a:endParaRPr>
          </a:p>
          <a:p>
            <a:pPr eaLnBrk="1" hangingPunct="1">
              <a:lnSpc>
                <a:spcPct val="120000"/>
              </a:lnSpc>
              <a:buFontTx/>
              <a:buChar char="•"/>
              <a:defRPr/>
            </a:pPr>
            <a:r>
              <a:rPr lang="en-GB" kern="0" dirty="0">
                <a:solidFill>
                  <a:srgbClr val="0000CC"/>
                </a:solidFill>
                <a:latin typeface="Arial Black" pitchFamily="34" charset="0"/>
              </a:rPr>
              <a:t>Efficient monitoring</a:t>
            </a:r>
          </a:p>
          <a:p>
            <a:pPr marL="0" indent="0" eaLnBrk="1" hangingPunct="1">
              <a:lnSpc>
                <a:spcPct val="120000"/>
              </a:lnSpc>
              <a:buFont typeface="Arial" charset="0"/>
              <a:buNone/>
              <a:defRPr/>
            </a:pPr>
            <a:endParaRPr lang="en-GB" sz="2400" kern="0" dirty="0">
              <a:solidFill>
                <a:srgbClr val="0000CC"/>
              </a:solidFill>
              <a:latin typeface="Arial Black" pitchFamily="34" charset="0"/>
            </a:endParaRPr>
          </a:p>
        </p:txBody>
      </p:sp>
      <p:sp>
        <p:nvSpPr>
          <p:cNvPr id="32772" name="Slide Number Placeholder 1">
            <a:extLst>
              <a:ext uri="{FF2B5EF4-FFF2-40B4-BE49-F238E27FC236}">
                <a16:creationId xmlns:a16="http://schemas.microsoft.com/office/drawing/2014/main" id="{B479CFE4-B750-4BF9-BA83-5C270F04AB04}"/>
              </a:ext>
            </a:extLst>
          </p:cNvPr>
          <p:cNvSpPr>
            <a:spLocks noGrp="1"/>
          </p:cNvSpPr>
          <p:nvPr>
            <p:ph type="sldNum" sz="quarter" idx="12"/>
          </p:nvPr>
        </p:nvSpPr>
        <p:spPr bwMode="auto">
          <a:xfrm>
            <a:off x="8567738" y="6318250"/>
            <a:ext cx="576262" cy="539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1777C19-9299-48F9-B5DC-DB52B099A961}" type="slidenum">
              <a:rPr lang="en-GB" altLang="en-US" sz="1400">
                <a:latin typeface="Arial Black" panose="020B0A04020102020204" pitchFamily="34" charset="0"/>
              </a:rPr>
              <a:pPr eaLnBrk="1" hangingPunct="1"/>
              <a:t>17</a:t>
            </a:fld>
            <a:endParaRPr lang="en-GB" altLang="en-US" sz="1400">
              <a:latin typeface="Arial Black" panose="020B0A04020102020204" pitchFamily="34" charset="0"/>
            </a:endParaRPr>
          </a:p>
        </p:txBody>
      </p:sp>
      <p:grpSp>
        <p:nvGrpSpPr>
          <p:cNvPr id="32773" name="Group 6">
            <a:extLst>
              <a:ext uri="{FF2B5EF4-FFF2-40B4-BE49-F238E27FC236}">
                <a16:creationId xmlns:a16="http://schemas.microsoft.com/office/drawing/2014/main" id="{1412BF72-5AF1-467B-BFD1-4855EABF96EC}"/>
              </a:ext>
            </a:extLst>
          </p:cNvPr>
          <p:cNvGrpSpPr>
            <a:grpSpLocks/>
          </p:cNvGrpSpPr>
          <p:nvPr/>
        </p:nvGrpSpPr>
        <p:grpSpPr bwMode="auto">
          <a:xfrm>
            <a:off x="95250" y="6184900"/>
            <a:ext cx="7213600" cy="647700"/>
            <a:chOff x="95187" y="6185035"/>
            <a:chExt cx="7213117" cy="647700"/>
          </a:xfrm>
        </p:grpSpPr>
        <p:pic>
          <p:nvPicPr>
            <p:cNvPr id="32774" name="Picture 19">
              <a:extLst>
                <a:ext uri="{FF2B5EF4-FFF2-40B4-BE49-F238E27FC236}">
                  <a16:creationId xmlns:a16="http://schemas.microsoft.com/office/drawing/2014/main" id="{88D62082-D50E-4959-9C7D-8457DBA902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145" y="6237638"/>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23" descr="ilacRGB">
              <a:extLst>
                <a:ext uri="{FF2B5EF4-FFF2-40B4-BE49-F238E27FC236}">
                  <a16:creationId xmlns:a16="http://schemas.microsoft.com/office/drawing/2014/main" id="{F17F3ACA-4C7E-4745-AAA4-6FFB13B51D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87" y="6185035"/>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DEA59D30-EEC4-4A86-AC6E-8109A3797039}"/>
                </a:ext>
              </a:extLst>
            </p:cNvPr>
            <p:cNvSpPr txBox="1"/>
            <p:nvPr/>
          </p:nvSpPr>
          <p:spPr>
            <a:xfrm>
              <a:off x="1766713" y="6337435"/>
              <a:ext cx="5541591" cy="307975"/>
            </a:xfrm>
            <a:prstGeom prst="rect">
              <a:avLst/>
            </a:prstGeom>
            <a:solidFill>
              <a:schemeClr val="accent1">
                <a:lumMod val="75000"/>
              </a:schemeClr>
            </a:solidFill>
          </p:spPr>
          <p:txBody>
            <a:bodyPr>
              <a:spAutoFit/>
            </a:bodyPr>
            <a:lstStyle/>
            <a:p>
              <a:pPr algn="ctr" fontAlgn="auto">
                <a:spcAft>
                  <a:spcPts val="0"/>
                </a:spcAft>
                <a:buFont typeface="Arial" pitchFamily="34" charset="0"/>
                <a:buNone/>
                <a:defRPr/>
              </a:pPr>
              <a:endParaRPr lang="en-GB" sz="1400" dirty="0">
                <a:latin typeface="Arial"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D0A085BC-5F26-49F3-8E75-BEF5B4825182}"/>
              </a:ext>
            </a:extLst>
          </p:cNvPr>
          <p:cNvSpPr>
            <a:spLocks noGrp="1"/>
          </p:cNvSpPr>
          <p:nvPr>
            <p:ph type="title"/>
          </p:nvPr>
        </p:nvSpPr>
        <p:spPr>
          <a:xfrm>
            <a:off x="457200" y="274638"/>
            <a:ext cx="8229600" cy="1785937"/>
          </a:xfrm>
        </p:spPr>
        <p:txBody>
          <a:bodyPr/>
          <a:lstStyle/>
          <a:p>
            <a:pPr eaLnBrk="1" hangingPunct="1"/>
            <a:r>
              <a:rPr lang="en-GB" altLang="en-US">
                <a:solidFill>
                  <a:srgbClr val="0000CC"/>
                </a:solidFill>
                <a:latin typeface="Arial Black" panose="020B0A04020102020204" pitchFamily="34" charset="0"/>
                <a:cs typeface="Arial" panose="020B0604020202020204" pitchFamily="34" charset="0"/>
              </a:rPr>
              <a:t>Benefits for industry </a:t>
            </a:r>
          </a:p>
        </p:txBody>
      </p:sp>
      <p:sp>
        <p:nvSpPr>
          <p:cNvPr id="9" name="Content Placeholder 2">
            <a:extLst>
              <a:ext uri="{FF2B5EF4-FFF2-40B4-BE49-F238E27FC236}">
                <a16:creationId xmlns:a16="http://schemas.microsoft.com/office/drawing/2014/main" id="{E0C0E6FA-2339-4169-B1B2-B0557BD04AF2}"/>
              </a:ext>
            </a:extLst>
          </p:cNvPr>
          <p:cNvSpPr>
            <a:spLocks noGrp="1"/>
          </p:cNvSpPr>
          <p:nvPr>
            <p:ph idx="1"/>
          </p:nvPr>
        </p:nvSpPr>
        <p:spPr>
          <a:xfrm>
            <a:off x="395288" y="1700213"/>
            <a:ext cx="8507412" cy="4464050"/>
          </a:xfrm>
        </p:spPr>
        <p:txBody>
          <a:bodyPr rtlCol="0">
            <a:noAutofit/>
          </a:bodyPr>
          <a:lstStyle/>
          <a:p>
            <a:pPr marL="0" indent="0" eaLnBrk="1" hangingPunct="1">
              <a:lnSpc>
                <a:spcPct val="120000"/>
              </a:lnSpc>
              <a:buFont typeface="Arial" charset="0"/>
              <a:buNone/>
              <a:defRPr/>
            </a:pPr>
            <a:endParaRPr lang="en-GB" sz="3600" kern="0" dirty="0">
              <a:solidFill>
                <a:srgbClr val="0000CC"/>
              </a:solidFill>
              <a:latin typeface="Arial Black" pitchFamily="34" charset="0"/>
            </a:endParaRPr>
          </a:p>
          <a:p>
            <a:pPr eaLnBrk="1" hangingPunct="1">
              <a:lnSpc>
                <a:spcPct val="120000"/>
              </a:lnSpc>
              <a:buFontTx/>
              <a:buChar char="•"/>
              <a:defRPr/>
            </a:pPr>
            <a:r>
              <a:rPr lang="en-GB" kern="0" dirty="0">
                <a:solidFill>
                  <a:srgbClr val="0000CC"/>
                </a:solidFill>
                <a:latin typeface="Arial Black" pitchFamily="34" charset="0"/>
              </a:rPr>
              <a:t>Greater acceptance of products and services opening up markets</a:t>
            </a:r>
          </a:p>
          <a:p>
            <a:pPr eaLnBrk="1" hangingPunct="1">
              <a:lnSpc>
                <a:spcPct val="120000"/>
              </a:lnSpc>
              <a:buFontTx/>
              <a:buChar char="•"/>
              <a:defRPr/>
            </a:pPr>
            <a:r>
              <a:rPr lang="en-GB" kern="0" dirty="0">
                <a:solidFill>
                  <a:srgbClr val="0000CC"/>
                </a:solidFill>
                <a:latin typeface="Arial Black" pitchFamily="34" charset="0"/>
              </a:rPr>
              <a:t>Avoiding the costs of multiple testing, inspection or certification</a:t>
            </a:r>
          </a:p>
          <a:p>
            <a:pPr eaLnBrk="1" hangingPunct="1">
              <a:lnSpc>
                <a:spcPct val="120000"/>
              </a:lnSpc>
              <a:buFontTx/>
              <a:buChar char="•"/>
              <a:defRPr/>
            </a:pPr>
            <a:r>
              <a:rPr lang="en-GB" kern="0" dirty="0">
                <a:solidFill>
                  <a:srgbClr val="0000CC"/>
                </a:solidFill>
                <a:latin typeface="Arial Black" pitchFamily="34" charset="0"/>
              </a:rPr>
              <a:t>Efficient management of suppliers</a:t>
            </a:r>
          </a:p>
          <a:p>
            <a:pPr marL="0" indent="0" eaLnBrk="1" hangingPunct="1">
              <a:lnSpc>
                <a:spcPct val="120000"/>
              </a:lnSpc>
              <a:buFont typeface="Arial" charset="0"/>
              <a:buNone/>
              <a:defRPr/>
            </a:pPr>
            <a:endParaRPr lang="en-GB" kern="0" dirty="0">
              <a:solidFill>
                <a:srgbClr val="0000CC"/>
              </a:solidFill>
              <a:latin typeface="Arial Black" pitchFamily="34" charset="0"/>
            </a:endParaRPr>
          </a:p>
          <a:p>
            <a:pPr marL="0" indent="0" eaLnBrk="1" hangingPunct="1">
              <a:lnSpc>
                <a:spcPct val="120000"/>
              </a:lnSpc>
              <a:buFont typeface="Arial" charset="0"/>
              <a:buNone/>
              <a:defRPr/>
            </a:pPr>
            <a:endParaRPr lang="en-GB" sz="2400" kern="0" dirty="0">
              <a:solidFill>
                <a:srgbClr val="0000CC"/>
              </a:solidFill>
              <a:latin typeface="Arial Black" pitchFamily="34" charset="0"/>
            </a:endParaRPr>
          </a:p>
        </p:txBody>
      </p:sp>
      <p:sp>
        <p:nvSpPr>
          <p:cNvPr id="33796" name="Slide Number Placeholder 1">
            <a:extLst>
              <a:ext uri="{FF2B5EF4-FFF2-40B4-BE49-F238E27FC236}">
                <a16:creationId xmlns:a16="http://schemas.microsoft.com/office/drawing/2014/main" id="{3AF3F0C0-A7A1-4C95-A089-77953644B583}"/>
              </a:ext>
            </a:extLst>
          </p:cNvPr>
          <p:cNvSpPr>
            <a:spLocks noGrp="1"/>
          </p:cNvSpPr>
          <p:nvPr>
            <p:ph type="sldNum" sz="quarter" idx="12"/>
          </p:nvPr>
        </p:nvSpPr>
        <p:spPr bwMode="auto">
          <a:xfrm>
            <a:off x="8567738" y="6318250"/>
            <a:ext cx="576262" cy="539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683836-A342-4FFE-90E8-C21CDBDDA852}" type="slidenum">
              <a:rPr lang="en-GB" altLang="en-US" sz="1400">
                <a:latin typeface="Arial Black" panose="020B0A04020102020204" pitchFamily="34" charset="0"/>
              </a:rPr>
              <a:pPr eaLnBrk="1" hangingPunct="1"/>
              <a:t>18</a:t>
            </a:fld>
            <a:endParaRPr lang="en-GB" altLang="en-US" sz="1400">
              <a:latin typeface="Arial Black" panose="020B0A04020102020204" pitchFamily="34" charset="0"/>
            </a:endParaRPr>
          </a:p>
        </p:txBody>
      </p:sp>
      <p:grpSp>
        <p:nvGrpSpPr>
          <p:cNvPr id="33797" name="Group 6">
            <a:extLst>
              <a:ext uri="{FF2B5EF4-FFF2-40B4-BE49-F238E27FC236}">
                <a16:creationId xmlns:a16="http://schemas.microsoft.com/office/drawing/2014/main" id="{991BC9D7-0DFA-4010-80C6-9F4DEBB15633}"/>
              </a:ext>
            </a:extLst>
          </p:cNvPr>
          <p:cNvGrpSpPr>
            <a:grpSpLocks/>
          </p:cNvGrpSpPr>
          <p:nvPr/>
        </p:nvGrpSpPr>
        <p:grpSpPr bwMode="auto">
          <a:xfrm>
            <a:off x="95250" y="6184900"/>
            <a:ext cx="7213600" cy="647700"/>
            <a:chOff x="95187" y="6185035"/>
            <a:chExt cx="7213117" cy="647700"/>
          </a:xfrm>
        </p:grpSpPr>
        <p:pic>
          <p:nvPicPr>
            <p:cNvPr id="33798" name="Picture 19">
              <a:extLst>
                <a:ext uri="{FF2B5EF4-FFF2-40B4-BE49-F238E27FC236}">
                  <a16:creationId xmlns:a16="http://schemas.microsoft.com/office/drawing/2014/main" id="{6A02DF9E-71AD-4EC6-AD15-6342448F3D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145" y="6237638"/>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23" descr="ilacRGB">
              <a:extLst>
                <a:ext uri="{FF2B5EF4-FFF2-40B4-BE49-F238E27FC236}">
                  <a16:creationId xmlns:a16="http://schemas.microsoft.com/office/drawing/2014/main" id="{5D36ABCF-DCDA-4CDE-BF9D-C48ACDE2F2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87" y="6185035"/>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7099ED5D-5C73-4F81-ADA9-5A69FCD79467}"/>
                </a:ext>
              </a:extLst>
            </p:cNvPr>
            <p:cNvSpPr txBox="1"/>
            <p:nvPr/>
          </p:nvSpPr>
          <p:spPr>
            <a:xfrm>
              <a:off x="1766713" y="6337435"/>
              <a:ext cx="5541591" cy="307975"/>
            </a:xfrm>
            <a:prstGeom prst="rect">
              <a:avLst/>
            </a:prstGeom>
            <a:solidFill>
              <a:schemeClr val="accent1">
                <a:lumMod val="75000"/>
              </a:schemeClr>
            </a:solidFill>
          </p:spPr>
          <p:txBody>
            <a:bodyPr>
              <a:spAutoFit/>
            </a:bodyPr>
            <a:lstStyle/>
            <a:p>
              <a:pPr algn="ctr" fontAlgn="auto">
                <a:spcAft>
                  <a:spcPts val="0"/>
                </a:spcAft>
                <a:buFont typeface="Arial" pitchFamily="34" charset="0"/>
                <a:buNone/>
                <a:defRPr/>
              </a:pPr>
              <a:endParaRPr lang="en-GB" sz="1400" dirty="0">
                <a:latin typeface="Arial"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9C0E656D-DA8B-463E-882D-51E40DC1E7BC}"/>
              </a:ext>
            </a:extLst>
          </p:cNvPr>
          <p:cNvSpPr>
            <a:spLocks noGrp="1"/>
          </p:cNvSpPr>
          <p:nvPr>
            <p:ph type="title"/>
          </p:nvPr>
        </p:nvSpPr>
        <p:spPr>
          <a:xfrm>
            <a:off x="457200" y="274638"/>
            <a:ext cx="8229600" cy="1785937"/>
          </a:xfrm>
        </p:spPr>
        <p:txBody>
          <a:bodyPr/>
          <a:lstStyle/>
          <a:p>
            <a:pPr eaLnBrk="1" hangingPunct="1"/>
            <a:r>
              <a:rPr lang="en-GB" altLang="en-US">
                <a:solidFill>
                  <a:srgbClr val="0000CC"/>
                </a:solidFill>
                <a:latin typeface="Arial Black" panose="020B0A04020102020204" pitchFamily="34" charset="0"/>
                <a:cs typeface="Arial" panose="020B0604020202020204" pitchFamily="34" charset="0"/>
              </a:rPr>
              <a:t>Benefits for consumers </a:t>
            </a:r>
          </a:p>
        </p:txBody>
      </p:sp>
      <p:sp>
        <p:nvSpPr>
          <p:cNvPr id="9" name="Content Placeholder 2">
            <a:extLst>
              <a:ext uri="{FF2B5EF4-FFF2-40B4-BE49-F238E27FC236}">
                <a16:creationId xmlns:a16="http://schemas.microsoft.com/office/drawing/2014/main" id="{8329515B-7318-441A-A6F1-9D3629A6BAF6}"/>
              </a:ext>
            </a:extLst>
          </p:cNvPr>
          <p:cNvSpPr>
            <a:spLocks noGrp="1"/>
          </p:cNvSpPr>
          <p:nvPr>
            <p:ph idx="1"/>
          </p:nvPr>
        </p:nvSpPr>
        <p:spPr>
          <a:xfrm>
            <a:off x="395288" y="1700213"/>
            <a:ext cx="8507412" cy="4464050"/>
          </a:xfrm>
        </p:spPr>
        <p:txBody>
          <a:bodyPr rtlCol="0">
            <a:noAutofit/>
          </a:bodyPr>
          <a:lstStyle/>
          <a:p>
            <a:pPr marL="0" indent="0" eaLnBrk="1" hangingPunct="1">
              <a:lnSpc>
                <a:spcPct val="120000"/>
              </a:lnSpc>
              <a:buFont typeface="Arial" charset="0"/>
              <a:buNone/>
              <a:defRPr/>
            </a:pPr>
            <a:endParaRPr lang="en-GB" sz="3600" kern="0" dirty="0">
              <a:solidFill>
                <a:srgbClr val="0000CC"/>
              </a:solidFill>
              <a:latin typeface="Arial Black" pitchFamily="34" charset="0"/>
            </a:endParaRPr>
          </a:p>
          <a:p>
            <a:pPr eaLnBrk="1" hangingPunct="1">
              <a:lnSpc>
                <a:spcPct val="120000"/>
              </a:lnSpc>
              <a:buFontTx/>
              <a:buChar char="•"/>
              <a:defRPr/>
            </a:pPr>
            <a:r>
              <a:rPr lang="en-GB" kern="0" dirty="0">
                <a:solidFill>
                  <a:srgbClr val="0000CC"/>
                </a:solidFill>
                <a:latin typeface="Arial Black" pitchFamily="34" charset="0"/>
              </a:rPr>
              <a:t>Public confidence in goods and services despite complex global marketplace</a:t>
            </a:r>
          </a:p>
          <a:p>
            <a:pPr eaLnBrk="1" hangingPunct="1">
              <a:lnSpc>
                <a:spcPct val="120000"/>
              </a:lnSpc>
              <a:buFontTx/>
              <a:buChar char="•"/>
              <a:defRPr/>
            </a:pPr>
            <a:r>
              <a:rPr lang="en-GB" kern="0" dirty="0">
                <a:solidFill>
                  <a:srgbClr val="0000CC"/>
                </a:solidFill>
                <a:latin typeface="Arial Black" pitchFamily="34" charset="0"/>
              </a:rPr>
              <a:t>Reduces product failures</a:t>
            </a:r>
          </a:p>
          <a:p>
            <a:pPr eaLnBrk="1" hangingPunct="1">
              <a:lnSpc>
                <a:spcPct val="120000"/>
              </a:lnSpc>
              <a:buFontTx/>
              <a:buChar char="•"/>
              <a:defRPr/>
            </a:pPr>
            <a:endParaRPr lang="en-GB" kern="0" dirty="0">
              <a:solidFill>
                <a:srgbClr val="0000CC"/>
              </a:solidFill>
              <a:latin typeface="Arial Black" pitchFamily="34" charset="0"/>
            </a:endParaRPr>
          </a:p>
          <a:p>
            <a:pPr eaLnBrk="1" hangingPunct="1">
              <a:lnSpc>
                <a:spcPct val="120000"/>
              </a:lnSpc>
              <a:buFontTx/>
              <a:buChar char="•"/>
              <a:defRPr/>
            </a:pPr>
            <a:endParaRPr lang="en-GB" kern="0" dirty="0">
              <a:solidFill>
                <a:srgbClr val="0000CC"/>
              </a:solidFill>
              <a:latin typeface="Arial Black" pitchFamily="34" charset="0"/>
            </a:endParaRPr>
          </a:p>
          <a:p>
            <a:pPr marL="0" indent="0" eaLnBrk="1" hangingPunct="1">
              <a:lnSpc>
                <a:spcPct val="120000"/>
              </a:lnSpc>
              <a:buFont typeface="Arial" charset="0"/>
              <a:buNone/>
              <a:defRPr/>
            </a:pPr>
            <a:endParaRPr lang="en-GB" sz="2400" kern="0" dirty="0">
              <a:solidFill>
                <a:srgbClr val="0000CC"/>
              </a:solidFill>
              <a:latin typeface="Arial Black" pitchFamily="34" charset="0"/>
            </a:endParaRPr>
          </a:p>
        </p:txBody>
      </p:sp>
      <p:sp>
        <p:nvSpPr>
          <p:cNvPr id="34820" name="Slide Number Placeholder 1">
            <a:extLst>
              <a:ext uri="{FF2B5EF4-FFF2-40B4-BE49-F238E27FC236}">
                <a16:creationId xmlns:a16="http://schemas.microsoft.com/office/drawing/2014/main" id="{9E3D13CA-A7BE-4059-A335-F695779E6E6D}"/>
              </a:ext>
            </a:extLst>
          </p:cNvPr>
          <p:cNvSpPr>
            <a:spLocks noGrp="1"/>
          </p:cNvSpPr>
          <p:nvPr>
            <p:ph type="sldNum" sz="quarter" idx="12"/>
          </p:nvPr>
        </p:nvSpPr>
        <p:spPr bwMode="auto">
          <a:xfrm>
            <a:off x="8567738" y="6318250"/>
            <a:ext cx="576262" cy="539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CB6DB6-9A50-4ACC-8A6C-5C3FDB00E264}" type="slidenum">
              <a:rPr lang="en-GB" altLang="en-US" sz="1400">
                <a:latin typeface="Arial Black" panose="020B0A04020102020204" pitchFamily="34" charset="0"/>
              </a:rPr>
              <a:pPr eaLnBrk="1" hangingPunct="1"/>
              <a:t>19</a:t>
            </a:fld>
            <a:endParaRPr lang="en-GB" altLang="en-US" sz="1400">
              <a:latin typeface="Arial Black" panose="020B0A04020102020204" pitchFamily="34" charset="0"/>
            </a:endParaRPr>
          </a:p>
        </p:txBody>
      </p:sp>
      <p:grpSp>
        <p:nvGrpSpPr>
          <p:cNvPr id="34821" name="Group 6">
            <a:extLst>
              <a:ext uri="{FF2B5EF4-FFF2-40B4-BE49-F238E27FC236}">
                <a16:creationId xmlns:a16="http://schemas.microsoft.com/office/drawing/2014/main" id="{D773686A-AC36-496E-9E7F-9BE08C85C7C0}"/>
              </a:ext>
            </a:extLst>
          </p:cNvPr>
          <p:cNvGrpSpPr>
            <a:grpSpLocks/>
          </p:cNvGrpSpPr>
          <p:nvPr/>
        </p:nvGrpSpPr>
        <p:grpSpPr bwMode="auto">
          <a:xfrm>
            <a:off x="95250" y="6184900"/>
            <a:ext cx="7213600" cy="647700"/>
            <a:chOff x="95187" y="6185035"/>
            <a:chExt cx="7213117" cy="647700"/>
          </a:xfrm>
        </p:grpSpPr>
        <p:pic>
          <p:nvPicPr>
            <p:cNvPr id="34822" name="Picture 19">
              <a:extLst>
                <a:ext uri="{FF2B5EF4-FFF2-40B4-BE49-F238E27FC236}">
                  <a16:creationId xmlns:a16="http://schemas.microsoft.com/office/drawing/2014/main" id="{B4ED850B-F0F4-4AA8-B60D-DD9778DEF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145" y="6237638"/>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23" descr="ilacRGB">
              <a:extLst>
                <a:ext uri="{FF2B5EF4-FFF2-40B4-BE49-F238E27FC236}">
                  <a16:creationId xmlns:a16="http://schemas.microsoft.com/office/drawing/2014/main" id="{A66CDBAF-2D71-4B84-8465-E32E192A03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87" y="6185035"/>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9070FA15-5993-4359-867F-FCB5EBB01C1C}"/>
                </a:ext>
              </a:extLst>
            </p:cNvPr>
            <p:cNvSpPr txBox="1"/>
            <p:nvPr/>
          </p:nvSpPr>
          <p:spPr>
            <a:xfrm>
              <a:off x="1766713" y="6337435"/>
              <a:ext cx="5541591" cy="307975"/>
            </a:xfrm>
            <a:prstGeom prst="rect">
              <a:avLst/>
            </a:prstGeom>
            <a:solidFill>
              <a:schemeClr val="accent1">
                <a:lumMod val="75000"/>
              </a:schemeClr>
            </a:solidFill>
          </p:spPr>
          <p:txBody>
            <a:bodyPr>
              <a:spAutoFit/>
            </a:bodyPr>
            <a:lstStyle/>
            <a:p>
              <a:pPr algn="ctr" fontAlgn="auto">
                <a:spcAft>
                  <a:spcPts val="0"/>
                </a:spcAft>
                <a:buFont typeface="Arial" pitchFamily="34" charset="0"/>
                <a:buNone/>
                <a:defRPr/>
              </a:pPr>
              <a:endParaRPr lang="en-GB" sz="1400" dirty="0">
                <a:latin typeface="Arial" charset="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ubtitle 2">
            <a:extLst>
              <a:ext uri="{FF2B5EF4-FFF2-40B4-BE49-F238E27FC236}">
                <a16:creationId xmlns:a16="http://schemas.microsoft.com/office/drawing/2014/main" id="{07FD10C4-B93C-49A8-BA64-6B5BE1C11A6A}"/>
              </a:ext>
            </a:extLst>
          </p:cNvPr>
          <p:cNvSpPr>
            <a:spLocks noGrp="1"/>
          </p:cNvSpPr>
          <p:nvPr>
            <p:ph type="subTitle" idx="4294967295"/>
          </p:nvPr>
        </p:nvSpPr>
        <p:spPr>
          <a:xfrm>
            <a:off x="323850" y="1196975"/>
            <a:ext cx="7920038" cy="4752975"/>
          </a:xfrm>
        </p:spPr>
        <p:txBody>
          <a:bodyPr/>
          <a:lstStyle/>
          <a:p>
            <a:pPr>
              <a:buFont typeface="Arial" panose="020B0604020202020204" pitchFamily="34" charset="0"/>
              <a:buNone/>
            </a:pPr>
            <a:r>
              <a:rPr lang="en-US" altLang="en-US" sz="2800">
                <a:latin typeface="Arial" panose="020B0604020202020204" pitchFamily="34" charset="0"/>
                <a:cs typeface="Arial" panose="020B0604020202020204" pitchFamily="34" charset="0"/>
              </a:rPr>
              <a:t>“</a:t>
            </a:r>
            <a:r>
              <a:rPr lang="en-US" altLang="en-US" sz="2600" b="1">
                <a:latin typeface="Arial" panose="020B0604020202020204" pitchFamily="34" charset="0"/>
                <a:cs typeface="Arial" panose="020B0604020202020204" pitchFamily="34" charset="0"/>
              </a:rPr>
              <a:t>6.1.1 adequate and enduring technical competence of the relevant conformity assessment bodies in the exporting Member, so that confidence in the continued reliability of their conformity assessment results can exist; in this regard, verified compliance, for instance through </a:t>
            </a:r>
            <a:r>
              <a:rPr lang="en-US" altLang="en-US" sz="2600" b="1" i="1">
                <a:solidFill>
                  <a:srgbClr val="0000CC"/>
                </a:solidFill>
                <a:latin typeface="Arial" panose="020B0604020202020204" pitchFamily="34" charset="0"/>
                <a:cs typeface="Arial" panose="020B0604020202020204" pitchFamily="34" charset="0"/>
              </a:rPr>
              <a:t>accreditation</a:t>
            </a:r>
            <a:r>
              <a:rPr lang="en-US" altLang="en-US" sz="2600" b="1">
                <a:latin typeface="Arial" panose="020B0604020202020204" pitchFamily="34" charset="0"/>
                <a:cs typeface="Arial" panose="020B0604020202020204" pitchFamily="34" charset="0"/>
              </a:rPr>
              <a:t>, with relevant guides or recommendations issued by international standardizing bodies shall be taken into account as an indication of adequate technical competence;”</a:t>
            </a:r>
          </a:p>
        </p:txBody>
      </p:sp>
      <p:sp>
        <p:nvSpPr>
          <p:cNvPr id="17411" name="Title 1">
            <a:extLst>
              <a:ext uri="{FF2B5EF4-FFF2-40B4-BE49-F238E27FC236}">
                <a16:creationId xmlns:a16="http://schemas.microsoft.com/office/drawing/2014/main" id="{9EA2C2A4-78FB-48FF-BAFC-0D695AFAD8E6}"/>
              </a:ext>
            </a:extLst>
          </p:cNvPr>
          <p:cNvSpPr>
            <a:spLocks noGrp="1"/>
          </p:cNvSpPr>
          <p:nvPr>
            <p:ph type="ctrTitle" idx="4294967295"/>
          </p:nvPr>
        </p:nvSpPr>
        <p:spPr>
          <a:xfrm>
            <a:off x="250825" y="330200"/>
            <a:ext cx="8353425" cy="866775"/>
          </a:xfrm>
        </p:spPr>
        <p:txBody>
          <a:bodyPr/>
          <a:lstStyle/>
          <a:p>
            <a:r>
              <a:rPr lang="en-US" altLang="en-US" sz="3200">
                <a:solidFill>
                  <a:srgbClr val="0000CC"/>
                </a:solidFill>
                <a:latin typeface="Arial Black" panose="020B0A04020102020204" pitchFamily="34" charset="0"/>
                <a:cs typeface="Arial" panose="020B0604020202020204" pitchFamily="34" charset="0"/>
              </a:rPr>
              <a:t>Accreditation in the TBT Agreement</a:t>
            </a:r>
          </a:p>
        </p:txBody>
      </p:sp>
      <p:sp>
        <p:nvSpPr>
          <p:cNvPr id="4" name="スライド番号プレースホルダ 3">
            <a:extLst>
              <a:ext uri="{FF2B5EF4-FFF2-40B4-BE49-F238E27FC236}">
                <a16:creationId xmlns:a16="http://schemas.microsoft.com/office/drawing/2014/main" id="{1DF36F21-E0EE-4AF4-87F0-8C9FB99FF97B}"/>
              </a:ext>
            </a:extLst>
          </p:cNvPr>
          <p:cNvSpPr>
            <a:spLocks noGrp="1"/>
          </p:cNvSpPr>
          <p:nvPr>
            <p:ph type="sldNum" sz="quarter" idx="12"/>
          </p:nvPr>
        </p:nvSpPr>
        <p:spPr>
          <a:xfrm>
            <a:off x="457200" y="6356350"/>
            <a:ext cx="21336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eaLnBrk="1" hangingPunct="1"/>
            <a:fld id="{FE39818C-0C61-4E0D-9E3A-854D2C3B1B5B}" type="slidenum">
              <a:rPr lang="en-AU" altLang="ja-JP">
                <a:solidFill>
                  <a:srgbClr val="898989"/>
                </a:solidFill>
                <a:cs typeface="Arial" panose="020B0604020202020204" pitchFamily="34" charset="0"/>
              </a:rPr>
              <a:pPr algn="l" eaLnBrk="1" hangingPunct="1"/>
              <a:t>2</a:t>
            </a:fld>
            <a:endParaRPr lang="en-AU" altLang="ja-JP">
              <a:solidFill>
                <a:srgbClr val="898989"/>
              </a:solidFill>
              <a:cs typeface="Arial" panose="020B0604020202020204" pitchFamily="34" charset="0"/>
            </a:endParaRPr>
          </a:p>
        </p:txBody>
      </p:sp>
      <p:grpSp>
        <p:nvGrpSpPr>
          <p:cNvPr id="17413" name="Group 6">
            <a:extLst>
              <a:ext uri="{FF2B5EF4-FFF2-40B4-BE49-F238E27FC236}">
                <a16:creationId xmlns:a16="http://schemas.microsoft.com/office/drawing/2014/main" id="{AA09C863-4885-47D8-A565-FA7159C6A3BB}"/>
              </a:ext>
            </a:extLst>
          </p:cNvPr>
          <p:cNvGrpSpPr>
            <a:grpSpLocks/>
          </p:cNvGrpSpPr>
          <p:nvPr/>
        </p:nvGrpSpPr>
        <p:grpSpPr bwMode="auto">
          <a:xfrm>
            <a:off x="95250" y="6184900"/>
            <a:ext cx="7213600" cy="647700"/>
            <a:chOff x="95187" y="6185035"/>
            <a:chExt cx="7213117" cy="647700"/>
          </a:xfrm>
        </p:grpSpPr>
        <p:pic>
          <p:nvPicPr>
            <p:cNvPr id="17414" name="Picture 19">
              <a:extLst>
                <a:ext uri="{FF2B5EF4-FFF2-40B4-BE49-F238E27FC236}">
                  <a16:creationId xmlns:a16="http://schemas.microsoft.com/office/drawing/2014/main" id="{503D95DF-4931-4CCC-BE39-25B3387036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145" y="6237638"/>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23" descr="ilacRGB">
              <a:extLst>
                <a:ext uri="{FF2B5EF4-FFF2-40B4-BE49-F238E27FC236}">
                  <a16:creationId xmlns:a16="http://schemas.microsoft.com/office/drawing/2014/main" id="{FC9E7AB2-4F77-46B9-AC8F-29D79EF3B7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87" y="6185035"/>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7F3C1D30-83F7-4438-9048-6A4742AC8F12}"/>
                </a:ext>
              </a:extLst>
            </p:cNvPr>
            <p:cNvSpPr txBox="1"/>
            <p:nvPr/>
          </p:nvSpPr>
          <p:spPr>
            <a:xfrm>
              <a:off x="1766713" y="6337435"/>
              <a:ext cx="5541591" cy="307975"/>
            </a:xfrm>
            <a:prstGeom prst="rect">
              <a:avLst/>
            </a:prstGeom>
            <a:solidFill>
              <a:schemeClr val="accent1">
                <a:lumMod val="75000"/>
              </a:schemeClr>
            </a:solidFill>
          </p:spPr>
          <p:txBody>
            <a:bodyPr>
              <a:spAutoFit/>
            </a:bodyPr>
            <a:lstStyle/>
            <a:p>
              <a:pPr algn="ctr" fontAlgn="auto">
                <a:spcAft>
                  <a:spcPts val="0"/>
                </a:spcAft>
                <a:buFont typeface="Arial" pitchFamily="34" charset="0"/>
                <a:buNone/>
                <a:defRPr/>
              </a:pPr>
              <a:endParaRPr lang="en-GB" sz="1400" dirty="0">
                <a:latin typeface="Arial" charset="0"/>
              </a:endParaRPr>
            </a:p>
          </p:txBody>
        </p:sp>
      </p:gr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DFEDBB6D-CC08-41B9-8C58-CDDABA37E3C4}"/>
              </a:ext>
            </a:extLst>
          </p:cNvPr>
          <p:cNvSpPr>
            <a:spLocks noGrp="1"/>
          </p:cNvSpPr>
          <p:nvPr>
            <p:ph type="title"/>
          </p:nvPr>
        </p:nvSpPr>
        <p:spPr>
          <a:xfrm>
            <a:off x="0" y="274638"/>
            <a:ext cx="9144000" cy="1143000"/>
          </a:xfrm>
        </p:spPr>
        <p:txBody>
          <a:bodyPr/>
          <a:lstStyle/>
          <a:p>
            <a:pPr eaLnBrk="1" hangingPunct="1"/>
            <a:r>
              <a:rPr lang="en-GB" altLang="en-US" sz="3600">
                <a:solidFill>
                  <a:srgbClr val="0000CC"/>
                </a:solidFill>
                <a:latin typeface="Arial Black" panose="020B0A04020102020204" pitchFamily="34" charset="0"/>
                <a:cs typeface="Arial" panose="020B0604020202020204" pitchFamily="34" charset="0"/>
              </a:rPr>
              <a:t>Contact Details</a:t>
            </a:r>
          </a:p>
        </p:txBody>
      </p:sp>
      <p:sp>
        <p:nvSpPr>
          <p:cNvPr id="35843" name="Slide Number Placeholder 1">
            <a:extLst>
              <a:ext uri="{FF2B5EF4-FFF2-40B4-BE49-F238E27FC236}">
                <a16:creationId xmlns:a16="http://schemas.microsoft.com/office/drawing/2014/main" id="{92C61A6E-0217-467E-9AAC-FBCA3C1EE0BD}"/>
              </a:ext>
            </a:extLst>
          </p:cNvPr>
          <p:cNvSpPr>
            <a:spLocks noGrp="1"/>
          </p:cNvSpPr>
          <p:nvPr>
            <p:ph type="sldNum" sz="quarter" idx="12"/>
          </p:nvPr>
        </p:nvSpPr>
        <p:spPr bwMode="auto">
          <a:xfrm>
            <a:off x="8567738" y="6318250"/>
            <a:ext cx="576262" cy="539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72E0EAC-3FE9-4FB6-8BD8-A975B1ACA9AC}" type="slidenum">
              <a:rPr lang="en-GB" altLang="en-US" sz="1400">
                <a:latin typeface="Arial Black" panose="020B0A04020102020204" pitchFamily="34" charset="0"/>
              </a:rPr>
              <a:pPr eaLnBrk="1" hangingPunct="1"/>
              <a:t>20</a:t>
            </a:fld>
            <a:endParaRPr lang="en-GB" altLang="en-US" sz="1400">
              <a:latin typeface="Arial Black" panose="020B0A04020102020204" pitchFamily="34" charset="0"/>
            </a:endParaRPr>
          </a:p>
        </p:txBody>
      </p:sp>
      <p:pic>
        <p:nvPicPr>
          <p:cNvPr id="35844" name="Picture 9">
            <a:extLst>
              <a:ext uri="{FF2B5EF4-FFF2-40B4-BE49-F238E27FC236}">
                <a16:creationId xmlns:a16="http://schemas.microsoft.com/office/drawing/2014/main" id="{687E8E9C-74E4-4B3B-9D92-58F0D77996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4287"/>
          <a:stretch>
            <a:fillRect/>
          </a:stretch>
        </p:blipFill>
        <p:spPr bwMode="auto">
          <a:xfrm>
            <a:off x="568325" y="1903413"/>
            <a:ext cx="7208838"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5" name="Group 6">
            <a:extLst>
              <a:ext uri="{FF2B5EF4-FFF2-40B4-BE49-F238E27FC236}">
                <a16:creationId xmlns:a16="http://schemas.microsoft.com/office/drawing/2014/main" id="{4E497C40-AF94-41ED-887B-8DA057ACFC71}"/>
              </a:ext>
            </a:extLst>
          </p:cNvPr>
          <p:cNvGrpSpPr>
            <a:grpSpLocks/>
          </p:cNvGrpSpPr>
          <p:nvPr/>
        </p:nvGrpSpPr>
        <p:grpSpPr bwMode="auto">
          <a:xfrm>
            <a:off x="95250" y="6184900"/>
            <a:ext cx="7213600" cy="647700"/>
            <a:chOff x="95187" y="6185035"/>
            <a:chExt cx="7213117" cy="647700"/>
          </a:xfrm>
        </p:grpSpPr>
        <p:pic>
          <p:nvPicPr>
            <p:cNvPr id="35847" name="Picture 19">
              <a:extLst>
                <a:ext uri="{FF2B5EF4-FFF2-40B4-BE49-F238E27FC236}">
                  <a16:creationId xmlns:a16="http://schemas.microsoft.com/office/drawing/2014/main" id="{B0870233-51E1-4884-B054-1CC6729D51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145" y="6237638"/>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23" descr="ilacRGB">
              <a:extLst>
                <a:ext uri="{FF2B5EF4-FFF2-40B4-BE49-F238E27FC236}">
                  <a16:creationId xmlns:a16="http://schemas.microsoft.com/office/drawing/2014/main" id="{96EA0F83-7F8B-4E59-A48B-A2C02D211D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187" y="6185035"/>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3833BF90-0102-4805-9BFB-D665BA78E252}"/>
                </a:ext>
              </a:extLst>
            </p:cNvPr>
            <p:cNvSpPr txBox="1"/>
            <p:nvPr/>
          </p:nvSpPr>
          <p:spPr>
            <a:xfrm>
              <a:off x="1766713" y="6337435"/>
              <a:ext cx="5541591" cy="307975"/>
            </a:xfrm>
            <a:prstGeom prst="rect">
              <a:avLst/>
            </a:prstGeom>
            <a:solidFill>
              <a:schemeClr val="accent1">
                <a:lumMod val="75000"/>
              </a:schemeClr>
            </a:solidFill>
          </p:spPr>
          <p:txBody>
            <a:bodyPr>
              <a:spAutoFit/>
            </a:bodyPr>
            <a:lstStyle/>
            <a:p>
              <a:pPr algn="ctr" fontAlgn="auto">
                <a:spcAft>
                  <a:spcPts val="0"/>
                </a:spcAft>
                <a:buFont typeface="Arial" pitchFamily="34" charset="0"/>
                <a:buNone/>
                <a:defRPr/>
              </a:pPr>
              <a:endParaRPr lang="en-GB" sz="1400" dirty="0">
                <a:latin typeface="Arial" charset="0"/>
              </a:endParaRPr>
            </a:p>
          </p:txBody>
        </p:sp>
      </p:grpSp>
      <p:pic>
        <p:nvPicPr>
          <p:cNvPr id="35846" name="Picture 9">
            <a:extLst>
              <a:ext uri="{FF2B5EF4-FFF2-40B4-BE49-F238E27FC236}">
                <a16:creationId xmlns:a16="http://schemas.microsoft.com/office/drawing/2014/main" id="{C76A842B-3C6A-47C3-B999-A2579F0DB1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4287"/>
          <a:stretch>
            <a:fillRect/>
          </a:stretch>
        </p:blipFill>
        <p:spPr bwMode="auto">
          <a:xfrm>
            <a:off x="720725" y="1268413"/>
            <a:ext cx="7208838"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8">
            <a:extLst>
              <a:ext uri="{FF2B5EF4-FFF2-40B4-BE49-F238E27FC236}">
                <a16:creationId xmlns:a16="http://schemas.microsoft.com/office/drawing/2014/main" id="{F2BC8721-3EF4-4255-A892-A188C40D85C3}"/>
              </a:ext>
            </a:extLst>
          </p:cNvPr>
          <p:cNvGrpSpPr>
            <a:grpSpLocks/>
          </p:cNvGrpSpPr>
          <p:nvPr/>
        </p:nvGrpSpPr>
        <p:grpSpPr bwMode="auto">
          <a:xfrm>
            <a:off x="1184275" y="1319213"/>
            <a:ext cx="6756400" cy="4668837"/>
            <a:chOff x="381000" y="1308256"/>
            <a:chExt cx="6823841" cy="4971894"/>
          </a:xfrm>
        </p:grpSpPr>
        <p:sp>
          <p:nvSpPr>
            <p:cNvPr id="18437" name="Text Box 4">
              <a:extLst>
                <a:ext uri="{FF2B5EF4-FFF2-40B4-BE49-F238E27FC236}">
                  <a16:creationId xmlns:a16="http://schemas.microsoft.com/office/drawing/2014/main" id="{68BA4650-E1DB-4AD9-98A9-153D602243EA}"/>
                </a:ext>
              </a:extLst>
            </p:cNvPr>
            <p:cNvSpPr txBox="1">
              <a:spLocks noChangeArrowheads="1"/>
            </p:cNvSpPr>
            <p:nvPr/>
          </p:nvSpPr>
          <p:spPr bwMode="auto">
            <a:xfrm>
              <a:off x="5315607" y="5536187"/>
              <a:ext cx="18220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ja-JP" sz="1600" b="1">
                  <a:solidFill>
                    <a:schemeClr val="accent2"/>
                  </a:solidFill>
                </a:rPr>
                <a:t>Demands for facilitating trade</a:t>
              </a:r>
            </a:p>
          </p:txBody>
        </p:sp>
        <p:cxnSp>
          <p:nvCxnSpPr>
            <p:cNvPr id="18438" name="AutoShape 5">
              <a:extLst>
                <a:ext uri="{FF2B5EF4-FFF2-40B4-BE49-F238E27FC236}">
                  <a16:creationId xmlns:a16="http://schemas.microsoft.com/office/drawing/2014/main" id="{14400407-EA93-47DC-A3C2-887913E48677}"/>
                </a:ext>
              </a:extLst>
            </p:cNvPr>
            <p:cNvCxnSpPr>
              <a:cxnSpLocks noChangeShapeType="1"/>
              <a:stCxn id="18439" idx="3"/>
            </p:cNvCxnSpPr>
            <p:nvPr/>
          </p:nvCxnSpPr>
          <p:spPr bwMode="auto">
            <a:xfrm>
              <a:off x="5129048" y="5822950"/>
              <a:ext cx="2075793" cy="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8439" name="Rectangle 6">
              <a:extLst>
                <a:ext uri="{FF2B5EF4-FFF2-40B4-BE49-F238E27FC236}">
                  <a16:creationId xmlns:a16="http://schemas.microsoft.com/office/drawing/2014/main" id="{B5D65DC3-E7E5-45EE-8AD7-61CEB858620D}"/>
                </a:ext>
              </a:extLst>
            </p:cNvPr>
            <p:cNvSpPr>
              <a:spLocks noChangeArrowheads="1"/>
            </p:cNvSpPr>
            <p:nvPr/>
          </p:nvSpPr>
          <p:spPr bwMode="auto">
            <a:xfrm>
              <a:off x="3300248" y="5365750"/>
              <a:ext cx="1828800" cy="914400"/>
            </a:xfrm>
            <a:prstGeom prst="rect">
              <a:avLst/>
            </a:prstGeom>
            <a:gradFill rotWithShape="0">
              <a:gsLst>
                <a:gs pos="0">
                  <a:srgbClr val="FF66FF"/>
                </a:gs>
                <a:gs pos="100000">
                  <a:schemeClr val="hlink"/>
                </a:gs>
              </a:gsLst>
              <a:lin ang="2700000" scaled="1"/>
            </a:gradFill>
            <a:ln w="9525">
              <a:solidFill>
                <a:srgbClr val="FF66CC"/>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ja-JP" b="1"/>
                <a:t>Trade </a:t>
              </a:r>
            </a:p>
            <a:p>
              <a:pPr algn="ctr" eaLnBrk="1" hangingPunct="1"/>
              <a:r>
                <a:rPr lang="en-US" altLang="ja-JP" b="1"/>
                <a:t>Organizations</a:t>
              </a:r>
            </a:p>
            <a:p>
              <a:pPr algn="ctr" eaLnBrk="1" hangingPunct="1"/>
              <a:r>
                <a:rPr lang="en-US" altLang="ja-JP" b="1"/>
                <a:t>&amp; Authorities</a:t>
              </a:r>
            </a:p>
          </p:txBody>
        </p:sp>
        <p:sp>
          <p:nvSpPr>
            <p:cNvPr id="18440" name="Rectangle 8">
              <a:extLst>
                <a:ext uri="{FF2B5EF4-FFF2-40B4-BE49-F238E27FC236}">
                  <a16:creationId xmlns:a16="http://schemas.microsoft.com/office/drawing/2014/main" id="{75D4E79F-FDD4-464D-9124-C706EEC07980}"/>
                </a:ext>
              </a:extLst>
            </p:cNvPr>
            <p:cNvSpPr>
              <a:spLocks noChangeArrowheads="1"/>
            </p:cNvSpPr>
            <p:nvPr/>
          </p:nvSpPr>
          <p:spPr bwMode="auto">
            <a:xfrm>
              <a:off x="751313" y="4420974"/>
              <a:ext cx="1219200" cy="609600"/>
            </a:xfrm>
            <a:prstGeom prst="rect">
              <a:avLst/>
            </a:prstGeom>
            <a:gradFill rotWithShape="0">
              <a:gsLst>
                <a:gs pos="0">
                  <a:srgbClr val="33CC33"/>
                </a:gs>
                <a:gs pos="100000">
                  <a:srgbClr val="66FF66"/>
                </a:gs>
              </a:gsLst>
              <a:lin ang="2700000" scaled="1"/>
            </a:gradFill>
            <a:ln w="9525">
              <a:solidFill>
                <a:srgbClr val="99CC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ja-JP" b="1"/>
                <a:t>Product/</a:t>
              </a:r>
            </a:p>
            <a:p>
              <a:pPr algn="ctr" eaLnBrk="1" hangingPunct="1"/>
              <a:r>
                <a:rPr lang="en-US" altLang="ja-JP" b="1"/>
                <a:t>service</a:t>
              </a:r>
              <a:endParaRPr lang="en-US" altLang="ja-JP"/>
            </a:p>
          </p:txBody>
        </p:sp>
        <p:sp>
          <p:nvSpPr>
            <p:cNvPr id="18441" name="Rectangle 9">
              <a:extLst>
                <a:ext uri="{FF2B5EF4-FFF2-40B4-BE49-F238E27FC236}">
                  <a16:creationId xmlns:a16="http://schemas.microsoft.com/office/drawing/2014/main" id="{310A4FE5-DA47-4C2C-9E51-C5BEA5265B45}"/>
                </a:ext>
              </a:extLst>
            </p:cNvPr>
            <p:cNvSpPr>
              <a:spLocks noChangeArrowheads="1"/>
            </p:cNvSpPr>
            <p:nvPr/>
          </p:nvSpPr>
          <p:spPr bwMode="auto">
            <a:xfrm>
              <a:off x="762000" y="5372100"/>
              <a:ext cx="1219200" cy="609600"/>
            </a:xfrm>
            <a:prstGeom prst="rect">
              <a:avLst/>
            </a:prstGeom>
            <a:gradFill rotWithShape="0">
              <a:gsLst>
                <a:gs pos="0">
                  <a:srgbClr val="33CC33"/>
                </a:gs>
                <a:gs pos="100000">
                  <a:srgbClr val="66FF66"/>
                </a:gs>
              </a:gsLst>
              <a:lin ang="2700000" scaled="1"/>
            </a:gradFill>
            <a:ln w="9525">
              <a:solidFill>
                <a:srgbClr val="99CC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ja-JP" b="1"/>
                <a:t>Suppliers</a:t>
              </a:r>
              <a:endParaRPr lang="en-US" altLang="ja-JP"/>
            </a:p>
          </p:txBody>
        </p:sp>
        <p:sp>
          <p:nvSpPr>
            <p:cNvPr id="18442" name="Rectangle 10">
              <a:extLst>
                <a:ext uri="{FF2B5EF4-FFF2-40B4-BE49-F238E27FC236}">
                  <a16:creationId xmlns:a16="http://schemas.microsoft.com/office/drawing/2014/main" id="{27C2C253-B67A-4C9C-8901-A466B730BCC2}"/>
                </a:ext>
              </a:extLst>
            </p:cNvPr>
            <p:cNvSpPr>
              <a:spLocks noChangeArrowheads="1"/>
            </p:cNvSpPr>
            <p:nvPr/>
          </p:nvSpPr>
          <p:spPr bwMode="auto">
            <a:xfrm>
              <a:off x="3368566" y="4419600"/>
              <a:ext cx="1828800" cy="609600"/>
            </a:xfrm>
            <a:prstGeom prst="rect">
              <a:avLst/>
            </a:prstGeom>
            <a:gradFill rotWithShape="0">
              <a:gsLst>
                <a:gs pos="0">
                  <a:srgbClr val="33CC33"/>
                </a:gs>
                <a:gs pos="100000">
                  <a:srgbClr val="66FF66"/>
                </a:gs>
              </a:gsLst>
              <a:lin ang="2700000" scaled="1"/>
            </a:gradFill>
            <a:ln w="9525">
              <a:solidFill>
                <a:srgbClr val="99CC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ja-JP" b="1"/>
                <a:t>Purchasers</a:t>
              </a:r>
            </a:p>
            <a:p>
              <a:pPr algn="ctr" eaLnBrk="1" hangingPunct="1"/>
              <a:r>
                <a:rPr lang="en-US" altLang="ja-JP" b="1"/>
                <a:t>Regulators</a:t>
              </a:r>
              <a:endParaRPr lang="en-US" altLang="ja-JP"/>
            </a:p>
          </p:txBody>
        </p:sp>
        <p:sp>
          <p:nvSpPr>
            <p:cNvPr id="18443" name="Line 11">
              <a:extLst>
                <a:ext uri="{FF2B5EF4-FFF2-40B4-BE49-F238E27FC236}">
                  <a16:creationId xmlns:a16="http://schemas.microsoft.com/office/drawing/2014/main" id="{3543EA8D-AC39-465D-8203-7D0BC0F885C9}"/>
                </a:ext>
              </a:extLst>
            </p:cNvPr>
            <p:cNvSpPr>
              <a:spLocks noChangeShapeType="1"/>
            </p:cNvSpPr>
            <p:nvPr/>
          </p:nvSpPr>
          <p:spPr bwMode="auto">
            <a:xfrm>
              <a:off x="1981200" y="4595321"/>
              <a:ext cx="14351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8444" name="Line 12">
              <a:extLst>
                <a:ext uri="{FF2B5EF4-FFF2-40B4-BE49-F238E27FC236}">
                  <a16:creationId xmlns:a16="http://schemas.microsoft.com/office/drawing/2014/main" id="{5159B448-FC1D-451E-BA35-2620D182E859}"/>
                </a:ext>
              </a:extLst>
            </p:cNvPr>
            <p:cNvSpPr>
              <a:spLocks noChangeShapeType="1"/>
            </p:cNvSpPr>
            <p:nvPr/>
          </p:nvSpPr>
          <p:spPr bwMode="auto">
            <a:xfrm flipH="1">
              <a:off x="1949450" y="4839494"/>
              <a:ext cx="14351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8" name="Text Box 13">
              <a:extLst>
                <a:ext uri="{FF2B5EF4-FFF2-40B4-BE49-F238E27FC236}">
                  <a16:creationId xmlns:a16="http://schemas.microsoft.com/office/drawing/2014/main" id="{7BAFD941-860C-4F3C-BA1B-E22E8978636A}"/>
                </a:ext>
              </a:extLst>
            </p:cNvPr>
            <p:cNvSpPr txBox="1">
              <a:spLocks noChangeArrowheads="1"/>
            </p:cNvSpPr>
            <p:nvPr/>
          </p:nvSpPr>
          <p:spPr bwMode="auto">
            <a:xfrm>
              <a:off x="1977933" y="4280235"/>
              <a:ext cx="1511956" cy="581548"/>
            </a:xfrm>
            <a:prstGeom prst="rect">
              <a:avLst/>
            </a:prstGeom>
            <a:no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ja-JP" sz="1600" dirty="0"/>
                <a:t> </a:t>
              </a:r>
              <a:r>
                <a:rPr lang="en-US" altLang="ja-JP" sz="1350" b="1" dirty="0">
                  <a:solidFill>
                    <a:schemeClr val="accent2"/>
                  </a:solidFill>
                </a:rPr>
                <a:t>Conforming product/service</a:t>
              </a:r>
              <a:endParaRPr lang="en-US" altLang="ja-JP" sz="1350" dirty="0">
                <a:solidFill>
                  <a:schemeClr val="accent2"/>
                </a:solidFill>
              </a:endParaRPr>
            </a:p>
          </p:txBody>
        </p:sp>
        <p:sp>
          <p:nvSpPr>
            <p:cNvPr id="19" name="Text Box 14">
              <a:extLst>
                <a:ext uri="{FF2B5EF4-FFF2-40B4-BE49-F238E27FC236}">
                  <a16:creationId xmlns:a16="http://schemas.microsoft.com/office/drawing/2014/main" id="{61BAC934-72B3-4D1A-8E51-8DC554FF3180}"/>
                </a:ext>
              </a:extLst>
            </p:cNvPr>
            <p:cNvSpPr txBox="1">
              <a:spLocks noChangeArrowheads="1"/>
            </p:cNvSpPr>
            <p:nvPr/>
          </p:nvSpPr>
          <p:spPr bwMode="auto">
            <a:xfrm>
              <a:off x="2013206" y="4782327"/>
              <a:ext cx="1370861" cy="319514"/>
            </a:xfrm>
            <a:prstGeom prst="rect">
              <a:avLst/>
            </a:prstGeom>
            <a:no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ja-JP" sz="1350" b="1" dirty="0">
                  <a:solidFill>
                    <a:schemeClr val="accent2"/>
                  </a:solidFill>
                </a:rPr>
                <a:t>Requirements</a:t>
              </a:r>
            </a:p>
          </p:txBody>
        </p:sp>
        <p:cxnSp>
          <p:nvCxnSpPr>
            <p:cNvPr id="18447" name="AutoShape 15">
              <a:extLst>
                <a:ext uri="{FF2B5EF4-FFF2-40B4-BE49-F238E27FC236}">
                  <a16:creationId xmlns:a16="http://schemas.microsoft.com/office/drawing/2014/main" id="{FECDAD60-53EC-4108-AE61-C9027E8A3096}"/>
                </a:ext>
              </a:extLst>
            </p:cNvPr>
            <p:cNvCxnSpPr>
              <a:cxnSpLocks noChangeShapeType="1"/>
              <a:stCxn id="18441" idx="0"/>
              <a:endCxn id="18440" idx="2"/>
            </p:cNvCxnSpPr>
            <p:nvPr/>
          </p:nvCxnSpPr>
          <p:spPr bwMode="auto">
            <a:xfrm flipH="1" flipV="1">
              <a:off x="1360913" y="5030574"/>
              <a:ext cx="10686" cy="341526"/>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8448" name="Line 16">
              <a:extLst>
                <a:ext uri="{FF2B5EF4-FFF2-40B4-BE49-F238E27FC236}">
                  <a16:creationId xmlns:a16="http://schemas.microsoft.com/office/drawing/2014/main" id="{1FB9A059-E68A-4E0E-B4C5-B7351A1CA75A}"/>
                </a:ext>
              </a:extLst>
            </p:cNvPr>
            <p:cNvSpPr>
              <a:spLocks noChangeShapeType="1"/>
            </p:cNvSpPr>
            <p:nvPr/>
          </p:nvSpPr>
          <p:spPr bwMode="auto">
            <a:xfrm>
              <a:off x="533400" y="3960812"/>
              <a:ext cx="4740166" cy="1588"/>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449" name="Line 17">
              <a:extLst>
                <a:ext uri="{FF2B5EF4-FFF2-40B4-BE49-F238E27FC236}">
                  <a16:creationId xmlns:a16="http://schemas.microsoft.com/office/drawing/2014/main" id="{252B2A51-75B8-4696-B840-7DF3085E2502}"/>
                </a:ext>
              </a:extLst>
            </p:cNvPr>
            <p:cNvSpPr>
              <a:spLocks noChangeShapeType="1"/>
            </p:cNvSpPr>
            <p:nvPr/>
          </p:nvSpPr>
          <p:spPr bwMode="auto">
            <a:xfrm flipH="1">
              <a:off x="533400" y="3960812"/>
              <a:ext cx="0" cy="216015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450" name="Line 18">
              <a:extLst>
                <a:ext uri="{FF2B5EF4-FFF2-40B4-BE49-F238E27FC236}">
                  <a16:creationId xmlns:a16="http://schemas.microsoft.com/office/drawing/2014/main" id="{39F2BCC8-E2AB-4ECA-91D3-83910D70DCAC}"/>
                </a:ext>
              </a:extLst>
            </p:cNvPr>
            <p:cNvSpPr>
              <a:spLocks noChangeShapeType="1"/>
            </p:cNvSpPr>
            <p:nvPr/>
          </p:nvSpPr>
          <p:spPr bwMode="auto">
            <a:xfrm>
              <a:off x="533400" y="6120962"/>
              <a:ext cx="2412124"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451" name="Line 19">
              <a:extLst>
                <a:ext uri="{FF2B5EF4-FFF2-40B4-BE49-F238E27FC236}">
                  <a16:creationId xmlns:a16="http://schemas.microsoft.com/office/drawing/2014/main" id="{B277801E-45AB-4A06-933F-8927EB9D04CE}"/>
                </a:ext>
              </a:extLst>
            </p:cNvPr>
            <p:cNvSpPr>
              <a:spLocks noChangeShapeType="1"/>
            </p:cNvSpPr>
            <p:nvPr/>
          </p:nvSpPr>
          <p:spPr bwMode="auto">
            <a:xfrm flipV="1">
              <a:off x="5334000" y="3960812"/>
              <a:ext cx="0" cy="1252976"/>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452" name="Line 20">
              <a:extLst>
                <a:ext uri="{FF2B5EF4-FFF2-40B4-BE49-F238E27FC236}">
                  <a16:creationId xmlns:a16="http://schemas.microsoft.com/office/drawing/2014/main" id="{4BF7A8C0-55E8-4D05-9B62-EC59787C5D50}"/>
                </a:ext>
              </a:extLst>
            </p:cNvPr>
            <p:cNvSpPr>
              <a:spLocks noChangeShapeType="1"/>
            </p:cNvSpPr>
            <p:nvPr/>
          </p:nvSpPr>
          <p:spPr bwMode="auto">
            <a:xfrm flipV="1">
              <a:off x="2958662" y="5213788"/>
              <a:ext cx="13138" cy="907174"/>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453" name="Line 21">
              <a:extLst>
                <a:ext uri="{FF2B5EF4-FFF2-40B4-BE49-F238E27FC236}">
                  <a16:creationId xmlns:a16="http://schemas.microsoft.com/office/drawing/2014/main" id="{C284AE18-C2BD-4691-9901-41EAF3AC7106}"/>
                </a:ext>
              </a:extLst>
            </p:cNvPr>
            <p:cNvSpPr>
              <a:spLocks noChangeShapeType="1"/>
            </p:cNvSpPr>
            <p:nvPr/>
          </p:nvSpPr>
          <p:spPr bwMode="auto">
            <a:xfrm>
              <a:off x="2953407" y="5213788"/>
              <a:ext cx="236220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454" name="Text Box 22">
              <a:extLst>
                <a:ext uri="{FF2B5EF4-FFF2-40B4-BE49-F238E27FC236}">
                  <a16:creationId xmlns:a16="http://schemas.microsoft.com/office/drawing/2014/main" id="{09A23147-FFEF-46FA-B1EB-8119700E762C}"/>
                </a:ext>
              </a:extLst>
            </p:cNvPr>
            <p:cNvSpPr txBox="1">
              <a:spLocks noChangeArrowheads="1"/>
            </p:cNvSpPr>
            <p:nvPr/>
          </p:nvSpPr>
          <p:spPr bwMode="auto">
            <a:xfrm>
              <a:off x="2095500" y="3960812"/>
              <a:ext cx="1104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ja-JP" b="1">
                  <a:solidFill>
                    <a:srgbClr val="800080"/>
                  </a:solidFill>
                  <a:latin typeface="Tahoma" panose="020B0604030504040204" pitchFamily="34" charset="0"/>
                </a:rPr>
                <a:t>Market</a:t>
              </a:r>
              <a:endParaRPr lang="en-US" altLang="ja-JP" b="1">
                <a:solidFill>
                  <a:schemeClr val="accent2"/>
                </a:solidFill>
                <a:latin typeface="Tahoma" panose="020B0604030504040204" pitchFamily="34" charset="0"/>
              </a:endParaRPr>
            </a:p>
          </p:txBody>
        </p:sp>
        <p:sp>
          <p:nvSpPr>
            <p:cNvPr id="18455" name="Line 24">
              <a:extLst>
                <a:ext uri="{FF2B5EF4-FFF2-40B4-BE49-F238E27FC236}">
                  <a16:creationId xmlns:a16="http://schemas.microsoft.com/office/drawing/2014/main" id="{AF4C713E-FD04-43C6-A6F6-FED35E9A4919}"/>
                </a:ext>
              </a:extLst>
            </p:cNvPr>
            <p:cNvSpPr>
              <a:spLocks noChangeShapeType="1"/>
            </p:cNvSpPr>
            <p:nvPr/>
          </p:nvSpPr>
          <p:spPr bwMode="auto">
            <a:xfrm flipV="1">
              <a:off x="381000" y="5715000"/>
              <a:ext cx="381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456" name="Line 25">
              <a:extLst>
                <a:ext uri="{FF2B5EF4-FFF2-40B4-BE49-F238E27FC236}">
                  <a16:creationId xmlns:a16="http://schemas.microsoft.com/office/drawing/2014/main" id="{44425911-5BC4-499A-BCA2-D62F2CCEAAF9}"/>
                </a:ext>
              </a:extLst>
            </p:cNvPr>
            <p:cNvSpPr>
              <a:spLocks noChangeShapeType="1"/>
            </p:cNvSpPr>
            <p:nvPr/>
          </p:nvSpPr>
          <p:spPr bwMode="auto">
            <a:xfrm flipV="1">
              <a:off x="381000" y="2971800"/>
              <a:ext cx="0" cy="2743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457" name="Rectangle 26">
              <a:extLst>
                <a:ext uri="{FF2B5EF4-FFF2-40B4-BE49-F238E27FC236}">
                  <a16:creationId xmlns:a16="http://schemas.microsoft.com/office/drawing/2014/main" id="{E5273B32-3A98-4BAF-8159-E0C9E3A9EBD0}"/>
                </a:ext>
              </a:extLst>
            </p:cNvPr>
            <p:cNvSpPr>
              <a:spLocks noChangeArrowheads="1"/>
            </p:cNvSpPr>
            <p:nvPr/>
          </p:nvSpPr>
          <p:spPr bwMode="auto">
            <a:xfrm>
              <a:off x="762000" y="2667000"/>
              <a:ext cx="1143000" cy="609600"/>
            </a:xfrm>
            <a:prstGeom prst="rect">
              <a:avLst/>
            </a:prstGeom>
            <a:gradFill rotWithShape="0">
              <a:gsLst>
                <a:gs pos="0">
                  <a:srgbClr val="99CCFF"/>
                </a:gs>
                <a:gs pos="100000">
                  <a:srgbClr val="CCFFFF"/>
                </a:gs>
              </a:gsLst>
              <a:lin ang="2700000" scaled="1"/>
            </a:gradFill>
            <a:ln w="9525">
              <a:solidFill>
                <a:srgbClr val="CCEC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ja-JP" sz="1500" b="1"/>
                <a:t>Certification</a:t>
              </a:r>
            </a:p>
            <a:p>
              <a:pPr algn="ctr" eaLnBrk="1" hangingPunct="1"/>
              <a:r>
                <a:rPr lang="en-US" altLang="ja-JP" sz="1500" b="1"/>
                <a:t>Body</a:t>
              </a:r>
            </a:p>
          </p:txBody>
        </p:sp>
        <p:sp>
          <p:nvSpPr>
            <p:cNvPr id="18458" name="Rectangle 27">
              <a:extLst>
                <a:ext uri="{FF2B5EF4-FFF2-40B4-BE49-F238E27FC236}">
                  <a16:creationId xmlns:a16="http://schemas.microsoft.com/office/drawing/2014/main" id="{0501F436-64BF-4561-92BD-D96CE0ED2A0E}"/>
                </a:ext>
              </a:extLst>
            </p:cNvPr>
            <p:cNvSpPr>
              <a:spLocks noChangeArrowheads="1"/>
            </p:cNvSpPr>
            <p:nvPr/>
          </p:nvSpPr>
          <p:spPr bwMode="auto">
            <a:xfrm>
              <a:off x="1981200" y="2667000"/>
              <a:ext cx="1143000" cy="609600"/>
            </a:xfrm>
            <a:prstGeom prst="rect">
              <a:avLst/>
            </a:prstGeom>
            <a:gradFill rotWithShape="0">
              <a:gsLst>
                <a:gs pos="0">
                  <a:srgbClr val="99CCFF"/>
                </a:gs>
                <a:gs pos="100000">
                  <a:srgbClr val="CCFFFF"/>
                </a:gs>
              </a:gsLst>
              <a:lin ang="2700000" scaled="1"/>
            </a:gradFill>
            <a:ln w="9525">
              <a:solidFill>
                <a:srgbClr val="CCEC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ja-JP" sz="1600" b="1"/>
                <a:t>Inspection</a:t>
              </a:r>
            </a:p>
            <a:p>
              <a:pPr algn="ctr" eaLnBrk="1" hangingPunct="1"/>
              <a:r>
                <a:rPr lang="en-US" altLang="ja-JP" sz="1600" b="1"/>
                <a:t>Body</a:t>
              </a:r>
            </a:p>
          </p:txBody>
        </p:sp>
        <p:sp>
          <p:nvSpPr>
            <p:cNvPr id="18459" name="Rectangle 28">
              <a:extLst>
                <a:ext uri="{FF2B5EF4-FFF2-40B4-BE49-F238E27FC236}">
                  <a16:creationId xmlns:a16="http://schemas.microsoft.com/office/drawing/2014/main" id="{C25FE824-7A4F-44B9-8586-9898360A5CF9}"/>
                </a:ext>
              </a:extLst>
            </p:cNvPr>
            <p:cNvSpPr>
              <a:spLocks noChangeArrowheads="1"/>
            </p:cNvSpPr>
            <p:nvPr/>
          </p:nvSpPr>
          <p:spPr bwMode="auto">
            <a:xfrm>
              <a:off x="3200400" y="2667000"/>
              <a:ext cx="914400" cy="609600"/>
            </a:xfrm>
            <a:prstGeom prst="rect">
              <a:avLst/>
            </a:prstGeom>
            <a:gradFill rotWithShape="0">
              <a:gsLst>
                <a:gs pos="0">
                  <a:srgbClr val="99CCFF"/>
                </a:gs>
                <a:gs pos="100000">
                  <a:srgbClr val="CCFFFF"/>
                </a:gs>
              </a:gsLst>
              <a:lin ang="2700000" scaled="1"/>
            </a:gradFill>
            <a:ln w="9525">
              <a:solidFill>
                <a:srgbClr val="CCEC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ja-JP" sz="1600" b="1"/>
                <a:t>Test</a:t>
              </a:r>
            </a:p>
            <a:p>
              <a:pPr algn="ctr" eaLnBrk="1" hangingPunct="1"/>
              <a:r>
                <a:rPr lang="en-US" altLang="ja-JP" sz="1600" b="1"/>
                <a:t> Lab</a:t>
              </a:r>
            </a:p>
          </p:txBody>
        </p:sp>
        <p:sp>
          <p:nvSpPr>
            <p:cNvPr id="18460" name="Rectangle 29">
              <a:extLst>
                <a:ext uri="{FF2B5EF4-FFF2-40B4-BE49-F238E27FC236}">
                  <a16:creationId xmlns:a16="http://schemas.microsoft.com/office/drawing/2014/main" id="{15C070FE-AC88-4886-8832-F09672043384}"/>
                </a:ext>
              </a:extLst>
            </p:cNvPr>
            <p:cNvSpPr>
              <a:spLocks noChangeArrowheads="1"/>
            </p:cNvSpPr>
            <p:nvPr/>
          </p:nvSpPr>
          <p:spPr bwMode="auto">
            <a:xfrm>
              <a:off x="4191000" y="2667000"/>
              <a:ext cx="838200" cy="609600"/>
            </a:xfrm>
            <a:prstGeom prst="rect">
              <a:avLst/>
            </a:prstGeom>
            <a:gradFill rotWithShape="0">
              <a:gsLst>
                <a:gs pos="0">
                  <a:srgbClr val="99CCFF"/>
                </a:gs>
                <a:gs pos="100000">
                  <a:srgbClr val="CCFFFF"/>
                </a:gs>
              </a:gsLst>
              <a:lin ang="2700000" scaled="1"/>
            </a:gradFill>
            <a:ln w="9525">
              <a:solidFill>
                <a:srgbClr val="CCEC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ja-JP" sz="1600" b="1"/>
                <a:t>Cal</a:t>
              </a:r>
            </a:p>
            <a:p>
              <a:pPr algn="ctr" eaLnBrk="1" hangingPunct="1"/>
              <a:r>
                <a:rPr lang="en-US" altLang="ja-JP" sz="1600" b="1"/>
                <a:t> Lab</a:t>
              </a:r>
            </a:p>
          </p:txBody>
        </p:sp>
        <p:sp>
          <p:nvSpPr>
            <p:cNvPr id="18461" name="Text Box 30">
              <a:extLst>
                <a:ext uri="{FF2B5EF4-FFF2-40B4-BE49-F238E27FC236}">
                  <a16:creationId xmlns:a16="http://schemas.microsoft.com/office/drawing/2014/main" id="{67BBCE27-3212-497E-94D8-6959AD453515}"/>
                </a:ext>
              </a:extLst>
            </p:cNvPr>
            <p:cNvSpPr txBox="1">
              <a:spLocks noChangeArrowheads="1"/>
            </p:cNvSpPr>
            <p:nvPr/>
          </p:nvSpPr>
          <p:spPr bwMode="auto">
            <a:xfrm>
              <a:off x="762000" y="2286000"/>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ja-JP" b="1">
                  <a:solidFill>
                    <a:srgbClr val="800080"/>
                  </a:solidFill>
                  <a:latin typeface="Tahoma" panose="020B0604030504040204" pitchFamily="34" charset="0"/>
                </a:rPr>
                <a:t>Conformity assessment bodies</a:t>
              </a:r>
              <a:endParaRPr lang="en-US" altLang="ja-JP" b="1">
                <a:solidFill>
                  <a:schemeClr val="accent2"/>
                </a:solidFill>
                <a:latin typeface="Tahoma" panose="020B0604030504040204" pitchFamily="34" charset="0"/>
              </a:endParaRPr>
            </a:p>
          </p:txBody>
        </p:sp>
        <p:cxnSp>
          <p:nvCxnSpPr>
            <p:cNvPr id="18462" name="AutoShape 32">
              <a:extLst>
                <a:ext uri="{FF2B5EF4-FFF2-40B4-BE49-F238E27FC236}">
                  <a16:creationId xmlns:a16="http://schemas.microsoft.com/office/drawing/2014/main" id="{2D61CCF2-8E59-48C0-8A09-76A79EC0B9B1}"/>
                </a:ext>
              </a:extLst>
            </p:cNvPr>
            <p:cNvCxnSpPr>
              <a:cxnSpLocks noChangeShapeType="1"/>
              <a:stCxn id="18458" idx="2"/>
            </p:cNvCxnSpPr>
            <p:nvPr/>
          </p:nvCxnSpPr>
          <p:spPr bwMode="auto">
            <a:xfrm rot="5400000">
              <a:off x="1771650" y="2876550"/>
              <a:ext cx="381000" cy="1181100"/>
            </a:xfrm>
            <a:prstGeom prst="bentConnector2">
              <a:avLst/>
            </a:prstGeom>
            <a:noFill/>
            <a:ln w="19050">
              <a:solidFill>
                <a:schemeClr val="tx1"/>
              </a:solidFill>
              <a:miter lim="800000"/>
              <a:headEnd/>
              <a:tailEnd/>
            </a:ln>
            <a:extLst>
              <a:ext uri="{909E8E84-426E-40DD-AFC4-6F175D3DCCD1}">
                <a14:hiddenFill xmlns:a14="http://schemas.microsoft.com/office/drawing/2010/main">
                  <a:noFill/>
                </a14:hiddenFill>
              </a:ext>
            </a:extLst>
          </p:spPr>
        </p:cxnSp>
        <p:cxnSp>
          <p:nvCxnSpPr>
            <p:cNvPr id="18463" name="AutoShape 33">
              <a:extLst>
                <a:ext uri="{FF2B5EF4-FFF2-40B4-BE49-F238E27FC236}">
                  <a16:creationId xmlns:a16="http://schemas.microsoft.com/office/drawing/2014/main" id="{D2A789D3-AA80-4A96-9203-B8BBF76665CB}"/>
                </a:ext>
              </a:extLst>
            </p:cNvPr>
            <p:cNvCxnSpPr>
              <a:cxnSpLocks noChangeShapeType="1"/>
              <a:stCxn id="18459" idx="2"/>
            </p:cNvCxnSpPr>
            <p:nvPr/>
          </p:nvCxnSpPr>
          <p:spPr bwMode="auto">
            <a:xfrm rot="5400000">
              <a:off x="2324100" y="2324100"/>
              <a:ext cx="381000" cy="2286000"/>
            </a:xfrm>
            <a:prstGeom prst="bentConnector2">
              <a:avLst/>
            </a:prstGeom>
            <a:noFill/>
            <a:ln w="19050">
              <a:solidFill>
                <a:schemeClr val="tx1"/>
              </a:solidFill>
              <a:miter lim="800000"/>
              <a:headEnd/>
              <a:tailEnd/>
            </a:ln>
            <a:extLst>
              <a:ext uri="{909E8E84-426E-40DD-AFC4-6F175D3DCCD1}">
                <a14:hiddenFill xmlns:a14="http://schemas.microsoft.com/office/drawing/2010/main">
                  <a:noFill/>
                </a14:hiddenFill>
              </a:ext>
            </a:extLst>
          </p:spPr>
        </p:cxnSp>
        <p:cxnSp>
          <p:nvCxnSpPr>
            <p:cNvPr id="18464" name="AutoShape 34">
              <a:extLst>
                <a:ext uri="{FF2B5EF4-FFF2-40B4-BE49-F238E27FC236}">
                  <a16:creationId xmlns:a16="http://schemas.microsoft.com/office/drawing/2014/main" id="{3CA03FD3-80FE-4EEA-B56E-8E70E0034866}"/>
                </a:ext>
              </a:extLst>
            </p:cNvPr>
            <p:cNvCxnSpPr>
              <a:cxnSpLocks noChangeShapeType="1"/>
              <a:stCxn id="18460" idx="2"/>
            </p:cNvCxnSpPr>
            <p:nvPr/>
          </p:nvCxnSpPr>
          <p:spPr bwMode="auto">
            <a:xfrm rot="5400000">
              <a:off x="2876550" y="1924050"/>
              <a:ext cx="381000" cy="3086100"/>
            </a:xfrm>
            <a:prstGeom prst="bentConnector2">
              <a:avLst/>
            </a:prstGeom>
            <a:noFill/>
            <a:ln w="19050">
              <a:solidFill>
                <a:schemeClr val="tx1"/>
              </a:solidFill>
              <a:miter lim="800000"/>
              <a:headEnd/>
              <a:tailEnd/>
            </a:ln>
            <a:extLst>
              <a:ext uri="{909E8E84-426E-40DD-AFC4-6F175D3DCCD1}">
                <a14:hiddenFill xmlns:a14="http://schemas.microsoft.com/office/drawing/2010/main">
                  <a:noFill/>
                </a14:hiddenFill>
              </a:ext>
            </a:extLst>
          </p:spPr>
        </p:cxnSp>
        <p:sp>
          <p:nvSpPr>
            <p:cNvPr id="18465" name="Text Box 35">
              <a:extLst>
                <a:ext uri="{FF2B5EF4-FFF2-40B4-BE49-F238E27FC236}">
                  <a16:creationId xmlns:a16="http://schemas.microsoft.com/office/drawing/2014/main" id="{86B2DCD3-1172-4CF7-9046-CDC9DB8CAE91}"/>
                </a:ext>
              </a:extLst>
            </p:cNvPr>
            <p:cNvSpPr txBox="1">
              <a:spLocks noChangeArrowheads="1"/>
            </p:cNvSpPr>
            <p:nvPr/>
          </p:nvSpPr>
          <p:spPr bwMode="auto">
            <a:xfrm>
              <a:off x="1524000" y="3657600"/>
              <a:ext cx="3200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ja-JP" sz="1400" b="1">
                  <a:solidFill>
                    <a:schemeClr val="accent2"/>
                  </a:solidFill>
                </a:rPr>
                <a:t>Conformity Assessment Service</a:t>
              </a:r>
            </a:p>
          </p:txBody>
        </p:sp>
        <p:sp>
          <p:nvSpPr>
            <p:cNvPr id="18466" name="Line 36">
              <a:extLst>
                <a:ext uri="{FF2B5EF4-FFF2-40B4-BE49-F238E27FC236}">
                  <a16:creationId xmlns:a16="http://schemas.microsoft.com/office/drawing/2014/main" id="{D2F59927-EBA7-4C7B-AC2A-E1D7914DFF7E}"/>
                </a:ext>
              </a:extLst>
            </p:cNvPr>
            <p:cNvSpPr>
              <a:spLocks noChangeShapeType="1"/>
            </p:cNvSpPr>
            <p:nvPr/>
          </p:nvSpPr>
          <p:spPr bwMode="auto">
            <a:xfrm>
              <a:off x="457200" y="2286000"/>
              <a:ext cx="472440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467" name="Line 38">
              <a:extLst>
                <a:ext uri="{FF2B5EF4-FFF2-40B4-BE49-F238E27FC236}">
                  <a16:creationId xmlns:a16="http://schemas.microsoft.com/office/drawing/2014/main" id="{4BD1E8F8-E5FA-4440-9A36-8450A12662F0}"/>
                </a:ext>
              </a:extLst>
            </p:cNvPr>
            <p:cNvSpPr>
              <a:spLocks noChangeShapeType="1"/>
            </p:cNvSpPr>
            <p:nvPr/>
          </p:nvSpPr>
          <p:spPr bwMode="auto">
            <a:xfrm flipV="1">
              <a:off x="5174263" y="2285999"/>
              <a:ext cx="0" cy="1108842"/>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468" name="Line 39">
              <a:extLst>
                <a:ext uri="{FF2B5EF4-FFF2-40B4-BE49-F238E27FC236}">
                  <a16:creationId xmlns:a16="http://schemas.microsoft.com/office/drawing/2014/main" id="{32BD1950-6387-4BD0-873D-A20251ACA632}"/>
                </a:ext>
              </a:extLst>
            </p:cNvPr>
            <p:cNvSpPr>
              <a:spLocks noChangeShapeType="1"/>
            </p:cNvSpPr>
            <p:nvPr/>
          </p:nvSpPr>
          <p:spPr bwMode="auto">
            <a:xfrm flipV="1">
              <a:off x="457200" y="2286000"/>
              <a:ext cx="0" cy="1108841"/>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469" name="Line 40">
              <a:extLst>
                <a:ext uri="{FF2B5EF4-FFF2-40B4-BE49-F238E27FC236}">
                  <a16:creationId xmlns:a16="http://schemas.microsoft.com/office/drawing/2014/main" id="{973170DE-9DFB-4A28-867D-DC24CD952D17}"/>
                </a:ext>
              </a:extLst>
            </p:cNvPr>
            <p:cNvSpPr>
              <a:spLocks noChangeShapeType="1"/>
            </p:cNvSpPr>
            <p:nvPr/>
          </p:nvSpPr>
          <p:spPr bwMode="auto">
            <a:xfrm>
              <a:off x="381000" y="2971800"/>
              <a:ext cx="381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470" name="Rectangle 41">
              <a:extLst>
                <a:ext uri="{FF2B5EF4-FFF2-40B4-BE49-F238E27FC236}">
                  <a16:creationId xmlns:a16="http://schemas.microsoft.com/office/drawing/2014/main" id="{52BFCB34-4DF8-435D-908C-D021B66EC0E7}"/>
                </a:ext>
              </a:extLst>
            </p:cNvPr>
            <p:cNvSpPr>
              <a:spLocks noChangeArrowheads="1"/>
            </p:cNvSpPr>
            <p:nvPr/>
          </p:nvSpPr>
          <p:spPr bwMode="auto">
            <a:xfrm>
              <a:off x="762000" y="2667000"/>
              <a:ext cx="1143000" cy="609600"/>
            </a:xfrm>
            <a:prstGeom prst="rect">
              <a:avLst/>
            </a:prstGeom>
            <a:gradFill rotWithShape="0">
              <a:gsLst>
                <a:gs pos="0">
                  <a:srgbClr val="99CCFF"/>
                </a:gs>
                <a:gs pos="100000">
                  <a:srgbClr val="CCFFFF"/>
                </a:gs>
              </a:gsLst>
              <a:lin ang="2700000" scaled="1"/>
            </a:gradFill>
            <a:ln w="9525">
              <a:solidFill>
                <a:srgbClr val="CCEC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ja-JP" sz="1500" b="1"/>
                <a:t>Certification</a:t>
              </a:r>
            </a:p>
            <a:p>
              <a:pPr algn="ctr" eaLnBrk="1" hangingPunct="1"/>
              <a:r>
                <a:rPr lang="en-US" altLang="ja-JP" sz="1500" b="1"/>
                <a:t>Body</a:t>
              </a:r>
            </a:p>
          </p:txBody>
        </p:sp>
        <p:sp>
          <p:nvSpPr>
            <p:cNvPr id="18471" name="Rectangle 42">
              <a:extLst>
                <a:ext uri="{FF2B5EF4-FFF2-40B4-BE49-F238E27FC236}">
                  <a16:creationId xmlns:a16="http://schemas.microsoft.com/office/drawing/2014/main" id="{BBD3B579-BBE0-4424-A25E-A1DB65FE3178}"/>
                </a:ext>
              </a:extLst>
            </p:cNvPr>
            <p:cNvSpPr>
              <a:spLocks noChangeArrowheads="1"/>
            </p:cNvSpPr>
            <p:nvPr/>
          </p:nvSpPr>
          <p:spPr bwMode="auto">
            <a:xfrm>
              <a:off x="1981200" y="2667000"/>
              <a:ext cx="1143000" cy="609600"/>
            </a:xfrm>
            <a:prstGeom prst="rect">
              <a:avLst/>
            </a:prstGeom>
            <a:gradFill rotWithShape="0">
              <a:gsLst>
                <a:gs pos="0">
                  <a:srgbClr val="99CCFF"/>
                </a:gs>
                <a:gs pos="100000">
                  <a:srgbClr val="CCFFFF"/>
                </a:gs>
              </a:gsLst>
              <a:lin ang="2700000" scaled="1"/>
            </a:gradFill>
            <a:ln w="9525">
              <a:solidFill>
                <a:srgbClr val="CCEC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ja-JP" sz="1600" b="1"/>
                <a:t>Inspection</a:t>
              </a:r>
            </a:p>
            <a:p>
              <a:pPr algn="ctr" eaLnBrk="1" hangingPunct="1"/>
              <a:r>
                <a:rPr lang="en-US" altLang="ja-JP" sz="1600" b="1"/>
                <a:t>Body</a:t>
              </a:r>
            </a:p>
          </p:txBody>
        </p:sp>
        <p:sp>
          <p:nvSpPr>
            <p:cNvPr id="18472" name="Rectangle 43">
              <a:extLst>
                <a:ext uri="{FF2B5EF4-FFF2-40B4-BE49-F238E27FC236}">
                  <a16:creationId xmlns:a16="http://schemas.microsoft.com/office/drawing/2014/main" id="{0816448E-1D50-4232-B8C5-F51973D228A7}"/>
                </a:ext>
              </a:extLst>
            </p:cNvPr>
            <p:cNvSpPr>
              <a:spLocks noChangeArrowheads="1"/>
            </p:cNvSpPr>
            <p:nvPr/>
          </p:nvSpPr>
          <p:spPr bwMode="auto">
            <a:xfrm>
              <a:off x="3200400" y="2667000"/>
              <a:ext cx="914400" cy="609600"/>
            </a:xfrm>
            <a:prstGeom prst="rect">
              <a:avLst/>
            </a:prstGeom>
            <a:gradFill rotWithShape="0">
              <a:gsLst>
                <a:gs pos="0">
                  <a:srgbClr val="99CCFF"/>
                </a:gs>
                <a:gs pos="100000">
                  <a:srgbClr val="CCFFFF"/>
                </a:gs>
              </a:gsLst>
              <a:lin ang="2700000" scaled="1"/>
            </a:gradFill>
            <a:ln w="9525">
              <a:solidFill>
                <a:srgbClr val="CCEC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ja-JP" sz="1600" b="1"/>
                <a:t>Test</a:t>
              </a:r>
            </a:p>
            <a:p>
              <a:pPr algn="ctr" eaLnBrk="1" hangingPunct="1"/>
              <a:r>
                <a:rPr lang="en-US" altLang="ja-JP" sz="1600" b="1"/>
                <a:t> Lab</a:t>
              </a:r>
            </a:p>
          </p:txBody>
        </p:sp>
        <p:sp>
          <p:nvSpPr>
            <p:cNvPr id="18473" name="Rectangle 44">
              <a:extLst>
                <a:ext uri="{FF2B5EF4-FFF2-40B4-BE49-F238E27FC236}">
                  <a16:creationId xmlns:a16="http://schemas.microsoft.com/office/drawing/2014/main" id="{879824D1-07FD-4FAA-834E-AF965830E713}"/>
                </a:ext>
              </a:extLst>
            </p:cNvPr>
            <p:cNvSpPr>
              <a:spLocks noChangeArrowheads="1"/>
            </p:cNvSpPr>
            <p:nvPr/>
          </p:nvSpPr>
          <p:spPr bwMode="auto">
            <a:xfrm>
              <a:off x="4191000" y="2667000"/>
              <a:ext cx="838200" cy="609600"/>
            </a:xfrm>
            <a:prstGeom prst="rect">
              <a:avLst/>
            </a:prstGeom>
            <a:gradFill rotWithShape="0">
              <a:gsLst>
                <a:gs pos="0">
                  <a:srgbClr val="99CCFF"/>
                </a:gs>
                <a:gs pos="100000">
                  <a:srgbClr val="CCFFFF"/>
                </a:gs>
              </a:gsLst>
              <a:lin ang="2700000" scaled="1"/>
            </a:gradFill>
            <a:ln w="9525">
              <a:solidFill>
                <a:srgbClr val="CCEC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ja-JP" sz="1600" b="1"/>
                <a:t>Cal</a:t>
              </a:r>
            </a:p>
            <a:p>
              <a:pPr algn="ctr" eaLnBrk="1" hangingPunct="1"/>
              <a:r>
                <a:rPr lang="en-US" altLang="ja-JP" sz="1600" b="1"/>
                <a:t> Lab</a:t>
              </a:r>
            </a:p>
          </p:txBody>
        </p:sp>
        <p:sp>
          <p:nvSpPr>
            <p:cNvPr id="18474" name="Text Box 45">
              <a:extLst>
                <a:ext uri="{FF2B5EF4-FFF2-40B4-BE49-F238E27FC236}">
                  <a16:creationId xmlns:a16="http://schemas.microsoft.com/office/drawing/2014/main" id="{378AB65E-4649-4FFC-85D7-741C80B542D7}"/>
                </a:ext>
              </a:extLst>
            </p:cNvPr>
            <p:cNvSpPr txBox="1">
              <a:spLocks noChangeArrowheads="1"/>
            </p:cNvSpPr>
            <p:nvPr/>
          </p:nvSpPr>
          <p:spPr bwMode="auto">
            <a:xfrm>
              <a:off x="762000" y="2286000"/>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ja-JP" b="1">
                  <a:solidFill>
                    <a:srgbClr val="800080"/>
                  </a:solidFill>
                  <a:latin typeface="Tahoma" panose="020B0604030504040204" pitchFamily="34" charset="0"/>
                </a:rPr>
                <a:t>Conformity assessment bodies</a:t>
              </a:r>
              <a:endParaRPr lang="en-US" altLang="ja-JP" b="1">
                <a:solidFill>
                  <a:schemeClr val="accent2"/>
                </a:solidFill>
                <a:latin typeface="Tahoma" panose="020B0604030504040204" pitchFamily="34" charset="0"/>
              </a:endParaRPr>
            </a:p>
          </p:txBody>
        </p:sp>
        <p:cxnSp>
          <p:nvCxnSpPr>
            <p:cNvPr id="18475" name="AutoShape 46">
              <a:extLst>
                <a:ext uri="{FF2B5EF4-FFF2-40B4-BE49-F238E27FC236}">
                  <a16:creationId xmlns:a16="http://schemas.microsoft.com/office/drawing/2014/main" id="{66A3A594-0A16-4AFC-A585-269A82071BFA}"/>
                </a:ext>
              </a:extLst>
            </p:cNvPr>
            <p:cNvCxnSpPr>
              <a:cxnSpLocks noChangeShapeType="1"/>
              <a:endCxn id="18440" idx="0"/>
            </p:cNvCxnSpPr>
            <p:nvPr/>
          </p:nvCxnSpPr>
          <p:spPr bwMode="auto">
            <a:xfrm rot="5400000">
              <a:off x="790209" y="3847886"/>
              <a:ext cx="1143794" cy="2382"/>
            </a:xfrm>
            <a:prstGeom prst="bentConnector3">
              <a:avLst>
                <a:gd name="adj1" fmla="val 50000"/>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8476" name="AutoShape 47">
              <a:extLst>
                <a:ext uri="{FF2B5EF4-FFF2-40B4-BE49-F238E27FC236}">
                  <a16:creationId xmlns:a16="http://schemas.microsoft.com/office/drawing/2014/main" id="{86C2884B-6A2E-475E-8238-5B92AF9384EC}"/>
                </a:ext>
              </a:extLst>
            </p:cNvPr>
            <p:cNvCxnSpPr>
              <a:cxnSpLocks noChangeShapeType="1"/>
              <a:stCxn id="18471" idx="2"/>
            </p:cNvCxnSpPr>
            <p:nvPr/>
          </p:nvCxnSpPr>
          <p:spPr bwMode="auto">
            <a:xfrm rot="5400000">
              <a:off x="1771650" y="2876550"/>
              <a:ext cx="381000" cy="1181100"/>
            </a:xfrm>
            <a:prstGeom prst="bentConnector2">
              <a:avLst/>
            </a:prstGeom>
            <a:noFill/>
            <a:ln w="19050">
              <a:solidFill>
                <a:schemeClr val="tx1"/>
              </a:solidFill>
              <a:miter lim="800000"/>
              <a:headEnd/>
              <a:tailEnd/>
            </a:ln>
            <a:extLst>
              <a:ext uri="{909E8E84-426E-40DD-AFC4-6F175D3DCCD1}">
                <a14:hiddenFill xmlns:a14="http://schemas.microsoft.com/office/drawing/2010/main">
                  <a:noFill/>
                </a14:hiddenFill>
              </a:ext>
            </a:extLst>
          </p:spPr>
        </p:cxnSp>
        <p:cxnSp>
          <p:nvCxnSpPr>
            <p:cNvPr id="18477" name="AutoShape 48">
              <a:extLst>
                <a:ext uri="{FF2B5EF4-FFF2-40B4-BE49-F238E27FC236}">
                  <a16:creationId xmlns:a16="http://schemas.microsoft.com/office/drawing/2014/main" id="{0CF2A97A-9359-4332-BE34-CB6E1A21FCAA}"/>
                </a:ext>
              </a:extLst>
            </p:cNvPr>
            <p:cNvCxnSpPr>
              <a:cxnSpLocks noChangeShapeType="1"/>
              <a:stCxn id="18472" idx="2"/>
            </p:cNvCxnSpPr>
            <p:nvPr/>
          </p:nvCxnSpPr>
          <p:spPr bwMode="auto">
            <a:xfrm rot="5400000">
              <a:off x="2324100" y="2324100"/>
              <a:ext cx="381000" cy="2286000"/>
            </a:xfrm>
            <a:prstGeom prst="bentConnector2">
              <a:avLst/>
            </a:prstGeom>
            <a:noFill/>
            <a:ln w="19050">
              <a:solidFill>
                <a:schemeClr val="tx1"/>
              </a:solidFill>
              <a:miter lim="800000"/>
              <a:headEnd/>
              <a:tailEnd/>
            </a:ln>
            <a:extLst>
              <a:ext uri="{909E8E84-426E-40DD-AFC4-6F175D3DCCD1}">
                <a14:hiddenFill xmlns:a14="http://schemas.microsoft.com/office/drawing/2010/main">
                  <a:noFill/>
                </a14:hiddenFill>
              </a:ext>
            </a:extLst>
          </p:spPr>
        </p:cxnSp>
        <p:cxnSp>
          <p:nvCxnSpPr>
            <p:cNvPr id="18478" name="AutoShape 49">
              <a:extLst>
                <a:ext uri="{FF2B5EF4-FFF2-40B4-BE49-F238E27FC236}">
                  <a16:creationId xmlns:a16="http://schemas.microsoft.com/office/drawing/2014/main" id="{DC9B4E23-707F-44BE-8B4B-72E9403BB52F}"/>
                </a:ext>
              </a:extLst>
            </p:cNvPr>
            <p:cNvCxnSpPr>
              <a:cxnSpLocks noChangeShapeType="1"/>
              <a:stCxn id="18473" idx="2"/>
            </p:cNvCxnSpPr>
            <p:nvPr/>
          </p:nvCxnSpPr>
          <p:spPr bwMode="auto">
            <a:xfrm rot="5400000">
              <a:off x="2876550" y="1924050"/>
              <a:ext cx="381000" cy="3086100"/>
            </a:xfrm>
            <a:prstGeom prst="bentConnector2">
              <a:avLst/>
            </a:prstGeom>
            <a:noFill/>
            <a:ln w="19050">
              <a:solidFill>
                <a:schemeClr val="tx1"/>
              </a:solidFill>
              <a:miter lim="800000"/>
              <a:headEnd/>
              <a:tailEnd/>
            </a:ln>
            <a:extLst>
              <a:ext uri="{909E8E84-426E-40DD-AFC4-6F175D3DCCD1}">
                <a14:hiddenFill xmlns:a14="http://schemas.microsoft.com/office/drawing/2010/main">
                  <a:noFill/>
                </a14:hiddenFill>
              </a:ext>
            </a:extLst>
          </p:spPr>
        </p:cxnSp>
        <p:sp>
          <p:nvSpPr>
            <p:cNvPr id="18479" name="Text Box 50">
              <a:extLst>
                <a:ext uri="{FF2B5EF4-FFF2-40B4-BE49-F238E27FC236}">
                  <a16:creationId xmlns:a16="http://schemas.microsoft.com/office/drawing/2014/main" id="{7B760B9C-8015-4B59-8126-BD1C2196263E}"/>
                </a:ext>
              </a:extLst>
            </p:cNvPr>
            <p:cNvSpPr txBox="1">
              <a:spLocks noChangeArrowheads="1"/>
            </p:cNvSpPr>
            <p:nvPr/>
          </p:nvSpPr>
          <p:spPr bwMode="auto">
            <a:xfrm>
              <a:off x="1524000" y="3657600"/>
              <a:ext cx="3200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ja-JP" sz="1400" b="1">
                  <a:solidFill>
                    <a:schemeClr val="accent2"/>
                  </a:solidFill>
                </a:rPr>
                <a:t>Conformity Assessment Service</a:t>
              </a:r>
            </a:p>
          </p:txBody>
        </p:sp>
        <p:sp>
          <p:nvSpPr>
            <p:cNvPr id="18480" name="Line 51">
              <a:extLst>
                <a:ext uri="{FF2B5EF4-FFF2-40B4-BE49-F238E27FC236}">
                  <a16:creationId xmlns:a16="http://schemas.microsoft.com/office/drawing/2014/main" id="{D6D58FD1-3EA1-4AB0-B7E6-1F722A971AF4}"/>
                </a:ext>
              </a:extLst>
            </p:cNvPr>
            <p:cNvSpPr>
              <a:spLocks noChangeShapeType="1"/>
            </p:cNvSpPr>
            <p:nvPr/>
          </p:nvSpPr>
          <p:spPr bwMode="auto">
            <a:xfrm>
              <a:off x="457200" y="2286000"/>
              <a:ext cx="472440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481" name="Line 52">
              <a:extLst>
                <a:ext uri="{FF2B5EF4-FFF2-40B4-BE49-F238E27FC236}">
                  <a16:creationId xmlns:a16="http://schemas.microsoft.com/office/drawing/2014/main" id="{CD4FC3E7-2DB3-4B44-B0E8-9755E461B0DC}"/>
                </a:ext>
              </a:extLst>
            </p:cNvPr>
            <p:cNvSpPr>
              <a:spLocks noChangeShapeType="1"/>
            </p:cNvSpPr>
            <p:nvPr/>
          </p:nvSpPr>
          <p:spPr bwMode="auto">
            <a:xfrm flipV="1">
              <a:off x="457200" y="3394842"/>
              <a:ext cx="4717063"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482" name="Line 54">
              <a:extLst>
                <a:ext uri="{FF2B5EF4-FFF2-40B4-BE49-F238E27FC236}">
                  <a16:creationId xmlns:a16="http://schemas.microsoft.com/office/drawing/2014/main" id="{3074BB2B-C42E-4AA3-8737-21E2D55ADA52}"/>
                </a:ext>
              </a:extLst>
            </p:cNvPr>
            <p:cNvSpPr>
              <a:spLocks noChangeShapeType="1"/>
            </p:cNvSpPr>
            <p:nvPr/>
          </p:nvSpPr>
          <p:spPr bwMode="auto">
            <a:xfrm>
              <a:off x="381000" y="2971800"/>
              <a:ext cx="381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483" name="Line 55">
              <a:extLst>
                <a:ext uri="{FF2B5EF4-FFF2-40B4-BE49-F238E27FC236}">
                  <a16:creationId xmlns:a16="http://schemas.microsoft.com/office/drawing/2014/main" id="{B595F25A-BA67-4745-9090-9D195A459CC7}"/>
                </a:ext>
              </a:extLst>
            </p:cNvPr>
            <p:cNvSpPr>
              <a:spLocks noChangeShapeType="1"/>
            </p:cNvSpPr>
            <p:nvPr/>
          </p:nvSpPr>
          <p:spPr bwMode="auto">
            <a:xfrm flipV="1">
              <a:off x="381000" y="2971800"/>
              <a:ext cx="0" cy="2743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cxnSp>
          <p:nvCxnSpPr>
            <p:cNvPr id="18484" name="AutoShape 58">
              <a:extLst>
                <a:ext uri="{FF2B5EF4-FFF2-40B4-BE49-F238E27FC236}">
                  <a16:creationId xmlns:a16="http://schemas.microsoft.com/office/drawing/2014/main" id="{94C9C8E0-CE9C-4E92-B9B7-9E9FB61F91EF}"/>
                </a:ext>
              </a:extLst>
            </p:cNvPr>
            <p:cNvCxnSpPr>
              <a:cxnSpLocks noChangeShapeType="1"/>
              <a:stCxn id="18442" idx="3"/>
              <a:endCxn id="18485" idx="3"/>
            </p:cNvCxnSpPr>
            <p:nvPr/>
          </p:nvCxnSpPr>
          <p:spPr bwMode="auto">
            <a:xfrm flipV="1">
              <a:off x="5197365" y="4713890"/>
              <a:ext cx="2007476" cy="10511"/>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8485" name="Text Box 59">
              <a:extLst>
                <a:ext uri="{FF2B5EF4-FFF2-40B4-BE49-F238E27FC236}">
                  <a16:creationId xmlns:a16="http://schemas.microsoft.com/office/drawing/2014/main" id="{999C1717-5B74-4CE2-934D-537A609D1B7B}"/>
                </a:ext>
              </a:extLst>
            </p:cNvPr>
            <p:cNvSpPr txBox="1">
              <a:spLocks noChangeArrowheads="1"/>
            </p:cNvSpPr>
            <p:nvPr/>
          </p:nvSpPr>
          <p:spPr bwMode="auto">
            <a:xfrm>
              <a:off x="5643564" y="4177862"/>
              <a:ext cx="1561277" cy="107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ja-JP" sz="1600" b="1">
                  <a:solidFill>
                    <a:schemeClr val="accent2"/>
                  </a:solidFill>
                </a:rPr>
                <a:t>Demands for competent conformity assessment</a:t>
              </a:r>
              <a:endParaRPr lang="en-US" altLang="ja-JP" sz="1600">
                <a:solidFill>
                  <a:schemeClr val="accent2"/>
                </a:solidFill>
              </a:endParaRPr>
            </a:p>
          </p:txBody>
        </p:sp>
        <p:sp>
          <p:nvSpPr>
            <p:cNvPr id="18486" name="AutoShape 60">
              <a:extLst>
                <a:ext uri="{FF2B5EF4-FFF2-40B4-BE49-F238E27FC236}">
                  <a16:creationId xmlns:a16="http://schemas.microsoft.com/office/drawing/2014/main" id="{A1965096-D627-4AAF-96CE-457C047588E8}"/>
                </a:ext>
              </a:extLst>
            </p:cNvPr>
            <p:cNvSpPr>
              <a:spLocks/>
            </p:cNvSpPr>
            <p:nvPr/>
          </p:nvSpPr>
          <p:spPr bwMode="auto">
            <a:xfrm>
              <a:off x="5315607" y="1447800"/>
              <a:ext cx="533400" cy="1600200"/>
            </a:xfrm>
            <a:prstGeom prst="rightBrace">
              <a:avLst>
                <a:gd name="adj1" fmla="val 250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cxnSp>
          <p:nvCxnSpPr>
            <p:cNvPr id="18487" name="AutoShape 67">
              <a:extLst>
                <a:ext uri="{FF2B5EF4-FFF2-40B4-BE49-F238E27FC236}">
                  <a16:creationId xmlns:a16="http://schemas.microsoft.com/office/drawing/2014/main" id="{ABE49061-11A3-428E-BDB2-782DEA46EBE5}"/>
                </a:ext>
              </a:extLst>
            </p:cNvPr>
            <p:cNvCxnSpPr>
              <a:cxnSpLocks noChangeShapeType="1"/>
            </p:cNvCxnSpPr>
            <p:nvPr/>
          </p:nvCxnSpPr>
          <p:spPr bwMode="auto">
            <a:xfrm>
              <a:off x="2647950" y="1752600"/>
              <a:ext cx="20638" cy="53340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8488" name="Rectangle 68">
              <a:extLst>
                <a:ext uri="{FF2B5EF4-FFF2-40B4-BE49-F238E27FC236}">
                  <a16:creationId xmlns:a16="http://schemas.microsoft.com/office/drawing/2014/main" id="{6942F21D-B22A-4E4B-8001-2EF99F5A75EA}"/>
                </a:ext>
              </a:extLst>
            </p:cNvPr>
            <p:cNvSpPr>
              <a:spLocks noChangeArrowheads="1"/>
            </p:cNvSpPr>
            <p:nvPr/>
          </p:nvSpPr>
          <p:spPr bwMode="auto">
            <a:xfrm>
              <a:off x="742949" y="1308256"/>
              <a:ext cx="3810000" cy="457200"/>
            </a:xfrm>
            <a:prstGeom prst="rect">
              <a:avLst/>
            </a:prstGeom>
            <a:gradFill rotWithShape="0">
              <a:gsLst>
                <a:gs pos="0">
                  <a:srgbClr val="FFCC66"/>
                </a:gs>
                <a:gs pos="100000">
                  <a:srgbClr val="FFFFCC"/>
                </a:gs>
              </a:gsLst>
              <a:lin ang="2700000" scaled="1"/>
            </a:gradFill>
            <a:ln w="9525">
              <a:solidFill>
                <a:srgbClr val="FFCC66"/>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ja-JP" b="1"/>
                <a:t>Accreditation Bodies</a:t>
              </a:r>
            </a:p>
          </p:txBody>
        </p:sp>
        <p:cxnSp>
          <p:nvCxnSpPr>
            <p:cNvPr id="18489" name="AutoShape 70">
              <a:extLst>
                <a:ext uri="{FF2B5EF4-FFF2-40B4-BE49-F238E27FC236}">
                  <a16:creationId xmlns:a16="http://schemas.microsoft.com/office/drawing/2014/main" id="{01CC842B-72B5-4ACF-B60B-2BBD978DD04A}"/>
                </a:ext>
              </a:extLst>
            </p:cNvPr>
            <p:cNvCxnSpPr>
              <a:cxnSpLocks noChangeShapeType="1"/>
            </p:cNvCxnSpPr>
            <p:nvPr/>
          </p:nvCxnSpPr>
          <p:spPr bwMode="auto">
            <a:xfrm>
              <a:off x="2667000" y="1849930"/>
              <a:ext cx="1588" cy="43607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8490" name="Text Box 72">
              <a:extLst>
                <a:ext uri="{FF2B5EF4-FFF2-40B4-BE49-F238E27FC236}">
                  <a16:creationId xmlns:a16="http://schemas.microsoft.com/office/drawing/2014/main" id="{B7E87A8B-E234-4EE4-8B0D-CACC43D1705A}"/>
                </a:ext>
              </a:extLst>
            </p:cNvPr>
            <p:cNvSpPr txBox="1">
              <a:spLocks noChangeArrowheads="1"/>
            </p:cNvSpPr>
            <p:nvPr/>
          </p:nvSpPr>
          <p:spPr bwMode="auto">
            <a:xfrm>
              <a:off x="1437777" y="1840825"/>
              <a:ext cx="2461622" cy="3277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ja-JP" sz="1400" b="1">
                  <a:solidFill>
                    <a:srgbClr val="008000"/>
                  </a:solidFill>
                </a:rPr>
                <a:t>Accreditation service</a:t>
              </a:r>
            </a:p>
          </p:txBody>
        </p:sp>
        <p:sp>
          <p:nvSpPr>
            <p:cNvPr id="18491" name="Line 55">
              <a:extLst>
                <a:ext uri="{FF2B5EF4-FFF2-40B4-BE49-F238E27FC236}">
                  <a16:creationId xmlns:a16="http://schemas.microsoft.com/office/drawing/2014/main" id="{172CC79C-D39C-4B2D-A804-53D55644198E}"/>
                </a:ext>
              </a:extLst>
            </p:cNvPr>
            <p:cNvSpPr>
              <a:spLocks noChangeShapeType="1"/>
            </p:cNvSpPr>
            <p:nvPr/>
          </p:nvSpPr>
          <p:spPr bwMode="auto">
            <a:xfrm flipV="1">
              <a:off x="7204841" y="2247900"/>
              <a:ext cx="0" cy="3575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cxnSp>
          <p:nvCxnSpPr>
            <p:cNvPr id="18492" name="AutoShape 5">
              <a:extLst>
                <a:ext uri="{FF2B5EF4-FFF2-40B4-BE49-F238E27FC236}">
                  <a16:creationId xmlns:a16="http://schemas.microsoft.com/office/drawing/2014/main" id="{5D9E9704-7931-4500-B7C5-3D4A505C49AF}"/>
                </a:ext>
              </a:extLst>
            </p:cNvPr>
            <p:cNvCxnSpPr>
              <a:cxnSpLocks noChangeShapeType="1"/>
            </p:cNvCxnSpPr>
            <p:nvPr/>
          </p:nvCxnSpPr>
          <p:spPr bwMode="auto">
            <a:xfrm flipH="1">
              <a:off x="5715000" y="2247900"/>
              <a:ext cx="1489841" cy="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grpSp>
      <p:sp>
        <p:nvSpPr>
          <p:cNvPr id="18435" name="Rectangle 5">
            <a:extLst>
              <a:ext uri="{FF2B5EF4-FFF2-40B4-BE49-F238E27FC236}">
                <a16:creationId xmlns:a16="http://schemas.microsoft.com/office/drawing/2014/main" id="{231F0503-0437-4CDB-B1D2-2AF8389315CA}"/>
              </a:ext>
            </a:extLst>
          </p:cNvPr>
          <p:cNvSpPr>
            <a:spLocks noChangeArrowheads="1"/>
          </p:cNvSpPr>
          <p:nvPr/>
        </p:nvSpPr>
        <p:spPr bwMode="auto">
          <a:xfrm>
            <a:off x="179388" y="404813"/>
            <a:ext cx="8929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AU" altLang="en-US" sz="3200" b="1">
                <a:solidFill>
                  <a:srgbClr val="0000FF"/>
                </a:solidFill>
                <a:latin typeface="Arial Black" panose="020B0A04020102020204" pitchFamily="34" charset="0"/>
              </a:rPr>
              <a:t>Accreditation to Support the Market</a:t>
            </a:r>
            <a:r>
              <a:rPr lang="en-AU" altLang="en-US" sz="3200" b="1">
                <a:latin typeface="Arial Black" panose="020B0A04020102020204" pitchFamily="34" charset="0"/>
              </a:rPr>
              <a:t> </a:t>
            </a:r>
            <a:endParaRPr lang="en-GB" altLang="en-US" sz="3200"/>
          </a:p>
        </p:txBody>
      </p:sp>
      <p:sp>
        <p:nvSpPr>
          <p:cNvPr id="18436" name="Slide Number Placeholder 18438">
            <a:extLst>
              <a:ext uri="{FF2B5EF4-FFF2-40B4-BE49-F238E27FC236}">
                <a16:creationId xmlns:a16="http://schemas.microsoft.com/office/drawing/2014/main" id="{970DF501-58D0-47F5-8452-5BDAB666B64F}"/>
              </a:ext>
            </a:extLst>
          </p:cNvPr>
          <p:cNvSpPr>
            <a:spLocks noGrp="1"/>
          </p:cNvSpPr>
          <p:nvPr>
            <p:ph type="sldNum" sz="quarter" idx="12"/>
          </p:nvPr>
        </p:nvSpPr>
        <p:spPr bwMode="auto">
          <a:xfrm>
            <a:off x="8567738" y="6315075"/>
            <a:ext cx="576262" cy="54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237A5D-09BA-4C9A-A9A0-056046F79102}" type="slidenum">
              <a:rPr lang="en-GB" altLang="en-US" sz="1400">
                <a:latin typeface="Arial Black" panose="020B0A04020102020204" pitchFamily="34" charset="0"/>
              </a:rPr>
              <a:pPr eaLnBrk="1" hangingPunct="1"/>
              <a:t>3</a:t>
            </a:fld>
            <a:endParaRPr lang="en-GB" altLang="en-US" sz="1400">
              <a:latin typeface="Arial Black" panose="020B0A040201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FA67016C-0018-4557-B3A4-05658812531D}"/>
              </a:ext>
            </a:extLst>
          </p:cNvPr>
          <p:cNvSpPr>
            <a:spLocks noGrp="1"/>
          </p:cNvSpPr>
          <p:nvPr>
            <p:ph type="title"/>
          </p:nvPr>
        </p:nvSpPr>
        <p:spPr>
          <a:xfrm>
            <a:off x="0" y="476250"/>
            <a:ext cx="9144000" cy="1143000"/>
          </a:xfrm>
        </p:spPr>
        <p:txBody>
          <a:bodyPr/>
          <a:lstStyle/>
          <a:p>
            <a:pPr eaLnBrk="1" hangingPunct="1"/>
            <a:r>
              <a:rPr lang="en-GB" altLang="en-US" sz="3600">
                <a:solidFill>
                  <a:srgbClr val="0000CC"/>
                </a:solidFill>
                <a:latin typeface="Arial Black" panose="020B0A04020102020204" pitchFamily="34" charset="0"/>
                <a:cs typeface="Arial" panose="020B0604020202020204" pitchFamily="34" charset="0"/>
              </a:rPr>
              <a:t>ILAC and IAF</a:t>
            </a:r>
          </a:p>
        </p:txBody>
      </p:sp>
      <p:sp>
        <p:nvSpPr>
          <p:cNvPr id="3" name="Content Placeholder 2">
            <a:extLst>
              <a:ext uri="{FF2B5EF4-FFF2-40B4-BE49-F238E27FC236}">
                <a16:creationId xmlns:a16="http://schemas.microsoft.com/office/drawing/2014/main" id="{0A88F204-794D-417E-A60E-4C7D83266E24}"/>
              </a:ext>
            </a:extLst>
          </p:cNvPr>
          <p:cNvSpPr>
            <a:spLocks noGrp="1"/>
          </p:cNvSpPr>
          <p:nvPr>
            <p:ph idx="1"/>
          </p:nvPr>
        </p:nvSpPr>
        <p:spPr>
          <a:xfrm>
            <a:off x="420688" y="1484313"/>
            <a:ext cx="8472487" cy="4105275"/>
          </a:xfrm>
        </p:spPr>
        <p:txBody>
          <a:bodyPr rtlCol="0">
            <a:noAutofit/>
          </a:bodyPr>
          <a:lstStyle/>
          <a:p>
            <a:pPr marL="0" indent="0" eaLnBrk="1" fontAlgn="auto" hangingPunct="1">
              <a:lnSpc>
                <a:spcPts val="3100"/>
              </a:lnSpc>
              <a:spcAft>
                <a:spcPts val="0"/>
              </a:spcAft>
              <a:buClr>
                <a:srgbClr val="0000CC"/>
              </a:buClr>
              <a:buFont typeface="Arial" panose="020B0604020202020204" pitchFamily="34" charset="0"/>
              <a:buNone/>
              <a:defRPr/>
            </a:pPr>
            <a:r>
              <a:rPr lang="en-US" sz="2200" dirty="0">
                <a:solidFill>
                  <a:srgbClr val="0000CC"/>
                </a:solidFill>
                <a:latin typeface="Arial Black" pitchFamily="34" charset="0"/>
                <a:ea typeface="+mj-ea"/>
                <a:cs typeface="Arial" pitchFamily="34" charset="0"/>
              </a:rPr>
              <a:t>ILAC and IAF—global networks of conformity assessment accreditation bodies</a:t>
            </a:r>
            <a:endParaRPr lang="en-US" sz="800" dirty="0">
              <a:solidFill>
                <a:srgbClr val="0000CC"/>
              </a:solidFill>
              <a:latin typeface="Arial Black" pitchFamily="34" charset="0"/>
              <a:ea typeface="+mj-ea"/>
              <a:cs typeface="Arial" pitchFamily="34" charset="0"/>
            </a:endParaRPr>
          </a:p>
          <a:p>
            <a:pPr marL="342900" lvl="1" indent="-342900" eaLnBrk="1" fontAlgn="auto" hangingPunct="1">
              <a:lnSpc>
                <a:spcPts val="3100"/>
              </a:lnSpc>
              <a:spcAft>
                <a:spcPts val="0"/>
              </a:spcAft>
              <a:buClr>
                <a:srgbClr val="0000CC"/>
              </a:buClr>
              <a:defRPr/>
            </a:pPr>
            <a:r>
              <a:rPr lang="en-US" sz="2200" dirty="0">
                <a:solidFill>
                  <a:srgbClr val="0000CC"/>
                </a:solidFill>
                <a:latin typeface="Arial Black" pitchFamily="34" charset="0"/>
                <a:ea typeface="+mj-ea"/>
                <a:cs typeface="Arial" pitchFamily="34" charset="0"/>
              </a:rPr>
              <a:t>Recognition of competent  conformity assessment activities through global multi-lateral mutual recognition arrangements</a:t>
            </a:r>
            <a:endParaRPr lang="en-US" sz="800" dirty="0">
              <a:solidFill>
                <a:srgbClr val="0000CC"/>
              </a:solidFill>
              <a:latin typeface="Arial Black" pitchFamily="34" charset="0"/>
              <a:ea typeface="+mj-ea"/>
              <a:cs typeface="Arial" pitchFamily="34" charset="0"/>
            </a:endParaRPr>
          </a:p>
          <a:p>
            <a:pPr marL="342900" lvl="1" indent="-342900" eaLnBrk="1" fontAlgn="auto" hangingPunct="1">
              <a:lnSpc>
                <a:spcPts val="3100"/>
              </a:lnSpc>
              <a:spcAft>
                <a:spcPts val="0"/>
              </a:spcAft>
              <a:buClr>
                <a:srgbClr val="0000CC"/>
              </a:buClr>
              <a:defRPr/>
            </a:pPr>
            <a:r>
              <a:rPr lang="en-US" sz="2200" dirty="0">
                <a:solidFill>
                  <a:srgbClr val="0000CC"/>
                </a:solidFill>
                <a:latin typeface="Arial Black" pitchFamily="34" charset="0"/>
                <a:ea typeface="+mj-ea"/>
                <a:cs typeface="Arial" pitchFamily="34" charset="0"/>
              </a:rPr>
              <a:t>Harmonization of conformity assessment practices</a:t>
            </a:r>
            <a:endParaRPr lang="en-US" sz="800" dirty="0">
              <a:solidFill>
                <a:srgbClr val="0000CC"/>
              </a:solidFill>
              <a:latin typeface="Arial Black" pitchFamily="34" charset="0"/>
              <a:ea typeface="+mj-ea"/>
              <a:cs typeface="Arial" pitchFamily="34" charset="0"/>
            </a:endParaRPr>
          </a:p>
          <a:p>
            <a:pPr marL="342900" lvl="1" indent="-342900" eaLnBrk="1" fontAlgn="auto" hangingPunct="1">
              <a:lnSpc>
                <a:spcPts val="3100"/>
              </a:lnSpc>
              <a:spcAft>
                <a:spcPts val="0"/>
              </a:spcAft>
              <a:buClr>
                <a:srgbClr val="0000CC"/>
              </a:buClr>
              <a:defRPr/>
            </a:pPr>
            <a:r>
              <a:rPr lang="en-US" sz="2200" dirty="0">
                <a:solidFill>
                  <a:srgbClr val="0000CC"/>
                </a:solidFill>
                <a:latin typeface="Arial Black" pitchFamily="34" charset="0"/>
                <a:ea typeface="+mj-ea"/>
                <a:cs typeface="Arial" pitchFamily="34" charset="0"/>
              </a:rPr>
              <a:t>Promotion of accredited conformity assessment as an effective mechanism for providing confidence in goods and services</a:t>
            </a:r>
          </a:p>
        </p:txBody>
      </p:sp>
      <p:sp>
        <p:nvSpPr>
          <p:cNvPr id="19460" name="Slide Number Placeholder 1">
            <a:extLst>
              <a:ext uri="{FF2B5EF4-FFF2-40B4-BE49-F238E27FC236}">
                <a16:creationId xmlns:a16="http://schemas.microsoft.com/office/drawing/2014/main" id="{CBDB8C7B-4973-4572-B3B5-0C1D39AE17F9}"/>
              </a:ext>
            </a:extLst>
          </p:cNvPr>
          <p:cNvSpPr>
            <a:spLocks noGrp="1"/>
          </p:cNvSpPr>
          <p:nvPr>
            <p:ph type="sldNum" sz="quarter" idx="12"/>
          </p:nvPr>
        </p:nvSpPr>
        <p:spPr bwMode="auto">
          <a:xfrm>
            <a:off x="8558213" y="6318250"/>
            <a:ext cx="574675" cy="539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2B31922-C89F-41AB-9D09-D784B46B7391}" type="slidenum">
              <a:rPr lang="en-GB" altLang="en-US" sz="1400">
                <a:latin typeface="Arial Black" panose="020B0A04020102020204" pitchFamily="34" charset="0"/>
              </a:rPr>
              <a:pPr eaLnBrk="1" hangingPunct="1"/>
              <a:t>4</a:t>
            </a:fld>
            <a:endParaRPr lang="en-GB" altLang="en-US" sz="1400">
              <a:latin typeface="Arial Black" panose="020B0A04020102020204" pitchFamily="34" charset="0"/>
            </a:endParaRPr>
          </a:p>
        </p:txBody>
      </p:sp>
      <p:grpSp>
        <p:nvGrpSpPr>
          <p:cNvPr id="19461" name="Group 6">
            <a:extLst>
              <a:ext uri="{FF2B5EF4-FFF2-40B4-BE49-F238E27FC236}">
                <a16:creationId xmlns:a16="http://schemas.microsoft.com/office/drawing/2014/main" id="{9F60798A-E77E-432D-9192-8DEA25DA4FA5}"/>
              </a:ext>
            </a:extLst>
          </p:cNvPr>
          <p:cNvGrpSpPr>
            <a:grpSpLocks/>
          </p:cNvGrpSpPr>
          <p:nvPr/>
        </p:nvGrpSpPr>
        <p:grpSpPr bwMode="auto">
          <a:xfrm>
            <a:off x="95250" y="6184900"/>
            <a:ext cx="7213600" cy="647700"/>
            <a:chOff x="95187" y="6185035"/>
            <a:chExt cx="7213117" cy="647700"/>
          </a:xfrm>
        </p:grpSpPr>
        <p:pic>
          <p:nvPicPr>
            <p:cNvPr id="19462" name="Picture 19">
              <a:extLst>
                <a:ext uri="{FF2B5EF4-FFF2-40B4-BE49-F238E27FC236}">
                  <a16:creationId xmlns:a16="http://schemas.microsoft.com/office/drawing/2014/main" id="{75E5D534-F047-423A-831C-CB53954E8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145" y="6237638"/>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23" descr="ilacRGB">
              <a:extLst>
                <a:ext uri="{FF2B5EF4-FFF2-40B4-BE49-F238E27FC236}">
                  <a16:creationId xmlns:a16="http://schemas.microsoft.com/office/drawing/2014/main" id="{0ABB9A53-5D3F-4F7E-8BB0-884DED71A0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87" y="6185035"/>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5AFD09BF-B25A-4749-A2C1-A232A52C50E6}"/>
                </a:ext>
              </a:extLst>
            </p:cNvPr>
            <p:cNvSpPr txBox="1"/>
            <p:nvPr/>
          </p:nvSpPr>
          <p:spPr>
            <a:xfrm>
              <a:off x="1766713" y="6337435"/>
              <a:ext cx="5541591" cy="307975"/>
            </a:xfrm>
            <a:prstGeom prst="rect">
              <a:avLst/>
            </a:prstGeom>
            <a:solidFill>
              <a:schemeClr val="accent1">
                <a:lumMod val="75000"/>
              </a:schemeClr>
            </a:solidFill>
          </p:spPr>
          <p:txBody>
            <a:bodyPr>
              <a:spAutoFit/>
            </a:bodyPr>
            <a:lstStyle/>
            <a:p>
              <a:pPr algn="ctr" fontAlgn="auto">
                <a:spcAft>
                  <a:spcPts val="0"/>
                </a:spcAft>
                <a:buFont typeface="Arial" pitchFamily="34" charset="0"/>
                <a:buNone/>
                <a:defRPr/>
              </a:pPr>
              <a:endParaRPr lang="en-GB" sz="1400" dirty="0">
                <a:latin typeface="Arial" charset="0"/>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89D3E18-6319-4ADF-8E1C-686CF34F03C9}"/>
              </a:ext>
            </a:extLst>
          </p:cNvPr>
          <p:cNvSpPr>
            <a:spLocks noGrp="1"/>
          </p:cNvSpPr>
          <p:nvPr>
            <p:ph type="title"/>
          </p:nvPr>
        </p:nvSpPr>
        <p:spPr>
          <a:xfrm>
            <a:off x="0" y="404813"/>
            <a:ext cx="9144000" cy="1143000"/>
          </a:xfrm>
        </p:spPr>
        <p:txBody>
          <a:bodyPr/>
          <a:lstStyle/>
          <a:p>
            <a:pPr eaLnBrk="1" hangingPunct="1"/>
            <a:r>
              <a:rPr lang="en-GB" altLang="en-US" sz="3600">
                <a:solidFill>
                  <a:srgbClr val="0000CC"/>
                </a:solidFill>
                <a:latin typeface="Arial Black" panose="020B0A04020102020204" pitchFamily="34" charset="0"/>
                <a:cs typeface="Arial" panose="020B0604020202020204" pitchFamily="34" charset="0"/>
              </a:rPr>
              <a:t>Global Vision</a:t>
            </a:r>
          </a:p>
        </p:txBody>
      </p:sp>
      <p:sp>
        <p:nvSpPr>
          <p:cNvPr id="3" name="Content Placeholder 2">
            <a:extLst>
              <a:ext uri="{FF2B5EF4-FFF2-40B4-BE49-F238E27FC236}">
                <a16:creationId xmlns:a16="http://schemas.microsoft.com/office/drawing/2014/main" id="{2BF4DF34-7C86-471C-8A56-0CAA799B6804}"/>
              </a:ext>
            </a:extLst>
          </p:cNvPr>
          <p:cNvSpPr>
            <a:spLocks noGrp="1"/>
          </p:cNvSpPr>
          <p:nvPr>
            <p:ph idx="1"/>
          </p:nvPr>
        </p:nvSpPr>
        <p:spPr>
          <a:xfrm>
            <a:off x="611188" y="1412875"/>
            <a:ext cx="8064500" cy="4608513"/>
          </a:xfrm>
        </p:spPr>
        <p:txBody>
          <a:bodyPr rtlCol="0">
            <a:noAutofit/>
          </a:bodyPr>
          <a:lstStyle/>
          <a:p>
            <a:pPr marL="342900" lvl="1" indent="-342900" eaLnBrk="1" fontAlgn="auto" hangingPunct="1">
              <a:lnSpc>
                <a:spcPts val="3100"/>
              </a:lnSpc>
              <a:spcBef>
                <a:spcPts val="800"/>
              </a:spcBef>
              <a:spcAft>
                <a:spcPts val="0"/>
              </a:spcAft>
              <a:buClr>
                <a:srgbClr val="0000CC"/>
              </a:buClr>
              <a:defRPr/>
            </a:pPr>
            <a:endParaRPr lang="en-US" sz="2400" i="1" dirty="0">
              <a:solidFill>
                <a:srgbClr val="0000CC"/>
              </a:solidFill>
              <a:latin typeface="Arial Black" pitchFamily="34" charset="0"/>
              <a:ea typeface="+mj-ea"/>
              <a:cs typeface="Arial" pitchFamily="34" charset="0"/>
            </a:endParaRPr>
          </a:p>
          <a:p>
            <a:pPr marL="342900" lvl="1" indent="-342900" eaLnBrk="1" fontAlgn="auto" hangingPunct="1">
              <a:lnSpc>
                <a:spcPts val="3100"/>
              </a:lnSpc>
              <a:spcBef>
                <a:spcPts val="800"/>
              </a:spcBef>
              <a:spcAft>
                <a:spcPts val="0"/>
              </a:spcAft>
              <a:buClr>
                <a:srgbClr val="0000CC"/>
              </a:buClr>
              <a:defRPr/>
            </a:pPr>
            <a:endParaRPr lang="en-US" sz="2400" i="1" dirty="0">
              <a:solidFill>
                <a:srgbClr val="0000CC"/>
              </a:solidFill>
              <a:latin typeface="Arial Black" pitchFamily="34" charset="0"/>
              <a:ea typeface="+mj-ea"/>
              <a:cs typeface="Arial" pitchFamily="34" charset="0"/>
            </a:endParaRPr>
          </a:p>
          <a:p>
            <a:pPr marL="342900" lvl="1" indent="-342900" eaLnBrk="1" fontAlgn="auto" hangingPunct="1">
              <a:lnSpc>
                <a:spcPts val="3100"/>
              </a:lnSpc>
              <a:spcBef>
                <a:spcPts val="800"/>
              </a:spcBef>
              <a:spcAft>
                <a:spcPts val="0"/>
              </a:spcAft>
              <a:buClr>
                <a:srgbClr val="0000CC"/>
              </a:buClr>
              <a:defRPr/>
            </a:pPr>
            <a:r>
              <a:rPr lang="en-US" sz="3200" i="1" dirty="0">
                <a:solidFill>
                  <a:srgbClr val="0000CC"/>
                </a:solidFill>
                <a:latin typeface="Arial Black" pitchFamily="34" charset="0"/>
                <a:ea typeface="+mj-ea"/>
                <a:cs typeface="Arial" pitchFamily="34" charset="0"/>
              </a:rPr>
              <a:t>Tested, inspected or certified once, accepted everywhere' </a:t>
            </a:r>
          </a:p>
          <a:p>
            <a:pPr marL="342900" lvl="1" indent="-342900" eaLnBrk="1" fontAlgn="auto" hangingPunct="1">
              <a:lnSpc>
                <a:spcPts val="3100"/>
              </a:lnSpc>
              <a:spcBef>
                <a:spcPts val="800"/>
              </a:spcBef>
              <a:spcAft>
                <a:spcPts val="0"/>
              </a:spcAft>
              <a:buClr>
                <a:srgbClr val="0000CC"/>
              </a:buClr>
              <a:defRPr/>
            </a:pPr>
            <a:endParaRPr lang="en-US" sz="3200" i="1" dirty="0">
              <a:solidFill>
                <a:srgbClr val="0000CC"/>
              </a:solidFill>
              <a:latin typeface="Arial Black" pitchFamily="34" charset="0"/>
              <a:ea typeface="+mj-ea"/>
              <a:cs typeface="Arial" pitchFamily="34" charset="0"/>
            </a:endParaRPr>
          </a:p>
          <a:p>
            <a:pPr marL="342900" lvl="1" indent="-342900" eaLnBrk="1" fontAlgn="auto" hangingPunct="1">
              <a:lnSpc>
                <a:spcPts val="3100"/>
              </a:lnSpc>
              <a:spcBef>
                <a:spcPts val="800"/>
              </a:spcBef>
              <a:spcAft>
                <a:spcPts val="0"/>
              </a:spcAft>
              <a:buClr>
                <a:srgbClr val="0000CC"/>
              </a:buClr>
              <a:defRPr/>
            </a:pPr>
            <a:r>
              <a:rPr lang="en-US" sz="3200" i="1" dirty="0">
                <a:solidFill>
                  <a:srgbClr val="0000CC"/>
                </a:solidFill>
                <a:latin typeface="Arial Black" pitchFamily="34" charset="0"/>
                <a:ea typeface="+mj-ea"/>
                <a:cs typeface="Arial" pitchFamily="34" charset="0"/>
              </a:rPr>
              <a:t>“Accredited once, accepted everywhere”</a:t>
            </a:r>
          </a:p>
        </p:txBody>
      </p:sp>
      <p:sp>
        <p:nvSpPr>
          <p:cNvPr id="20484" name="Slide Number Placeholder 1">
            <a:extLst>
              <a:ext uri="{FF2B5EF4-FFF2-40B4-BE49-F238E27FC236}">
                <a16:creationId xmlns:a16="http://schemas.microsoft.com/office/drawing/2014/main" id="{C5EC2B16-8FA8-4A8E-BD80-3876C60DC546}"/>
              </a:ext>
            </a:extLst>
          </p:cNvPr>
          <p:cNvSpPr>
            <a:spLocks noGrp="1"/>
          </p:cNvSpPr>
          <p:nvPr>
            <p:ph type="sldNum" sz="quarter" idx="12"/>
          </p:nvPr>
        </p:nvSpPr>
        <p:spPr bwMode="auto">
          <a:xfrm>
            <a:off x="8567738" y="6316663"/>
            <a:ext cx="576262" cy="541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BBB296C-4D45-499D-91DA-76DADAEA8045}" type="slidenum">
              <a:rPr lang="en-GB" altLang="en-US" sz="1400">
                <a:latin typeface="Arial Black" panose="020B0A04020102020204" pitchFamily="34" charset="0"/>
              </a:rPr>
              <a:pPr eaLnBrk="1" hangingPunct="1"/>
              <a:t>5</a:t>
            </a:fld>
            <a:endParaRPr lang="en-GB" altLang="en-US" sz="1400">
              <a:latin typeface="Arial Black" panose="020B0A04020102020204" pitchFamily="34" charset="0"/>
            </a:endParaRPr>
          </a:p>
        </p:txBody>
      </p:sp>
      <p:grpSp>
        <p:nvGrpSpPr>
          <p:cNvPr id="20485" name="Group 6">
            <a:extLst>
              <a:ext uri="{FF2B5EF4-FFF2-40B4-BE49-F238E27FC236}">
                <a16:creationId xmlns:a16="http://schemas.microsoft.com/office/drawing/2014/main" id="{4FA51444-0D0F-44BE-8331-006523AC2038}"/>
              </a:ext>
            </a:extLst>
          </p:cNvPr>
          <p:cNvGrpSpPr>
            <a:grpSpLocks/>
          </p:cNvGrpSpPr>
          <p:nvPr/>
        </p:nvGrpSpPr>
        <p:grpSpPr bwMode="auto">
          <a:xfrm>
            <a:off x="95250" y="6184900"/>
            <a:ext cx="7213600" cy="647700"/>
            <a:chOff x="95187" y="6185035"/>
            <a:chExt cx="7213117" cy="647700"/>
          </a:xfrm>
        </p:grpSpPr>
        <p:pic>
          <p:nvPicPr>
            <p:cNvPr id="20486" name="Picture 19">
              <a:extLst>
                <a:ext uri="{FF2B5EF4-FFF2-40B4-BE49-F238E27FC236}">
                  <a16:creationId xmlns:a16="http://schemas.microsoft.com/office/drawing/2014/main" id="{B71D7524-9D1C-44F0-911B-1A19F6A02D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145" y="6237638"/>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23" descr="ilacRGB">
              <a:extLst>
                <a:ext uri="{FF2B5EF4-FFF2-40B4-BE49-F238E27FC236}">
                  <a16:creationId xmlns:a16="http://schemas.microsoft.com/office/drawing/2014/main" id="{AF0CB1E3-7854-4F84-BA1E-11B425EC6A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87" y="6185035"/>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7D1E4B30-5339-48FE-957A-F80800333279}"/>
                </a:ext>
              </a:extLst>
            </p:cNvPr>
            <p:cNvSpPr txBox="1"/>
            <p:nvPr/>
          </p:nvSpPr>
          <p:spPr>
            <a:xfrm>
              <a:off x="1766713" y="6337435"/>
              <a:ext cx="5541591" cy="307975"/>
            </a:xfrm>
            <a:prstGeom prst="rect">
              <a:avLst/>
            </a:prstGeom>
            <a:solidFill>
              <a:schemeClr val="accent1">
                <a:lumMod val="75000"/>
              </a:schemeClr>
            </a:solidFill>
          </p:spPr>
          <p:txBody>
            <a:bodyPr>
              <a:spAutoFit/>
            </a:bodyPr>
            <a:lstStyle/>
            <a:p>
              <a:pPr algn="ctr" fontAlgn="auto">
                <a:spcAft>
                  <a:spcPts val="0"/>
                </a:spcAft>
                <a:buFont typeface="Arial" pitchFamily="34" charset="0"/>
                <a:buNone/>
                <a:defRPr/>
              </a:pPr>
              <a:endParaRPr lang="en-GB" sz="1400" dirty="0">
                <a:latin typeface="Arial"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488C101A-29F6-4D43-BB17-2AA48FE61476}"/>
              </a:ext>
            </a:extLst>
          </p:cNvPr>
          <p:cNvSpPr>
            <a:spLocks noGrp="1"/>
          </p:cNvSpPr>
          <p:nvPr>
            <p:ph type="title"/>
          </p:nvPr>
        </p:nvSpPr>
        <p:spPr>
          <a:xfrm>
            <a:off x="0" y="274638"/>
            <a:ext cx="9144000" cy="1143000"/>
          </a:xfrm>
        </p:spPr>
        <p:txBody>
          <a:bodyPr/>
          <a:lstStyle/>
          <a:p>
            <a:pPr eaLnBrk="1" hangingPunct="1"/>
            <a:r>
              <a:rPr lang="en-GB" altLang="en-US" sz="3600">
                <a:solidFill>
                  <a:srgbClr val="0000CC"/>
                </a:solidFill>
                <a:latin typeface="Arial Black" panose="020B0A04020102020204" pitchFamily="34" charset="0"/>
                <a:cs typeface="Arial" panose="020B0604020202020204" pitchFamily="34" charset="0"/>
              </a:rPr>
              <a:t>Regional Cooperation Bodies</a:t>
            </a:r>
          </a:p>
        </p:txBody>
      </p:sp>
      <p:sp>
        <p:nvSpPr>
          <p:cNvPr id="3" name="Content Placeholder 2">
            <a:extLst>
              <a:ext uri="{FF2B5EF4-FFF2-40B4-BE49-F238E27FC236}">
                <a16:creationId xmlns:a16="http://schemas.microsoft.com/office/drawing/2014/main" id="{0CF3D304-E257-444D-9D43-C9E52FE83EE0}"/>
              </a:ext>
            </a:extLst>
          </p:cNvPr>
          <p:cNvSpPr>
            <a:spLocks noGrp="1"/>
          </p:cNvSpPr>
          <p:nvPr>
            <p:ph idx="1"/>
          </p:nvPr>
        </p:nvSpPr>
        <p:spPr>
          <a:xfrm>
            <a:off x="420688" y="1268413"/>
            <a:ext cx="8328025" cy="1152525"/>
          </a:xfrm>
        </p:spPr>
        <p:txBody>
          <a:bodyPr rtlCol="0">
            <a:noAutofit/>
          </a:bodyPr>
          <a:lstStyle/>
          <a:p>
            <a:pPr marL="0" indent="0" algn="just" eaLnBrk="1" fontAlgn="auto" hangingPunct="1">
              <a:lnSpc>
                <a:spcPts val="3000"/>
              </a:lnSpc>
              <a:spcAft>
                <a:spcPts val="0"/>
              </a:spcAft>
              <a:buFont typeface="Arial" charset="0"/>
              <a:buNone/>
              <a:defRPr/>
            </a:pPr>
            <a:r>
              <a:rPr lang="en-GB" sz="2200" dirty="0">
                <a:solidFill>
                  <a:srgbClr val="0000CC"/>
                </a:solidFill>
                <a:latin typeface="Arial Black" pitchFamily="34" charset="0"/>
                <a:ea typeface="+mj-ea"/>
                <a:cs typeface="Arial" pitchFamily="34" charset="0"/>
              </a:rPr>
              <a:t>The IAF and ILAC Arrangements are structured to build on existing and developing regional MLAs/MRAs established around the world</a:t>
            </a:r>
            <a:endParaRPr lang="en-GB" sz="2000" dirty="0">
              <a:solidFill>
                <a:srgbClr val="0000CC"/>
              </a:solidFill>
              <a:latin typeface="Arial Black" pitchFamily="34" charset="0"/>
              <a:ea typeface="+mj-ea"/>
              <a:cs typeface="Arial" pitchFamily="34" charset="0"/>
            </a:endParaRPr>
          </a:p>
        </p:txBody>
      </p:sp>
      <p:sp>
        <p:nvSpPr>
          <p:cNvPr id="21508" name="Slide Number Placeholder 1">
            <a:extLst>
              <a:ext uri="{FF2B5EF4-FFF2-40B4-BE49-F238E27FC236}">
                <a16:creationId xmlns:a16="http://schemas.microsoft.com/office/drawing/2014/main" id="{142D7090-5A35-4F0E-90E2-0E1B039F115C}"/>
              </a:ext>
            </a:extLst>
          </p:cNvPr>
          <p:cNvSpPr>
            <a:spLocks noGrp="1"/>
          </p:cNvSpPr>
          <p:nvPr>
            <p:ph type="sldNum" sz="quarter" idx="12"/>
          </p:nvPr>
        </p:nvSpPr>
        <p:spPr bwMode="auto">
          <a:xfrm>
            <a:off x="8570913" y="6318250"/>
            <a:ext cx="576262" cy="539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905FE9-A429-447A-8493-F6E0E79EB884}" type="slidenum">
              <a:rPr lang="en-GB" altLang="en-US" sz="1400">
                <a:latin typeface="Arial Black" panose="020B0A04020102020204" pitchFamily="34" charset="0"/>
              </a:rPr>
              <a:pPr eaLnBrk="1" hangingPunct="1"/>
              <a:t>6</a:t>
            </a:fld>
            <a:endParaRPr lang="en-GB" altLang="en-US" sz="1400">
              <a:latin typeface="Arial Black" panose="020B0A04020102020204" pitchFamily="34" charset="0"/>
            </a:endParaRPr>
          </a:p>
        </p:txBody>
      </p:sp>
      <p:sp>
        <p:nvSpPr>
          <p:cNvPr id="7" name="Rectangle 6">
            <a:extLst>
              <a:ext uri="{FF2B5EF4-FFF2-40B4-BE49-F238E27FC236}">
                <a16:creationId xmlns:a16="http://schemas.microsoft.com/office/drawing/2014/main" id="{EABF07C9-D3C9-4BF3-BDCD-08B8D54EE18F}"/>
              </a:ext>
            </a:extLst>
          </p:cNvPr>
          <p:cNvSpPr/>
          <p:nvPr/>
        </p:nvSpPr>
        <p:spPr>
          <a:xfrm>
            <a:off x="396875" y="2565400"/>
            <a:ext cx="8216900" cy="936625"/>
          </a:xfrm>
          <a:prstGeom prst="rect">
            <a:avLst/>
          </a:prstGeom>
        </p:spPr>
        <p:txBody>
          <a:bodyPr/>
          <a:lstStyle/>
          <a:p>
            <a:pPr marL="742950" lvl="2" indent="-342900" fontAlgn="auto">
              <a:lnSpc>
                <a:spcPts val="3000"/>
              </a:lnSpc>
              <a:spcBef>
                <a:spcPts val="800"/>
              </a:spcBef>
              <a:spcAft>
                <a:spcPts val="0"/>
              </a:spcAft>
              <a:buClr>
                <a:srgbClr val="0000CC"/>
              </a:buClr>
              <a:buFont typeface="Arial" pitchFamily="34" charset="0"/>
              <a:buChar char="–"/>
              <a:defRPr/>
            </a:pPr>
            <a:r>
              <a:rPr lang="en-US" sz="2200" dirty="0">
                <a:solidFill>
                  <a:srgbClr val="0000CC"/>
                </a:solidFill>
                <a:latin typeface="Arial Black" pitchFamily="34" charset="0"/>
                <a:ea typeface="+mj-ea"/>
                <a:cs typeface="Arial" pitchFamily="34" charset="0"/>
              </a:rPr>
              <a:t>The IAF MLA recognizes  EA, PAC, IAAC</a:t>
            </a:r>
          </a:p>
          <a:p>
            <a:pPr marL="742950" lvl="2" indent="-342900" fontAlgn="auto">
              <a:lnSpc>
                <a:spcPts val="3000"/>
              </a:lnSpc>
              <a:spcBef>
                <a:spcPts val="800"/>
              </a:spcBef>
              <a:spcAft>
                <a:spcPts val="0"/>
              </a:spcAft>
              <a:buClr>
                <a:srgbClr val="0000CC"/>
              </a:buClr>
              <a:buFont typeface="Arial" pitchFamily="34" charset="0"/>
              <a:buChar char="–"/>
              <a:defRPr/>
            </a:pPr>
            <a:r>
              <a:rPr lang="en-US" sz="2200" dirty="0">
                <a:solidFill>
                  <a:srgbClr val="0000CC"/>
                </a:solidFill>
                <a:latin typeface="Arial Black" pitchFamily="34" charset="0"/>
                <a:ea typeface="+mj-ea"/>
                <a:cs typeface="Arial" pitchFamily="34" charset="0"/>
              </a:rPr>
              <a:t>The ILAC MRA recognizes EA, APLAC, IAAC</a:t>
            </a:r>
          </a:p>
          <a:p>
            <a:pPr marL="342900" indent="-342900" fontAlgn="auto">
              <a:lnSpc>
                <a:spcPts val="3000"/>
              </a:lnSpc>
              <a:spcBef>
                <a:spcPct val="20000"/>
              </a:spcBef>
              <a:spcAft>
                <a:spcPts val="0"/>
              </a:spcAft>
              <a:defRPr/>
            </a:pPr>
            <a:endParaRPr lang="en-US" sz="2000" b="1" dirty="0">
              <a:solidFill>
                <a:srgbClr val="0000CC"/>
              </a:solidFill>
              <a:ea typeface="+mj-ea"/>
              <a:cs typeface="Arial" pitchFamily="34" charset="0"/>
            </a:endParaRPr>
          </a:p>
        </p:txBody>
      </p:sp>
      <p:pic>
        <p:nvPicPr>
          <p:cNvPr id="21510" name="Picture 20" descr="http://www.sadca.org/images/SADCA-Logo.png">
            <a:extLst>
              <a:ext uri="{FF2B5EF4-FFF2-40B4-BE49-F238E27FC236}">
                <a16:creationId xmlns:a16="http://schemas.microsoft.com/office/drawing/2014/main" id="{5F03A97C-FE21-4079-B14A-8EA85D8391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5113" y="3813175"/>
            <a:ext cx="754062"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9">
            <a:extLst>
              <a:ext uri="{FF2B5EF4-FFF2-40B4-BE49-F238E27FC236}">
                <a16:creationId xmlns:a16="http://schemas.microsoft.com/office/drawing/2014/main" id="{8C48A532-98BA-4C1B-82B5-AADDDE162A99}"/>
              </a:ext>
            </a:extLst>
          </p:cNvPr>
          <p:cNvSpPr>
            <a:spLocks noChangeArrowheads="1"/>
          </p:cNvSpPr>
          <p:nvPr/>
        </p:nvSpPr>
        <p:spPr bwMode="auto">
          <a:xfrm>
            <a:off x="0" y="4818063"/>
            <a:ext cx="12906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a:solidFill>
                  <a:srgbClr val="0000CC"/>
                </a:solidFill>
                <a:cs typeface="Arial" panose="020B0604020202020204" pitchFamily="34" charset="0"/>
              </a:rPr>
              <a:t>European Cooperation </a:t>
            </a:r>
          </a:p>
          <a:p>
            <a:pPr algn="ctr" eaLnBrk="1" hangingPunct="1"/>
            <a:r>
              <a:rPr lang="en-US" altLang="en-US" sz="1200">
                <a:solidFill>
                  <a:srgbClr val="0000CC"/>
                </a:solidFill>
                <a:cs typeface="Arial" panose="020B0604020202020204" pitchFamily="34" charset="0"/>
              </a:rPr>
              <a:t>for </a:t>
            </a:r>
          </a:p>
          <a:p>
            <a:pPr algn="ctr" eaLnBrk="1" hangingPunct="1"/>
            <a:r>
              <a:rPr lang="en-US" altLang="en-US" sz="1200">
                <a:solidFill>
                  <a:srgbClr val="0000CC"/>
                </a:solidFill>
                <a:cs typeface="Arial" panose="020B0604020202020204" pitchFamily="34" charset="0"/>
              </a:rPr>
              <a:t>Accreditation </a:t>
            </a:r>
          </a:p>
          <a:p>
            <a:pPr algn="ctr" eaLnBrk="1" hangingPunct="1"/>
            <a:r>
              <a:rPr lang="en-US" altLang="en-US" sz="1200">
                <a:solidFill>
                  <a:srgbClr val="0000CC"/>
                </a:solidFill>
                <a:cs typeface="Arial" panose="020B0604020202020204" pitchFamily="34" charset="0"/>
              </a:rPr>
              <a:t>(EA)</a:t>
            </a:r>
          </a:p>
        </p:txBody>
      </p:sp>
      <p:pic>
        <p:nvPicPr>
          <p:cNvPr id="21512" name="Picture 2" descr="http://t2.gstatic.com/images?q=tbn:ANd9GcQWZrESbB9vl2dh-XmTAZPaNfF-nsUldWzdMQVTzcWA4wxvBjuF">
            <a:extLst>
              <a:ext uri="{FF2B5EF4-FFF2-40B4-BE49-F238E27FC236}">
                <a16:creationId xmlns:a16="http://schemas.microsoft.com/office/drawing/2014/main" id="{40A1595A-FC5E-4751-90B2-AF6C1F0E78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3983038"/>
            <a:ext cx="584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8" descr="http://www.pjlabs.com/images/APLAC.gif">
            <a:extLst>
              <a:ext uri="{FF2B5EF4-FFF2-40B4-BE49-F238E27FC236}">
                <a16:creationId xmlns:a16="http://schemas.microsoft.com/office/drawing/2014/main" id="{4E4430B1-65B1-4958-AB30-E3DDD0628A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738" y="3925888"/>
            <a:ext cx="83661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http://www.compad.com.au/cms/iafnu/workstation/upImages/IAAC_logo.jpg">
            <a:extLst>
              <a:ext uri="{FF2B5EF4-FFF2-40B4-BE49-F238E27FC236}">
                <a16:creationId xmlns:a16="http://schemas.microsoft.com/office/drawing/2014/main" id="{F9546649-3FA1-4003-B88A-638A73353F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775" y="3959225"/>
            <a:ext cx="857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2" descr="http://www.assessorproject.com/typo3temp/pics/aeff62f534.gif">
            <a:extLst>
              <a:ext uri="{FF2B5EF4-FFF2-40B4-BE49-F238E27FC236}">
                <a16:creationId xmlns:a16="http://schemas.microsoft.com/office/drawing/2014/main" id="{1A33553F-AABA-49F6-8655-922D2C62C321}"/>
              </a:ext>
            </a:extLst>
          </p:cNvPr>
          <p:cNvPicPr>
            <a:picLocks noChangeAspect="1" noChangeArrowheads="1"/>
          </p:cNvPicPr>
          <p:nvPr/>
        </p:nvPicPr>
        <p:blipFill>
          <a:blip r:embed="rId7"/>
          <a:srcRect/>
          <a:stretch>
            <a:fillRect/>
          </a:stretch>
        </p:blipFill>
        <p:spPr bwMode="auto">
          <a:xfrm>
            <a:off x="1366838" y="3876675"/>
            <a:ext cx="973137" cy="655638"/>
          </a:xfrm>
          <a:prstGeom prst="rect">
            <a:avLst/>
          </a:prstGeom>
          <a:solidFill>
            <a:schemeClr val="bg1">
              <a:lumMod val="65000"/>
            </a:schemeClr>
          </a:solidFill>
        </p:spPr>
      </p:pic>
      <p:sp>
        <p:nvSpPr>
          <p:cNvPr id="21516" name="Rectangle 8">
            <a:extLst>
              <a:ext uri="{FF2B5EF4-FFF2-40B4-BE49-F238E27FC236}">
                <a16:creationId xmlns:a16="http://schemas.microsoft.com/office/drawing/2014/main" id="{A135DE7A-7A85-4A98-BDE1-5666097A6789}"/>
              </a:ext>
            </a:extLst>
          </p:cNvPr>
          <p:cNvSpPr>
            <a:spLocks noChangeArrowheads="1"/>
          </p:cNvSpPr>
          <p:nvPr/>
        </p:nvSpPr>
        <p:spPr bwMode="auto">
          <a:xfrm>
            <a:off x="3708400" y="4818063"/>
            <a:ext cx="15144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a:solidFill>
                  <a:srgbClr val="0000CC"/>
                </a:solidFill>
                <a:cs typeface="Arial" panose="020B0604020202020204" pitchFamily="34" charset="0"/>
              </a:rPr>
              <a:t>Asia Pacific Laboratory </a:t>
            </a:r>
          </a:p>
          <a:p>
            <a:pPr algn="ctr" eaLnBrk="1" hangingPunct="1"/>
            <a:r>
              <a:rPr lang="en-US" altLang="en-US" sz="1200">
                <a:solidFill>
                  <a:srgbClr val="0000CC"/>
                </a:solidFill>
                <a:cs typeface="Arial" panose="020B0604020202020204" pitchFamily="34" charset="0"/>
              </a:rPr>
              <a:t>Accreditation Cooperation </a:t>
            </a:r>
          </a:p>
          <a:p>
            <a:pPr algn="ctr" eaLnBrk="1" hangingPunct="1"/>
            <a:r>
              <a:rPr lang="en-US" altLang="en-US" sz="1200">
                <a:solidFill>
                  <a:srgbClr val="0000CC"/>
                </a:solidFill>
                <a:cs typeface="Arial" panose="020B0604020202020204" pitchFamily="34" charset="0"/>
              </a:rPr>
              <a:t>(APLAC)</a:t>
            </a:r>
          </a:p>
        </p:txBody>
      </p:sp>
      <p:sp>
        <p:nvSpPr>
          <p:cNvPr id="21517" name="Rectangle 10">
            <a:extLst>
              <a:ext uri="{FF2B5EF4-FFF2-40B4-BE49-F238E27FC236}">
                <a16:creationId xmlns:a16="http://schemas.microsoft.com/office/drawing/2014/main" id="{1C7C7899-67F9-4CEE-9D92-080B04386F2D}"/>
              </a:ext>
            </a:extLst>
          </p:cNvPr>
          <p:cNvSpPr>
            <a:spLocks noChangeArrowheads="1"/>
          </p:cNvSpPr>
          <p:nvPr/>
        </p:nvSpPr>
        <p:spPr bwMode="auto">
          <a:xfrm>
            <a:off x="2441575" y="4818063"/>
            <a:ext cx="14827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a:solidFill>
                  <a:srgbClr val="0000CC"/>
                </a:solidFill>
                <a:cs typeface="Arial" panose="020B0604020202020204" pitchFamily="34" charset="0"/>
              </a:rPr>
              <a:t>Inter-American </a:t>
            </a:r>
          </a:p>
          <a:p>
            <a:pPr algn="ctr" eaLnBrk="1" hangingPunct="1"/>
            <a:r>
              <a:rPr lang="en-US" altLang="en-US" sz="1200">
                <a:solidFill>
                  <a:srgbClr val="0000CC"/>
                </a:solidFill>
                <a:cs typeface="Arial" panose="020B0604020202020204" pitchFamily="34" charset="0"/>
              </a:rPr>
              <a:t>Accreditation Cooperation </a:t>
            </a:r>
          </a:p>
          <a:p>
            <a:pPr algn="ctr" eaLnBrk="1" hangingPunct="1"/>
            <a:r>
              <a:rPr lang="en-US" altLang="en-US" sz="1200">
                <a:solidFill>
                  <a:srgbClr val="0000CC"/>
                </a:solidFill>
                <a:cs typeface="Arial" panose="020B0604020202020204" pitchFamily="34" charset="0"/>
              </a:rPr>
              <a:t>(IAAC)</a:t>
            </a:r>
          </a:p>
        </p:txBody>
      </p:sp>
      <p:sp>
        <p:nvSpPr>
          <p:cNvPr id="21518" name="Rectangle 11">
            <a:extLst>
              <a:ext uri="{FF2B5EF4-FFF2-40B4-BE49-F238E27FC236}">
                <a16:creationId xmlns:a16="http://schemas.microsoft.com/office/drawing/2014/main" id="{5905B2C4-4089-4FCF-8057-5551CC735F30}"/>
              </a:ext>
            </a:extLst>
          </p:cNvPr>
          <p:cNvSpPr>
            <a:spLocks noChangeArrowheads="1"/>
          </p:cNvSpPr>
          <p:nvPr/>
        </p:nvSpPr>
        <p:spPr bwMode="auto">
          <a:xfrm>
            <a:off x="1112838" y="4848225"/>
            <a:ext cx="1514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a:solidFill>
                  <a:srgbClr val="0000CC"/>
                </a:solidFill>
                <a:cs typeface="Arial" panose="020B0604020202020204" pitchFamily="34" charset="0"/>
              </a:rPr>
              <a:t>Pacific Accreditation </a:t>
            </a:r>
          </a:p>
          <a:p>
            <a:pPr algn="ctr" eaLnBrk="1" hangingPunct="1"/>
            <a:r>
              <a:rPr lang="en-US" altLang="en-US" sz="1200">
                <a:solidFill>
                  <a:srgbClr val="0000CC"/>
                </a:solidFill>
                <a:cs typeface="Arial" panose="020B0604020202020204" pitchFamily="34" charset="0"/>
              </a:rPr>
              <a:t>Cooperation (PAC)</a:t>
            </a:r>
          </a:p>
        </p:txBody>
      </p:sp>
      <p:sp>
        <p:nvSpPr>
          <p:cNvPr id="21519" name="Rectangle 17">
            <a:extLst>
              <a:ext uri="{FF2B5EF4-FFF2-40B4-BE49-F238E27FC236}">
                <a16:creationId xmlns:a16="http://schemas.microsoft.com/office/drawing/2014/main" id="{E295004B-DB98-4FF2-9820-E616FF7B45A6}"/>
              </a:ext>
            </a:extLst>
          </p:cNvPr>
          <p:cNvSpPr>
            <a:spLocks noChangeArrowheads="1"/>
          </p:cNvSpPr>
          <p:nvPr/>
        </p:nvSpPr>
        <p:spPr bwMode="auto">
          <a:xfrm>
            <a:off x="5003800" y="4822825"/>
            <a:ext cx="14779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a:solidFill>
                  <a:srgbClr val="0000CC"/>
                </a:solidFill>
                <a:cs typeface="Arial" panose="020B0604020202020204" pitchFamily="34" charset="0"/>
              </a:rPr>
              <a:t>Southern African </a:t>
            </a:r>
          </a:p>
          <a:p>
            <a:pPr algn="ctr" eaLnBrk="1" hangingPunct="1"/>
            <a:r>
              <a:rPr lang="en-US" altLang="en-US" sz="1200">
                <a:solidFill>
                  <a:srgbClr val="0000CC"/>
                </a:solidFill>
                <a:cs typeface="Arial" panose="020B0604020202020204" pitchFamily="34" charset="0"/>
              </a:rPr>
              <a:t>Development </a:t>
            </a:r>
          </a:p>
          <a:p>
            <a:pPr algn="ctr" eaLnBrk="1" hangingPunct="1"/>
            <a:r>
              <a:rPr lang="en-US" altLang="en-US" sz="1200">
                <a:solidFill>
                  <a:srgbClr val="0000CC"/>
                </a:solidFill>
                <a:cs typeface="Arial" panose="020B0604020202020204" pitchFamily="34" charset="0"/>
              </a:rPr>
              <a:t>Community Accreditation </a:t>
            </a:r>
          </a:p>
          <a:p>
            <a:pPr algn="ctr" eaLnBrk="1" hangingPunct="1"/>
            <a:r>
              <a:rPr lang="en-US" altLang="en-US" sz="1200">
                <a:solidFill>
                  <a:srgbClr val="0000CC"/>
                </a:solidFill>
                <a:cs typeface="Arial" panose="020B0604020202020204" pitchFamily="34" charset="0"/>
              </a:rPr>
              <a:t>(SADCA)</a:t>
            </a:r>
          </a:p>
        </p:txBody>
      </p:sp>
      <p:pic>
        <p:nvPicPr>
          <p:cNvPr id="21520" name="Picture 18">
            <a:extLst>
              <a:ext uri="{FF2B5EF4-FFF2-40B4-BE49-F238E27FC236}">
                <a16:creationId xmlns:a16="http://schemas.microsoft.com/office/drawing/2014/main" id="{51FC5E0E-4B9E-4F0E-9BAA-0DCDB2CBC0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2225" y="3859213"/>
            <a:ext cx="1420813"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1" name="Rectangle 17">
            <a:extLst>
              <a:ext uri="{FF2B5EF4-FFF2-40B4-BE49-F238E27FC236}">
                <a16:creationId xmlns:a16="http://schemas.microsoft.com/office/drawing/2014/main" id="{DAA16510-6BD3-4A30-9561-E19E8224504E}"/>
              </a:ext>
            </a:extLst>
          </p:cNvPr>
          <p:cNvSpPr>
            <a:spLocks noChangeArrowheads="1"/>
          </p:cNvSpPr>
          <p:nvPr/>
        </p:nvSpPr>
        <p:spPr bwMode="auto">
          <a:xfrm>
            <a:off x="6630988" y="4868863"/>
            <a:ext cx="12334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a:solidFill>
                  <a:srgbClr val="0000CC"/>
                </a:solidFill>
                <a:cs typeface="Arial" panose="020B0604020202020204" pitchFamily="34" charset="0"/>
              </a:rPr>
              <a:t>African Accreditation Cooperation (AFRAC)</a:t>
            </a:r>
          </a:p>
        </p:txBody>
      </p:sp>
      <p:grpSp>
        <p:nvGrpSpPr>
          <p:cNvPr id="21522" name="Group 19">
            <a:extLst>
              <a:ext uri="{FF2B5EF4-FFF2-40B4-BE49-F238E27FC236}">
                <a16:creationId xmlns:a16="http://schemas.microsoft.com/office/drawing/2014/main" id="{B289D19E-7901-46FD-A629-DB533D559274}"/>
              </a:ext>
            </a:extLst>
          </p:cNvPr>
          <p:cNvGrpSpPr>
            <a:grpSpLocks/>
          </p:cNvGrpSpPr>
          <p:nvPr/>
        </p:nvGrpSpPr>
        <p:grpSpPr bwMode="auto">
          <a:xfrm>
            <a:off x="95250" y="6184900"/>
            <a:ext cx="7213600" cy="647700"/>
            <a:chOff x="95187" y="6185035"/>
            <a:chExt cx="7213117" cy="647700"/>
          </a:xfrm>
        </p:grpSpPr>
        <p:pic>
          <p:nvPicPr>
            <p:cNvPr id="21525" name="Picture 19">
              <a:extLst>
                <a:ext uri="{FF2B5EF4-FFF2-40B4-BE49-F238E27FC236}">
                  <a16:creationId xmlns:a16="http://schemas.microsoft.com/office/drawing/2014/main" id="{4555E75C-BEA8-4374-B591-B4087FDE3E5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6145" y="6237638"/>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Picture 23" descr="ilacRGB">
              <a:extLst>
                <a:ext uri="{FF2B5EF4-FFF2-40B4-BE49-F238E27FC236}">
                  <a16:creationId xmlns:a16="http://schemas.microsoft.com/office/drawing/2014/main" id="{4AC50F46-F086-4C39-B988-B23D6B6D783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187" y="6185035"/>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3082F757-7336-4DC6-82BF-DA1C90624BA2}"/>
                </a:ext>
              </a:extLst>
            </p:cNvPr>
            <p:cNvSpPr txBox="1"/>
            <p:nvPr/>
          </p:nvSpPr>
          <p:spPr>
            <a:xfrm>
              <a:off x="1766713" y="6337435"/>
              <a:ext cx="5541591" cy="307975"/>
            </a:xfrm>
            <a:prstGeom prst="rect">
              <a:avLst/>
            </a:prstGeom>
            <a:solidFill>
              <a:schemeClr val="accent1">
                <a:lumMod val="75000"/>
              </a:schemeClr>
            </a:solidFill>
          </p:spPr>
          <p:txBody>
            <a:bodyPr>
              <a:spAutoFit/>
            </a:bodyPr>
            <a:lstStyle/>
            <a:p>
              <a:pPr algn="ctr" fontAlgn="auto">
                <a:spcAft>
                  <a:spcPts val="0"/>
                </a:spcAft>
                <a:buFont typeface="Arial" pitchFamily="34" charset="0"/>
                <a:buNone/>
                <a:defRPr/>
              </a:pPr>
              <a:endParaRPr lang="en-GB" sz="1400" dirty="0">
                <a:latin typeface="Arial" charset="0"/>
              </a:endParaRPr>
            </a:p>
          </p:txBody>
        </p:sp>
      </p:grpSp>
      <p:pic>
        <p:nvPicPr>
          <p:cNvPr id="21523" name="Picture 23">
            <a:extLst>
              <a:ext uri="{FF2B5EF4-FFF2-40B4-BE49-F238E27FC236}">
                <a16:creationId xmlns:a16="http://schemas.microsoft.com/office/drawing/2014/main" id="{AF266E40-DFD8-4453-B359-08AC879EA93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3445" t="19344" r="72954" b="50826"/>
          <a:stretch>
            <a:fillRect/>
          </a:stretch>
        </p:blipFill>
        <p:spPr bwMode="auto">
          <a:xfrm>
            <a:off x="8080375" y="3789363"/>
            <a:ext cx="81438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 name="Rectangle 17">
            <a:extLst>
              <a:ext uri="{FF2B5EF4-FFF2-40B4-BE49-F238E27FC236}">
                <a16:creationId xmlns:a16="http://schemas.microsoft.com/office/drawing/2014/main" id="{B16B8EED-717E-489B-AA60-352774099AF0}"/>
              </a:ext>
            </a:extLst>
          </p:cNvPr>
          <p:cNvSpPr>
            <a:spLocks noChangeArrowheads="1"/>
          </p:cNvSpPr>
          <p:nvPr/>
        </p:nvSpPr>
        <p:spPr bwMode="auto">
          <a:xfrm>
            <a:off x="7874000" y="4868863"/>
            <a:ext cx="12350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a:solidFill>
                  <a:srgbClr val="0000CC"/>
                </a:solidFill>
                <a:cs typeface="Arial" panose="020B0604020202020204" pitchFamily="34" charset="0"/>
              </a:rPr>
              <a:t>Arab Accreditation Cooperation (ARAC)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reeform 4">
            <a:extLst>
              <a:ext uri="{FF2B5EF4-FFF2-40B4-BE49-F238E27FC236}">
                <a16:creationId xmlns:a16="http://schemas.microsoft.com/office/drawing/2014/main" id="{36238161-08BC-4F30-A44B-A9779E4CEB69}"/>
              </a:ext>
            </a:extLst>
          </p:cNvPr>
          <p:cNvSpPr>
            <a:spLocks/>
          </p:cNvSpPr>
          <p:nvPr>
            <p:custDataLst>
              <p:tags r:id="rId1"/>
            </p:custDataLst>
          </p:nvPr>
        </p:nvSpPr>
        <p:spPr bwMode="auto">
          <a:xfrm>
            <a:off x="2519363" y="5394325"/>
            <a:ext cx="33337" cy="57150"/>
          </a:xfrm>
          <a:custGeom>
            <a:avLst/>
            <a:gdLst>
              <a:gd name="T0" fmla="*/ 0 w 73"/>
              <a:gd name="T1" fmla="*/ 0 h 20"/>
              <a:gd name="T2" fmla="*/ 2147483647 w 73"/>
              <a:gd name="T3" fmla="*/ 2147483647 h 20"/>
              <a:gd name="T4" fmla="*/ 2147483647 w 73"/>
              <a:gd name="T5" fmla="*/ 2147483647 h 20"/>
              <a:gd name="T6" fmla="*/ 2147483647 w 73"/>
              <a:gd name="T7" fmla="*/ 2147483647 h 20"/>
              <a:gd name="T8" fmla="*/ 2147483647 w 73"/>
              <a:gd name="T9" fmla="*/ 2147483647 h 20"/>
              <a:gd name="T10" fmla="*/ 2147483647 w 73"/>
              <a:gd name="T11" fmla="*/ 2147483647 h 20"/>
              <a:gd name="T12" fmla="*/ 2147483647 w 73"/>
              <a:gd name="T13" fmla="*/ 2147483647 h 20"/>
              <a:gd name="T14" fmla="*/ 2147483647 w 73"/>
              <a:gd name="T15" fmla="*/ 2147483647 h 20"/>
              <a:gd name="T16" fmla="*/ 2147483647 w 73"/>
              <a:gd name="T17" fmla="*/ 2147483647 h 20"/>
              <a:gd name="T18" fmla="*/ 2147483647 w 73"/>
              <a:gd name="T19" fmla="*/ 2147483647 h 20"/>
              <a:gd name="T20" fmla="*/ 2147483647 w 73"/>
              <a:gd name="T21" fmla="*/ 2147483647 h 20"/>
              <a:gd name="T22" fmla="*/ 2147483647 w 73"/>
              <a:gd name="T23" fmla="*/ 2147483647 h 20"/>
              <a:gd name="T24" fmla="*/ 2147483647 w 73"/>
              <a:gd name="T25" fmla="*/ 2147483647 h 20"/>
              <a:gd name="T26" fmla="*/ 2147483647 w 73"/>
              <a:gd name="T27" fmla="*/ 2147483647 h 20"/>
              <a:gd name="T28" fmla="*/ 2147483647 w 73"/>
              <a:gd name="T29" fmla="*/ 2147483647 h 20"/>
              <a:gd name="T30" fmla="*/ 2147483647 w 73"/>
              <a:gd name="T31" fmla="*/ 2147483647 h 20"/>
              <a:gd name="T32" fmla="*/ 2147483647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
              <a:gd name="T55" fmla="*/ 0 h 20"/>
              <a:gd name="T56" fmla="*/ 73 w 73"/>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31" name="Freeform 5">
            <a:extLst>
              <a:ext uri="{FF2B5EF4-FFF2-40B4-BE49-F238E27FC236}">
                <a16:creationId xmlns:a16="http://schemas.microsoft.com/office/drawing/2014/main" id="{CBC82495-D0F2-4098-8458-CE0F6B183993}"/>
              </a:ext>
            </a:extLst>
          </p:cNvPr>
          <p:cNvSpPr>
            <a:spLocks/>
          </p:cNvSpPr>
          <p:nvPr>
            <p:custDataLst>
              <p:tags r:id="rId2"/>
            </p:custDataLst>
          </p:nvPr>
        </p:nvSpPr>
        <p:spPr bwMode="auto">
          <a:xfrm>
            <a:off x="677863" y="1495425"/>
            <a:ext cx="784225" cy="446088"/>
          </a:xfrm>
          <a:custGeom>
            <a:avLst/>
            <a:gdLst>
              <a:gd name="T0" fmla="*/ 2147483647 w 1808"/>
              <a:gd name="T1" fmla="*/ 2147483647 h 850"/>
              <a:gd name="T2" fmla="*/ 2147483647 w 1808"/>
              <a:gd name="T3" fmla="*/ 2147483647 h 850"/>
              <a:gd name="T4" fmla="*/ 2147483647 w 1808"/>
              <a:gd name="T5" fmla="*/ 2147483647 h 850"/>
              <a:gd name="T6" fmla="*/ 2147483647 w 1808"/>
              <a:gd name="T7" fmla="*/ 2147483647 h 850"/>
              <a:gd name="T8" fmla="*/ 2147483647 w 1808"/>
              <a:gd name="T9" fmla="*/ 2147483647 h 850"/>
              <a:gd name="T10" fmla="*/ 2147483647 w 1808"/>
              <a:gd name="T11" fmla="*/ 2147483647 h 850"/>
              <a:gd name="T12" fmla="*/ 2147483647 w 1808"/>
              <a:gd name="T13" fmla="*/ 2147483647 h 850"/>
              <a:gd name="T14" fmla="*/ 2147483647 w 1808"/>
              <a:gd name="T15" fmla="*/ 2147483647 h 850"/>
              <a:gd name="T16" fmla="*/ 2147483647 w 1808"/>
              <a:gd name="T17" fmla="*/ 2147483647 h 850"/>
              <a:gd name="T18" fmla="*/ 2147483647 w 1808"/>
              <a:gd name="T19" fmla="*/ 2147483647 h 850"/>
              <a:gd name="T20" fmla="*/ 2147483647 w 1808"/>
              <a:gd name="T21" fmla="*/ 2147483647 h 850"/>
              <a:gd name="T22" fmla="*/ 2147483647 w 1808"/>
              <a:gd name="T23" fmla="*/ 2147483647 h 850"/>
              <a:gd name="T24" fmla="*/ 2147483647 w 1808"/>
              <a:gd name="T25" fmla="*/ 2147483647 h 850"/>
              <a:gd name="T26" fmla="*/ 2147483647 w 1808"/>
              <a:gd name="T27" fmla="*/ 2147483647 h 850"/>
              <a:gd name="T28" fmla="*/ 2147483647 w 1808"/>
              <a:gd name="T29" fmla="*/ 2147483647 h 850"/>
              <a:gd name="T30" fmla="*/ 2147483647 w 1808"/>
              <a:gd name="T31" fmla="*/ 2147483647 h 850"/>
              <a:gd name="T32" fmla="*/ 2147483647 w 1808"/>
              <a:gd name="T33" fmla="*/ 2147483647 h 850"/>
              <a:gd name="T34" fmla="*/ 2147483647 w 1808"/>
              <a:gd name="T35" fmla="*/ 2147483647 h 850"/>
              <a:gd name="T36" fmla="*/ 2147483647 w 1808"/>
              <a:gd name="T37" fmla="*/ 2147483647 h 850"/>
              <a:gd name="T38" fmla="*/ 2147483647 w 1808"/>
              <a:gd name="T39" fmla="*/ 2147483647 h 850"/>
              <a:gd name="T40" fmla="*/ 2147483647 w 1808"/>
              <a:gd name="T41" fmla="*/ 2147483647 h 850"/>
              <a:gd name="T42" fmla="*/ 2147483647 w 1808"/>
              <a:gd name="T43" fmla="*/ 2147483647 h 850"/>
              <a:gd name="T44" fmla="*/ 2147483647 w 1808"/>
              <a:gd name="T45" fmla="*/ 2147483647 h 850"/>
              <a:gd name="T46" fmla="*/ 2147483647 w 1808"/>
              <a:gd name="T47" fmla="*/ 2147483647 h 850"/>
              <a:gd name="T48" fmla="*/ 2147483647 w 1808"/>
              <a:gd name="T49" fmla="*/ 2147483647 h 850"/>
              <a:gd name="T50" fmla="*/ 2147483647 w 1808"/>
              <a:gd name="T51" fmla="*/ 2147483647 h 850"/>
              <a:gd name="T52" fmla="*/ 2147483647 w 1808"/>
              <a:gd name="T53" fmla="*/ 2147483647 h 850"/>
              <a:gd name="T54" fmla="*/ 2147483647 w 1808"/>
              <a:gd name="T55" fmla="*/ 2147483647 h 850"/>
              <a:gd name="T56" fmla="*/ 2147483647 w 1808"/>
              <a:gd name="T57" fmla="*/ 2147483647 h 850"/>
              <a:gd name="T58" fmla="*/ 2147483647 w 1808"/>
              <a:gd name="T59" fmla="*/ 2147483647 h 850"/>
              <a:gd name="T60" fmla="*/ 2147483647 w 1808"/>
              <a:gd name="T61" fmla="*/ 2147483647 h 850"/>
              <a:gd name="T62" fmla="*/ 2147483647 w 1808"/>
              <a:gd name="T63" fmla="*/ 2147483647 h 850"/>
              <a:gd name="T64" fmla="*/ 2147483647 w 1808"/>
              <a:gd name="T65" fmla="*/ 2147483647 h 850"/>
              <a:gd name="T66" fmla="*/ 2147483647 w 1808"/>
              <a:gd name="T67" fmla="*/ 2147483647 h 850"/>
              <a:gd name="T68" fmla="*/ 2147483647 w 1808"/>
              <a:gd name="T69" fmla="*/ 2147483647 h 850"/>
              <a:gd name="T70" fmla="*/ 2147483647 w 1808"/>
              <a:gd name="T71" fmla="*/ 2147483647 h 850"/>
              <a:gd name="T72" fmla="*/ 2147483647 w 1808"/>
              <a:gd name="T73" fmla="*/ 2147483647 h 850"/>
              <a:gd name="T74" fmla="*/ 2147483647 w 1808"/>
              <a:gd name="T75" fmla="*/ 2147483647 h 850"/>
              <a:gd name="T76" fmla="*/ 2147483647 w 1808"/>
              <a:gd name="T77" fmla="*/ 2147483647 h 850"/>
              <a:gd name="T78" fmla="*/ 2147483647 w 1808"/>
              <a:gd name="T79" fmla="*/ 2147483647 h 850"/>
              <a:gd name="T80" fmla="*/ 2147483647 w 1808"/>
              <a:gd name="T81" fmla="*/ 2147483647 h 850"/>
              <a:gd name="T82" fmla="*/ 2147483647 w 1808"/>
              <a:gd name="T83" fmla="*/ 2147483647 h 850"/>
              <a:gd name="T84" fmla="*/ 2147483647 w 1808"/>
              <a:gd name="T85" fmla="*/ 2147483647 h 850"/>
              <a:gd name="T86" fmla="*/ 2147483647 w 1808"/>
              <a:gd name="T87" fmla="*/ 2147483647 h 850"/>
              <a:gd name="T88" fmla="*/ 2147483647 w 1808"/>
              <a:gd name="T89" fmla="*/ 2147483647 h 850"/>
              <a:gd name="T90" fmla="*/ 2147483647 w 1808"/>
              <a:gd name="T91" fmla="*/ 2147483647 h 850"/>
              <a:gd name="T92" fmla="*/ 2147483647 w 1808"/>
              <a:gd name="T93" fmla="*/ 2147483647 h 850"/>
              <a:gd name="T94" fmla="*/ 2147483647 w 1808"/>
              <a:gd name="T95" fmla="*/ 2147483647 h 850"/>
              <a:gd name="T96" fmla="*/ 2147483647 w 1808"/>
              <a:gd name="T97" fmla="*/ 2147483647 h 850"/>
              <a:gd name="T98" fmla="*/ 2147483647 w 1808"/>
              <a:gd name="T99" fmla="*/ 2147483647 h 850"/>
              <a:gd name="T100" fmla="*/ 2147483647 w 1808"/>
              <a:gd name="T101" fmla="*/ 2147483647 h 850"/>
              <a:gd name="T102" fmla="*/ 2147483647 w 1808"/>
              <a:gd name="T103" fmla="*/ 2147483647 h 850"/>
              <a:gd name="T104" fmla="*/ 2147483647 w 1808"/>
              <a:gd name="T105" fmla="*/ 2147483647 h 850"/>
              <a:gd name="T106" fmla="*/ 2147483647 w 1808"/>
              <a:gd name="T107" fmla="*/ 2147483647 h 850"/>
              <a:gd name="T108" fmla="*/ 2147483647 w 1808"/>
              <a:gd name="T109" fmla="*/ 2147483647 h 850"/>
              <a:gd name="T110" fmla="*/ 2147483647 w 1808"/>
              <a:gd name="T111" fmla="*/ 2147483647 h 850"/>
              <a:gd name="T112" fmla="*/ 2147483647 w 1808"/>
              <a:gd name="T113" fmla="*/ 2147483647 h 850"/>
              <a:gd name="T114" fmla="*/ 2147483647 w 1808"/>
              <a:gd name="T115" fmla="*/ 2147483647 h 850"/>
              <a:gd name="T116" fmla="*/ 2147483647 w 1808"/>
              <a:gd name="T117" fmla="*/ 2147483647 h 850"/>
              <a:gd name="T118" fmla="*/ 2147483647 w 1808"/>
              <a:gd name="T119" fmla="*/ 2147483647 h 850"/>
              <a:gd name="T120" fmla="*/ 2147483647 w 1808"/>
              <a:gd name="T121" fmla="*/ 2147483647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08"/>
              <a:gd name="T184" fmla="*/ 0 h 850"/>
              <a:gd name="T185" fmla="*/ 1808 w 1808"/>
              <a:gd name="T186" fmla="*/ 850 h 8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32" name="Freeform 6">
            <a:extLst>
              <a:ext uri="{FF2B5EF4-FFF2-40B4-BE49-F238E27FC236}">
                <a16:creationId xmlns:a16="http://schemas.microsoft.com/office/drawing/2014/main" id="{B2641F2D-8B07-490C-81A6-A148379E4694}"/>
              </a:ext>
            </a:extLst>
          </p:cNvPr>
          <p:cNvSpPr>
            <a:spLocks/>
          </p:cNvSpPr>
          <p:nvPr>
            <p:custDataLst>
              <p:tags r:id="rId3"/>
            </p:custDataLst>
          </p:nvPr>
        </p:nvSpPr>
        <p:spPr bwMode="auto">
          <a:xfrm>
            <a:off x="1138238" y="2111375"/>
            <a:ext cx="1381125" cy="769938"/>
          </a:xfrm>
          <a:custGeom>
            <a:avLst/>
            <a:gdLst>
              <a:gd name="T0" fmla="*/ 2147483647 w 3175"/>
              <a:gd name="T1" fmla="*/ 2147483647 h 1472"/>
              <a:gd name="T2" fmla="*/ 2147483647 w 3175"/>
              <a:gd name="T3" fmla="*/ 2147483647 h 1472"/>
              <a:gd name="T4" fmla="*/ 2147483647 w 3175"/>
              <a:gd name="T5" fmla="*/ 2147483647 h 1472"/>
              <a:gd name="T6" fmla="*/ 2147483647 w 3175"/>
              <a:gd name="T7" fmla="*/ 2147483647 h 1472"/>
              <a:gd name="T8" fmla="*/ 2147483647 w 3175"/>
              <a:gd name="T9" fmla="*/ 2147483647 h 1472"/>
              <a:gd name="T10" fmla="*/ 2147483647 w 3175"/>
              <a:gd name="T11" fmla="*/ 2147483647 h 1472"/>
              <a:gd name="T12" fmla="*/ 2147483647 w 3175"/>
              <a:gd name="T13" fmla="*/ 2147483647 h 1472"/>
              <a:gd name="T14" fmla="*/ 2147483647 w 3175"/>
              <a:gd name="T15" fmla="*/ 2147483647 h 1472"/>
              <a:gd name="T16" fmla="*/ 2147483647 w 3175"/>
              <a:gd name="T17" fmla="*/ 2147483647 h 1472"/>
              <a:gd name="T18" fmla="*/ 2147483647 w 3175"/>
              <a:gd name="T19" fmla="*/ 2147483647 h 1472"/>
              <a:gd name="T20" fmla="*/ 2147483647 w 3175"/>
              <a:gd name="T21" fmla="*/ 2147483647 h 1472"/>
              <a:gd name="T22" fmla="*/ 2147483647 w 3175"/>
              <a:gd name="T23" fmla="*/ 2147483647 h 1472"/>
              <a:gd name="T24" fmla="*/ 2147483647 w 3175"/>
              <a:gd name="T25" fmla="*/ 2147483647 h 1472"/>
              <a:gd name="T26" fmla="*/ 2147483647 w 3175"/>
              <a:gd name="T27" fmla="*/ 2147483647 h 1472"/>
              <a:gd name="T28" fmla="*/ 2147483647 w 3175"/>
              <a:gd name="T29" fmla="*/ 2147483647 h 1472"/>
              <a:gd name="T30" fmla="*/ 2147483647 w 3175"/>
              <a:gd name="T31" fmla="*/ 2147483647 h 1472"/>
              <a:gd name="T32" fmla="*/ 2147483647 w 3175"/>
              <a:gd name="T33" fmla="*/ 2147483647 h 1472"/>
              <a:gd name="T34" fmla="*/ 2147483647 w 3175"/>
              <a:gd name="T35" fmla="*/ 2147483647 h 1472"/>
              <a:gd name="T36" fmla="*/ 2147483647 w 3175"/>
              <a:gd name="T37" fmla="*/ 2147483647 h 1472"/>
              <a:gd name="T38" fmla="*/ 2147483647 w 3175"/>
              <a:gd name="T39" fmla="*/ 2147483647 h 1472"/>
              <a:gd name="T40" fmla="*/ 2147483647 w 3175"/>
              <a:gd name="T41" fmla="*/ 2147483647 h 1472"/>
              <a:gd name="T42" fmla="*/ 2147483647 w 3175"/>
              <a:gd name="T43" fmla="*/ 2147483647 h 1472"/>
              <a:gd name="T44" fmla="*/ 2147483647 w 3175"/>
              <a:gd name="T45" fmla="*/ 2147483647 h 1472"/>
              <a:gd name="T46" fmla="*/ 2147483647 w 3175"/>
              <a:gd name="T47" fmla="*/ 2147483647 h 1472"/>
              <a:gd name="T48" fmla="*/ 2147483647 w 3175"/>
              <a:gd name="T49" fmla="*/ 2147483647 h 1472"/>
              <a:gd name="T50" fmla="*/ 2147483647 w 3175"/>
              <a:gd name="T51" fmla="*/ 2147483647 h 1472"/>
              <a:gd name="T52" fmla="*/ 2147483647 w 3175"/>
              <a:gd name="T53" fmla="*/ 2147483647 h 1472"/>
              <a:gd name="T54" fmla="*/ 2147483647 w 3175"/>
              <a:gd name="T55" fmla="*/ 2147483647 h 1472"/>
              <a:gd name="T56" fmla="*/ 2147483647 w 3175"/>
              <a:gd name="T57" fmla="*/ 2147483647 h 1472"/>
              <a:gd name="T58" fmla="*/ 2147483647 w 3175"/>
              <a:gd name="T59" fmla="*/ 2147483647 h 1472"/>
              <a:gd name="T60" fmla="*/ 2147483647 w 3175"/>
              <a:gd name="T61" fmla="*/ 2147483647 h 1472"/>
              <a:gd name="T62" fmla="*/ 2147483647 w 3175"/>
              <a:gd name="T63" fmla="*/ 2147483647 h 1472"/>
              <a:gd name="T64" fmla="*/ 2147483647 w 3175"/>
              <a:gd name="T65" fmla="*/ 2147483647 h 1472"/>
              <a:gd name="T66" fmla="*/ 2147483647 w 3175"/>
              <a:gd name="T67" fmla="*/ 2147483647 h 1472"/>
              <a:gd name="T68" fmla="*/ 2147483647 w 3175"/>
              <a:gd name="T69" fmla="*/ 2147483647 h 1472"/>
              <a:gd name="T70" fmla="*/ 0 w 3175"/>
              <a:gd name="T71" fmla="*/ 2147483647 h 1472"/>
              <a:gd name="T72" fmla="*/ 2147483647 w 3175"/>
              <a:gd name="T73" fmla="*/ 2147483647 h 1472"/>
              <a:gd name="T74" fmla="*/ 2147483647 w 3175"/>
              <a:gd name="T75" fmla="*/ 2147483647 h 1472"/>
              <a:gd name="T76" fmla="*/ 2147483647 w 3175"/>
              <a:gd name="T77" fmla="*/ 2147483647 h 1472"/>
              <a:gd name="T78" fmla="*/ 2147483647 w 3175"/>
              <a:gd name="T79" fmla="*/ 2147483647 h 1472"/>
              <a:gd name="T80" fmla="*/ 2147483647 w 3175"/>
              <a:gd name="T81" fmla="*/ 0 h 1472"/>
              <a:gd name="T82" fmla="*/ 2147483647 w 3175"/>
              <a:gd name="T83" fmla="*/ 2147483647 h 1472"/>
              <a:gd name="T84" fmla="*/ 2147483647 w 3175"/>
              <a:gd name="T85" fmla="*/ 2147483647 h 1472"/>
              <a:gd name="T86" fmla="*/ 2147483647 w 3175"/>
              <a:gd name="T87" fmla="*/ 2147483647 h 1472"/>
              <a:gd name="T88" fmla="*/ 2147483647 w 3175"/>
              <a:gd name="T89" fmla="*/ 2147483647 h 1472"/>
              <a:gd name="T90" fmla="*/ 2147483647 w 3175"/>
              <a:gd name="T91" fmla="*/ 2147483647 h 1472"/>
              <a:gd name="T92" fmla="*/ 2147483647 w 3175"/>
              <a:gd name="T93" fmla="*/ 2147483647 h 1472"/>
              <a:gd name="T94" fmla="*/ 2147483647 w 3175"/>
              <a:gd name="T95" fmla="*/ 2147483647 h 1472"/>
              <a:gd name="T96" fmla="*/ 2147483647 w 3175"/>
              <a:gd name="T97" fmla="*/ 2147483647 h 1472"/>
              <a:gd name="T98" fmla="*/ 2147483647 w 3175"/>
              <a:gd name="T99" fmla="*/ 2147483647 h 1472"/>
              <a:gd name="T100" fmla="*/ 2147483647 w 3175"/>
              <a:gd name="T101" fmla="*/ 2147483647 h 1472"/>
              <a:gd name="T102" fmla="*/ 2147483647 w 3175"/>
              <a:gd name="T103" fmla="*/ 2147483647 h 1472"/>
              <a:gd name="T104" fmla="*/ 2147483647 w 3175"/>
              <a:gd name="T105" fmla="*/ 2147483647 h 1472"/>
              <a:gd name="T106" fmla="*/ 2147483647 w 3175"/>
              <a:gd name="T107" fmla="*/ 2147483647 h 1472"/>
              <a:gd name="T108" fmla="*/ 2147483647 w 3175"/>
              <a:gd name="T109" fmla="*/ 2147483647 h 1472"/>
              <a:gd name="T110" fmla="*/ 2147483647 w 3175"/>
              <a:gd name="T111" fmla="*/ 2147483647 h 1472"/>
              <a:gd name="T112" fmla="*/ 2147483647 w 3175"/>
              <a:gd name="T113" fmla="*/ 2147483647 h 1472"/>
              <a:gd name="T114" fmla="*/ 2147483647 w 3175"/>
              <a:gd name="T115" fmla="*/ 2147483647 h 1472"/>
              <a:gd name="T116" fmla="*/ 2147483647 w 3175"/>
              <a:gd name="T117" fmla="*/ 2147483647 h 1472"/>
              <a:gd name="T118" fmla="*/ 2147483647 w 3175"/>
              <a:gd name="T119" fmla="*/ 2147483647 h 1472"/>
              <a:gd name="T120" fmla="*/ 2147483647 w 3175"/>
              <a:gd name="T121" fmla="*/ 2147483647 h 1472"/>
              <a:gd name="T122" fmla="*/ 2147483647 w 3175"/>
              <a:gd name="T123" fmla="*/ 2147483647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75"/>
              <a:gd name="T187" fmla="*/ 0 h 1472"/>
              <a:gd name="T188" fmla="*/ 3175 w 3175"/>
              <a:gd name="T189" fmla="*/ 1472 h 14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33" name="Freeform 7">
            <a:extLst>
              <a:ext uri="{FF2B5EF4-FFF2-40B4-BE49-F238E27FC236}">
                <a16:creationId xmlns:a16="http://schemas.microsoft.com/office/drawing/2014/main" id="{65775F11-A175-4650-8883-3598EE39FD00}"/>
              </a:ext>
            </a:extLst>
          </p:cNvPr>
          <p:cNvSpPr>
            <a:spLocks/>
          </p:cNvSpPr>
          <p:nvPr>
            <p:custDataLst>
              <p:tags r:id="rId4"/>
            </p:custDataLst>
          </p:nvPr>
        </p:nvSpPr>
        <p:spPr bwMode="auto">
          <a:xfrm>
            <a:off x="1971675" y="3662363"/>
            <a:ext cx="339725" cy="590550"/>
          </a:xfrm>
          <a:custGeom>
            <a:avLst/>
            <a:gdLst>
              <a:gd name="T0" fmla="*/ 2147483647 w 784"/>
              <a:gd name="T1" fmla="*/ 2147483647 h 1128"/>
              <a:gd name="T2" fmla="*/ 2147483647 w 784"/>
              <a:gd name="T3" fmla="*/ 2147483647 h 1128"/>
              <a:gd name="T4" fmla="*/ 2147483647 w 784"/>
              <a:gd name="T5" fmla="*/ 2147483647 h 1128"/>
              <a:gd name="T6" fmla="*/ 2147483647 w 784"/>
              <a:gd name="T7" fmla="*/ 2147483647 h 1128"/>
              <a:gd name="T8" fmla="*/ 2147483647 w 784"/>
              <a:gd name="T9" fmla="*/ 2147483647 h 1128"/>
              <a:gd name="T10" fmla="*/ 2147483647 w 784"/>
              <a:gd name="T11" fmla="*/ 2147483647 h 1128"/>
              <a:gd name="T12" fmla="*/ 2147483647 w 784"/>
              <a:gd name="T13" fmla="*/ 2147483647 h 1128"/>
              <a:gd name="T14" fmla="*/ 2147483647 w 784"/>
              <a:gd name="T15" fmla="*/ 2147483647 h 1128"/>
              <a:gd name="T16" fmla="*/ 2147483647 w 784"/>
              <a:gd name="T17" fmla="*/ 2147483647 h 1128"/>
              <a:gd name="T18" fmla="*/ 2147483647 w 784"/>
              <a:gd name="T19" fmla="*/ 2147483647 h 1128"/>
              <a:gd name="T20" fmla="*/ 2147483647 w 784"/>
              <a:gd name="T21" fmla="*/ 2147483647 h 1128"/>
              <a:gd name="T22" fmla="*/ 2147483647 w 784"/>
              <a:gd name="T23" fmla="*/ 2147483647 h 1128"/>
              <a:gd name="T24" fmla="*/ 2147483647 w 784"/>
              <a:gd name="T25" fmla="*/ 2147483647 h 1128"/>
              <a:gd name="T26" fmla="*/ 2147483647 w 784"/>
              <a:gd name="T27" fmla="*/ 2147483647 h 1128"/>
              <a:gd name="T28" fmla="*/ 2147483647 w 784"/>
              <a:gd name="T29" fmla="*/ 2147483647 h 1128"/>
              <a:gd name="T30" fmla="*/ 2147483647 w 784"/>
              <a:gd name="T31" fmla="*/ 2147483647 h 1128"/>
              <a:gd name="T32" fmla="*/ 2147483647 w 784"/>
              <a:gd name="T33" fmla="*/ 2147483647 h 1128"/>
              <a:gd name="T34" fmla="*/ 2147483647 w 784"/>
              <a:gd name="T35" fmla="*/ 2147483647 h 1128"/>
              <a:gd name="T36" fmla="*/ 2147483647 w 784"/>
              <a:gd name="T37" fmla="*/ 2147483647 h 1128"/>
              <a:gd name="T38" fmla="*/ 2147483647 w 784"/>
              <a:gd name="T39" fmla="*/ 2147483647 h 1128"/>
              <a:gd name="T40" fmla="*/ 2147483647 w 784"/>
              <a:gd name="T41" fmla="*/ 2147483647 h 1128"/>
              <a:gd name="T42" fmla="*/ 2147483647 w 784"/>
              <a:gd name="T43" fmla="*/ 2147483647 h 1128"/>
              <a:gd name="T44" fmla="*/ 2147483647 w 784"/>
              <a:gd name="T45" fmla="*/ 2147483647 h 1128"/>
              <a:gd name="T46" fmla="*/ 2147483647 w 784"/>
              <a:gd name="T47" fmla="*/ 2147483647 h 1128"/>
              <a:gd name="T48" fmla="*/ 2147483647 w 784"/>
              <a:gd name="T49" fmla="*/ 2147483647 h 1128"/>
              <a:gd name="T50" fmla="*/ 2147483647 w 784"/>
              <a:gd name="T51" fmla="*/ 2147483647 h 1128"/>
              <a:gd name="T52" fmla="*/ 2147483647 w 784"/>
              <a:gd name="T53" fmla="*/ 2147483647 h 1128"/>
              <a:gd name="T54" fmla="*/ 2147483647 w 784"/>
              <a:gd name="T55" fmla="*/ 2147483647 h 1128"/>
              <a:gd name="T56" fmla="*/ 2147483647 w 784"/>
              <a:gd name="T57" fmla="*/ 2147483647 h 1128"/>
              <a:gd name="T58" fmla="*/ 2147483647 w 784"/>
              <a:gd name="T59" fmla="*/ 2147483647 h 1128"/>
              <a:gd name="T60" fmla="*/ 2147483647 w 784"/>
              <a:gd name="T61" fmla="*/ 2147483647 h 1128"/>
              <a:gd name="T62" fmla="*/ 2147483647 w 784"/>
              <a:gd name="T63" fmla="*/ 2147483647 h 1128"/>
              <a:gd name="T64" fmla="*/ 2147483647 w 784"/>
              <a:gd name="T65" fmla="*/ 2147483647 h 1128"/>
              <a:gd name="T66" fmla="*/ 2147483647 w 784"/>
              <a:gd name="T67" fmla="*/ 2147483647 h 1128"/>
              <a:gd name="T68" fmla="*/ 0 w 784"/>
              <a:gd name="T69" fmla="*/ 2147483647 h 1128"/>
              <a:gd name="T70" fmla="*/ 2147483647 w 784"/>
              <a:gd name="T71" fmla="*/ 2147483647 h 1128"/>
              <a:gd name="T72" fmla="*/ 2147483647 w 784"/>
              <a:gd name="T73" fmla="*/ 2147483647 h 1128"/>
              <a:gd name="T74" fmla="*/ 2147483647 w 784"/>
              <a:gd name="T75" fmla="*/ 2147483647 h 1128"/>
              <a:gd name="T76" fmla="*/ 2147483647 w 784"/>
              <a:gd name="T77" fmla="*/ 2147483647 h 1128"/>
              <a:gd name="T78" fmla="*/ 2147483647 w 784"/>
              <a:gd name="T79" fmla="*/ 2147483647 h 1128"/>
              <a:gd name="T80" fmla="*/ 2147483647 w 784"/>
              <a:gd name="T81" fmla="*/ 2147483647 h 1128"/>
              <a:gd name="T82" fmla="*/ 2147483647 w 784"/>
              <a:gd name="T83" fmla="*/ 2147483647 h 1128"/>
              <a:gd name="T84" fmla="*/ 2147483647 w 784"/>
              <a:gd name="T85" fmla="*/ 2147483647 h 1128"/>
              <a:gd name="T86" fmla="*/ 2147483647 w 784"/>
              <a:gd name="T87" fmla="*/ 2147483647 h 1128"/>
              <a:gd name="T88" fmla="*/ 2147483647 w 784"/>
              <a:gd name="T89" fmla="*/ 2147483647 h 1128"/>
              <a:gd name="T90" fmla="*/ 2147483647 w 784"/>
              <a:gd name="T91" fmla="*/ 2147483647 h 1128"/>
              <a:gd name="T92" fmla="*/ 2147483647 w 784"/>
              <a:gd name="T93" fmla="*/ 2147483647 h 1128"/>
              <a:gd name="T94" fmla="*/ 2147483647 w 784"/>
              <a:gd name="T95" fmla="*/ 2147483647 h 1128"/>
              <a:gd name="T96" fmla="*/ 2147483647 w 784"/>
              <a:gd name="T97" fmla="*/ 2147483647 h 1128"/>
              <a:gd name="T98" fmla="*/ 2147483647 w 784"/>
              <a:gd name="T99" fmla="*/ 2147483647 h 1128"/>
              <a:gd name="T100" fmla="*/ 2147483647 w 784"/>
              <a:gd name="T101" fmla="*/ 2147483647 h 1128"/>
              <a:gd name="T102" fmla="*/ 2147483647 w 784"/>
              <a:gd name="T103" fmla="*/ 2147483647 h 1128"/>
              <a:gd name="T104" fmla="*/ 2147483647 w 784"/>
              <a:gd name="T105" fmla="*/ 2147483647 h 1128"/>
              <a:gd name="T106" fmla="*/ 2147483647 w 784"/>
              <a:gd name="T107" fmla="*/ 2147483647 h 1128"/>
              <a:gd name="T108" fmla="*/ 2147483647 w 784"/>
              <a:gd name="T109" fmla="*/ 2147483647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4"/>
              <a:gd name="T166" fmla="*/ 0 h 1128"/>
              <a:gd name="T167" fmla="*/ 784 w 784"/>
              <a:gd name="T168" fmla="*/ 1128 h 112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34" name="Freeform 8">
            <a:extLst>
              <a:ext uri="{FF2B5EF4-FFF2-40B4-BE49-F238E27FC236}">
                <a16:creationId xmlns:a16="http://schemas.microsoft.com/office/drawing/2014/main" id="{C7A5C320-A294-4630-8CB9-47F05D4797F9}"/>
              </a:ext>
            </a:extLst>
          </p:cNvPr>
          <p:cNvSpPr>
            <a:spLocks/>
          </p:cNvSpPr>
          <p:nvPr>
            <p:custDataLst>
              <p:tags r:id="rId5"/>
            </p:custDataLst>
          </p:nvPr>
        </p:nvSpPr>
        <p:spPr bwMode="auto">
          <a:xfrm>
            <a:off x="2271713" y="4225925"/>
            <a:ext cx="261937" cy="1130300"/>
          </a:xfrm>
          <a:custGeom>
            <a:avLst/>
            <a:gdLst>
              <a:gd name="T0" fmla="*/ 2147483647 w 598"/>
              <a:gd name="T1" fmla="*/ 2147483647 h 2158"/>
              <a:gd name="T2" fmla="*/ 2147483647 w 598"/>
              <a:gd name="T3" fmla="*/ 2147483647 h 2158"/>
              <a:gd name="T4" fmla="*/ 2147483647 w 598"/>
              <a:gd name="T5" fmla="*/ 2147483647 h 2158"/>
              <a:gd name="T6" fmla="*/ 2147483647 w 598"/>
              <a:gd name="T7" fmla="*/ 2147483647 h 2158"/>
              <a:gd name="T8" fmla="*/ 2147483647 w 598"/>
              <a:gd name="T9" fmla="*/ 2147483647 h 2158"/>
              <a:gd name="T10" fmla="*/ 2147483647 w 598"/>
              <a:gd name="T11" fmla="*/ 2147483647 h 2158"/>
              <a:gd name="T12" fmla="*/ 2147483647 w 598"/>
              <a:gd name="T13" fmla="*/ 2147483647 h 2158"/>
              <a:gd name="T14" fmla="*/ 2147483647 w 598"/>
              <a:gd name="T15" fmla="*/ 2147483647 h 2158"/>
              <a:gd name="T16" fmla="*/ 2147483647 w 598"/>
              <a:gd name="T17" fmla="*/ 2147483647 h 2158"/>
              <a:gd name="T18" fmla="*/ 2147483647 w 598"/>
              <a:gd name="T19" fmla="*/ 2147483647 h 2158"/>
              <a:gd name="T20" fmla="*/ 2147483647 w 598"/>
              <a:gd name="T21" fmla="*/ 2147483647 h 2158"/>
              <a:gd name="T22" fmla="*/ 2147483647 w 598"/>
              <a:gd name="T23" fmla="*/ 2147483647 h 2158"/>
              <a:gd name="T24" fmla="*/ 2147483647 w 598"/>
              <a:gd name="T25" fmla="*/ 2147483647 h 2158"/>
              <a:gd name="T26" fmla="*/ 2147483647 w 598"/>
              <a:gd name="T27" fmla="*/ 2147483647 h 2158"/>
              <a:gd name="T28" fmla="*/ 2147483647 w 598"/>
              <a:gd name="T29" fmla="*/ 2147483647 h 2158"/>
              <a:gd name="T30" fmla="*/ 2147483647 w 598"/>
              <a:gd name="T31" fmla="*/ 2147483647 h 2158"/>
              <a:gd name="T32" fmla="*/ 2147483647 w 598"/>
              <a:gd name="T33" fmla="*/ 2147483647 h 2158"/>
              <a:gd name="T34" fmla="*/ 2147483647 w 598"/>
              <a:gd name="T35" fmla="*/ 2147483647 h 2158"/>
              <a:gd name="T36" fmla="*/ 2147483647 w 598"/>
              <a:gd name="T37" fmla="*/ 2147483647 h 2158"/>
              <a:gd name="T38" fmla="*/ 2147483647 w 598"/>
              <a:gd name="T39" fmla="*/ 2147483647 h 2158"/>
              <a:gd name="T40" fmla="*/ 2147483647 w 598"/>
              <a:gd name="T41" fmla="*/ 2147483647 h 2158"/>
              <a:gd name="T42" fmla="*/ 2147483647 w 598"/>
              <a:gd name="T43" fmla="*/ 2147483647 h 2158"/>
              <a:gd name="T44" fmla="*/ 2147483647 w 598"/>
              <a:gd name="T45" fmla="*/ 2147483647 h 2158"/>
              <a:gd name="T46" fmla="*/ 2147483647 w 598"/>
              <a:gd name="T47" fmla="*/ 2147483647 h 2158"/>
              <a:gd name="T48" fmla="*/ 2147483647 w 598"/>
              <a:gd name="T49" fmla="*/ 2147483647 h 2158"/>
              <a:gd name="T50" fmla="*/ 2147483647 w 598"/>
              <a:gd name="T51" fmla="*/ 2147483647 h 2158"/>
              <a:gd name="T52" fmla="*/ 2147483647 w 598"/>
              <a:gd name="T53" fmla="*/ 2147483647 h 2158"/>
              <a:gd name="T54" fmla="*/ 2147483647 w 598"/>
              <a:gd name="T55" fmla="*/ 2147483647 h 2158"/>
              <a:gd name="T56" fmla="*/ 2147483647 w 598"/>
              <a:gd name="T57" fmla="*/ 2147483647 h 2158"/>
              <a:gd name="T58" fmla="*/ 0 w 598"/>
              <a:gd name="T59" fmla="*/ 2147483647 h 2158"/>
              <a:gd name="T60" fmla="*/ 2147483647 w 598"/>
              <a:gd name="T61" fmla="*/ 2147483647 h 2158"/>
              <a:gd name="T62" fmla="*/ 2147483647 w 598"/>
              <a:gd name="T63" fmla="*/ 2147483647 h 2158"/>
              <a:gd name="T64" fmla="*/ 2147483647 w 598"/>
              <a:gd name="T65" fmla="*/ 2147483647 h 2158"/>
              <a:gd name="T66" fmla="*/ 2147483647 w 598"/>
              <a:gd name="T67" fmla="*/ 2147483647 h 2158"/>
              <a:gd name="T68" fmla="*/ 2147483647 w 598"/>
              <a:gd name="T69" fmla="*/ 2147483647 h 2158"/>
              <a:gd name="T70" fmla="*/ 2147483647 w 598"/>
              <a:gd name="T71" fmla="*/ 2147483647 h 2158"/>
              <a:gd name="T72" fmla="*/ 2147483647 w 598"/>
              <a:gd name="T73" fmla="*/ 2147483647 h 2158"/>
              <a:gd name="T74" fmla="*/ 2147483647 w 598"/>
              <a:gd name="T75" fmla="*/ 2147483647 h 2158"/>
              <a:gd name="T76" fmla="*/ 2147483647 w 598"/>
              <a:gd name="T77" fmla="*/ 2147483647 h 2158"/>
              <a:gd name="T78" fmla="*/ 2147483647 w 598"/>
              <a:gd name="T79" fmla="*/ 2147483647 h 2158"/>
              <a:gd name="T80" fmla="*/ 2147483647 w 598"/>
              <a:gd name="T81" fmla="*/ 2147483647 h 2158"/>
              <a:gd name="T82" fmla="*/ 2147483647 w 598"/>
              <a:gd name="T83" fmla="*/ 2147483647 h 2158"/>
              <a:gd name="T84" fmla="*/ 2147483647 w 598"/>
              <a:gd name="T85" fmla="*/ 2147483647 h 2158"/>
              <a:gd name="T86" fmla="*/ 2147483647 w 598"/>
              <a:gd name="T87" fmla="*/ 2147483647 h 2158"/>
              <a:gd name="T88" fmla="*/ 2147483647 w 598"/>
              <a:gd name="T89" fmla="*/ 2147483647 h 2158"/>
              <a:gd name="T90" fmla="*/ 2147483647 w 598"/>
              <a:gd name="T91" fmla="*/ 2147483647 h 2158"/>
              <a:gd name="T92" fmla="*/ 2147483647 w 598"/>
              <a:gd name="T93" fmla="*/ 2147483647 h 2158"/>
              <a:gd name="T94" fmla="*/ 2147483647 w 598"/>
              <a:gd name="T95" fmla="*/ 2147483647 h 2158"/>
              <a:gd name="T96" fmla="*/ 2147483647 w 598"/>
              <a:gd name="T97" fmla="*/ 2147483647 h 2158"/>
              <a:gd name="T98" fmla="*/ 2147483647 w 598"/>
              <a:gd name="T99" fmla="*/ 2147483647 h 2158"/>
              <a:gd name="T100" fmla="*/ 2147483647 w 598"/>
              <a:gd name="T101" fmla="*/ 2147483647 h 2158"/>
              <a:gd name="T102" fmla="*/ 2147483647 w 598"/>
              <a:gd name="T103" fmla="*/ 2147483647 h 2158"/>
              <a:gd name="T104" fmla="*/ 2147483647 w 598"/>
              <a:gd name="T105" fmla="*/ 2147483647 h 2158"/>
              <a:gd name="T106" fmla="*/ 2147483647 w 598"/>
              <a:gd name="T107" fmla="*/ 2147483647 h 2158"/>
              <a:gd name="T108" fmla="*/ 2147483647 w 598"/>
              <a:gd name="T109" fmla="*/ 2147483647 h 2158"/>
              <a:gd name="T110" fmla="*/ 2147483647 w 598"/>
              <a:gd name="T111" fmla="*/ 2147483647 h 2158"/>
              <a:gd name="T112" fmla="*/ 2147483647 w 598"/>
              <a:gd name="T113" fmla="*/ 2147483647 h 2158"/>
              <a:gd name="T114" fmla="*/ 2147483647 w 598"/>
              <a:gd name="T115" fmla="*/ 2147483647 h 2158"/>
              <a:gd name="T116" fmla="*/ 2147483647 w 598"/>
              <a:gd name="T117" fmla="*/ 2147483647 h 2158"/>
              <a:gd name="T118" fmla="*/ 2147483647 w 598"/>
              <a:gd name="T119" fmla="*/ 2147483647 h 2158"/>
              <a:gd name="T120" fmla="*/ 2147483647 w 598"/>
              <a:gd name="T121" fmla="*/ 2147483647 h 2158"/>
              <a:gd name="T122" fmla="*/ 2147483647 w 598"/>
              <a:gd name="T123" fmla="*/ 2147483647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2158"/>
              <a:gd name="T188" fmla="*/ 598 w 598"/>
              <a:gd name="T189" fmla="*/ 2158 h 21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35" name="Freeform 9">
            <a:extLst>
              <a:ext uri="{FF2B5EF4-FFF2-40B4-BE49-F238E27FC236}">
                <a16:creationId xmlns:a16="http://schemas.microsoft.com/office/drawing/2014/main" id="{EDE201D8-666B-4415-B008-D74DBE889768}"/>
              </a:ext>
            </a:extLst>
          </p:cNvPr>
          <p:cNvSpPr>
            <a:spLocks/>
          </p:cNvSpPr>
          <p:nvPr>
            <p:custDataLst>
              <p:tags r:id="rId6"/>
            </p:custDataLst>
          </p:nvPr>
        </p:nvSpPr>
        <p:spPr bwMode="auto">
          <a:xfrm>
            <a:off x="2176463" y="3508375"/>
            <a:ext cx="966787" cy="1203325"/>
          </a:xfrm>
          <a:custGeom>
            <a:avLst/>
            <a:gdLst>
              <a:gd name="T0" fmla="*/ 2147483647 w 2226"/>
              <a:gd name="T1" fmla="*/ 2147483647 h 2292"/>
              <a:gd name="T2" fmla="*/ 2147483647 w 2226"/>
              <a:gd name="T3" fmla="*/ 2147483647 h 2292"/>
              <a:gd name="T4" fmla="*/ 2147483647 w 2226"/>
              <a:gd name="T5" fmla="*/ 2147483647 h 2292"/>
              <a:gd name="T6" fmla="*/ 2147483647 w 2226"/>
              <a:gd name="T7" fmla="*/ 2147483647 h 2292"/>
              <a:gd name="T8" fmla="*/ 2147483647 w 2226"/>
              <a:gd name="T9" fmla="*/ 2147483647 h 2292"/>
              <a:gd name="T10" fmla="*/ 2147483647 w 2226"/>
              <a:gd name="T11" fmla="*/ 2147483647 h 2292"/>
              <a:gd name="T12" fmla="*/ 2147483647 w 2226"/>
              <a:gd name="T13" fmla="*/ 2147483647 h 2292"/>
              <a:gd name="T14" fmla="*/ 2147483647 w 2226"/>
              <a:gd name="T15" fmla="*/ 2147483647 h 2292"/>
              <a:gd name="T16" fmla="*/ 2147483647 w 2226"/>
              <a:gd name="T17" fmla="*/ 2147483647 h 2292"/>
              <a:gd name="T18" fmla="*/ 2147483647 w 2226"/>
              <a:gd name="T19" fmla="*/ 2147483647 h 2292"/>
              <a:gd name="T20" fmla="*/ 2147483647 w 2226"/>
              <a:gd name="T21" fmla="*/ 2147483647 h 2292"/>
              <a:gd name="T22" fmla="*/ 2147483647 w 2226"/>
              <a:gd name="T23" fmla="*/ 2147483647 h 2292"/>
              <a:gd name="T24" fmla="*/ 2147483647 w 2226"/>
              <a:gd name="T25" fmla="*/ 2147483647 h 2292"/>
              <a:gd name="T26" fmla="*/ 2147483647 w 2226"/>
              <a:gd name="T27" fmla="*/ 2147483647 h 2292"/>
              <a:gd name="T28" fmla="*/ 2147483647 w 2226"/>
              <a:gd name="T29" fmla="*/ 2147483647 h 2292"/>
              <a:gd name="T30" fmla="*/ 2147483647 w 2226"/>
              <a:gd name="T31" fmla="*/ 2147483647 h 2292"/>
              <a:gd name="T32" fmla="*/ 2147483647 w 2226"/>
              <a:gd name="T33" fmla="*/ 2147483647 h 2292"/>
              <a:gd name="T34" fmla="*/ 2147483647 w 2226"/>
              <a:gd name="T35" fmla="*/ 2147483647 h 2292"/>
              <a:gd name="T36" fmla="*/ 2147483647 w 2226"/>
              <a:gd name="T37" fmla="*/ 2147483647 h 2292"/>
              <a:gd name="T38" fmla="*/ 2147483647 w 2226"/>
              <a:gd name="T39" fmla="*/ 2147483647 h 2292"/>
              <a:gd name="T40" fmla="*/ 2147483647 w 2226"/>
              <a:gd name="T41" fmla="*/ 2147483647 h 2292"/>
              <a:gd name="T42" fmla="*/ 2147483647 w 2226"/>
              <a:gd name="T43" fmla="*/ 2147483647 h 2292"/>
              <a:gd name="T44" fmla="*/ 2147483647 w 2226"/>
              <a:gd name="T45" fmla="*/ 2147483647 h 2292"/>
              <a:gd name="T46" fmla="*/ 2147483647 w 2226"/>
              <a:gd name="T47" fmla="*/ 2147483647 h 2292"/>
              <a:gd name="T48" fmla="*/ 2147483647 w 2226"/>
              <a:gd name="T49" fmla="*/ 2147483647 h 2292"/>
              <a:gd name="T50" fmla="*/ 2147483647 w 2226"/>
              <a:gd name="T51" fmla="*/ 2147483647 h 2292"/>
              <a:gd name="T52" fmla="*/ 2147483647 w 2226"/>
              <a:gd name="T53" fmla="*/ 2147483647 h 2292"/>
              <a:gd name="T54" fmla="*/ 2147483647 w 2226"/>
              <a:gd name="T55" fmla="*/ 2147483647 h 2292"/>
              <a:gd name="T56" fmla="*/ 2147483647 w 2226"/>
              <a:gd name="T57" fmla="*/ 2147483647 h 2292"/>
              <a:gd name="T58" fmla="*/ 2147483647 w 2226"/>
              <a:gd name="T59" fmla="*/ 2147483647 h 2292"/>
              <a:gd name="T60" fmla="*/ 2147483647 w 2226"/>
              <a:gd name="T61" fmla="*/ 2147483647 h 2292"/>
              <a:gd name="T62" fmla="*/ 2147483647 w 2226"/>
              <a:gd name="T63" fmla="*/ 2147483647 h 2292"/>
              <a:gd name="T64" fmla="*/ 2147483647 w 2226"/>
              <a:gd name="T65" fmla="*/ 2147483647 h 2292"/>
              <a:gd name="T66" fmla="*/ 2147483647 w 2226"/>
              <a:gd name="T67" fmla="*/ 2147483647 h 2292"/>
              <a:gd name="T68" fmla="*/ 2147483647 w 2226"/>
              <a:gd name="T69" fmla="*/ 2147483647 h 2292"/>
              <a:gd name="T70" fmla="*/ 2147483647 w 2226"/>
              <a:gd name="T71" fmla="*/ 2147483647 h 2292"/>
              <a:gd name="T72" fmla="*/ 2147483647 w 2226"/>
              <a:gd name="T73" fmla="*/ 2147483647 h 2292"/>
              <a:gd name="T74" fmla="*/ 2147483647 w 2226"/>
              <a:gd name="T75" fmla="*/ 2147483647 h 2292"/>
              <a:gd name="T76" fmla="*/ 2147483647 w 2226"/>
              <a:gd name="T77" fmla="*/ 2147483647 h 2292"/>
              <a:gd name="T78" fmla="*/ 2147483647 w 2226"/>
              <a:gd name="T79" fmla="*/ 2147483647 h 2292"/>
              <a:gd name="T80" fmla="*/ 2147483647 w 2226"/>
              <a:gd name="T81" fmla="*/ 2147483647 h 2292"/>
              <a:gd name="T82" fmla="*/ 2147483647 w 2226"/>
              <a:gd name="T83" fmla="*/ 2147483647 h 2292"/>
              <a:gd name="T84" fmla="*/ 2147483647 w 2226"/>
              <a:gd name="T85" fmla="*/ 2147483647 h 2292"/>
              <a:gd name="T86" fmla="*/ 2147483647 w 2226"/>
              <a:gd name="T87" fmla="*/ 2147483647 h 2292"/>
              <a:gd name="T88" fmla="*/ 2147483647 w 2226"/>
              <a:gd name="T89" fmla="*/ 2147483647 h 2292"/>
              <a:gd name="T90" fmla="*/ 2147483647 w 2226"/>
              <a:gd name="T91" fmla="*/ 2147483647 h 2292"/>
              <a:gd name="T92" fmla="*/ 2147483647 w 2226"/>
              <a:gd name="T93" fmla="*/ 2147483647 h 2292"/>
              <a:gd name="T94" fmla="*/ 2147483647 w 2226"/>
              <a:gd name="T95" fmla="*/ 2147483647 h 2292"/>
              <a:gd name="T96" fmla="*/ 2147483647 w 2226"/>
              <a:gd name="T97" fmla="*/ 0 h 2292"/>
              <a:gd name="T98" fmla="*/ 2147483647 w 2226"/>
              <a:gd name="T99" fmla="*/ 2147483647 h 2292"/>
              <a:gd name="T100" fmla="*/ 2147483647 w 2226"/>
              <a:gd name="T101" fmla="*/ 2147483647 h 2292"/>
              <a:gd name="T102" fmla="*/ 2147483647 w 2226"/>
              <a:gd name="T103" fmla="*/ 2147483647 h 2292"/>
              <a:gd name="T104" fmla="*/ 2147483647 w 2226"/>
              <a:gd name="T105" fmla="*/ 2147483647 h 2292"/>
              <a:gd name="T106" fmla="*/ 2147483647 w 2226"/>
              <a:gd name="T107" fmla="*/ 2147483647 h 2292"/>
              <a:gd name="T108" fmla="*/ 2147483647 w 2226"/>
              <a:gd name="T109" fmla="*/ 2147483647 h 2292"/>
              <a:gd name="T110" fmla="*/ 2147483647 w 2226"/>
              <a:gd name="T111" fmla="*/ 2147483647 h 2292"/>
              <a:gd name="T112" fmla="*/ 2147483647 w 2226"/>
              <a:gd name="T113" fmla="*/ 2147483647 h 2292"/>
              <a:gd name="T114" fmla="*/ 2147483647 w 2226"/>
              <a:gd name="T115" fmla="*/ 2147483647 h 2292"/>
              <a:gd name="T116" fmla="*/ 2147483647 w 2226"/>
              <a:gd name="T117" fmla="*/ 2147483647 h 2292"/>
              <a:gd name="T118" fmla="*/ 2147483647 w 2226"/>
              <a:gd name="T119" fmla="*/ 2147483647 h 2292"/>
              <a:gd name="T120" fmla="*/ 2147483647 w 2226"/>
              <a:gd name="T121" fmla="*/ 2147483647 h 2292"/>
              <a:gd name="T122" fmla="*/ 2147483647 w 2226"/>
              <a:gd name="T123" fmla="*/ 2147483647 h 2292"/>
              <a:gd name="T124" fmla="*/ 2147483647 w 2226"/>
              <a:gd name="T125" fmla="*/ 2147483647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26"/>
              <a:gd name="T190" fmla="*/ 0 h 2292"/>
              <a:gd name="T191" fmla="*/ 2226 w 2226"/>
              <a:gd name="T192" fmla="*/ 2292 h 22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36" name="Freeform 10">
            <a:extLst>
              <a:ext uri="{FF2B5EF4-FFF2-40B4-BE49-F238E27FC236}">
                <a16:creationId xmlns:a16="http://schemas.microsoft.com/office/drawing/2014/main" id="{82A0E726-EE36-40A4-8799-7B6AEDC6196A}"/>
              </a:ext>
            </a:extLst>
          </p:cNvPr>
          <p:cNvSpPr>
            <a:spLocks/>
          </p:cNvSpPr>
          <p:nvPr>
            <p:custDataLst>
              <p:tags r:id="rId7"/>
            </p:custDataLst>
          </p:nvPr>
        </p:nvSpPr>
        <p:spPr bwMode="auto">
          <a:xfrm>
            <a:off x="4289425" y="2454275"/>
            <a:ext cx="69850" cy="49213"/>
          </a:xfrm>
          <a:custGeom>
            <a:avLst/>
            <a:gdLst>
              <a:gd name="T0" fmla="*/ 2147483647 w 161"/>
              <a:gd name="T1" fmla="*/ 0 h 93"/>
              <a:gd name="T2" fmla="*/ 2147483647 w 161"/>
              <a:gd name="T3" fmla="*/ 2147483647 h 93"/>
              <a:gd name="T4" fmla="*/ 2147483647 w 161"/>
              <a:gd name="T5" fmla="*/ 2147483647 h 93"/>
              <a:gd name="T6" fmla="*/ 2147483647 w 161"/>
              <a:gd name="T7" fmla="*/ 2147483647 h 93"/>
              <a:gd name="T8" fmla="*/ 2147483647 w 161"/>
              <a:gd name="T9" fmla="*/ 2147483647 h 93"/>
              <a:gd name="T10" fmla="*/ 2147483647 w 161"/>
              <a:gd name="T11" fmla="*/ 2147483647 h 93"/>
              <a:gd name="T12" fmla="*/ 2147483647 w 161"/>
              <a:gd name="T13" fmla="*/ 2147483647 h 93"/>
              <a:gd name="T14" fmla="*/ 2147483647 w 161"/>
              <a:gd name="T15" fmla="*/ 0 h 93"/>
              <a:gd name="T16" fmla="*/ 2147483647 w 161"/>
              <a:gd name="T17" fmla="*/ 0 h 93"/>
              <a:gd name="T18" fmla="*/ 2147483647 w 161"/>
              <a:gd name="T19" fmla="*/ 0 h 93"/>
              <a:gd name="T20" fmla="*/ 2147483647 w 161"/>
              <a:gd name="T21" fmla="*/ 2147483647 h 93"/>
              <a:gd name="T22" fmla="*/ 2147483647 w 161"/>
              <a:gd name="T23" fmla="*/ 2147483647 h 93"/>
              <a:gd name="T24" fmla="*/ 2147483647 w 161"/>
              <a:gd name="T25" fmla="*/ 2147483647 h 93"/>
              <a:gd name="T26" fmla="*/ 2147483647 w 161"/>
              <a:gd name="T27" fmla="*/ 2147483647 h 93"/>
              <a:gd name="T28" fmla="*/ 2147483647 w 161"/>
              <a:gd name="T29" fmla="*/ 2147483647 h 93"/>
              <a:gd name="T30" fmla="*/ 2147483647 w 161"/>
              <a:gd name="T31" fmla="*/ 2147483647 h 93"/>
              <a:gd name="T32" fmla="*/ 2147483647 w 161"/>
              <a:gd name="T33" fmla="*/ 2147483647 h 93"/>
              <a:gd name="T34" fmla="*/ 2147483647 w 161"/>
              <a:gd name="T35" fmla="*/ 2147483647 h 93"/>
              <a:gd name="T36" fmla="*/ 2147483647 w 161"/>
              <a:gd name="T37" fmla="*/ 2147483647 h 93"/>
              <a:gd name="T38" fmla="*/ 2147483647 w 161"/>
              <a:gd name="T39" fmla="*/ 2147483647 h 93"/>
              <a:gd name="T40" fmla="*/ 2147483647 w 161"/>
              <a:gd name="T41" fmla="*/ 2147483647 h 93"/>
              <a:gd name="T42" fmla="*/ 2147483647 w 161"/>
              <a:gd name="T43" fmla="*/ 2147483647 h 93"/>
              <a:gd name="T44" fmla="*/ 2147483647 w 161"/>
              <a:gd name="T45" fmla="*/ 2147483647 h 93"/>
              <a:gd name="T46" fmla="*/ 2147483647 w 161"/>
              <a:gd name="T47" fmla="*/ 2147483647 h 93"/>
              <a:gd name="T48" fmla="*/ 2147483647 w 161"/>
              <a:gd name="T49" fmla="*/ 2147483647 h 93"/>
              <a:gd name="T50" fmla="*/ 2147483647 w 161"/>
              <a:gd name="T51" fmla="*/ 2147483647 h 93"/>
              <a:gd name="T52" fmla="*/ 2147483647 w 161"/>
              <a:gd name="T53" fmla="*/ 2147483647 h 93"/>
              <a:gd name="T54" fmla="*/ 2147483647 w 161"/>
              <a:gd name="T55" fmla="*/ 2147483647 h 93"/>
              <a:gd name="T56" fmla="*/ 2147483647 w 161"/>
              <a:gd name="T57" fmla="*/ 2147483647 h 93"/>
              <a:gd name="T58" fmla="*/ 2147483647 w 161"/>
              <a:gd name="T59" fmla="*/ 2147483647 h 93"/>
              <a:gd name="T60" fmla="*/ 2147483647 w 161"/>
              <a:gd name="T61" fmla="*/ 2147483647 h 93"/>
              <a:gd name="T62" fmla="*/ 2147483647 w 161"/>
              <a:gd name="T63" fmla="*/ 2147483647 h 93"/>
              <a:gd name="T64" fmla="*/ 2147483647 w 161"/>
              <a:gd name="T65" fmla="*/ 2147483647 h 93"/>
              <a:gd name="T66" fmla="*/ 2147483647 w 161"/>
              <a:gd name="T67" fmla="*/ 2147483647 h 93"/>
              <a:gd name="T68" fmla="*/ 2147483647 w 161"/>
              <a:gd name="T69" fmla="*/ 2147483647 h 93"/>
              <a:gd name="T70" fmla="*/ 2147483647 w 161"/>
              <a:gd name="T71" fmla="*/ 2147483647 h 93"/>
              <a:gd name="T72" fmla="*/ 0 w 161"/>
              <a:gd name="T73" fmla="*/ 0 h 93"/>
              <a:gd name="T74" fmla="*/ 2147483647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1"/>
              <a:gd name="T115" fmla="*/ 0 h 93"/>
              <a:gd name="T116" fmla="*/ 161 w 161"/>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37" name="Freeform 11">
            <a:extLst>
              <a:ext uri="{FF2B5EF4-FFF2-40B4-BE49-F238E27FC236}">
                <a16:creationId xmlns:a16="http://schemas.microsoft.com/office/drawing/2014/main" id="{EBECD348-1694-42BA-8DA6-D4271E9A809E}"/>
              </a:ext>
            </a:extLst>
          </p:cNvPr>
          <p:cNvSpPr>
            <a:spLocks/>
          </p:cNvSpPr>
          <p:nvPr>
            <p:custDataLst>
              <p:tags r:id="rId8"/>
            </p:custDataLst>
          </p:nvPr>
        </p:nvSpPr>
        <p:spPr bwMode="auto">
          <a:xfrm>
            <a:off x="3787775" y="2328863"/>
            <a:ext cx="82550" cy="160337"/>
          </a:xfrm>
          <a:custGeom>
            <a:avLst/>
            <a:gdLst>
              <a:gd name="T0" fmla="*/ 2147483647 w 192"/>
              <a:gd name="T1" fmla="*/ 2147483647 h 307"/>
              <a:gd name="T2" fmla="*/ 2147483647 w 192"/>
              <a:gd name="T3" fmla="*/ 0 h 307"/>
              <a:gd name="T4" fmla="*/ 2147483647 w 192"/>
              <a:gd name="T5" fmla="*/ 2147483647 h 307"/>
              <a:gd name="T6" fmla="*/ 2147483647 w 192"/>
              <a:gd name="T7" fmla="*/ 2147483647 h 307"/>
              <a:gd name="T8" fmla="*/ 2147483647 w 192"/>
              <a:gd name="T9" fmla="*/ 2147483647 h 307"/>
              <a:gd name="T10" fmla="*/ 2147483647 w 192"/>
              <a:gd name="T11" fmla="*/ 2147483647 h 307"/>
              <a:gd name="T12" fmla="*/ 2147483647 w 192"/>
              <a:gd name="T13" fmla="*/ 2147483647 h 307"/>
              <a:gd name="T14" fmla="*/ 2147483647 w 192"/>
              <a:gd name="T15" fmla="*/ 2147483647 h 307"/>
              <a:gd name="T16" fmla="*/ 2147483647 w 192"/>
              <a:gd name="T17" fmla="*/ 2147483647 h 307"/>
              <a:gd name="T18" fmla="*/ 2147483647 w 192"/>
              <a:gd name="T19" fmla="*/ 2147483647 h 307"/>
              <a:gd name="T20" fmla="*/ 2147483647 w 192"/>
              <a:gd name="T21" fmla="*/ 2147483647 h 307"/>
              <a:gd name="T22" fmla="*/ 2147483647 w 192"/>
              <a:gd name="T23" fmla="*/ 2147483647 h 307"/>
              <a:gd name="T24" fmla="*/ 2147483647 w 192"/>
              <a:gd name="T25" fmla="*/ 2147483647 h 307"/>
              <a:gd name="T26" fmla="*/ 2147483647 w 192"/>
              <a:gd name="T27" fmla="*/ 2147483647 h 307"/>
              <a:gd name="T28" fmla="*/ 2147483647 w 192"/>
              <a:gd name="T29" fmla="*/ 2147483647 h 307"/>
              <a:gd name="T30" fmla="*/ 2147483647 w 192"/>
              <a:gd name="T31" fmla="*/ 2147483647 h 307"/>
              <a:gd name="T32" fmla="*/ 2147483647 w 192"/>
              <a:gd name="T33" fmla="*/ 2147483647 h 307"/>
              <a:gd name="T34" fmla="*/ 2147483647 w 192"/>
              <a:gd name="T35" fmla="*/ 2147483647 h 307"/>
              <a:gd name="T36" fmla="*/ 2147483647 w 192"/>
              <a:gd name="T37" fmla="*/ 2147483647 h 307"/>
              <a:gd name="T38" fmla="*/ 2147483647 w 192"/>
              <a:gd name="T39" fmla="*/ 2147483647 h 307"/>
              <a:gd name="T40" fmla="*/ 2147483647 w 192"/>
              <a:gd name="T41" fmla="*/ 2147483647 h 307"/>
              <a:gd name="T42" fmla="*/ 2147483647 w 192"/>
              <a:gd name="T43" fmla="*/ 2147483647 h 307"/>
              <a:gd name="T44" fmla="*/ 2147483647 w 192"/>
              <a:gd name="T45" fmla="*/ 2147483647 h 307"/>
              <a:gd name="T46" fmla="*/ 0 w 192"/>
              <a:gd name="T47" fmla="*/ 2147483647 h 307"/>
              <a:gd name="T48" fmla="*/ 0 w 192"/>
              <a:gd name="T49" fmla="*/ 2147483647 h 307"/>
              <a:gd name="T50" fmla="*/ 2147483647 w 192"/>
              <a:gd name="T51" fmla="*/ 2147483647 h 307"/>
              <a:gd name="T52" fmla="*/ 2147483647 w 192"/>
              <a:gd name="T53" fmla="*/ 2147483647 h 307"/>
              <a:gd name="T54" fmla="*/ 2147483647 w 192"/>
              <a:gd name="T55" fmla="*/ 2147483647 h 307"/>
              <a:gd name="T56" fmla="*/ 2147483647 w 192"/>
              <a:gd name="T57" fmla="*/ 2147483647 h 307"/>
              <a:gd name="T58" fmla="*/ 2147483647 w 192"/>
              <a:gd name="T59" fmla="*/ 2147483647 h 307"/>
              <a:gd name="T60" fmla="*/ 2147483647 w 192"/>
              <a:gd name="T61" fmla="*/ 2147483647 h 307"/>
              <a:gd name="T62" fmla="*/ 2147483647 w 192"/>
              <a:gd name="T63" fmla="*/ 2147483647 h 307"/>
              <a:gd name="T64" fmla="*/ 2147483647 w 192"/>
              <a:gd name="T65" fmla="*/ 2147483647 h 307"/>
              <a:gd name="T66" fmla="*/ 2147483647 w 192"/>
              <a:gd name="T67" fmla="*/ 2147483647 h 307"/>
              <a:gd name="T68" fmla="*/ 2147483647 w 192"/>
              <a:gd name="T69" fmla="*/ 2147483647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2"/>
              <a:gd name="T106" fmla="*/ 0 h 307"/>
              <a:gd name="T107" fmla="*/ 192 w 192"/>
              <a:gd name="T108" fmla="*/ 307 h 3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38" name="Freeform 12">
            <a:extLst>
              <a:ext uri="{FF2B5EF4-FFF2-40B4-BE49-F238E27FC236}">
                <a16:creationId xmlns:a16="http://schemas.microsoft.com/office/drawing/2014/main" id="{78B25BBB-E931-40A9-8750-B8982789B272}"/>
              </a:ext>
            </a:extLst>
          </p:cNvPr>
          <p:cNvSpPr>
            <a:spLocks/>
          </p:cNvSpPr>
          <p:nvPr>
            <p:custDataLst>
              <p:tags r:id="rId9"/>
            </p:custDataLst>
          </p:nvPr>
        </p:nvSpPr>
        <p:spPr bwMode="auto">
          <a:xfrm>
            <a:off x="3868738" y="1814513"/>
            <a:ext cx="171450" cy="269875"/>
          </a:xfrm>
          <a:custGeom>
            <a:avLst/>
            <a:gdLst>
              <a:gd name="T0" fmla="*/ 2147483647 w 398"/>
              <a:gd name="T1" fmla="*/ 2147483647 h 518"/>
              <a:gd name="T2" fmla="*/ 2147483647 w 398"/>
              <a:gd name="T3" fmla="*/ 2147483647 h 518"/>
              <a:gd name="T4" fmla="*/ 2147483647 w 398"/>
              <a:gd name="T5" fmla="*/ 2147483647 h 518"/>
              <a:gd name="T6" fmla="*/ 2147483647 w 398"/>
              <a:gd name="T7" fmla="*/ 2147483647 h 518"/>
              <a:gd name="T8" fmla="*/ 2147483647 w 398"/>
              <a:gd name="T9" fmla="*/ 2147483647 h 518"/>
              <a:gd name="T10" fmla="*/ 2147483647 w 398"/>
              <a:gd name="T11" fmla="*/ 2147483647 h 518"/>
              <a:gd name="T12" fmla="*/ 2147483647 w 398"/>
              <a:gd name="T13" fmla="*/ 2147483647 h 518"/>
              <a:gd name="T14" fmla="*/ 2147483647 w 398"/>
              <a:gd name="T15" fmla="*/ 2147483647 h 518"/>
              <a:gd name="T16" fmla="*/ 2147483647 w 398"/>
              <a:gd name="T17" fmla="*/ 2147483647 h 518"/>
              <a:gd name="T18" fmla="*/ 2147483647 w 398"/>
              <a:gd name="T19" fmla="*/ 2147483647 h 518"/>
              <a:gd name="T20" fmla="*/ 2147483647 w 398"/>
              <a:gd name="T21" fmla="*/ 2147483647 h 518"/>
              <a:gd name="T22" fmla="*/ 2147483647 w 398"/>
              <a:gd name="T23" fmla="*/ 2147483647 h 518"/>
              <a:gd name="T24" fmla="*/ 2147483647 w 398"/>
              <a:gd name="T25" fmla="*/ 2147483647 h 518"/>
              <a:gd name="T26" fmla="*/ 2147483647 w 398"/>
              <a:gd name="T27" fmla="*/ 2147483647 h 518"/>
              <a:gd name="T28" fmla="*/ 2147483647 w 398"/>
              <a:gd name="T29" fmla="*/ 2147483647 h 518"/>
              <a:gd name="T30" fmla="*/ 2147483647 w 398"/>
              <a:gd name="T31" fmla="*/ 2147483647 h 518"/>
              <a:gd name="T32" fmla="*/ 2147483647 w 398"/>
              <a:gd name="T33" fmla="*/ 2147483647 h 518"/>
              <a:gd name="T34" fmla="*/ 2147483647 w 398"/>
              <a:gd name="T35" fmla="*/ 2147483647 h 518"/>
              <a:gd name="T36" fmla="*/ 2147483647 w 398"/>
              <a:gd name="T37" fmla="*/ 2147483647 h 518"/>
              <a:gd name="T38" fmla="*/ 2147483647 w 398"/>
              <a:gd name="T39" fmla="*/ 2147483647 h 518"/>
              <a:gd name="T40" fmla="*/ 2147483647 w 398"/>
              <a:gd name="T41" fmla="*/ 2147483647 h 518"/>
              <a:gd name="T42" fmla="*/ 2147483647 w 398"/>
              <a:gd name="T43" fmla="*/ 2147483647 h 518"/>
              <a:gd name="T44" fmla="*/ 2147483647 w 398"/>
              <a:gd name="T45" fmla="*/ 2147483647 h 518"/>
              <a:gd name="T46" fmla="*/ 2147483647 w 398"/>
              <a:gd name="T47" fmla="*/ 2147483647 h 518"/>
              <a:gd name="T48" fmla="*/ 2147483647 w 398"/>
              <a:gd name="T49" fmla="*/ 2147483647 h 518"/>
              <a:gd name="T50" fmla="*/ 2147483647 w 398"/>
              <a:gd name="T51" fmla="*/ 2147483647 h 518"/>
              <a:gd name="T52" fmla="*/ 2147483647 w 398"/>
              <a:gd name="T53" fmla="*/ 2147483647 h 518"/>
              <a:gd name="T54" fmla="*/ 2147483647 w 398"/>
              <a:gd name="T55" fmla="*/ 2147483647 h 518"/>
              <a:gd name="T56" fmla="*/ 2147483647 w 398"/>
              <a:gd name="T57" fmla="*/ 2147483647 h 518"/>
              <a:gd name="T58" fmla="*/ 2147483647 w 398"/>
              <a:gd name="T59" fmla="*/ 2147483647 h 518"/>
              <a:gd name="T60" fmla="*/ 2147483647 w 398"/>
              <a:gd name="T61" fmla="*/ 2147483647 h 518"/>
              <a:gd name="T62" fmla="*/ 2147483647 w 398"/>
              <a:gd name="T63" fmla="*/ 2147483647 h 518"/>
              <a:gd name="T64" fmla="*/ 2147483647 w 398"/>
              <a:gd name="T65" fmla="*/ 2147483647 h 518"/>
              <a:gd name="T66" fmla="*/ 2147483647 w 398"/>
              <a:gd name="T67" fmla="*/ 2147483647 h 518"/>
              <a:gd name="T68" fmla="*/ 2147483647 w 398"/>
              <a:gd name="T69" fmla="*/ 2147483647 h 518"/>
              <a:gd name="T70" fmla="*/ 2147483647 w 398"/>
              <a:gd name="T71" fmla="*/ 2147483647 h 518"/>
              <a:gd name="T72" fmla="*/ 2147483647 w 398"/>
              <a:gd name="T73" fmla="*/ 2147483647 h 518"/>
              <a:gd name="T74" fmla="*/ 2147483647 w 398"/>
              <a:gd name="T75" fmla="*/ 2147483647 h 518"/>
              <a:gd name="T76" fmla="*/ 2147483647 w 398"/>
              <a:gd name="T77" fmla="*/ 2147483647 h 518"/>
              <a:gd name="T78" fmla="*/ 2147483647 w 398"/>
              <a:gd name="T79" fmla="*/ 2147483647 h 518"/>
              <a:gd name="T80" fmla="*/ 2147483647 w 398"/>
              <a:gd name="T81" fmla="*/ 2147483647 h 518"/>
              <a:gd name="T82" fmla="*/ 2147483647 w 398"/>
              <a:gd name="T83" fmla="*/ 2147483647 h 518"/>
              <a:gd name="T84" fmla="*/ 2147483647 w 398"/>
              <a:gd name="T85" fmla="*/ 2147483647 h 518"/>
              <a:gd name="T86" fmla="*/ 2147483647 w 398"/>
              <a:gd name="T87" fmla="*/ 2147483647 h 518"/>
              <a:gd name="T88" fmla="*/ 2147483647 w 398"/>
              <a:gd name="T89" fmla="*/ 2147483647 h 518"/>
              <a:gd name="T90" fmla="*/ 2147483647 w 398"/>
              <a:gd name="T91" fmla="*/ 2147483647 h 518"/>
              <a:gd name="T92" fmla="*/ 2147483647 w 398"/>
              <a:gd name="T93" fmla="*/ 2147483647 h 518"/>
              <a:gd name="T94" fmla="*/ 2147483647 w 398"/>
              <a:gd name="T95" fmla="*/ 2147483647 h 518"/>
              <a:gd name="T96" fmla="*/ 2147483647 w 398"/>
              <a:gd name="T97" fmla="*/ 2147483647 h 518"/>
              <a:gd name="T98" fmla="*/ 2147483647 w 398"/>
              <a:gd name="T99" fmla="*/ 2147483647 h 518"/>
              <a:gd name="T100" fmla="*/ 2147483647 w 398"/>
              <a:gd name="T101" fmla="*/ 2147483647 h 518"/>
              <a:gd name="T102" fmla="*/ 2147483647 w 398"/>
              <a:gd name="T103" fmla="*/ 2147483647 h 518"/>
              <a:gd name="T104" fmla="*/ 2147483647 w 398"/>
              <a:gd name="T105" fmla="*/ 2147483647 h 518"/>
              <a:gd name="T106" fmla="*/ 2147483647 w 398"/>
              <a:gd name="T107" fmla="*/ 2147483647 h 518"/>
              <a:gd name="T108" fmla="*/ 2147483647 w 398"/>
              <a:gd name="T109" fmla="*/ 2147483647 h 518"/>
              <a:gd name="T110" fmla="*/ 2147483647 w 398"/>
              <a:gd name="T111" fmla="*/ 2147483647 h 518"/>
              <a:gd name="T112" fmla="*/ 2147483647 w 398"/>
              <a:gd name="T113" fmla="*/ 2147483647 h 518"/>
              <a:gd name="T114" fmla="*/ 2147483647 w 398"/>
              <a:gd name="T115" fmla="*/ 2147483647 h 518"/>
              <a:gd name="T116" fmla="*/ 2147483647 w 398"/>
              <a:gd name="T117" fmla="*/ 2147483647 h 518"/>
              <a:gd name="T118" fmla="*/ 2147483647 w 398"/>
              <a:gd name="T119" fmla="*/ 2147483647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8"/>
              <a:gd name="T181" fmla="*/ 0 h 518"/>
              <a:gd name="T182" fmla="*/ 398 w 398"/>
              <a:gd name="T183" fmla="*/ 518 h 5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39" name="Freeform 13">
            <a:extLst>
              <a:ext uri="{FF2B5EF4-FFF2-40B4-BE49-F238E27FC236}">
                <a16:creationId xmlns:a16="http://schemas.microsoft.com/office/drawing/2014/main" id="{E2BA0983-E20B-4FC8-891D-5E3A94F47760}"/>
              </a:ext>
            </a:extLst>
          </p:cNvPr>
          <p:cNvSpPr>
            <a:spLocks/>
          </p:cNvSpPr>
          <p:nvPr>
            <p:custDataLst>
              <p:tags r:id="rId10"/>
            </p:custDataLst>
          </p:nvPr>
        </p:nvSpPr>
        <p:spPr bwMode="auto">
          <a:xfrm>
            <a:off x="4227513" y="2117725"/>
            <a:ext cx="169862" cy="76200"/>
          </a:xfrm>
          <a:custGeom>
            <a:avLst/>
            <a:gdLst>
              <a:gd name="T0" fmla="*/ 2147483647 w 382"/>
              <a:gd name="T1" fmla="*/ 2147483647 h 148"/>
              <a:gd name="T2" fmla="*/ 2147483647 w 382"/>
              <a:gd name="T3" fmla="*/ 2147483647 h 148"/>
              <a:gd name="T4" fmla="*/ 2147483647 w 382"/>
              <a:gd name="T5" fmla="*/ 2147483647 h 148"/>
              <a:gd name="T6" fmla="*/ 2147483647 w 382"/>
              <a:gd name="T7" fmla="*/ 2147483647 h 148"/>
              <a:gd name="T8" fmla="*/ 2147483647 w 382"/>
              <a:gd name="T9" fmla="*/ 2147483647 h 148"/>
              <a:gd name="T10" fmla="*/ 2147483647 w 382"/>
              <a:gd name="T11" fmla="*/ 2147483647 h 148"/>
              <a:gd name="T12" fmla="*/ 2147483647 w 382"/>
              <a:gd name="T13" fmla="*/ 2147483647 h 148"/>
              <a:gd name="T14" fmla="*/ 2147483647 w 382"/>
              <a:gd name="T15" fmla="*/ 2147483647 h 148"/>
              <a:gd name="T16" fmla="*/ 2147483647 w 382"/>
              <a:gd name="T17" fmla="*/ 2147483647 h 148"/>
              <a:gd name="T18" fmla="*/ 2147483647 w 382"/>
              <a:gd name="T19" fmla="*/ 2147483647 h 148"/>
              <a:gd name="T20" fmla="*/ 2147483647 w 382"/>
              <a:gd name="T21" fmla="*/ 2147483647 h 148"/>
              <a:gd name="T22" fmla="*/ 0 w 382"/>
              <a:gd name="T23" fmla="*/ 2147483647 h 148"/>
              <a:gd name="T24" fmla="*/ 2147483647 w 382"/>
              <a:gd name="T25" fmla="*/ 2147483647 h 148"/>
              <a:gd name="T26" fmla="*/ 2147483647 w 382"/>
              <a:gd name="T27" fmla="*/ 2147483647 h 148"/>
              <a:gd name="T28" fmla="*/ 2147483647 w 382"/>
              <a:gd name="T29" fmla="*/ 2147483647 h 148"/>
              <a:gd name="T30" fmla="*/ 2147483647 w 382"/>
              <a:gd name="T31" fmla="*/ 2147483647 h 148"/>
              <a:gd name="T32" fmla="*/ 2147483647 w 382"/>
              <a:gd name="T33" fmla="*/ 2147483647 h 148"/>
              <a:gd name="T34" fmla="*/ 2147483647 w 382"/>
              <a:gd name="T35" fmla="*/ 2147483647 h 148"/>
              <a:gd name="T36" fmla="*/ 2147483647 w 382"/>
              <a:gd name="T37" fmla="*/ 2147483647 h 148"/>
              <a:gd name="T38" fmla="*/ 2147483647 w 382"/>
              <a:gd name="T39" fmla="*/ 2147483647 h 148"/>
              <a:gd name="T40" fmla="*/ 2147483647 w 382"/>
              <a:gd name="T41" fmla="*/ 2147483647 h 148"/>
              <a:gd name="T42" fmla="*/ 2147483647 w 382"/>
              <a:gd name="T43" fmla="*/ 2147483647 h 148"/>
              <a:gd name="T44" fmla="*/ 2147483647 w 382"/>
              <a:gd name="T45" fmla="*/ 2147483647 h 148"/>
              <a:gd name="T46" fmla="*/ 2147483647 w 382"/>
              <a:gd name="T47" fmla="*/ 2147483647 h 148"/>
              <a:gd name="T48" fmla="*/ 2147483647 w 382"/>
              <a:gd name="T49" fmla="*/ 2147483647 h 148"/>
              <a:gd name="T50" fmla="*/ 2147483647 w 382"/>
              <a:gd name="T51" fmla="*/ 2147483647 h 148"/>
              <a:gd name="T52" fmla="*/ 2147483647 w 382"/>
              <a:gd name="T53" fmla="*/ 2147483647 h 148"/>
              <a:gd name="T54" fmla="*/ 2147483647 w 382"/>
              <a:gd name="T55" fmla="*/ 2147483647 h 148"/>
              <a:gd name="T56" fmla="*/ 2147483647 w 382"/>
              <a:gd name="T57" fmla="*/ 2147483647 h 148"/>
              <a:gd name="T58" fmla="*/ 2147483647 w 382"/>
              <a:gd name="T59" fmla="*/ 2147483647 h 148"/>
              <a:gd name="T60" fmla="*/ 2147483647 w 382"/>
              <a:gd name="T61" fmla="*/ 2147483647 h 148"/>
              <a:gd name="T62" fmla="*/ 2147483647 w 382"/>
              <a:gd name="T63" fmla="*/ 2147483647 h 148"/>
              <a:gd name="T64" fmla="*/ 2147483647 w 382"/>
              <a:gd name="T65" fmla="*/ 2147483647 h 148"/>
              <a:gd name="T66" fmla="*/ 2147483647 w 382"/>
              <a:gd name="T67" fmla="*/ 2147483647 h 148"/>
              <a:gd name="T68" fmla="*/ 2147483647 w 382"/>
              <a:gd name="T69" fmla="*/ 2147483647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2"/>
              <a:gd name="T106" fmla="*/ 0 h 148"/>
              <a:gd name="T107" fmla="*/ 382 w 382"/>
              <a:gd name="T108" fmla="*/ 148 h 1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40" name="Freeform 14">
            <a:extLst>
              <a:ext uri="{FF2B5EF4-FFF2-40B4-BE49-F238E27FC236}">
                <a16:creationId xmlns:a16="http://schemas.microsoft.com/office/drawing/2014/main" id="{1E6DD551-C6DD-442A-99AF-D115E30D6181}"/>
              </a:ext>
            </a:extLst>
          </p:cNvPr>
          <p:cNvSpPr>
            <a:spLocks/>
          </p:cNvSpPr>
          <p:nvPr>
            <p:custDataLst>
              <p:tags r:id="rId11"/>
            </p:custDataLst>
          </p:nvPr>
        </p:nvSpPr>
        <p:spPr bwMode="auto">
          <a:xfrm>
            <a:off x="5719763" y="1966913"/>
            <a:ext cx="1281112" cy="1038225"/>
          </a:xfrm>
          <a:custGeom>
            <a:avLst/>
            <a:gdLst>
              <a:gd name="T0" fmla="*/ 2147483647 w 2936"/>
              <a:gd name="T1" fmla="*/ 2147483647 h 1983"/>
              <a:gd name="T2" fmla="*/ 2147483647 w 2936"/>
              <a:gd name="T3" fmla="*/ 2147483647 h 1983"/>
              <a:gd name="T4" fmla="*/ 2147483647 w 2936"/>
              <a:gd name="T5" fmla="*/ 2147483647 h 1983"/>
              <a:gd name="T6" fmla="*/ 2147483647 w 2936"/>
              <a:gd name="T7" fmla="*/ 2147483647 h 1983"/>
              <a:gd name="T8" fmla="*/ 2147483647 w 2936"/>
              <a:gd name="T9" fmla="*/ 2147483647 h 1983"/>
              <a:gd name="T10" fmla="*/ 2147483647 w 2936"/>
              <a:gd name="T11" fmla="*/ 2147483647 h 1983"/>
              <a:gd name="T12" fmla="*/ 2147483647 w 2936"/>
              <a:gd name="T13" fmla="*/ 2147483647 h 1983"/>
              <a:gd name="T14" fmla="*/ 2147483647 w 2936"/>
              <a:gd name="T15" fmla="*/ 2147483647 h 1983"/>
              <a:gd name="T16" fmla="*/ 2147483647 w 2936"/>
              <a:gd name="T17" fmla="*/ 2147483647 h 1983"/>
              <a:gd name="T18" fmla="*/ 2147483647 w 2936"/>
              <a:gd name="T19" fmla="*/ 2147483647 h 1983"/>
              <a:gd name="T20" fmla="*/ 2147483647 w 2936"/>
              <a:gd name="T21" fmla="*/ 2147483647 h 1983"/>
              <a:gd name="T22" fmla="*/ 2147483647 w 2936"/>
              <a:gd name="T23" fmla="*/ 2147483647 h 1983"/>
              <a:gd name="T24" fmla="*/ 2147483647 w 2936"/>
              <a:gd name="T25" fmla="*/ 2147483647 h 1983"/>
              <a:gd name="T26" fmla="*/ 2147483647 w 2936"/>
              <a:gd name="T27" fmla="*/ 2147483647 h 1983"/>
              <a:gd name="T28" fmla="*/ 2147483647 w 2936"/>
              <a:gd name="T29" fmla="*/ 2147483647 h 1983"/>
              <a:gd name="T30" fmla="*/ 2147483647 w 2936"/>
              <a:gd name="T31" fmla="*/ 2147483647 h 1983"/>
              <a:gd name="T32" fmla="*/ 2147483647 w 2936"/>
              <a:gd name="T33" fmla="*/ 2147483647 h 1983"/>
              <a:gd name="T34" fmla="*/ 2147483647 w 2936"/>
              <a:gd name="T35" fmla="*/ 2147483647 h 1983"/>
              <a:gd name="T36" fmla="*/ 2147483647 w 2936"/>
              <a:gd name="T37" fmla="*/ 2147483647 h 1983"/>
              <a:gd name="T38" fmla="*/ 2147483647 w 2936"/>
              <a:gd name="T39" fmla="*/ 2147483647 h 1983"/>
              <a:gd name="T40" fmla="*/ 2147483647 w 2936"/>
              <a:gd name="T41" fmla="*/ 2147483647 h 1983"/>
              <a:gd name="T42" fmla="*/ 2147483647 w 2936"/>
              <a:gd name="T43" fmla="*/ 2147483647 h 1983"/>
              <a:gd name="T44" fmla="*/ 2147483647 w 2936"/>
              <a:gd name="T45" fmla="*/ 2147483647 h 1983"/>
              <a:gd name="T46" fmla="*/ 2147483647 w 2936"/>
              <a:gd name="T47" fmla="*/ 2147483647 h 1983"/>
              <a:gd name="T48" fmla="*/ 2147483647 w 2936"/>
              <a:gd name="T49" fmla="*/ 2147483647 h 1983"/>
              <a:gd name="T50" fmla="*/ 2147483647 w 2936"/>
              <a:gd name="T51" fmla="*/ 2147483647 h 1983"/>
              <a:gd name="T52" fmla="*/ 2147483647 w 2936"/>
              <a:gd name="T53" fmla="*/ 2147483647 h 1983"/>
              <a:gd name="T54" fmla="*/ 2147483647 w 2936"/>
              <a:gd name="T55" fmla="*/ 2147483647 h 1983"/>
              <a:gd name="T56" fmla="*/ 2147483647 w 2936"/>
              <a:gd name="T57" fmla="*/ 2147483647 h 1983"/>
              <a:gd name="T58" fmla="*/ 2147483647 w 2936"/>
              <a:gd name="T59" fmla="*/ 2147483647 h 1983"/>
              <a:gd name="T60" fmla="*/ 2147483647 w 2936"/>
              <a:gd name="T61" fmla="*/ 2147483647 h 1983"/>
              <a:gd name="T62" fmla="*/ 2147483647 w 2936"/>
              <a:gd name="T63" fmla="*/ 2147483647 h 1983"/>
              <a:gd name="T64" fmla="*/ 2147483647 w 2936"/>
              <a:gd name="T65" fmla="*/ 2147483647 h 1983"/>
              <a:gd name="T66" fmla="*/ 2147483647 w 2936"/>
              <a:gd name="T67" fmla="*/ 2147483647 h 1983"/>
              <a:gd name="T68" fmla="*/ 2147483647 w 2936"/>
              <a:gd name="T69" fmla="*/ 2147483647 h 1983"/>
              <a:gd name="T70" fmla="*/ 2147483647 w 2936"/>
              <a:gd name="T71" fmla="*/ 2147483647 h 1983"/>
              <a:gd name="T72" fmla="*/ 2147483647 w 2936"/>
              <a:gd name="T73" fmla="*/ 2147483647 h 1983"/>
              <a:gd name="T74" fmla="*/ 2147483647 w 2936"/>
              <a:gd name="T75" fmla="*/ 2147483647 h 1983"/>
              <a:gd name="T76" fmla="*/ 2147483647 w 2936"/>
              <a:gd name="T77" fmla="*/ 2147483647 h 1983"/>
              <a:gd name="T78" fmla="*/ 2147483647 w 2936"/>
              <a:gd name="T79" fmla="*/ 2147483647 h 1983"/>
              <a:gd name="T80" fmla="*/ 2147483647 w 2936"/>
              <a:gd name="T81" fmla="*/ 2147483647 h 1983"/>
              <a:gd name="T82" fmla="*/ 2147483647 w 2936"/>
              <a:gd name="T83" fmla="*/ 2147483647 h 1983"/>
              <a:gd name="T84" fmla="*/ 2147483647 w 2936"/>
              <a:gd name="T85" fmla="*/ 2147483647 h 1983"/>
              <a:gd name="T86" fmla="*/ 2147483647 w 2936"/>
              <a:gd name="T87" fmla="*/ 2147483647 h 1983"/>
              <a:gd name="T88" fmla="*/ 2147483647 w 2936"/>
              <a:gd name="T89" fmla="*/ 2147483647 h 1983"/>
              <a:gd name="T90" fmla="*/ 2147483647 w 2936"/>
              <a:gd name="T91" fmla="*/ 2147483647 h 1983"/>
              <a:gd name="T92" fmla="*/ 2147483647 w 2936"/>
              <a:gd name="T93" fmla="*/ 2147483647 h 1983"/>
              <a:gd name="T94" fmla="*/ 2147483647 w 2936"/>
              <a:gd name="T95" fmla="*/ 2147483647 h 1983"/>
              <a:gd name="T96" fmla="*/ 2147483647 w 2936"/>
              <a:gd name="T97" fmla="*/ 2147483647 h 1983"/>
              <a:gd name="T98" fmla="*/ 2147483647 w 2936"/>
              <a:gd name="T99" fmla="*/ 2147483647 h 1983"/>
              <a:gd name="T100" fmla="*/ 2147483647 w 2936"/>
              <a:gd name="T101" fmla="*/ 2147483647 h 1983"/>
              <a:gd name="T102" fmla="*/ 2147483647 w 2936"/>
              <a:gd name="T103" fmla="*/ 2147483647 h 1983"/>
              <a:gd name="T104" fmla="*/ 2147483647 w 2936"/>
              <a:gd name="T105" fmla="*/ 2147483647 h 1983"/>
              <a:gd name="T106" fmla="*/ 2147483647 w 2936"/>
              <a:gd name="T107" fmla="*/ 2147483647 h 1983"/>
              <a:gd name="T108" fmla="*/ 2147483647 w 2936"/>
              <a:gd name="T109" fmla="*/ 2147483647 h 1983"/>
              <a:gd name="T110" fmla="*/ 2147483647 w 2936"/>
              <a:gd name="T111" fmla="*/ 2147483647 h 1983"/>
              <a:gd name="T112" fmla="*/ 2147483647 w 2936"/>
              <a:gd name="T113" fmla="*/ 2147483647 h 1983"/>
              <a:gd name="T114" fmla="*/ 2147483647 w 2936"/>
              <a:gd name="T115" fmla="*/ 2147483647 h 1983"/>
              <a:gd name="T116" fmla="*/ 2147483647 w 2936"/>
              <a:gd name="T117" fmla="*/ 2147483647 h 1983"/>
              <a:gd name="T118" fmla="*/ 2147483647 w 2936"/>
              <a:gd name="T119" fmla="*/ 2147483647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36"/>
              <a:gd name="T181" fmla="*/ 0 h 1983"/>
              <a:gd name="T182" fmla="*/ 2936 w 2936"/>
              <a:gd name="T183" fmla="*/ 1983 h 198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41" name="Freeform 15">
            <a:extLst>
              <a:ext uri="{FF2B5EF4-FFF2-40B4-BE49-F238E27FC236}">
                <a16:creationId xmlns:a16="http://schemas.microsoft.com/office/drawing/2014/main" id="{5C3AF4AB-79C4-453A-BE09-10598AA6A955}"/>
              </a:ext>
            </a:extLst>
          </p:cNvPr>
          <p:cNvSpPr>
            <a:spLocks/>
          </p:cNvSpPr>
          <p:nvPr>
            <p:custDataLst>
              <p:tags r:id="rId12"/>
            </p:custDataLst>
          </p:nvPr>
        </p:nvSpPr>
        <p:spPr bwMode="auto">
          <a:xfrm>
            <a:off x="4411663" y="1508125"/>
            <a:ext cx="220662" cy="273050"/>
          </a:xfrm>
          <a:custGeom>
            <a:avLst/>
            <a:gdLst>
              <a:gd name="T0" fmla="*/ 2147483647 w 504"/>
              <a:gd name="T1" fmla="*/ 2147483647 h 524"/>
              <a:gd name="T2" fmla="*/ 2147483647 w 504"/>
              <a:gd name="T3" fmla="*/ 2147483647 h 524"/>
              <a:gd name="T4" fmla="*/ 2147483647 w 504"/>
              <a:gd name="T5" fmla="*/ 2147483647 h 524"/>
              <a:gd name="T6" fmla="*/ 2147483647 w 504"/>
              <a:gd name="T7" fmla="*/ 2147483647 h 524"/>
              <a:gd name="T8" fmla="*/ 2147483647 w 504"/>
              <a:gd name="T9" fmla="*/ 2147483647 h 524"/>
              <a:gd name="T10" fmla="*/ 2147483647 w 504"/>
              <a:gd name="T11" fmla="*/ 2147483647 h 524"/>
              <a:gd name="T12" fmla="*/ 2147483647 w 504"/>
              <a:gd name="T13" fmla="*/ 2147483647 h 524"/>
              <a:gd name="T14" fmla="*/ 2147483647 w 504"/>
              <a:gd name="T15" fmla="*/ 2147483647 h 524"/>
              <a:gd name="T16" fmla="*/ 2147483647 w 504"/>
              <a:gd name="T17" fmla="*/ 2147483647 h 524"/>
              <a:gd name="T18" fmla="*/ 2147483647 w 504"/>
              <a:gd name="T19" fmla="*/ 2147483647 h 524"/>
              <a:gd name="T20" fmla="*/ 2147483647 w 504"/>
              <a:gd name="T21" fmla="*/ 2147483647 h 524"/>
              <a:gd name="T22" fmla="*/ 2147483647 w 504"/>
              <a:gd name="T23" fmla="*/ 2147483647 h 524"/>
              <a:gd name="T24" fmla="*/ 2147483647 w 504"/>
              <a:gd name="T25" fmla="*/ 2147483647 h 524"/>
              <a:gd name="T26" fmla="*/ 2147483647 w 504"/>
              <a:gd name="T27" fmla="*/ 2147483647 h 524"/>
              <a:gd name="T28" fmla="*/ 2147483647 w 504"/>
              <a:gd name="T29" fmla="*/ 2147483647 h 524"/>
              <a:gd name="T30" fmla="*/ 2147483647 w 504"/>
              <a:gd name="T31" fmla="*/ 2147483647 h 524"/>
              <a:gd name="T32" fmla="*/ 2147483647 w 504"/>
              <a:gd name="T33" fmla="*/ 2147483647 h 524"/>
              <a:gd name="T34" fmla="*/ 2147483647 w 504"/>
              <a:gd name="T35" fmla="*/ 2147483647 h 524"/>
              <a:gd name="T36" fmla="*/ 2147483647 w 504"/>
              <a:gd name="T37" fmla="*/ 2147483647 h 524"/>
              <a:gd name="T38" fmla="*/ 2147483647 w 504"/>
              <a:gd name="T39" fmla="*/ 2147483647 h 524"/>
              <a:gd name="T40" fmla="*/ 2147483647 w 504"/>
              <a:gd name="T41" fmla="*/ 2147483647 h 524"/>
              <a:gd name="T42" fmla="*/ 2147483647 w 504"/>
              <a:gd name="T43" fmla="*/ 2147483647 h 524"/>
              <a:gd name="T44" fmla="*/ 2147483647 w 504"/>
              <a:gd name="T45" fmla="*/ 2147483647 h 524"/>
              <a:gd name="T46" fmla="*/ 2147483647 w 504"/>
              <a:gd name="T47" fmla="*/ 2147483647 h 524"/>
              <a:gd name="T48" fmla="*/ 2147483647 w 504"/>
              <a:gd name="T49" fmla="*/ 2147483647 h 524"/>
              <a:gd name="T50" fmla="*/ 2147483647 w 504"/>
              <a:gd name="T51" fmla="*/ 2147483647 h 524"/>
              <a:gd name="T52" fmla="*/ 2147483647 w 504"/>
              <a:gd name="T53" fmla="*/ 2147483647 h 524"/>
              <a:gd name="T54" fmla="*/ 2147483647 w 504"/>
              <a:gd name="T55" fmla="*/ 2147483647 h 524"/>
              <a:gd name="T56" fmla="*/ 2147483647 w 504"/>
              <a:gd name="T57" fmla="*/ 2147483647 h 524"/>
              <a:gd name="T58" fmla="*/ 2147483647 w 504"/>
              <a:gd name="T59" fmla="*/ 2147483647 h 524"/>
              <a:gd name="T60" fmla="*/ 2147483647 w 504"/>
              <a:gd name="T61" fmla="*/ 2147483647 h 524"/>
              <a:gd name="T62" fmla="*/ 2147483647 w 504"/>
              <a:gd name="T63" fmla="*/ 2147483647 h 524"/>
              <a:gd name="T64" fmla="*/ 2147483647 w 504"/>
              <a:gd name="T65" fmla="*/ 2147483647 h 524"/>
              <a:gd name="T66" fmla="*/ 2147483647 w 504"/>
              <a:gd name="T67" fmla="*/ 2147483647 h 524"/>
              <a:gd name="T68" fmla="*/ 2147483647 w 504"/>
              <a:gd name="T69" fmla="*/ 2147483647 h 524"/>
              <a:gd name="T70" fmla="*/ 2147483647 w 504"/>
              <a:gd name="T71" fmla="*/ 2147483647 h 524"/>
              <a:gd name="T72" fmla="*/ 2147483647 w 504"/>
              <a:gd name="T73" fmla="*/ 2147483647 h 524"/>
              <a:gd name="T74" fmla="*/ 2147483647 w 504"/>
              <a:gd name="T75" fmla="*/ 0 h 524"/>
              <a:gd name="T76" fmla="*/ 2147483647 w 504"/>
              <a:gd name="T77" fmla="*/ 0 h 524"/>
              <a:gd name="T78" fmla="*/ 2147483647 w 504"/>
              <a:gd name="T79" fmla="*/ 2147483647 h 524"/>
              <a:gd name="T80" fmla="*/ 2147483647 w 504"/>
              <a:gd name="T81" fmla="*/ 2147483647 h 524"/>
              <a:gd name="T82" fmla="*/ 2147483647 w 504"/>
              <a:gd name="T83" fmla="*/ 2147483647 h 524"/>
              <a:gd name="T84" fmla="*/ 2147483647 w 504"/>
              <a:gd name="T85" fmla="*/ 2147483647 h 524"/>
              <a:gd name="T86" fmla="*/ 2147483647 w 504"/>
              <a:gd name="T87" fmla="*/ 2147483647 h 524"/>
              <a:gd name="T88" fmla="*/ 2147483647 w 504"/>
              <a:gd name="T89" fmla="*/ 2147483647 h 524"/>
              <a:gd name="T90" fmla="*/ 2147483647 w 504"/>
              <a:gd name="T91" fmla="*/ 2147483647 h 524"/>
              <a:gd name="T92" fmla="*/ 2147483647 w 504"/>
              <a:gd name="T93" fmla="*/ 2147483647 h 524"/>
              <a:gd name="T94" fmla="*/ 2147483647 w 504"/>
              <a:gd name="T95" fmla="*/ 2147483647 h 524"/>
              <a:gd name="T96" fmla="*/ 2147483647 w 504"/>
              <a:gd name="T97" fmla="*/ 2147483647 h 524"/>
              <a:gd name="T98" fmla="*/ 2147483647 w 504"/>
              <a:gd name="T99" fmla="*/ 2147483647 h 524"/>
              <a:gd name="T100" fmla="*/ 2147483647 w 504"/>
              <a:gd name="T101" fmla="*/ 2147483647 h 524"/>
              <a:gd name="T102" fmla="*/ 2147483647 w 504"/>
              <a:gd name="T103" fmla="*/ 2147483647 h 524"/>
              <a:gd name="T104" fmla="*/ 2147483647 w 504"/>
              <a:gd name="T105" fmla="*/ 2147483647 h 524"/>
              <a:gd name="T106" fmla="*/ 2147483647 w 504"/>
              <a:gd name="T107" fmla="*/ 2147483647 h 524"/>
              <a:gd name="T108" fmla="*/ 2147483647 w 504"/>
              <a:gd name="T109" fmla="*/ 2147483647 h 524"/>
              <a:gd name="T110" fmla="*/ 2147483647 w 504"/>
              <a:gd name="T111" fmla="*/ 214748364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4"/>
              <a:gd name="T169" fmla="*/ 0 h 524"/>
              <a:gd name="T170" fmla="*/ 504 w 504"/>
              <a:gd name="T171" fmla="*/ 524 h 5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42" name="Freeform 16">
            <a:extLst>
              <a:ext uri="{FF2B5EF4-FFF2-40B4-BE49-F238E27FC236}">
                <a16:creationId xmlns:a16="http://schemas.microsoft.com/office/drawing/2014/main" id="{93430707-B85F-4F11-BDD5-D518B0058878}"/>
              </a:ext>
            </a:extLst>
          </p:cNvPr>
          <p:cNvSpPr>
            <a:spLocks/>
          </p:cNvSpPr>
          <p:nvPr>
            <p:custDataLst>
              <p:tags r:id="rId13"/>
            </p:custDataLst>
          </p:nvPr>
        </p:nvSpPr>
        <p:spPr bwMode="auto">
          <a:xfrm>
            <a:off x="4148138" y="1925638"/>
            <a:ext cx="182562" cy="238125"/>
          </a:xfrm>
          <a:custGeom>
            <a:avLst/>
            <a:gdLst>
              <a:gd name="T0" fmla="*/ 2147483647 w 438"/>
              <a:gd name="T1" fmla="*/ 2147483647 h 451"/>
              <a:gd name="T2" fmla="*/ 2147483647 w 438"/>
              <a:gd name="T3" fmla="*/ 2147483647 h 451"/>
              <a:gd name="T4" fmla="*/ 2147483647 w 438"/>
              <a:gd name="T5" fmla="*/ 2147483647 h 451"/>
              <a:gd name="T6" fmla="*/ 2147483647 w 438"/>
              <a:gd name="T7" fmla="*/ 2147483647 h 451"/>
              <a:gd name="T8" fmla="*/ 2147483647 w 438"/>
              <a:gd name="T9" fmla="*/ 2147483647 h 451"/>
              <a:gd name="T10" fmla="*/ 2147483647 w 438"/>
              <a:gd name="T11" fmla="*/ 2147483647 h 451"/>
              <a:gd name="T12" fmla="*/ 2147483647 w 438"/>
              <a:gd name="T13" fmla="*/ 2147483647 h 451"/>
              <a:gd name="T14" fmla="*/ 2147483647 w 438"/>
              <a:gd name="T15" fmla="*/ 2147483647 h 451"/>
              <a:gd name="T16" fmla="*/ 2147483647 w 438"/>
              <a:gd name="T17" fmla="*/ 2147483647 h 451"/>
              <a:gd name="T18" fmla="*/ 2147483647 w 438"/>
              <a:gd name="T19" fmla="*/ 2147483647 h 451"/>
              <a:gd name="T20" fmla="*/ 2147483647 w 438"/>
              <a:gd name="T21" fmla="*/ 2147483647 h 451"/>
              <a:gd name="T22" fmla="*/ 2147483647 w 438"/>
              <a:gd name="T23" fmla="*/ 2147483647 h 451"/>
              <a:gd name="T24" fmla="*/ 2147483647 w 438"/>
              <a:gd name="T25" fmla="*/ 2147483647 h 451"/>
              <a:gd name="T26" fmla="*/ 2147483647 w 438"/>
              <a:gd name="T27" fmla="*/ 0 h 451"/>
              <a:gd name="T28" fmla="*/ 2147483647 w 438"/>
              <a:gd name="T29" fmla="*/ 2147483647 h 451"/>
              <a:gd name="T30" fmla="*/ 2147483647 w 438"/>
              <a:gd name="T31" fmla="*/ 2147483647 h 451"/>
              <a:gd name="T32" fmla="*/ 2147483647 w 438"/>
              <a:gd name="T33" fmla="*/ 2147483647 h 451"/>
              <a:gd name="T34" fmla="*/ 2147483647 w 438"/>
              <a:gd name="T35" fmla="*/ 2147483647 h 451"/>
              <a:gd name="T36" fmla="*/ 2147483647 w 438"/>
              <a:gd name="T37" fmla="*/ 2147483647 h 451"/>
              <a:gd name="T38" fmla="*/ 2147483647 w 438"/>
              <a:gd name="T39" fmla="*/ 2147483647 h 451"/>
              <a:gd name="T40" fmla="*/ 2147483647 w 438"/>
              <a:gd name="T41" fmla="*/ 2147483647 h 451"/>
              <a:gd name="T42" fmla="*/ 2147483647 w 438"/>
              <a:gd name="T43" fmla="*/ 2147483647 h 451"/>
              <a:gd name="T44" fmla="*/ 2147483647 w 438"/>
              <a:gd name="T45" fmla="*/ 2147483647 h 451"/>
              <a:gd name="T46" fmla="*/ 2147483647 w 438"/>
              <a:gd name="T47" fmla="*/ 2147483647 h 451"/>
              <a:gd name="T48" fmla="*/ 2147483647 w 438"/>
              <a:gd name="T49" fmla="*/ 2147483647 h 451"/>
              <a:gd name="T50" fmla="*/ 2147483647 w 438"/>
              <a:gd name="T51" fmla="*/ 2147483647 h 451"/>
              <a:gd name="T52" fmla="*/ 2147483647 w 438"/>
              <a:gd name="T53" fmla="*/ 2147483647 h 451"/>
              <a:gd name="T54" fmla="*/ 2147483647 w 438"/>
              <a:gd name="T55" fmla="*/ 2147483647 h 451"/>
              <a:gd name="T56" fmla="*/ 2147483647 w 438"/>
              <a:gd name="T57" fmla="*/ 2147483647 h 451"/>
              <a:gd name="T58" fmla="*/ 2147483647 w 438"/>
              <a:gd name="T59" fmla="*/ 2147483647 h 451"/>
              <a:gd name="T60" fmla="*/ 2147483647 w 438"/>
              <a:gd name="T61" fmla="*/ 2147483647 h 451"/>
              <a:gd name="T62" fmla="*/ 2147483647 w 438"/>
              <a:gd name="T63" fmla="*/ 2147483647 h 451"/>
              <a:gd name="T64" fmla="*/ 2147483647 w 438"/>
              <a:gd name="T65" fmla="*/ 2147483647 h 451"/>
              <a:gd name="T66" fmla="*/ 2147483647 w 438"/>
              <a:gd name="T67" fmla="*/ 2147483647 h 451"/>
              <a:gd name="T68" fmla="*/ 2147483647 w 438"/>
              <a:gd name="T69" fmla="*/ 2147483647 h 451"/>
              <a:gd name="T70" fmla="*/ 2147483647 w 438"/>
              <a:gd name="T71" fmla="*/ 2147483647 h 451"/>
              <a:gd name="T72" fmla="*/ 2147483647 w 438"/>
              <a:gd name="T73" fmla="*/ 2147483647 h 451"/>
              <a:gd name="T74" fmla="*/ 2147483647 w 438"/>
              <a:gd name="T75" fmla="*/ 2147483647 h 451"/>
              <a:gd name="T76" fmla="*/ 2147483647 w 438"/>
              <a:gd name="T77" fmla="*/ 2147483647 h 451"/>
              <a:gd name="T78" fmla="*/ 2147483647 w 438"/>
              <a:gd name="T79" fmla="*/ 2147483647 h 451"/>
              <a:gd name="T80" fmla="*/ 2147483647 w 438"/>
              <a:gd name="T81" fmla="*/ 2147483647 h 451"/>
              <a:gd name="T82" fmla="*/ 2147483647 w 438"/>
              <a:gd name="T83" fmla="*/ 2147483647 h 451"/>
              <a:gd name="T84" fmla="*/ 2147483647 w 438"/>
              <a:gd name="T85" fmla="*/ 2147483647 h 451"/>
              <a:gd name="T86" fmla="*/ 2147483647 w 438"/>
              <a:gd name="T87" fmla="*/ 2147483647 h 451"/>
              <a:gd name="T88" fmla="*/ 2147483647 w 438"/>
              <a:gd name="T89" fmla="*/ 2147483647 h 451"/>
              <a:gd name="T90" fmla="*/ 2147483647 w 438"/>
              <a:gd name="T91" fmla="*/ 2147483647 h 451"/>
              <a:gd name="T92" fmla="*/ 2147483647 w 438"/>
              <a:gd name="T93" fmla="*/ 2147483647 h 451"/>
              <a:gd name="T94" fmla="*/ 2147483647 w 438"/>
              <a:gd name="T95" fmla="*/ 2147483647 h 451"/>
              <a:gd name="T96" fmla="*/ 2147483647 w 438"/>
              <a:gd name="T97" fmla="*/ 2147483647 h 451"/>
              <a:gd name="T98" fmla="*/ 2147483647 w 438"/>
              <a:gd name="T99" fmla="*/ 2147483647 h 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38"/>
              <a:gd name="T151" fmla="*/ 0 h 451"/>
              <a:gd name="T152" fmla="*/ 438 w 438"/>
              <a:gd name="T153" fmla="*/ 451 h 4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43" name="Freeform 17">
            <a:extLst>
              <a:ext uri="{FF2B5EF4-FFF2-40B4-BE49-F238E27FC236}">
                <a16:creationId xmlns:a16="http://schemas.microsoft.com/office/drawing/2014/main" id="{F7F0C582-0833-40DC-BE95-EF622E5FA365}"/>
              </a:ext>
            </a:extLst>
          </p:cNvPr>
          <p:cNvSpPr>
            <a:spLocks/>
          </p:cNvSpPr>
          <p:nvPr>
            <p:custDataLst>
              <p:tags r:id="rId14"/>
            </p:custDataLst>
          </p:nvPr>
        </p:nvSpPr>
        <p:spPr bwMode="auto">
          <a:xfrm>
            <a:off x="4173538" y="2182813"/>
            <a:ext cx="250825" cy="274637"/>
          </a:xfrm>
          <a:custGeom>
            <a:avLst/>
            <a:gdLst>
              <a:gd name="T0" fmla="*/ 2147483647 w 578"/>
              <a:gd name="T1" fmla="*/ 2147483647 h 524"/>
              <a:gd name="T2" fmla="*/ 2147483647 w 578"/>
              <a:gd name="T3" fmla="*/ 2147483647 h 524"/>
              <a:gd name="T4" fmla="*/ 2147483647 w 578"/>
              <a:gd name="T5" fmla="*/ 2147483647 h 524"/>
              <a:gd name="T6" fmla="*/ 2147483647 w 578"/>
              <a:gd name="T7" fmla="*/ 2147483647 h 524"/>
              <a:gd name="T8" fmla="*/ 2147483647 w 578"/>
              <a:gd name="T9" fmla="*/ 2147483647 h 524"/>
              <a:gd name="T10" fmla="*/ 2147483647 w 578"/>
              <a:gd name="T11" fmla="*/ 2147483647 h 524"/>
              <a:gd name="T12" fmla="*/ 2147483647 w 578"/>
              <a:gd name="T13" fmla="*/ 2147483647 h 524"/>
              <a:gd name="T14" fmla="*/ 2147483647 w 578"/>
              <a:gd name="T15" fmla="*/ 2147483647 h 524"/>
              <a:gd name="T16" fmla="*/ 2147483647 w 578"/>
              <a:gd name="T17" fmla="*/ 2147483647 h 524"/>
              <a:gd name="T18" fmla="*/ 2147483647 w 578"/>
              <a:gd name="T19" fmla="*/ 2147483647 h 524"/>
              <a:gd name="T20" fmla="*/ 2147483647 w 578"/>
              <a:gd name="T21" fmla="*/ 2147483647 h 524"/>
              <a:gd name="T22" fmla="*/ 2147483647 w 578"/>
              <a:gd name="T23" fmla="*/ 2147483647 h 524"/>
              <a:gd name="T24" fmla="*/ 2147483647 w 578"/>
              <a:gd name="T25" fmla="*/ 2147483647 h 524"/>
              <a:gd name="T26" fmla="*/ 2147483647 w 578"/>
              <a:gd name="T27" fmla="*/ 2147483647 h 524"/>
              <a:gd name="T28" fmla="*/ 2147483647 w 578"/>
              <a:gd name="T29" fmla="*/ 2147483647 h 524"/>
              <a:gd name="T30" fmla="*/ 2147483647 w 578"/>
              <a:gd name="T31" fmla="*/ 2147483647 h 524"/>
              <a:gd name="T32" fmla="*/ 2147483647 w 578"/>
              <a:gd name="T33" fmla="*/ 2147483647 h 524"/>
              <a:gd name="T34" fmla="*/ 2147483647 w 578"/>
              <a:gd name="T35" fmla="*/ 2147483647 h 524"/>
              <a:gd name="T36" fmla="*/ 2147483647 w 578"/>
              <a:gd name="T37" fmla="*/ 2147483647 h 524"/>
              <a:gd name="T38" fmla="*/ 2147483647 w 578"/>
              <a:gd name="T39" fmla="*/ 2147483647 h 524"/>
              <a:gd name="T40" fmla="*/ 2147483647 w 578"/>
              <a:gd name="T41" fmla="*/ 2147483647 h 524"/>
              <a:gd name="T42" fmla="*/ 2147483647 w 578"/>
              <a:gd name="T43" fmla="*/ 2147483647 h 524"/>
              <a:gd name="T44" fmla="*/ 2147483647 w 578"/>
              <a:gd name="T45" fmla="*/ 2147483647 h 524"/>
              <a:gd name="T46" fmla="*/ 2147483647 w 578"/>
              <a:gd name="T47" fmla="*/ 2147483647 h 524"/>
              <a:gd name="T48" fmla="*/ 2147483647 w 578"/>
              <a:gd name="T49" fmla="*/ 2147483647 h 524"/>
              <a:gd name="T50" fmla="*/ 2147483647 w 578"/>
              <a:gd name="T51" fmla="*/ 2147483647 h 524"/>
              <a:gd name="T52" fmla="*/ 2147483647 w 578"/>
              <a:gd name="T53" fmla="*/ 2147483647 h 524"/>
              <a:gd name="T54" fmla="*/ 2147483647 w 578"/>
              <a:gd name="T55" fmla="*/ 2147483647 h 524"/>
              <a:gd name="T56" fmla="*/ 2147483647 w 578"/>
              <a:gd name="T57" fmla="*/ 2147483647 h 524"/>
              <a:gd name="T58" fmla="*/ 2147483647 w 578"/>
              <a:gd name="T59" fmla="*/ 2147483647 h 524"/>
              <a:gd name="T60" fmla="*/ 2147483647 w 578"/>
              <a:gd name="T61" fmla="*/ 2147483647 h 524"/>
              <a:gd name="T62" fmla="*/ 2147483647 w 578"/>
              <a:gd name="T63" fmla="*/ 2147483647 h 524"/>
              <a:gd name="T64" fmla="*/ 2147483647 w 578"/>
              <a:gd name="T65" fmla="*/ 2147483647 h 524"/>
              <a:gd name="T66" fmla="*/ 2147483647 w 578"/>
              <a:gd name="T67" fmla="*/ 2147483647 h 524"/>
              <a:gd name="T68" fmla="*/ 2147483647 w 578"/>
              <a:gd name="T69" fmla="*/ 2147483647 h 524"/>
              <a:gd name="T70" fmla="*/ 2147483647 w 578"/>
              <a:gd name="T71" fmla="*/ 2147483647 h 524"/>
              <a:gd name="T72" fmla="*/ 2147483647 w 578"/>
              <a:gd name="T73" fmla="*/ 2147483647 h 524"/>
              <a:gd name="T74" fmla="*/ 2147483647 w 578"/>
              <a:gd name="T75" fmla="*/ 2147483647 h 524"/>
              <a:gd name="T76" fmla="*/ 2147483647 w 578"/>
              <a:gd name="T77" fmla="*/ 2147483647 h 524"/>
              <a:gd name="T78" fmla="*/ 2147483647 w 578"/>
              <a:gd name="T79" fmla="*/ 2147483647 h 524"/>
              <a:gd name="T80" fmla="*/ 2147483647 w 578"/>
              <a:gd name="T81" fmla="*/ 2147483647 h 524"/>
              <a:gd name="T82" fmla="*/ 2147483647 w 578"/>
              <a:gd name="T83" fmla="*/ 2147483647 h 524"/>
              <a:gd name="T84" fmla="*/ 2147483647 w 578"/>
              <a:gd name="T85" fmla="*/ 2147483647 h 524"/>
              <a:gd name="T86" fmla="*/ 2147483647 w 578"/>
              <a:gd name="T87" fmla="*/ 2147483647 h 524"/>
              <a:gd name="T88" fmla="*/ 2147483647 w 578"/>
              <a:gd name="T89" fmla="*/ 2147483647 h 524"/>
              <a:gd name="T90" fmla="*/ 2147483647 w 578"/>
              <a:gd name="T91" fmla="*/ 2147483647 h 524"/>
              <a:gd name="T92" fmla="*/ 2147483647 w 578"/>
              <a:gd name="T93" fmla="*/ 2147483647 h 524"/>
              <a:gd name="T94" fmla="*/ 2147483647 w 578"/>
              <a:gd name="T95" fmla="*/ 2147483647 h 524"/>
              <a:gd name="T96" fmla="*/ 2147483647 w 578"/>
              <a:gd name="T97" fmla="*/ 0 h 524"/>
              <a:gd name="T98" fmla="*/ 2147483647 w 578"/>
              <a:gd name="T99" fmla="*/ 2147483647 h 524"/>
              <a:gd name="T100" fmla="*/ 2147483647 w 578"/>
              <a:gd name="T101" fmla="*/ 2147483647 h 524"/>
              <a:gd name="T102" fmla="*/ 2147483647 w 578"/>
              <a:gd name="T103" fmla="*/ 2147483647 h 524"/>
              <a:gd name="T104" fmla="*/ 2147483647 w 578"/>
              <a:gd name="T105" fmla="*/ 2147483647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8"/>
              <a:gd name="T160" fmla="*/ 0 h 524"/>
              <a:gd name="T161" fmla="*/ 578 w 578"/>
              <a:gd name="T162" fmla="*/ 524 h 52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44" name="Freeform 18">
            <a:extLst>
              <a:ext uri="{FF2B5EF4-FFF2-40B4-BE49-F238E27FC236}">
                <a16:creationId xmlns:a16="http://schemas.microsoft.com/office/drawing/2014/main" id="{236B6F64-C763-421E-BBBC-8A6E0B1EB766}"/>
              </a:ext>
            </a:extLst>
          </p:cNvPr>
          <p:cNvSpPr>
            <a:spLocks/>
          </p:cNvSpPr>
          <p:nvPr>
            <p:custDataLst>
              <p:tags r:id="rId15"/>
            </p:custDataLst>
          </p:nvPr>
        </p:nvSpPr>
        <p:spPr bwMode="auto">
          <a:xfrm>
            <a:off x="4191000" y="2351088"/>
            <a:ext cx="33338" cy="82550"/>
          </a:xfrm>
          <a:custGeom>
            <a:avLst/>
            <a:gdLst>
              <a:gd name="T0" fmla="*/ 0 w 79"/>
              <a:gd name="T1" fmla="*/ 2147483647 h 160"/>
              <a:gd name="T2" fmla="*/ 2147483647 w 79"/>
              <a:gd name="T3" fmla="*/ 2147483647 h 160"/>
              <a:gd name="T4" fmla="*/ 2147483647 w 79"/>
              <a:gd name="T5" fmla="*/ 2147483647 h 160"/>
              <a:gd name="T6" fmla="*/ 2147483647 w 79"/>
              <a:gd name="T7" fmla="*/ 2147483647 h 160"/>
              <a:gd name="T8" fmla="*/ 2147483647 w 79"/>
              <a:gd name="T9" fmla="*/ 2147483647 h 160"/>
              <a:gd name="T10" fmla="*/ 2147483647 w 79"/>
              <a:gd name="T11" fmla="*/ 2147483647 h 160"/>
              <a:gd name="T12" fmla="*/ 2147483647 w 79"/>
              <a:gd name="T13" fmla="*/ 2147483647 h 160"/>
              <a:gd name="T14" fmla="*/ 2147483647 w 79"/>
              <a:gd name="T15" fmla="*/ 2147483647 h 160"/>
              <a:gd name="T16" fmla="*/ 2147483647 w 79"/>
              <a:gd name="T17" fmla="*/ 2147483647 h 160"/>
              <a:gd name="T18" fmla="*/ 2147483647 w 79"/>
              <a:gd name="T19" fmla="*/ 2147483647 h 160"/>
              <a:gd name="T20" fmla="*/ 2147483647 w 79"/>
              <a:gd name="T21" fmla="*/ 0 h 160"/>
              <a:gd name="T22" fmla="*/ 2147483647 w 79"/>
              <a:gd name="T23" fmla="*/ 2147483647 h 160"/>
              <a:gd name="T24" fmla="*/ 2147483647 w 79"/>
              <a:gd name="T25" fmla="*/ 2147483647 h 160"/>
              <a:gd name="T26" fmla="*/ 2147483647 w 79"/>
              <a:gd name="T27" fmla="*/ 2147483647 h 160"/>
              <a:gd name="T28" fmla="*/ 2147483647 w 79"/>
              <a:gd name="T29" fmla="*/ 2147483647 h 160"/>
              <a:gd name="T30" fmla="*/ 2147483647 w 79"/>
              <a:gd name="T31" fmla="*/ 2147483647 h 160"/>
              <a:gd name="T32" fmla="*/ 2147483647 w 79"/>
              <a:gd name="T33" fmla="*/ 2147483647 h 160"/>
              <a:gd name="T34" fmla="*/ 2147483647 w 79"/>
              <a:gd name="T35" fmla="*/ 2147483647 h 160"/>
              <a:gd name="T36" fmla="*/ 2147483647 w 79"/>
              <a:gd name="T37" fmla="*/ 2147483647 h 160"/>
              <a:gd name="T38" fmla="*/ 2147483647 w 79"/>
              <a:gd name="T39" fmla="*/ 2147483647 h 160"/>
              <a:gd name="T40" fmla="*/ 2147483647 w 79"/>
              <a:gd name="T41" fmla="*/ 2147483647 h 160"/>
              <a:gd name="T42" fmla="*/ 2147483647 w 79"/>
              <a:gd name="T43" fmla="*/ 2147483647 h 160"/>
              <a:gd name="T44" fmla="*/ 2147483647 w 79"/>
              <a:gd name="T45" fmla="*/ 2147483647 h 160"/>
              <a:gd name="T46" fmla="*/ 2147483647 w 79"/>
              <a:gd name="T47" fmla="*/ 2147483647 h 160"/>
              <a:gd name="T48" fmla="*/ 2147483647 w 79"/>
              <a:gd name="T49" fmla="*/ 2147483647 h 160"/>
              <a:gd name="T50" fmla="*/ 2147483647 w 79"/>
              <a:gd name="T51" fmla="*/ 2147483647 h 160"/>
              <a:gd name="T52" fmla="*/ 2147483647 w 79"/>
              <a:gd name="T53" fmla="*/ 2147483647 h 160"/>
              <a:gd name="T54" fmla="*/ 2147483647 w 79"/>
              <a:gd name="T55" fmla="*/ 2147483647 h 160"/>
              <a:gd name="T56" fmla="*/ 2147483647 w 79"/>
              <a:gd name="T57" fmla="*/ 2147483647 h 160"/>
              <a:gd name="T58" fmla="*/ 2147483647 w 79"/>
              <a:gd name="T59" fmla="*/ 2147483647 h 160"/>
              <a:gd name="T60" fmla="*/ 2147483647 w 79"/>
              <a:gd name="T61" fmla="*/ 2147483647 h 160"/>
              <a:gd name="T62" fmla="*/ 2147483647 w 79"/>
              <a:gd name="T63" fmla="*/ 2147483647 h 160"/>
              <a:gd name="T64" fmla="*/ 2147483647 w 79"/>
              <a:gd name="T65" fmla="*/ 2147483647 h 160"/>
              <a:gd name="T66" fmla="*/ 2147483647 w 79"/>
              <a:gd name="T67" fmla="*/ 2147483647 h 160"/>
              <a:gd name="T68" fmla="*/ 2147483647 w 79"/>
              <a:gd name="T69" fmla="*/ 2147483647 h 160"/>
              <a:gd name="T70" fmla="*/ 2147483647 w 79"/>
              <a:gd name="T71" fmla="*/ 2147483647 h 160"/>
              <a:gd name="T72" fmla="*/ 2147483647 w 79"/>
              <a:gd name="T73" fmla="*/ 2147483647 h 160"/>
              <a:gd name="T74" fmla="*/ 2147483647 w 79"/>
              <a:gd name="T75" fmla="*/ 2147483647 h 160"/>
              <a:gd name="T76" fmla="*/ 0 w 79"/>
              <a:gd name="T77" fmla="*/ 2147483647 h 160"/>
              <a:gd name="T78" fmla="*/ 0 w 79"/>
              <a:gd name="T79" fmla="*/ 2147483647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
              <a:gd name="T121" fmla="*/ 0 h 160"/>
              <a:gd name="T122" fmla="*/ 79 w 79"/>
              <a:gd name="T123" fmla="*/ 160 h 16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3" name="Group 19">
            <a:extLst>
              <a:ext uri="{FF2B5EF4-FFF2-40B4-BE49-F238E27FC236}">
                <a16:creationId xmlns:a16="http://schemas.microsoft.com/office/drawing/2014/main" id="{0A66C43B-3498-40FA-9FE0-799BB13CFF0F}"/>
              </a:ext>
            </a:extLst>
          </p:cNvPr>
          <p:cNvGrpSpPr>
            <a:grpSpLocks/>
          </p:cNvGrpSpPr>
          <p:nvPr>
            <p:custDataLst>
              <p:tags r:id="rId16"/>
            </p:custDataLst>
          </p:nvPr>
        </p:nvGrpSpPr>
        <p:grpSpPr bwMode="auto">
          <a:xfrm>
            <a:off x="6510339" y="3411539"/>
            <a:ext cx="473075" cy="212725"/>
            <a:chOff x="4488" y="2394"/>
            <a:chExt cx="358" cy="124"/>
          </a:xfrm>
          <a:solidFill>
            <a:srgbClr val="336699"/>
          </a:solidFill>
        </p:grpSpPr>
        <p:sp>
          <p:nvSpPr>
            <p:cNvPr id="2068" name="Freeform 20">
              <a:extLst>
                <a:ext uri="{FF2B5EF4-FFF2-40B4-BE49-F238E27FC236}">
                  <a16:creationId xmlns:a16="http://schemas.microsoft.com/office/drawing/2014/main" id="{A706D007-A58A-43F9-A005-C52A709B9C36}"/>
                </a:ext>
              </a:extLst>
            </p:cNvPr>
            <p:cNvSpPr>
              <a:spLocks/>
            </p:cNvSpPr>
            <p:nvPr/>
          </p:nvSpPr>
          <p:spPr bwMode="auto">
            <a:xfrm>
              <a:off x="4675" y="2394"/>
              <a:ext cx="171" cy="124"/>
            </a:xfrm>
            <a:custGeom>
              <a:avLst/>
              <a:gdLst>
                <a:gd name="T0" fmla="*/ 424 w 512"/>
                <a:gd name="T1" fmla="*/ 198 h 408"/>
                <a:gd name="T2" fmla="*/ 387 w 512"/>
                <a:gd name="T3" fmla="*/ 193 h 408"/>
                <a:gd name="T4" fmla="*/ 367 w 512"/>
                <a:gd name="T5" fmla="*/ 203 h 408"/>
                <a:gd name="T6" fmla="*/ 354 w 512"/>
                <a:gd name="T7" fmla="*/ 217 h 408"/>
                <a:gd name="T8" fmla="*/ 347 w 512"/>
                <a:gd name="T9" fmla="*/ 254 h 408"/>
                <a:gd name="T10" fmla="*/ 327 w 512"/>
                <a:gd name="T11" fmla="*/ 306 h 408"/>
                <a:gd name="T12" fmla="*/ 305 w 512"/>
                <a:gd name="T13" fmla="*/ 335 h 408"/>
                <a:gd name="T14" fmla="*/ 289 w 512"/>
                <a:gd name="T15" fmla="*/ 350 h 408"/>
                <a:gd name="T16" fmla="*/ 271 w 512"/>
                <a:gd name="T17" fmla="*/ 359 h 408"/>
                <a:gd name="T18" fmla="*/ 256 w 512"/>
                <a:gd name="T19" fmla="*/ 368 h 408"/>
                <a:gd name="T20" fmla="*/ 253 w 512"/>
                <a:gd name="T21" fmla="*/ 376 h 408"/>
                <a:gd name="T22" fmla="*/ 215 w 512"/>
                <a:gd name="T23" fmla="*/ 370 h 408"/>
                <a:gd name="T24" fmla="*/ 183 w 512"/>
                <a:gd name="T25" fmla="*/ 367 h 408"/>
                <a:gd name="T26" fmla="*/ 155 w 512"/>
                <a:gd name="T27" fmla="*/ 373 h 408"/>
                <a:gd name="T28" fmla="*/ 138 w 512"/>
                <a:gd name="T29" fmla="*/ 388 h 408"/>
                <a:gd name="T30" fmla="*/ 97 w 512"/>
                <a:gd name="T31" fmla="*/ 405 h 408"/>
                <a:gd name="T32" fmla="*/ 62 w 512"/>
                <a:gd name="T33" fmla="*/ 407 h 408"/>
                <a:gd name="T34" fmla="*/ 45 w 512"/>
                <a:gd name="T35" fmla="*/ 400 h 408"/>
                <a:gd name="T36" fmla="*/ 15 w 512"/>
                <a:gd name="T37" fmla="*/ 368 h 408"/>
                <a:gd name="T38" fmla="*/ 2 w 512"/>
                <a:gd name="T39" fmla="*/ 344 h 408"/>
                <a:gd name="T40" fmla="*/ 8 w 512"/>
                <a:gd name="T41" fmla="*/ 335 h 408"/>
                <a:gd name="T42" fmla="*/ 34 w 512"/>
                <a:gd name="T43" fmla="*/ 344 h 408"/>
                <a:gd name="T44" fmla="*/ 53 w 512"/>
                <a:gd name="T45" fmla="*/ 336 h 408"/>
                <a:gd name="T46" fmla="*/ 56 w 512"/>
                <a:gd name="T47" fmla="*/ 314 h 408"/>
                <a:gd name="T48" fmla="*/ 71 w 512"/>
                <a:gd name="T49" fmla="*/ 300 h 408"/>
                <a:gd name="T50" fmla="*/ 82 w 512"/>
                <a:gd name="T51" fmla="*/ 286 h 408"/>
                <a:gd name="T52" fmla="*/ 89 w 512"/>
                <a:gd name="T53" fmla="*/ 272 h 408"/>
                <a:gd name="T54" fmla="*/ 101 w 512"/>
                <a:gd name="T55" fmla="*/ 262 h 408"/>
                <a:gd name="T56" fmla="*/ 137 w 512"/>
                <a:gd name="T57" fmla="*/ 246 h 408"/>
                <a:gd name="T58" fmla="*/ 175 w 512"/>
                <a:gd name="T59" fmla="*/ 232 h 408"/>
                <a:gd name="T60" fmla="*/ 202 w 512"/>
                <a:gd name="T61" fmla="*/ 217 h 408"/>
                <a:gd name="T62" fmla="*/ 213 w 512"/>
                <a:gd name="T63" fmla="*/ 205 h 408"/>
                <a:gd name="T64" fmla="*/ 219 w 512"/>
                <a:gd name="T65" fmla="*/ 191 h 408"/>
                <a:gd name="T66" fmla="*/ 227 w 512"/>
                <a:gd name="T67" fmla="*/ 161 h 408"/>
                <a:gd name="T68" fmla="*/ 229 w 512"/>
                <a:gd name="T69" fmla="*/ 149 h 408"/>
                <a:gd name="T70" fmla="*/ 231 w 512"/>
                <a:gd name="T71" fmla="*/ 152 h 408"/>
                <a:gd name="T72" fmla="*/ 239 w 512"/>
                <a:gd name="T73" fmla="*/ 143 h 408"/>
                <a:gd name="T74" fmla="*/ 237 w 512"/>
                <a:gd name="T75" fmla="*/ 155 h 408"/>
                <a:gd name="T76" fmla="*/ 240 w 512"/>
                <a:gd name="T77" fmla="*/ 174 h 408"/>
                <a:gd name="T78" fmla="*/ 251 w 512"/>
                <a:gd name="T79" fmla="*/ 193 h 408"/>
                <a:gd name="T80" fmla="*/ 272 w 512"/>
                <a:gd name="T81" fmla="*/ 205 h 408"/>
                <a:gd name="T82" fmla="*/ 306 w 512"/>
                <a:gd name="T83" fmla="*/ 204 h 408"/>
                <a:gd name="T84" fmla="*/ 320 w 512"/>
                <a:gd name="T85" fmla="*/ 205 h 408"/>
                <a:gd name="T86" fmla="*/ 327 w 512"/>
                <a:gd name="T87" fmla="*/ 198 h 408"/>
                <a:gd name="T88" fmla="*/ 324 w 512"/>
                <a:gd name="T89" fmla="*/ 176 h 408"/>
                <a:gd name="T90" fmla="*/ 299 w 512"/>
                <a:gd name="T91" fmla="*/ 130 h 408"/>
                <a:gd name="T92" fmla="*/ 319 w 512"/>
                <a:gd name="T93" fmla="*/ 109 h 408"/>
                <a:gd name="T94" fmla="*/ 344 w 512"/>
                <a:gd name="T95" fmla="*/ 66 h 408"/>
                <a:gd name="T96" fmla="*/ 374 w 512"/>
                <a:gd name="T97" fmla="*/ 22 h 408"/>
                <a:gd name="T98" fmla="*/ 399 w 512"/>
                <a:gd name="T99" fmla="*/ 0 h 408"/>
                <a:gd name="T100" fmla="*/ 401 w 512"/>
                <a:gd name="T101" fmla="*/ 23 h 408"/>
                <a:gd name="T102" fmla="*/ 413 w 512"/>
                <a:gd name="T103" fmla="*/ 50 h 408"/>
                <a:gd name="T104" fmla="*/ 439 w 512"/>
                <a:gd name="T105" fmla="*/ 75 h 408"/>
                <a:gd name="T106" fmla="*/ 486 w 512"/>
                <a:gd name="T107" fmla="*/ 106 h 408"/>
                <a:gd name="T108" fmla="*/ 508 w 512"/>
                <a:gd name="T109" fmla="*/ 132 h 408"/>
                <a:gd name="T110" fmla="*/ 499 w 512"/>
                <a:gd name="T111" fmla="*/ 149 h 408"/>
                <a:gd name="T112" fmla="*/ 478 w 512"/>
                <a:gd name="T113" fmla="*/ 152 h 408"/>
                <a:gd name="T114" fmla="*/ 458 w 512"/>
                <a:gd name="T115" fmla="*/ 18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069" name="Freeform 21">
              <a:extLst>
                <a:ext uri="{FF2B5EF4-FFF2-40B4-BE49-F238E27FC236}">
                  <a16:creationId xmlns:a16="http://schemas.microsoft.com/office/drawing/2014/main" id="{5CD82700-CF90-445D-A29C-A942F07CBDF8}"/>
                </a:ext>
              </a:extLst>
            </p:cNvPr>
            <p:cNvSpPr>
              <a:spLocks/>
            </p:cNvSpPr>
            <p:nvPr/>
          </p:nvSpPr>
          <p:spPr bwMode="auto">
            <a:xfrm>
              <a:off x="4488" y="2420"/>
              <a:ext cx="77" cy="89"/>
            </a:xfrm>
            <a:custGeom>
              <a:avLst/>
              <a:gdLst>
                <a:gd name="T0" fmla="*/ 151 w 232"/>
                <a:gd name="T1" fmla="*/ 24 h 289"/>
                <a:gd name="T2" fmla="*/ 165 w 232"/>
                <a:gd name="T3" fmla="*/ 48 h 289"/>
                <a:gd name="T4" fmla="*/ 174 w 232"/>
                <a:gd name="T5" fmla="*/ 56 h 289"/>
                <a:gd name="T6" fmla="*/ 181 w 232"/>
                <a:gd name="T7" fmla="*/ 60 h 289"/>
                <a:gd name="T8" fmla="*/ 186 w 232"/>
                <a:gd name="T9" fmla="*/ 166 h 289"/>
                <a:gd name="T10" fmla="*/ 189 w 232"/>
                <a:gd name="T11" fmla="*/ 196 h 289"/>
                <a:gd name="T12" fmla="*/ 193 w 232"/>
                <a:gd name="T13" fmla="*/ 207 h 289"/>
                <a:gd name="T14" fmla="*/ 199 w 232"/>
                <a:gd name="T15" fmla="*/ 216 h 289"/>
                <a:gd name="T16" fmla="*/ 232 w 232"/>
                <a:gd name="T17" fmla="*/ 246 h 289"/>
                <a:gd name="T18" fmla="*/ 219 w 232"/>
                <a:gd name="T19" fmla="*/ 288 h 289"/>
                <a:gd name="T20" fmla="*/ 186 w 232"/>
                <a:gd name="T21" fmla="*/ 282 h 289"/>
                <a:gd name="T22" fmla="*/ 151 w 232"/>
                <a:gd name="T23" fmla="*/ 264 h 289"/>
                <a:gd name="T24" fmla="*/ 113 w 232"/>
                <a:gd name="T25" fmla="*/ 235 h 289"/>
                <a:gd name="T26" fmla="*/ 81 w 232"/>
                <a:gd name="T27" fmla="*/ 207 h 289"/>
                <a:gd name="T28" fmla="*/ 56 w 232"/>
                <a:gd name="T29" fmla="*/ 176 h 289"/>
                <a:gd name="T30" fmla="*/ 31 w 232"/>
                <a:gd name="T31" fmla="*/ 145 h 289"/>
                <a:gd name="T32" fmla="*/ 9 w 232"/>
                <a:gd name="T33" fmla="*/ 126 h 289"/>
                <a:gd name="T34" fmla="*/ 2 w 232"/>
                <a:gd name="T35" fmla="*/ 117 h 289"/>
                <a:gd name="T36" fmla="*/ 0 w 232"/>
                <a:gd name="T37" fmla="*/ 109 h 289"/>
                <a:gd name="T38" fmla="*/ 0 w 232"/>
                <a:gd name="T39" fmla="*/ 100 h 289"/>
                <a:gd name="T40" fmla="*/ 3 w 232"/>
                <a:gd name="T41" fmla="*/ 92 h 289"/>
                <a:gd name="T42" fmla="*/ 11 w 232"/>
                <a:gd name="T43" fmla="*/ 79 h 289"/>
                <a:gd name="T44" fmla="*/ 12 w 232"/>
                <a:gd name="T45" fmla="*/ 52 h 289"/>
                <a:gd name="T46" fmla="*/ 7 w 232"/>
                <a:gd name="T47" fmla="*/ 15 h 289"/>
                <a:gd name="T48" fmla="*/ 13 w 232"/>
                <a:gd name="T49" fmla="*/ 0 h 289"/>
                <a:gd name="T50" fmla="*/ 26 w 232"/>
                <a:gd name="T51" fmla="*/ 3 h 289"/>
                <a:gd name="T52" fmla="*/ 42 w 232"/>
                <a:gd name="T53" fmla="*/ 10 h 289"/>
                <a:gd name="T54" fmla="*/ 59 w 232"/>
                <a:gd name="T55" fmla="*/ 21 h 289"/>
                <a:gd name="T56" fmla="*/ 73 w 232"/>
                <a:gd name="T57" fmla="*/ 28 h 289"/>
                <a:gd name="T58" fmla="*/ 81 w 232"/>
                <a:gd name="T59" fmla="*/ 31 h 289"/>
                <a:gd name="T60" fmla="*/ 91 w 232"/>
                <a:gd name="T61" fmla="*/ 31 h 289"/>
                <a:gd name="T62" fmla="*/ 105 w 232"/>
                <a:gd name="T63" fmla="*/ 26 h 289"/>
                <a:gd name="T64" fmla="*/ 120 w 232"/>
                <a:gd name="T65" fmla="*/ 19 h 289"/>
                <a:gd name="T66" fmla="*/ 133 w 232"/>
                <a:gd name="T67" fmla="*/ 1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grpSp>
      <p:sp>
        <p:nvSpPr>
          <p:cNvPr id="22546" name="Freeform 22">
            <a:extLst>
              <a:ext uri="{FF2B5EF4-FFF2-40B4-BE49-F238E27FC236}">
                <a16:creationId xmlns:a16="http://schemas.microsoft.com/office/drawing/2014/main" id="{FA9DB915-2160-429A-8E44-7E9DA4A9BB0D}"/>
              </a:ext>
            </a:extLst>
          </p:cNvPr>
          <p:cNvSpPr>
            <a:spLocks/>
          </p:cNvSpPr>
          <p:nvPr>
            <p:custDataLst>
              <p:tags r:id="rId17"/>
            </p:custDataLst>
          </p:nvPr>
        </p:nvSpPr>
        <p:spPr bwMode="auto">
          <a:xfrm>
            <a:off x="4532313" y="1287463"/>
            <a:ext cx="3065462" cy="1074737"/>
          </a:xfrm>
          <a:custGeom>
            <a:avLst/>
            <a:gdLst>
              <a:gd name="T0" fmla="*/ 2147483647 w 7049"/>
              <a:gd name="T1" fmla="*/ 2147483647 h 2048"/>
              <a:gd name="T2" fmla="*/ 2147483647 w 7049"/>
              <a:gd name="T3" fmla="*/ 2147483647 h 2048"/>
              <a:gd name="T4" fmla="*/ 2147483647 w 7049"/>
              <a:gd name="T5" fmla="*/ 2147483647 h 2048"/>
              <a:gd name="T6" fmla="*/ 2147483647 w 7049"/>
              <a:gd name="T7" fmla="*/ 2147483647 h 2048"/>
              <a:gd name="T8" fmla="*/ 2147483647 w 7049"/>
              <a:gd name="T9" fmla="*/ 2147483647 h 2048"/>
              <a:gd name="T10" fmla="*/ 2147483647 w 7049"/>
              <a:gd name="T11" fmla="*/ 2147483647 h 2048"/>
              <a:gd name="T12" fmla="*/ 2147483647 w 7049"/>
              <a:gd name="T13" fmla="*/ 2147483647 h 2048"/>
              <a:gd name="T14" fmla="*/ 2147483647 w 7049"/>
              <a:gd name="T15" fmla="*/ 2147483647 h 2048"/>
              <a:gd name="T16" fmla="*/ 2147483647 w 7049"/>
              <a:gd name="T17" fmla="*/ 2147483647 h 2048"/>
              <a:gd name="T18" fmla="*/ 2147483647 w 7049"/>
              <a:gd name="T19" fmla="*/ 2147483647 h 2048"/>
              <a:gd name="T20" fmla="*/ 2147483647 w 7049"/>
              <a:gd name="T21" fmla="*/ 2147483647 h 2048"/>
              <a:gd name="T22" fmla="*/ 2147483647 w 7049"/>
              <a:gd name="T23" fmla="*/ 2147483647 h 2048"/>
              <a:gd name="T24" fmla="*/ 2147483647 w 7049"/>
              <a:gd name="T25" fmla="*/ 2147483647 h 2048"/>
              <a:gd name="T26" fmla="*/ 2147483647 w 7049"/>
              <a:gd name="T27" fmla="*/ 2147483647 h 2048"/>
              <a:gd name="T28" fmla="*/ 2147483647 w 7049"/>
              <a:gd name="T29" fmla="*/ 2147483647 h 2048"/>
              <a:gd name="T30" fmla="*/ 2147483647 w 7049"/>
              <a:gd name="T31" fmla="*/ 2147483647 h 2048"/>
              <a:gd name="T32" fmla="*/ 2147483647 w 7049"/>
              <a:gd name="T33" fmla="*/ 2147483647 h 2048"/>
              <a:gd name="T34" fmla="*/ 2147483647 w 7049"/>
              <a:gd name="T35" fmla="*/ 2147483647 h 2048"/>
              <a:gd name="T36" fmla="*/ 2147483647 w 7049"/>
              <a:gd name="T37" fmla="*/ 2147483647 h 2048"/>
              <a:gd name="T38" fmla="*/ 2147483647 w 7049"/>
              <a:gd name="T39" fmla="*/ 2147483647 h 2048"/>
              <a:gd name="T40" fmla="*/ 2147483647 w 7049"/>
              <a:gd name="T41" fmla="*/ 2147483647 h 2048"/>
              <a:gd name="T42" fmla="*/ 2147483647 w 7049"/>
              <a:gd name="T43" fmla="*/ 2147483647 h 2048"/>
              <a:gd name="T44" fmla="*/ 2147483647 w 7049"/>
              <a:gd name="T45" fmla="*/ 2147483647 h 2048"/>
              <a:gd name="T46" fmla="*/ 2147483647 w 7049"/>
              <a:gd name="T47" fmla="*/ 2147483647 h 2048"/>
              <a:gd name="T48" fmla="*/ 2147483647 w 7049"/>
              <a:gd name="T49" fmla="*/ 2147483647 h 2048"/>
              <a:gd name="T50" fmla="*/ 2147483647 w 7049"/>
              <a:gd name="T51" fmla="*/ 2147483647 h 2048"/>
              <a:gd name="T52" fmla="*/ 2147483647 w 7049"/>
              <a:gd name="T53" fmla="*/ 2147483647 h 2048"/>
              <a:gd name="T54" fmla="*/ 2147483647 w 7049"/>
              <a:gd name="T55" fmla="*/ 2147483647 h 2048"/>
              <a:gd name="T56" fmla="*/ 2147483647 w 7049"/>
              <a:gd name="T57" fmla="*/ 2147483647 h 2048"/>
              <a:gd name="T58" fmla="*/ 2147483647 w 7049"/>
              <a:gd name="T59" fmla="*/ 2147483647 h 2048"/>
              <a:gd name="T60" fmla="*/ 2147483647 w 7049"/>
              <a:gd name="T61" fmla="*/ 2147483647 h 2048"/>
              <a:gd name="T62" fmla="*/ 2147483647 w 7049"/>
              <a:gd name="T63" fmla="*/ 2147483647 h 2048"/>
              <a:gd name="T64" fmla="*/ 2147483647 w 7049"/>
              <a:gd name="T65" fmla="*/ 2147483647 h 2048"/>
              <a:gd name="T66" fmla="*/ 2147483647 w 7049"/>
              <a:gd name="T67" fmla="*/ 2147483647 h 2048"/>
              <a:gd name="T68" fmla="*/ 2147483647 w 7049"/>
              <a:gd name="T69" fmla="*/ 2147483647 h 2048"/>
              <a:gd name="T70" fmla="*/ 2147483647 w 7049"/>
              <a:gd name="T71" fmla="*/ 2147483647 h 2048"/>
              <a:gd name="T72" fmla="*/ 2147483647 w 7049"/>
              <a:gd name="T73" fmla="*/ 2147483647 h 2048"/>
              <a:gd name="T74" fmla="*/ 2147483647 w 7049"/>
              <a:gd name="T75" fmla="*/ 2147483647 h 2048"/>
              <a:gd name="T76" fmla="*/ 2147483647 w 7049"/>
              <a:gd name="T77" fmla="*/ 2147483647 h 2048"/>
              <a:gd name="T78" fmla="*/ 2147483647 w 7049"/>
              <a:gd name="T79" fmla="*/ 2147483647 h 2048"/>
              <a:gd name="T80" fmla="*/ 2147483647 w 7049"/>
              <a:gd name="T81" fmla="*/ 2147483647 h 2048"/>
              <a:gd name="T82" fmla="*/ 2147483647 w 7049"/>
              <a:gd name="T83" fmla="*/ 2147483647 h 2048"/>
              <a:gd name="T84" fmla="*/ 2147483647 w 7049"/>
              <a:gd name="T85" fmla="*/ 2147483647 h 2048"/>
              <a:gd name="T86" fmla="*/ 2147483647 w 7049"/>
              <a:gd name="T87" fmla="*/ 2147483647 h 2048"/>
              <a:gd name="T88" fmla="*/ 2147483647 w 7049"/>
              <a:gd name="T89" fmla="*/ 2147483647 h 2048"/>
              <a:gd name="T90" fmla="*/ 2147483647 w 7049"/>
              <a:gd name="T91" fmla="*/ 2147483647 h 2048"/>
              <a:gd name="T92" fmla="*/ 2147483647 w 7049"/>
              <a:gd name="T93" fmla="*/ 2147483647 h 2048"/>
              <a:gd name="T94" fmla="*/ 2147483647 w 7049"/>
              <a:gd name="T95" fmla="*/ 2147483647 h 2048"/>
              <a:gd name="T96" fmla="*/ 2147483647 w 7049"/>
              <a:gd name="T97" fmla="*/ 2147483647 h 2048"/>
              <a:gd name="T98" fmla="*/ 2147483647 w 7049"/>
              <a:gd name="T99" fmla="*/ 2147483647 h 2048"/>
              <a:gd name="T100" fmla="*/ 2147483647 w 7049"/>
              <a:gd name="T101" fmla="*/ 2147483647 h 2048"/>
              <a:gd name="T102" fmla="*/ 2147483647 w 7049"/>
              <a:gd name="T103" fmla="*/ 2147483647 h 2048"/>
              <a:gd name="T104" fmla="*/ 2147483647 w 7049"/>
              <a:gd name="T105" fmla="*/ 2147483647 h 2048"/>
              <a:gd name="T106" fmla="*/ 2147483647 w 7049"/>
              <a:gd name="T107" fmla="*/ 2147483647 h 2048"/>
              <a:gd name="T108" fmla="*/ 2147483647 w 7049"/>
              <a:gd name="T109" fmla="*/ 2147483647 h 2048"/>
              <a:gd name="T110" fmla="*/ 2147483647 w 7049"/>
              <a:gd name="T111" fmla="*/ 2147483647 h 2048"/>
              <a:gd name="T112" fmla="*/ 2147483647 w 7049"/>
              <a:gd name="T113" fmla="*/ 2147483647 h 2048"/>
              <a:gd name="T114" fmla="*/ 2147483647 w 7049"/>
              <a:gd name="T115" fmla="*/ 2147483647 h 2048"/>
              <a:gd name="T116" fmla="*/ 2147483647 w 7049"/>
              <a:gd name="T117" fmla="*/ 2147483647 h 2048"/>
              <a:gd name="T118" fmla="*/ 2147483647 w 7049"/>
              <a:gd name="T119" fmla="*/ 2147483647 h 2048"/>
              <a:gd name="T120" fmla="*/ 2147483647 w 7049"/>
              <a:gd name="T121" fmla="*/ 2147483647 h 2048"/>
              <a:gd name="T122" fmla="*/ 2147483647 w 7049"/>
              <a:gd name="T123" fmla="*/ 2147483647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049"/>
              <a:gd name="T187" fmla="*/ 0 h 2048"/>
              <a:gd name="T188" fmla="*/ 7049 w 7049"/>
              <a:gd name="T189" fmla="*/ 2048 h 20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47" name="Freeform 23">
            <a:extLst>
              <a:ext uri="{FF2B5EF4-FFF2-40B4-BE49-F238E27FC236}">
                <a16:creationId xmlns:a16="http://schemas.microsoft.com/office/drawing/2014/main" id="{02884CF8-8A44-4179-B491-82317EF8F62C}"/>
              </a:ext>
            </a:extLst>
          </p:cNvPr>
          <p:cNvSpPr>
            <a:spLocks/>
          </p:cNvSpPr>
          <p:nvPr>
            <p:custDataLst>
              <p:tags r:id="rId18"/>
            </p:custDataLst>
          </p:nvPr>
        </p:nvSpPr>
        <p:spPr bwMode="auto">
          <a:xfrm>
            <a:off x="3795713" y="2274888"/>
            <a:ext cx="280987" cy="247650"/>
          </a:xfrm>
          <a:custGeom>
            <a:avLst/>
            <a:gdLst>
              <a:gd name="T0" fmla="*/ 2147483647 w 647"/>
              <a:gd name="T1" fmla="*/ 2147483647 h 470"/>
              <a:gd name="T2" fmla="*/ 2147483647 w 647"/>
              <a:gd name="T3" fmla="*/ 2147483647 h 470"/>
              <a:gd name="T4" fmla="*/ 2147483647 w 647"/>
              <a:gd name="T5" fmla="*/ 2147483647 h 470"/>
              <a:gd name="T6" fmla="*/ 2147483647 w 647"/>
              <a:gd name="T7" fmla="*/ 2147483647 h 470"/>
              <a:gd name="T8" fmla="*/ 2147483647 w 647"/>
              <a:gd name="T9" fmla="*/ 2147483647 h 470"/>
              <a:gd name="T10" fmla="*/ 2147483647 w 647"/>
              <a:gd name="T11" fmla="*/ 2147483647 h 470"/>
              <a:gd name="T12" fmla="*/ 2147483647 w 647"/>
              <a:gd name="T13" fmla="*/ 2147483647 h 470"/>
              <a:gd name="T14" fmla="*/ 2147483647 w 647"/>
              <a:gd name="T15" fmla="*/ 2147483647 h 470"/>
              <a:gd name="T16" fmla="*/ 2147483647 w 647"/>
              <a:gd name="T17" fmla="*/ 2147483647 h 470"/>
              <a:gd name="T18" fmla="*/ 2147483647 w 647"/>
              <a:gd name="T19" fmla="*/ 2147483647 h 470"/>
              <a:gd name="T20" fmla="*/ 2147483647 w 647"/>
              <a:gd name="T21" fmla="*/ 2147483647 h 470"/>
              <a:gd name="T22" fmla="*/ 2147483647 w 647"/>
              <a:gd name="T23" fmla="*/ 2147483647 h 470"/>
              <a:gd name="T24" fmla="*/ 2147483647 w 647"/>
              <a:gd name="T25" fmla="*/ 2147483647 h 470"/>
              <a:gd name="T26" fmla="*/ 2147483647 w 647"/>
              <a:gd name="T27" fmla="*/ 2147483647 h 470"/>
              <a:gd name="T28" fmla="*/ 2147483647 w 647"/>
              <a:gd name="T29" fmla="*/ 2147483647 h 470"/>
              <a:gd name="T30" fmla="*/ 2147483647 w 647"/>
              <a:gd name="T31" fmla="*/ 2147483647 h 470"/>
              <a:gd name="T32" fmla="*/ 2147483647 w 647"/>
              <a:gd name="T33" fmla="*/ 2147483647 h 470"/>
              <a:gd name="T34" fmla="*/ 2147483647 w 647"/>
              <a:gd name="T35" fmla="*/ 2147483647 h 470"/>
              <a:gd name="T36" fmla="*/ 2147483647 w 647"/>
              <a:gd name="T37" fmla="*/ 2147483647 h 470"/>
              <a:gd name="T38" fmla="*/ 2147483647 w 647"/>
              <a:gd name="T39" fmla="*/ 2147483647 h 470"/>
              <a:gd name="T40" fmla="*/ 2147483647 w 647"/>
              <a:gd name="T41" fmla="*/ 2147483647 h 470"/>
              <a:gd name="T42" fmla="*/ 2147483647 w 647"/>
              <a:gd name="T43" fmla="*/ 2147483647 h 470"/>
              <a:gd name="T44" fmla="*/ 2147483647 w 647"/>
              <a:gd name="T45" fmla="*/ 2147483647 h 470"/>
              <a:gd name="T46" fmla="*/ 2147483647 w 647"/>
              <a:gd name="T47" fmla="*/ 2147483647 h 470"/>
              <a:gd name="T48" fmla="*/ 2147483647 w 647"/>
              <a:gd name="T49" fmla="*/ 2147483647 h 470"/>
              <a:gd name="T50" fmla="*/ 2147483647 w 647"/>
              <a:gd name="T51" fmla="*/ 2147483647 h 470"/>
              <a:gd name="T52" fmla="*/ 2147483647 w 647"/>
              <a:gd name="T53" fmla="*/ 2147483647 h 470"/>
              <a:gd name="T54" fmla="*/ 2147483647 w 647"/>
              <a:gd name="T55" fmla="*/ 2147483647 h 470"/>
              <a:gd name="T56" fmla="*/ 2147483647 w 647"/>
              <a:gd name="T57" fmla="*/ 2147483647 h 470"/>
              <a:gd name="T58" fmla="*/ 2147483647 w 647"/>
              <a:gd name="T59" fmla="*/ 2147483647 h 470"/>
              <a:gd name="T60" fmla="*/ 2147483647 w 647"/>
              <a:gd name="T61" fmla="*/ 2147483647 h 470"/>
              <a:gd name="T62" fmla="*/ 2147483647 w 647"/>
              <a:gd name="T63" fmla="*/ 2147483647 h 470"/>
              <a:gd name="T64" fmla="*/ 2147483647 w 647"/>
              <a:gd name="T65" fmla="*/ 2147483647 h 470"/>
              <a:gd name="T66" fmla="*/ 2147483647 w 647"/>
              <a:gd name="T67" fmla="*/ 2147483647 h 470"/>
              <a:gd name="T68" fmla="*/ 2147483647 w 647"/>
              <a:gd name="T69" fmla="*/ 2147483647 h 470"/>
              <a:gd name="T70" fmla="*/ 2147483647 w 647"/>
              <a:gd name="T71" fmla="*/ 2147483647 h 470"/>
              <a:gd name="T72" fmla="*/ 2147483647 w 647"/>
              <a:gd name="T73" fmla="*/ 2147483647 h 470"/>
              <a:gd name="T74" fmla="*/ 2147483647 w 647"/>
              <a:gd name="T75" fmla="*/ 2147483647 h 470"/>
              <a:gd name="T76" fmla="*/ 2147483647 w 647"/>
              <a:gd name="T77" fmla="*/ 2147483647 h 470"/>
              <a:gd name="T78" fmla="*/ 2147483647 w 647"/>
              <a:gd name="T79" fmla="*/ 2147483647 h 470"/>
              <a:gd name="T80" fmla="*/ 2147483647 w 647"/>
              <a:gd name="T81" fmla="*/ 2147483647 h 470"/>
              <a:gd name="T82" fmla="*/ 2147483647 w 647"/>
              <a:gd name="T83" fmla="*/ 2147483647 h 470"/>
              <a:gd name="T84" fmla="*/ 2147483647 w 647"/>
              <a:gd name="T85" fmla="*/ 2147483647 h 470"/>
              <a:gd name="T86" fmla="*/ 2147483647 w 647"/>
              <a:gd name="T87" fmla="*/ 2147483647 h 470"/>
              <a:gd name="T88" fmla="*/ 2147483647 w 647"/>
              <a:gd name="T89" fmla="*/ 2147483647 h 470"/>
              <a:gd name="T90" fmla="*/ 2147483647 w 647"/>
              <a:gd name="T91" fmla="*/ 2147483647 h 470"/>
              <a:gd name="T92" fmla="*/ 0 w 647"/>
              <a:gd name="T93" fmla="*/ 2147483647 h 470"/>
              <a:gd name="T94" fmla="*/ 2147483647 w 647"/>
              <a:gd name="T95" fmla="*/ 2147483647 h 470"/>
              <a:gd name="T96" fmla="*/ 2147483647 w 647"/>
              <a:gd name="T97" fmla="*/ 2147483647 h 470"/>
              <a:gd name="T98" fmla="*/ 2147483647 w 647"/>
              <a:gd name="T99" fmla="*/ 2147483647 h 470"/>
              <a:gd name="T100" fmla="*/ 2147483647 w 647"/>
              <a:gd name="T101" fmla="*/ 0 h 470"/>
              <a:gd name="T102" fmla="*/ 2147483647 w 647"/>
              <a:gd name="T103" fmla="*/ 2147483647 h 470"/>
              <a:gd name="T104" fmla="*/ 2147483647 w 647"/>
              <a:gd name="T105" fmla="*/ 2147483647 h 470"/>
              <a:gd name="T106" fmla="*/ 2147483647 w 647"/>
              <a:gd name="T107" fmla="*/ 2147483647 h 470"/>
              <a:gd name="T108" fmla="*/ 2147483647 w 647"/>
              <a:gd name="T109" fmla="*/ 2147483647 h 470"/>
              <a:gd name="T110" fmla="*/ 2147483647 w 647"/>
              <a:gd name="T111" fmla="*/ 2147483647 h 470"/>
              <a:gd name="T112" fmla="*/ 2147483647 w 647"/>
              <a:gd name="T113" fmla="*/ 2147483647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7"/>
              <a:gd name="T172" fmla="*/ 0 h 470"/>
              <a:gd name="T173" fmla="*/ 647 w 647"/>
              <a:gd name="T174" fmla="*/ 470 h 4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48" name="Freeform 24">
            <a:extLst>
              <a:ext uri="{FF2B5EF4-FFF2-40B4-BE49-F238E27FC236}">
                <a16:creationId xmlns:a16="http://schemas.microsoft.com/office/drawing/2014/main" id="{533814CE-307A-42E1-92C9-54B0E9B8022C}"/>
              </a:ext>
            </a:extLst>
          </p:cNvPr>
          <p:cNvSpPr>
            <a:spLocks/>
          </p:cNvSpPr>
          <p:nvPr>
            <p:custDataLst>
              <p:tags r:id="rId19"/>
            </p:custDataLst>
          </p:nvPr>
        </p:nvSpPr>
        <p:spPr bwMode="auto">
          <a:xfrm>
            <a:off x="6427788" y="3013075"/>
            <a:ext cx="207962" cy="455613"/>
          </a:xfrm>
          <a:custGeom>
            <a:avLst/>
            <a:gdLst>
              <a:gd name="T0" fmla="*/ 2147483647 w 479"/>
              <a:gd name="T1" fmla="*/ 2147483647 h 868"/>
              <a:gd name="T2" fmla="*/ 2147483647 w 479"/>
              <a:gd name="T3" fmla="*/ 2147483647 h 868"/>
              <a:gd name="T4" fmla="*/ 2147483647 w 479"/>
              <a:gd name="T5" fmla="*/ 2147483647 h 868"/>
              <a:gd name="T6" fmla="*/ 2147483647 w 479"/>
              <a:gd name="T7" fmla="*/ 2147483647 h 868"/>
              <a:gd name="T8" fmla="*/ 2147483647 w 479"/>
              <a:gd name="T9" fmla="*/ 2147483647 h 868"/>
              <a:gd name="T10" fmla="*/ 2147483647 w 479"/>
              <a:gd name="T11" fmla="*/ 2147483647 h 868"/>
              <a:gd name="T12" fmla="*/ 2147483647 w 479"/>
              <a:gd name="T13" fmla="*/ 2147483647 h 868"/>
              <a:gd name="T14" fmla="*/ 2147483647 w 479"/>
              <a:gd name="T15" fmla="*/ 2147483647 h 868"/>
              <a:gd name="T16" fmla="*/ 2147483647 w 479"/>
              <a:gd name="T17" fmla="*/ 2147483647 h 868"/>
              <a:gd name="T18" fmla="*/ 2147483647 w 479"/>
              <a:gd name="T19" fmla="*/ 2147483647 h 868"/>
              <a:gd name="T20" fmla="*/ 2147483647 w 479"/>
              <a:gd name="T21" fmla="*/ 2147483647 h 868"/>
              <a:gd name="T22" fmla="*/ 2147483647 w 479"/>
              <a:gd name="T23" fmla="*/ 2147483647 h 868"/>
              <a:gd name="T24" fmla="*/ 2147483647 w 479"/>
              <a:gd name="T25" fmla="*/ 2147483647 h 868"/>
              <a:gd name="T26" fmla="*/ 2147483647 w 479"/>
              <a:gd name="T27" fmla="*/ 2147483647 h 868"/>
              <a:gd name="T28" fmla="*/ 2147483647 w 479"/>
              <a:gd name="T29" fmla="*/ 2147483647 h 868"/>
              <a:gd name="T30" fmla="*/ 2147483647 w 479"/>
              <a:gd name="T31" fmla="*/ 2147483647 h 868"/>
              <a:gd name="T32" fmla="*/ 2147483647 w 479"/>
              <a:gd name="T33" fmla="*/ 2147483647 h 868"/>
              <a:gd name="T34" fmla="*/ 2147483647 w 479"/>
              <a:gd name="T35" fmla="*/ 2147483647 h 868"/>
              <a:gd name="T36" fmla="*/ 2147483647 w 479"/>
              <a:gd name="T37" fmla="*/ 2147483647 h 868"/>
              <a:gd name="T38" fmla="*/ 2147483647 w 479"/>
              <a:gd name="T39" fmla="*/ 2147483647 h 868"/>
              <a:gd name="T40" fmla="*/ 2147483647 w 479"/>
              <a:gd name="T41" fmla="*/ 2147483647 h 868"/>
              <a:gd name="T42" fmla="*/ 2147483647 w 479"/>
              <a:gd name="T43" fmla="*/ 2147483647 h 868"/>
              <a:gd name="T44" fmla="*/ 2147483647 w 479"/>
              <a:gd name="T45" fmla="*/ 2147483647 h 868"/>
              <a:gd name="T46" fmla="*/ 2147483647 w 479"/>
              <a:gd name="T47" fmla="*/ 2147483647 h 868"/>
              <a:gd name="T48" fmla="*/ 2147483647 w 479"/>
              <a:gd name="T49" fmla="*/ 2147483647 h 868"/>
              <a:gd name="T50" fmla="*/ 2147483647 w 479"/>
              <a:gd name="T51" fmla="*/ 2147483647 h 868"/>
              <a:gd name="T52" fmla="*/ 2147483647 w 479"/>
              <a:gd name="T53" fmla="*/ 2147483647 h 868"/>
              <a:gd name="T54" fmla="*/ 2147483647 w 479"/>
              <a:gd name="T55" fmla="*/ 2147483647 h 868"/>
              <a:gd name="T56" fmla="*/ 2147483647 w 479"/>
              <a:gd name="T57" fmla="*/ 2147483647 h 868"/>
              <a:gd name="T58" fmla="*/ 2147483647 w 479"/>
              <a:gd name="T59" fmla="*/ 2147483647 h 868"/>
              <a:gd name="T60" fmla="*/ 2147483647 w 479"/>
              <a:gd name="T61" fmla="*/ 2147483647 h 868"/>
              <a:gd name="T62" fmla="*/ 2147483647 w 479"/>
              <a:gd name="T63" fmla="*/ 2147483647 h 868"/>
              <a:gd name="T64" fmla="*/ 2147483647 w 479"/>
              <a:gd name="T65" fmla="*/ 2147483647 h 868"/>
              <a:gd name="T66" fmla="*/ 2147483647 w 479"/>
              <a:gd name="T67" fmla="*/ 2147483647 h 868"/>
              <a:gd name="T68" fmla="*/ 2147483647 w 479"/>
              <a:gd name="T69" fmla="*/ 2147483647 h 868"/>
              <a:gd name="T70" fmla="*/ 2147483647 w 479"/>
              <a:gd name="T71" fmla="*/ 2147483647 h 868"/>
              <a:gd name="T72" fmla="*/ 2147483647 w 479"/>
              <a:gd name="T73" fmla="*/ 2147483647 h 868"/>
              <a:gd name="T74" fmla="*/ 2147483647 w 479"/>
              <a:gd name="T75" fmla="*/ 2147483647 h 868"/>
              <a:gd name="T76" fmla="*/ 2147483647 w 479"/>
              <a:gd name="T77" fmla="*/ 2147483647 h 868"/>
              <a:gd name="T78" fmla="*/ 2147483647 w 479"/>
              <a:gd name="T79" fmla="*/ 2147483647 h 868"/>
              <a:gd name="T80" fmla="*/ 2147483647 w 479"/>
              <a:gd name="T81" fmla="*/ 2147483647 h 868"/>
              <a:gd name="T82" fmla="*/ 2147483647 w 479"/>
              <a:gd name="T83" fmla="*/ 0 h 868"/>
              <a:gd name="T84" fmla="*/ 2147483647 w 479"/>
              <a:gd name="T85" fmla="*/ 2147483647 h 868"/>
              <a:gd name="T86" fmla="*/ 2147483647 w 479"/>
              <a:gd name="T87" fmla="*/ 2147483647 h 868"/>
              <a:gd name="T88" fmla="*/ 2147483647 w 479"/>
              <a:gd name="T89" fmla="*/ 2147483647 h 868"/>
              <a:gd name="T90" fmla="*/ 2147483647 w 479"/>
              <a:gd name="T91" fmla="*/ 2147483647 h 868"/>
              <a:gd name="T92" fmla="*/ 2147483647 w 479"/>
              <a:gd name="T93" fmla="*/ 2147483647 h 868"/>
              <a:gd name="T94" fmla="*/ 2147483647 w 479"/>
              <a:gd name="T95" fmla="*/ 2147483647 h 868"/>
              <a:gd name="T96" fmla="*/ 2147483647 w 479"/>
              <a:gd name="T97" fmla="*/ 2147483647 h 868"/>
              <a:gd name="T98" fmla="*/ 2147483647 w 479"/>
              <a:gd name="T99" fmla="*/ 2147483647 h 868"/>
              <a:gd name="T100" fmla="*/ 2147483647 w 479"/>
              <a:gd name="T101" fmla="*/ 2147483647 h 868"/>
              <a:gd name="T102" fmla="*/ 2147483647 w 479"/>
              <a:gd name="T103" fmla="*/ 2147483647 h 868"/>
              <a:gd name="T104" fmla="*/ 2147483647 w 479"/>
              <a:gd name="T105" fmla="*/ 2147483647 h 868"/>
              <a:gd name="T106" fmla="*/ 2147483647 w 479"/>
              <a:gd name="T107" fmla="*/ 2147483647 h 868"/>
              <a:gd name="T108" fmla="*/ 2147483647 w 479"/>
              <a:gd name="T109" fmla="*/ 2147483647 h 868"/>
              <a:gd name="T110" fmla="*/ 2147483647 w 479"/>
              <a:gd name="T111" fmla="*/ 2147483647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79"/>
              <a:gd name="T169" fmla="*/ 0 h 868"/>
              <a:gd name="T170" fmla="*/ 479 w 479"/>
              <a:gd name="T171" fmla="*/ 868 h 8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49" name="Freeform 25">
            <a:extLst>
              <a:ext uri="{FF2B5EF4-FFF2-40B4-BE49-F238E27FC236}">
                <a16:creationId xmlns:a16="http://schemas.microsoft.com/office/drawing/2014/main" id="{E8C29016-F658-45A1-A1DC-0AE84ABD298C}"/>
              </a:ext>
            </a:extLst>
          </p:cNvPr>
          <p:cNvSpPr>
            <a:spLocks/>
          </p:cNvSpPr>
          <p:nvPr>
            <p:custDataLst>
              <p:tags r:id="rId20"/>
            </p:custDataLst>
          </p:nvPr>
        </p:nvSpPr>
        <p:spPr bwMode="auto">
          <a:xfrm>
            <a:off x="2536825" y="5400675"/>
            <a:ext cx="23813" cy="57150"/>
          </a:xfrm>
          <a:custGeom>
            <a:avLst/>
            <a:gdLst>
              <a:gd name="T0" fmla="*/ 0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2147483647 w 53"/>
              <a:gd name="T17" fmla="*/ 2147483647 h 19"/>
              <a:gd name="T18" fmla="*/ 2147483647 w 53"/>
              <a:gd name="T19" fmla="*/ 2147483647 h 19"/>
              <a:gd name="T20" fmla="*/ 2147483647 w 53"/>
              <a:gd name="T21" fmla="*/ 2147483647 h 19"/>
              <a:gd name="T22" fmla="*/ 2147483647 w 53"/>
              <a:gd name="T23" fmla="*/ 2147483647 h 19"/>
              <a:gd name="T24" fmla="*/ 2147483647 w 53"/>
              <a:gd name="T25" fmla="*/ 0 h 19"/>
              <a:gd name="T26" fmla="*/ 2147483647 w 53"/>
              <a:gd name="T27" fmla="*/ 0 h 19"/>
              <a:gd name="T28" fmla="*/ 2147483647 w 53"/>
              <a:gd name="T29" fmla="*/ 2147483647 h 19"/>
              <a:gd name="T30" fmla="*/ 2147483647 w 53"/>
              <a:gd name="T31" fmla="*/ 2147483647 h 19"/>
              <a:gd name="T32" fmla="*/ 0 w 53"/>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9"/>
              <a:gd name="T53" fmla="*/ 53 w 53"/>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50" name="Line 26" descr="Horizontal dunkel">
            <a:extLst>
              <a:ext uri="{FF2B5EF4-FFF2-40B4-BE49-F238E27FC236}">
                <a16:creationId xmlns:a16="http://schemas.microsoft.com/office/drawing/2014/main" id="{D356B057-F83C-462D-BB8D-ED5C4BE835EB}"/>
              </a:ext>
            </a:extLst>
          </p:cNvPr>
          <p:cNvSpPr>
            <a:spLocks noChangeShapeType="1"/>
          </p:cNvSpPr>
          <p:nvPr>
            <p:custDataLst>
              <p:tags r:id="rId21"/>
            </p:custDataLst>
          </p:nvPr>
        </p:nvSpPr>
        <p:spPr bwMode="auto">
          <a:xfrm>
            <a:off x="998538" y="2322513"/>
            <a:ext cx="3175" cy="952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1434" tIns="45717" rIns="91434" bIns="45717"/>
          <a:lstStyle/>
          <a:p>
            <a:endParaRPr lang="en-GB"/>
          </a:p>
        </p:txBody>
      </p:sp>
      <p:sp>
        <p:nvSpPr>
          <p:cNvPr id="22551" name="Freeform 27">
            <a:extLst>
              <a:ext uri="{FF2B5EF4-FFF2-40B4-BE49-F238E27FC236}">
                <a16:creationId xmlns:a16="http://schemas.microsoft.com/office/drawing/2014/main" id="{71F581B3-864E-436F-9B0C-1FB0B7018EB2}"/>
              </a:ext>
            </a:extLst>
          </p:cNvPr>
          <p:cNvSpPr>
            <a:spLocks/>
          </p:cNvSpPr>
          <p:nvPr>
            <p:custDataLst>
              <p:tags r:id="rId22"/>
            </p:custDataLst>
          </p:nvPr>
        </p:nvSpPr>
        <p:spPr bwMode="auto">
          <a:xfrm>
            <a:off x="1001713" y="2319338"/>
            <a:ext cx="3175" cy="55562"/>
          </a:xfrm>
          <a:custGeom>
            <a:avLst/>
            <a:gdLst>
              <a:gd name="T0" fmla="*/ 0 w 6"/>
              <a:gd name="T1" fmla="*/ 2147483647 h 24"/>
              <a:gd name="T2" fmla="*/ 0 w 6"/>
              <a:gd name="T3" fmla="*/ 2147483647 h 24"/>
              <a:gd name="T4" fmla="*/ 2147483647 w 6"/>
              <a:gd name="T5" fmla="*/ 2147483647 h 24"/>
              <a:gd name="T6" fmla="*/ 2147483647 w 6"/>
              <a:gd name="T7" fmla="*/ 2147483647 h 24"/>
              <a:gd name="T8" fmla="*/ 2147483647 w 6"/>
              <a:gd name="T9" fmla="*/ 0 h 24"/>
              <a:gd name="T10" fmla="*/ 0 60000 65536"/>
              <a:gd name="T11" fmla="*/ 0 60000 65536"/>
              <a:gd name="T12" fmla="*/ 0 60000 65536"/>
              <a:gd name="T13" fmla="*/ 0 60000 65536"/>
              <a:gd name="T14" fmla="*/ 0 60000 65536"/>
              <a:gd name="T15" fmla="*/ 0 w 6"/>
              <a:gd name="T16" fmla="*/ 0 h 24"/>
              <a:gd name="T17" fmla="*/ 6 w 6"/>
              <a:gd name="T18" fmla="*/ 24 h 24"/>
            </a:gdLst>
            <a:ahLst/>
            <a:cxnLst>
              <a:cxn ang="T10">
                <a:pos x="T0" y="T1"/>
              </a:cxn>
              <a:cxn ang="T11">
                <a:pos x="T2" y="T3"/>
              </a:cxn>
              <a:cxn ang="T12">
                <a:pos x="T4" y="T5"/>
              </a:cxn>
              <a:cxn ang="T13">
                <a:pos x="T6" y="T7"/>
              </a:cxn>
              <a:cxn ang="T14">
                <a:pos x="T8" y="T9"/>
              </a:cxn>
            </a:cxnLst>
            <a:rect l="T15" t="T16" r="T17" b="T18"/>
            <a:pathLst>
              <a:path w="6" h="24">
                <a:moveTo>
                  <a:pt x="0" y="24"/>
                </a:moveTo>
                <a:lnTo>
                  <a:pt x="0" y="19"/>
                </a:lnTo>
                <a:lnTo>
                  <a:pt x="1" y="14"/>
                </a:lnTo>
                <a:lnTo>
                  <a:pt x="3" y="8"/>
                </a:lnTo>
                <a:lnTo>
                  <a:pt x="6"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52" name="Freeform 28">
            <a:extLst>
              <a:ext uri="{FF2B5EF4-FFF2-40B4-BE49-F238E27FC236}">
                <a16:creationId xmlns:a16="http://schemas.microsoft.com/office/drawing/2014/main" id="{41C36172-174B-4DEC-995F-4F1B701516D8}"/>
              </a:ext>
            </a:extLst>
          </p:cNvPr>
          <p:cNvSpPr>
            <a:spLocks/>
          </p:cNvSpPr>
          <p:nvPr>
            <p:custDataLst>
              <p:tags r:id="rId23"/>
            </p:custDataLst>
          </p:nvPr>
        </p:nvSpPr>
        <p:spPr bwMode="auto">
          <a:xfrm>
            <a:off x="977900" y="2373313"/>
            <a:ext cx="23813" cy="57150"/>
          </a:xfrm>
          <a:custGeom>
            <a:avLst/>
            <a:gdLst>
              <a:gd name="T0" fmla="*/ 0 w 47"/>
              <a:gd name="T1" fmla="*/ 2147483647 h 67"/>
              <a:gd name="T2" fmla="*/ 0 w 47"/>
              <a:gd name="T3" fmla="*/ 2147483647 h 67"/>
              <a:gd name="T4" fmla="*/ 2147483647 w 47"/>
              <a:gd name="T5" fmla="*/ 2147483647 h 67"/>
              <a:gd name="T6" fmla="*/ 2147483647 w 47"/>
              <a:gd name="T7" fmla="*/ 2147483647 h 67"/>
              <a:gd name="T8" fmla="*/ 2147483647 w 47"/>
              <a:gd name="T9" fmla="*/ 2147483647 h 67"/>
              <a:gd name="T10" fmla="*/ 2147483647 w 47"/>
              <a:gd name="T11" fmla="*/ 2147483647 h 67"/>
              <a:gd name="T12" fmla="*/ 2147483647 w 47"/>
              <a:gd name="T13" fmla="*/ 2147483647 h 67"/>
              <a:gd name="T14" fmla="*/ 2147483647 w 47"/>
              <a:gd name="T15" fmla="*/ 2147483647 h 67"/>
              <a:gd name="T16" fmla="*/ 2147483647 w 47"/>
              <a:gd name="T17" fmla="*/ 0 h 67"/>
              <a:gd name="T18" fmla="*/ 2147483647 w 47"/>
              <a:gd name="T19" fmla="*/ 2147483647 h 67"/>
              <a:gd name="T20" fmla="*/ 2147483647 w 47"/>
              <a:gd name="T21" fmla="*/ 2147483647 h 67"/>
              <a:gd name="T22" fmla="*/ 2147483647 w 47"/>
              <a:gd name="T23" fmla="*/ 2147483647 h 67"/>
              <a:gd name="T24" fmla="*/ 2147483647 w 47"/>
              <a:gd name="T25" fmla="*/ 2147483647 h 67"/>
              <a:gd name="T26" fmla="*/ 2147483647 w 47"/>
              <a:gd name="T27" fmla="*/ 2147483647 h 67"/>
              <a:gd name="T28" fmla="*/ 2147483647 w 47"/>
              <a:gd name="T29" fmla="*/ 2147483647 h 67"/>
              <a:gd name="T30" fmla="*/ 0 w 47"/>
              <a:gd name="T31" fmla="*/ 2147483647 h 67"/>
              <a:gd name="T32" fmla="*/ 0 w 47"/>
              <a:gd name="T33" fmla="*/ 2147483647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67"/>
              <a:gd name="T53" fmla="*/ 47 w 47"/>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53" name="Freeform 29">
            <a:extLst>
              <a:ext uri="{FF2B5EF4-FFF2-40B4-BE49-F238E27FC236}">
                <a16:creationId xmlns:a16="http://schemas.microsoft.com/office/drawing/2014/main" id="{360A3927-4CC6-492E-B0B2-CA5C370012F7}"/>
              </a:ext>
            </a:extLst>
          </p:cNvPr>
          <p:cNvSpPr>
            <a:spLocks/>
          </p:cNvSpPr>
          <p:nvPr>
            <p:custDataLst>
              <p:tags r:id="rId24"/>
            </p:custDataLst>
          </p:nvPr>
        </p:nvSpPr>
        <p:spPr bwMode="auto">
          <a:xfrm>
            <a:off x="2303463" y="2368550"/>
            <a:ext cx="49212" cy="57150"/>
          </a:xfrm>
          <a:custGeom>
            <a:avLst/>
            <a:gdLst>
              <a:gd name="T0" fmla="*/ 0 w 112"/>
              <a:gd name="T1" fmla="*/ 2147483647 h 36"/>
              <a:gd name="T2" fmla="*/ 2147483647 w 112"/>
              <a:gd name="T3" fmla="*/ 2147483647 h 36"/>
              <a:gd name="T4" fmla="*/ 2147483647 w 112"/>
              <a:gd name="T5" fmla="*/ 2147483647 h 36"/>
              <a:gd name="T6" fmla="*/ 2147483647 w 112"/>
              <a:gd name="T7" fmla="*/ 2147483647 h 36"/>
              <a:gd name="T8" fmla="*/ 2147483647 w 112"/>
              <a:gd name="T9" fmla="*/ 2147483647 h 36"/>
              <a:gd name="T10" fmla="*/ 2147483647 w 112"/>
              <a:gd name="T11" fmla="*/ 2147483647 h 36"/>
              <a:gd name="T12" fmla="*/ 2147483647 w 112"/>
              <a:gd name="T13" fmla="*/ 2147483647 h 36"/>
              <a:gd name="T14" fmla="*/ 2147483647 w 112"/>
              <a:gd name="T15" fmla="*/ 2147483647 h 36"/>
              <a:gd name="T16" fmla="*/ 2147483647 w 112"/>
              <a:gd name="T17" fmla="*/ 2147483647 h 36"/>
              <a:gd name="T18" fmla="*/ 2147483647 w 112"/>
              <a:gd name="T19" fmla="*/ 2147483647 h 36"/>
              <a:gd name="T20" fmla="*/ 2147483647 w 112"/>
              <a:gd name="T21" fmla="*/ 2147483647 h 36"/>
              <a:gd name="T22" fmla="*/ 2147483647 w 112"/>
              <a:gd name="T23" fmla="*/ 0 h 36"/>
              <a:gd name="T24" fmla="*/ 2147483647 w 112"/>
              <a:gd name="T25" fmla="*/ 0 h 36"/>
              <a:gd name="T26" fmla="*/ 2147483647 w 112"/>
              <a:gd name="T27" fmla="*/ 2147483647 h 36"/>
              <a:gd name="T28" fmla="*/ 2147483647 w 112"/>
              <a:gd name="T29" fmla="*/ 2147483647 h 36"/>
              <a:gd name="T30" fmla="*/ 2147483647 w 112"/>
              <a:gd name="T31" fmla="*/ 2147483647 h 36"/>
              <a:gd name="T32" fmla="*/ 2147483647 w 112"/>
              <a:gd name="T33" fmla="*/ 2147483647 h 36"/>
              <a:gd name="T34" fmla="*/ 2147483647 w 112"/>
              <a:gd name="T35" fmla="*/ 2147483647 h 36"/>
              <a:gd name="T36" fmla="*/ 2147483647 w 112"/>
              <a:gd name="T37" fmla="*/ 2147483647 h 36"/>
              <a:gd name="T38" fmla="*/ 2147483647 w 112"/>
              <a:gd name="T39" fmla="*/ 2147483647 h 36"/>
              <a:gd name="T40" fmla="*/ 2147483647 w 112"/>
              <a:gd name="T41" fmla="*/ 2147483647 h 36"/>
              <a:gd name="T42" fmla="*/ 2147483647 w 112"/>
              <a:gd name="T43" fmla="*/ 2147483647 h 36"/>
              <a:gd name="T44" fmla="*/ 2147483647 w 112"/>
              <a:gd name="T45" fmla="*/ 2147483647 h 36"/>
              <a:gd name="T46" fmla="*/ 0 w 112"/>
              <a:gd name="T47" fmla="*/ 2147483647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36"/>
              <a:gd name="T74" fmla="*/ 112 w 112"/>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54" name="Freeform 30">
            <a:extLst>
              <a:ext uri="{FF2B5EF4-FFF2-40B4-BE49-F238E27FC236}">
                <a16:creationId xmlns:a16="http://schemas.microsoft.com/office/drawing/2014/main" id="{097B3FED-2FC6-4CDB-9B8E-30D44AC51753}"/>
              </a:ext>
            </a:extLst>
          </p:cNvPr>
          <p:cNvSpPr>
            <a:spLocks/>
          </p:cNvSpPr>
          <p:nvPr>
            <p:custDataLst>
              <p:tags r:id="rId25"/>
            </p:custDataLst>
          </p:nvPr>
        </p:nvSpPr>
        <p:spPr bwMode="auto">
          <a:xfrm>
            <a:off x="5041900" y="1925638"/>
            <a:ext cx="874713" cy="452437"/>
          </a:xfrm>
          <a:custGeom>
            <a:avLst/>
            <a:gdLst>
              <a:gd name="T0" fmla="*/ 2147483647 w 2006"/>
              <a:gd name="T1" fmla="*/ 2147483647 h 863"/>
              <a:gd name="T2" fmla="*/ 2147483647 w 2006"/>
              <a:gd name="T3" fmla="*/ 2147483647 h 863"/>
              <a:gd name="T4" fmla="*/ 2147483647 w 2006"/>
              <a:gd name="T5" fmla="*/ 2147483647 h 863"/>
              <a:gd name="T6" fmla="*/ 2147483647 w 2006"/>
              <a:gd name="T7" fmla="*/ 2147483647 h 863"/>
              <a:gd name="T8" fmla="*/ 2147483647 w 2006"/>
              <a:gd name="T9" fmla="*/ 2147483647 h 863"/>
              <a:gd name="T10" fmla="*/ 2147483647 w 2006"/>
              <a:gd name="T11" fmla="*/ 2147483647 h 863"/>
              <a:gd name="T12" fmla="*/ 2147483647 w 2006"/>
              <a:gd name="T13" fmla="*/ 2147483647 h 863"/>
              <a:gd name="T14" fmla="*/ 2147483647 w 2006"/>
              <a:gd name="T15" fmla="*/ 2147483647 h 863"/>
              <a:gd name="T16" fmla="*/ 2147483647 w 2006"/>
              <a:gd name="T17" fmla="*/ 2147483647 h 863"/>
              <a:gd name="T18" fmla="*/ 2147483647 w 2006"/>
              <a:gd name="T19" fmla="*/ 2147483647 h 863"/>
              <a:gd name="T20" fmla="*/ 2147483647 w 2006"/>
              <a:gd name="T21" fmla="*/ 2147483647 h 863"/>
              <a:gd name="T22" fmla="*/ 2147483647 w 2006"/>
              <a:gd name="T23" fmla="*/ 2147483647 h 863"/>
              <a:gd name="T24" fmla="*/ 2147483647 w 2006"/>
              <a:gd name="T25" fmla="*/ 2147483647 h 863"/>
              <a:gd name="T26" fmla="*/ 2147483647 w 2006"/>
              <a:gd name="T27" fmla="*/ 2147483647 h 863"/>
              <a:gd name="T28" fmla="*/ 2147483647 w 2006"/>
              <a:gd name="T29" fmla="*/ 2147483647 h 863"/>
              <a:gd name="T30" fmla="*/ 2147483647 w 2006"/>
              <a:gd name="T31" fmla="*/ 2147483647 h 863"/>
              <a:gd name="T32" fmla="*/ 2147483647 w 2006"/>
              <a:gd name="T33" fmla="*/ 2147483647 h 863"/>
              <a:gd name="T34" fmla="*/ 2147483647 w 2006"/>
              <a:gd name="T35" fmla="*/ 2147483647 h 863"/>
              <a:gd name="T36" fmla="*/ 2147483647 w 2006"/>
              <a:gd name="T37" fmla="*/ 2147483647 h 863"/>
              <a:gd name="T38" fmla="*/ 2147483647 w 2006"/>
              <a:gd name="T39" fmla="*/ 2147483647 h 863"/>
              <a:gd name="T40" fmla="*/ 2147483647 w 2006"/>
              <a:gd name="T41" fmla="*/ 2147483647 h 863"/>
              <a:gd name="T42" fmla="*/ 2147483647 w 2006"/>
              <a:gd name="T43" fmla="*/ 2147483647 h 863"/>
              <a:gd name="T44" fmla="*/ 2147483647 w 2006"/>
              <a:gd name="T45" fmla="*/ 2147483647 h 863"/>
              <a:gd name="T46" fmla="*/ 2147483647 w 2006"/>
              <a:gd name="T47" fmla="*/ 2147483647 h 863"/>
              <a:gd name="T48" fmla="*/ 2147483647 w 2006"/>
              <a:gd name="T49" fmla="*/ 2147483647 h 863"/>
              <a:gd name="T50" fmla="*/ 2147483647 w 2006"/>
              <a:gd name="T51" fmla="*/ 2147483647 h 863"/>
              <a:gd name="T52" fmla="*/ 2147483647 w 2006"/>
              <a:gd name="T53" fmla="*/ 2147483647 h 863"/>
              <a:gd name="T54" fmla="*/ 2147483647 w 2006"/>
              <a:gd name="T55" fmla="*/ 2147483647 h 863"/>
              <a:gd name="T56" fmla="*/ 2147483647 w 2006"/>
              <a:gd name="T57" fmla="*/ 2147483647 h 863"/>
              <a:gd name="T58" fmla="*/ 2147483647 w 2006"/>
              <a:gd name="T59" fmla="*/ 2147483647 h 863"/>
              <a:gd name="T60" fmla="*/ 2147483647 w 2006"/>
              <a:gd name="T61" fmla="*/ 2147483647 h 863"/>
              <a:gd name="T62" fmla="*/ 2147483647 w 2006"/>
              <a:gd name="T63" fmla="*/ 2147483647 h 863"/>
              <a:gd name="T64" fmla="*/ 2147483647 w 2006"/>
              <a:gd name="T65" fmla="*/ 2147483647 h 863"/>
              <a:gd name="T66" fmla="*/ 2147483647 w 2006"/>
              <a:gd name="T67" fmla="*/ 2147483647 h 863"/>
              <a:gd name="T68" fmla="*/ 2147483647 w 2006"/>
              <a:gd name="T69" fmla="*/ 2147483647 h 863"/>
              <a:gd name="T70" fmla="*/ 2147483647 w 2006"/>
              <a:gd name="T71" fmla="*/ 2147483647 h 863"/>
              <a:gd name="T72" fmla="*/ 2147483647 w 2006"/>
              <a:gd name="T73" fmla="*/ 2147483647 h 863"/>
              <a:gd name="T74" fmla="*/ 2147483647 w 2006"/>
              <a:gd name="T75" fmla="*/ 2147483647 h 863"/>
              <a:gd name="T76" fmla="*/ 2147483647 w 2006"/>
              <a:gd name="T77" fmla="*/ 2147483647 h 863"/>
              <a:gd name="T78" fmla="*/ 2147483647 w 2006"/>
              <a:gd name="T79" fmla="*/ 2147483647 h 863"/>
              <a:gd name="T80" fmla="*/ 2147483647 w 2006"/>
              <a:gd name="T81" fmla="*/ 2147483647 h 863"/>
              <a:gd name="T82" fmla="*/ 2147483647 w 2006"/>
              <a:gd name="T83" fmla="*/ 2147483647 h 863"/>
              <a:gd name="T84" fmla="*/ 2147483647 w 2006"/>
              <a:gd name="T85" fmla="*/ 2147483647 h 863"/>
              <a:gd name="T86" fmla="*/ 2147483647 w 2006"/>
              <a:gd name="T87" fmla="*/ 2147483647 h 863"/>
              <a:gd name="T88" fmla="*/ 2147483647 w 2006"/>
              <a:gd name="T89" fmla="*/ 2147483647 h 863"/>
              <a:gd name="T90" fmla="*/ 2147483647 w 2006"/>
              <a:gd name="T91" fmla="*/ 2147483647 h 863"/>
              <a:gd name="T92" fmla="*/ 2147483647 w 2006"/>
              <a:gd name="T93" fmla="*/ 2147483647 h 863"/>
              <a:gd name="T94" fmla="*/ 2147483647 w 2006"/>
              <a:gd name="T95" fmla="*/ 2147483647 h 863"/>
              <a:gd name="T96" fmla="*/ 2147483647 w 2006"/>
              <a:gd name="T97" fmla="*/ 2147483647 h 863"/>
              <a:gd name="T98" fmla="*/ 2147483647 w 2006"/>
              <a:gd name="T99" fmla="*/ 2147483647 h 863"/>
              <a:gd name="T100" fmla="*/ 2147483647 w 2006"/>
              <a:gd name="T101" fmla="*/ 2147483647 h 863"/>
              <a:gd name="T102" fmla="*/ 2147483647 w 2006"/>
              <a:gd name="T103" fmla="*/ 2147483647 h 863"/>
              <a:gd name="T104" fmla="*/ 2147483647 w 2006"/>
              <a:gd name="T105" fmla="*/ 2147483647 h 863"/>
              <a:gd name="T106" fmla="*/ 2147483647 w 2006"/>
              <a:gd name="T107" fmla="*/ 2147483647 h 863"/>
              <a:gd name="T108" fmla="*/ 2147483647 w 2006"/>
              <a:gd name="T109" fmla="*/ 2147483647 h 863"/>
              <a:gd name="T110" fmla="*/ 2147483647 w 2006"/>
              <a:gd name="T111" fmla="*/ 2147483647 h 863"/>
              <a:gd name="T112" fmla="*/ 2147483647 w 2006"/>
              <a:gd name="T113" fmla="*/ 2147483647 h 863"/>
              <a:gd name="T114" fmla="*/ 2147483647 w 2006"/>
              <a:gd name="T115" fmla="*/ 2147483647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6"/>
              <a:gd name="T175" fmla="*/ 0 h 863"/>
              <a:gd name="T176" fmla="*/ 2006 w 2006"/>
              <a:gd name="T177" fmla="*/ 863 h 8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55" name="Freeform 31">
            <a:extLst>
              <a:ext uri="{FF2B5EF4-FFF2-40B4-BE49-F238E27FC236}">
                <a16:creationId xmlns:a16="http://schemas.microsoft.com/office/drawing/2014/main" id="{03EE2D72-94A6-419D-821C-B3A02DA0D592}"/>
              </a:ext>
            </a:extLst>
          </p:cNvPr>
          <p:cNvSpPr>
            <a:spLocks/>
          </p:cNvSpPr>
          <p:nvPr>
            <p:custDataLst>
              <p:tags r:id="rId26"/>
            </p:custDataLst>
          </p:nvPr>
        </p:nvSpPr>
        <p:spPr bwMode="auto">
          <a:xfrm>
            <a:off x="5272088" y="2228850"/>
            <a:ext cx="409575" cy="249238"/>
          </a:xfrm>
          <a:custGeom>
            <a:avLst/>
            <a:gdLst>
              <a:gd name="T0" fmla="*/ 2147483647 w 950"/>
              <a:gd name="T1" fmla="*/ 2147483647 h 468"/>
              <a:gd name="T2" fmla="*/ 2147483647 w 950"/>
              <a:gd name="T3" fmla="*/ 2147483647 h 468"/>
              <a:gd name="T4" fmla="*/ 2147483647 w 950"/>
              <a:gd name="T5" fmla="*/ 2147483647 h 468"/>
              <a:gd name="T6" fmla="*/ 2147483647 w 950"/>
              <a:gd name="T7" fmla="*/ 2147483647 h 468"/>
              <a:gd name="T8" fmla="*/ 2147483647 w 950"/>
              <a:gd name="T9" fmla="*/ 2147483647 h 468"/>
              <a:gd name="T10" fmla="*/ 2147483647 w 950"/>
              <a:gd name="T11" fmla="*/ 2147483647 h 468"/>
              <a:gd name="T12" fmla="*/ 2147483647 w 950"/>
              <a:gd name="T13" fmla="*/ 2147483647 h 468"/>
              <a:gd name="T14" fmla="*/ 2147483647 w 950"/>
              <a:gd name="T15" fmla="*/ 2147483647 h 468"/>
              <a:gd name="T16" fmla="*/ 2147483647 w 950"/>
              <a:gd name="T17" fmla="*/ 2147483647 h 468"/>
              <a:gd name="T18" fmla="*/ 2147483647 w 950"/>
              <a:gd name="T19" fmla="*/ 2147483647 h 468"/>
              <a:gd name="T20" fmla="*/ 0 w 950"/>
              <a:gd name="T21" fmla="*/ 2147483647 h 468"/>
              <a:gd name="T22" fmla="*/ 2147483647 w 950"/>
              <a:gd name="T23" fmla="*/ 2147483647 h 468"/>
              <a:gd name="T24" fmla="*/ 2147483647 w 950"/>
              <a:gd name="T25" fmla="*/ 2147483647 h 468"/>
              <a:gd name="T26" fmla="*/ 2147483647 w 950"/>
              <a:gd name="T27" fmla="*/ 2147483647 h 468"/>
              <a:gd name="T28" fmla="*/ 2147483647 w 950"/>
              <a:gd name="T29" fmla="*/ 2147483647 h 468"/>
              <a:gd name="T30" fmla="*/ 2147483647 w 950"/>
              <a:gd name="T31" fmla="*/ 2147483647 h 468"/>
              <a:gd name="T32" fmla="*/ 2147483647 w 950"/>
              <a:gd name="T33" fmla="*/ 2147483647 h 468"/>
              <a:gd name="T34" fmla="*/ 2147483647 w 950"/>
              <a:gd name="T35" fmla="*/ 2147483647 h 468"/>
              <a:gd name="T36" fmla="*/ 2147483647 w 950"/>
              <a:gd name="T37" fmla="*/ 2147483647 h 468"/>
              <a:gd name="T38" fmla="*/ 2147483647 w 950"/>
              <a:gd name="T39" fmla="*/ 2147483647 h 468"/>
              <a:gd name="T40" fmla="*/ 2147483647 w 950"/>
              <a:gd name="T41" fmla="*/ 2147483647 h 468"/>
              <a:gd name="T42" fmla="*/ 2147483647 w 950"/>
              <a:gd name="T43" fmla="*/ 2147483647 h 468"/>
              <a:gd name="T44" fmla="*/ 2147483647 w 950"/>
              <a:gd name="T45" fmla="*/ 2147483647 h 468"/>
              <a:gd name="T46" fmla="*/ 2147483647 w 950"/>
              <a:gd name="T47" fmla="*/ 2147483647 h 468"/>
              <a:gd name="T48" fmla="*/ 2147483647 w 950"/>
              <a:gd name="T49" fmla="*/ 2147483647 h 468"/>
              <a:gd name="T50" fmla="*/ 2147483647 w 950"/>
              <a:gd name="T51" fmla="*/ 2147483647 h 468"/>
              <a:gd name="T52" fmla="*/ 2147483647 w 950"/>
              <a:gd name="T53" fmla="*/ 2147483647 h 468"/>
              <a:gd name="T54" fmla="*/ 2147483647 w 950"/>
              <a:gd name="T55" fmla="*/ 2147483647 h 468"/>
              <a:gd name="T56" fmla="*/ 2147483647 w 950"/>
              <a:gd name="T57" fmla="*/ 2147483647 h 468"/>
              <a:gd name="T58" fmla="*/ 2147483647 w 950"/>
              <a:gd name="T59" fmla="*/ 2147483647 h 468"/>
              <a:gd name="T60" fmla="*/ 2147483647 w 950"/>
              <a:gd name="T61" fmla="*/ 2147483647 h 468"/>
              <a:gd name="T62" fmla="*/ 2147483647 w 950"/>
              <a:gd name="T63" fmla="*/ 2147483647 h 468"/>
              <a:gd name="T64" fmla="*/ 2147483647 w 950"/>
              <a:gd name="T65" fmla="*/ 2147483647 h 468"/>
              <a:gd name="T66" fmla="*/ 2147483647 w 950"/>
              <a:gd name="T67" fmla="*/ 2147483647 h 468"/>
              <a:gd name="T68" fmla="*/ 2147483647 w 950"/>
              <a:gd name="T69" fmla="*/ 2147483647 h 468"/>
              <a:gd name="T70" fmla="*/ 2147483647 w 950"/>
              <a:gd name="T71" fmla="*/ 2147483647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50"/>
              <a:gd name="T109" fmla="*/ 0 h 468"/>
              <a:gd name="T110" fmla="*/ 950 w 950"/>
              <a:gd name="T111" fmla="*/ 468 h 4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FFC00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56" name="Freeform 32">
            <a:extLst>
              <a:ext uri="{FF2B5EF4-FFF2-40B4-BE49-F238E27FC236}">
                <a16:creationId xmlns:a16="http://schemas.microsoft.com/office/drawing/2014/main" id="{3BDF3A3F-E357-415F-9C8D-23780E540081}"/>
              </a:ext>
            </a:extLst>
          </p:cNvPr>
          <p:cNvSpPr>
            <a:spLocks/>
          </p:cNvSpPr>
          <p:nvPr>
            <p:custDataLst>
              <p:tags r:id="rId27"/>
            </p:custDataLst>
          </p:nvPr>
        </p:nvSpPr>
        <p:spPr bwMode="auto">
          <a:xfrm>
            <a:off x="4079875" y="3232150"/>
            <a:ext cx="296863" cy="288925"/>
          </a:xfrm>
          <a:custGeom>
            <a:avLst/>
            <a:gdLst>
              <a:gd name="T0" fmla="*/ 2147483647 w 671"/>
              <a:gd name="T1" fmla="*/ 2147483647 h 549"/>
              <a:gd name="T2" fmla="*/ 2147483647 w 671"/>
              <a:gd name="T3" fmla="*/ 2147483647 h 549"/>
              <a:gd name="T4" fmla="*/ 2147483647 w 671"/>
              <a:gd name="T5" fmla="*/ 2147483647 h 549"/>
              <a:gd name="T6" fmla="*/ 2147483647 w 671"/>
              <a:gd name="T7" fmla="*/ 2147483647 h 549"/>
              <a:gd name="T8" fmla="*/ 2147483647 w 671"/>
              <a:gd name="T9" fmla="*/ 2147483647 h 549"/>
              <a:gd name="T10" fmla="*/ 2147483647 w 671"/>
              <a:gd name="T11" fmla="*/ 2147483647 h 549"/>
              <a:gd name="T12" fmla="*/ 2147483647 w 671"/>
              <a:gd name="T13" fmla="*/ 2147483647 h 549"/>
              <a:gd name="T14" fmla="*/ 2147483647 w 671"/>
              <a:gd name="T15" fmla="*/ 2147483647 h 549"/>
              <a:gd name="T16" fmla="*/ 2147483647 w 671"/>
              <a:gd name="T17" fmla="*/ 2147483647 h 549"/>
              <a:gd name="T18" fmla="*/ 2147483647 w 671"/>
              <a:gd name="T19" fmla="*/ 2147483647 h 549"/>
              <a:gd name="T20" fmla="*/ 2147483647 w 671"/>
              <a:gd name="T21" fmla="*/ 2147483647 h 549"/>
              <a:gd name="T22" fmla="*/ 2147483647 w 671"/>
              <a:gd name="T23" fmla="*/ 2147483647 h 549"/>
              <a:gd name="T24" fmla="*/ 2147483647 w 671"/>
              <a:gd name="T25" fmla="*/ 0 h 549"/>
              <a:gd name="T26" fmla="*/ 2147483647 w 671"/>
              <a:gd name="T27" fmla="*/ 2147483647 h 549"/>
              <a:gd name="T28" fmla="*/ 2147483647 w 671"/>
              <a:gd name="T29" fmla="*/ 2147483647 h 549"/>
              <a:gd name="T30" fmla="*/ 2147483647 w 671"/>
              <a:gd name="T31" fmla="*/ 2147483647 h 549"/>
              <a:gd name="T32" fmla="*/ 2147483647 w 671"/>
              <a:gd name="T33" fmla="*/ 2147483647 h 549"/>
              <a:gd name="T34" fmla="*/ 2147483647 w 671"/>
              <a:gd name="T35" fmla="*/ 2147483647 h 549"/>
              <a:gd name="T36" fmla="*/ 2147483647 w 671"/>
              <a:gd name="T37" fmla="*/ 2147483647 h 549"/>
              <a:gd name="T38" fmla="*/ 2147483647 w 671"/>
              <a:gd name="T39" fmla="*/ 2147483647 h 549"/>
              <a:gd name="T40" fmla="*/ 2147483647 w 671"/>
              <a:gd name="T41" fmla="*/ 2147483647 h 549"/>
              <a:gd name="T42" fmla="*/ 2147483647 w 671"/>
              <a:gd name="T43" fmla="*/ 2147483647 h 549"/>
              <a:gd name="T44" fmla="*/ 2147483647 w 671"/>
              <a:gd name="T45" fmla="*/ 2147483647 h 549"/>
              <a:gd name="T46" fmla="*/ 2147483647 w 671"/>
              <a:gd name="T47" fmla="*/ 2147483647 h 549"/>
              <a:gd name="T48" fmla="*/ 2147483647 w 671"/>
              <a:gd name="T49" fmla="*/ 2147483647 h 549"/>
              <a:gd name="T50" fmla="*/ 2147483647 w 671"/>
              <a:gd name="T51" fmla="*/ 2147483647 h 549"/>
              <a:gd name="T52" fmla="*/ 2147483647 w 671"/>
              <a:gd name="T53" fmla="*/ 2147483647 h 549"/>
              <a:gd name="T54" fmla="*/ 2147483647 w 671"/>
              <a:gd name="T55" fmla="*/ 2147483647 h 549"/>
              <a:gd name="T56" fmla="*/ 2147483647 w 671"/>
              <a:gd name="T57" fmla="*/ 2147483647 h 549"/>
              <a:gd name="T58" fmla="*/ 2147483647 w 671"/>
              <a:gd name="T59" fmla="*/ 2147483647 h 549"/>
              <a:gd name="T60" fmla="*/ 2147483647 w 671"/>
              <a:gd name="T61" fmla="*/ 2147483647 h 549"/>
              <a:gd name="T62" fmla="*/ 2147483647 w 671"/>
              <a:gd name="T63" fmla="*/ 2147483647 h 549"/>
              <a:gd name="T64" fmla="*/ 2147483647 w 671"/>
              <a:gd name="T65" fmla="*/ 2147483647 h 549"/>
              <a:gd name="T66" fmla="*/ 2147483647 w 671"/>
              <a:gd name="T67" fmla="*/ 2147483647 h 549"/>
              <a:gd name="T68" fmla="*/ 2147483647 w 671"/>
              <a:gd name="T69" fmla="*/ 2147483647 h 549"/>
              <a:gd name="T70" fmla="*/ 2147483647 w 671"/>
              <a:gd name="T71" fmla="*/ 2147483647 h 549"/>
              <a:gd name="T72" fmla="*/ 2147483647 w 671"/>
              <a:gd name="T73" fmla="*/ 2147483647 h 549"/>
              <a:gd name="T74" fmla="*/ 2147483647 w 671"/>
              <a:gd name="T75" fmla="*/ 2147483647 h 549"/>
              <a:gd name="T76" fmla="*/ 2147483647 w 671"/>
              <a:gd name="T77" fmla="*/ 2147483647 h 549"/>
              <a:gd name="T78" fmla="*/ 2147483647 w 671"/>
              <a:gd name="T79" fmla="*/ 2147483647 h 549"/>
              <a:gd name="T80" fmla="*/ 2147483647 w 671"/>
              <a:gd name="T81" fmla="*/ 2147483647 h 549"/>
              <a:gd name="T82" fmla="*/ 2147483647 w 671"/>
              <a:gd name="T83" fmla="*/ 2147483647 h 549"/>
              <a:gd name="T84" fmla="*/ 2147483647 w 671"/>
              <a:gd name="T85" fmla="*/ 2147483647 h 549"/>
              <a:gd name="T86" fmla="*/ 2147483647 w 671"/>
              <a:gd name="T87" fmla="*/ 2147483647 h 549"/>
              <a:gd name="T88" fmla="*/ 2147483647 w 671"/>
              <a:gd name="T89" fmla="*/ 2147483647 h 549"/>
              <a:gd name="T90" fmla="*/ 2147483647 w 671"/>
              <a:gd name="T91" fmla="*/ 2147483647 h 549"/>
              <a:gd name="T92" fmla="*/ 2147483647 w 671"/>
              <a:gd name="T93" fmla="*/ 2147483647 h 549"/>
              <a:gd name="T94" fmla="*/ 2147483647 w 671"/>
              <a:gd name="T95" fmla="*/ 2147483647 h 549"/>
              <a:gd name="T96" fmla="*/ 2147483647 w 671"/>
              <a:gd name="T97" fmla="*/ 2147483647 h 549"/>
              <a:gd name="T98" fmla="*/ 2147483647 w 671"/>
              <a:gd name="T99" fmla="*/ 2147483647 h 549"/>
              <a:gd name="T100" fmla="*/ 2147483647 w 671"/>
              <a:gd name="T101" fmla="*/ 2147483647 h 549"/>
              <a:gd name="T102" fmla="*/ 2147483647 w 671"/>
              <a:gd name="T103" fmla="*/ 2147483647 h 549"/>
              <a:gd name="T104" fmla="*/ 2147483647 w 671"/>
              <a:gd name="T105" fmla="*/ 2147483647 h 549"/>
              <a:gd name="T106" fmla="*/ 2147483647 w 671"/>
              <a:gd name="T107" fmla="*/ 2147483647 h 549"/>
              <a:gd name="T108" fmla="*/ 2147483647 w 671"/>
              <a:gd name="T109" fmla="*/ 2147483647 h 549"/>
              <a:gd name="T110" fmla="*/ 2147483647 w 671"/>
              <a:gd name="T111" fmla="*/ 2147483647 h 549"/>
              <a:gd name="T112" fmla="*/ 2147483647 w 671"/>
              <a:gd name="T113" fmla="*/ 2147483647 h 549"/>
              <a:gd name="T114" fmla="*/ 2147483647 w 671"/>
              <a:gd name="T115" fmla="*/ 2147483647 h 549"/>
              <a:gd name="T116" fmla="*/ 2147483647 w 671"/>
              <a:gd name="T117" fmla="*/ 2147483647 h 549"/>
              <a:gd name="T118" fmla="*/ 2147483647 w 671"/>
              <a:gd name="T119" fmla="*/ 2147483647 h 549"/>
              <a:gd name="T120" fmla="*/ 2147483647 w 671"/>
              <a:gd name="T121" fmla="*/ 2147483647 h 549"/>
              <a:gd name="T122" fmla="*/ 0 w 671"/>
              <a:gd name="T123" fmla="*/ 2147483647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1"/>
              <a:gd name="T187" fmla="*/ 0 h 549"/>
              <a:gd name="T188" fmla="*/ 671 w 671"/>
              <a:gd name="T189" fmla="*/ 549 h 5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57" name="Freeform 33">
            <a:extLst>
              <a:ext uri="{FF2B5EF4-FFF2-40B4-BE49-F238E27FC236}">
                <a16:creationId xmlns:a16="http://schemas.microsoft.com/office/drawing/2014/main" id="{BFC059E9-F533-4A40-8134-A79F81907B59}"/>
              </a:ext>
            </a:extLst>
          </p:cNvPr>
          <p:cNvSpPr>
            <a:spLocks/>
          </p:cNvSpPr>
          <p:nvPr>
            <p:custDataLst>
              <p:tags r:id="rId28"/>
            </p:custDataLst>
          </p:nvPr>
        </p:nvSpPr>
        <p:spPr bwMode="auto">
          <a:xfrm>
            <a:off x="4922838" y="3097213"/>
            <a:ext cx="152400" cy="169862"/>
          </a:xfrm>
          <a:custGeom>
            <a:avLst/>
            <a:gdLst>
              <a:gd name="T0" fmla="*/ 2147483647 w 358"/>
              <a:gd name="T1" fmla="*/ 2147483647 h 327"/>
              <a:gd name="T2" fmla="*/ 2147483647 w 358"/>
              <a:gd name="T3" fmla="*/ 2147483647 h 327"/>
              <a:gd name="T4" fmla="*/ 2147483647 w 358"/>
              <a:gd name="T5" fmla="*/ 2147483647 h 327"/>
              <a:gd name="T6" fmla="*/ 2147483647 w 358"/>
              <a:gd name="T7" fmla="*/ 2147483647 h 327"/>
              <a:gd name="T8" fmla="*/ 2147483647 w 358"/>
              <a:gd name="T9" fmla="*/ 2147483647 h 327"/>
              <a:gd name="T10" fmla="*/ 2147483647 w 358"/>
              <a:gd name="T11" fmla="*/ 2147483647 h 327"/>
              <a:gd name="T12" fmla="*/ 2147483647 w 358"/>
              <a:gd name="T13" fmla="*/ 2147483647 h 327"/>
              <a:gd name="T14" fmla="*/ 2147483647 w 358"/>
              <a:gd name="T15" fmla="*/ 2147483647 h 327"/>
              <a:gd name="T16" fmla="*/ 2147483647 w 358"/>
              <a:gd name="T17" fmla="*/ 2147483647 h 327"/>
              <a:gd name="T18" fmla="*/ 2147483647 w 358"/>
              <a:gd name="T19" fmla="*/ 2147483647 h 327"/>
              <a:gd name="T20" fmla="*/ 2147483647 w 358"/>
              <a:gd name="T21" fmla="*/ 2147483647 h 327"/>
              <a:gd name="T22" fmla="*/ 2147483647 w 358"/>
              <a:gd name="T23" fmla="*/ 2147483647 h 327"/>
              <a:gd name="T24" fmla="*/ 2147483647 w 358"/>
              <a:gd name="T25" fmla="*/ 2147483647 h 327"/>
              <a:gd name="T26" fmla="*/ 2147483647 w 358"/>
              <a:gd name="T27" fmla="*/ 2147483647 h 327"/>
              <a:gd name="T28" fmla="*/ 2147483647 w 358"/>
              <a:gd name="T29" fmla="*/ 2147483647 h 327"/>
              <a:gd name="T30" fmla="*/ 2147483647 w 358"/>
              <a:gd name="T31" fmla="*/ 2147483647 h 327"/>
              <a:gd name="T32" fmla="*/ 2147483647 w 358"/>
              <a:gd name="T33" fmla="*/ 2147483647 h 327"/>
              <a:gd name="T34" fmla="*/ 2147483647 w 358"/>
              <a:gd name="T35" fmla="*/ 2147483647 h 327"/>
              <a:gd name="T36" fmla="*/ 2147483647 w 358"/>
              <a:gd name="T37" fmla="*/ 2147483647 h 327"/>
              <a:gd name="T38" fmla="*/ 2147483647 w 358"/>
              <a:gd name="T39" fmla="*/ 2147483647 h 327"/>
              <a:gd name="T40" fmla="*/ 2147483647 w 358"/>
              <a:gd name="T41" fmla="*/ 2147483647 h 327"/>
              <a:gd name="T42" fmla="*/ 2147483647 w 358"/>
              <a:gd name="T43" fmla="*/ 2147483647 h 327"/>
              <a:gd name="T44" fmla="*/ 2147483647 w 358"/>
              <a:gd name="T45" fmla="*/ 2147483647 h 327"/>
              <a:gd name="T46" fmla="*/ 2147483647 w 358"/>
              <a:gd name="T47" fmla="*/ 2147483647 h 327"/>
              <a:gd name="T48" fmla="*/ 2147483647 w 358"/>
              <a:gd name="T49" fmla="*/ 2147483647 h 327"/>
              <a:gd name="T50" fmla="*/ 2147483647 w 358"/>
              <a:gd name="T51" fmla="*/ 2147483647 h 327"/>
              <a:gd name="T52" fmla="*/ 2147483647 w 358"/>
              <a:gd name="T53" fmla="*/ 0 h 327"/>
              <a:gd name="T54" fmla="*/ 2147483647 w 358"/>
              <a:gd name="T55" fmla="*/ 2147483647 h 327"/>
              <a:gd name="T56" fmla="*/ 2147483647 w 358"/>
              <a:gd name="T57" fmla="*/ 2147483647 h 327"/>
              <a:gd name="T58" fmla="*/ 2147483647 w 358"/>
              <a:gd name="T59" fmla="*/ 2147483647 h 327"/>
              <a:gd name="T60" fmla="*/ 2147483647 w 358"/>
              <a:gd name="T61" fmla="*/ 2147483647 h 327"/>
              <a:gd name="T62" fmla="*/ 2147483647 w 358"/>
              <a:gd name="T63" fmla="*/ 2147483647 h 327"/>
              <a:gd name="T64" fmla="*/ 2147483647 w 358"/>
              <a:gd name="T65" fmla="*/ 2147483647 h 327"/>
              <a:gd name="T66" fmla="*/ 2147483647 w 358"/>
              <a:gd name="T67" fmla="*/ 2147483647 h 327"/>
              <a:gd name="T68" fmla="*/ 2147483647 w 358"/>
              <a:gd name="T69" fmla="*/ 2147483647 h 327"/>
              <a:gd name="T70" fmla="*/ 2147483647 w 358"/>
              <a:gd name="T71" fmla="*/ 2147483647 h 327"/>
              <a:gd name="T72" fmla="*/ 2147483647 w 358"/>
              <a:gd name="T73" fmla="*/ 2147483647 h 327"/>
              <a:gd name="T74" fmla="*/ 2147483647 w 358"/>
              <a:gd name="T75" fmla="*/ 2147483647 h 327"/>
              <a:gd name="T76" fmla="*/ 0 w 358"/>
              <a:gd name="T77" fmla="*/ 2147483647 h 327"/>
              <a:gd name="T78" fmla="*/ 0 w 358"/>
              <a:gd name="T79" fmla="*/ 2147483647 h 327"/>
              <a:gd name="T80" fmla="*/ 2147483647 w 358"/>
              <a:gd name="T81" fmla="*/ 2147483647 h 327"/>
              <a:gd name="T82" fmla="*/ 2147483647 w 358"/>
              <a:gd name="T83" fmla="*/ 2147483647 h 327"/>
              <a:gd name="T84" fmla="*/ 2147483647 w 358"/>
              <a:gd name="T85" fmla="*/ 2147483647 h 327"/>
              <a:gd name="T86" fmla="*/ 2147483647 w 358"/>
              <a:gd name="T87" fmla="*/ 2147483647 h 327"/>
              <a:gd name="T88" fmla="*/ 2147483647 w 358"/>
              <a:gd name="T89" fmla="*/ 2147483647 h 327"/>
              <a:gd name="T90" fmla="*/ 2147483647 w 358"/>
              <a:gd name="T91" fmla="*/ 2147483647 h 327"/>
              <a:gd name="T92" fmla="*/ 2147483647 w 358"/>
              <a:gd name="T93" fmla="*/ 2147483647 h 327"/>
              <a:gd name="T94" fmla="*/ 2147483647 w 358"/>
              <a:gd name="T95" fmla="*/ 2147483647 h 327"/>
              <a:gd name="T96" fmla="*/ 2147483647 w 358"/>
              <a:gd name="T97" fmla="*/ 2147483647 h 327"/>
              <a:gd name="T98" fmla="*/ 2147483647 w 358"/>
              <a:gd name="T99" fmla="*/ 2147483647 h 327"/>
              <a:gd name="T100" fmla="*/ 2147483647 w 358"/>
              <a:gd name="T101" fmla="*/ 2147483647 h 327"/>
              <a:gd name="T102" fmla="*/ 2147483647 w 358"/>
              <a:gd name="T103" fmla="*/ 2147483647 h 327"/>
              <a:gd name="T104" fmla="*/ 2147483647 w 358"/>
              <a:gd name="T105" fmla="*/ 2147483647 h 327"/>
              <a:gd name="T106" fmla="*/ 2147483647 w 358"/>
              <a:gd name="T107" fmla="*/ 2147483647 h 327"/>
              <a:gd name="T108" fmla="*/ 2147483647 w 358"/>
              <a:gd name="T109" fmla="*/ 2147483647 h 327"/>
              <a:gd name="T110" fmla="*/ 2147483647 w 358"/>
              <a:gd name="T111" fmla="*/ 2147483647 h 327"/>
              <a:gd name="T112" fmla="*/ 2147483647 w 358"/>
              <a:gd name="T113" fmla="*/ 2147483647 h 327"/>
              <a:gd name="T114" fmla="*/ 2147483647 w 358"/>
              <a:gd name="T115" fmla="*/ 2147483647 h 327"/>
              <a:gd name="T116" fmla="*/ 2147483647 w 358"/>
              <a:gd name="T117" fmla="*/ 2147483647 h 327"/>
              <a:gd name="T118" fmla="*/ 2147483647 w 358"/>
              <a:gd name="T119" fmla="*/ 2147483647 h 327"/>
              <a:gd name="T120" fmla="*/ 2147483647 w 358"/>
              <a:gd name="T121" fmla="*/ 2147483647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8"/>
              <a:gd name="T184" fmla="*/ 0 h 327"/>
              <a:gd name="T185" fmla="*/ 358 w 358"/>
              <a:gd name="T186" fmla="*/ 327 h 3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58" name="Freeform 34">
            <a:extLst>
              <a:ext uri="{FF2B5EF4-FFF2-40B4-BE49-F238E27FC236}">
                <a16:creationId xmlns:a16="http://schemas.microsoft.com/office/drawing/2014/main" id="{E98E3F3D-5BC1-481C-BA42-BAD29192E355}"/>
              </a:ext>
            </a:extLst>
          </p:cNvPr>
          <p:cNvSpPr>
            <a:spLocks/>
          </p:cNvSpPr>
          <p:nvPr>
            <p:custDataLst>
              <p:tags r:id="rId29"/>
            </p:custDataLst>
          </p:nvPr>
        </p:nvSpPr>
        <p:spPr bwMode="auto">
          <a:xfrm>
            <a:off x="4384675" y="2101850"/>
            <a:ext cx="125413" cy="57150"/>
          </a:xfrm>
          <a:custGeom>
            <a:avLst/>
            <a:gdLst>
              <a:gd name="T0" fmla="*/ 2147483647 w 292"/>
              <a:gd name="T1" fmla="*/ 0 h 99"/>
              <a:gd name="T2" fmla="*/ 2147483647 w 292"/>
              <a:gd name="T3" fmla="*/ 0 h 99"/>
              <a:gd name="T4" fmla="*/ 2147483647 w 292"/>
              <a:gd name="T5" fmla="*/ 2147483647 h 99"/>
              <a:gd name="T6" fmla="*/ 2147483647 w 292"/>
              <a:gd name="T7" fmla="*/ 2147483647 h 99"/>
              <a:gd name="T8" fmla="*/ 2147483647 w 292"/>
              <a:gd name="T9" fmla="*/ 2147483647 h 99"/>
              <a:gd name="T10" fmla="*/ 2147483647 w 292"/>
              <a:gd name="T11" fmla="*/ 2147483647 h 99"/>
              <a:gd name="T12" fmla="*/ 2147483647 w 292"/>
              <a:gd name="T13" fmla="*/ 2147483647 h 99"/>
              <a:gd name="T14" fmla="*/ 2147483647 w 292"/>
              <a:gd name="T15" fmla="*/ 2147483647 h 99"/>
              <a:gd name="T16" fmla="*/ 2147483647 w 292"/>
              <a:gd name="T17" fmla="*/ 2147483647 h 99"/>
              <a:gd name="T18" fmla="*/ 2147483647 w 292"/>
              <a:gd name="T19" fmla="*/ 2147483647 h 99"/>
              <a:gd name="T20" fmla="*/ 2147483647 w 292"/>
              <a:gd name="T21" fmla="*/ 2147483647 h 99"/>
              <a:gd name="T22" fmla="*/ 2147483647 w 292"/>
              <a:gd name="T23" fmla="*/ 2147483647 h 99"/>
              <a:gd name="T24" fmla="*/ 2147483647 w 292"/>
              <a:gd name="T25" fmla="*/ 2147483647 h 99"/>
              <a:gd name="T26" fmla="*/ 2147483647 w 292"/>
              <a:gd name="T27" fmla="*/ 2147483647 h 99"/>
              <a:gd name="T28" fmla="*/ 2147483647 w 292"/>
              <a:gd name="T29" fmla="*/ 2147483647 h 99"/>
              <a:gd name="T30" fmla="*/ 2147483647 w 292"/>
              <a:gd name="T31" fmla="*/ 2147483647 h 99"/>
              <a:gd name="T32" fmla="*/ 2147483647 w 292"/>
              <a:gd name="T33" fmla="*/ 2147483647 h 99"/>
              <a:gd name="T34" fmla="*/ 2147483647 w 292"/>
              <a:gd name="T35" fmla="*/ 2147483647 h 99"/>
              <a:gd name="T36" fmla="*/ 0 w 292"/>
              <a:gd name="T37" fmla="*/ 2147483647 h 99"/>
              <a:gd name="T38" fmla="*/ 2147483647 w 292"/>
              <a:gd name="T39" fmla="*/ 2147483647 h 99"/>
              <a:gd name="T40" fmla="*/ 2147483647 w 292"/>
              <a:gd name="T41" fmla="*/ 2147483647 h 99"/>
              <a:gd name="T42" fmla="*/ 2147483647 w 292"/>
              <a:gd name="T43" fmla="*/ 2147483647 h 99"/>
              <a:gd name="T44" fmla="*/ 2147483647 w 292"/>
              <a:gd name="T45" fmla="*/ 2147483647 h 99"/>
              <a:gd name="T46" fmla="*/ 2147483647 w 292"/>
              <a:gd name="T47" fmla="*/ 2147483647 h 99"/>
              <a:gd name="T48" fmla="*/ 2147483647 w 292"/>
              <a:gd name="T49" fmla="*/ 2147483647 h 99"/>
              <a:gd name="T50" fmla="*/ 2147483647 w 292"/>
              <a:gd name="T51" fmla="*/ 2147483647 h 99"/>
              <a:gd name="T52" fmla="*/ 2147483647 w 292"/>
              <a:gd name="T53" fmla="*/ 2147483647 h 99"/>
              <a:gd name="T54" fmla="*/ 2147483647 w 292"/>
              <a:gd name="T55" fmla="*/ 2147483647 h 99"/>
              <a:gd name="T56" fmla="*/ 2147483647 w 292"/>
              <a:gd name="T57" fmla="*/ 2147483647 h 99"/>
              <a:gd name="T58" fmla="*/ 2147483647 w 292"/>
              <a:gd name="T59" fmla="*/ 2147483647 h 99"/>
              <a:gd name="T60" fmla="*/ 2147483647 w 292"/>
              <a:gd name="T61" fmla="*/ 2147483647 h 99"/>
              <a:gd name="T62" fmla="*/ 2147483647 w 292"/>
              <a:gd name="T63" fmla="*/ 2147483647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2"/>
              <a:gd name="T97" fmla="*/ 0 h 99"/>
              <a:gd name="T98" fmla="*/ 292 w 292"/>
              <a:gd name="T99" fmla="*/ 99 h 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59" name="Freeform 35">
            <a:extLst>
              <a:ext uri="{FF2B5EF4-FFF2-40B4-BE49-F238E27FC236}">
                <a16:creationId xmlns:a16="http://schemas.microsoft.com/office/drawing/2014/main" id="{FDEC851C-03BB-44E6-B65A-CFCBE6DEE448}"/>
              </a:ext>
            </a:extLst>
          </p:cNvPr>
          <p:cNvSpPr>
            <a:spLocks/>
          </p:cNvSpPr>
          <p:nvPr>
            <p:custDataLst>
              <p:tags r:id="rId30"/>
            </p:custDataLst>
          </p:nvPr>
        </p:nvSpPr>
        <p:spPr bwMode="auto">
          <a:xfrm>
            <a:off x="5248275" y="2822575"/>
            <a:ext cx="19050" cy="57150"/>
          </a:xfrm>
          <a:custGeom>
            <a:avLst/>
            <a:gdLst>
              <a:gd name="T0" fmla="*/ 2147483647 w 43"/>
              <a:gd name="T1" fmla="*/ 2147483647 h 93"/>
              <a:gd name="T2" fmla="*/ 2147483647 w 43"/>
              <a:gd name="T3" fmla="*/ 2147483647 h 93"/>
              <a:gd name="T4" fmla="*/ 2147483647 w 43"/>
              <a:gd name="T5" fmla="*/ 2147483647 h 93"/>
              <a:gd name="T6" fmla="*/ 2147483647 w 43"/>
              <a:gd name="T7" fmla="*/ 2147483647 h 93"/>
              <a:gd name="T8" fmla="*/ 2147483647 w 43"/>
              <a:gd name="T9" fmla="*/ 2147483647 h 93"/>
              <a:gd name="T10" fmla="*/ 2147483647 w 43"/>
              <a:gd name="T11" fmla="*/ 2147483647 h 93"/>
              <a:gd name="T12" fmla="*/ 2147483647 w 43"/>
              <a:gd name="T13" fmla="*/ 2147483647 h 93"/>
              <a:gd name="T14" fmla="*/ 2147483647 w 43"/>
              <a:gd name="T15" fmla="*/ 2147483647 h 93"/>
              <a:gd name="T16" fmla="*/ 2147483647 w 43"/>
              <a:gd name="T17" fmla="*/ 2147483647 h 93"/>
              <a:gd name="T18" fmla="*/ 2147483647 w 43"/>
              <a:gd name="T19" fmla="*/ 2147483647 h 93"/>
              <a:gd name="T20" fmla="*/ 2147483647 w 43"/>
              <a:gd name="T21" fmla="*/ 2147483647 h 93"/>
              <a:gd name="T22" fmla="*/ 2147483647 w 43"/>
              <a:gd name="T23" fmla="*/ 2147483647 h 93"/>
              <a:gd name="T24" fmla="*/ 2147483647 w 43"/>
              <a:gd name="T25" fmla="*/ 2147483647 h 93"/>
              <a:gd name="T26" fmla="*/ 2147483647 w 43"/>
              <a:gd name="T27" fmla="*/ 2147483647 h 93"/>
              <a:gd name="T28" fmla="*/ 0 w 43"/>
              <a:gd name="T29" fmla="*/ 2147483647 h 93"/>
              <a:gd name="T30" fmla="*/ 2147483647 w 43"/>
              <a:gd name="T31" fmla="*/ 2147483647 h 93"/>
              <a:gd name="T32" fmla="*/ 2147483647 w 43"/>
              <a:gd name="T33" fmla="*/ 2147483647 h 93"/>
              <a:gd name="T34" fmla="*/ 2147483647 w 43"/>
              <a:gd name="T35" fmla="*/ 2147483647 h 93"/>
              <a:gd name="T36" fmla="*/ 2147483647 w 43"/>
              <a:gd name="T37" fmla="*/ 2147483647 h 93"/>
              <a:gd name="T38" fmla="*/ 2147483647 w 43"/>
              <a:gd name="T39" fmla="*/ 2147483647 h 93"/>
              <a:gd name="T40" fmla="*/ 2147483647 w 43"/>
              <a:gd name="T41" fmla="*/ 2147483647 h 93"/>
              <a:gd name="T42" fmla="*/ 2147483647 w 43"/>
              <a:gd name="T43" fmla="*/ 2147483647 h 93"/>
              <a:gd name="T44" fmla="*/ 2147483647 w 43"/>
              <a:gd name="T45" fmla="*/ 2147483647 h 93"/>
              <a:gd name="T46" fmla="*/ 2147483647 w 43"/>
              <a:gd name="T47" fmla="*/ 2147483647 h 93"/>
              <a:gd name="T48" fmla="*/ 2147483647 w 43"/>
              <a:gd name="T49" fmla="*/ 2147483647 h 93"/>
              <a:gd name="T50" fmla="*/ 2147483647 w 43"/>
              <a:gd name="T51" fmla="*/ 2147483647 h 93"/>
              <a:gd name="T52" fmla="*/ 2147483647 w 43"/>
              <a:gd name="T53" fmla="*/ 2147483647 h 93"/>
              <a:gd name="T54" fmla="*/ 2147483647 w 43"/>
              <a:gd name="T55" fmla="*/ 0 h 93"/>
              <a:gd name="T56" fmla="*/ 2147483647 w 43"/>
              <a:gd name="T57" fmla="*/ 0 h 93"/>
              <a:gd name="T58" fmla="*/ 2147483647 w 43"/>
              <a:gd name="T59" fmla="*/ 2147483647 h 93"/>
              <a:gd name="T60" fmla="*/ 2147483647 w 43"/>
              <a:gd name="T61" fmla="*/ 2147483647 h 93"/>
              <a:gd name="T62" fmla="*/ 2147483647 w 43"/>
              <a:gd name="T63" fmla="*/ 2147483647 h 93"/>
              <a:gd name="T64" fmla="*/ 2147483647 w 43"/>
              <a:gd name="T65" fmla="*/ 2147483647 h 93"/>
              <a:gd name="T66" fmla="*/ 2147483647 w 43"/>
              <a:gd name="T67" fmla="*/ 2147483647 h 93"/>
              <a:gd name="T68" fmla="*/ 2147483647 w 43"/>
              <a:gd name="T69" fmla="*/ 2147483647 h 93"/>
              <a:gd name="T70" fmla="*/ 2147483647 w 43"/>
              <a:gd name="T71" fmla="*/ 2147483647 h 93"/>
              <a:gd name="T72" fmla="*/ 2147483647 w 43"/>
              <a:gd name="T73" fmla="*/ 2147483647 h 93"/>
              <a:gd name="T74" fmla="*/ 2147483647 w 43"/>
              <a:gd name="T75" fmla="*/ 2147483647 h 93"/>
              <a:gd name="T76" fmla="*/ 2147483647 w 43"/>
              <a:gd name="T77" fmla="*/ 2147483647 h 93"/>
              <a:gd name="T78" fmla="*/ 2147483647 w 43"/>
              <a:gd name="T79" fmla="*/ 2147483647 h 93"/>
              <a:gd name="T80" fmla="*/ 2147483647 w 43"/>
              <a:gd name="T81" fmla="*/ 2147483647 h 93"/>
              <a:gd name="T82" fmla="*/ 2147483647 w 43"/>
              <a:gd name="T83" fmla="*/ 2147483647 h 93"/>
              <a:gd name="T84" fmla="*/ 2147483647 w 43"/>
              <a:gd name="T85" fmla="*/ 2147483647 h 93"/>
              <a:gd name="T86" fmla="*/ 2147483647 w 43"/>
              <a:gd name="T87" fmla="*/ 2147483647 h 93"/>
              <a:gd name="T88" fmla="*/ 2147483647 w 43"/>
              <a:gd name="T89" fmla="*/ 2147483647 h 93"/>
              <a:gd name="T90" fmla="*/ 2147483647 w 43"/>
              <a:gd name="T91" fmla="*/ 2147483647 h 93"/>
              <a:gd name="T92" fmla="*/ 2147483647 w 43"/>
              <a:gd name="T93" fmla="*/ 2147483647 h 93"/>
              <a:gd name="T94" fmla="*/ 2147483647 w 43"/>
              <a:gd name="T95" fmla="*/ 2147483647 h 93"/>
              <a:gd name="T96" fmla="*/ 2147483647 w 43"/>
              <a:gd name="T97" fmla="*/ 2147483647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
              <a:gd name="T148" fmla="*/ 0 h 93"/>
              <a:gd name="T149" fmla="*/ 43 w 43"/>
              <a:gd name="T150" fmla="*/ 93 h 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FFFF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60" name="Freeform 36">
            <a:extLst>
              <a:ext uri="{FF2B5EF4-FFF2-40B4-BE49-F238E27FC236}">
                <a16:creationId xmlns:a16="http://schemas.microsoft.com/office/drawing/2014/main" id="{69F87023-CCCD-44BB-B249-89E6BFAE9629}"/>
              </a:ext>
            </a:extLst>
          </p:cNvPr>
          <p:cNvSpPr>
            <a:spLocks/>
          </p:cNvSpPr>
          <p:nvPr>
            <p:custDataLst>
              <p:tags r:id="rId31"/>
            </p:custDataLst>
          </p:nvPr>
        </p:nvSpPr>
        <p:spPr bwMode="auto">
          <a:xfrm>
            <a:off x="5367338" y="2827338"/>
            <a:ext cx="14287" cy="57150"/>
          </a:xfrm>
          <a:custGeom>
            <a:avLst/>
            <a:gdLst>
              <a:gd name="T0" fmla="*/ 2147483647 w 40"/>
              <a:gd name="T1" fmla="*/ 2147483647 h 56"/>
              <a:gd name="T2" fmla="*/ 2147483647 w 40"/>
              <a:gd name="T3" fmla="*/ 2147483647 h 56"/>
              <a:gd name="T4" fmla="*/ 2147483647 w 40"/>
              <a:gd name="T5" fmla="*/ 2147483647 h 56"/>
              <a:gd name="T6" fmla="*/ 2147483647 w 40"/>
              <a:gd name="T7" fmla="*/ 2147483647 h 56"/>
              <a:gd name="T8" fmla="*/ 2147483647 w 40"/>
              <a:gd name="T9" fmla="*/ 2147483647 h 56"/>
              <a:gd name="T10" fmla="*/ 2147483647 w 40"/>
              <a:gd name="T11" fmla="*/ 2147483647 h 56"/>
              <a:gd name="T12" fmla="*/ 0 w 40"/>
              <a:gd name="T13" fmla="*/ 2147483647 h 56"/>
              <a:gd name="T14" fmla="*/ 2147483647 w 40"/>
              <a:gd name="T15" fmla="*/ 2147483647 h 56"/>
              <a:gd name="T16" fmla="*/ 2147483647 w 40"/>
              <a:gd name="T17" fmla="*/ 0 h 56"/>
              <a:gd name="T18" fmla="*/ 2147483647 w 40"/>
              <a:gd name="T19" fmla="*/ 2147483647 h 56"/>
              <a:gd name="T20" fmla="*/ 2147483647 w 40"/>
              <a:gd name="T21" fmla="*/ 2147483647 h 56"/>
              <a:gd name="T22" fmla="*/ 2147483647 w 40"/>
              <a:gd name="T23" fmla="*/ 2147483647 h 56"/>
              <a:gd name="T24" fmla="*/ 2147483647 w 40"/>
              <a:gd name="T25" fmla="*/ 2147483647 h 56"/>
              <a:gd name="T26" fmla="*/ 2147483647 w 40"/>
              <a:gd name="T27" fmla="*/ 2147483647 h 56"/>
              <a:gd name="T28" fmla="*/ 2147483647 w 40"/>
              <a:gd name="T29" fmla="*/ 2147483647 h 56"/>
              <a:gd name="T30" fmla="*/ 2147483647 w 40"/>
              <a:gd name="T31" fmla="*/ 2147483647 h 56"/>
              <a:gd name="T32" fmla="*/ 2147483647 w 40"/>
              <a:gd name="T33" fmla="*/ 2147483647 h 56"/>
              <a:gd name="T34" fmla="*/ 2147483647 w 40"/>
              <a:gd name="T35" fmla="*/ 2147483647 h 56"/>
              <a:gd name="T36" fmla="*/ 2147483647 w 40"/>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56"/>
              <a:gd name="T59" fmla="*/ 40 w 40"/>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61" name="Freeform 37">
            <a:extLst>
              <a:ext uri="{FF2B5EF4-FFF2-40B4-BE49-F238E27FC236}">
                <a16:creationId xmlns:a16="http://schemas.microsoft.com/office/drawing/2014/main" id="{EA1A409A-6D8A-4A39-97D5-37B8A77D4426}"/>
              </a:ext>
            </a:extLst>
          </p:cNvPr>
          <p:cNvSpPr>
            <a:spLocks/>
          </p:cNvSpPr>
          <p:nvPr>
            <p:custDataLst>
              <p:tags r:id="rId32"/>
            </p:custDataLst>
          </p:nvPr>
        </p:nvSpPr>
        <p:spPr bwMode="auto">
          <a:xfrm>
            <a:off x="6854825" y="3487738"/>
            <a:ext cx="44450" cy="57150"/>
          </a:xfrm>
          <a:custGeom>
            <a:avLst/>
            <a:gdLst>
              <a:gd name="T0" fmla="*/ 0 w 106"/>
              <a:gd name="T1" fmla="*/ 2147483647 h 71"/>
              <a:gd name="T2" fmla="*/ 2147483647 w 106"/>
              <a:gd name="T3" fmla="*/ 2147483647 h 71"/>
              <a:gd name="T4" fmla="*/ 2147483647 w 106"/>
              <a:gd name="T5" fmla="*/ 2147483647 h 71"/>
              <a:gd name="T6" fmla="*/ 2147483647 w 106"/>
              <a:gd name="T7" fmla="*/ 2147483647 h 71"/>
              <a:gd name="T8" fmla="*/ 2147483647 w 106"/>
              <a:gd name="T9" fmla="*/ 2147483647 h 71"/>
              <a:gd name="T10" fmla="*/ 2147483647 w 106"/>
              <a:gd name="T11" fmla="*/ 2147483647 h 71"/>
              <a:gd name="T12" fmla="*/ 2147483647 w 106"/>
              <a:gd name="T13" fmla="*/ 2147483647 h 71"/>
              <a:gd name="T14" fmla="*/ 2147483647 w 106"/>
              <a:gd name="T15" fmla="*/ 2147483647 h 71"/>
              <a:gd name="T16" fmla="*/ 2147483647 w 106"/>
              <a:gd name="T17" fmla="*/ 0 h 71"/>
              <a:gd name="T18" fmla="*/ 2147483647 w 106"/>
              <a:gd name="T19" fmla="*/ 2147483647 h 71"/>
              <a:gd name="T20" fmla="*/ 2147483647 w 106"/>
              <a:gd name="T21" fmla="*/ 2147483647 h 71"/>
              <a:gd name="T22" fmla="*/ 2147483647 w 106"/>
              <a:gd name="T23" fmla="*/ 2147483647 h 71"/>
              <a:gd name="T24" fmla="*/ 2147483647 w 106"/>
              <a:gd name="T25" fmla="*/ 2147483647 h 71"/>
              <a:gd name="T26" fmla="*/ 2147483647 w 106"/>
              <a:gd name="T27" fmla="*/ 2147483647 h 71"/>
              <a:gd name="T28" fmla="*/ 2147483647 w 106"/>
              <a:gd name="T29" fmla="*/ 2147483647 h 71"/>
              <a:gd name="T30" fmla="*/ 2147483647 w 106"/>
              <a:gd name="T31" fmla="*/ 2147483647 h 71"/>
              <a:gd name="T32" fmla="*/ 2147483647 w 106"/>
              <a:gd name="T33" fmla="*/ 2147483647 h 71"/>
              <a:gd name="T34" fmla="*/ 2147483647 w 106"/>
              <a:gd name="T35" fmla="*/ 2147483647 h 71"/>
              <a:gd name="T36" fmla="*/ 2147483647 w 106"/>
              <a:gd name="T37" fmla="*/ 2147483647 h 71"/>
              <a:gd name="T38" fmla="*/ 2147483647 w 106"/>
              <a:gd name="T39" fmla="*/ 2147483647 h 71"/>
              <a:gd name="T40" fmla="*/ 2147483647 w 106"/>
              <a:gd name="T41" fmla="*/ 2147483647 h 71"/>
              <a:gd name="T42" fmla="*/ 2147483647 w 106"/>
              <a:gd name="T43" fmla="*/ 2147483647 h 71"/>
              <a:gd name="T44" fmla="*/ 2147483647 w 106"/>
              <a:gd name="T45" fmla="*/ 2147483647 h 71"/>
              <a:gd name="T46" fmla="*/ 2147483647 w 106"/>
              <a:gd name="T47" fmla="*/ 2147483647 h 71"/>
              <a:gd name="T48" fmla="*/ 2147483647 w 106"/>
              <a:gd name="T49" fmla="*/ 2147483647 h 71"/>
              <a:gd name="T50" fmla="*/ 2147483647 w 106"/>
              <a:gd name="T51" fmla="*/ 2147483647 h 71"/>
              <a:gd name="T52" fmla="*/ 2147483647 w 106"/>
              <a:gd name="T53" fmla="*/ 2147483647 h 71"/>
              <a:gd name="T54" fmla="*/ 2147483647 w 106"/>
              <a:gd name="T55" fmla="*/ 2147483647 h 71"/>
              <a:gd name="T56" fmla="*/ 2147483647 w 106"/>
              <a:gd name="T57" fmla="*/ 2147483647 h 71"/>
              <a:gd name="T58" fmla="*/ 2147483647 w 106"/>
              <a:gd name="T59" fmla="*/ 2147483647 h 71"/>
              <a:gd name="T60" fmla="*/ 2147483647 w 106"/>
              <a:gd name="T61" fmla="*/ 2147483647 h 71"/>
              <a:gd name="T62" fmla="*/ 2147483647 w 106"/>
              <a:gd name="T63" fmla="*/ 2147483647 h 71"/>
              <a:gd name="T64" fmla="*/ 2147483647 w 106"/>
              <a:gd name="T65" fmla="*/ 2147483647 h 71"/>
              <a:gd name="T66" fmla="*/ 2147483647 w 106"/>
              <a:gd name="T67" fmla="*/ 2147483647 h 71"/>
              <a:gd name="T68" fmla="*/ 2147483647 w 106"/>
              <a:gd name="T69" fmla="*/ 2147483647 h 71"/>
              <a:gd name="T70" fmla="*/ 2147483647 w 106"/>
              <a:gd name="T71" fmla="*/ 2147483647 h 71"/>
              <a:gd name="T72" fmla="*/ 2147483647 w 106"/>
              <a:gd name="T73" fmla="*/ 2147483647 h 71"/>
              <a:gd name="T74" fmla="*/ 2147483647 w 106"/>
              <a:gd name="T75" fmla="*/ 2147483647 h 71"/>
              <a:gd name="T76" fmla="*/ 2147483647 w 106"/>
              <a:gd name="T77" fmla="*/ 2147483647 h 71"/>
              <a:gd name="T78" fmla="*/ 2147483647 w 106"/>
              <a:gd name="T79" fmla="*/ 2147483647 h 71"/>
              <a:gd name="T80" fmla="*/ 2147483647 w 106"/>
              <a:gd name="T81" fmla="*/ 2147483647 h 71"/>
              <a:gd name="T82" fmla="*/ 2147483647 w 106"/>
              <a:gd name="T83" fmla="*/ 2147483647 h 71"/>
              <a:gd name="T84" fmla="*/ 2147483647 w 106"/>
              <a:gd name="T85" fmla="*/ 2147483647 h 71"/>
              <a:gd name="T86" fmla="*/ 2147483647 w 106"/>
              <a:gd name="T87" fmla="*/ 2147483647 h 71"/>
              <a:gd name="T88" fmla="*/ 2147483647 w 106"/>
              <a:gd name="T89" fmla="*/ 2147483647 h 71"/>
              <a:gd name="T90" fmla="*/ 0 w 106"/>
              <a:gd name="T91" fmla="*/ 2147483647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6"/>
              <a:gd name="T139" fmla="*/ 0 h 71"/>
              <a:gd name="T140" fmla="*/ 106 w 106"/>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22562" name="Group 38">
            <a:extLst>
              <a:ext uri="{FF2B5EF4-FFF2-40B4-BE49-F238E27FC236}">
                <a16:creationId xmlns:a16="http://schemas.microsoft.com/office/drawing/2014/main" id="{BF58A2B2-07CD-439A-80D5-346141C37018}"/>
              </a:ext>
            </a:extLst>
          </p:cNvPr>
          <p:cNvGrpSpPr>
            <a:grpSpLocks/>
          </p:cNvGrpSpPr>
          <p:nvPr>
            <p:custDataLst>
              <p:tags r:id="rId33"/>
            </p:custDataLst>
          </p:nvPr>
        </p:nvGrpSpPr>
        <p:grpSpPr bwMode="auto">
          <a:xfrm>
            <a:off x="2706688" y="5295900"/>
            <a:ext cx="65087" cy="55563"/>
            <a:chOff x="1654" y="3671"/>
            <a:chExt cx="49" cy="17"/>
          </a:xfrm>
        </p:grpSpPr>
        <p:sp>
          <p:nvSpPr>
            <p:cNvPr id="23007" name="Freeform 39">
              <a:extLst>
                <a:ext uri="{FF2B5EF4-FFF2-40B4-BE49-F238E27FC236}">
                  <a16:creationId xmlns:a16="http://schemas.microsoft.com/office/drawing/2014/main" id="{1A60131A-A041-4D52-B386-0138BCAF71C2}"/>
                </a:ext>
              </a:extLst>
            </p:cNvPr>
            <p:cNvSpPr>
              <a:spLocks/>
            </p:cNvSpPr>
            <p:nvPr/>
          </p:nvSpPr>
          <p:spPr bwMode="auto">
            <a:xfrm>
              <a:off x="1654" y="3672"/>
              <a:ext cx="20" cy="14"/>
            </a:xfrm>
            <a:custGeom>
              <a:avLst/>
              <a:gdLst>
                <a:gd name="T0" fmla="*/ 0 w 59"/>
                <a:gd name="T1" fmla="*/ 0 h 43"/>
                <a:gd name="T2" fmla="*/ 0 w 59"/>
                <a:gd name="T3" fmla="*/ 0 h 43"/>
                <a:gd name="T4" fmla="*/ 0 w 59"/>
                <a:gd name="T5" fmla="*/ 0 h 43"/>
                <a:gd name="T6" fmla="*/ 0 w 59"/>
                <a:gd name="T7" fmla="*/ 0 h 43"/>
                <a:gd name="T8" fmla="*/ 0 w 59"/>
                <a:gd name="T9" fmla="*/ 0 h 43"/>
                <a:gd name="T10" fmla="*/ 0 w 59"/>
                <a:gd name="T11" fmla="*/ 0 h 43"/>
                <a:gd name="T12" fmla="*/ 0 w 59"/>
                <a:gd name="T13" fmla="*/ 0 h 43"/>
                <a:gd name="T14" fmla="*/ 0 w 59"/>
                <a:gd name="T15" fmla="*/ 0 h 43"/>
                <a:gd name="T16" fmla="*/ 0 w 59"/>
                <a:gd name="T17" fmla="*/ 0 h 43"/>
                <a:gd name="T18" fmla="*/ 0 w 59"/>
                <a:gd name="T19" fmla="*/ 0 h 43"/>
                <a:gd name="T20" fmla="*/ 0 w 59"/>
                <a:gd name="T21" fmla="*/ 0 h 43"/>
                <a:gd name="T22" fmla="*/ 0 w 59"/>
                <a:gd name="T23" fmla="*/ 0 h 43"/>
                <a:gd name="T24" fmla="*/ 0 w 59"/>
                <a:gd name="T25" fmla="*/ 0 h 43"/>
                <a:gd name="T26" fmla="*/ 0 w 59"/>
                <a:gd name="T27" fmla="*/ 0 h 43"/>
                <a:gd name="T28" fmla="*/ 0 w 59"/>
                <a:gd name="T29" fmla="*/ 0 h 43"/>
                <a:gd name="T30" fmla="*/ 0 w 59"/>
                <a:gd name="T31" fmla="*/ 0 h 43"/>
                <a:gd name="T32" fmla="*/ 0 w 59"/>
                <a:gd name="T33" fmla="*/ 0 h 43"/>
                <a:gd name="T34" fmla="*/ 0 w 59"/>
                <a:gd name="T35" fmla="*/ 0 h 43"/>
                <a:gd name="T36" fmla="*/ 0 w 59"/>
                <a:gd name="T37" fmla="*/ 0 h 43"/>
                <a:gd name="T38" fmla="*/ 0 w 59"/>
                <a:gd name="T39" fmla="*/ 0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43"/>
                <a:gd name="T62" fmla="*/ 59 w 59"/>
                <a:gd name="T63" fmla="*/ 43 h 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008" name="Freeform 40">
              <a:extLst>
                <a:ext uri="{FF2B5EF4-FFF2-40B4-BE49-F238E27FC236}">
                  <a16:creationId xmlns:a16="http://schemas.microsoft.com/office/drawing/2014/main" id="{CEDE8EC0-AFBA-4266-A934-74BE37A3B48C}"/>
                </a:ext>
              </a:extLst>
            </p:cNvPr>
            <p:cNvSpPr>
              <a:spLocks/>
            </p:cNvSpPr>
            <p:nvPr/>
          </p:nvSpPr>
          <p:spPr bwMode="auto">
            <a:xfrm>
              <a:off x="1681" y="3671"/>
              <a:ext cx="22" cy="17"/>
            </a:xfrm>
            <a:custGeom>
              <a:avLst/>
              <a:gdLst>
                <a:gd name="T0" fmla="*/ 0 w 67"/>
                <a:gd name="T1" fmla="*/ 0 h 51"/>
                <a:gd name="T2" fmla="*/ 0 w 67"/>
                <a:gd name="T3" fmla="*/ 0 h 51"/>
                <a:gd name="T4" fmla="*/ 0 w 67"/>
                <a:gd name="T5" fmla="*/ 0 h 51"/>
                <a:gd name="T6" fmla="*/ 0 w 67"/>
                <a:gd name="T7" fmla="*/ 0 h 51"/>
                <a:gd name="T8" fmla="*/ 0 w 67"/>
                <a:gd name="T9" fmla="*/ 0 h 51"/>
                <a:gd name="T10" fmla="*/ 0 w 67"/>
                <a:gd name="T11" fmla="*/ 0 h 51"/>
                <a:gd name="T12" fmla="*/ 0 w 67"/>
                <a:gd name="T13" fmla="*/ 0 h 51"/>
                <a:gd name="T14" fmla="*/ 0 w 67"/>
                <a:gd name="T15" fmla="*/ 0 h 51"/>
                <a:gd name="T16" fmla="*/ 0 w 67"/>
                <a:gd name="T17" fmla="*/ 0 h 51"/>
                <a:gd name="T18" fmla="*/ 0 w 67"/>
                <a:gd name="T19" fmla="*/ 0 h 51"/>
                <a:gd name="T20" fmla="*/ 0 w 67"/>
                <a:gd name="T21" fmla="*/ 0 h 51"/>
                <a:gd name="T22" fmla="*/ 0 w 67"/>
                <a:gd name="T23" fmla="*/ 0 h 51"/>
                <a:gd name="T24" fmla="*/ 0 w 67"/>
                <a:gd name="T25" fmla="*/ 0 h 51"/>
                <a:gd name="T26" fmla="*/ 0 w 67"/>
                <a:gd name="T27" fmla="*/ 0 h 51"/>
                <a:gd name="T28" fmla="*/ 0 w 67"/>
                <a:gd name="T29" fmla="*/ 0 h 51"/>
                <a:gd name="T30" fmla="*/ 0 w 67"/>
                <a:gd name="T31" fmla="*/ 0 h 51"/>
                <a:gd name="T32" fmla="*/ 0 w 67"/>
                <a:gd name="T33" fmla="*/ 0 h 51"/>
                <a:gd name="T34" fmla="*/ 0 w 67"/>
                <a:gd name="T35" fmla="*/ 0 h 51"/>
                <a:gd name="T36" fmla="*/ 0 w 67"/>
                <a:gd name="T37" fmla="*/ 0 h 51"/>
                <a:gd name="T38" fmla="*/ 0 w 67"/>
                <a:gd name="T39" fmla="*/ 0 h 51"/>
                <a:gd name="T40" fmla="*/ 0 w 67"/>
                <a:gd name="T41" fmla="*/ 0 h 51"/>
                <a:gd name="T42" fmla="*/ 0 w 67"/>
                <a:gd name="T43" fmla="*/ 0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7"/>
                <a:gd name="T67" fmla="*/ 0 h 51"/>
                <a:gd name="T68" fmla="*/ 67 w 67"/>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22563" name="Freeform 41">
            <a:extLst>
              <a:ext uri="{FF2B5EF4-FFF2-40B4-BE49-F238E27FC236}">
                <a16:creationId xmlns:a16="http://schemas.microsoft.com/office/drawing/2014/main" id="{DAB403F8-DB27-43C1-AEC7-5318701E60E1}"/>
              </a:ext>
            </a:extLst>
          </p:cNvPr>
          <p:cNvSpPr>
            <a:spLocks/>
          </p:cNvSpPr>
          <p:nvPr>
            <p:custDataLst>
              <p:tags r:id="rId34"/>
            </p:custDataLst>
          </p:nvPr>
        </p:nvSpPr>
        <p:spPr bwMode="auto">
          <a:xfrm>
            <a:off x="2354263" y="3090863"/>
            <a:ext cx="31750" cy="58737"/>
          </a:xfrm>
          <a:custGeom>
            <a:avLst/>
            <a:gdLst>
              <a:gd name="T0" fmla="*/ 0 w 80"/>
              <a:gd name="T1" fmla="*/ 2147483647 h 34"/>
              <a:gd name="T2" fmla="*/ 2147483647 w 80"/>
              <a:gd name="T3" fmla="*/ 2147483647 h 34"/>
              <a:gd name="T4" fmla="*/ 2147483647 w 80"/>
              <a:gd name="T5" fmla="*/ 2147483647 h 34"/>
              <a:gd name="T6" fmla="*/ 2147483647 w 80"/>
              <a:gd name="T7" fmla="*/ 2147483647 h 34"/>
              <a:gd name="T8" fmla="*/ 2147483647 w 80"/>
              <a:gd name="T9" fmla="*/ 2147483647 h 34"/>
              <a:gd name="T10" fmla="*/ 2147483647 w 80"/>
              <a:gd name="T11" fmla="*/ 2147483647 h 34"/>
              <a:gd name="T12" fmla="*/ 2147483647 w 80"/>
              <a:gd name="T13" fmla="*/ 2147483647 h 34"/>
              <a:gd name="T14" fmla="*/ 2147483647 w 80"/>
              <a:gd name="T15" fmla="*/ 2147483647 h 34"/>
              <a:gd name="T16" fmla="*/ 2147483647 w 80"/>
              <a:gd name="T17" fmla="*/ 2147483647 h 34"/>
              <a:gd name="T18" fmla="*/ 2147483647 w 80"/>
              <a:gd name="T19" fmla="*/ 2147483647 h 34"/>
              <a:gd name="T20" fmla="*/ 2147483647 w 80"/>
              <a:gd name="T21" fmla="*/ 2147483647 h 34"/>
              <a:gd name="T22" fmla="*/ 2147483647 w 80"/>
              <a:gd name="T23" fmla="*/ 2147483647 h 34"/>
              <a:gd name="T24" fmla="*/ 2147483647 w 80"/>
              <a:gd name="T25" fmla="*/ 2147483647 h 34"/>
              <a:gd name="T26" fmla="*/ 2147483647 w 80"/>
              <a:gd name="T27" fmla="*/ 2147483647 h 34"/>
              <a:gd name="T28" fmla="*/ 2147483647 w 80"/>
              <a:gd name="T29" fmla="*/ 2147483647 h 34"/>
              <a:gd name="T30" fmla="*/ 2147483647 w 80"/>
              <a:gd name="T31" fmla="*/ 2147483647 h 34"/>
              <a:gd name="T32" fmla="*/ 2147483647 w 80"/>
              <a:gd name="T33" fmla="*/ 2147483647 h 34"/>
              <a:gd name="T34" fmla="*/ 2147483647 w 80"/>
              <a:gd name="T35" fmla="*/ 2147483647 h 34"/>
              <a:gd name="T36" fmla="*/ 2147483647 w 80"/>
              <a:gd name="T37" fmla="*/ 2147483647 h 34"/>
              <a:gd name="T38" fmla="*/ 2147483647 w 80"/>
              <a:gd name="T39" fmla="*/ 0 h 34"/>
              <a:gd name="T40" fmla="*/ 2147483647 w 80"/>
              <a:gd name="T41" fmla="*/ 0 h 34"/>
              <a:gd name="T42" fmla="*/ 2147483647 w 80"/>
              <a:gd name="T43" fmla="*/ 2147483647 h 34"/>
              <a:gd name="T44" fmla="*/ 2147483647 w 80"/>
              <a:gd name="T45" fmla="*/ 2147483647 h 34"/>
              <a:gd name="T46" fmla="*/ 2147483647 w 80"/>
              <a:gd name="T47" fmla="*/ 2147483647 h 34"/>
              <a:gd name="T48" fmla="*/ 2147483647 w 80"/>
              <a:gd name="T49" fmla="*/ 2147483647 h 34"/>
              <a:gd name="T50" fmla="*/ 2147483647 w 80"/>
              <a:gd name="T51" fmla="*/ 2147483647 h 34"/>
              <a:gd name="T52" fmla="*/ 2147483647 w 80"/>
              <a:gd name="T53" fmla="*/ 2147483647 h 34"/>
              <a:gd name="T54" fmla="*/ 2147483647 w 80"/>
              <a:gd name="T55" fmla="*/ 2147483647 h 34"/>
              <a:gd name="T56" fmla="*/ 2147483647 w 80"/>
              <a:gd name="T57" fmla="*/ 2147483647 h 34"/>
              <a:gd name="T58" fmla="*/ 2147483647 w 80"/>
              <a:gd name="T59" fmla="*/ 2147483647 h 34"/>
              <a:gd name="T60" fmla="*/ 0 w 80"/>
              <a:gd name="T61" fmla="*/ 2147483647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0"/>
              <a:gd name="T94" fmla="*/ 0 h 34"/>
              <a:gd name="T95" fmla="*/ 80 w 80"/>
              <a:gd name="T96" fmla="*/ 34 h 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64" name="Freeform 42">
            <a:extLst>
              <a:ext uri="{FF2B5EF4-FFF2-40B4-BE49-F238E27FC236}">
                <a16:creationId xmlns:a16="http://schemas.microsoft.com/office/drawing/2014/main" id="{A96C0CD6-553F-4F5F-A1DD-01E7EA3AEA98}"/>
              </a:ext>
            </a:extLst>
          </p:cNvPr>
          <p:cNvSpPr>
            <a:spLocks/>
          </p:cNvSpPr>
          <p:nvPr>
            <p:custDataLst>
              <p:tags r:id="rId35"/>
            </p:custDataLst>
          </p:nvPr>
        </p:nvSpPr>
        <p:spPr bwMode="auto">
          <a:xfrm>
            <a:off x="2409825" y="3097213"/>
            <a:ext cx="1588" cy="58737"/>
          </a:xfrm>
          <a:custGeom>
            <a:avLst/>
            <a:gdLst>
              <a:gd name="T0" fmla="*/ 0 w 7"/>
              <a:gd name="T1" fmla="*/ 0 h 13"/>
              <a:gd name="T2" fmla="*/ 2147483647 w 7"/>
              <a:gd name="T3" fmla="*/ 2147483647 h 13"/>
              <a:gd name="T4" fmla="*/ 2147483647 w 7"/>
              <a:gd name="T5" fmla="*/ 2147483647 h 13"/>
              <a:gd name="T6" fmla="*/ 0 60000 65536"/>
              <a:gd name="T7" fmla="*/ 0 60000 65536"/>
              <a:gd name="T8" fmla="*/ 0 60000 65536"/>
              <a:gd name="T9" fmla="*/ 0 w 7"/>
              <a:gd name="T10" fmla="*/ 0 h 13"/>
              <a:gd name="T11" fmla="*/ 7 w 7"/>
              <a:gd name="T12" fmla="*/ 13 h 13"/>
            </a:gdLst>
            <a:ahLst/>
            <a:cxnLst>
              <a:cxn ang="T6">
                <a:pos x="T0" y="T1"/>
              </a:cxn>
              <a:cxn ang="T7">
                <a:pos x="T2" y="T3"/>
              </a:cxn>
              <a:cxn ang="T8">
                <a:pos x="T4" y="T5"/>
              </a:cxn>
            </a:cxnLst>
            <a:rect l="T9" t="T10" r="T11" b="T12"/>
            <a:pathLst>
              <a:path w="7" h="13">
                <a:moveTo>
                  <a:pt x="0" y="0"/>
                </a:moveTo>
                <a:lnTo>
                  <a:pt x="7" y="13"/>
                </a:lnTo>
                <a:lnTo>
                  <a:pt x="7" y="7"/>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65" name="Freeform 43">
            <a:extLst>
              <a:ext uri="{FF2B5EF4-FFF2-40B4-BE49-F238E27FC236}">
                <a16:creationId xmlns:a16="http://schemas.microsoft.com/office/drawing/2014/main" id="{DB7B315E-6B5B-4E1C-A5B7-6AD815E37BC4}"/>
              </a:ext>
            </a:extLst>
          </p:cNvPr>
          <p:cNvSpPr>
            <a:spLocks/>
          </p:cNvSpPr>
          <p:nvPr>
            <p:custDataLst>
              <p:tags r:id="rId36"/>
            </p:custDataLst>
          </p:nvPr>
        </p:nvSpPr>
        <p:spPr bwMode="auto">
          <a:xfrm>
            <a:off x="2422525" y="3098800"/>
            <a:ext cx="6350" cy="58738"/>
          </a:xfrm>
          <a:custGeom>
            <a:avLst/>
            <a:gdLst>
              <a:gd name="T0" fmla="*/ 0 w 20"/>
              <a:gd name="T1" fmla="*/ 0 h 6"/>
              <a:gd name="T2" fmla="*/ 2147483647 w 20"/>
              <a:gd name="T3" fmla="*/ 2147483647 h 6"/>
              <a:gd name="T4" fmla="*/ 2147483647 w 20"/>
              <a:gd name="T5" fmla="*/ 2147483647 h 6"/>
              <a:gd name="T6" fmla="*/ 0 w 20"/>
              <a:gd name="T7" fmla="*/ 0 h 6"/>
              <a:gd name="T8" fmla="*/ 0 60000 65536"/>
              <a:gd name="T9" fmla="*/ 0 60000 65536"/>
              <a:gd name="T10" fmla="*/ 0 60000 65536"/>
              <a:gd name="T11" fmla="*/ 0 60000 65536"/>
              <a:gd name="T12" fmla="*/ 0 w 20"/>
              <a:gd name="T13" fmla="*/ 0 h 6"/>
              <a:gd name="T14" fmla="*/ 20 w 20"/>
              <a:gd name="T15" fmla="*/ 6 h 6"/>
            </a:gdLst>
            <a:ahLst/>
            <a:cxnLst>
              <a:cxn ang="T8">
                <a:pos x="T0" y="T1"/>
              </a:cxn>
              <a:cxn ang="T9">
                <a:pos x="T2" y="T3"/>
              </a:cxn>
              <a:cxn ang="T10">
                <a:pos x="T4" y="T5"/>
              </a:cxn>
              <a:cxn ang="T11">
                <a:pos x="T6" y="T7"/>
              </a:cxn>
            </a:cxnLst>
            <a:rect l="T12" t="T13" r="T14" b="T15"/>
            <a:pathLst>
              <a:path w="20" h="6">
                <a:moveTo>
                  <a:pt x="0" y="0"/>
                </a:moveTo>
                <a:lnTo>
                  <a:pt x="7" y="3"/>
                </a:lnTo>
                <a:lnTo>
                  <a:pt x="20" y="6"/>
                </a:lnTo>
                <a:lnTo>
                  <a:pt x="0"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66" name="Freeform 44">
            <a:extLst>
              <a:ext uri="{FF2B5EF4-FFF2-40B4-BE49-F238E27FC236}">
                <a16:creationId xmlns:a16="http://schemas.microsoft.com/office/drawing/2014/main" id="{17D09C3E-CD19-4676-8B59-D043938C9BD1}"/>
              </a:ext>
            </a:extLst>
          </p:cNvPr>
          <p:cNvSpPr>
            <a:spLocks/>
          </p:cNvSpPr>
          <p:nvPr>
            <p:custDataLst>
              <p:tags r:id="rId37"/>
            </p:custDataLst>
          </p:nvPr>
        </p:nvSpPr>
        <p:spPr bwMode="auto">
          <a:xfrm>
            <a:off x="2436813" y="3089275"/>
            <a:ext cx="7937" cy="57150"/>
          </a:xfrm>
          <a:custGeom>
            <a:avLst/>
            <a:gdLst>
              <a:gd name="T0" fmla="*/ 0 w 14"/>
              <a:gd name="T1" fmla="*/ 2147483647 h 12"/>
              <a:gd name="T2" fmla="*/ 2147483647 w 14"/>
              <a:gd name="T3" fmla="*/ 0 h 12"/>
              <a:gd name="T4" fmla="*/ 0 w 14"/>
              <a:gd name="T5" fmla="*/ 2147483647 h 12"/>
              <a:gd name="T6" fmla="*/ 0 60000 65536"/>
              <a:gd name="T7" fmla="*/ 0 60000 65536"/>
              <a:gd name="T8" fmla="*/ 0 60000 65536"/>
              <a:gd name="T9" fmla="*/ 0 w 14"/>
              <a:gd name="T10" fmla="*/ 0 h 12"/>
              <a:gd name="T11" fmla="*/ 14 w 14"/>
              <a:gd name="T12" fmla="*/ 12 h 12"/>
            </a:gdLst>
            <a:ahLst/>
            <a:cxnLst>
              <a:cxn ang="T6">
                <a:pos x="T0" y="T1"/>
              </a:cxn>
              <a:cxn ang="T7">
                <a:pos x="T2" y="T3"/>
              </a:cxn>
              <a:cxn ang="T8">
                <a:pos x="T4" y="T5"/>
              </a:cxn>
            </a:cxnLst>
            <a:rect l="T9" t="T10" r="T11" b="T12"/>
            <a:pathLst>
              <a:path w="14" h="12">
                <a:moveTo>
                  <a:pt x="0" y="12"/>
                </a:moveTo>
                <a:lnTo>
                  <a:pt x="14" y="0"/>
                </a:lnTo>
                <a:lnTo>
                  <a:pt x="0" y="12"/>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67" name="Freeform 45">
            <a:extLst>
              <a:ext uri="{FF2B5EF4-FFF2-40B4-BE49-F238E27FC236}">
                <a16:creationId xmlns:a16="http://schemas.microsoft.com/office/drawing/2014/main" id="{ABF239B3-3A18-4EBC-ACCE-4F6219EF166C}"/>
              </a:ext>
            </a:extLst>
          </p:cNvPr>
          <p:cNvSpPr>
            <a:spLocks/>
          </p:cNvSpPr>
          <p:nvPr>
            <p:custDataLst>
              <p:tags r:id="rId38"/>
            </p:custDataLst>
          </p:nvPr>
        </p:nvSpPr>
        <p:spPr bwMode="auto">
          <a:xfrm>
            <a:off x="2416175" y="3081338"/>
            <a:ext cx="11113" cy="58737"/>
          </a:xfrm>
          <a:custGeom>
            <a:avLst/>
            <a:gdLst>
              <a:gd name="T0" fmla="*/ 0 w 27"/>
              <a:gd name="T1" fmla="*/ 0 h 7"/>
              <a:gd name="T2" fmla="*/ 0 w 27"/>
              <a:gd name="T3" fmla="*/ 2147483647 h 7"/>
              <a:gd name="T4" fmla="*/ 2147483647 w 27"/>
              <a:gd name="T5" fmla="*/ 2147483647 h 7"/>
              <a:gd name="T6" fmla="*/ 2147483647 w 27"/>
              <a:gd name="T7" fmla="*/ 2147483647 h 7"/>
              <a:gd name="T8" fmla="*/ 2147483647 w 27"/>
              <a:gd name="T9" fmla="*/ 2147483647 h 7"/>
              <a:gd name="T10" fmla="*/ 2147483647 w 27"/>
              <a:gd name="T11" fmla="*/ 2147483647 h 7"/>
              <a:gd name="T12" fmla="*/ 2147483647 w 27"/>
              <a:gd name="T13" fmla="*/ 2147483647 h 7"/>
              <a:gd name="T14" fmla="*/ 2147483647 w 27"/>
              <a:gd name="T15" fmla="*/ 2147483647 h 7"/>
              <a:gd name="T16" fmla="*/ 2147483647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7"/>
              <a:gd name="T32" fmla="*/ 27 w 27"/>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68" name="Freeform 46">
            <a:extLst>
              <a:ext uri="{FF2B5EF4-FFF2-40B4-BE49-F238E27FC236}">
                <a16:creationId xmlns:a16="http://schemas.microsoft.com/office/drawing/2014/main" id="{E31435F5-C608-4CFF-AE9C-4562D1B18092}"/>
              </a:ext>
            </a:extLst>
          </p:cNvPr>
          <p:cNvSpPr>
            <a:spLocks/>
          </p:cNvSpPr>
          <p:nvPr>
            <p:custDataLst>
              <p:tags r:id="rId39"/>
            </p:custDataLst>
          </p:nvPr>
        </p:nvSpPr>
        <p:spPr bwMode="auto">
          <a:xfrm>
            <a:off x="2465388" y="3109913"/>
            <a:ext cx="14287" cy="60325"/>
          </a:xfrm>
          <a:custGeom>
            <a:avLst/>
            <a:gdLst>
              <a:gd name="T0" fmla="*/ 0 w 27"/>
              <a:gd name="T1" fmla="*/ 0 h 6"/>
              <a:gd name="T2" fmla="*/ 2147483647 w 27"/>
              <a:gd name="T3" fmla="*/ 2147483647 h 6"/>
              <a:gd name="T4" fmla="*/ 2147483647 w 27"/>
              <a:gd name="T5" fmla="*/ 2147483647 h 6"/>
              <a:gd name="T6" fmla="*/ 0 60000 65536"/>
              <a:gd name="T7" fmla="*/ 0 60000 65536"/>
              <a:gd name="T8" fmla="*/ 0 60000 65536"/>
              <a:gd name="T9" fmla="*/ 0 w 27"/>
              <a:gd name="T10" fmla="*/ 0 h 6"/>
              <a:gd name="T11" fmla="*/ 27 w 27"/>
              <a:gd name="T12" fmla="*/ 6 h 6"/>
            </a:gdLst>
            <a:ahLst/>
            <a:cxnLst>
              <a:cxn ang="T6">
                <a:pos x="T0" y="T1"/>
              </a:cxn>
              <a:cxn ang="T7">
                <a:pos x="T2" y="T3"/>
              </a:cxn>
              <a:cxn ang="T8">
                <a:pos x="T4" y="T5"/>
              </a:cxn>
            </a:cxnLst>
            <a:rect l="T9" t="T10" r="T11" b="T12"/>
            <a:pathLst>
              <a:path w="27" h="6">
                <a:moveTo>
                  <a:pt x="0" y="0"/>
                </a:moveTo>
                <a:lnTo>
                  <a:pt x="11" y="3"/>
                </a:lnTo>
                <a:lnTo>
                  <a:pt x="27" y="6"/>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69" name="Line 47">
            <a:extLst>
              <a:ext uri="{FF2B5EF4-FFF2-40B4-BE49-F238E27FC236}">
                <a16:creationId xmlns:a16="http://schemas.microsoft.com/office/drawing/2014/main" id="{4F270CBB-8062-4DE9-BBA6-1E8F8E827AEC}"/>
              </a:ext>
            </a:extLst>
          </p:cNvPr>
          <p:cNvSpPr>
            <a:spLocks noChangeShapeType="1"/>
          </p:cNvSpPr>
          <p:nvPr>
            <p:custDataLst>
              <p:tags r:id="rId40"/>
            </p:custDataLst>
          </p:nvPr>
        </p:nvSpPr>
        <p:spPr bwMode="auto">
          <a:xfrm flipH="1" flipV="1">
            <a:off x="2473325" y="3106738"/>
            <a:ext cx="6350" cy="952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1434" tIns="45717" rIns="91434" bIns="45717"/>
          <a:lstStyle/>
          <a:p>
            <a:endParaRPr lang="en-GB"/>
          </a:p>
        </p:txBody>
      </p:sp>
      <p:sp>
        <p:nvSpPr>
          <p:cNvPr id="22570" name="Line 48">
            <a:extLst>
              <a:ext uri="{FF2B5EF4-FFF2-40B4-BE49-F238E27FC236}">
                <a16:creationId xmlns:a16="http://schemas.microsoft.com/office/drawing/2014/main" id="{B881BEEC-8108-43DC-87DF-52C7E0F8E263}"/>
              </a:ext>
            </a:extLst>
          </p:cNvPr>
          <p:cNvSpPr>
            <a:spLocks noChangeShapeType="1"/>
          </p:cNvSpPr>
          <p:nvPr>
            <p:custDataLst>
              <p:tags r:id="rId41"/>
            </p:custDataLst>
          </p:nvPr>
        </p:nvSpPr>
        <p:spPr bwMode="auto">
          <a:xfrm flipH="1">
            <a:off x="2473325" y="3132138"/>
            <a:ext cx="6350" cy="1111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1434" tIns="45717" rIns="91434" bIns="45717"/>
          <a:lstStyle/>
          <a:p>
            <a:endParaRPr lang="en-GB"/>
          </a:p>
        </p:txBody>
      </p:sp>
      <p:sp>
        <p:nvSpPr>
          <p:cNvPr id="22571" name="Freeform 49">
            <a:extLst>
              <a:ext uri="{FF2B5EF4-FFF2-40B4-BE49-F238E27FC236}">
                <a16:creationId xmlns:a16="http://schemas.microsoft.com/office/drawing/2014/main" id="{A3043402-3C84-4D8F-B0E9-7B9AF132BC17}"/>
              </a:ext>
            </a:extLst>
          </p:cNvPr>
          <p:cNvSpPr>
            <a:spLocks/>
          </p:cNvSpPr>
          <p:nvPr>
            <p:custDataLst>
              <p:tags r:id="rId42"/>
            </p:custDataLst>
          </p:nvPr>
        </p:nvSpPr>
        <p:spPr bwMode="auto">
          <a:xfrm>
            <a:off x="2473325" y="3127375"/>
            <a:ext cx="11113" cy="58738"/>
          </a:xfrm>
          <a:custGeom>
            <a:avLst/>
            <a:gdLst>
              <a:gd name="T0" fmla="*/ 0 w 20"/>
              <a:gd name="T1" fmla="*/ 2147483647 h 24"/>
              <a:gd name="T2" fmla="*/ 2147483647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4"/>
              <a:gd name="T29" fmla="*/ 20 w 20"/>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72" name="Freeform 50">
            <a:extLst>
              <a:ext uri="{FF2B5EF4-FFF2-40B4-BE49-F238E27FC236}">
                <a16:creationId xmlns:a16="http://schemas.microsoft.com/office/drawing/2014/main" id="{48A45D57-30C9-435C-ACEB-80C2392FDC95}"/>
              </a:ext>
            </a:extLst>
          </p:cNvPr>
          <p:cNvSpPr>
            <a:spLocks/>
          </p:cNvSpPr>
          <p:nvPr>
            <p:custDataLst>
              <p:tags r:id="rId43"/>
            </p:custDataLst>
          </p:nvPr>
        </p:nvSpPr>
        <p:spPr bwMode="auto">
          <a:xfrm>
            <a:off x="2479675" y="3155950"/>
            <a:ext cx="17463" cy="55563"/>
          </a:xfrm>
          <a:custGeom>
            <a:avLst/>
            <a:gdLst>
              <a:gd name="T0" fmla="*/ 2147483647 w 33"/>
              <a:gd name="T1" fmla="*/ 2147483647 h 25"/>
              <a:gd name="T2" fmla="*/ 0 w 33"/>
              <a:gd name="T3" fmla="*/ 2147483647 h 25"/>
              <a:gd name="T4" fmla="*/ 2147483647 w 33"/>
              <a:gd name="T5" fmla="*/ 2147483647 h 25"/>
              <a:gd name="T6" fmla="*/ 2147483647 w 33"/>
              <a:gd name="T7" fmla="*/ 2147483647 h 25"/>
              <a:gd name="T8" fmla="*/ 2147483647 w 33"/>
              <a:gd name="T9" fmla="*/ 2147483647 h 25"/>
              <a:gd name="T10" fmla="*/ 2147483647 w 33"/>
              <a:gd name="T11" fmla="*/ 2147483647 h 25"/>
              <a:gd name="T12" fmla="*/ 2147483647 w 33"/>
              <a:gd name="T13" fmla="*/ 0 h 25"/>
              <a:gd name="T14" fmla="*/ 2147483647 w 33"/>
              <a:gd name="T15" fmla="*/ 0 h 25"/>
              <a:gd name="T16" fmla="*/ 2147483647 w 33"/>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5"/>
              <a:gd name="T29" fmla="*/ 33 w 33"/>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73" name="Freeform 51">
            <a:extLst>
              <a:ext uri="{FF2B5EF4-FFF2-40B4-BE49-F238E27FC236}">
                <a16:creationId xmlns:a16="http://schemas.microsoft.com/office/drawing/2014/main" id="{5EA0DF33-DC72-4874-A6FF-87D5A41AFE39}"/>
              </a:ext>
            </a:extLst>
          </p:cNvPr>
          <p:cNvSpPr>
            <a:spLocks/>
          </p:cNvSpPr>
          <p:nvPr>
            <p:custDataLst>
              <p:tags r:id="rId44"/>
            </p:custDataLst>
          </p:nvPr>
        </p:nvSpPr>
        <p:spPr bwMode="auto">
          <a:xfrm>
            <a:off x="2486025" y="3203575"/>
            <a:ext cx="15875" cy="57150"/>
          </a:xfrm>
          <a:custGeom>
            <a:avLst/>
            <a:gdLst>
              <a:gd name="T0" fmla="*/ 0 w 40"/>
              <a:gd name="T1" fmla="*/ 0 h 18"/>
              <a:gd name="T2" fmla="*/ 2147483647 w 40"/>
              <a:gd name="T3" fmla="*/ 2147483647 h 18"/>
              <a:gd name="T4" fmla="*/ 2147483647 w 40"/>
              <a:gd name="T5" fmla="*/ 2147483647 h 18"/>
              <a:gd name="T6" fmla="*/ 2147483647 w 40"/>
              <a:gd name="T7" fmla="*/ 2147483647 h 18"/>
              <a:gd name="T8" fmla="*/ 2147483647 w 40"/>
              <a:gd name="T9" fmla="*/ 2147483647 h 18"/>
              <a:gd name="T10" fmla="*/ 2147483647 w 40"/>
              <a:gd name="T11" fmla="*/ 2147483647 h 18"/>
              <a:gd name="T12" fmla="*/ 2147483647 w 40"/>
              <a:gd name="T13" fmla="*/ 2147483647 h 18"/>
              <a:gd name="T14" fmla="*/ 2147483647 w 40"/>
              <a:gd name="T15" fmla="*/ 0 h 18"/>
              <a:gd name="T16" fmla="*/ 2147483647 w 40"/>
              <a:gd name="T17" fmla="*/ 0 h 18"/>
              <a:gd name="T18" fmla="*/ 2147483647 w 40"/>
              <a:gd name="T19" fmla="*/ 0 h 18"/>
              <a:gd name="T20" fmla="*/ 2147483647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18"/>
              <a:gd name="T38" fmla="*/ 40 w 40"/>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74" name="Freeform 52">
            <a:extLst>
              <a:ext uri="{FF2B5EF4-FFF2-40B4-BE49-F238E27FC236}">
                <a16:creationId xmlns:a16="http://schemas.microsoft.com/office/drawing/2014/main" id="{C4C35F3B-F4CA-4B2F-8C3B-57352AF5D985}"/>
              </a:ext>
            </a:extLst>
          </p:cNvPr>
          <p:cNvSpPr>
            <a:spLocks/>
          </p:cNvSpPr>
          <p:nvPr>
            <p:custDataLst>
              <p:tags r:id="rId45"/>
            </p:custDataLst>
          </p:nvPr>
        </p:nvSpPr>
        <p:spPr bwMode="auto">
          <a:xfrm>
            <a:off x="2495550" y="3228975"/>
            <a:ext cx="3175" cy="57150"/>
          </a:xfrm>
          <a:custGeom>
            <a:avLst/>
            <a:gdLst>
              <a:gd name="T0" fmla="*/ 2147483647 w 11"/>
              <a:gd name="T1" fmla="*/ 2147483647 h 32"/>
              <a:gd name="T2" fmla="*/ 2147483647 w 11"/>
              <a:gd name="T3" fmla="*/ 2147483647 h 32"/>
              <a:gd name="T4" fmla="*/ 2147483647 w 11"/>
              <a:gd name="T5" fmla="*/ 2147483647 h 32"/>
              <a:gd name="T6" fmla="*/ 2147483647 w 11"/>
              <a:gd name="T7" fmla="*/ 2147483647 h 32"/>
              <a:gd name="T8" fmla="*/ 2147483647 w 11"/>
              <a:gd name="T9" fmla="*/ 2147483647 h 32"/>
              <a:gd name="T10" fmla="*/ 2147483647 w 11"/>
              <a:gd name="T11" fmla="*/ 2147483647 h 32"/>
              <a:gd name="T12" fmla="*/ 2147483647 w 11"/>
              <a:gd name="T13" fmla="*/ 0 h 32"/>
              <a:gd name="T14" fmla="*/ 2147483647 w 11"/>
              <a:gd name="T15" fmla="*/ 2147483647 h 32"/>
              <a:gd name="T16" fmla="*/ 2147483647 w 11"/>
              <a:gd name="T17" fmla="*/ 2147483647 h 32"/>
              <a:gd name="T18" fmla="*/ 2147483647 w 11"/>
              <a:gd name="T19" fmla="*/ 2147483647 h 32"/>
              <a:gd name="T20" fmla="*/ 0 w 11"/>
              <a:gd name="T21" fmla="*/ 2147483647 h 32"/>
              <a:gd name="T22" fmla="*/ 0 w 11"/>
              <a:gd name="T23" fmla="*/ 2147483647 h 32"/>
              <a:gd name="T24" fmla="*/ 2147483647 w 11"/>
              <a:gd name="T25" fmla="*/ 2147483647 h 32"/>
              <a:gd name="T26" fmla="*/ 2147483647 w 11"/>
              <a:gd name="T27" fmla="*/ 2147483647 h 32"/>
              <a:gd name="T28" fmla="*/ 2147483647 w 11"/>
              <a:gd name="T29" fmla="*/ 2147483647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
              <a:gd name="T46" fmla="*/ 0 h 32"/>
              <a:gd name="T47" fmla="*/ 11 w 11"/>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75" name="Freeform 53">
            <a:extLst>
              <a:ext uri="{FF2B5EF4-FFF2-40B4-BE49-F238E27FC236}">
                <a16:creationId xmlns:a16="http://schemas.microsoft.com/office/drawing/2014/main" id="{67CF68E2-8DE1-474F-A674-3A70E62D5724}"/>
              </a:ext>
            </a:extLst>
          </p:cNvPr>
          <p:cNvSpPr>
            <a:spLocks/>
          </p:cNvSpPr>
          <p:nvPr>
            <p:custDataLst>
              <p:tags r:id="rId46"/>
            </p:custDataLst>
          </p:nvPr>
        </p:nvSpPr>
        <p:spPr bwMode="auto">
          <a:xfrm>
            <a:off x="2517775" y="3259138"/>
            <a:ext cx="1588" cy="55562"/>
          </a:xfrm>
          <a:custGeom>
            <a:avLst/>
            <a:gdLst>
              <a:gd name="T0" fmla="*/ 0 w 14"/>
              <a:gd name="T1" fmla="*/ 0 h 24"/>
              <a:gd name="T2" fmla="*/ 0 w 14"/>
              <a:gd name="T3" fmla="*/ 2147483647 h 24"/>
              <a:gd name="T4" fmla="*/ 2147483647 w 14"/>
              <a:gd name="T5" fmla="*/ 2147483647 h 24"/>
              <a:gd name="T6" fmla="*/ 0 w 14"/>
              <a:gd name="T7" fmla="*/ 0 h 24"/>
              <a:gd name="T8" fmla="*/ 0 60000 65536"/>
              <a:gd name="T9" fmla="*/ 0 60000 65536"/>
              <a:gd name="T10" fmla="*/ 0 60000 65536"/>
              <a:gd name="T11" fmla="*/ 0 60000 65536"/>
              <a:gd name="T12" fmla="*/ 0 w 14"/>
              <a:gd name="T13" fmla="*/ 0 h 24"/>
              <a:gd name="T14" fmla="*/ 14 w 14"/>
              <a:gd name="T15" fmla="*/ 24 h 24"/>
            </a:gdLst>
            <a:ahLst/>
            <a:cxnLst>
              <a:cxn ang="T8">
                <a:pos x="T0" y="T1"/>
              </a:cxn>
              <a:cxn ang="T9">
                <a:pos x="T2" y="T3"/>
              </a:cxn>
              <a:cxn ang="T10">
                <a:pos x="T4" y="T5"/>
              </a:cxn>
              <a:cxn ang="T11">
                <a:pos x="T6" y="T7"/>
              </a:cxn>
            </a:cxnLst>
            <a:rect l="T12" t="T13" r="T14" b="T15"/>
            <a:pathLst>
              <a:path w="14" h="24">
                <a:moveTo>
                  <a:pt x="0" y="0"/>
                </a:moveTo>
                <a:lnTo>
                  <a:pt x="0" y="24"/>
                </a:lnTo>
                <a:lnTo>
                  <a:pt x="14" y="12"/>
                </a:lnTo>
                <a:lnTo>
                  <a:pt x="0"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76" name="Freeform 54">
            <a:extLst>
              <a:ext uri="{FF2B5EF4-FFF2-40B4-BE49-F238E27FC236}">
                <a16:creationId xmlns:a16="http://schemas.microsoft.com/office/drawing/2014/main" id="{0ABAE833-7B3C-447E-ABFF-CD5CF194164F}"/>
              </a:ext>
            </a:extLst>
          </p:cNvPr>
          <p:cNvSpPr>
            <a:spLocks/>
          </p:cNvSpPr>
          <p:nvPr>
            <p:custDataLst>
              <p:tags r:id="rId47"/>
            </p:custDataLst>
          </p:nvPr>
        </p:nvSpPr>
        <p:spPr bwMode="auto">
          <a:xfrm>
            <a:off x="2479675" y="3271838"/>
            <a:ext cx="15875" cy="58737"/>
          </a:xfrm>
          <a:custGeom>
            <a:avLst/>
            <a:gdLst>
              <a:gd name="T0" fmla="*/ 0 w 27"/>
              <a:gd name="T1" fmla="*/ 2147483647 h 18"/>
              <a:gd name="T2" fmla="*/ 2147483647 w 27"/>
              <a:gd name="T3" fmla="*/ 2147483647 h 18"/>
              <a:gd name="T4" fmla="*/ 2147483647 w 27"/>
              <a:gd name="T5" fmla="*/ 2147483647 h 18"/>
              <a:gd name="T6" fmla="*/ 2147483647 w 27"/>
              <a:gd name="T7" fmla="*/ 2147483647 h 18"/>
              <a:gd name="T8" fmla="*/ 2147483647 w 27"/>
              <a:gd name="T9" fmla="*/ 0 h 18"/>
              <a:gd name="T10" fmla="*/ 2147483647 w 27"/>
              <a:gd name="T11" fmla="*/ 0 h 18"/>
              <a:gd name="T12" fmla="*/ 2147483647 w 27"/>
              <a:gd name="T13" fmla="*/ 2147483647 h 18"/>
              <a:gd name="T14" fmla="*/ 2147483647 w 27"/>
              <a:gd name="T15" fmla="*/ 2147483647 h 18"/>
              <a:gd name="T16" fmla="*/ 2147483647 w 27"/>
              <a:gd name="T17" fmla="*/ 2147483647 h 18"/>
              <a:gd name="T18" fmla="*/ 2147483647 w 27"/>
              <a:gd name="T19" fmla="*/ 2147483647 h 18"/>
              <a:gd name="T20" fmla="*/ 0 w 27"/>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8"/>
              <a:gd name="T35" fmla="*/ 27 w 27"/>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77" name="Freeform 55">
            <a:extLst>
              <a:ext uri="{FF2B5EF4-FFF2-40B4-BE49-F238E27FC236}">
                <a16:creationId xmlns:a16="http://schemas.microsoft.com/office/drawing/2014/main" id="{DC30F295-19A3-4408-A66D-4C559E1D59D0}"/>
              </a:ext>
            </a:extLst>
          </p:cNvPr>
          <p:cNvSpPr>
            <a:spLocks/>
          </p:cNvSpPr>
          <p:nvPr>
            <p:custDataLst>
              <p:tags r:id="rId48"/>
            </p:custDataLst>
          </p:nvPr>
        </p:nvSpPr>
        <p:spPr bwMode="auto">
          <a:xfrm>
            <a:off x="2465388" y="3336925"/>
            <a:ext cx="23812" cy="57150"/>
          </a:xfrm>
          <a:custGeom>
            <a:avLst/>
            <a:gdLst>
              <a:gd name="T0" fmla="*/ 0 w 47"/>
              <a:gd name="T1" fmla="*/ 2147483647 h 49"/>
              <a:gd name="T2" fmla="*/ 2147483647 w 47"/>
              <a:gd name="T3" fmla="*/ 2147483647 h 49"/>
              <a:gd name="T4" fmla="*/ 2147483647 w 47"/>
              <a:gd name="T5" fmla="*/ 2147483647 h 49"/>
              <a:gd name="T6" fmla="*/ 2147483647 w 47"/>
              <a:gd name="T7" fmla="*/ 2147483647 h 49"/>
              <a:gd name="T8" fmla="*/ 2147483647 w 47"/>
              <a:gd name="T9" fmla="*/ 2147483647 h 49"/>
              <a:gd name="T10" fmla="*/ 2147483647 w 47"/>
              <a:gd name="T11" fmla="*/ 2147483647 h 49"/>
              <a:gd name="T12" fmla="*/ 2147483647 w 47"/>
              <a:gd name="T13" fmla="*/ 2147483647 h 49"/>
              <a:gd name="T14" fmla="*/ 2147483647 w 47"/>
              <a:gd name="T15" fmla="*/ 2147483647 h 49"/>
              <a:gd name="T16" fmla="*/ 2147483647 w 47"/>
              <a:gd name="T17" fmla="*/ 2147483647 h 49"/>
              <a:gd name="T18" fmla="*/ 2147483647 w 47"/>
              <a:gd name="T19" fmla="*/ 2147483647 h 49"/>
              <a:gd name="T20" fmla="*/ 2147483647 w 47"/>
              <a:gd name="T21" fmla="*/ 2147483647 h 49"/>
              <a:gd name="T22" fmla="*/ 2147483647 w 47"/>
              <a:gd name="T23" fmla="*/ 2147483647 h 49"/>
              <a:gd name="T24" fmla="*/ 2147483647 w 47"/>
              <a:gd name="T25" fmla="*/ 2147483647 h 49"/>
              <a:gd name="T26" fmla="*/ 2147483647 w 47"/>
              <a:gd name="T27" fmla="*/ 2147483647 h 49"/>
              <a:gd name="T28" fmla="*/ 2147483647 w 47"/>
              <a:gd name="T29" fmla="*/ 2147483647 h 49"/>
              <a:gd name="T30" fmla="*/ 2147483647 w 47"/>
              <a:gd name="T31" fmla="*/ 2147483647 h 49"/>
              <a:gd name="T32" fmla="*/ 2147483647 w 47"/>
              <a:gd name="T33" fmla="*/ 0 h 49"/>
              <a:gd name="T34" fmla="*/ 2147483647 w 47"/>
              <a:gd name="T35" fmla="*/ 0 h 49"/>
              <a:gd name="T36" fmla="*/ 2147483647 w 47"/>
              <a:gd name="T37" fmla="*/ 2147483647 h 49"/>
              <a:gd name="T38" fmla="*/ 2147483647 w 47"/>
              <a:gd name="T39" fmla="*/ 2147483647 h 49"/>
              <a:gd name="T40" fmla="*/ 2147483647 w 47"/>
              <a:gd name="T41" fmla="*/ 2147483647 h 49"/>
              <a:gd name="T42" fmla="*/ 2147483647 w 47"/>
              <a:gd name="T43" fmla="*/ 2147483647 h 49"/>
              <a:gd name="T44" fmla="*/ 2147483647 w 47"/>
              <a:gd name="T45" fmla="*/ 2147483647 h 49"/>
              <a:gd name="T46" fmla="*/ 0 w 47"/>
              <a:gd name="T47" fmla="*/ 2147483647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
              <a:gd name="T73" fmla="*/ 0 h 49"/>
              <a:gd name="T74" fmla="*/ 47 w 47"/>
              <a:gd name="T75" fmla="*/ 49 h 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78" name="Freeform 56">
            <a:extLst>
              <a:ext uri="{FF2B5EF4-FFF2-40B4-BE49-F238E27FC236}">
                <a16:creationId xmlns:a16="http://schemas.microsoft.com/office/drawing/2014/main" id="{06ABE13D-3C33-46BD-8668-4FD77C570019}"/>
              </a:ext>
            </a:extLst>
          </p:cNvPr>
          <p:cNvSpPr>
            <a:spLocks/>
          </p:cNvSpPr>
          <p:nvPr>
            <p:custDataLst>
              <p:tags r:id="rId49"/>
            </p:custDataLst>
          </p:nvPr>
        </p:nvSpPr>
        <p:spPr bwMode="auto">
          <a:xfrm>
            <a:off x="2484438" y="3313113"/>
            <a:ext cx="12700" cy="57150"/>
          </a:xfrm>
          <a:custGeom>
            <a:avLst/>
            <a:gdLst>
              <a:gd name="T0" fmla="*/ 0 w 26"/>
              <a:gd name="T1" fmla="*/ 0 h 9"/>
              <a:gd name="T2" fmla="*/ 0 w 26"/>
              <a:gd name="T3" fmla="*/ 2147483647 h 9"/>
              <a:gd name="T4" fmla="*/ 2147483647 w 26"/>
              <a:gd name="T5" fmla="*/ 2147483647 h 9"/>
              <a:gd name="T6" fmla="*/ 2147483647 w 26"/>
              <a:gd name="T7" fmla="*/ 2147483647 h 9"/>
              <a:gd name="T8" fmla="*/ 2147483647 w 26"/>
              <a:gd name="T9" fmla="*/ 2147483647 h 9"/>
              <a:gd name="T10" fmla="*/ 2147483647 w 26"/>
              <a:gd name="T11" fmla="*/ 2147483647 h 9"/>
              <a:gd name="T12" fmla="*/ 2147483647 w 26"/>
              <a:gd name="T13" fmla="*/ 2147483647 h 9"/>
              <a:gd name="T14" fmla="*/ 2147483647 w 26"/>
              <a:gd name="T15" fmla="*/ 2147483647 h 9"/>
              <a:gd name="T16" fmla="*/ 2147483647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9"/>
              <a:gd name="T32" fmla="*/ 26 w 2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FFFF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79" name="Freeform 57">
            <a:extLst>
              <a:ext uri="{FF2B5EF4-FFF2-40B4-BE49-F238E27FC236}">
                <a16:creationId xmlns:a16="http://schemas.microsoft.com/office/drawing/2014/main" id="{2ED9C1E5-F6C1-44D5-B65F-BFDD86FB3D3A}"/>
              </a:ext>
            </a:extLst>
          </p:cNvPr>
          <p:cNvSpPr>
            <a:spLocks/>
          </p:cNvSpPr>
          <p:nvPr>
            <p:custDataLst>
              <p:tags r:id="rId50"/>
            </p:custDataLst>
          </p:nvPr>
        </p:nvSpPr>
        <p:spPr bwMode="auto">
          <a:xfrm>
            <a:off x="1966913" y="2984500"/>
            <a:ext cx="15875" cy="57150"/>
          </a:xfrm>
          <a:custGeom>
            <a:avLst/>
            <a:gdLst>
              <a:gd name="T0" fmla="*/ 0 w 39"/>
              <a:gd name="T1" fmla="*/ 0 h 18"/>
              <a:gd name="T2" fmla="*/ 0 w 39"/>
              <a:gd name="T3" fmla="*/ 2147483647 h 18"/>
              <a:gd name="T4" fmla="*/ 2147483647 w 39"/>
              <a:gd name="T5" fmla="*/ 2147483647 h 18"/>
              <a:gd name="T6" fmla="*/ 2147483647 w 39"/>
              <a:gd name="T7" fmla="*/ 2147483647 h 18"/>
              <a:gd name="T8" fmla="*/ 2147483647 w 39"/>
              <a:gd name="T9" fmla="*/ 2147483647 h 18"/>
              <a:gd name="T10" fmla="*/ 2147483647 w 39"/>
              <a:gd name="T11" fmla="*/ 2147483647 h 18"/>
              <a:gd name="T12" fmla="*/ 2147483647 w 39"/>
              <a:gd name="T13" fmla="*/ 2147483647 h 18"/>
              <a:gd name="T14" fmla="*/ 2147483647 w 39"/>
              <a:gd name="T15" fmla="*/ 2147483647 h 18"/>
              <a:gd name="T16" fmla="*/ 2147483647 w 39"/>
              <a:gd name="T17" fmla="*/ 2147483647 h 18"/>
              <a:gd name="T18" fmla="*/ 2147483647 w 39"/>
              <a:gd name="T19" fmla="*/ 2147483647 h 18"/>
              <a:gd name="T20" fmla="*/ 2147483647 w 39"/>
              <a:gd name="T21" fmla="*/ 2147483647 h 18"/>
              <a:gd name="T22" fmla="*/ 2147483647 w 39"/>
              <a:gd name="T23" fmla="*/ 2147483647 h 18"/>
              <a:gd name="T24" fmla="*/ 2147483647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18"/>
              <a:gd name="T44" fmla="*/ 39 w 39"/>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22580" name="Group 58">
            <a:extLst>
              <a:ext uri="{FF2B5EF4-FFF2-40B4-BE49-F238E27FC236}">
                <a16:creationId xmlns:a16="http://schemas.microsoft.com/office/drawing/2014/main" id="{9B961CE2-E446-4CC3-BB19-134EA3ED1C85}"/>
              </a:ext>
            </a:extLst>
          </p:cNvPr>
          <p:cNvGrpSpPr>
            <a:grpSpLocks/>
          </p:cNvGrpSpPr>
          <p:nvPr>
            <p:custDataLst>
              <p:tags r:id="rId51"/>
            </p:custDataLst>
          </p:nvPr>
        </p:nvGrpSpPr>
        <p:grpSpPr bwMode="auto">
          <a:xfrm>
            <a:off x="2092325" y="2817813"/>
            <a:ext cx="131763" cy="195262"/>
            <a:chOff x="1199" y="2121"/>
            <a:chExt cx="97" cy="123"/>
          </a:xfrm>
        </p:grpSpPr>
        <p:sp>
          <p:nvSpPr>
            <p:cNvPr id="22997" name="Freeform 59">
              <a:extLst>
                <a:ext uri="{FF2B5EF4-FFF2-40B4-BE49-F238E27FC236}">
                  <a16:creationId xmlns:a16="http://schemas.microsoft.com/office/drawing/2014/main" id="{63C3C95C-3251-4B3E-B1E6-389ADA4FD84F}"/>
                </a:ext>
              </a:extLst>
            </p:cNvPr>
            <p:cNvSpPr>
              <a:spLocks/>
            </p:cNvSpPr>
            <p:nvPr/>
          </p:nvSpPr>
          <p:spPr bwMode="auto">
            <a:xfrm>
              <a:off x="1274" y="2236"/>
              <a:ext cx="16" cy="8"/>
            </a:xfrm>
            <a:custGeom>
              <a:avLst/>
              <a:gdLst>
                <a:gd name="T0" fmla="*/ 0 w 52"/>
                <a:gd name="T1" fmla="*/ 0 h 25"/>
                <a:gd name="T2" fmla="*/ 0 w 52"/>
                <a:gd name="T3" fmla="*/ 0 h 25"/>
                <a:gd name="T4" fmla="*/ 0 w 52"/>
                <a:gd name="T5" fmla="*/ 0 h 25"/>
                <a:gd name="T6" fmla="*/ 0 w 52"/>
                <a:gd name="T7" fmla="*/ 0 h 25"/>
                <a:gd name="T8" fmla="*/ 0 w 52"/>
                <a:gd name="T9" fmla="*/ 0 h 25"/>
                <a:gd name="T10" fmla="*/ 0 w 52"/>
                <a:gd name="T11" fmla="*/ 0 h 25"/>
                <a:gd name="T12" fmla="*/ 0 w 52"/>
                <a:gd name="T13" fmla="*/ 0 h 25"/>
                <a:gd name="T14" fmla="*/ 0 w 52"/>
                <a:gd name="T15" fmla="*/ 0 h 25"/>
                <a:gd name="T16" fmla="*/ 0 w 52"/>
                <a:gd name="T17" fmla="*/ 0 h 25"/>
                <a:gd name="T18" fmla="*/ 0 w 52"/>
                <a:gd name="T19" fmla="*/ 0 h 25"/>
                <a:gd name="T20" fmla="*/ 0 w 52"/>
                <a:gd name="T21" fmla="*/ 0 h 25"/>
                <a:gd name="T22" fmla="*/ 0 w 52"/>
                <a:gd name="T23" fmla="*/ 0 h 25"/>
                <a:gd name="T24" fmla="*/ 0 w 52"/>
                <a:gd name="T25" fmla="*/ 0 h 25"/>
                <a:gd name="T26" fmla="*/ 0 w 52"/>
                <a:gd name="T27" fmla="*/ 0 h 25"/>
                <a:gd name="T28" fmla="*/ 0 w 52"/>
                <a:gd name="T29" fmla="*/ 0 h 25"/>
                <a:gd name="T30" fmla="*/ 0 w 52"/>
                <a:gd name="T31" fmla="*/ 0 h 25"/>
                <a:gd name="T32" fmla="*/ 0 w 52"/>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25"/>
                <a:gd name="T53" fmla="*/ 52 w 52"/>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98" name="Freeform 60">
              <a:extLst>
                <a:ext uri="{FF2B5EF4-FFF2-40B4-BE49-F238E27FC236}">
                  <a16:creationId xmlns:a16="http://schemas.microsoft.com/office/drawing/2014/main" id="{2E7D3301-4CFB-4BDB-9EE2-06F53A91834C}"/>
                </a:ext>
              </a:extLst>
            </p:cNvPr>
            <p:cNvSpPr>
              <a:spLocks/>
            </p:cNvSpPr>
            <p:nvPr/>
          </p:nvSpPr>
          <p:spPr bwMode="auto">
            <a:xfrm>
              <a:off x="1199" y="2131"/>
              <a:ext cx="11" cy="4"/>
            </a:xfrm>
            <a:custGeom>
              <a:avLst/>
              <a:gdLst>
                <a:gd name="T0" fmla="*/ 0 w 33"/>
                <a:gd name="T1" fmla="*/ 0 h 13"/>
                <a:gd name="T2" fmla="*/ 0 w 33"/>
                <a:gd name="T3" fmla="*/ 0 h 13"/>
                <a:gd name="T4" fmla="*/ 0 w 33"/>
                <a:gd name="T5" fmla="*/ 0 h 13"/>
                <a:gd name="T6" fmla="*/ 0 w 33"/>
                <a:gd name="T7" fmla="*/ 0 h 13"/>
                <a:gd name="T8" fmla="*/ 0 w 33"/>
                <a:gd name="T9" fmla="*/ 0 h 13"/>
                <a:gd name="T10" fmla="*/ 0 w 33"/>
                <a:gd name="T11" fmla="*/ 0 h 13"/>
                <a:gd name="T12" fmla="*/ 0 w 33"/>
                <a:gd name="T13" fmla="*/ 0 h 13"/>
                <a:gd name="T14" fmla="*/ 0 w 33"/>
                <a:gd name="T15" fmla="*/ 0 h 13"/>
                <a:gd name="T16" fmla="*/ 0 w 33"/>
                <a:gd name="T17" fmla="*/ 0 h 13"/>
                <a:gd name="T18" fmla="*/ 0 w 33"/>
                <a:gd name="T19" fmla="*/ 0 h 13"/>
                <a:gd name="T20" fmla="*/ 0 w 3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3"/>
                <a:gd name="T35" fmla="*/ 33 w 33"/>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99" name="Freeform 61">
              <a:extLst>
                <a:ext uri="{FF2B5EF4-FFF2-40B4-BE49-F238E27FC236}">
                  <a16:creationId xmlns:a16="http://schemas.microsoft.com/office/drawing/2014/main" id="{8DE0C84D-6420-4A6E-98FE-43BE87AE8B6F}"/>
                </a:ext>
              </a:extLst>
            </p:cNvPr>
            <p:cNvSpPr>
              <a:spLocks/>
            </p:cNvSpPr>
            <p:nvPr/>
          </p:nvSpPr>
          <p:spPr bwMode="auto">
            <a:xfrm>
              <a:off x="1210" y="2121"/>
              <a:ext cx="20" cy="28"/>
            </a:xfrm>
            <a:custGeom>
              <a:avLst/>
              <a:gdLst>
                <a:gd name="T0" fmla="*/ 0 w 67"/>
                <a:gd name="T1" fmla="*/ 0 h 86"/>
                <a:gd name="T2" fmla="*/ 0 w 67"/>
                <a:gd name="T3" fmla="*/ 0 h 86"/>
                <a:gd name="T4" fmla="*/ 0 w 67"/>
                <a:gd name="T5" fmla="*/ 0 h 86"/>
                <a:gd name="T6" fmla="*/ 0 w 67"/>
                <a:gd name="T7" fmla="*/ 0 h 86"/>
                <a:gd name="T8" fmla="*/ 0 w 67"/>
                <a:gd name="T9" fmla="*/ 0 h 86"/>
                <a:gd name="T10" fmla="*/ 0 w 67"/>
                <a:gd name="T11" fmla="*/ 0 h 86"/>
                <a:gd name="T12" fmla="*/ 0 w 67"/>
                <a:gd name="T13" fmla="*/ 0 h 86"/>
                <a:gd name="T14" fmla="*/ 0 w 67"/>
                <a:gd name="T15" fmla="*/ 0 h 86"/>
                <a:gd name="T16" fmla="*/ 0 w 67"/>
                <a:gd name="T17" fmla="*/ 0 h 86"/>
                <a:gd name="T18" fmla="*/ 0 w 67"/>
                <a:gd name="T19" fmla="*/ 0 h 86"/>
                <a:gd name="T20" fmla="*/ 0 w 67"/>
                <a:gd name="T21" fmla="*/ 0 h 86"/>
                <a:gd name="T22" fmla="*/ 0 w 67"/>
                <a:gd name="T23" fmla="*/ 0 h 86"/>
                <a:gd name="T24" fmla="*/ 0 w 67"/>
                <a:gd name="T25" fmla="*/ 0 h 86"/>
                <a:gd name="T26" fmla="*/ 0 w 67"/>
                <a:gd name="T27" fmla="*/ 0 h 86"/>
                <a:gd name="T28" fmla="*/ 0 w 67"/>
                <a:gd name="T29" fmla="*/ 0 h 86"/>
                <a:gd name="T30" fmla="*/ 0 w 67"/>
                <a:gd name="T31" fmla="*/ 0 h 86"/>
                <a:gd name="T32" fmla="*/ 0 w 67"/>
                <a:gd name="T33" fmla="*/ 0 h 86"/>
                <a:gd name="T34" fmla="*/ 0 w 67"/>
                <a:gd name="T35" fmla="*/ 0 h 86"/>
                <a:gd name="T36" fmla="*/ 0 w 67"/>
                <a:gd name="T37" fmla="*/ 0 h 86"/>
                <a:gd name="T38" fmla="*/ 0 w 67"/>
                <a:gd name="T39" fmla="*/ 0 h 86"/>
                <a:gd name="T40" fmla="*/ 0 w 67"/>
                <a:gd name="T41" fmla="*/ 0 h 86"/>
                <a:gd name="T42" fmla="*/ 0 w 67"/>
                <a:gd name="T43" fmla="*/ 0 h 86"/>
                <a:gd name="T44" fmla="*/ 0 w 67"/>
                <a:gd name="T45" fmla="*/ 0 h 86"/>
                <a:gd name="T46" fmla="*/ 0 w 67"/>
                <a:gd name="T47" fmla="*/ 0 h 86"/>
                <a:gd name="T48" fmla="*/ 0 w 67"/>
                <a:gd name="T49" fmla="*/ 0 h 86"/>
                <a:gd name="T50" fmla="*/ 0 w 67"/>
                <a:gd name="T51" fmla="*/ 0 h 86"/>
                <a:gd name="T52" fmla="*/ 0 w 67"/>
                <a:gd name="T53" fmla="*/ 0 h 86"/>
                <a:gd name="T54" fmla="*/ 0 w 67"/>
                <a:gd name="T55" fmla="*/ 0 h 86"/>
                <a:gd name="T56" fmla="*/ 0 w 67"/>
                <a:gd name="T57" fmla="*/ 0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7"/>
                <a:gd name="T88" fmla="*/ 0 h 86"/>
                <a:gd name="T89" fmla="*/ 67 w 67"/>
                <a:gd name="T90" fmla="*/ 86 h 8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000" name="Freeform 62">
              <a:extLst>
                <a:ext uri="{FF2B5EF4-FFF2-40B4-BE49-F238E27FC236}">
                  <a16:creationId xmlns:a16="http://schemas.microsoft.com/office/drawing/2014/main" id="{906A376C-4A55-4227-83CA-0E958B15BE23}"/>
                </a:ext>
              </a:extLst>
            </p:cNvPr>
            <p:cNvSpPr>
              <a:spLocks/>
            </p:cNvSpPr>
            <p:nvPr/>
          </p:nvSpPr>
          <p:spPr bwMode="auto">
            <a:xfrm>
              <a:off x="1201" y="2159"/>
              <a:ext cx="16" cy="28"/>
            </a:xfrm>
            <a:custGeom>
              <a:avLst/>
              <a:gdLst>
                <a:gd name="T0" fmla="*/ 0 w 49"/>
                <a:gd name="T1" fmla="*/ 0 h 86"/>
                <a:gd name="T2" fmla="*/ 0 w 49"/>
                <a:gd name="T3" fmla="*/ 0 h 86"/>
                <a:gd name="T4" fmla="*/ 0 w 49"/>
                <a:gd name="T5" fmla="*/ 0 h 86"/>
                <a:gd name="T6" fmla="*/ 0 w 49"/>
                <a:gd name="T7" fmla="*/ 0 h 86"/>
                <a:gd name="T8" fmla="*/ 0 w 49"/>
                <a:gd name="T9" fmla="*/ 0 h 86"/>
                <a:gd name="T10" fmla="*/ 0 w 49"/>
                <a:gd name="T11" fmla="*/ 0 h 86"/>
                <a:gd name="T12" fmla="*/ 0 w 49"/>
                <a:gd name="T13" fmla="*/ 0 h 86"/>
                <a:gd name="T14" fmla="*/ 0 w 49"/>
                <a:gd name="T15" fmla="*/ 0 h 86"/>
                <a:gd name="T16" fmla="*/ 0 w 49"/>
                <a:gd name="T17" fmla="*/ 0 h 86"/>
                <a:gd name="T18" fmla="*/ 0 w 49"/>
                <a:gd name="T19" fmla="*/ 0 h 86"/>
                <a:gd name="T20" fmla="*/ 0 w 49"/>
                <a:gd name="T21" fmla="*/ 0 h 86"/>
                <a:gd name="T22" fmla="*/ 0 w 49"/>
                <a:gd name="T23" fmla="*/ 0 h 86"/>
                <a:gd name="T24" fmla="*/ 0 w 49"/>
                <a:gd name="T25" fmla="*/ 0 h 86"/>
                <a:gd name="T26" fmla="*/ 0 w 49"/>
                <a:gd name="T27" fmla="*/ 0 h 86"/>
                <a:gd name="T28" fmla="*/ 0 w 49"/>
                <a:gd name="T29" fmla="*/ 0 h 86"/>
                <a:gd name="T30" fmla="*/ 0 w 49"/>
                <a:gd name="T31" fmla="*/ 0 h 86"/>
                <a:gd name="T32" fmla="*/ 0 w 49"/>
                <a:gd name="T33" fmla="*/ 0 h 86"/>
                <a:gd name="T34" fmla="*/ 0 w 49"/>
                <a:gd name="T35" fmla="*/ 0 h 86"/>
                <a:gd name="T36" fmla="*/ 0 w 49"/>
                <a:gd name="T37" fmla="*/ 0 h 86"/>
                <a:gd name="T38" fmla="*/ 0 w 49"/>
                <a:gd name="T39" fmla="*/ 0 h 86"/>
                <a:gd name="T40" fmla="*/ 0 w 49"/>
                <a:gd name="T41" fmla="*/ 0 h 86"/>
                <a:gd name="T42" fmla="*/ 0 w 49"/>
                <a:gd name="T43" fmla="*/ 0 h 86"/>
                <a:gd name="T44" fmla="*/ 0 w 49"/>
                <a:gd name="T45" fmla="*/ 0 h 86"/>
                <a:gd name="T46" fmla="*/ 0 w 49"/>
                <a:gd name="T47" fmla="*/ 0 h 86"/>
                <a:gd name="T48" fmla="*/ 0 w 49"/>
                <a:gd name="T49" fmla="*/ 0 h 86"/>
                <a:gd name="T50" fmla="*/ 0 w 49"/>
                <a:gd name="T51" fmla="*/ 0 h 86"/>
                <a:gd name="T52" fmla="*/ 0 w 49"/>
                <a:gd name="T53" fmla="*/ 0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9"/>
                <a:gd name="T82" fmla="*/ 0 h 86"/>
                <a:gd name="T83" fmla="*/ 49 w 49"/>
                <a:gd name="T84" fmla="*/ 86 h 8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001" name="Freeform 63">
              <a:extLst>
                <a:ext uri="{FF2B5EF4-FFF2-40B4-BE49-F238E27FC236}">
                  <a16:creationId xmlns:a16="http://schemas.microsoft.com/office/drawing/2014/main" id="{B7953A44-1F33-4821-8BE1-0D929E79F91F}"/>
                </a:ext>
              </a:extLst>
            </p:cNvPr>
            <p:cNvSpPr>
              <a:spLocks/>
            </p:cNvSpPr>
            <p:nvPr/>
          </p:nvSpPr>
          <p:spPr bwMode="auto">
            <a:xfrm>
              <a:off x="1226" y="2161"/>
              <a:ext cx="2" cy="4"/>
            </a:xfrm>
            <a:custGeom>
              <a:avLst/>
              <a:gdLst>
                <a:gd name="T0" fmla="*/ 0 w 6"/>
                <a:gd name="T1" fmla="*/ 0 h 12"/>
                <a:gd name="T2" fmla="*/ 0 w 6"/>
                <a:gd name="T3" fmla="*/ 0 h 12"/>
                <a:gd name="T4" fmla="*/ 0 w 6"/>
                <a:gd name="T5" fmla="*/ 0 h 12"/>
                <a:gd name="T6" fmla="*/ 0 w 6"/>
                <a:gd name="T7" fmla="*/ 0 h 12"/>
                <a:gd name="T8" fmla="*/ 0 w 6"/>
                <a:gd name="T9" fmla="*/ 0 h 12"/>
                <a:gd name="T10" fmla="*/ 0 w 6"/>
                <a:gd name="T11" fmla="*/ 0 h 12"/>
                <a:gd name="T12" fmla="*/ 0 w 6"/>
                <a:gd name="T13" fmla="*/ 0 h 12"/>
                <a:gd name="T14" fmla="*/ 0 w 6"/>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2"/>
                <a:gd name="T26" fmla="*/ 6 w 6"/>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2">
                  <a:moveTo>
                    <a:pt x="0" y="12"/>
                  </a:moveTo>
                  <a:lnTo>
                    <a:pt x="6" y="0"/>
                  </a:lnTo>
                  <a:lnTo>
                    <a:pt x="4" y="0"/>
                  </a:lnTo>
                  <a:lnTo>
                    <a:pt x="2" y="2"/>
                  </a:lnTo>
                  <a:lnTo>
                    <a:pt x="1" y="4"/>
                  </a:lnTo>
                  <a:lnTo>
                    <a:pt x="0" y="6"/>
                  </a:lnTo>
                  <a:lnTo>
                    <a:pt x="0" y="10"/>
                  </a:lnTo>
                  <a:lnTo>
                    <a:pt x="0" y="12"/>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002" name="Freeform 64">
              <a:extLst>
                <a:ext uri="{FF2B5EF4-FFF2-40B4-BE49-F238E27FC236}">
                  <a16:creationId xmlns:a16="http://schemas.microsoft.com/office/drawing/2014/main" id="{86A53D3B-3966-41E3-AFB6-A21BC58CD428}"/>
                </a:ext>
              </a:extLst>
            </p:cNvPr>
            <p:cNvSpPr>
              <a:spLocks/>
            </p:cNvSpPr>
            <p:nvPr/>
          </p:nvSpPr>
          <p:spPr bwMode="auto">
            <a:xfrm>
              <a:off x="1230" y="2154"/>
              <a:ext cx="13" cy="15"/>
            </a:xfrm>
            <a:custGeom>
              <a:avLst/>
              <a:gdLst>
                <a:gd name="T0" fmla="*/ 0 w 39"/>
                <a:gd name="T1" fmla="*/ 0 h 48"/>
                <a:gd name="T2" fmla="*/ 0 w 39"/>
                <a:gd name="T3" fmla="*/ 0 h 48"/>
                <a:gd name="T4" fmla="*/ 0 w 39"/>
                <a:gd name="T5" fmla="*/ 0 h 48"/>
                <a:gd name="T6" fmla="*/ 0 w 39"/>
                <a:gd name="T7" fmla="*/ 0 h 48"/>
                <a:gd name="T8" fmla="*/ 0 w 39"/>
                <a:gd name="T9" fmla="*/ 0 h 48"/>
                <a:gd name="T10" fmla="*/ 0 w 39"/>
                <a:gd name="T11" fmla="*/ 0 h 48"/>
                <a:gd name="T12" fmla="*/ 0 w 39"/>
                <a:gd name="T13" fmla="*/ 0 h 48"/>
                <a:gd name="T14" fmla="*/ 0 w 39"/>
                <a:gd name="T15" fmla="*/ 0 h 48"/>
                <a:gd name="T16" fmla="*/ 0 w 39"/>
                <a:gd name="T17" fmla="*/ 0 h 48"/>
                <a:gd name="T18" fmla="*/ 0 w 39"/>
                <a:gd name="T19" fmla="*/ 0 h 48"/>
                <a:gd name="T20" fmla="*/ 0 w 39"/>
                <a:gd name="T21" fmla="*/ 0 h 48"/>
                <a:gd name="T22" fmla="*/ 0 w 39"/>
                <a:gd name="T23" fmla="*/ 0 h 48"/>
                <a:gd name="T24" fmla="*/ 0 w 39"/>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48"/>
                <a:gd name="T41" fmla="*/ 39 w 39"/>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003" name="Freeform 65">
              <a:extLst>
                <a:ext uri="{FF2B5EF4-FFF2-40B4-BE49-F238E27FC236}">
                  <a16:creationId xmlns:a16="http://schemas.microsoft.com/office/drawing/2014/main" id="{36052CBE-A72B-4770-8D64-38B08932B300}"/>
                </a:ext>
              </a:extLst>
            </p:cNvPr>
            <p:cNvSpPr>
              <a:spLocks/>
            </p:cNvSpPr>
            <p:nvPr/>
          </p:nvSpPr>
          <p:spPr bwMode="auto">
            <a:xfrm>
              <a:off x="1247" y="2167"/>
              <a:ext cx="6" cy="14"/>
            </a:xfrm>
            <a:custGeom>
              <a:avLst/>
              <a:gdLst>
                <a:gd name="T0" fmla="*/ 0 w 16"/>
                <a:gd name="T1" fmla="*/ 0 h 43"/>
                <a:gd name="T2" fmla="*/ 0 w 16"/>
                <a:gd name="T3" fmla="*/ 0 h 43"/>
                <a:gd name="T4" fmla="*/ 0 w 16"/>
                <a:gd name="T5" fmla="*/ 0 h 43"/>
                <a:gd name="T6" fmla="*/ 0 w 16"/>
                <a:gd name="T7" fmla="*/ 0 h 43"/>
                <a:gd name="T8" fmla="*/ 0 w 16"/>
                <a:gd name="T9" fmla="*/ 0 h 43"/>
                <a:gd name="T10" fmla="*/ 0 w 16"/>
                <a:gd name="T11" fmla="*/ 0 h 43"/>
                <a:gd name="T12" fmla="*/ 0 w 16"/>
                <a:gd name="T13" fmla="*/ 0 h 43"/>
                <a:gd name="T14" fmla="*/ 0 w 16"/>
                <a:gd name="T15" fmla="*/ 0 h 43"/>
                <a:gd name="T16" fmla="*/ 0 w 16"/>
                <a:gd name="T17" fmla="*/ 0 h 43"/>
                <a:gd name="T18" fmla="*/ 0 w 16"/>
                <a:gd name="T19" fmla="*/ 0 h 43"/>
                <a:gd name="T20" fmla="*/ 0 w 16"/>
                <a:gd name="T21" fmla="*/ 0 h 43"/>
                <a:gd name="T22" fmla="*/ 0 w 16"/>
                <a:gd name="T23" fmla="*/ 0 h 43"/>
                <a:gd name="T24" fmla="*/ 0 w 16"/>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43"/>
                <a:gd name="T41" fmla="*/ 16 w 16"/>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004" name="Freeform 66">
              <a:extLst>
                <a:ext uri="{FF2B5EF4-FFF2-40B4-BE49-F238E27FC236}">
                  <a16:creationId xmlns:a16="http://schemas.microsoft.com/office/drawing/2014/main" id="{E8343123-3645-4EB9-9F66-E96ED03E186D}"/>
                </a:ext>
              </a:extLst>
            </p:cNvPr>
            <p:cNvSpPr>
              <a:spLocks/>
            </p:cNvSpPr>
            <p:nvPr/>
          </p:nvSpPr>
          <p:spPr bwMode="auto">
            <a:xfrm>
              <a:off x="1248" y="2190"/>
              <a:ext cx="8" cy="12"/>
            </a:xfrm>
            <a:custGeom>
              <a:avLst/>
              <a:gdLst>
                <a:gd name="T0" fmla="*/ 0 w 24"/>
                <a:gd name="T1" fmla="*/ 0 h 37"/>
                <a:gd name="T2" fmla="*/ 0 w 24"/>
                <a:gd name="T3" fmla="*/ 0 h 37"/>
                <a:gd name="T4" fmla="*/ 0 w 24"/>
                <a:gd name="T5" fmla="*/ 0 h 37"/>
                <a:gd name="T6" fmla="*/ 0 w 24"/>
                <a:gd name="T7" fmla="*/ 0 h 37"/>
                <a:gd name="T8" fmla="*/ 0 w 24"/>
                <a:gd name="T9" fmla="*/ 0 h 37"/>
                <a:gd name="T10" fmla="*/ 0 w 24"/>
                <a:gd name="T11" fmla="*/ 0 h 37"/>
                <a:gd name="T12" fmla="*/ 0 w 24"/>
                <a:gd name="T13" fmla="*/ 0 h 37"/>
                <a:gd name="T14" fmla="*/ 0 w 24"/>
                <a:gd name="T15" fmla="*/ 0 h 37"/>
                <a:gd name="T16" fmla="*/ 0 w 24"/>
                <a:gd name="T17" fmla="*/ 0 h 37"/>
                <a:gd name="T18" fmla="*/ 0 w 24"/>
                <a:gd name="T19" fmla="*/ 0 h 37"/>
                <a:gd name="T20" fmla="*/ 0 w 24"/>
                <a:gd name="T21" fmla="*/ 0 h 37"/>
                <a:gd name="T22" fmla="*/ 0 w 24"/>
                <a:gd name="T23" fmla="*/ 0 h 37"/>
                <a:gd name="T24" fmla="*/ 0 w 24"/>
                <a:gd name="T25" fmla="*/ 0 h 37"/>
                <a:gd name="T26" fmla="*/ 0 w 24"/>
                <a:gd name="T27" fmla="*/ 0 h 37"/>
                <a:gd name="T28" fmla="*/ 0 w 24"/>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
                <a:gd name="T46" fmla="*/ 0 h 37"/>
                <a:gd name="T47" fmla="*/ 24 w 24"/>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005" name="Freeform 67">
              <a:extLst>
                <a:ext uri="{FF2B5EF4-FFF2-40B4-BE49-F238E27FC236}">
                  <a16:creationId xmlns:a16="http://schemas.microsoft.com/office/drawing/2014/main" id="{C5FC1E12-513D-400E-AFF9-876E688AA00C}"/>
                </a:ext>
              </a:extLst>
            </p:cNvPr>
            <p:cNvSpPr>
              <a:spLocks/>
            </p:cNvSpPr>
            <p:nvPr/>
          </p:nvSpPr>
          <p:spPr bwMode="auto">
            <a:xfrm>
              <a:off x="1265" y="2204"/>
              <a:ext cx="11" cy="17"/>
            </a:xfrm>
            <a:custGeom>
              <a:avLst/>
              <a:gdLst>
                <a:gd name="T0" fmla="*/ 0 w 34"/>
                <a:gd name="T1" fmla="*/ 0 h 55"/>
                <a:gd name="T2" fmla="*/ 0 w 34"/>
                <a:gd name="T3" fmla="*/ 0 h 55"/>
                <a:gd name="T4" fmla="*/ 0 w 34"/>
                <a:gd name="T5" fmla="*/ 0 h 55"/>
                <a:gd name="T6" fmla="*/ 0 w 34"/>
                <a:gd name="T7" fmla="*/ 0 h 55"/>
                <a:gd name="T8" fmla="*/ 0 w 34"/>
                <a:gd name="T9" fmla="*/ 0 h 55"/>
                <a:gd name="T10" fmla="*/ 0 w 34"/>
                <a:gd name="T11" fmla="*/ 0 h 55"/>
                <a:gd name="T12" fmla="*/ 0 w 34"/>
                <a:gd name="T13" fmla="*/ 0 h 55"/>
                <a:gd name="T14" fmla="*/ 0 w 34"/>
                <a:gd name="T15" fmla="*/ 0 h 55"/>
                <a:gd name="T16" fmla="*/ 0 w 34"/>
                <a:gd name="T17" fmla="*/ 0 h 55"/>
                <a:gd name="T18" fmla="*/ 0 w 34"/>
                <a:gd name="T19" fmla="*/ 0 h 55"/>
                <a:gd name="T20" fmla="*/ 0 w 34"/>
                <a:gd name="T21" fmla="*/ 0 h 55"/>
                <a:gd name="T22" fmla="*/ 0 w 34"/>
                <a:gd name="T23" fmla="*/ 0 h 55"/>
                <a:gd name="T24" fmla="*/ 0 w 34"/>
                <a:gd name="T25" fmla="*/ 0 h 55"/>
                <a:gd name="T26" fmla="*/ 0 w 34"/>
                <a:gd name="T27" fmla="*/ 0 h 55"/>
                <a:gd name="T28" fmla="*/ 0 w 34"/>
                <a:gd name="T29" fmla="*/ 0 h 55"/>
                <a:gd name="T30" fmla="*/ 0 w 34"/>
                <a:gd name="T31" fmla="*/ 0 h 55"/>
                <a:gd name="T32" fmla="*/ 0 w 3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55"/>
                <a:gd name="T53" fmla="*/ 34 w 34"/>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006" name="Freeform 68">
              <a:extLst>
                <a:ext uri="{FF2B5EF4-FFF2-40B4-BE49-F238E27FC236}">
                  <a16:creationId xmlns:a16="http://schemas.microsoft.com/office/drawing/2014/main" id="{26F3C0B0-EAA2-4E4A-A528-CF7E8458710E}"/>
                </a:ext>
              </a:extLst>
            </p:cNvPr>
            <p:cNvSpPr>
              <a:spLocks/>
            </p:cNvSpPr>
            <p:nvPr/>
          </p:nvSpPr>
          <p:spPr bwMode="auto">
            <a:xfrm>
              <a:off x="1285" y="2215"/>
              <a:ext cx="11" cy="4"/>
            </a:xfrm>
            <a:custGeom>
              <a:avLst/>
              <a:gdLst>
                <a:gd name="T0" fmla="*/ 0 w 33"/>
                <a:gd name="T1" fmla="*/ 0 h 12"/>
                <a:gd name="T2" fmla="*/ 0 w 33"/>
                <a:gd name="T3" fmla="*/ 0 h 12"/>
                <a:gd name="T4" fmla="*/ 0 w 33"/>
                <a:gd name="T5" fmla="*/ 0 h 12"/>
                <a:gd name="T6" fmla="*/ 0 w 33"/>
                <a:gd name="T7" fmla="*/ 0 h 12"/>
                <a:gd name="T8" fmla="*/ 0 w 33"/>
                <a:gd name="T9" fmla="*/ 0 h 12"/>
                <a:gd name="T10" fmla="*/ 0 w 33"/>
                <a:gd name="T11" fmla="*/ 0 h 12"/>
                <a:gd name="T12" fmla="*/ 0 w 33"/>
                <a:gd name="T13" fmla="*/ 0 h 12"/>
                <a:gd name="T14" fmla="*/ 0 w 33"/>
                <a:gd name="T15" fmla="*/ 0 h 12"/>
                <a:gd name="T16" fmla="*/ 0 w 33"/>
                <a:gd name="T17" fmla="*/ 0 h 12"/>
                <a:gd name="T18" fmla="*/ 0 w 33"/>
                <a:gd name="T19" fmla="*/ 0 h 12"/>
                <a:gd name="T20" fmla="*/ 0 w 33"/>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2"/>
                <a:gd name="T35" fmla="*/ 33 w 3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22581" name="Freeform 69">
            <a:extLst>
              <a:ext uri="{FF2B5EF4-FFF2-40B4-BE49-F238E27FC236}">
                <a16:creationId xmlns:a16="http://schemas.microsoft.com/office/drawing/2014/main" id="{C90692B4-ABCC-4EDE-A2ED-E7B5EC76F814}"/>
              </a:ext>
            </a:extLst>
          </p:cNvPr>
          <p:cNvSpPr>
            <a:spLocks/>
          </p:cNvSpPr>
          <p:nvPr>
            <p:custDataLst>
              <p:tags r:id="rId52"/>
            </p:custDataLst>
          </p:nvPr>
        </p:nvSpPr>
        <p:spPr bwMode="auto">
          <a:xfrm>
            <a:off x="7905750" y="4244975"/>
            <a:ext cx="12700" cy="57150"/>
          </a:xfrm>
          <a:custGeom>
            <a:avLst/>
            <a:gdLst>
              <a:gd name="T0" fmla="*/ 0 w 33"/>
              <a:gd name="T1" fmla="*/ 2147483647 h 62"/>
              <a:gd name="T2" fmla="*/ 0 w 33"/>
              <a:gd name="T3" fmla="*/ 2147483647 h 62"/>
              <a:gd name="T4" fmla="*/ 0 w 33"/>
              <a:gd name="T5" fmla="*/ 2147483647 h 62"/>
              <a:gd name="T6" fmla="*/ 0 w 33"/>
              <a:gd name="T7" fmla="*/ 2147483647 h 62"/>
              <a:gd name="T8" fmla="*/ 0 w 33"/>
              <a:gd name="T9" fmla="*/ 2147483647 h 62"/>
              <a:gd name="T10" fmla="*/ 0 w 33"/>
              <a:gd name="T11" fmla="*/ 2147483647 h 62"/>
              <a:gd name="T12" fmla="*/ 2147483647 w 33"/>
              <a:gd name="T13" fmla="*/ 2147483647 h 62"/>
              <a:gd name="T14" fmla="*/ 2147483647 w 33"/>
              <a:gd name="T15" fmla="*/ 2147483647 h 62"/>
              <a:gd name="T16" fmla="*/ 2147483647 w 33"/>
              <a:gd name="T17" fmla="*/ 2147483647 h 62"/>
              <a:gd name="T18" fmla="*/ 2147483647 w 33"/>
              <a:gd name="T19" fmla="*/ 2147483647 h 62"/>
              <a:gd name="T20" fmla="*/ 2147483647 w 33"/>
              <a:gd name="T21" fmla="*/ 0 h 62"/>
              <a:gd name="T22" fmla="*/ 2147483647 w 33"/>
              <a:gd name="T23" fmla="*/ 2147483647 h 62"/>
              <a:gd name="T24" fmla="*/ 2147483647 w 33"/>
              <a:gd name="T25" fmla="*/ 2147483647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62"/>
              <a:gd name="T41" fmla="*/ 33 w 33"/>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82" name="Freeform 70">
            <a:extLst>
              <a:ext uri="{FF2B5EF4-FFF2-40B4-BE49-F238E27FC236}">
                <a16:creationId xmlns:a16="http://schemas.microsoft.com/office/drawing/2014/main" id="{F8D076DA-DCE0-4E8D-8530-F89AE41D8426}"/>
              </a:ext>
            </a:extLst>
          </p:cNvPr>
          <p:cNvSpPr>
            <a:spLocks/>
          </p:cNvSpPr>
          <p:nvPr>
            <p:custDataLst>
              <p:tags r:id="rId53"/>
            </p:custDataLst>
          </p:nvPr>
        </p:nvSpPr>
        <p:spPr bwMode="auto">
          <a:xfrm>
            <a:off x="7915275" y="4335463"/>
            <a:ext cx="9525" cy="58737"/>
          </a:xfrm>
          <a:custGeom>
            <a:avLst/>
            <a:gdLst>
              <a:gd name="T0" fmla="*/ 0 w 26"/>
              <a:gd name="T1" fmla="*/ 2147483647 h 18"/>
              <a:gd name="T2" fmla="*/ 0 w 26"/>
              <a:gd name="T3" fmla="*/ 0 h 18"/>
              <a:gd name="T4" fmla="*/ 2147483647 w 26"/>
              <a:gd name="T5" fmla="*/ 0 h 18"/>
              <a:gd name="T6" fmla="*/ 2147483647 w 26"/>
              <a:gd name="T7" fmla="*/ 2147483647 h 18"/>
              <a:gd name="T8" fmla="*/ 2147483647 w 26"/>
              <a:gd name="T9" fmla="*/ 2147483647 h 18"/>
              <a:gd name="T10" fmla="*/ 0 60000 65536"/>
              <a:gd name="T11" fmla="*/ 0 60000 65536"/>
              <a:gd name="T12" fmla="*/ 0 60000 65536"/>
              <a:gd name="T13" fmla="*/ 0 60000 65536"/>
              <a:gd name="T14" fmla="*/ 0 60000 65536"/>
              <a:gd name="T15" fmla="*/ 0 w 26"/>
              <a:gd name="T16" fmla="*/ 0 h 18"/>
              <a:gd name="T17" fmla="*/ 26 w 26"/>
              <a:gd name="T18" fmla="*/ 18 h 18"/>
            </a:gdLst>
            <a:ahLst/>
            <a:cxnLst>
              <a:cxn ang="T10">
                <a:pos x="T0" y="T1"/>
              </a:cxn>
              <a:cxn ang="T11">
                <a:pos x="T2" y="T3"/>
              </a:cxn>
              <a:cxn ang="T12">
                <a:pos x="T4" y="T5"/>
              </a:cxn>
              <a:cxn ang="T13">
                <a:pos x="T6" y="T7"/>
              </a:cxn>
              <a:cxn ang="T14">
                <a:pos x="T8" y="T9"/>
              </a:cxn>
            </a:cxnLst>
            <a:rect l="T15" t="T16" r="T17" b="T18"/>
            <a:pathLst>
              <a:path w="26" h="18">
                <a:moveTo>
                  <a:pt x="0" y="18"/>
                </a:moveTo>
                <a:lnTo>
                  <a:pt x="0" y="0"/>
                </a:lnTo>
                <a:lnTo>
                  <a:pt x="26" y="0"/>
                </a:lnTo>
                <a:lnTo>
                  <a:pt x="6" y="12"/>
                </a:lnTo>
                <a:lnTo>
                  <a:pt x="6" y="6"/>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83" name="Freeform 71">
            <a:extLst>
              <a:ext uri="{FF2B5EF4-FFF2-40B4-BE49-F238E27FC236}">
                <a16:creationId xmlns:a16="http://schemas.microsoft.com/office/drawing/2014/main" id="{F886C3D1-4B2D-409F-9E90-7ACF727CB026}"/>
              </a:ext>
            </a:extLst>
          </p:cNvPr>
          <p:cNvSpPr>
            <a:spLocks/>
          </p:cNvSpPr>
          <p:nvPr>
            <p:custDataLst>
              <p:tags r:id="rId54"/>
            </p:custDataLst>
          </p:nvPr>
        </p:nvSpPr>
        <p:spPr bwMode="auto">
          <a:xfrm>
            <a:off x="8029575" y="4244975"/>
            <a:ext cx="77788" cy="130175"/>
          </a:xfrm>
          <a:custGeom>
            <a:avLst/>
            <a:gdLst>
              <a:gd name="T0" fmla="*/ 2147483647 w 180"/>
              <a:gd name="T1" fmla="*/ 2147483647 h 240"/>
              <a:gd name="T2" fmla="*/ 2147483647 w 180"/>
              <a:gd name="T3" fmla="*/ 2147483647 h 240"/>
              <a:gd name="T4" fmla="*/ 2147483647 w 180"/>
              <a:gd name="T5" fmla="*/ 2147483647 h 240"/>
              <a:gd name="T6" fmla="*/ 2147483647 w 180"/>
              <a:gd name="T7" fmla="*/ 2147483647 h 240"/>
              <a:gd name="T8" fmla="*/ 2147483647 w 180"/>
              <a:gd name="T9" fmla="*/ 2147483647 h 240"/>
              <a:gd name="T10" fmla="*/ 2147483647 w 180"/>
              <a:gd name="T11" fmla="*/ 2147483647 h 240"/>
              <a:gd name="T12" fmla="*/ 2147483647 w 180"/>
              <a:gd name="T13" fmla="*/ 2147483647 h 240"/>
              <a:gd name="T14" fmla="*/ 2147483647 w 180"/>
              <a:gd name="T15" fmla="*/ 2147483647 h 240"/>
              <a:gd name="T16" fmla="*/ 2147483647 w 180"/>
              <a:gd name="T17" fmla="*/ 2147483647 h 240"/>
              <a:gd name="T18" fmla="*/ 2147483647 w 180"/>
              <a:gd name="T19" fmla="*/ 2147483647 h 240"/>
              <a:gd name="T20" fmla="*/ 2147483647 w 180"/>
              <a:gd name="T21" fmla="*/ 2147483647 h 240"/>
              <a:gd name="T22" fmla="*/ 2147483647 w 180"/>
              <a:gd name="T23" fmla="*/ 2147483647 h 240"/>
              <a:gd name="T24" fmla="*/ 2147483647 w 180"/>
              <a:gd name="T25" fmla="*/ 2147483647 h 240"/>
              <a:gd name="T26" fmla="*/ 2147483647 w 180"/>
              <a:gd name="T27" fmla="*/ 2147483647 h 240"/>
              <a:gd name="T28" fmla="*/ 2147483647 w 180"/>
              <a:gd name="T29" fmla="*/ 2147483647 h 240"/>
              <a:gd name="T30" fmla="*/ 2147483647 w 180"/>
              <a:gd name="T31" fmla="*/ 2147483647 h 240"/>
              <a:gd name="T32" fmla="*/ 2147483647 w 180"/>
              <a:gd name="T33" fmla="*/ 2147483647 h 240"/>
              <a:gd name="T34" fmla="*/ 2147483647 w 180"/>
              <a:gd name="T35" fmla="*/ 2147483647 h 240"/>
              <a:gd name="T36" fmla="*/ 2147483647 w 180"/>
              <a:gd name="T37" fmla="*/ 2147483647 h 240"/>
              <a:gd name="T38" fmla="*/ 2147483647 w 180"/>
              <a:gd name="T39" fmla="*/ 2147483647 h 240"/>
              <a:gd name="T40" fmla="*/ 2147483647 w 180"/>
              <a:gd name="T41" fmla="*/ 2147483647 h 240"/>
              <a:gd name="T42" fmla="*/ 2147483647 w 180"/>
              <a:gd name="T43" fmla="*/ 2147483647 h 240"/>
              <a:gd name="T44" fmla="*/ 2147483647 w 180"/>
              <a:gd name="T45" fmla="*/ 2147483647 h 240"/>
              <a:gd name="T46" fmla="*/ 2147483647 w 180"/>
              <a:gd name="T47" fmla="*/ 2147483647 h 240"/>
              <a:gd name="T48" fmla="*/ 2147483647 w 180"/>
              <a:gd name="T49" fmla="*/ 2147483647 h 240"/>
              <a:gd name="T50" fmla="*/ 2147483647 w 180"/>
              <a:gd name="T51" fmla="*/ 2147483647 h 240"/>
              <a:gd name="T52" fmla="*/ 2147483647 w 180"/>
              <a:gd name="T53" fmla="*/ 2147483647 h 240"/>
              <a:gd name="T54" fmla="*/ 2147483647 w 180"/>
              <a:gd name="T55" fmla="*/ 2147483647 h 240"/>
              <a:gd name="T56" fmla="*/ 0 w 180"/>
              <a:gd name="T57" fmla="*/ 2147483647 h 240"/>
              <a:gd name="T58" fmla="*/ 0 w 180"/>
              <a:gd name="T59" fmla="*/ 2147483647 h 240"/>
              <a:gd name="T60" fmla="*/ 0 w 180"/>
              <a:gd name="T61" fmla="*/ 2147483647 h 240"/>
              <a:gd name="T62" fmla="*/ 0 w 180"/>
              <a:gd name="T63" fmla="*/ 2147483647 h 240"/>
              <a:gd name="T64" fmla="*/ 0 w 180"/>
              <a:gd name="T65" fmla="*/ 0 h 240"/>
              <a:gd name="T66" fmla="*/ 2147483647 w 180"/>
              <a:gd name="T67" fmla="*/ 2147483647 h 240"/>
              <a:gd name="T68" fmla="*/ 2147483647 w 180"/>
              <a:gd name="T69" fmla="*/ 2147483647 h 240"/>
              <a:gd name="T70" fmla="*/ 2147483647 w 180"/>
              <a:gd name="T71" fmla="*/ 2147483647 h 240"/>
              <a:gd name="T72" fmla="*/ 2147483647 w 180"/>
              <a:gd name="T73" fmla="*/ 2147483647 h 240"/>
              <a:gd name="T74" fmla="*/ 2147483647 w 180"/>
              <a:gd name="T75" fmla="*/ 2147483647 h 240"/>
              <a:gd name="T76" fmla="*/ 2147483647 w 180"/>
              <a:gd name="T77" fmla="*/ 2147483647 h 240"/>
              <a:gd name="T78" fmla="*/ 2147483647 w 180"/>
              <a:gd name="T79" fmla="*/ 2147483647 h 240"/>
              <a:gd name="T80" fmla="*/ 2147483647 w 180"/>
              <a:gd name="T81" fmla="*/ 2147483647 h 240"/>
              <a:gd name="T82" fmla="*/ 2147483647 w 180"/>
              <a:gd name="T83" fmla="*/ 2147483647 h 240"/>
              <a:gd name="T84" fmla="*/ 2147483647 w 180"/>
              <a:gd name="T85" fmla="*/ 2147483647 h 240"/>
              <a:gd name="T86" fmla="*/ 2147483647 w 180"/>
              <a:gd name="T87" fmla="*/ 2147483647 h 240"/>
              <a:gd name="T88" fmla="*/ 2147483647 w 180"/>
              <a:gd name="T89" fmla="*/ 2147483647 h 240"/>
              <a:gd name="T90" fmla="*/ 2147483647 w 180"/>
              <a:gd name="T91" fmla="*/ 2147483647 h 240"/>
              <a:gd name="T92" fmla="*/ 2147483647 w 180"/>
              <a:gd name="T93" fmla="*/ 2147483647 h 240"/>
              <a:gd name="T94" fmla="*/ 2147483647 w 180"/>
              <a:gd name="T95" fmla="*/ 2147483647 h 240"/>
              <a:gd name="T96" fmla="*/ 2147483647 w 180"/>
              <a:gd name="T97" fmla="*/ 2147483647 h 240"/>
              <a:gd name="T98" fmla="*/ 2147483647 w 180"/>
              <a:gd name="T99" fmla="*/ 2147483647 h 240"/>
              <a:gd name="T100" fmla="*/ 2147483647 w 180"/>
              <a:gd name="T101" fmla="*/ 2147483647 h 240"/>
              <a:gd name="T102" fmla="*/ 2147483647 w 180"/>
              <a:gd name="T103" fmla="*/ 2147483647 h 240"/>
              <a:gd name="T104" fmla="*/ 2147483647 w 180"/>
              <a:gd name="T105" fmla="*/ 2147483647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0"/>
              <a:gd name="T160" fmla="*/ 0 h 240"/>
              <a:gd name="T161" fmla="*/ 180 w 180"/>
              <a:gd name="T162" fmla="*/ 240 h 2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84" name="Freeform 72">
            <a:extLst>
              <a:ext uri="{FF2B5EF4-FFF2-40B4-BE49-F238E27FC236}">
                <a16:creationId xmlns:a16="http://schemas.microsoft.com/office/drawing/2014/main" id="{09DEF9DC-7DC7-4884-9DED-9AAD5B118350}"/>
              </a:ext>
            </a:extLst>
          </p:cNvPr>
          <p:cNvSpPr>
            <a:spLocks/>
          </p:cNvSpPr>
          <p:nvPr>
            <p:custDataLst>
              <p:tags r:id="rId55"/>
            </p:custDataLst>
          </p:nvPr>
        </p:nvSpPr>
        <p:spPr bwMode="auto">
          <a:xfrm>
            <a:off x="8029575" y="4217988"/>
            <a:ext cx="14288" cy="57150"/>
          </a:xfrm>
          <a:custGeom>
            <a:avLst/>
            <a:gdLst>
              <a:gd name="T0" fmla="*/ 0 w 27"/>
              <a:gd name="T1" fmla="*/ 0 h 30"/>
              <a:gd name="T2" fmla="*/ 2147483647 w 27"/>
              <a:gd name="T3" fmla="*/ 2147483647 h 30"/>
              <a:gd name="T4" fmla="*/ 2147483647 w 27"/>
              <a:gd name="T5" fmla="*/ 2147483647 h 30"/>
              <a:gd name="T6" fmla="*/ 2147483647 w 27"/>
              <a:gd name="T7" fmla="*/ 2147483647 h 30"/>
              <a:gd name="T8" fmla="*/ 2147483647 w 27"/>
              <a:gd name="T9" fmla="*/ 2147483647 h 30"/>
              <a:gd name="T10" fmla="*/ 2147483647 w 27"/>
              <a:gd name="T11" fmla="*/ 2147483647 h 30"/>
              <a:gd name="T12" fmla="*/ 0 w 27"/>
              <a:gd name="T13" fmla="*/ 2147483647 h 30"/>
              <a:gd name="T14" fmla="*/ 2147483647 w 27"/>
              <a:gd name="T15" fmla="*/ 2147483647 h 30"/>
              <a:gd name="T16" fmla="*/ 2147483647 w 27"/>
              <a:gd name="T17" fmla="*/ 2147483647 h 30"/>
              <a:gd name="T18" fmla="*/ 2147483647 w 27"/>
              <a:gd name="T19" fmla="*/ 2147483647 h 30"/>
              <a:gd name="T20" fmla="*/ 2147483647 w 27"/>
              <a:gd name="T21" fmla="*/ 2147483647 h 30"/>
              <a:gd name="T22" fmla="*/ 2147483647 w 27"/>
              <a:gd name="T23" fmla="*/ 2147483647 h 30"/>
              <a:gd name="T24" fmla="*/ 2147483647 w 27"/>
              <a:gd name="T25" fmla="*/ 2147483647 h 30"/>
              <a:gd name="T26" fmla="*/ 2147483647 w 27"/>
              <a:gd name="T27" fmla="*/ 2147483647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30"/>
              <a:gd name="T47" fmla="*/ 27 w 27"/>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6" name="Group 73">
            <a:extLst>
              <a:ext uri="{FF2B5EF4-FFF2-40B4-BE49-F238E27FC236}">
                <a16:creationId xmlns:a16="http://schemas.microsoft.com/office/drawing/2014/main" id="{5E762CDA-8988-4DF0-AEB5-BD40B25A09C3}"/>
              </a:ext>
            </a:extLst>
          </p:cNvPr>
          <p:cNvGrpSpPr>
            <a:grpSpLocks/>
          </p:cNvGrpSpPr>
          <p:nvPr>
            <p:custDataLst>
              <p:tags r:id="rId56"/>
            </p:custDataLst>
          </p:nvPr>
        </p:nvGrpSpPr>
        <p:grpSpPr bwMode="auto">
          <a:xfrm>
            <a:off x="7720014" y="4738689"/>
            <a:ext cx="458787" cy="404812"/>
            <a:chOff x="5372" y="3323"/>
            <a:chExt cx="341" cy="253"/>
          </a:xfrm>
          <a:solidFill>
            <a:srgbClr val="336699"/>
          </a:solidFill>
        </p:grpSpPr>
        <p:sp>
          <p:nvSpPr>
            <p:cNvPr id="2122" name="Freeform 74">
              <a:extLst>
                <a:ext uri="{FF2B5EF4-FFF2-40B4-BE49-F238E27FC236}">
                  <a16:creationId xmlns:a16="http://schemas.microsoft.com/office/drawing/2014/main" id="{64446E92-36F1-4BF1-B93F-D85DE71776BE}"/>
                </a:ext>
              </a:extLst>
            </p:cNvPr>
            <p:cNvSpPr>
              <a:spLocks/>
            </p:cNvSpPr>
            <p:nvPr/>
          </p:nvSpPr>
          <p:spPr bwMode="auto">
            <a:xfrm>
              <a:off x="5372" y="3565"/>
              <a:ext cx="16" cy="11"/>
            </a:xfrm>
            <a:custGeom>
              <a:avLst/>
              <a:gdLst>
                <a:gd name="T0" fmla="*/ 0 w 53"/>
                <a:gd name="T1" fmla="*/ 31 h 33"/>
                <a:gd name="T2" fmla="*/ 4 w 53"/>
                <a:gd name="T3" fmla="*/ 26 h 33"/>
                <a:gd name="T4" fmla="*/ 8 w 53"/>
                <a:gd name="T5" fmla="*/ 21 h 33"/>
                <a:gd name="T6" fmla="*/ 15 w 53"/>
                <a:gd name="T7" fmla="*/ 16 h 33"/>
                <a:gd name="T8" fmla="*/ 21 w 53"/>
                <a:gd name="T9" fmla="*/ 11 h 33"/>
                <a:gd name="T10" fmla="*/ 29 w 53"/>
                <a:gd name="T11" fmla="*/ 7 h 33"/>
                <a:gd name="T12" fmla="*/ 38 w 53"/>
                <a:gd name="T13" fmla="*/ 3 h 33"/>
                <a:gd name="T14" fmla="*/ 45 w 53"/>
                <a:gd name="T15" fmla="*/ 1 h 33"/>
                <a:gd name="T16" fmla="*/ 53 w 53"/>
                <a:gd name="T17" fmla="*/ 0 h 33"/>
                <a:gd name="T18" fmla="*/ 53 w 53"/>
                <a:gd name="T19" fmla="*/ 18 h 33"/>
                <a:gd name="T20" fmla="*/ 38 w 53"/>
                <a:gd name="T21" fmla="*/ 24 h 33"/>
                <a:gd name="T22" fmla="*/ 27 w 53"/>
                <a:gd name="T23" fmla="*/ 30 h 33"/>
                <a:gd name="T24" fmla="*/ 21 w 53"/>
                <a:gd name="T25" fmla="*/ 32 h 33"/>
                <a:gd name="T26" fmla="*/ 16 w 53"/>
                <a:gd name="T27" fmla="*/ 33 h 33"/>
                <a:gd name="T28" fmla="*/ 9 w 53"/>
                <a:gd name="T29" fmla="*/ 33 h 33"/>
                <a:gd name="T30" fmla="*/ 0 w 53"/>
                <a:gd name="T31"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123" name="Freeform 75">
              <a:extLst>
                <a:ext uri="{FF2B5EF4-FFF2-40B4-BE49-F238E27FC236}">
                  <a16:creationId xmlns:a16="http://schemas.microsoft.com/office/drawing/2014/main" id="{3B94C690-A872-49B4-98AA-47057679CC61}"/>
                </a:ext>
              </a:extLst>
            </p:cNvPr>
            <p:cNvSpPr>
              <a:spLocks/>
            </p:cNvSpPr>
            <p:nvPr/>
          </p:nvSpPr>
          <p:spPr bwMode="auto">
            <a:xfrm>
              <a:off x="5379" y="3446"/>
              <a:ext cx="202" cy="117"/>
            </a:xfrm>
            <a:custGeom>
              <a:avLst/>
              <a:gdLst>
                <a:gd name="T0" fmla="*/ 24 w 631"/>
                <a:gd name="T1" fmla="*/ 296 h 358"/>
                <a:gd name="T2" fmla="*/ 50 w 631"/>
                <a:gd name="T3" fmla="*/ 290 h 358"/>
                <a:gd name="T4" fmla="*/ 65 w 631"/>
                <a:gd name="T5" fmla="*/ 277 h 358"/>
                <a:gd name="T6" fmla="*/ 79 w 631"/>
                <a:gd name="T7" fmla="*/ 253 h 358"/>
                <a:gd name="T8" fmla="*/ 100 w 631"/>
                <a:gd name="T9" fmla="*/ 256 h 358"/>
                <a:gd name="T10" fmla="*/ 126 w 631"/>
                <a:gd name="T11" fmla="*/ 253 h 358"/>
                <a:gd name="T12" fmla="*/ 141 w 631"/>
                <a:gd name="T13" fmla="*/ 247 h 358"/>
                <a:gd name="T14" fmla="*/ 162 w 631"/>
                <a:gd name="T15" fmla="*/ 229 h 358"/>
                <a:gd name="T16" fmla="*/ 180 w 631"/>
                <a:gd name="T17" fmla="*/ 208 h 358"/>
                <a:gd name="T18" fmla="*/ 211 w 631"/>
                <a:gd name="T19" fmla="*/ 192 h 358"/>
                <a:gd name="T20" fmla="*/ 260 w 631"/>
                <a:gd name="T21" fmla="*/ 175 h 358"/>
                <a:gd name="T22" fmla="*/ 329 w 631"/>
                <a:gd name="T23" fmla="*/ 152 h 358"/>
                <a:gd name="T24" fmla="*/ 361 w 631"/>
                <a:gd name="T25" fmla="*/ 137 h 358"/>
                <a:gd name="T26" fmla="*/ 392 w 631"/>
                <a:gd name="T27" fmla="*/ 130 h 358"/>
                <a:gd name="T28" fmla="*/ 406 w 631"/>
                <a:gd name="T29" fmla="*/ 127 h 358"/>
                <a:gd name="T30" fmla="*/ 440 w 631"/>
                <a:gd name="T31" fmla="*/ 107 h 358"/>
                <a:gd name="T32" fmla="*/ 469 w 631"/>
                <a:gd name="T33" fmla="*/ 80 h 358"/>
                <a:gd name="T34" fmla="*/ 478 w 631"/>
                <a:gd name="T35" fmla="*/ 63 h 358"/>
                <a:gd name="T36" fmla="*/ 504 w 631"/>
                <a:gd name="T37" fmla="*/ 58 h 358"/>
                <a:gd name="T38" fmla="*/ 537 w 631"/>
                <a:gd name="T39" fmla="*/ 36 h 358"/>
                <a:gd name="T40" fmla="*/ 568 w 631"/>
                <a:gd name="T41" fmla="*/ 11 h 358"/>
                <a:gd name="T42" fmla="*/ 591 w 631"/>
                <a:gd name="T43" fmla="*/ 0 h 358"/>
                <a:gd name="T44" fmla="*/ 602 w 631"/>
                <a:gd name="T45" fmla="*/ 22 h 358"/>
                <a:gd name="T46" fmla="*/ 617 w 631"/>
                <a:gd name="T47" fmla="*/ 30 h 358"/>
                <a:gd name="T48" fmla="*/ 625 w 631"/>
                <a:gd name="T49" fmla="*/ 46 h 358"/>
                <a:gd name="T50" fmla="*/ 601 w 631"/>
                <a:gd name="T51" fmla="*/ 88 h 358"/>
                <a:gd name="T52" fmla="*/ 568 w 631"/>
                <a:gd name="T53" fmla="*/ 125 h 358"/>
                <a:gd name="T54" fmla="*/ 529 w 631"/>
                <a:gd name="T55" fmla="*/ 154 h 358"/>
                <a:gd name="T56" fmla="*/ 487 w 631"/>
                <a:gd name="T57" fmla="*/ 173 h 358"/>
                <a:gd name="T58" fmla="*/ 445 w 631"/>
                <a:gd name="T59" fmla="*/ 180 h 358"/>
                <a:gd name="T60" fmla="*/ 438 w 631"/>
                <a:gd name="T61" fmla="*/ 197 h 358"/>
                <a:gd name="T62" fmla="*/ 433 w 631"/>
                <a:gd name="T63" fmla="*/ 200 h 358"/>
                <a:gd name="T64" fmla="*/ 395 w 631"/>
                <a:gd name="T65" fmla="*/ 199 h 358"/>
                <a:gd name="T66" fmla="*/ 367 w 631"/>
                <a:gd name="T67" fmla="*/ 210 h 358"/>
                <a:gd name="T68" fmla="*/ 347 w 631"/>
                <a:gd name="T69" fmla="*/ 212 h 358"/>
                <a:gd name="T70" fmla="*/ 338 w 631"/>
                <a:gd name="T71" fmla="*/ 204 h 358"/>
                <a:gd name="T72" fmla="*/ 313 w 631"/>
                <a:gd name="T73" fmla="*/ 241 h 358"/>
                <a:gd name="T74" fmla="*/ 272 w 631"/>
                <a:gd name="T75" fmla="*/ 280 h 358"/>
                <a:gd name="T76" fmla="*/ 220 w 631"/>
                <a:gd name="T77" fmla="*/ 315 h 358"/>
                <a:gd name="T78" fmla="*/ 164 w 631"/>
                <a:gd name="T79" fmla="*/ 343 h 358"/>
                <a:gd name="T80" fmla="*/ 110 w 631"/>
                <a:gd name="T81" fmla="*/ 357 h 358"/>
                <a:gd name="T82" fmla="*/ 71 w 631"/>
                <a:gd name="T83" fmla="*/ 356 h 358"/>
                <a:gd name="T84" fmla="*/ 56 w 631"/>
                <a:gd name="T85" fmla="*/ 348 h 358"/>
                <a:gd name="T86" fmla="*/ 33 w 631"/>
                <a:gd name="T87" fmla="*/ 34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124" name="Freeform 76">
              <a:extLst>
                <a:ext uri="{FF2B5EF4-FFF2-40B4-BE49-F238E27FC236}">
                  <a16:creationId xmlns:a16="http://schemas.microsoft.com/office/drawing/2014/main" id="{EE7225E1-35A7-4E38-A04D-2757BEC73855}"/>
                </a:ext>
              </a:extLst>
            </p:cNvPr>
            <p:cNvSpPr>
              <a:spLocks/>
            </p:cNvSpPr>
            <p:nvPr/>
          </p:nvSpPr>
          <p:spPr bwMode="auto">
            <a:xfrm>
              <a:off x="5597" y="3323"/>
              <a:ext cx="116" cy="141"/>
            </a:xfrm>
            <a:custGeom>
              <a:avLst/>
              <a:gdLst>
                <a:gd name="T0" fmla="*/ 60 w 359"/>
                <a:gd name="T1" fmla="*/ 288 h 431"/>
                <a:gd name="T2" fmla="*/ 95 w 359"/>
                <a:gd name="T3" fmla="*/ 269 h 431"/>
                <a:gd name="T4" fmla="*/ 165 w 359"/>
                <a:gd name="T5" fmla="*/ 209 h 431"/>
                <a:gd name="T6" fmla="*/ 172 w 359"/>
                <a:gd name="T7" fmla="*/ 168 h 431"/>
                <a:gd name="T8" fmla="*/ 180 w 359"/>
                <a:gd name="T9" fmla="*/ 149 h 431"/>
                <a:gd name="T10" fmla="*/ 193 w 359"/>
                <a:gd name="T11" fmla="*/ 137 h 431"/>
                <a:gd name="T12" fmla="*/ 190 w 359"/>
                <a:gd name="T13" fmla="*/ 126 h 431"/>
                <a:gd name="T14" fmla="*/ 179 w 359"/>
                <a:gd name="T15" fmla="*/ 94 h 431"/>
                <a:gd name="T16" fmla="*/ 173 w 359"/>
                <a:gd name="T17" fmla="*/ 34 h 431"/>
                <a:gd name="T18" fmla="*/ 182 w 359"/>
                <a:gd name="T19" fmla="*/ 0 h 431"/>
                <a:gd name="T20" fmla="*/ 194 w 359"/>
                <a:gd name="T21" fmla="*/ 11 h 431"/>
                <a:gd name="T22" fmla="*/ 207 w 359"/>
                <a:gd name="T23" fmla="*/ 29 h 431"/>
                <a:gd name="T24" fmla="*/ 231 w 359"/>
                <a:gd name="T25" fmla="*/ 56 h 431"/>
                <a:gd name="T26" fmla="*/ 238 w 359"/>
                <a:gd name="T27" fmla="*/ 73 h 431"/>
                <a:gd name="T28" fmla="*/ 237 w 359"/>
                <a:gd name="T29" fmla="*/ 88 h 431"/>
                <a:gd name="T30" fmla="*/ 226 w 359"/>
                <a:gd name="T31" fmla="*/ 102 h 431"/>
                <a:gd name="T32" fmla="*/ 205 w 359"/>
                <a:gd name="T33" fmla="*/ 120 h 431"/>
                <a:gd name="T34" fmla="*/ 199 w 359"/>
                <a:gd name="T35" fmla="*/ 131 h 431"/>
                <a:gd name="T36" fmla="*/ 199 w 359"/>
                <a:gd name="T37" fmla="*/ 149 h 431"/>
                <a:gd name="T38" fmla="*/ 205 w 359"/>
                <a:gd name="T39" fmla="*/ 159 h 431"/>
                <a:gd name="T40" fmla="*/ 226 w 359"/>
                <a:gd name="T41" fmla="*/ 160 h 431"/>
                <a:gd name="T42" fmla="*/ 233 w 359"/>
                <a:gd name="T43" fmla="*/ 153 h 431"/>
                <a:gd name="T44" fmla="*/ 232 w 359"/>
                <a:gd name="T45" fmla="*/ 135 h 431"/>
                <a:gd name="T46" fmla="*/ 259 w 359"/>
                <a:gd name="T47" fmla="*/ 193 h 431"/>
                <a:gd name="T48" fmla="*/ 271 w 359"/>
                <a:gd name="T49" fmla="*/ 208 h 431"/>
                <a:gd name="T50" fmla="*/ 291 w 359"/>
                <a:gd name="T51" fmla="*/ 219 h 431"/>
                <a:gd name="T52" fmla="*/ 300 w 359"/>
                <a:gd name="T53" fmla="*/ 217 h 431"/>
                <a:gd name="T54" fmla="*/ 312 w 359"/>
                <a:gd name="T55" fmla="*/ 206 h 431"/>
                <a:gd name="T56" fmla="*/ 341 w 359"/>
                <a:gd name="T57" fmla="*/ 194 h 431"/>
                <a:gd name="T58" fmla="*/ 355 w 359"/>
                <a:gd name="T59" fmla="*/ 206 h 431"/>
                <a:gd name="T60" fmla="*/ 342 w 359"/>
                <a:gd name="T61" fmla="*/ 240 h 431"/>
                <a:gd name="T62" fmla="*/ 321 w 359"/>
                <a:gd name="T63" fmla="*/ 261 h 431"/>
                <a:gd name="T64" fmla="*/ 295 w 359"/>
                <a:gd name="T65" fmla="*/ 275 h 431"/>
                <a:gd name="T66" fmla="*/ 247 w 359"/>
                <a:gd name="T67" fmla="*/ 288 h 431"/>
                <a:gd name="T68" fmla="*/ 208 w 359"/>
                <a:gd name="T69" fmla="*/ 299 h 431"/>
                <a:gd name="T70" fmla="*/ 193 w 359"/>
                <a:gd name="T71" fmla="*/ 308 h 431"/>
                <a:gd name="T72" fmla="*/ 179 w 359"/>
                <a:gd name="T73" fmla="*/ 339 h 431"/>
                <a:gd name="T74" fmla="*/ 163 w 359"/>
                <a:gd name="T75" fmla="*/ 356 h 431"/>
                <a:gd name="T76" fmla="*/ 109 w 359"/>
                <a:gd name="T77" fmla="*/ 394 h 431"/>
                <a:gd name="T78" fmla="*/ 48 w 359"/>
                <a:gd name="T79" fmla="*/ 424 h 431"/>
                <a:gd name="T80" fmla="*/ 19 w 359"/>
                <a:gd name="T81" fmla="*/ 431 h 431"/>
                <a:gd name="T82" fmla="*/ 7 w 359"/>
                <a:gd name="T83" fmla="*/ 426 h 431"/>
                <a:gd name="T84" fmla="*/ 1 w 359"/>
                <a:gd name="T85" fmla="*/ 415 h 431"/>
                <a:gd name="T86" fmla="*/ 1 w 359"/>
                <a:gd name="T87" fmla="*/ 402 h 431"/>
                <a:gd name="T88" fmla="*/ 9 w 359"/>
                <a:gd name="T89" fmla="*/ 391 h 431"/>
                <a:gd name="T90" fmla="*/ 56 w 359"/>
                <a:gd name="T91" fmla="*/ 374 h 431"/>
                <a:gd name="T92" fmla="*/ 73 w 359"/>
                <a:gd name="T93" fmla="*/ 351 h 431"/>
                <a:gd name="T94" fmla="*/ 71 w 359"/>
                <a:gd name="T95" fmla="*/ 335 h 431"/>
                <a:gd name="T96" fmla="*/ 64 w 359"/>
                <a:gd name="T97" fmla="*/ 326 h 431"/>
                <a:gd name="T98" fmla="*/ 51 w 359"/>
                <a:gd name="T99" fmla="*/ 320 h 431"/>
                <a:gd name="T100" fmla="*/ 19 w 359"/>
                <a:gd name="T101" fmla="*/ 32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grpSp>
      <p:sp>
        <p:nvSpPr>
          <p:cNvPr id="22586" name="Freeform 77">
            <a:extLst>
              <a:ext uri="{FF2B5EF4-FFF2-40B4-BE49-F238E27FC236}">
                <a16:creationId xmlns:a16="http://schemas.microsoft.com/office/drawing/2014/main" id="{76E2D825-86F4-4F91-85CB-21BB3B770D3F}"/>
              </a:ext>
            </a:extLst>
          </p:cNvPr>
          <p:cNvSpPr>
            <a:spLocks/>
          </p:cNvSpPr>
          <p:nvPr>
            <p:custDataLst>
              <p:tags r:id="rId57"/>
            </p:custDataLst>
          </p:nvPr>
        </p:nvSpPr>
        <p:spPr bwMode="auto">
          <a:xfrm>
            <a:off x="7362825" y="3395663"/>
            <a:ext cx="9525" cy="57150"/>
          </a:xfrm>
          <a:custGeom>
            <a:avLst/>
            <a:gdLst>
              <a:gd name="T0" fmla="*/ 0 w 21"/>
              <a:gd name="T1" fmla="*/ 2147483647 h 62"/>
              <a:gd name="T2" fmla="*/ 2147483647 w 21"/>
              <a:gd name="T3" fmla="*/ 2147483647 h 62"/>
              <a:gd name="T4" fmla="*/ 2147483647 w 21"/>
              <a:gd name="T5" fmla="*/ 2147483647 h 62"/>
              <a:gd name="T6" fmla="*/ 2147483647 w 21"/>
              <a:gd name="T7" fmla="*/ 2147483647 h 62"/>
              <a:gd name="T8" fmla="*/ 2147483647 w 21"/>
              <a:gd name="T9" fmla="*/ 2147483647 h 62"/>
              <a:gd name="T10" fmla="*/ 2147483647 w 21"/>
              <a:gd name="T11" fmla="*/ 2147483647 h 62"/>
              <a:gd name="T12" fmla="*/ 2147483647 w 21"/>
              <a:gd name="T13" fmla="*/ 0 h 62"/>
              <a:gd name="T14" fmla="*/ 2147483647 w 21"/>
              <a:gd name="T15" fmla="*/ 2147483647 h 62"/>
              <a:gd name="T16" fmla="*/ 2147483647 w 21"/>
              <a:gd name="T17" fmla="*/ 2147483647 h 62"/>
              <a:gd name="T18" fmla="*/ 2147483647 w 21"/>
              <a:gd name="T19" fmla="*/ 2147483647 h 62"/>
              <a:gd name="T20" fmla="*/ 2147483647 w 21"/>
              <a:gd name="T21" fmla="*/ 2147483647 h 62"/>
              <a:gd name="T22" fmla="*/ 2147483647 w 21"/>
              <a:gd name="T23" fmla="*/ 2147483647 h 62"/>
              <a:gd name="T24" fmla="*/ 0 w 21"/>
              <a:gd name="T25" fmla="*/ 2147483647 h 62"/>
              <a:gd name="T26" fmla="*/ 0 w 21"/>
              <a:gd name="T27" fmla="*/ 2147483647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62"/>
              <a:gd name="T44" fmla="*/ 21 w 21"/>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87" name="Freeform 78">
            <a:extLst>
              <a:ext uri="{FF2B5EF4-FFF2-40B4-BE49-F238E27FC236}">
                <a16:creationId xmlns:a16="http://schemas.microsoft.com/office/drawing/2014/main" id="{20E6B6EB-57F1-4BF1-9C8F-A5910C849333}"/>
              </a:ext>
            </a:extLst>
          </p:cNvPr>
          <p:cNvSpPr>
            <a:spLocks/>
          </p:cNvSpPr>
          <p:nvPr>
            <p:custDataLst>
              <p:tags r:id="rId58"/>
            </p:custDataLst>
          </p:nvPr>
        </p:nvSpPr>
        <p:spPr bwMode="auto">
          <a:xfrm>
            <a:off x="8089900" y="4297363"/>
            <a:ext cx="14288" cy="57150"/>
          </a:xfrm>
          <a:custGeom>
            <a:avLst/>
            <a:gdLst>
              <a:gd name="T0" fmla="*/ 0 w 33"/>
              <a:gd name="T1" fmla="*/ 0 h 24"/>
              <a:gd name="T2" fmla="*/ 2147483647 w 33"/>
              <a:gd name="T3" fmla="*/ 2147483647 h 24"/>
              <a:gd name="T4" fmla="*/ 2147483647 w 33"/>
              <a:gd name="T5" fmla="*/ 2147483647 h 24"/>
              <a:gd name="T6" fmla="*/ 2147483647 w 33"/>
              <a:gd name="T7" fmla="*/ 2147483647 h 24"/>
              <a:gd name="T8" fmla="*/ 2147483647 w 33"/>
              <a:gd name="T9" fmla="*/ 2147483647 h 24"/>
              <a:gd name="T10" fmla="*/ 2147483647 w 33"/>
              <a:gd name="T11" fmla="*/ 2147483647 h 24"/>
              <a:gd name="T12" fmla="*/ 2147483647 w 33"/>
              <a:gd name="T13" fmla="*/ 2147483647 h 24"/>
              <a:gd name="T14" fmla="*/ 2147483647 w 33"/>
              <a:gd name="T15" fmla="*/ 0 h 24"/>
              <a:gd name="T16" fmla="*/ 2147483647 w 33"/>
              <a:gd name="T17" fmla="*/ 0 h 24"/>
              <a:gd name="T18" fmla="*/ 2147483647 w 33"/>
              <a:gd name="T19" fmla="*/ 0 h 24"/>
              <a:gd name="T20" fmla="*/ 2147483647 w 33"/>
              <a:gd name="T21" fmla="*/ 0 h 24"/>
              <a:gd name="T22" fmla="*/ 0 w 33"/>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24"/>
              <a:gd name="T38" fmla="*/ 33 w 33"/>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88" name="Freeform 79">
            <a:extLst>
              <a:ext uri="{FF2B5EF4-FFF2-40B4-BE49-F238E27FC236}">
                <a16:creationId xmlns:a16="http://schemas.microsoft.com/office/drawing/2014/main" id="{79DB51F0-6454-4445-B08B-51F8840FB631}"/>
              </a:ext>
            </a:extLst>
          </p:cNvPr>
          <p:cNvSpPr>
            <a:spLocks/>
          </p:cNvSpPr>
          <p:nvPr>
            <p:custDataLst>
              <p:tags r:id="rId59"/>
            </p:custDataLst>
          </p:nvPr>
        </p:nvSpPr>
        <p:spPr bwMode="auto">
          <a:xfrm>
            <a:off x="8112125" y="4306888"/>
            <a:ext cx="17463" cy="58737"/>
          </a:xfrm>
          <a:custGeom>
            <a:avLst/>
            <a:gdLst>
              <a:gd name="T0" fmla="*/ 2147483647 w 33"/>
              <a:gd name="T1" fmla="*/ 2147483647 h 25"/>
              <a:gd name="T2" fmla="*/ 2147483647 w 33"/>
              <a:gd name="T3" fmla="*/ 2147483647 h 25"/>
              <a:gd name="T4" fmla="*/ 2147483647 w 33"/>
              <a:gd name="T5" fmla="*/ 2147483647 h 25"/>
              <a:gd name="T6" fmla="*/ 2147483647 w 33"/>
              <a:gd name="T7" fmla="*/ 0 h 25"/>
              <a:gd name="T8" fmla="*/ 2147483647 w 33"/>
              <a:gd name="T9" fmla="*/ 0 h 25"/>
              <a:gd name="T10" fmla="*/ 2147483647 w 33"/>
              <a:gd name="T11" fmla="*/ 0 h 25"/>
              <a:gd name="T12" fmla="*/ 2147483647 w 33"/>
              <a:gd name="T13" fmla="*/ 0 h 25"/>
              <a:gd name="T14" fmla="*/ 0 w 33"/>
              <a:gd name="T15" fmla="*/ 0 h 25"/>
              <a:gd name="T16" fmla="*/ 2147483647 w 33"/>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5"/>
              <a:gd name="T29" fmla="*/ 33 w 33"/>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89" name="Freeform 80">
            <a:extLst>
              <a:ext uri="{FF2B5EF4-FFF2-40B4-BE49-F238E27FC236}">
                <a16:creationId xmlns:a16="http://schemas.microsoft.com/office/drawing/2014/main" id="{59CA2A3B-3594-42F4-8244-BBA5543B2789}"/>
              </a:ext>
            </a:extLst>
          </p:cNvPr>
          <p:cNvSpPr>
            <a:spLocks/>
          </p:cNvSpPr>
          <p:nvPr>
            <p:custDataLst>
              <p:tags r:id="rId60"/>
            </p:custDataLst>
          </p:nvPr>
        </p:nvSpPr>
        <p:spPr bwMode="auto">
          <a:xfrm>
            <a:off x="7426325" y="3384550"/>
            <a:ext cx="1588" cy="55563"/>
          </a:xfrm>
          <a:custGeom>
            <a:avLst/>
            <a:gdLst>
              <a:gd name="T0" fmla="*/ 0 w 7"/>
              <a:gd name="T1" fmla="*/ 0 h 61737"/>
              <a:gd name="T2" fmla="*/ 2147483647 w 7"/>
              <a:gd name="T3" fmla="*/ 0 h 61737"/>
              <a:gd name="T4" fmla="*/ 0 w 7"/>
              <a:gd name="T5" fmla="*/ 0 h 61737"/>
              <a:gd name="T6" fmla="*/ 0 60000 65536"/>
              <a:gd name="T7" fmla="*/ 0 60000 65536"/>
              <a:gd name="T8" fmla="*/ 0 60000 65536"/>
              <a:gd name="T9" fmla="*/ 0 w 7"/>
              <a:gd name="T10" fmla="*/ 0 h 61737"/>
              <a:gd name="T11" fmla="*/ 7 w 7"/>
              <a:gd name="T12" fmla="*/ 61737 h 61737"/>
            </a:gdLst>
            <a:ahLst/>
            <a:cxnLst>
              <a:cxn ang="T6">
                <a:pos x="T0" y="T1"/>
              </a:cxn>
              <a:cxn ang="T7">
                <a:pos x="T2" y="T3"/>
              </a:cxn>
              <a:cxn ang="T8">
                <a:pos x="T4" y="T5"/>
              </a:cxn>
            </a:cxnLst>
            <a:rect l="T9" t="T10" r="T11" b="T12"/>
            <a:pathLst>
              <a:path w="7" h="61737">
                <a:moveTo>
                  <a:pt x="0" y="0"/>
                </a:moveTo>
                <a:lnTo>
                  <a:pt x="7" y="0"/>
                </a:lnTo>
                <a:lnTo>
                  <a:pt x="0"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90" name="Freeform 81">
            <a:extLst>
              <a:ext uri="{FF2B5EF4-FFF2-40B4-BE49-F238E27FC236}">
                <a16:creationId xmlns:a16="http://schemas.microsoft.com/office/drawing/2014/main" id="{5D9970AB-1E71-4409-B5C1-59A5CC77BCAB}"/>
              </a:ext>
            </a:extLst>
          </p:cNvPr>
          <p:cNvSpPr>
            <a:spLocks/>
          </p:cNvSpPr>
          <p:nvPr>
            <p:custDataLst>
              <p:tags r:id="rId61"/>
            </p:custDataLst>
          </p:nvPr>
        </p:nvSpPr>
        <p:spPr bwMode="auto">
          <a:xfrm>
            <a:off x="7485063" y="3328988"/>
            <a:ext cx="6350" cy="57150"/>
          </a:xfrm>
          <a:custGeom>
            <a:avLst/>
            <a:gdLst>
              <a:gd name="T0" fmla="*/ 2147483647 w 16"/>
              <a:gd name="T1" fmla="*/ 0 h 25"/>
              <a:gd name="T2" fmla="*/ 2147483647 w 16"/>
              <a:gd name="T3" fmla="*/ 2147483647 h 25"/>
              <a:gd name="T4" fmla="*/ 2147483647 w 16"/>
              <a:gd name="T5" fmla="*/ 2147483647 h 25"/>
              <a:gd name="T6" fmla="*/ 2147483647 w 16"/>
              <a:gd name="T7" fmla="*/ 2147483647 h 25"/>
              <a:gd name="T8" fmla="*/ 2147483647 w 16"/>
              <a:gd name="T9" fmla="*/ 2147483647 h 25"/>
              <a:gd name="T10" fmla="*/ 2147483647 w 16"/>
              <a:gd name="T11" fmla="*/ 2147483647 h 25"/>
              <a:gd name="T12" fmla="*/ 2147483647 w 16"/>
              <a:gd name="T13" fmla="*/ 2147483647 h 25"/>
              <a:gd name="T14" fmla="*/ 2147483647 w 16"/>
              <a:gd name="T15" fmla="*/ 2147483647 h 25"/>
              <a:gd name="T16" fmla="*/ 0 w 16"/>
              <a:gd name="T17" fmla="*/ 2147483647 h 25"/>
              <a:gd name="T18" fmla="*/ 2147483647 w 16"/>
              <a:gd name="T19" fmla="*/ 2147483647 h 25"/>
              <a:gd name="T20" fmla="*/ 2147483647 w 16"/>
              <a:gd name="T21" fmla="*/ 2147483647 h 25"/>
              <a:gd name="T22" fmla="*/ 2147483647 w 16"/>
              <a:gd name="T23" fmla="*/ 2147483647 h 25"/>
              <a:gd name="T24" fmla="*/ 2147483647 w 16"/>
              <a:gd name="T25" fmla="*/ 2147483647 h 25"/>
              <a:gd name="T26" fmla="*/ 2147483647 w 16"/>
              <a:gd name="T27" fmla="*/ 2147483647 h 25"/>
              <a:gd name="T28" fmla="*/ 2147483647 w 16"/>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25"/>
              <a:gd name="T47" fmla="*/ 16 w 16"/>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91" name="Freeform 82">
            <a:extLst>
              <a:ext uri="{FF2B5EF4-FFF2-40B4-BE49-F238E27FC236}">
                <a16:creationId xmlns:a16="http://schemas.microsoft.com/office/drawing/2014/main" id="{5480AD8D-9753-4822-8C63-3133061497AC}"/>
              </a:ext>
            </a:extLst>
          </p:cNvPr>
          <p:cNvSpPr>
            <a:spLocks/>
          </p:cNvSpPr>
          <p:nvPr>
            <p:custDataLst>
              <p:tags r:id="rId62"/>
            </p:custDataLst>
          </p:nvPr>
        </p:nvSpPr>
        <p:spPr bwMode="auto">
          <a:xfrm>
            <a:off x="7597775" y="3217863"/>
            <a:ext cx="4763" cy="57150"/>
          </a:xfrm>
          <a:custGeom>
            <a:avLst/>
            <a:gdLst>
              <a:gd name="T0" fmla="*/ 0 w 14"/>
              <a:gd name="T1" fmla="*/ 0 h 18"/>
              <a:gd name="T2" fmla="*/ 2147483647 w 14"/>
              <a:gd name="T3" fmla="*/ 2147483647 h 18"/>
              <a:gd name="T4" fmla="*/ 2147483647 w 14"/>
              <a:gd name="T5" fmla="*/ 2147483647 h 18"/>
              <a:gd name="T6" fmla="*/ 2147483647 w 14"/>
              <a:gd name="T7" fmla="*/ 2147483647 h 18"/>
              <a:gd name="T8" fmla="*/ 2147483647 w 14"/>
              <a:gd name="T9" fmla="*/ 2147483647 h 18"/>
              <a:gd name="T10" fmla="*/ 2147483647 w 14"/>
              <a:gd name="T11" fmla="*/ 2147483647 h 18"/>
              <a:gd name="T12" fmla="*/ 2147483647 w 14"/>
              <a:gd name="T13" fmla="*/ 2147483647 h 18"/>
              <a:gd name="T14" fmla="*/ 0 w 14"/>
              <a:gd name="T15" fmla="*/ 0 h 18"/>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8"/>
              <a:gd name="T26" fmla="*/ 14 w 14"/>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92" name="Freeform 83">
            <a:extLst>
              <a:ext uri="{FF2B5EF4-FFF2-40B4-BE49-F238E27FC236}">
                <a16:creationId xmlns:a16="http://schemas.microsoft.com/office/drawing/2014/main" id="{200BF8C4-837D-44E2-9666-F3953D796795}"/>
              </a:ext>
            </a:extLst>
          </p:cNvPr>
          <p:cNvSpPr>
            <a:spLocks/>
          </p:cNvSpPr>
          <p:nvPr>
            <p:custDataLst>
              <p:tags r:id="rId63"/>
            </p:custDataLst>
          </p:nvPr>
        </p:nvSpPr>
        <p:spPr bwMode="auto">
          <a:xfrm>
            <a:off x="7750175" y="3916363"/>
            <a:ext cx="26988" cy="58737"/>
          </a:xfrm>
          <a:custGeom>
            <a:avLst/>
            <a:gdLst>
              <a:gd name="T0" fmla="*/ 0 w 67"/>
              <a:gd name="T1" fmla="*/ 0 h 74"/>
              <a:gd name="T2" fmla="*/ 2147483647 w 67"/>
              <a:gd name="T3" fmla="*/ 2147483647 h 74"/>
              <a:gd name="T4" fmla="*/ 2147483647 w 67"/>
              <a:gd name="T5" fmla="*/ 2147483647 h 74"/>
              <a:gd name="T6" fmla="*/ 2147483647 w 67"/>
              <a:gd name="T7" fmla="*/ 2147483647 h 74"/>
              <a:gd name="T8" fmla="*/ 2147483647 w 67"/>
              <a:gd name="T9" fmla="*/ 2147483647 h 74"/>
              <a:gd name="T10" fmla="*/ 2147483647 w 67"/>
              <a:gd name="T11" fmla="*/ 2147483647 h 74"/>
              <a:gd name="T12" fmla="*/ 2147483647 w 67"/>
              <a:gd name="T13" fmla="*/ 2147483647 h 74"/>
              <a:gd name="T14" fmla="*/ 2147483647 w 67"/>
              <a:gd name="T15" fmla="*/ 2147483647 h 74"/>
              <a:gd name="T16" fmla="*/ 2147483647 w 67"/>
              <a:gd name="T17" fmla="*/ 2147483647 h 74"/>
              <a:gd name="T18" fmla="*/ 2147483647 w 67"/>
              <a:gd name="T19" fmla="*/ 2147483647 h 74"/>
              <a:gd name="T20" fmla="*/ 2147483647 w 67"/>
              <a:gd name="T21" fmla="*/ 2147483647 h 74"/>
              <a:gd name="T22" fmla="*/ 2147483647 w 67"/>
              <a:gd name="T23" fmla="*/ 2147483647 h 74"/>
              <a:gd name="T24" fmla="*/ 2147483647 w 67"/>
              <a:gd name="T25" fmla="*/ 2147483647 h 74"/>
              <a:gd name="T26" fmla="*/ 2147483647 w 67"/>
              <a:gd name="T27" fmla="*/ 2147483647 h 74"/>
              <a:gd name="T28" fmla="*/ 2147483647 w 67"/>
              <a:gd name="T29" fmla="*/ 2147483647 h 74"/>
              <a:gd name="T30" fmla="*/ 2147483647 w 67"/>
              <a:gd name="T31" fmla="*/ 2147483647 h 74"/>
              <a:gd name="T32" fmla="*/ 2147483647 w 67"/>
              <a:gd name="T33" fmla="*/ 2147483647 h 74"/>
              <a:gd name="T34" fmla="*/ 2147483647 w 67"/>
              <a:gd name="T35" fmla="*/ 2147483647 h 74"/>
              <a:gd name="T36" fmla="*/ 2147483647 w 67"/>
              <a:gd name="T37" fmla="*/ 0 h 74"/>
              <a:gd name="T38" fmla="*/ 2147483647 w 67"/>
              <a:gd name="T39" fmla="*/ 0 h 74"/>
              <a:gd name="T40" fmla="*/ 2147483647 w 67"/>
              <a:gd name="T41" fmla="*/ 0 h 74"/>
              <a:gd name="T42" fmla="*/ 2147483647 w 67"/>
              <a:gd name="T43" fmla="*/ 0 h 74"/>
              <a:gd name="T44" fmla="*/ 0 w 67"/>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
              <a:gd name="T70" fmla="*/ 0 h 74"/>
              <a:gd name="T71" fmla="*/ 67 w 67"/>
              <a:gd name="T72" fmla="*/ 74 h 7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93" name="Freeform 84">
            <a:extLst>
              <a:ext uri="{FF2B5EF4-FFF2-40B4-BE49-F238E27FC236}">
                <a16:creationId xmlns:a16="http://schemas.microsoft.com/office/drawing/2014/main" id="{F883E1F1-B7B5-4C1E-BB9F-B50F9F8AEDCE}"/>
              </a:ext>
            </a:extLst>
          </p:cNvPr>
          <p:cNvSpPr>
            <a:spLocks/>
          </p:cNvSpPr>
          <p:nvPr>
            <p:custDataLst>
              <p:tags r:id="rId64"/>
            </p:custDataLst>
          </p:nvPr>
        </p:nvSpPr>
        <p:spPr bwMode="auto">
          <a:xfrm>
            <a:off x="7813675" y="3930650"/>
            <a:ext cx="12700" cy="57150"/>
          </a:xfrm>
          <a:custGeom>
            <a:avLst/>
            <a:gdLst>
              <a:gd name="T0" fmla="*/ 0 w 34"/>
              <a:gd name="T1" fmla="*/ 0 h 38"/>
              <a:gd name="T2" fmla="*/ 2147483647 w 34"/>
              <a:gd name="T3" fmla="*/ 2147483647 h 38"/>
              <a:gd name="T4" fmla="*/ 2147483647 w 34"/>
              <a:gd name="T5" fmla="*/ 2147483647 h 38"/>
              <a:gd name="T6" fmla="*/ 2147483647 w 34"/>
              <a:gd name="T7" fmla="*/ 2147483647 h 38"/>
              <a:gd name="T8" fmla="*/ 2147483647 w 34"/>
              <a:gd name="T9" fmla="*/ 2147483647 h 38"/>
              <a:gd name="T10" fmla="*/ 2147483647 w 34"/>
              <a:gd name="T11" fmla="*/ 2147483647 h 38"/>
              <a:gd name="T12" fmla="*/ 2147483647 w 34"/>
              <a:gd name="T13" fmla="*/ 2147483647 h 38"/>
              <a:gd name="T14" fmla="*/ 2147483647 w 34"/>
              <a:gd name="T15" fmla="*/ 2147483647 h 38"/>
              <a:gd name="T16" fmla="*/ 2147483647 w 34"/>
              <a:gd name="T17" fmla="*/ 2147483647 h 38"/>
              <a:gd name="T18" fmla="*/ 2147483647 w 34"/>
              <a:gd name="T19" fmla="*/ 2147483647 h 38"/>
              <a:gd name="T20" fmla="*/ 2147483647 w 34"/>
              <a:gd name="T21" fmla="*/ 2147483647 h 38"/>
              <a:gd name="T22" fmla="*/ 2147483647 w 34"/>
              <a:gd name="T23" fmla="*/ 2147483647 h 38"/>
              <a:gd name="T24" fmla="*/ 2147483647 w 34"/>
              <a:gd name="T25" fmla="*/ 2147483647 h 38"/>
              <a:gd name="T26" fmla="*/ 2147483647 w 34"/>
              <a:gd name="T27" fmla="*/ 2147483647 h 38"/>
              <a:gd name="T28" fmla="*/ 2147483647 w 34"/>
              <a:gd name="T29" fmla="*/ 2147483647 h 38"/>
              <a:gd name="T30" fmla="*/ 2147483647 w 34"/>
              <a:gd name="T31" fmla="*/ 2147483647 h 38"/>
              <a:gd name="T32" fmla="*/ 2147483647 w 34"/>
              <a:gd name="T33" fmla="*/ 2147483647 h 38"/>
              <a:gd name="T34" fmla="*/ 2147483647 w 34"/>
              <a:gd name="T35" fmla="*/ 2147483647 h 38"/>
              <a:gd name="T36" fmla="*/ 2147483647 w 34"/>
              <a:gd name="T37" fmla="*/ 2147483647 h 38"/>
              <a:gd name="T38" fmla="*/ 2147483647 w 34"/>
              <a:gd name="T39" fmla="*/ 2147483647 h 38"/>
              <a:gd name="T40" fmla="*/ 2147483647 w 34"/>
              <a:gd name="T41" fmla="*/ 0 h 38"/>
              <a:gd name="T42" fmla="*/ 2147483647 w 34"/>
              <a:gd name="T43" fmla="*/ 0 h 38"/>
              <a:gd name="T44" fmla="*/ 0 w 34"/>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
              <a:gd name="T70" fmla="*/ 0 h 38"/>
              <a:gd name="T71" fmla="*/ 34 w 34"/>
              <a:gd name="T72" fmla="*/ 38 h 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94" name="Freeform 85">
            <a:extLst>
              <a:ext uri="{FF2B5EF4-FFF2-40B4-BE49-F238E27FC236}">
                <a16:creationId xmlns:a16="http://schemas.microsoft.com/office/drawing/2014/main" id="{FFD538D7-5D7E-41A2-8DE3-4E036D30F128}"/>
              </a:ext>
            </a:extLst>
          </p:cNvPr>
          <p:cNvSpPr>
            <a:spLocks/>
          </p:cNvSpPr>
          <p:nvPr>
            <p:custDataLst>
              <p:tags r:id="rId65"/>
            </p:custDataLst>
          </p:nvPr>
        </p:nvSpPr>
        <p:spPr bwMode="auto">
          <a:xfrm>
            <a:off x="7670800" y="3706813"/>
            <a:ext cx="25400" cy="55562"/>
          </a:xfrm>
          <a:custGeom>
            <a:avLst/>
            <a:gdLst>
              <a:gd name="T0" fmla="*/ 2147483647 w 53"/>
              <a:gd name="T1" fmla="*/ 2147483647 h 23"/>
              <a:gd name="T2" fmla="*/ 2147483647 w 53"/>
              <a:gd name="T3" fmla="*/ 2147483647 h 23"/>
              <a:gd name="T4" fmla="*/ 2147483647 w 53"/>
              <a:gd name="T5" fmla="*/ 2147483647 h 23"/>
              <a:gd name="T6" fmla="*/ 2147483647 w 53"/>
              <a:gd name="T7" fmla="*/ 2147483647 h 23"/>
              <a:gd name="T8" fmla="*/ 2147483647 w 53"/>
              <a:gd name="T9" fmla="*/ 0 h 23"/>
              <a:gd name="T10" fmla="*/ 2147483647 w 53"/>
              <a:gd name="T11" fmla="*/ 0 h 23"/>
              <a:gd name="T12" fmla="*/ 2147483647 w 53"/>
              <a:gd name="T13" fmla="*/ 2147483647 h 23"/>
              <a:gd name="T14" fmla="*/ 2147483647 w 53"/>
              <a:gd name="T15" fmla="*/ 2147483647 h 23"/>
              <a:gd name="T16" fmla="*/ 2147483647 w 53"/>
              <a:gd name="T17" fmla="*/ 2147483647 h 23"/>
              <a:gd name="T18" fmla="*/ 0 w 53"/>
              <a:gd name="T19" fmla="*/ 2147483647 h 23"/>
              <a:gd name="T20" fmla="*/ 2147483647 w 53"/>
              <a:gd name="T21" fmla="*/ 2147483647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23"/>
              <a:gd name="T35" fmla="*/ 53 w 53"/>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95" name="Freeform 86">
            <a:extLst>
              <a:ext uri="{FF2B5EF4-FFF2-40B4-BE49-F238E27FC236}">
                <a16:creationId xmlns:a16="http://schemas.microsoft.com/office/drawing/2014/main" id="{7E09AFBA-F913-42A5-8338-28800F79DD89}"/>
              </a:ext>
            </a:extLst>
          </p:cNvPr>
          <p:cNvSpPr>
            <a:spLocks/>
          </p:cNvSpPr>
          <p:nvPr>
            <p:custDataLst>
              <p:tags r:id="rId66"/>
            </p:custDataLst>
          </p:nvPr>
        </p:nvSpPr>
        <p:spPr bwMode="auto">
          <a:xfrm>
            <a:off x="7613650" y="3681413"/>
            <a:ext cx="11113" cy="57150"/>
          </a:xfrm>
          <a:custGeom>
            <a:avLst/>
            <a:gdLst>
              <a:gd name="T0" fmla="*/ 0 w 26"/>
              <a:gd name="T1" fmla="*/ 0 h 12"/>
              <a:gd name="T2" fmla="*/ 2147483647 w 26"/>
              <a:gd name="T3" fmla="*/ 2147483647 h 12"/>
              <a:gd name="T4" fmla="*/ 2147483647 w 26"/>
              <a:gd name="T5" fmla="*/ 2147483647 h 12"/>
              <a:gd name="T6" fmla="*/ 2147483647 w 26"/>
              <a:gd name="T7" fmla="*/ 2147483647 h 12"/>
              <a:gd name="T8" fmla="*/ 2147483647 w 26"/>
              <a:gd name="T9" fmla="*/ 2147483647 h 12"/>
              <a:gd name="T10" fmla="*/ 2147483647 w 26"/>
              <a:gd name="T11" fmla="*/ 2147483647 h 12"/>
              <a:gd name="T12" fmla="*/ 2147483647 w 26"/>
              <a:gd name="T13" fmla="*/ 2147483647 h 12"/>
              <a:gd name="T14" fmla="*/ 2147483647 w 26"/>
              <a:gd name="T15" fmla="*/ 2147483647 h 12"/>
              <a:gd name="T16" fmla="*/ 2147483647 w 26"/>
              <a:gd name="T17" fmla="*/ 2147483647 h 12"/>
              <a:gd name="T18" fmla="*/ 2147483647 w 26"/>
              <a:gd name="T19" fmla="*/ 2147483647 h 12"/>
              <a:gd name="T20" fmla="*/ 0 w 2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12"/>
              <a:gd name="T35" fmla="*/ 26 w 2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96" name="Freeform 87">
            <a:extLst>
              <a:ext uri="{FF2B5EF4-FFF2-40B4-BE49-F238E27FC236}">
                <a16:creationId xmlns:a16="http://schemas.microsoft.com/office/drawing/2014/main" id="{1871A07B-1E2B-4504-92B9-72BADD288155}"/>
              </a:ext>
            </a:extLst>
          </p:cNvPr>
          <p:cNvSpPr>
            <a:spLocks/>
          </p:cNvSpPr>
          <p:nvPr>
            <p:custDataLst>
              <p:tags r:id="rId67"/>
            </p:custDataLst>
          </p:nvPr>
        </p:nvSpPr>
        <p:spPr bwMode="auto">
          <a:xfrm>
            <a:off x="7813675" y="4013200"/>
            <a:ext cx="31750" cy="57150"/>
          </a:xfrm>
          <a:custGeom>
            <a:avLst/>
            <a:gdLst>
              <a:gd name="T0" fmla="*/ 0 w 73"/>
              <a:gd name="T1" fmla="*/ 0 h 63500"/>
              <a:gd name="T2" fmla="*/ 2147483647 w 73"/>
              <a:gd name="T3" fmla="*/ 0 h 63500"/>
              <a:gd name="T4" fmla="*/ 2147483647 w 73"/>
              <a:gd name="T5" fmla="*/ 0 h 63500"/>
              <a:gd name="T6" fmla="*/ 2147483647 w 73"/>
              <a:gd name="T7" fmla="*/ 0 h 63500"/>
              <a:gd name="T8" fmla="*/ 2147483647 w 73"/>
              <a:gd name="T9" fmla="*/ 0 h 63500"/>
              <a:gd name="T10" fmla="*/ 0 60000 65536"/>
              <a:gd name="T11" fmla="*/ 0 60000 65536"/>
              <a:gd name="T12" fmla="*/ 0 60000 65536"/>
              <a:gd name="T13" fmla="*/ 0 60000 65536"/>
              <a:gd name="T14" fmla="*/ 0 60000 65536"/>
              <a:gd name="T15" fmla="*/ 0 w 73"/>
              <a:gd name="T16" fmla="*/ 0 h 63500"/>
              <a:gd name="T17" fmla="*/ 73 w 73"/>
              <a:gd name="T18" fmla="*/ 63500 h 63500"/>
            </a:gdLst>
            <a:ahLst/>
            <a:cxnLst>
              <a:cxn ang="T10">
                <a:pos x="T0" y="T1"/>
              </a:cxn>
              <a:cxn ang="T11">
                <a:pos x="T2" y="T3"/>
              </a:cxn>
              <a:cxn ang="T12">
                <a:pos x="T4" y="T5"/>
              </a:cxn>
              <a:cxn ang="T13">
                <a:pos x="T6" y="T7"/>
              </a:cxn>
              <a:cxn ang="T14">
                <a:pos x="T8" y="T9"/>
              </a:cxn>
            </a:cxnLst>
            <a:rect l="T15" t="T16" r="T17" b="T18"/>
            <a:pathLst>
              <a:path w="73" h="63500">
                <a:moveTo>
                  <a:pt x="0" y="0"/>
                </a:moveTo>
                <a:lnTo>
                  <a:pt x="20" y="0"/>
                </a:lnTo>
                <a:lnTo>
                  <a:pt x="37" y="0"/>
                </a:lnTo>
                <a:lnTo>
                  <a:pt x="55" y="0"/>
                </a:lnTo>
                <a:lnTo>
                  <a:pt x="73"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97" name="Freeform 88">
            <a:extLst>
              <a:ext uri="{FF2B5EF4-FFF2-40B4-BE49-F238E27FC236}">
                <a16:creationId xmlns:a16="http://schemas.microsoft.com/office/drawing/2014/main" id="{74C2FE19-5E0D-4404-88F8-1FE5DB4FE942}"/>
              </a:ext>
            </a:extLst>
          </p:cNvPr>
          <p:cNvSpPr>
            <a:spLocks/>
          </p:cNvSpPr>
          <p:nvPr>
            <p:custDataLst>
              <p:tags r:id="rId68"/>
            </p:custDataLst>
          </p:nvPr>
        </p:nvSpPr>
        <p:spPr bwMode="auto">
          <a:xfrm>
            <a:off x="7769225" y="4002088"/>
            <a:ext cx="22225" cy="57150"/>
          </a:xfrm>
          <a:custGeom>
            <a:avLst/>
            <a:gdLst>
              <a:gd name="T0" fmla="*/ 0 w 53"/>
              <a:gd name="T1" fmla="*/ 0 h 3"/>
              <a:gd name="T2" fmla="*/ 2147483647 w 53"/>
              <a:gd name="T3" fmla="*/ 0 h 3"/>
              <a:gd name="T4" fmla="*/ 2147483647 w 53"/>
              <a:gd name="T5" fmla="*/ 2147483647 h 3"/>
              <a:gd name="T6" fmla="*/ 2147483647 w 53"/>
              <a:gd name="T7" fmla="*/ 2147483647 h 3"/>
              <a:gd name="T8" fmla="*/ 2147483647 w 53"/>
              <a:gd name="T9" fmla="*/ 2147483647 h 3"/>
              <a:gd name="T10" fmla="*/ 2147483647 w 53"/>
              <a:gd name="T11" fmla="*/ 2147483647 h 3"/>
              <a:gd name="T12" fmla="*/ 2147483647 w 53"/>
              <a:gd name="T13" fmla="*/ 0 h 3"/>
              <a:gd name="T14" fmla="*/ 0 60000 65536"/>
              <a:gd name="T15" fmla="*/ 0 60000 65536"/>
              <a:gd name="T16" fmla="*/ 0 60000 65536"/>
              <a:gd name="T17" fmla="*/ 0 60000 65536"/>
              <a:gd name="T18" fmla="*/ 0 60000 65536"/>
              <a:gd name="T19" fmla="*/ 0 60000 65536"/>
              <a:gd name="T20" fmla="*/ 0 60000 65536"/>
              <a:gd name="T21" fmla="*/ 0 w 53"/>
              <a:gd name="T22" fmla="*/ 0 h 3"/>
              <a:gd name="T23" fmla="*/ 53 w 5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3">
                <a:moveTo>
                  <a:pt x="0" y="0"/>
                </a:moveTo>
                <a:lnTo>
                  <a:pt x="14" y="0"/>
                </a:lnTo>
                <a:lnTo>
                  <a:pt x="27" y="3"/>
                </a:lnTo>
                <a:lnTo>
                  <a:pt x="32" y="3"/>
                </a:lnTo>
                <a:lnTo>
                  <a:pt x="39" y="3"/>
                </a:lnTo>
                <a:lnTo>
                  <a:pt x="45" y="1"/>
                </a:lnTo>
                <a:lnTo>
                  <a:pt x="53"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98" name="Line 89">
            <a:extLst>
              <a:ext uri="{FF2B5EF4-FFF2-40B4-BE49-F238E27FC236}">
                <a16:creationId xmlns:a16="http://schemas.microsoft.com/office/drawing/2014/main" id="{602A8B9D-D06B-4FB5-ACDC-43543A676AFA}"/>
              </a:ext>
            </a:extLst>
          </p:cNvPr>
          <p:cNvSpPr>
            <a:spLocks noChangeShapeType="1"/>
          </p:cNvSpPr>
          <p:nvPr>
            <p:custDataLst>
              <p:tags r:id="rId69"/>
            </p:custDataLst>
          </p:nvPr>
        </p:nvSpPr>
        <p:spPr bwMode="auto">
          <a:xfrm>
            <a:off x="7802563" y="3987800"/>
            <a:ext cx="20637" cy="63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1434" tIns="45717" rIns="91434" bIns="45717"/>
          <a:lstStyle/>
          <a:p>
            <a:endParaRPr lang="en-GB"/>
          </a:p>
        </p:txBody>
      </p:sp>
      <p:sp>
        <p:nvSpPr>
          <p:cNvPr id="22599" name="Freeform 90">
            <a:extLst>
              <a:ext uri="{FF2B5EF4-FFF2-40B4-BE49-F238E27FC236}">
                <a16:creationId xmlns:a16="http://schemas.microsoft.com/office/drawing/2014/main" id="{9B116C92-A53F-4252-8888-A1DA27CABAB2}"/>
              </a:ext>
            </a:extLst>
          </p:cNvPr>
          <p:cNvSpPr>
            <a:spLocks/>
          </p:cNvSpPr>
          <p:nvPr>
            <p:custDataLst>
              <p:tags r:id="rId70"/>
            </p:custDataLst>
          </p:nvPr>
        </p:nvSpPr>
        <p:spPr bwMode="auto">
          <a:xfrm>
            <a:off x="7823200" y="3994150"/>
            <a:ext cx="1588" cy="57150"/>
          </a:xfrm>
          <a:custGeom>
            <a:avLst/>
            <a:gdLst>
              <a:gd name="T0" fmla="*/ 0 w 1787"/>
              <a:gd name="T1" fmla="*/ 0 h 13"/>
              <a:gd name="T2" fmla="*/ 0 w 1787"/>
              <a:gd name="T3" fmla="*/ 2147483647 h 13"/>
              <a:gd name="T4" fmla="*/ 0 w 1787"/>
              <a:gd name="T5" fmla="*/ 2147483647 h 13"/>
              <a:gd name="T6" fmla="*/ 0 60000 65536"/>
              <a:gd name="T7" fmla="*/ 0 60000 65536"/>
              <a:gd name="T8" fmla="*/ 0 60000 65536"/>
              <a:gd name="T9" fmla="*/ 0 w 1787"/>
              <a:gd name="T10" fmla="*/ 0 h 13"/>
              <a:gd name="T11" fmla="*/ 1787 w 1787"/>
              <a:gd name="T12" fmla="*/ 13 h 13"/>
            </a:gdLst>
            <a:ahLst/>
            <a:cxnLst>
              <a:cxn ang="T6">
                <a:pos x="T0" y="T1"/>
              </a:cxn>
              <a:cxn ang="T7">
                <a:pos x="T2" y="T3"/>
              </a:cxn>
              <a:cxn ang="T8">
                <a:pos x="T4" y="T5"/>
              </a:cxn>
            </a:cxnLst>
            <a:rect l="T9" t="T10" r="T11" b="T12"/>
            <a:pathLst>
              <a:path w="1787" h="13">
                <a:moveTo>
                  <a:pt x="0" y="0"/>
                </a:moveTo>
                <a:lnTo>
                  <a:pt x="0" y="6"/>
                </a:lnTo>
                <a:lnTo>
                  <a:pt x="0" y="13"/>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00" name="Freeform 91">
            <a:extLst>
              <a:ext uri="{FF2B5EF4-FFF2-40B4-BE49-F238E27FC236}">
                <a16:creationId xmlns:a16="http://schemas.microsoft.com/office/drawing/2014/main" id="{A6901610-BA14-4524-9651-52A41FABDA99}"/>
              </a:ext>
            </a:extLst>
          </p:cNvPr>
          <p:cNvSpPr>
            <a:spLocks/>
          </p:cNvSpPr>
          <p:nvPr>
            <p:custDataLst>
              <p:tags r:id="rId71"/>
            </p:custDataLst>
          </p:nvPr>
        </p:nvSpPr>
        <p:spPr bwMode="auto">
          <a:xfrm>
            <a:off x="7777163" y="3987800"/>
            <a:ext cx="14287" cy="58738"/>
          </a:xfrm>
          <a:custGeom>
            <a:avLst/>
            <a:gdLst>
              <a:gd name="T0" fmla="*/ 0 w 26"/>
              <a:gd name="T1" fmla="*/ 0 h 65264"/>
              <a:gd name="T2" fmla="*/ 2147483647 w 26"/>
              <a:gd name="T3" fmla="*/ 0 h 65264"/>
              <a:gd name="T4" fmla="*/ 2147483647 w 26"/>
              <a:gd name="T5" fmla="*/ 0 h 65264"/>
              <a:gd name="T6" fmla="*/ 0 60000 65536"/>
              <a:gd name="T7" fmla="*/ 0 60000 65536"/>
              <a:gd name="T8" fmla="*/ 0 60000 65536"/>
              <a:gd name="T9" fmla="*/ 0 w 26"/>
              <a:gd name="T10" fmla="*/ 0 h 65264"/>
              <a:gd name="T11" fmla="*/ 26 w 26"/>
              <a:gd name="T12" fmla="*/ 65264 h 65264"/>
            </a:gdLst>
            <a:ahLst/>
            <a:cxnLst>
              <a:cxn ang="T6">
                <a:pos x="T0" y="T1"/>
              </a:cxn>
              <a:cxn ang="T7">
                <a:pos x="T2" y="T3"/>
              </a:cxn>
              <a:cxn ang="T8">
                <a:pos x="T4" y="T5"/>
              </a:cxn>
            </a:cxnLst>
            <a:rect l="T9" t="T10" r="T11" b="T12"/>
            <a:pathLst>
              <a:path w="26" h="65264">
                <a:moveTo>
                  <a:pt x="0" y="0"/>
                </a:moveTo>
                <a:lnTo>
                  <a:pt x="15" y="0"/>
                </a:lnTo>
                <a:lnTo>
                  <a:pt x="26"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01" name="Freeform 92">
            <a:extLst>
              <a:ext uri="{FF2B5EF4-FFF2-40B4-BE49-F238E27FC236}">
                <a16:creationId xmlns:a16="http://schemas.microsoft.com/office/drawing/2014/main" id="{C5C1B965-F912-4BF1-9886-4ED217DF2F4E}"/>
              </a:ext>
            </a:extLst>
          </p:cNvPr>
          <p:cNvSpPr>
            <a:spLocks/>
          </p:cNvSpPr>
          <p:nvPr>
            <p:custDataLst>
              <p:tags r:id="rId72"/>
            </p:custDataLst>
          </p:nvPr>
        </p:nvSpPr>
        <p:spPr bwMode="auto">
          <a:xfrm>
            <a:off x="7770813" y="3968750"/>
            <a:ext cx="6350" cy="60325"/>
          </a:xfrm>
          <a:custGeom>
            <a:avLst/>
            <a:gdLst>
              <a:gd name="T0" fmla="*/ 2147483647 w 20"/>
              <a:gd name="T1" fmla="*/ 0 h 25"/>
              <a:gd name="T2" fmla="*/ 0 w 20"/>
              <a:gd name="T3" fmla="*/ 2147483647 h 25"/>
              <a:gd name="T4" fmla="*/ 2147483647 w 20"/>
              <a:gd name="T5" fmla="*/ 2147483647 h 25"/>
              <a:gd name="T6" fmla="*/ 2147483647 w 20"/>
              <a:gd name="T7" fmla="*/ 2147483647 h 25"/>
              <a:gd name="T8" fmla="*/ 2147483647 w 20"/>
              <a:gd name="T9" fmla="*/ 2147483647 h 25"/>
              <a:gd name="T10" fmla="*/ 2147483647 w 20"/>
              <a:gd name="T11" fmla="*/ 2147483647 h 25"/>
              <a:gd name="T12" fmla="*/ 2147483647 w 20"/>
              <a:gd name="T13" fmla="*/ 0 h 25"/>
              <a:gd name="T14" fmla="*/ 0 60000 65536"/>
              <a:gd name="T15" fmla="*/ 0 60000 65536"/>
              <a:gd name="T16" fmla="*/ 0 60000 65536"/>
              <a:gd name="T17" fmla="*/ 0 60000 65536"/>
              <a:gd name="T18" fmla="*/ 0 60000 65536"/>
              <a:gd name="T19" fmla="*/ 0 60000 65536"/>
              <a:gd name="T20" fmla="*/ 0 60000 65536"/>
              <a:gd name="T21" fmla="*/ 0 w 20"/>
              <a:gd name="T22" fmla="*/ 0 h 25"/>
              <a:gd name="T23" fmla="*/ 20 w 2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5">
                <a:moveTo>
                  <a:pt x="20" y="0"/>
                </a:moveTo>
                <a:lnTo>
                  <a:pt x="0" y="13"/>
                </a:lnTo>
                <a:lnTo>
                  <a:pt x="4" y="18"/>
                </a:lnTo>
                <a:lnTo>
                  <a:pt x="10" y="21"/>
                </a:lnTo>
                <a:lnTo>
                  <a:pt x="14" y="24"/>
                </a:lnTo>
                <a:lnTo>
                  <a:pt x="20" y="25"/>
                </a:lnTo>
                <a:lnTo>
                  <a:pt x="20"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02" name="Freeform 93">
            <a:extLst>
              <a:ext uri="{FF2B5EF4-FFF2-40B4-BE49-F238E27FC236}">
                <a16:creationId xmlns:a16="http://schemas.microsoft.com/office/drawing/2014/main" id="{F847C2FA-F8A4-464D-BBD2-698FA10B4586}"/>
              </a:ext>
            </a:extLst>
          </p:cNvPr>
          <p:cNvSpPr>
            <a:spLocks/>
          </p:cNvSpPr>
          <p:nvPr>
            <p:custDataLst>
              <p:tags r:id="rId73"/>
            </p:custDataLst>
          </p:nvPr>
        </p:nvSpPr>
        <p:spPr bwMode="auto">
          <a:xfrm>
            <a:off x="7851775" y="3695700"/>
            <a:ext cx="1588" cy="57150"/>
          </a:xfrm>
          <a:custGeom>
            <a:avLst/>
            <a:gdLst>
              <a:gd name="T0" fmla="*/ 0 w 6"/>
              <a:gd name="T1" fmla="*/ 2147483647 h 24"/>
              <a:gd name="T2" fmla="*/ 0 w 6"/>
              <a:gd name="T3" fmla="*/ 0 h 24"/>
              <a:gd name="T4" fmla="*/ 2147483647 w 6"/>
              <a:gd name="T5" fmla="*/ 2147483647 h 24"/>
              <a:gd name="T6" fmla="*/ 0 w 6"/>
              <a:gd name="T7" fmla="*/ 2147483647 h 24"/>
              <a:gd name="T8" fmla="*/ 0 60000 65536"/>
              <a:gd name="T9" fmla="*/ 0 60000 65536"/>
              <a:gd name="T10" fmla="*/ 0 60000 65536"/>
              <a:gd name="T11" fmla="*/ 0 60000 65536"/>
              <a:gd name="T12" fmla="*/ 0 w 6"/>
              <a:gd name="T13" fmla="*/ 0 h 24"/>
              <a:gd name="T14" fmla="*/ 6 w 6"/>
              <a:gd name="T15" fmla="*/ 24 h 24"/>
            </a:gdLst>
            <a:ahLst/>
            <a:cxnLst>
              <a:cxn ang="T8">
                <a:pos x="T0" y="T1"/>
              </a:cxn>
              <a:cxn ang="T9">
                <a:pos x="T2" y="T3"/>
              </a:cxn>
              <a:cxn ang="T10">
                <a:pos x="T4" y="T5"/>
              </a:cxn>
              <a:cxn ang="T11">
                <a:pos x="T6" y="T7"/>
              </a:cxn>
            </a:cxnLst>
            <a:rect l="T12" t="T13" r="T14" b="T15"/>
            <a:pathLst>
              <a:path w="6" h="24">
                <a:moveTo>
                  <a:pt x="0" y="24"/>
                </a:moveTo>
                <a:lnTo>
                  <a:pt x="0" y="0"/>
                </a:lnTo>
                <a:lnTo>
                  <a:pt x="6" y="12"/>
                </a:lnTo>
                <a:lnTo>
                  <a:pt x="0" y="24"/>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22603" name="Group 94">
            <a:extLst>
              <a:ext uri="{FF2B5EF4-FFF2-40B4-BE49-F238E27FC236}">
                <a16:creationId xmlns:a16="http://schemas.microsoft.com/office/drawing/2014/main" id="{4AF3D322-FAC8-422E-A335-32CFC96DC41C}"/>
              </a:ext>
            </a:extLst>
          </p:cNvPr>
          <p:cNvGrpSpPr>
            <a:grpSpLocks/>
          </p:cNvGrpSpPr>
          <p:nvPr>
            <p:custDataLst>
              <p:tags r:id="rId74"/>
            </p:custDataLst>
          </p:nvPr>
        </p:nvGrpSpPr>
        <p:grpSpPr bwMode="auto">
          <a:xfrm>
            <a:off x="7726363" y="3367088"/>
            <a:ext cx="163512" cy="114300"/>
            <a:chOff x="5379" y="2466"/>
            <a:chExt cx="122" cy="71"/>
          </a:xfrm>
        </p:grpSpPr>
        <p:sp>
          <p:nvSpPr>
            <p:cNvPr id="22988" name="Freeform 95">
              <a:extLst>
                <a:ext uri="{FF2B5EF4-FFF2-40B4-BE49-F238E27FC236}">
                  <a16:creationId xmlns:a16="http://schemas.microsoft.com/office/drawing/2014/main" id="{451CAF06-9289-4023-9D04-C459C67FDC75}"/>
                </a:ext>
              </a:extLst>
            </p:cNvPr>
            <p:cNvSpPr>
              <a:spLocks/>
            </p:cNvSpPr>
            <p:nvPr/>
          </p:nvSpPr>
          <p:spPr bwMode="auto">
            <a:xfrm>
              <a:off x="5428" y="2492"/>
              <a:ext cx="6" cy="9"/>
            </a:xfrm>
            <a:custGeom>
              <a:avLst/>
              <a:gdLst>
                <a:gd name="T0" fmla="*/ 0 w 19"/>
                <a:gd name="T1" fmla="*/ 0 h 25"/>
                <a:gd name="T2" fmla="*/ 0 w 19"/>
                <a:gd name="T3" fmla="*/ 0 h 25"/>
                <a:gd name="T4" fmla="*/ 0 w 19"/>
                <a:gd name="T5" fmla="*/ 0 h 25"/>
                <a:gd name="T6" fmla="*/ 0 w 19"/>
                <a:gd name="T7" fmla="*/ 0 h 25"/>
                <a:gd name="T8" fmla="*/ 0 w 19"/>
                <a:gd name="T9" fmla="*/ 0 h 25"/>
                <a:gd name="T10" fmla="*/ 0 w 19"/>
                <a:gd name="T11" fmla="*/ 0 h 25"/>
                <a:gd name="T12" fmla="*/ 0 w 19"/>
                <a:gd name="T13" fmla="*/ 0 h 25"/>
                <a:gd name="T14" fmla="*/ 0 w 19"/>
                <a:gd name="T15" fmla="*/ 0 h 25"/>
                <a:gd name="T16" fmla="*/ 0 w 19"/>
                <a:gd name="T17" fmla="*/ 0 h 25"/>
                <a:gd name="T18" fmla="*/ 0 w 19"/>
                <a:gd name="T19" fmla="*/ 0 h 25"/>
                <a:gd name="T20" fmla="*/ 0 w 19"/>
                <a:gd name="T21" fmla="*/ 0 h 25"/>
                <a:gd name="T22" fmla="*/ 0 w 19"/>
                <a:gd name="T23" fmla="*/ 0 h 25"/>
                <a:gd name="T24" fmla="*/ 0 w 19"/>
                <a:gd name="T25" fmla="*/ 0 h 25"/>
                <a:gd name="T26" fmla="*/ 0 w 19"/>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25"/>
                <a:gd name="T44" fmla="*/ 19 w 19"/>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89" name="Freeform 96">
              <a:extLst>
                <a:ext uri="{FF2B5EF4-FFF2-40B4-BE49-F238E27FC236}">
                  <a16:creationId xmlns:a16="http://schemas.microsoft.com/office/drawing/2014/main" id="{A7B85905-9B48-48B9-B70C-1DF4663BCF85}"/>
                </a:ext>
              </a:extLst>
            </p:cNvPr>
            <p:cNvSpPr>
              <a:spLocks/>
            </p:cNvSpPr>
            <p:nvPr/>
          </p:nvSpPr>
          <p:spPr bwMode="auto">
            <a:xfrm>
              <a:off x="5379" y="2505"/>
              <a:ext cx="7" cy="6"/>
            </a:xfrm>
            <a:custGeom>
              <a:avLst/>
              <a:gdLst>
                <a:gd name="T0" fmla="*/ 0 w 26"/>
                <a:gd name="T1" fmla="*/ 0 h 18"/>
                <a:gd name="T2" fmla="*/ 0 w 26"/>
                <a:gd name="T3" fmla="*/ 0 h 18"/>
                <a:gd name="T4" fmla="*/ 0 w 26"/>
                <a:gd name="T5" fmla="*/ 0 h 18"/>
                <a:gd name="T6" fmla="*/ 0 w 26"/>
                <a:gd name="T7" fmla="*/ 0 h 18"/>
                <a:gd name="T8" fmla="*/ 0 w 26"/>
                <a:gd name="T9" fmla="*/ 0 h 18"/>
                <a:gd name="T10" fmla="*/ 0 w 26"/>
                <a:gd name="T11" fmla="*/ 0 h 18"/>
                <a:gd name="T12" fmla="*/ 0 w 26"/>
                <a:gd name="T13" fmla="*/ 0 h 18"/>
                <a:gd name="T14" fmla="*/ 0 w 26"/>
                <a:gd name="T15" fmla="*/ 0 h 18"/>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8"/>
                <a:gd name="T26" fmla="*/ 26 w 26"/>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90" name="Freeform 97">
              <a:extLst>
                <a:ext uri="{FF2B5EF4-FFF2-40B4-BE49-F238E27FC236}">
                  <a16:creationId xmlns:a16="http://schemas.microsoft.com/office/drawing/2014/main" id="{CF8E700A-B6AE-4437-927F-1473A896C747}"/>
                </a:ext>
              </a:extLst>
            </p:cNvPr>
            <p:cNvSpPr>
              <a:spLocks/>
            </p:cNvSpPr>
            <p:nvPr/>
          </p:nvSpPr>
          <p:spPr bwMode="auto">
            <a:xfrm>
              <a:off x="5392" y="2466"/>
              <a:ext cx="5" cy="6"/>
            </a:xfrm>
            <a:custGeom>
              <a:avLst/>
              <a:gdLst>
                <a:gd name="T0" fmla="*/ 0 w 13"/>
                <a:gd name="T1" fmla="*/ 0 h 18"/>
                <a:gd name="T2" fmla="*/ 0 w 13"/>
                <a:gd name="T3" fmla="*/ 0 h 18"/>
                <a:gd name="T4" fmla="*/ 0 w 13"/>
                <a:gd name="T5" fmla="*/ 0 h 18"/>
                <a:gd name="T6" fmla="*/ 0 60000 65536"/>
                <a:gd name="T7" fmla="*/ 0 60000 65536"/>
                <a:gd name="T8" fmla="*/ 0 60000 65536"/>
                <a:gd name="T9" fmla="*/ 0 w 13"/>
                <a:gd name="T10" fmla="*/ 0 h 18"/>
                <a:gd name="T11" fmla="*/ 13 w 13"/>
                <a:gd name="T12" fmla="*/ 18 h 18"/>
              </a:gdLst>
              <a:ahLst/>
              <a:cxnLst>
                <a:cxn ang="T6">
                  <a:pos x="T0" y="T1"/>
                </a:cxn>
                <a:cxn ang="T7">
                  <a:pos x="T2" y="T3"/>
                </a:cxn>
                <a:cxn ang="T8">
                  <a:pos x="T4" y="T5"/>
                </a:cxn>
              </a:cxnLst>
              <a:rect l="T9" t="T10" r="T11" b="T12"/>
              <a:pathLst>
                <a:path w="13" h="18">
                  <a:moveTo>
                    <a:pt x="0" y="18"/>
                  </a:moveTo>
                  <a:lnTo>
                    <a:pt x="13" y="0"/>
                  </a:lnTo>
                  <a:lnTo>
                    <a:pt x="0" y="18"/>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91" name="Freeform 98">
              <a:extLst>
                <a:ext uri="{FF2B5EF4-FFF2-40B4-BE49-F238E27FC236}">
                  <a16:creationId xmlns:a16="http://schemas.microsoft.com/office/drawing/2014/main" id="{4823F69A-09D9-456A-8FFA-D5197CBF7F01}"/>
                </a:ext>
              </a:extLst>
            </p:cNvPr>
            <p:cNvSpPr>
              <a:spLocks/>
            </p:cNvSpPr>
            <p:nvPr/>
          </p:nvSpPr>
          <p:spPr bwMode="auto">
            <a:xfrm>
              <a:off x="5426" y="2468"/>
              <a:ext cx="8" cy="8"/>
            </a:xfrm>
            <a:custGeom>
              <a:avLst/>
              <a:gdLst>
                <a:gd name="T0" fmla="*/ 0 w 26"/>
                <a:gd name="T1" fmla="*/ 0 h 24"/>
                <a:gd name="T2" fmla="*/ 0 w 26"/>
                <a:gd name="T3" fmla="*/ 0 h 24"/>
                <a:gd name="T4" fmla="*/ 0 w 26"/>
                <a:gd name="T5" fmla="*/ 0 h 24"/>
                <a:gd name="T6" fmla="*/ 0 w 26"/>
                <a:gd name="T7" fmla="*/ 0 h 24"/>
                <a:gd name="T8" fmla="*/ 0 w 26"/>
                <a:gd name="T9" fmla="*/ 0 h 24"/>
                <a:gd name="T10" fmla="*/ 0 w 26"/>
                <a:gd name="T11" fmla="*/ 0 h 24"/>
                <a:gd name="T12" fmla="*/ 0 w 26"/>
                <a:gd name="T13" fmla="*/ 0 h 24"/>
                <a:gd name="T14" fmla="*/ 0 w 26"/>
                <a:gd name="T15" fmla="*/ 0 h 24"/>
                <a:gd name="T16" fmla="*/ 0 w 26"/>
                <a:gd name="T17" fmla="*/ 0 h 24"/>
                <a:gd name="T18" fmla="*/ 0 w 26"/>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4"/>
                <a:gd name="T32" fmla="*/ 26 w 26"/>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92" name="Freeform 99">
              <a:extLst>
                <a:ext uri="{FF2B5EF4-FFF2-40B4-BE49-F238E27FC236}">
                  <a16:creationId xmlns:a16="http://schemas.microsoft.com/office/drawing/2014/main" id="{D1A3BB3C-949E-4E29-B548-1A19C72C6CAA}"/>
                </a:ext>
              </a:extLst>
            </p:cNvPr>
            <p:cNvSpPr>
              <a:spLocks/>
            </p:cNvSpPr>
            <p:nvPr/>
          </p:nvSpPr>
          <p:spPr bwMode="auto">
            <a:xfrm>
              <a:off x="5490" y="2490"/>
              <a:ext cx="11" cy="2"/>
            </a:xfrm>
            <a:custGeom>
              <a:avLst/>
              <a:gdLst>
                <a:gd name="T0" fmla="*/ 0 w 34"/>
                <a:gd name="T1" fmla="*/ 0 h 6"/>
                <a:gd name="T2" fmla="*/ 0 w 34"/>
                <a:gd name="T3" fmla="*/ 0 h 6"/>
                <a:gd name="T4" fmla="*/ 0 w 34"/>
                <a:gd name="T5" fmla="*/ 0 h 6"/>
                <a:gd name="T6" fmla="*/ 0 w 34"/>
                <a:gd name="T7" fmla="*/ 0 h 6"/>
                <a:gd name="T8" fmla="*/ 0 w 34"/>
                <a:gd name="T9" fmla="*/ 0 h 6"/>
                <a:gd name="T10" fmla="*/ 0 60000 65536"/>
                <a:gd name="T11" fmla="*/ 0 60000 65536"/>
                <a:gd name="T12" fmla="*/ 0 60000 65536"/>
                <a:gd name="T13" fmla="*/ 0 60000 65536"/>
                <a:gd name="T14" fmla="*/ 0 60000 65536"/>
                <a:gd name="T15" fmla="*/ 0 w 34"/>
                <a:gd name="T16" fmla="*/ 0 h 6"/>
                <a:gd name="T17" fmla="*/ 34 w 34"/>
                <a:gd name="T18" fmla="*/ 6 h 6"/>
              </a:gdLst>
              <a:ahLst/>
              <a:cxnLst>
                <a:cxn ang="T10">
                  <a:pos x="T0" y="T1"/>
                </a:cxn>
                <a:cxn ang="T11">
                  <a:pos x="T2" y="T3"/>
                </a:cxn>
                <a:cxn ang="T12">
                  <a:pos x="T4" y="T5"/>
                </a:cxn>
                <a:cxn ang="T13">
                  <a:pos x="T6" y="T7"/>
                </a:cxn>
                <a:cxn ang="T14">
                  <a:pos x="T8" y="T9"/>
                </a:cxn>
              </a:cxnLst>
              <a:rect l="T15" t="T16" r="T17" b="T18"/>
              <a:pathLst>
                <a:path w="34" h="6">
                  <a:moveTo>
                    <a:pt x="0" y="6"/>
                  </a:moveTo>
                  <a:lnTo>
                    <a:pt x="10" y="6"/>
                  </a:lnTo>
                  <a:lnTo>
                    <a:pt x="17" y="5"/>
                  </a:lnTo>
                  <a:lnTo>
                    <a:pt x="25" y="4"/>
                  </a:lnTo>
                  <a:lnTo>
                    <a:pt x="34"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93" name="Line 100">
              <a:extLst>
                <a:ext uri="{FF2B5EF4-FFF2-40B4-BE49-F238E27FC236}">
                  <a16:creationId xmlns:a16="http://schemas.microsoft.com/office/drawing/2014/main" id="{972CC752-A20F-4F8A-A8D4-F67163292F3C}"/>
                </a:ext>
              </a:extLst>
            </p:cNvPr>
            <p:cNvSpPr>
              <a:spLocks noChangeShapeType="1"/>
            </p:cNvSpPr>
            <p:nvPr/>
          </p:nvSpPr>
          <p:spPr bwMode="auto">
            <a:xfrm flipH="1">
              <a:off x="5495" y="2490"/>
              <a:ext cx="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994" name="Freeform 101">
              <a:extLst>
                <a:ext uri="{FF2B5EF4-FFF2-40B4-BE49-F238E27FC236}">
                  <a16:creationId xmlns:a16="http://schemas.microsoft.com/office/drawing/2014/main" id="{AB142ABE-DC68-41B1-B7B0-0C29CD828D84}"/>
                </a:ext>
              </a:extLst>
            </p:cNvPr>
            <p:cNvSpPr>
              <a:spLocks/>
            </p:cNvSpPr>
            <p:nvPr/>
          </p:nvSpPr>
          <p:spPr bwMode="auto">
            <a:xfrm>
              <a:off x="5464" y="2530"/>
              <a:ext cx="1" cy="7"/>
            </a:xfrm>
            <a:custGeom>
              <a:avLst/>
              <a:gdLst>
                <a:gd name="T0" fmla="*/ 0 w 1"/>
                <a:gd name="T1" fmla="*/ 0 h 19"/>
                <a:gd name="T2" fmla="*/ 0 w 1"/>
                <a:gd name="T3" fmla="*/ 0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9"/>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95" name="Line 102">
              <a:extLst>
                <a:ext uri="{FF2B5EF4-FFF2-40B4-BE49-F238E27FC236}">
                  <a16:creationId xmlns:a16="http://schemas.microsoft.com/office/drawing/2014/main" id="{367E5A10-F948-49CA-A5B2-9B456C12EF38}"/>
                </a:ext>
              </a:extLst>
            </p:cNvPr>
            <p:cNvSpPr>
              <a:spLocks noChangeShapeType="1"/>
            </p:cNvSpPr>
            <p:nvPr/>
          </p:nvSpPr>
          <p:spPr bwMode="auto">
            <a:xfrm>
              <a:off x="5464" y="2530"/>
              <a:ext cx="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996" name="Freeform 103">
              <a:extLst>
                <a:ext uri="{FF2B5EF4-FFF2-40B4-BE49-F238E27FC236}">
                  <a16:creationId xmlns:a16="http://schemas.microsoft.com/office/drawing/2014/main" id="{17E25DCE-FCED-45DF-A8DA-3E595D8EDBD3}"/>
                </a:ext>
              </a:extLst>
            </p:cNvPr>
            <p:cNvSpPr>
              <a:spLocks/>
            </p:cNvSpPr>
            <p:nvPr/>
          </p:nvSpPr>
          <p:spPr bwMode="auto">
            <a:xfrm>
              <a:off x="5466" y="2530"/>
              <a:ext cx="4" cy="2"/>
            </a:xfrm>
            <a:custGeom>
              <a:avLst/>
              <a:gdLst>
                <a:gd name="T0" fmla="*/ 0 w 14"/>
                <a:gd name="T1" fmla="*/ 0 h 6"/>
                <a:gd name="T2" fmla="*/ 0 w 14"/>
                <a:gd name="T3" fmla="*/ 0 h 6"/>
                <a:gd name="T4" fmla="*/ 0 w 14"/>
                <a:gd name="T5" fmla="*/ 0 h 6"/>
                <a:gd name="T6" fmla="*/ 0 60000 65536"/>
                <a:gd name="T7" fmla="*/ 0 60000 65536"/>
                <a:gd name="T8" fmla="*/ 0 60000 65536"/>
                <a:gd name="T9" fmla="*/ 0 w 14"/>
                <a:gd name="T10" fmla="*/ 0 h 6"/>
                <a:gd name="T11" fmla="*/ 14 w 14"/>
                <a:gd name="T12" fmla="*/ 6 h 6"/>
              </a:gdLst>
              <a:ahLst/>
              <a:cxnLst>
                <a:cxn ang="T6">
                  <a:pos x="T0" y="T1"/>
                </a:cxn>
                <a:cxn ang="T7">
                  <a:pos x="T2" y="T3"/>
                </a:cxn>
                <a:cxn ang="T8">
                  <a:pos x="T4" y="T5"/>
                </a:cxn>
              </a:cxnLst>
              <a:rect l="T9" t="T10" r="T11" b="T12"/>
              <a:pathLst>
                <a:path w="14" h="6">
                  <a:moveTo>
                    <a:pt x="14" y="0"/>
                  </a:moveTo>
                  <a:lnTo>
                    <a:pt x="7" y="3"/>
                  </a:lnTo>
                  <a:lnTo>
                    <a:pt x="0" y="6"/>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22604" name="Freeform 104">
            <a:extLst>
              <a:ext uri="{FF2B5EF4-FFF2-40B4-BE49-F238E27FC236}">
                <a16:creationId xmlns:a16="http://schemas.microsoft.com/office/drawing/2014/main" id="{98198C18-64C9-4AF4-A65F-B98A5B119033}"/>
              </a:ext>
            </a:extLst>
          </p:cNvPr>
          <p:cNvSpPr>
            <a:spLocks/>
          </p:cNvSpPr>
          <p:nvPr>
            <p:custDataLst>
              <p:tags r:id="rId75"/>
            </p:custDataLst>
          </p:nvPr>
        </p:nvSpPr>
        <p:spPr bwMode="auto">
          <a:xfrm>
            <a:off x="6310313" y="3228975"/>
            <a:ext cx="6350" cy="57150"/>
          </a:xfrm>
          <a:custGeom>
            <a:avLst/>
            <a:gdLst>
              <a:gd name="T0" fmla="*/ 2147483647 w 26"/>
              <a:gd name="T1" fmla="*/ 2147483647 h 111"/>
              <a:gd name="T2" fmla="*/ 2147483647 w 26"/>
              <a:gd name="T3" fmla="*/ 2147483647 h 111"/>
              <a:gd name="T4" fmla="*/ 2147483647 w 26"/>
              <a:gd name="T5" fmla="*/ 2147483647 h 111"/>
              <a:gd name="T6" fmla="*/ 2147483647 w 26"/>
              <a:gd name="T7" fmla="*/ 2147483647 h 111"/>
              <a:gd name="T8" fmla="*/ 2147483647 w 26"/>
              <a:gd name="T9" fmla="*/ 2147483647 h 111"/>
              <a:gd name="T10" fmla="*/ 0 w 26"/>
              <a:gd name="T11" fmla="*/ 2147483647 h 111"/>
              <a:gd name="T12" fmla="*/ 0 w 26"/>
              <a:gd name="T13" fmla="*/ 2147483647 h 111"/>
              <a:gd name="T14" fmla="*/ 0 w 26"/>
              <a:gd name="T15" fmla="*/ 2147483647 h 111"/>
              <a:gd name="T16" fmla="*/ 2147483647 w 26"/>
              <a:gd name="T17" fmla="*/ 2147483647 h 111"/>
              <a:gd name="T18" fmla="*/ 2147483647 w 26"/>
              <a:gd name="T19" fmla="*/ 2147483647 h 111"/>
              <a:gd name="T20" fmla="*/ 2147483647 w 26"/>
              <a:gd name="T21" fmla="*/ 2147483647 h 111"/>
              <a:gd name="T22" fmla="*/ 2147483647 w 26"/>
              <a:gd name="T23" fmla="*/ 2147483647 h 111"/>
              <a:gd name="T24" fmla="*/ 2147483647 w 26"/>
              <a:gd name="T25" fmla="*/ 2147483647 h 111"/>
              <a:gd name="T26" fmla="*/ 2147483647 w 26"/>
              <a:gd name="T27" fmla="*/ 2147483647 h 111"/>
              <a:gd name="T28" fmla="*/ 2147483647 w 26"/>
              <a:gd name="T29" fmla="*/ 0 h 111"/>
              <a:gd name="T30" fmla="*/ 2147483647 w 26"/>
              <a:gd name="T31" fmla="*/ 2147483647 h 111"/>
              <a:gd name="T32" fmla="*/ 2147483647 w 26"/>
              <a:gd name="T33" fmla="*/ 2147483647 h 111"/>
              <a:gd name="T34" fmla="*/ 2147483647 w 26"/>
              <a:gd name="T35" fmla="*/ 2147483647 h 111"/>
              <a:gd name="T36" fmla="*/ 2147483647 w 26"/>
              <a:gd name="T37" fmla="*/ 2147483647 h 111"/>
              <a:gd name="T38" fmla="*/ 2147483647 w 26"/>
              <a:gd name="T39" fmla="*/ 2147483647 h 111"/>
              <a:gd name="T40" fmla="*/ 2147483647 w 26"/>
              <a:gd name="T41" fmla="*/ 2147483647 h 111"/>
              <a:gd name="T42" fmla="*/ 2147483647 w 26"/>
              <a:gd name="T43" fmla="*/ 2147483647 h 111"/>
              <a:gd name="T44" fmla="*/ 2147483647 w 26"/>
              <a:gd name="T45" fmla="*/ 2147483647 h 111"/>
              <a:gd name="T46" fmla="*/ 2147483647 w 26"/>
              <a:gd name="T47" fmla="*/ 2147483647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111"/>
              <a:gd name="T74" fmla="*/ 26 w 26"/>
              <a:gd name="T75" fmla="*/ 111 h 1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05" name="Freeform 105">
            <a:extLst>
              <a:ext uri="{FF2B5EF4-FFF2-40B4-BE49-F238E27FC236}">
                <a16:creationId xmlns:a16="http://schemas.microsoft.com/office/drawing/2014/main" id="{508DA3CA-CA46-45EA-9470-A7F6C148E793}"/>
              </a:ext>
            </a:extLst>
          </p:cNvPr>
          <p:cNvSpPr>
            <a:spLocks/>
          </p:cNvSpPr>
          <p:nvPr>
            <p:custDataLst>
              <p:tags r:id="rId76"/>
            </p:custDataLst>
          </p:nvPr>
        </p:nvSpPr>
        <p:spPr bwMode="auto">
          <a:xfrm>
            <a:off x="3209925" y="5368925"/>
            <a:ext cx="53975" cy="58738"/>
          </a:xfrm>
          <a:custGeom>
            <a:avLst/>
            <a:gdLst>
              <a:gd name="T0" fmla="*/ 0 w 126"/>
              <a:gd name="T1" fmla="*/ 2147483647 h 62"/>
              <a:gd name="T2" fmla="*/ 2147483647 w 126"/>
              <a:gd name="T3" fmla="*/ 2147483647 h 62"/>
              <a:gd name="T4" fmla="*/ 2147483647 w 126"/>
              <a:gd name="T5" fmla="*/ 2147483647 h 62"/>
              <a:gd name="T6" fmla="*/ 2147483647 w 126"/>
              <a:gd name="T7" fmla="*/ 2147483647 h 62"/>
              <a:gd name="T8" fmla="*/ 2147483647 w 126"/>
              <a:gd name="T9" fmla="*/ 2147483647 h 62"/>
              <a:gd name="T10" fmla="*/ 2147483647 w 126"/>
              <a:gd name="T11" fmla="*/ 2147483647 h 62"/>
              <a:gd name="T12" fmla="*/ 2147483647 w 126"/>
              <a:gd name="T13" fmla="*/ 2147483647 h 62"/>
              <a:gd name="T14" fmla="*/ 2147483647 w 126"/>
              <a:gd name="T15" fmla="*/ 2147483647 h 62"/>
              <a:gd name="T16" fmla="*/ 2147483647 w 126"/>
              <a:gd name="T17" fmla="*/ 2147483647 h 62"/>
              <a:gd name="T18" fmla="*/ 2147483647 w 126"/>
              <a:gd name="T19" fmla="*/ 2147483647 h 62"/>
              <a:gd name="T20" fmla="*/ 2147483647 w 126"/>
              <a:gd name="T21" fmla="*/ 2147483647 h 62"/>
              <a:gd name="T22" fmla="*/ 2147483647 w 126"/>
              <a:gd name="T23" fmla="*/ 2147483647 h 62"/>
              <a:gd name="T24" fmla="*/ 2147483647 w 126"/>
              <a:gd name="T25" fmla="*/ 2147483647 h 62"/>
              <a:gd name="T26" fmla="*/ 2147483647 w 126"/>
              <a:gd name="T27" fmla="*/ 2147483647 h 62"/>
              <a:gd name="T28" fmla="*/ 2147483647 w 126"/>
              <a:gd name="T29" fmla="*/ 2147483647 h 62"/>
              <a:gd name="T30" fmla="*/ 2147483647 w 126"/>
              <a:gd name="T31" fmla="*/ 2147483647 h 62"/>
              <a:gd name="T32" fmla="*/ 2147483647 w 126"/>
              <a:gd name="T33" fmla="*/ 2147483647 h 62"/>
              <a:gd name="T34" fmla="*/ 2147483647 w 126"/>
              <a:gd name="T35" fmla="*/ 2147483647 h 62"/>
              <a:gd name="T36" fmla="*/ 2147483647 w 126"/>
              <a:gd name="T37" fmla="*/ 2147483647 h 62"/>
              <a:gd name="T38" fmla="*/ 2147483647 w 126"/>
              <a:gd name="T39" fmla="*/ 2147483647 h 62"/>
              <a:gd name="T40" fmla="*/ 2147483647 w 126"/>
              <a:gd name="T41" fmla="*/ 2147483647 h 62"/>
              <a:gd name="T42" fmla="*/ 2147483647 w 126"/>
              <a:gd name="T43" fmla="*/ 2147483647 h 62"/>
              <a:gd name="T44" fmla="*/ 2147483647 w 126"/>
              <a:gd name="T45" fmla="*/ 2147483647 h 62"/>
              <a:gd name="T46" fmla="*/ 2147483647 w 126"/>
              <a:gd name="T47" fmla="*/ 2147483647 h 62"/>
              <a:gd name="T48" fmla="*/ 2147483647 w 126"/>
              <a:gd name="T49" fmla="*/ 0 h 62"/>
              <a:gd name="T50" fmla="*/ 0 w 126"/>
              <a:gd name="T51" fmla="*/ 0 h 62"/>
              <a:gd name="T52" fmla="*/ 0 w 126"/>
              <a:gd name="T53" fmla="*/ 2147483647 h 62"/>
              <a:gd name="T54" fmla="*/ 0 w 126"/>
              <a:gd name="T55" fmla="*/ 2147483647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6"/>
              <a:gd name="T85" fmla="*/ 0 h 62"/>
              <a:gd name="T86" fmla="*/ 126 w 126"/>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06" name="Freeform 106">
            <a:extLst>
              <a:ext uri="{FF2B5EF4-FFF2-40B4-BE49-F238E27FC236}">
                <a16:creationId xmlns:a16="http://schemas.microsoft.com/office/drawing/2014/main" id="{67F4D664-B837-4A1E-878D-019FB785F47E}"/>
              </a:ext>
            </a:extLst>
          </p:cNvPr>
          <p:cNvSpPr>
            <a:spLocks/>
          </p:cNvSpPr>
          <p:nvPr>
            <p:custDataLst>
              <p:tags r:id="rId77"/>
            </p:custDataLst>
          </p:nvPr>
        </p:nvSpPr>
        <p:spPr bwMode="auto">
          <a:xfrm>
            <a:off x="5511800" y="5207000"/>
            <a:ext cx="30163" cy="55563"/>
          </a:xfrm>
          <a:custGeom>
            <a:avLst/>
            <a:gdLst>
              <a:gd name="T0" fmla="*/ 0 w 66"/>
              <a:gd name="T1" fmla="*/ 0 h 44"/>
              <a:gd name="T2" fmla="*/ 2147483647 w 66"/>
              <a:gd name="T3" fmla="*/ 2147483647 h 44"/>
              <a:gd name="T4" fmla="*/ 2147483647 w 66"/>
              <a:gd name="T5" fmla="*/ 2147483647 h 44"/>
              <a:gd name="T6" fmla="*/ 2147483647 w 66"/>
              <a:gd name="T7" fmla="*/ 2147483647 h 44"/>
              <a:gd name="T8" fmla="*/ 2147483647 w 66"/>
              <a:gd name="T9" fmla="*/ 2147483647 h 44"/>
              <a:gd name="T10" fmla="*/ 2147483647 w 66"/>
              <a:gd name="T11" fmla="*/ 2147483647 h 44"/>
              <a:gd name="T12" fmla="*/ 2147483647 w 66"/>
              <a:gd name="T13" fmla="*/ 2147483647 h 44"/>
              <a:gd name="T14" fmla="*/ 2147483647 w 66"/>
              <a:gd name="T15" fmla="*/ 2147483647 h 44"/>
              <a:gd name="T16" fmla="*/ 2147483647 w 66"/>
              <a:gd name="T17" fmla="*/ 2147483647 h 44"/>
              <a:gd name="T18" fmla="*/ 2147483647 w 66"/>
              <a:gd name="T19" fmla="*/ 2147483647 h 44"/>
              <a:gd name="T20" fmla="*/ 2147483647 w 66"/>
              <a:gd name="T21" fmla="*/ 2147483647 h 44"/>
              <a:gd name="T22" fmla="*/ 2147483647 w 66"/>
              <a:gd name="T23" fmla="*/ 2147483647 h 44"/>
              <a:gd name="T24" fmla="*/ 2147483647 w 66"/>
              <a:gd name="T25" fmla="*/ 2147483647 h 44"/>
              <a:gd name="T26" fmla="*/ 2147483647 w 66"/>
              <a:gd name="T27" fmla="*/ 2147483647 h 44"/>
              <a:gd name="T28" fmla="*/ 2147483647 w 66"/>
              <a:gd name="T29" fmla="*/ 2147483647 h 44"/>
              <a:gd name="T30" fmla="*/ 2147483647 w 66"/>
              <a:gd name="T31" fmla="*/ 2147483647 h 44"/>
              <a:gd name="T32" fmla="*/ 2147483647 w 66"/>
              <a:gd name="T33" fmla="*/ 2147483647 h 44"/>
              <a:gd name="T34" fmla="*/ 2147483647 w 66"/>
              <a:gd name="T35" fmla="*/ 2147483647 h 44"/>
              <a:gd name="T36" fmla="*/ 0 w 66"/>
              <a:gd name="T37" fmla="*/ 2147483647 h 44"/>
              <a:gd name="T38" fmla="*/ 0 w 66"/>
              <a:gd name="T39" fmla="*/ 2147483647 h 44"/>
              <a:gd name="T40" fmla="*/ 0 w 66"/>
              <a:gd name="T41" fmla="*/ 2147483647 h 44"/>
              <a:gd name="T42" fmla="*/ 0 w 66"/>
              <a:gd name="T43" fmla="*/ 2147483647 h 44"/>
              <a:gd name="T44" fmla="*/ 0 w 66"/>
              <a:gd name="T45" fmla="*/ 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6"/>
              <a:gd name="T70" fmla="*/ 0 h 44"/>
              <a:gd name="T71" fmla="*/ 66 w 66"/>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07" name="Freeform 107">
            <a:extLst>
              <a:ext uri="{FF2B5EF4-FFF2-40B4-BE49-F238E27FC236}">
                <a16:creationId xmlns:a16="http://schemas.microsoft.com/office/drawing/2014/main" id="{B78F464E-3BC7-4BA0-9DDD-7B17DE8C8991}"/>
              </a:ext>
            </a:extLst>
          </p:cNvPr>
          <p:cNvSpPr>
            <a:spLocks/>
          </p:cNvSpPr>
          <p:nvPr>
            <p:custDataLst>
              <p:tags r:id="rId78"/>
            </p:custDataLst>
          </p:nvPr>
        </p:nvSpPr>
        <p:spPr bwMode="auto">
          <a:xfrm>
            <a:off x="7666038" y="1978025"/>
            <a:ext cx="20637" cy="57150"/>
          </a:xfrm>
          <a:custGeom>
            <a:avLst/>
            <a:gdLst>
              <a:gd name="T0" fmla="*/ 2147483647 w 46"/>
              <a:gd name="T1" fmla="*/ 0 h 16"/>
              <a:gd name="T2" fmla="*/ 2147483647 w 46"/>
              <a:gd name="T3" fmla="*/ 2147483647 h 16"/>
              <a:gd name="T4" fmla="*/ 2147483647 w 46"/>
              <a:gd name="T5" fmla="*/ 2147483647 h 16"/>
              <a:gd name="T6" fmla="*/ 2147483647 w 46"/>
              <a:gd name="T7" fmla="*/ 2147483647 h 16"/>
              <a:gd name="T8" fmla="*/ 2147483647 w 46"/>
              <a:gd name="T9" fmla="*/ 2147483647 h 16"/>
              <a:gd name="T10" fmla="*/ 2147483647 w 46"/>
              <a:gd name="T11" fmla="*/ 2147483647 h 16"/>
              <a:gd name="T12" fmla="*/ 2147483647 w 46"/>
              <a:gd name="T13" fmla="*/ 2147483647 h 16"/>
              <a:gd name="T14" fmla="*/ 2147483647 w 46"/>
              <a:gd name="T15" fmla="*/ 2147483647 h 16"/>
              <a:gd name="T16" fmla="*/ 2147483647 w 46"/>
              <a:gd name="T17" fmla="*/ 2147483647 h 16"/>
              <a:gd name="T18" fmla="*/ 2147483647 w 46"/>
              <a:gd name="T19" fmla="*/ 2147483647 h 16"/>
              <a:gd name="T20" fmla="*/ 0 w 46"/>
              <a:gd name="T21" fmla="*/ 0 h 16"/>
              <a:gd name="T22" fmla="*/ 2147483647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16"/>
              <a:gd name="T38" fmla="*/ 46 w 4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08" name="Freeform 108">
            <a:extLst>
              <a:ext uri="{FF2B5EF4-FFF2-40B4-BE49-F238E27FC236}">
                <a16:creationId xmlns:a16="http://schemas.microsoft.com/office/drawing/2014/main" id="{7FD7472E-675A-49E5-9C75-FEA0CE2713C0}"/>
              </a:ext>
            </a:extLst>
          </p:cNvPr>
          <p:cNvSpPr>
            <a:spLocks/>
          </p:cNvSpPr>
          <p:nvPr>
            <p:custDataLst>
              <p:tags r:id="rId79"/>
            </p:custDataLst>
          </p:nvPr>
        </p:nvSpPr>
        <p:spPr bwMode="auto">
          <a:xfrm>
            <a:off x="7842250" y="2011363"/>
            <a:ext cx="15875" cy="57150"/>
          </a:xfrm>
          <a:custGeom>
            <a:avLst/>
            <a:gdLst>
              <a:gd name="T0" fmla="*/ 2147483647 w 39"/>
              <a:gd name="T1" fmla="*/ 2147483647 h 26"/>
              <a:gd name="T2" fmla="*/ 2147483647 w 39"/>
              <a:gd name="T3" fmla="*/ 2147483647 h 26"/>
              <a:gd name="T4" fmla="*/ 2147483647 w 39"/>
              <a:gd name="T5" fmla="*/ 2147483647 h 26"/>
              <a:gd name="T6" fmla="*/ 2147483647 w 39"/>
              <a:gd name="T7" fmla="*/ 2147483647 h 26"/>
              <a:gd name="T8" fmla="*/ 2147483647 w 39"/>
              <a:gd name="T9" fmla="*/ 2147483647 h 26"/>
              <a:gd name="T10" fmla="*/ 2147483647 w 39"/>
              <a:gd name="T11" fmla="*/ 2147483647 h 26"/>
              <a:gd name="T12" fmla="*/ 2147483647 w 39"/>
              <a:gd name="T13" fmla="*/ 2147483647 h 26"/>
              <a:gd name="T14" fmla="*/ 2147483647 w 39"/>
              <a:gd name="T15" fmla="*/ 2147483647 h 26"/>
              <a:gd name="T16" fmla="*/ 2147483647 w 39"/>
              <a:gd name="T17" fmla="*/ 2147483647 h 26"/>
              <a:gd name="T18" fmla="*/ 2147483647 w 39"/>
              <a:gd name="T19" fmla="*/ 2147483647 h 26"/>
              <a:gd name="T20" fmla="*/ 0 w 39"/>
              <a:gd name="T21" fmla="*/ 0 h 26"/>
              <a:gd name="T22" fmla="*/ 2147483647 w 39"/>
              <a:gd name="T23" fmla="*/ 2147483647 h 26"/>
              <a:gd name="T24" fmla="*/ 2147483647 w 39"/>
              <a:gd name="T25" fmla="*/ 2147483647 h 26"/>
              <a:gd name="T26" fmla="*/ 2147483647 w 39"/>
              <a:gd name="T27" fmla="*/ 2147483647 h 26"/>
              <a:gd name="T28" fmla="*/ 2147483647 w 39"/>
              <a:gd name="T29" fmla="*/ 2147483647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26"/>
              <a:gd name="T47" fmla="*/ 39 w 39"/>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09" name="Freeform 109">
            <a:extLst>
              <a:ext uri="{FF2B5EF4-FFF2-40B4-BE49-F238E27FC236}">
                <a16:creationId xmlns:a16="http://schemas.microsoft.com/office/drawing/2014/main" id="{9453323B-4017-4D33-965E-EBE42D6AF302}"/>
              </a:ext>
            </a:extLst>
          </p:cNvPr>
          <p:cNvSpPr>
            <a:spLocks/>
          </p:cNvSpPr>
          <p:nvPr>
            <p:custDataLst>
              <p:tags r:id="rId80"/>
            </p:custDataLst>
          </p:nvPr>
        </p:nvSpPr>
        <p:spPr bwMode="auto">
          <a:xfrm>
            <a:off x="7291388" y="2241550"/>
            <a:ext cx="4762" cy="58738"/>
          </a:xfrm>
          <a:custGeom>
            <a:avLst/>
            <a:gdLst>
              <a:gd name="T0" fmla="*/ 2147483647 w 11"/>
              <a:gd name="T1" fmla="*/ 0 h 25"/>
              <a:gd name="T2" fmla="*/ 2147483647 w 11"/>
              <a:gd name="T3" fmla="*/ 2147483647 h 25"/>
              <a:gd name="T4" fmla="*/ 2147483647 w 11"/>
              <a:gd name="T5" fmla="*/ 2147483647 h 25"/>
              <a:gd name="T6" fmla="*/ 2147483647 w 11"/>
              <a:gd name="T7" fmla="*/ 2147483647 h 25"/>
              <a:gd name="T8" fmla="*/ 2147483647 w 11"/>
              <a:gd name="T9" fmla="*/ 2147483647 h 25"/>
              <a:gd name="T10" fmla="*/ 2147483647 w 11"/>
              <a:gd name="T11" fmla="*/ 2147483647 h 25"/>
              <a:gd name="T12" fmla="*/ 2147483647 w 11"/>
              <a:gd name="T13" fmla="*/ 2147483647 h 25"/>
              <a:gd name="T14" fmla="*/ 0 w 11"/>
              <a:gd name="T15" fmla="*/ 2147483647 h 25"/>
              <a:gd name="T16" fmla="*/ 0 w 11"/>
              <a:gd name="T17" fmla="*/ 2147483647 h 25"/>
              <a:gd name="T18" fmla="*/ 2147483647 w 11"/>
              <a:gd name="T19" fmla="*/ 2147483647 h 25"/>
              <a:gd name="T20" fmla="*/ 2147483647 w 11"/>
              <a:gd name="T21" fmla="*/ 2147483647 h 25"/>
              <a:gd name="T22" fmla="*/ 2147483647 w 11"/>
              <a:gd name="T23" fmla="*/ 2147483647 h 25"/>
              <a:gd name="T24" fmla="*/ 2147483647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25"/>
              <a:gd name="T41" fmla="*/ 11 w 11"/>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10" name="Freeform 110">
            <a:extLst>
              <a:ext uri="{FF2B5EF4-FFF2-40B4-BE49-F238E27FC236}">
                <a16:creationId xmlns:a16="http://schemas.microsoft.com/office/drawing/2014/main" id="{264344F2-E692-4B69-9E55-7709079728A0}"/>
              </a:ext>
            </a:extLst>
          </p:cNvPr>
          <p:cNvSpPr>
            <a:spLocks/>
          </p:cNvSpPr>
          <p:nvPr>
            <p:custDataLst>
              <p:tags r:id="rId81"/>
            </p:custDataLst>
          </p:nvPr>
        </p:nvSpPr>
        <p:spPr bwMode="auto">
          <a:xfrm>
            <a:off x="7105650" y="2803525"/>
            <a:ext cx="14288" cy="58738"/>
          </a:xfrm>
          <a:custGeom>
            <a:avLst/>
            <a:gdLst>
              <a:gd name="T0" fmla="*/ 2147483647 w 20"/>
              <a:gd name="T1" fmla="*/ 0 h 31"/>
              <a:gd name="T2" fmla="*/ 2147483647 w 20"/>
              <a:gd name="T3" fmla="*/ 2147483647 h 31"/>
              <a:gd name="T4" fmla="*/ 2147483647 w 20"/>
              <a:gd name="T5" fmla="*/ 2147483647 h 31"/>
              <a:gd name="T6" fmla="*/ 2147483647 w 20"/>
              <a:gd name="T7" fmla="*/ 2147483647 h 31"/>
              <a:gd name="T8" fmla="*/ 0 w 20"/>
              <a:gd name="T9" fmla="*/ 2147483647 h 31"/>
              <a:gd name="T10" fmla="*/ 0 w 20"/>
              <a:gd name="T11" fmla="*/ 2147483647 h 31"/>
              <a:gd name="T12" fmla="*/ 2147483647 w 20"/>
              <a:gd name="T13" fmla="*/ 2147483647 h 31"/>
              <a:gd name="T14" fmla="*/ 2147483647 w 20"/>
              <a:gd name="T15" fmla="*/ 2147483647 h 31"/>
              <a:gd name="T16" fmla="*/ 2147483647 w 20"/>
              <a:gd name="T17" fmla="*/ 2147483647 h 31"/>
              <a:gd name="T18" fmla="*/ 2147483647 w 20"/>
              <a:gd name="T19" fmla="*/ 2147483647 h 31"/>
              <a:gd name="T20" fmla="*/ 2147483647 w 20"/>
              <a:gd name="T21" fmla="*/ 2147483647 h 31"/>
              <a:gd name="T22" fmla="*/ 2147483647 w 20"/>
              <a:gd name="T23" fmla="*/ 0 h 31"/>
              <a:gd name="T24" fmla="*/ 2147483647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31"/>
              <a:gd name="T41" fmla="*/ 20 w 20"/>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11" name="Freeform 111">
            <a:extLst>
              <a:ext uri="{FF2B5EF4-FFF2-40B4-BE49-F238E27FC236}">
                <a16:creationId xmlns:a16="http://schemas.microsoft.com/office/drawing/2014/main" id="{3224D179-E317-41CD-8C0E-7EC201715A14}"/>
              </a:ext>
            </a:extLst>
          </p:cNvPr>
          <p:cNvSpPr>
            <a:spLocks/>
          </p:cNvSpPr>
          <p:nvPr>
            <p:custDataLst>
              <p:tags r:id="rId82"/>
            </p:custDataLst>
          </p:nvPr>
        </p:nvSpPr>
        <p:spPr bwMode="auto">
          <a:xfrm>
            <a:off x="7123113" y="2738438"/>
            <a:ext cx="15875" cy="57150"/>
          </a:xfrm>
          <a:custGeom>
            <a:avLst/>
            <a:gdLst>
              <a:gd name="T0" fmla="*/ 2147483647 w 26"/>
              <a:gd name="T1" fmla="*/ 2147483647 h 37"/>
              <a:gd name="T2" fmla="*/ 0 w 26"/>
              <a:gd name="T3" fmla="*/ 2147483647 h 37"/>
              <a:gd name="T4" fmla="*/ 2147483647 w 26"/>
              <a:gd name="T5" fmla="*/ 2147483647 h 37"/>
              <a:gd name="T6" fmla="*/ 2147483647 w 26"/>
              <a:gd name="T7" fmla="*/ 2147483647 h 37"/>
              <a:gd name="T8" fmla="*/ 2147483647 w 26"/>
              <a:gd name="T9" fmla="*/ 2147483647 h 37"/>
              <a:gd name="T10" fmla="*/ 2147483647 w 26"/>
              <a:gd name="T11" fmla="*/ 0 h 37"/>
              <a:gd name="T12" fmla="*/ 2147483647 w 26"/>
              <a:gd name="T13" fmla="*/ 2147483647 h 37"/>
              <a:gd name="T14" fmla="*/ 2147483647 w 26"/>
              <a:gd name="T15" fmla="*/ 2147483647 h 37"/>
              <a:gd name="T16" fmla="*/ 2147483647 w 26"/>
              <a:gd name="T17" fmla="*/ 2147483647 h 37"/>
              <a:gd name="T18" fmla="*/ 2147483647 w 26"/>
              <a:gd name="T19" fmla="*/ 2147483647 h 37"/>
              <a:gd name="T20" fmla="*/ 2147483647 w 26"/>
              <a:gd name="T21" fmla="*/ 2147483647 h 37"/>
              <a:gd name="T22" fmla="*/ 2147483647 w 26"/>
              <a:gd name="T23" fmla="*/ 2147483647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37"/>
              <a:gd name="T38" fmla="*/ 26 w 26"/>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12" name="Freeform 112">
            <a:extLst>
              <a:ext uri="{FF2B5EF4-FFF2-40B4-BE49-F238E27FC236}">
                <a16:creationId xmlns:a16="http://schemas.microsoft.com/office/drawing/2014/main" id="{F28EAE4E-AE8C-47F4-90DA-7B76C1993373}"/>
              </a:ext>
            </a:extLst>
          </p:cNvPr>
          <p:cNvSpPr>
            <a:spLocks/>
          </p:cNvSpPr>
          <p:nvPr>
            <p:custDataLst>
              <p:tags r:id="rId83"/>
            </p:custDataLst>
          </p:nvPr>
        </p:nvSpPr>
        <p:spPr bwMode="auto">
          <a:xfrm>
            <a:off x="7011988" y="2587625"/>
            <a:ext cx="1587" cy="60325"/>
          </a:xfrm>
          <a:custGeom>
            <a:avLst/>
            <a:gdLst>
              <a:gd name="T0" fmla="*/ 0 w 7"/>
              <a:gd name="T1" fmla="*/ 2147483647 h 18"/>
              <a:gd name="T2" fmla="*/ 0 w 7"/>
              <a:gd name="T3" fmla="*/ 0 h 18"/>
              <a:gd name="T4" fmla="*/ 2147483647 w 7"/>
              <a:gd name="T5" fmla="*/ 2147483647 h 18"/>
              <a:gd name="T6" fmla="*/ 0 w 7"/>
              <a:gd name="T7" fmla="*/ 2147483647 h 18"/>
              <a:gd name="T8" fmla="*/ 0 60000 65536"/>
              <a:gd name="T9" fmla="*/ 0 60000 65536"/>
              <a:gd name="T10" fmla="*/ 0 60000 65536"/>
              <a:gd name="T11" fmla="*/ 0 60000 65536"/>
              <a:gd name="T12" fmla="*/ 0 w 7"/>
              <a:gd name="T13" fmla="*/ 0 h 18"/>
              <a:gd name="T14" fmla="*/ 7 w 7"/>
              <a:gd name="T15" fmla="*/ 18 h 18"/>
            </a:gdLst>
            <a:ahLst/>
            <a:cxnLst>
              <a:cxn ang="T8">
                <a:pos x="T0" y="T1"/>
              </a:cxn>
              <a:cxn ang="T9">
                <a:pos x="T2" y="T3"/>
              </a:cxn>
              <a:cxn ang="T10">
                <a:pos x="T4" y="T5"/>
              </a:cxn>
              <a:cxn ang="T11">
                <a:pos x="T6" y="T7"/>
              </a:cxn>
            </a:cxnLst>
            <a:rect l="T12" t="T13" r="T14" b="T15"/>
            <a:pathLst>
              <a:path w="7" h="18">
                <a:moveTo>
                  <a:pt x="0" y="18"/>
                </a:moveTo>
                <a:lnTo>
                  <a:pt x="0" y="0"/>
                </a:lnTo>
                <a:lnTo>
                  <a:pt x="7" y="12"/>
                </a:lnTo>
                <a:lnTo>
                  <a:pt x="0" y="18"/>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13" name="Freeform 113">
            <a:extLst>
              <a:ext uri="{FF2B5EF4-FFF2-40B4-BE49-F238E27FC236}">
                <a16:creationId xmlns:a16="http://schemas.microsoft.com/office/drawing/2014/main" id="{418E685C-D6D4-4C55-AD30-44C533320214}"/>
              </a:ext>
            </a:extLst>
          </p:cNvPr>
          <p:cNvSpPr>
            <a:spLocks/>
          </p:cNvSpPr>
          <p:nvPr>
            <p:custDataLst>
              <p:tags r:id="rId84"/>
            </p:custDataLst>
          </p:nvPr>
        </p:nvSpPr>
        <p:spPr bwMode="auto">
          <a:xfrm>
            <a:off x="3863975" y="1714500"/>
            <a:ext cx="9525" cy="57150"/>
          </a:xfrm>
          <a:custGeom>
            <a:avLst/>
            <a:gdLst>
              <a:gd name="T0" fmla="*/ 0 w 33"/>
              <a:gd name="T1" fmla="*/ 2147483647 h 31"/>
              <a:gd name="T2" fmla="*/ 2147483647 w 33"/>
              <a:gd name="T3" fmla="*/ 0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2147483647 h 31"/>
              <a:gd name="T18" fmla="*/ 2147483647 w 33"/>
              <a:gd name="T19" fmla="*/ 2147483647 h 31"/>
              <a:gd name="T20" fmla="*/ 2147483647 w 33"/>
              <a:gd name="T21" fmla="*/ 2147483647 h 31"/>
              <a:gd name="T22" fmla="*/ 0 w 33"/>
              <a:gd name="T23" fmla="*/ 2147483647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1"/>
              <a:gd name="T38" fmla="*/ 33 w 33"/>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14" name="Freeform 114">
            <a:extLst>
              <a:ext uri="{FF2B5EF4-FFF2-40B4-BE49-F238E27FC236}">
                <a16:creationId xmlns:a16="http://schemas.microsoft.com/office/drawing/2014/main" id="{709F2CBD-1374-4B53-A48E-5DEB3ECFB329}"/>
              </a:ext>
            </a:extLst>
          </p:cNvPr>
          <p:cNvSpPr>
            <a:spLocks/>
          </p:cNvSpPr>
          <p:nvPr>
            <p:custDataLst>
              <p:tags r:id="rId85"/>
            </p:custDataLst>
          </p:nvPr>
        </p:nvSpPr>
        <p:spPr bwMode="auto">
          <a:xfrm>
            <a:off x="3849688" y="1482725"/>
            <a:ext cx="3175" cy="57150"/>
          </a:xfrm>
          <a:custGeom>
            <a:avLst/>
            <a:gdLst>
              <a:gd name="T0" fmla="*/ 2147483647 w 14"/>
              <a:gd name="T1" fmla="*/ 0 h 6"/>
              <a:gd name="T2" fmla="*/ 0 w 14"/>
              <a:gd name="T3" fmla="*/ 2147483647 h 6"/>
              <a:gd name="T4" fmla="*/ 2147483647 w 14"/>
              <a:gd name="T5" fmla="*/ 0 h 6"/>
              <a:gd name="T6" fmla="*/ 0 60000 65536"/>
              <a:gd name="T7" fmla="*/ 0 60000 65536"/>
              <a:gd name="T8" fmla="*/ 0 60000 65536"/>
              <a:gd name="T9" fmla="*/ 0 w 14"/>
              <a:gd name="T10" fmla="*/ 0 h 6"/>
              <a:gd name="T11" fmla="*/ 14 w 14"/>
              <a:gd name="T12" fmla="*/ 6 h 6"/>
            </a:gdLst>
            <a:ahLst/>
            <a:cxnLst>
              <a:cxn ang="T6">
                <a:pos x="T0" y="T1"/>
              </a:cxn>
              <a:cxn ang="T7">
                <a:pos x="T2" y="T3"/>
              </a:cxn>
              <a:cxn ang="T8">
                <a:pos x="T4" y="T5"/>
              </a:cxn>
            </a:cxnLst>
            <a:rect l="T9" t="T10" r="T11" b="T12"/>
            <a:pathLst>
              <a:path w="14" h="6">
                <a:moveTo>
                  <a:pt x="14" y="0"/>
                </a:moveTo>
                <a:lnTo>
                  <a:pt x="0" y="6"/>
                </a:lnTo>
                <a:lnTo>
                  <a:pt x="14"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15" name="Freeform 115">
            <a:extLst>
              <a:ext uri="{FF2B5EF4-FFF2-40B4-BE49-F238E27FC236}">
                <a16:creationId xmlns:a16="http://schemas.microsoft.com/office/drawing/2014/main" id="{8C7757F3-6844-4DD8-B958-43064AFFDFCD}"/>
              </a:ext>
            </a:extLst>
          </p:cNvPr>
          <p:cNvSpPr>
            <a:spLocks/>
          </p:cNvSpPr>
          <p:nvPr>
            <p:custDataLst>
              <p:tags r:id="rId86"/>
            </p:custDataLst>
          </p:nvPr>
        </p:nvSpPr>
        <p:spPr bwMode="auto">
          <a:xfrm>
            <a:off x="5330825" y="3260725"/>
            <a:ext cx="25400" cy="55563"/>
          </a:xfrm>
          <a:custGeom>
            <a:avLst/>
            <a:gdLst>
              <a:gd name="T0" fmla="*/ 2147483647 w 59"/>
              <a:gd name="T1" fmla="*/ 2147483647 h 31"/>
              <a:gd name="T2" fmla="*/ 2147483647 w 59"/>
              <a:gd name="T3" fmla="*/ 2147483647 h 31"/>
              <a:gd name="T4" fmla="*/ 2147483647 w 59"/>
              <a:gd name="T5" fmla="*/ 2147483647 h 31"/>
              <a:gd name="T6" fmla="*/ 2147483647 w 59"/>
              <a:gd name="T7" fmla="*/ 2147483647 h 31"/>
              <a:gd name="T8" fmla="*/ 2147483647 w 59"/>
              <a:gd name="T9" fmla="*/ 2147483647 h 31"/>
              <a:gd name="T10" fmla="*/ 2147483647 w 59"/>
              <a:gd name="T11" fmla="*/ 2147483647 h 31"/>
              <a:gd name="T12" fmla="*/ 2147483647 w 59"/>
              <a:gd name="T13" fmla="*/ 2147483647 h 31"/>
              <a:gd name="T14" fmla="*/ 2147483647 w 59"/>
              <a:gd name="T15" fmla="*/ 2147483647 h 31"/>
              <a:gd name="T16" fmla="*/ 2147483647 w 59"/>
              <a:gd name="T17" fmla="*/ 2147483647 h 31"/>
              <a:gd name="T18" fmla="*/ 2147483647 w 59"/>
              <a:gd name="T19" fmla="*/ 2147483647 h 31"/>
              <a:gd name="T20" fmla="*/ 2147483647 w 59"/>
              <a:gd name="T21" fmla="*/ 2147483647 h 31"/>
              <a:gd name="T22" fmla="*/ 2147483647 w 59"/>
              <a:gd name="T23" fmla="*/ 2147483647 h 31"/>
              <a:gd name="T24" fmla="*/ 2147483647 w 59"/>
              <a:gd name="T25" fmla="*/ 2147483647 h 31"/>
              <a:gd name="T26" fmla="*/ 2147483647 w 59"/>
              <a:gd name="T27" fmla="*/ 2147483647 h 31"/>
              <a:gd name="T28" fmla="*/ 0 w 59"/>
              <a:gd name="T29" fmla="*/ 2147483647 h 31"/>
              <a:gd name="T30" fmla="*/ 2147483647 w 59"/>
              <a:gd name="T31" fmla="*/ 2147483647 h 31"/>
              <a:gd name="T32" fmla="*/ 2147483647 w 59"/>
              <a:gd name="T33" fmla="*/ 2147483647 h 31"/>
              <a:gd name="T34" fmla="*/ 2147483647 w 59"/>
              <a:gd name="T35" fmla="*/ 2147483647 h 31"/>
              <a:gd name="T36" fmla="*/ 2147483647 w 59"/>
              <a:gd name="T37" fmla="*/ 2147483647 h 31"/>
              <a:gd name="T38" fmla="*/ 2147483647 w 59"/>
              <a:gd name="T39" fmla="*/ 2147483647 h 31"/>
              <a:gd name="T40" fmla="*/ 2147483647 w 59"/>
              <a:gd name="T41" fmla="*/ 0 h 31"/>
              <a:gd name="T42" fmla="*/ 2147483647 w 59"/>
              <a:gd name="T43" fmla="*/ 0 h 31"/>
              <a:gd name="T44" fmla="*/ 2147483647 w 59"/>
              <a:gd name="T45" fmla="*/ 2147483647 h 31"/>
              <a:gd name="T46" fmla="*/ 2147483647 w 59"/>
              <a:gd name="T47" fmla="*/ 2147483647 h 31"/>
              <a:gd name="T48" fmla="*/ 2147483647 w 59"/>
              <a:gd name="T49" fmla="*/ 2147483647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31"/>
              <a:gd name="T77" fmla="*/ 59 w 59"/>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FFFF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16" name="Freeform 116">
            <a:extLst>
              <a:ext uri="{FF2B5EF4-FFF2-40B4-BE49-F238E27FC236}">
                <a16:creationId xmlns:a16="http://schemas.microsoft.com/office/drawing/2014/main" id="{598B17DB-5927-454D-8DD2-02772A2066D3}"/>
              </a:ext>
            </a:extLst>
          </p:cNvPr>
          <p:cNvSpPr>
            <a:spLocks/>
          </p:cNvSpPr>
          <p:nvPr>
            <p:custDataLst>
              <p:tags r:id="rId87"/>
            </p:custDataLst>
          </p:nvPr>
        </p:nvSpPr>
        <p:spPr bwMode="auto">
          <a:xfrm>
            <a:off x="5033963" y="3122613"/>
            <a:ext cx="19050" cy="58737"/>
          </a:xfrm>
          <a:custGeom>
            <a:avLst/>
            <a:gdLst>
              <a:gd name="T0" fmla="*/ 2147483647 w 47"/>
              <a:gd name="T1" fmla="*/ 0 h 68"/>
              <a:gd name="T2" fmla="*/ 2147483647 w 47"/>
              <a:gd name="T3" fmla="*/ 2147483647 h 68"/>
              <a:gd name="T4" fmla="*/ 2147483647 w 47"/>
              <a:gd name="T5" fmla="*/ 2147483647 h 68"/>
              <a:gd name="T6" fmla="*/ 2147483647 w 47"/>
              <a:gd name="T7" fmla="*/ 2147483647 h 68"/>
              <a:gd name="T8" fmla="*/ 0 w 47"/>
              <a:gd name="T9" fmla="*/ 2147483647 h 68"/>
              <a:gd name="T10" fmla="*/ 0 w 47"/>
              <a:gd name="T11" fmla="*/ 2147483647 h 68"/>
              <a:gd name="T12" fmla="*/ 2147483647 w 47"/>
              <a:gd name="T13" fmla="*/ 2147483647 h 68"/>
              <a:gd name="T14" fmla="*/ 2147483647 w 47"/>
              <a:gd name="T15" fmla="*/ 2147483647 h 68"/>
              <a:gd name="T16" fmla="*/ 2147483647 w 47"/>
              <a:gd name="T17" fmla="*/ 2147483647 h 68"/>
              <a:gd name="T18" fmla="*/ 2147483647 w 47"/>
              <a:gd name="T19" fmla="*/ 2147483647 h 68"/>
              <a:gd name="T20" fmla="*/ 2147483647 w 47"/>
              <a:gd name="T21" fmla="*/ 2147483647 h 68"/>
              <a:gd name="T22" fmla="*/ 2147483647 w 47"/>
              <a:gd name="T23" fmla="*/ 2147483647 h 68"/>
              <a:gd name="T24" fmla="*/ 2147483647 w 47"/>
              <a:gd name="T25" fmla="*/ 2147483647 h 68"/>
              <a:gd name="T26" fmla="*/ 2147483647 w 47"/>
              <a:gd name="T27" fmla="*/ 2147483647 h 68"/>
              <a:gd name="T28" fmla="*/ 2147483647 w 47"/>
              <a:gd name="T29" fmla="*/ 2147483647 h 68"/>
              <a:gd name="T30" fmla="*/ 2147483647 w 47"/>
              <a:gd name="T31" fmla="*/ 2147483647 h 68"/>
              <a:gd name="T32" fmla="*/ 2147483647 w 47"/>
              <a:gd name="T33" fmla="*/ 2147483647 h 68"/>
              <a:gd name="T34" fmla="*/ 2147483647 w 47"/>
              <a:gd name="T35" fmla="*/ 2147483647 h 68"/>
              <a:gd name="T36" fmla="*/ 2147483647 w 47"/>
              <a:gd name="T37" fmla="*/ 2147483647 h 68"/>
              <a:gd name="T38" fmla="*/ 2147483647 w 47"/>
              <a:gd name="T39" fmla="*/ 2147483647 h 68"/>
              <a:gd name="T40" fmla="*/ 2147483647 w 47"/>
              <a:gd name="T41" fmla="*/ 2147483647 h 68"/>
              <a:gd name="T42" fmla="*/ 2147483647 w 47"/>
              <a:gd name="T43" fmla="*/ 2147483647 h 68"/>
              <a:gd name="T44" fmla="*/ 2147483647 w 47"/>
              <a:gd name="T45" fmla="*/ 2147483647 h 68"/>
              <a:gd name="T46" fmla="*/ 2147483647 w 47"/>
              <a:gd name="T47" fmla="*/ 2147483647 h 68"/>
              <a:gd name="T48" fmla="*/ 2147483647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
              <a:gd name="T76" fmla="*/ 0 h 68"/>
              <a:gd name="T77" fmla="*/ 47 w 47"/>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22617" name="Group 117">
            <a:extLst>
              <a:ext uri="{FF2B5EF4-FFF2-40B4-BE49-F238E27FC236}">
                <a16:creationId xmlns:a16="http://schemas.microsoft.com/office/drawing/2014/main" id="{801AFBF5-8F92-4428-A931-1076D1BE30E7}"/>
              </a:ext>
            </a:extLst>
          </p:cNvPr>
          <p:cNvGrpSpPr>
            <a:grpSpLocks/>
          </p:cNvGrpSpPr>
          <p:nvPr>
            <p:custDataLst>
              <p:tags r:id="rId88"/>
            </p:custDataLst>
          </p:nvPr>
        </p:nvGrpSpPr>
        <p:grpSpPr bwMode="auto">
          <a:xfrm>
            <a:off x="5805488" y="3309938"/>
            <a:ext cx="46037" cy="374650"/>
            <a:chOff x="3950" y="2430"/>
            <a:chExt cx="36" cy="234"/>
          </a:xfrm>
        </p:grpSpPr>
        <p:sp>
          <p:nvSpPr>
            <p:cNvPr id="22957" name="Freeform 118">
              <a:extLst>
                <a:ext uri="{FF2B5EF4-FFF2-40B4-BE49-F238E27FC236}">
                  <a16:creationId xmlns:a16="http://schemas.microsoft.com/office/drawing/2014/main" id="{85D768B5-6C71-4136-9A72-1CC3F628DC84}"/>
                </a:ext>
              </a:extLst>
            </p:cNvPr>
            <p:cNvSpPr>
              <a:spLocks/>
            </p:cNvSpPr>
            <p:nvPr/>
          </p:nvSpPr>
          <p:spPr bwMode="auto">
            <a:xfrm>
              <a:off x="3975" y="2658"/>
              <a:ext cx="6" cy="6"/>
            </a:xfrm>
            <a:custGeom>
              <a:avLst/>
              <a:gdLst>
                <a:gd name="T0" fmla="*/ 0 w 19"/>
                <a:gd name="T1" fmla="*/ 0 h 20"/>
                <a:gd name="T2" fmla="*/ 0 w 19"/>
                <a:gd name="T3" fmla="*/ 0 h 20"/>
                <a:gd name="T4" fmla="*/ 0 w 19"/>
                <a:gd name="T5" fmla="*/ 0 h 20"/>
                <a:gd name="T6" fmla="*/ 0 w 19"/>
                <a:gd name="T7" fmla="*/ 0 h 20"/>
                <a:gd name="T8" fmla="*/ 0 w 19"/>
                <a:gd name="T9" fmla="*/ 0 h 20"/>
                <a:gd name="T10" fmla="*/ 0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 name="T21" fmla="*/ 0 w 19"/>
                <a:gd name="T22" fmla="*/ 0 h 20"/>
                <a:gd name="T23" fmla="*/ 19 w 19"/>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0">
                  <a:moveTo>
                    <a:pt x="0" y="0"/>
                  </a:moveTo>
                  <a:lnTo>
                    <a:pt x="0" y="20"/>
                  </a:lnTo>
                  <a:lnTo>
                    <a:pt x="19" y="14"/>
                  </a:lnTo>
                  <a:lnTo>
                    <a:pt x="14" y="8"/>
                  </a:lnTo>
                  <a:lnTo>
                    <a:pt x="10" y="4"/>
                  </a:lnTo>
                  <a:lnTo>
                    <a:pt x="4" y="1"/>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58" name="Freeform 119">
              <a:extLst>
                <a:ext uri="{FF2B5EF4-FFF2-40B4-BE49-F238E27FC236}">
                  <a16:creationId xmlns:a16="http://schemas.microsoft.com/office/drawing/2014/main" id="{37B9A737-C4CC-4A8D-8E3E-4B8FEA046FFB}"/>
                </a:ext>
              </a:extLst>
            </p:cNvPr>
            <p:cNvSpPr>
              <a:spLocks/>
            </p:cNvSpPr>
            <p:nvPr/>
          </p:nvSpPr>
          <p:spPr bwMode="auto">
            <a:xfrm>
              <a:off x="3975" y="2644"/>
              <a:ext cx="6" cy="4"/>
            </a:xfrm>
            <a:custGeom>
              <a:avLst/>
              <a:gdLst>
                <a:gd name="T0" fmla="*/ 0 w 19"/>
                <a:gd name="T1" fmla="*/ 0 h 12"/>
                <a:gd name="T2" fmla="*/ 0 w 19"/>
                <a:gd name="T3" fmla="*/ 0 h 12"/>
                <a:gd name="T4" fmla="*/ 0 w 19"/>
                <a:gd name="T5" fmla="*/ 0 h 12"/>
                <a:gd name="T6" fmla="*/ 0 w 19"/>
                <a:gd name="T7" fmla="*/ 0 h 12"/>
                <a:gd name="T8" fmla="*/ 0 60000 65536"/>
                <a:gd name="T9" fmla="*/ 0 60000 65536"/>
                <a:gd name="T10" fmla="*/ 0 60000 65536"/>
                <a:gd name="T11" fmla="*/ 0 60000 65536"/>
                <a:gd name="T12" fmla="*/ 0 w 19"/>
                <a:gd name="T13" fmla="*/ 0 h 12"/>
                <a:gd name="T14" fmla="*/ 19 w 19"/>
                <a:gd name="T15" fmla="*/ 12 h 12"/>
              </a:gdLst>
              <a:ahLst/>
              <a:cxnLst>
                <a:cxn ang="T8">
                  <a:pos x="T0" y="T1"/>
                </a:cxn>
                <a:cxn ang="T9">
                  <a:pos x="T2" y="T3"/>
                </a:cxn>
                <a:cxn ang="T10">
                  <a:pos x="T4" y="T5"/>
                </a:cxn>
                <a:cxn ang="T11">
                  <a:pos x="T6" y="T7"/>
                </a:cxn>
              </a:cxnLst>
              <a:rect l="T12" t="T13" r="T14" b="T15"/>
              <a:pathLst>
                <a:path w="19" h="12">
                  <a:moveTo>
                    <a:pt x="13" y="12"/>
                  </a:moveTo>
                  <a:lnTo>
                    <a:pt x="19" y="0"/>
                  </a:lnTo>
                  <a:lnTo>
                    <a:pt x="0" y="0"/>
                  </a:lnTo>
                  <a:lnTo>
                    <a:pt x="13" y="12"/>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59" name="Freeform 120">
              <a:extLst>
                <a:ext uri="{FF2B5EF4-FFF2-40B4-BE49-F238E27FC236}">
                  <a16:creationId xmlns:a16="http://schemas.microsoft.com/office/drawing/2014/main" id="{A78EE699-5684-406D-81BB-0E4EA5505564}"/>
                </a:ext>
              </a:extLst>
            </p:cNvPr>
            <p:cNvSpPr>
              <a:spLocks/>
            </p:cNvSpPr>
            <p:nvPr/>
          </p:nvSpPr>
          <p:spPr bwMode="auto">
            <a:xfrm>
              <a:off x="3975" y="2637"/>
              <a:ext cx="6" cy="1"/>
            </a:xfrm>
            <a:custGeom>
              <a:avLst/>
              <a:gdLst>
                <a:gd name="T0" fmla="*/ 0 w 19"/>
                <a:gd name="T1" fmla="*/ 0 h 1"/>
                <a:gd name="T2" fmla="*/ 0 w 19"/>
                <a:gd name="T3" fmla="*/ 0 h 1"/>
                <a:gd name="T4" fmla="*/ 0 w 19"/>
                <a:gd name="T5" fmla="*/ 0 h 1"/>
                <a:gd name="T6" fmla="*/ 0 w 19"/>
                <a:gd name="T7" fmla="*/ 0 h 1"/>
                <a:gd name="T8" fmla="*/ 0 w 19"/>
                <a:gd name="T9" fmla="*/ 0 h 1"/>
                <a:gd name="T10" fmla="*/ 0 60000 65536"/>
                <a:gd name="T11" fmla="*/ 0 60000 65536"/>
                <a:gd name="T12" fmla="*/ 0 60000 65536"/>
                <a:gd name="T13" fmla="*/ 0 60000 65536"/>
                <a:gd name="T14" fmla="*/ 0 60000 65536"/>
                <a:gd name="T15" fmla="*/ 0 w 19"/>
                <a:gd name="T16" fmla="*/ 0 h 1"/>
                <a:gd name="T17" fmla="*/ 19 w 19"/>
                <a:gd name="T18" fmla="*/ 1 h 1"/>
              </a:gdLst>
              <a:ahLst/>
              <a:cxnLst>
                <a:cxn ang="T10">
                  <a:pos x="T0" y="T1"/>
                </a:cxn>
                <a:cxn ang="T11">
                  <a:pos x="T2" y="T3"/>
                </a:cxn>
                <a:cxn ang="T12">
                  <a:pos x="T4" y="T5"/>
                </a:cxn>
                <a:cxn ang="T13">
                  <a:pos x="T6" y="T7"/>
                </a:cxn>
                <a:cxn ang="T14">
                  <a:pos x="T8" y="T9"/>
                </a:cxn>
              </a:cxnLst>
              <a:rect l="T15" t="T16" r="T17" b="T18"/>
              <a:pathLst>
                <a:path w="19" h="1">
                  <a:moveTo>
                    <a:pt x="0" y="0"/>
                  </a:moveTo>
                  <a:lnTo>
                    <a:pt x="10" y="0"/>
                  </a:lnTo>
                  <a:lnTo>
                    <a:pt x="19" y="0"/>
                  </a:lnTo>
                  <a:lnTo>
                    <a:pt x="10" y="0"/>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60" name="Rectangle 121">
              <a:extLst>
                <a:ext uri="{FF2B5EF4-FFF2-40B4-BE49-F238E27FC236}">
                  <a16:creationId xmlns:a16="http://schemas.microsoft.com/office/drawing/2014/main" id="{895E5142-7E0E-45F1-8893-64A3D9AA275C}"/>
                </a:ext>
              </a:extLst>
            </p:cNvPr>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solidFill>
                  <a:srgbClr val="000000"/>
                </a:solidFill>
                <a:cs typeface="Arial" panose="020B0604020202020204" pitchFamily="34" charset="0"/>
              </a:endParaRPr>
            </a:p>
          </p:txBody>
        </p:sp>
        <p:sp>
          <p:nvSpPr>
            <p:cNvPr id="22961" name="Line 122">
              <a:extLst>
                <a:ext uri="{FF2B5EF4-FFF2-40B4-BE49-F238E27FC236}">
                  <a16:creationId xmlns:a16="http://schemas.microsoft.com/office/drawing/2014/main" id="{5391B452-E432-4CE4-9531-2C7BFED06D22}"/>
                </a:ext>
              </a:extLst>
            </p:cNvPr>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962" name="Freeform 123">
              <a:extLst>
                <a:ext uri="{FF2B5EF4-FFF2-40B4-BE49-F238E27FC236}">
                  <a16:creationId xmlns:a16="http://schemas.microsoft.com/office/drawing/2014/main" id="{4B758DFF-6D0D-485E-8D2E-6373A0EE60F0}"/>
                </a:ext>
              </a:extLst>
            </p:cNvPr>
            <p:cNvSpPr>
              <a:spLocks/>
            </p:cNvSpPr>
            <p:nvPr/>
          </p:nvSpPr>
          <p:spPr bwMode="auto">
            <a:xfrm>
              <a:off x="3975" y="2595"/>
              <a:ext cx="2" cy="1"/>
            </a:xfrm>
            <a:custGeom>
              <a:avLst/>
              <a:gdLst>
                <a:gd name="T0" fmla="*/ 0 w 6"/>
                <a:gd name="T1" fmla="*/ 0 h 3"/>
                <a:gd name="T2" fmla="*/ 0 w 6"/>
                <a:gd name="T3" fmla="*/ 0 h 3"/>
                <a:gd name="T4" fmla="*/ 0 w 6"/>
                <a:gd name="T5" fmla="*/ 0 h 3"/>
                <a:gd name="T6" fmla="*/ 0 w 6"/>
                <a:gd name="T7" fmla="*/ 0 h 3"/>
                <a:gd name="T8" fmla="*/ 0 w 6"/>
                <a:gd name="T9" fmla="*/ 0 h 3"/>
                <a:gd name="T10" fmla="*/ 0 w 6"/>
                <a:gd name="T11" fmla="*/ 0 h 3"/>
                <a:gd name="T12" fmla="*/ 0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5" y="1"/>
                  </a:lnTo>
                  <a:lnTo>
                    <a:pt x="3" y="2"/>
                  </a:lnTo>
                  <a:lnTo>
                    <a:pt x="1" y="3"/>
                  </a:lnTo>
                  <a:lnTo>
                    <a:pt x="0" y="2"/>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63" name="Freeform 124">
              <a:extLst>
                <a:ext uri="{FF2B5EF4-FFF2-40B4-BE49-F238E27FC236}">
                  <a16:creationId xmlns:a16="http://schemas.microsoft.com/office/drawing/2014/main" id="{5408DB8B-FC20-4B05-A562-40571738716E}"/>
                </a:ext>
              </a:extLst>
            </p:cNvPr>
            <p:cNvSpPr>
              <a:spLocks/>
            </p:cNvSpPr>
            <p:nvPr/>
          </p:nvSpPr>
          <p:spPr bwMode="auto">
            <a:xfrm>
              <a:off x="3981" y="2555"/>
              <a:ext cx="5" cy="8"/>
            </a:xfrm>
            <a:custGeom>
              <a:avLst/>
              <a:gdLst>
                <a:gd name="T0" fmla="*/ 0 w 14"/>
                <a:gd name="T1" fmla="*/ 0 h 24"/>
                <a:gd name="T2" fmla="*/ 0 w 14"/>
                <a:gd name="T3" fmla="*/ 0 h 24"/>
                <a:gd name="T4" fmla="*/ 0 w 14"/>
                <a:gd name="T5" fmla="*/ 0 h 24"/>
                <a:gd name="T6" fmla="*/ 0 w 14"/>
                <a:gd name="T7" fmla="*/ 0 h 24"/>
                <a:gd name="T8" fmla="*/ 0 w 14"/>
                <a:gd name="T9" fmla="*/ 0 h 24"/>
                <a:gd name="T10" fmla="*/ 0 w 14"/>
                <a:gd name="T11" fmla="*/ 0 h 24"/>
                <a:gd name="T12" fmla="*/ 0 w 14"/>
                <a:gd name="T13" fmla="*/ 0 h 24"/>
                <a:gd name="T14" fmla="*/ 0 60000 65536"/>
                <a:gd name="T15" fmla="*/ 0 60000 65536"/>
                <a:gd name="T16" fmla="*/ 0 60000 65536"/>
                <a:gd name="T17" fmla="*/ 0 60000 65536"/>
                <a:gd name="T18" fmla="*/ 0 60000 65536"/>
                <a:gd name="T19" fmla="*/ 0 60000 65536"/>
                <a:gd name="T20" fmla="*/ 0 60000 65536"/>
                <a:gd name="T21" fmla="*/ 0 w 14"/>
                <a:gd name="T22" fmla="*/ 0 h 24"/>
                <a:gd name="T23" fmla="*/ 14 w 1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4">
                  <a:moveTo>
                    <a:pt x="14" y="0"/>
                  </a:moveTo>
                  <a:lnTo>
                    <a:pt x="13" y="5"/>
                  </a:lnTo>
                  <a:lnTo>
                    <a:pt x="9" y="12"/>
                  </a:lnTo>
                  <a:lnTo>
                    <a:pt x="5" y="19"/>
                  </a:lnTo>
                  <a:lnTo>
                    <a:pt x="0" y="24"/>
                  </a:lnTo>
                  <a:lnTo>
                    <a:pt x="0" y="16"/>
                  </a:lnTo>
                  <a:lnTo>
                    <a:pt x="0" y="12"/>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64" name="Line 125">
              <a:extLst>
                <a:ext uri="{FF2B5EF4-FFF2-40B4-BE49-F238E27FC236}">
                  <a16:creationId xmlns:a16="http://schemas.microsoft.com/office/drawing/2014/main" id="{9AB0BDD7-5E82-48B3-836D-1A4D403CBE4D}"/>
                </a:ext>
              </a:extLst>
            </p:cNvPr>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965" name="Freeform 126">
              <a:extLst>
                <a:ext uri="{FF2B5EF4-FFF2-40B4-BE49-F238E27FC236}">
                  <a16:creationId xmlns:a16="http://schemas.microsoft.com/office/drawing/2014/main" id="{EFB892F9-BA38-4EB8-BF85-1ECAB5FD1B8E}"/>
                </a:ext>
              </a:extLst>
            </p:cNvPr>
            <p:cNvSpPr>
              <a:spLocks/>
            </p:cNvSpPr>
            <p:nvPr/>
          </p:nvSpPr>
          <p:spPr bwMode="auto">
            <a:xfrm>
              <a:off x="3977" y="2572"/>
              <a:ext cx="4" cy="3"/>
            </a:xfrm>
            <a:custGeom>
              <a:avLst/>
              <a:gdLst>
                <a:gd name="T0" fmla="*/ 0 w 13"/>
                <a:gd name="T1" fmla="*/ 0 h 12"/>
                <a:gd name="T2" fmla="*/ 0 w 13"/>
                <a:gd name="T3" fmla="*/ 0 h 12"/>
                <a:gd name="T4" fmla="*/ 0 w 13"/>
                <a:gd name="T5" fmla="*/ 0 h 12"/>
                <a:gd name="T6" fmla="*/ 0 60000 65536"/>
                <a:gd name="T7" fmla="*/ 0 60000 65536"/>
                <a:gd name="T8" fmla="*/ 0 60000 65536"/>
                <a:gd name="T9" fmla="*/ 0 w 13"/>
                <a:gd name="T10" fmla="*/ 0 h 12"/>
                <a:gd name="T11" fmla="*/ 13 w 13"/>
                <a:gd name="T12" fmla="*/ 12 h 12"/>
              </a:gdLst>
              <a:ahLst/>
              <a:cxnLst>
                <a:cxn ang="T6">
                  <a:pos x="T0" y="T1"/>
                </a:cxn>
                <a:cxn ang="T7">
                  <a:pos x="T2" y="T3"/>
                </a:cxn>
                <a:cxn ang="T8">
                  <a:pos x="T4" y="T5"/>
                </a:cxn>
              </a:cxnLst>
              <a:rect l="T9" t="T10" r="T11" b="T12"/>
              <a:pathLst>
                <a:path w="13" h="12">
                  <a:moveTo>
                    <a:pt x="13" y="12"/>
                  </a:moveTo>
                  <a:lnTo>
                    <a:pt x="0" y="0"/>
                  </a:lnTo>
                  <a:lnTo>
                    <a:pt x="13" y="12"/>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66" name="Freeform 127">
              <a:extLst>
                <a:ext uri="{FF2B5EF4-FFF2-40B4-BE49-F238E27FC236}">
                  <a16:creationId xmlns:a16="http://schemas.microsoft.com/office/drawing/2014/main" id="{2C6075F8-C64A-4AC4-A5F7-923DBDDB6062}"/>
                </a:ext>
              </a:extLst>
            </p:cNvPr>
            <p:cNvSpPr>
              <a:spLocks/>
            </p:cNvSpPr>
            <p:nvPr/>
          </p:nvSpPr>
          <p:spPr bwMode="auto">
            <a:xfrm>
              <a:off x="3981" y="2585"/>
              <a:ext cx="2" cy="6"/>
            </a:xfrm>
            <a:custGeom>
              <a:avLst/>
              <a:gdLst>
                <a:gd name="T0" fmla="*/ 0 w 7"/>
                <a:gd name="T1" fmla="*/ 0 h 19"/>
                <a:gd name="T2" fmla="*/ 0 w 7"/>
                <a:gd name="T3" fmla="*/ 0 h 19"/>
                <a:gd name="T4" fmla="*/ 0 w 7"/>
                <a:gd name="T5" fmla="*/ 0 h 19"/>
                <a:gd name="T6" fmla="*/ 0 w 7"/>
                <a:gd name="T7" fmla="*/ 0 h 19"/>
                <a:gd name="T8" fmla="*/ 0 60000 65536"/>
                <a:gd name="T9" fmla="*/ 0 60000 65536"/>
                <a:gd name="T10" fmla="*/ 0 60000 65536"/>
                <a:gd name="T11" fmla="*/ 0 60000 65536"/>
                <a:gd name="T12" fmla="*/ 0 w 7"/>
                <a:gd name="T13" fmla="*/ 0 h 19"/>
                <a:gd name="T14" fmla="*/ 7 w 7"/>
                <a:gd name="T15" fmla="*/ 19 h 19"/>
              </a:gdLst>
              <a:ahLst/>
              <a:cxnLst>
                <a:cxn ang="T8">
                  <a:pos x="T0" y="T1"/>
                </a:cxn>
                <a:cxn ang="T9">
                  <a:pos x="T2" y="T3"/>
                </a:cxn>
                <a:cxn ang="T10">
                  <a:pos x="T4" y="T5"/>
                </a:cxn>
                <a:cxn ang="T11">
                  <a:pos x="T6" y="T7"/>
                </a:cxn>
              </a:cxnLst>
              <a:rect l="T12" t="T13" r="T14" b="T15"/>
              <a:pathLst>
                <a:path w="7" h="19">
                  <a:moveTo>
                    <a:pt x="0" y="0"/>
                  </a:moveTo>
                  <a:lnTo>
                    <a:pt x="0" y="19"/>
                  </a:lnTo>
                  <a:lnTo>
                    <a:pt x="0" y="0"/>
                  </a:lnTo>
                  <a:lnTo>
                    <a:pt x="7"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67" name="Line 128">
              <a:extLst>
                <a:ext uri="{FF2B5EF4-FFF2-40B4-BE49-F238E27FC236}">
                  <a16:creationId xmlns:a16="http://schemas.microsoft.com/office/drawing/2014/main" id="{FB6F96D9-63DE-4EA7-AAEC-F80837877B6D}"/>
                </a:ext>
              </a:extLst>
            </p:cNvPr>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968" name="Freeform 129">
              <a:extLst>
                <a:ext uri="{FF2B5EF4-FFF2-40B4-BE49-F238E27FC236}">
                  <a16:creationId xmlns:a16="http://schemas.microsoft.com/office/drawing/2014/main" id="{6DDC1F36-E3FE-4200-9D5A-2E6032DB87A1}"/>
                </a:ext>
              </a:extLst>
            </p:cNvPr>
            <p:cNvSpPr>
              <a:spLocks/>
            </p:cNvSpPr>
            <p:nvPr/>
          </p:nvSpPr>
          <p:spPr bwMode="auto">
            <a:xfrm>
              <a:off x="3970" y="2545"/>
              <a:ext cx="2" cy="6"/>
            </a:xfrm>
            <a:custGeom>
              <a:avLst/>
              <a:gdLst>
                <a:gd name="T0" fmla="*/ 0 w 8"/>
                <a:gd name="T1" fmla="*/ 0 h 18"/>
                <a:gd name="T2" fmla="*/ 0 w 8"/>
                <a:gd name="T3" fmla="*/ 0 h 18"/>
                <a:gd name="T4" fmla="*/ 0 w 8"/>
                <a:gd name="T5" fmla="*/ 0 h 18"/>
                <a:gd name="T6" fmla="*/ 0 w 8"/>
                <a:gd name="T7" fmla="*/ 0 h 18"/>
                <a:gd name="T8" fmla="*/ 0 60000 65536"/>
                <a:gd name="T9" fmla="*/ 0 60000 65536"/>
                <a:gd name="T10" fmla="*/ 0 60000 65536"/>
                <a:gd name="T11" fmla="*/ 0 60000 65536"/>
                <a:gd name="T12" fmla="*/ 0 w 8"/>
                <a:gd name="T13" fmla="*/ 0 h 18"/>
                <a:gd name="T14" fmla="*/ 8 w 8"/>
                <a:gd name="T15" fmla="*/ 18 h 18"/>
              </a:gdLst>
              <a:ahLst/>
              <a:cxnLst>
                <a:cxn ang="T8">
                  <a:pos x="T0" y="T1"/>
                </a:cxn>
                <a:cxn ang="T9">
                  <a:pos x="T2" y="T3"/>
                </a:cxn>
                <a:cxn ang="T10">
                  <a:pos x="T4" y="T5"/>
                </a:cxn>
                <a:cxn ang="T11">
                  <a:pos x="T6" y="T7"/>
                </a:cxn>
              </a:cxnLst>
              <a:rect l="T12" t="T13" r="T14" b="T15"/>
              <a:pathLst>
                <a:path w="8" h="18">
                  <a:moveTo>
                    <a:pt x="0" y="18"/>
                  </a:moveTo>
                  <a:lnTo>
                    <a:pt x="8" y="6"/>
                  </a:lnTo>
                  <a:lnTo>
                    <a:pt x="0" y="0"/>
                  </a:lnTo>
                  <a:lnTo>
                    <a:pt x="0" y="18"/>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69" name="Freeform 130">
              <a:extLst>
                <a:ext uri="{FF2B5EF4-FFF2-40B4-BE49-F238E27FC236}">
                  <a16:creationId xmlns:a16="http://schemas.microsoft.com/office/drawing/2014/main" id="{1934ECCA-7FC8-44C7-8226-FADAA48F42DD}"/>
                </a:ext>
              </a:extLst>
            </p:cNvPr>
            <p:cNvSpPr>
              <a:spLocks/>
            </p:cNvSpPr>
            <p:nvPr/>
          </p:nvSpPr>
          <p:spPr bwMode="auto">
            <a:xfrm>
              <a:off x="3968" y="2532"/>
              <a:ext cx="2" cy="7"/>
            </a:xfrm>
            <a:custGeom>
              <a:avLst/>
              <a:gdLst>
                <a:gd name="T0" fmla="*/ 0 w 6"/>
                <a:gd name="T1" fmla="*/ 0 h 19"/>
                <a:gd name="T2" fmla="*/ 0 w 6"/>
                <a:gd name="T3" fmla="*/ 0 h 19"/>
                <a:gd name="T4" fmla="*/ 0 w 6"/>
                <a:gd name="T5" fmla="*/ 0 h 19"/>
                <a:gd name="T6" fmla="*/ 0 60000 65536"/>
                <a:gd name="T7" fmla="*/ 0 60000 65536"/>
                <a:gd name="T8" fmla="*/ 0 60000 65536"/>
                <a:gd name="T9" fmla="*/ 0 w 6"/>
                <a:gd name="T10" fmla="*/ 0 h 19"/>
                <a:gd name="T11" fmla="*/ 6 w 6"/>
                <a:gd name="T12" fmla="*/ 19 h 19"/>
              </a:gdLst>
              <a:ahLst/>
              <a:cxnLst>
                <a:cxn ang="T6">
                  <a:pos x="T0" y="T1"/>
                </a:cxn>
                <a:cxn ang="T7">
                  <a:pos x="T2" y="T3"/>
                </a:cxn>
                <a:cxn ang="T8">
                  <a:pos x="T4" y="T5"/>
                </a:cxn>
              </a:cxnLst>
              <a:rect l="T9" t="T10" r="T11" b="T12"/>
              <a:pathLst>
                <a:path w="6" h="19">
                  <a:moveTo>
                    <a:pt x="0" y="0"/>
                  </a:moveTo>
                  <a:lnTo>
                    <a:pt x="0" y="19"/>
                  </a:lnTo>
                  <a:lnTo>
                    <a:pt x="6" y="13"/>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70" name="Freeform 131">
              <a:extLst>
                <a:ext uri="{FF2B5EF4-FFF2-40B4-BE49-F238E27FC236}">
                  <a16:creationId xmlns:a16="http://schemas.microsoft.com/office/drawing/2014/main" id="{4A83D53E-65CA-4A4C-BB34-21E8E80DD241}"/>
                </a:ext>
              </a:extLst>
            </p:cNvPr>
            <p:cNvSpPr>
              <a:spLocks/>
            </p:cNvSpPr>
            <p:nvPr/>
          </p:nvSpPr>
          <p:spPr bwMode="auto">
            <a:xfrm>
              <a:off x="3965" y="2513"/>
              <a:ext cx="10" cy="5"/>
            </a:xfrm>
            <a:custGeom>
              <a:avLst/>
              <a:gdLst>
                <a:gd name="T0" fmla="*/ 0 w 28"/>
                <a:gd name="T1" fmla="*/ 0 h 19"/>
                <a:gd name="T2" fmla="*/ 0 w 28"/>
                <a:gd name="T3" fmla="*/ 0 h 19"/>
                <a:gd name="T4" fmla="*/ 0 w 28"/>
                <a:gd name="T5" fmla="*/ 0 h 19"/>
                <a:gd name="T6" fmla="*/ 0 60000 65536"/>
                <a:gd name="T7" fmla="*/ 0 60000 65536"/>
                <a:gd name="T8" fmla="*/ 0 60000 65536"/>
                <a:gd name="T9" fmla="*/ 0 w 28"/>
                <a:gd name="T10" fmla="*/ 0 h 19"/>
                <a:gd name="T11" fmla="*/ 28 w 28"/>
                <a:gd name="T12" fmla="*/ 19 h 19"/>
              </a:gdLst>
              <a:ahLst/>
              <a:cxnLst>
                <a:cxn ang="T6">
                  <a:pos x="T0" y="T1"/>
                </a:cxn>
                <a:cxn ang="T7">
                  <a:pos x="T2" y="T3"/>
                </a:cxn>
                <a:cxn ang="T8">
                  <a:pos x="T4" y="T5"/>
                </a:cxn>
              </a:cxnLst>
              <a:rect l="T9" t="T10" r="T11" b="T12"/>
              <a:pathLst>
                <a:path w="28" h="19">
                  <a:moveTo>
                    <a:pt x="0" y="0"/>
                  </a:moveTo>
                  <a:lnTo>
                    <a:pt x="0" y="19"/>
                  </a:lnTo>
                  <a:lnTo>
                    <a:pt x="28" y="19"/>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71" name="Freeform 132">
              <a:extLst>
                <a:ext uri="{FF2B5EF4-FFF2-40B4-BE49-F238E27FC236}">
                  <a16:creationId xmlns:a16="http://schemas.microsoft.com/office/drawing/2014/main" id="{7D4CF084-477A-4BE7-B670-D03A2A1C759A}"/>
                </a:ext>
              </a:extLst>
            </p:cNvPr>
            <p:cNvSpPr>
              <a:spLocks/>
            </p:cNvSpPr>
            <p:nvPr/>
          </p:nvSpPr>
          <p:spPr bwMode="auto">
            <a:xfrm>
              <a:off x="3970" y="2513"/>
              <a:ext cx="5" cy="5"/>
            </a:xfrm>
            <a:custGeom>
              <a:avLst/>
              <a:gdLst>
                <a:gd name="T0" fmla="*/ 0 w 15"/>
                <a:gd name="T1" fmla="*/ 0 h 19"/>
                <a:gd name="T2" fmla="*/ 0 w 15"/>
                <a:gd name="T3" fmla="*/ 0 h 19"/>
                <a:gd name="T4" fmla="*/ 0 w 15"/>
                <a:gd name="T5" fmla="*/ 0 h 19"/>
                <a:gd name="T6" fmla="*/ 0 60000 65536"/>
                <a:gd name="T7" fmla="*/ 0 60000 65536"/>
                <a:gd name="T8" fmla="*/ 0 60000 65536"/>
                <a:gd name="T9" fmla="*/ 0 w 15"/>
                <a:gd name="T10" fmla="*/ 0 h 19"/>
                <a:gd name="T11" fmla="*/ 15 w 15"/>
                <a:gd name="T12" fmla="*/ 19 h 19"/>
              </a:gdLst>
              <a:ahLst/>
              <a:cxnLst>
                <a:cxn ang="T6">
                  <a:pos x="T0" y="T1"/>
                </a:cxn>
                <a:cxn ang="T7">
                  <a:pos x="T2" y="T3"/>
                </a:cxn>
                <a:cxn ang="T8">
                  <a:pos x="T4" y="T5"/>
                </a:cxn>
              </a:cxnLst>
              <a:rect l="T9" t="T10" r="T11" b="T12"/>
              <a:pathLst>
                <a:path w="15" h="19">
                  <a:moveTo>
                    <a:pt x="15" y="19"/>
                  </a:moveTo>
                  <a:lnTo>
                    <a:pt x="8" y="9"/>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72" name="Freeform 133">
              <a:extLst>
                <a:ext uri="{FF2B5EF4-FFF2-40B4-BE49-F238E27FC236}">
                  <a16:creationId xmlns:a16="http://schemas.microsoft.com/office/drawing/2014/main" id="{42E04595-1B96-45D2-9F9A-2B93AE835458}"/>
                </a:ext>
              </a:extLst>
            </p:cNvPr>
            <p:cNvSpPr>
              <a:spLocks/>
            </p:cNvSpPr>
            <p:nvPr/>
          </p:nvSpPr>
          <p:spPr bwMode="auto">
            <a:xfrm>
              <a:off x="3975" y="2658"/>
              <a:ext cx="6" cy="6"/>
            </a:xfrm>
            <a:custGeom>
              <a:avLst/>
              <a:gdLst>
                <a:gd name="T0" fmla="*/ 0 w 19"/>
                <a:gd name="T1" fmla="*/ 0 h 20"/>
                <a:gd name="T2" fmla="*/ 0 w 19"/>
                <a:gd name="T3" fmla="*/ 0 h 20"/>
                <a:gd name="T4" fmla="*/ 0 w 19"/>
                <a:gd name="T5" fmla="*/ 0 h 20"/>
                <a:gd name="T6" fmla="*/ 0 w 19"/>
                <a:gd name="T7" fmla="*/ 0 h 20"/>
                <a:gd name="T8" fmla="*/ 0 w 19"/>
                <a:gd name="T9" fmla="*/ 0 h 20"/>
                <a:gd name="T10" fmla="*/ 0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 name="T21" fmla="*/ 0 w 19"/>
                <a:gd name="T22" fmla="*/ 0 h 20"/>
                <a:gd name="T23" fmla="*/ 19 w 19"/>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0">
                  <a:moveTo>
                    <a:pt x="0" y="0"/>
                  </a:moveTo>
                  <a:lnTo>
                    <a:pt x="0" y="20"/>
                  </a:lnTo>
                  <a:lnTo>
                    <a:pt x="19" y="14"/>
                  </a:lnTo>
                  <a:lnTo>
                    <a:pt x="14" y="8"/>
                  </a:lnTo>
                  <a:lnTo>
                    <a:pt x="10" y="4"/>
                  </a:lnTo>
                  <a:lnTo>
                    <a:pt x="4" y="1"/>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73" name="Freeform 134">
              <a:extLst>
                <a:ext uri="{FF2B5EF4-FFF2-40B4-BE49-F238E27FC236}">
                  <a16:creationId xmlns:a16="http://schemas.microsoft.com/office/drawing/2014/main" id="{61472427-05DA-4E73-9D95-DA8ECC9420AE}"/>
                </a:ext>
              </a:extLst>
            </p:cNvPr>
            <p:cNvSpPr>
              <a:spLocks/>
            </p:cNvSpPr>
            <p:nvPr/>
          </p:nvSpPr>
          <p:spPr bwMode="auto">
            <a:xfrm>
              <a:off x="3975" y="2644"/>
              <a:ext cx="6" cy="4"/>
            </a:xfrm>
            <a:custGeom>
              <a:avLst/>
              <a:gdLst>
                <a:gd name="T0" fmla="*/ 0 w 19"/>
                <a:gd name="T1" fmla="*/ 0 h 12"/>
                <a:gd name="T2" fmla="*/ 0 w 19"/>
                <a:gd name="T3" fmla="*/ 0 h 12"/>
                <a:gd name="T4" fmla="*/ 0 w 19"/>
                <a:gd name="T5" fmla="*/ 0 h 12"/>
                <a:gd name="T6" fmla="*/ 0 w 19"/>
                <a:gd name="T7" fmla="*/ 0 h 12"/>
                <a:gd name="T8" fmla="*/ 0 60000 65536"/>
                <a:gd name="T9" fmla="*/ 0 60000 65536"/>
                <a:gd name="T10" fmla="*/ 0 60000 65536"/>
                <a:gd name="T11" fmla="*/ 0 60000 65536"/>
                <a:gd name="T12" fmla="*/ 0 w 19"/>
                <a:gd name="T13" fmla="*/ 0 h 12"/>
                <a:gd name="T14" fmla="*/ 19 w 19"/>
                <a:gd name="T15" fmla="*/ 12 h 12"/>
              </a:gdLst>
              <a:ahLst/>
              <a:cxnLst>
                <a:cxn ang="T8">
                  <a:pos x="T0" y="T1"/>
                </a:cxn>
                <a:cxn ang="T9">
                  <a:pos x="T2" y="T3"/>
                </a:cxn>
                <a:cxn ang="T10">
                  <a:pos x="T4" y="T5"/>
                </a:cxn>
                <a:cxn ang="T11">
                  <a:pos x="T6" y="T7"/>
                </a:cxn>
              </a:cxnLst>
              <a:rect l="T12" t="T13" r="T14" b="T15"/>
              <a:pathLst>
                <a:path w="19" h="12">
                  <a:moveTo>
                    <a:pt x="13" y="12"/>
                  </a:moveTo>
                  <a:lnTo>
                    <a:pt x="19" y="0"/>
                  </a:lnTo>
                  <a:lnTo>
                    <a:pt x="0" y="0"/>
                  </a:lnTo>
                  <a:lnTo>
                    <a:pt x="13" y="12"/>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74" name="Freeform 135">
              <a:extLst>
                <a:ext uri="{FF2B5EF4-FFF2-40B4-BE49-F238E27FC236}">
                  <a16:creationId xmlns:a16="http://schemas.microsoft.com/office/drawing/2014/main" id="{606A60F3-4B72-4EAB-B670-4B81C838593F}"/>
                </a:ext>
              </a:extLst>
            </p:cNvPr>
            <p:cNvSpPr>
              <a:spLocks/>
            </p:cNvSpPr>
            <p:nvPr/>
          </p:nvSpPr>
          <p:spPr bwMode="auto">
            <a:xfrm>
              <a:off x="3975" y="2637"/>
              <a:ext cx="6" cy="1"/>
            </a:xfrm>
            <a:custGeom>
              <a:avLst/>
              <a:gdLst>
                <a:gd name="T0" fmla="*/ 0 w 19"/>
                <a:gd name="T1" fmla="*/ 0 h 1"/>
                <a:gd name="T2" fmla="*/ 0 w 19"/>
                <a:gd name="T3" fmla="*/ 0 h 1"/>
                <a:gd name="T4" fmla="*/ 0 w 19"/>
                <a:gd name="T5" fmla="*/ 0 h 1"/>
                <a:gd name="T6" fmla="*/ 0 w 19"/>
                <a:gd name="T7" fmla="*/ 0 h 1"/>
                <a:gd name="T8" fmla="*/ 0 w 19"/>
                <a:gd name="T9" fmla="*/ 0 h 1"/>
                <a:gd name="T10" fmla="*/ 0 60000 65536"/>
                <a:gd name="T11" fmla="*/ 0 60000 65536"/>
                <a:gd name="T12" fmla="*/ 0 60000 65536"/>
                <a:gd name="T13" fmla="*/ 0 60000 65536"/>
                <a:gd name="T14" fmla="*/ 0 60000 65536"/>
                <a:gd name="T15" fmla="*/ 0 w 19"/>
                <a:gd name="T16" fmla="*/ 0 h 1"/>
                <a:gd name="T17" fmla="*/ 19 w 19"/>
                <a:gd name="T18" fmla="*/ 1 h 1"/>
              </a:gdLst>
              <a:ahLst/>
              <a:cxnLst>
                <a:cxn ang="T10">
                  <a:pos x="T0" y="T1"/>
                </a:cxn>
                <a:cxn ang="T11">
                  <a:pos x="T2" y="T3"/>
                </a:cxn>
                <a:cxn ang="T12">
                  <a:pos x="T4" y="T5"/>
                </a:cxn>
                <a:cxn ang="T13">
                  <a:pos x="T6" y="T7"/>
                </a:cxn>
                <a:cxn ang="T14">
                  <a:pos x="T8" y="T9"/>
                </a:cxn>
              </a:cxnLst>
              <a:rect l="T15" t="T16" r="T17" b="T18"/>
              <a:pathLst>
                <a:path w="19" h="1">
                  <a:moveTo>
                    <a:pt x="0" y="0"/>
                  </a:moveTo>
                  <a:lnTo>
                    <a:pt x="10" y="0"/>
                  </a:lnTo>
                  <a:lnTo>
                    <a:pt x="19" y="0"/>
                  </a:lnTo>
                  <a:lnTo>
                    <a:pt x="10" y="0"/>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75" name="Rectangle 136">
              <a:extLst>
                <a:ext uri="{FF2B5EF4-FFF2-40B4-BE49-F238E27FC236}">
                  <a16:creationId xmlns:a16="http://schemas.microsoft.com/office/drawing/2014/main" id="{F6A175EB-4215-44D1-977A-5EBFBB9367A3}"/>
                </a:ext>
              </a:extLst>
            </p:cNvPr>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solidFill>
                  <a:srgbClr val="000000"/>
                </a:solidFill>
                <a:cs typeface="Arial" panose="020B0604020202020204" pitchFamily="34" charset="0"/>
              </a:endParaRPr>
            </a:p>
          </p:txBody>
        </p:sp>
        <p:sp>
          <p:nvSpPr>
            <p:cNvPr id="22976" name="Line 137">
              <a:extLst>
                <a:ext uri="{FF2B5EF4-FFF2-40B4-BE49-F238E27FC236}">
                  <a16:creationId xmlns:a16="http://schemas.microsoft.com/office/drawing/2014/main" id="{759089D7-8B94-484D-A7A5-483B1CA1761A}"/>
                </a:ext>
              </a:extLst>
            </p:cNvPr>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977" name="Freeform 138">
              <a:extLst>
                <a:ext uri="{FF2B5EF4-FFF2-40B4-BE49-F238E27FC236}">
                  <a16:creationId xmlns:a16="http://schemas.microsoft.com/office/drawing/2014/main" id="{3C57F3F2-C00A-4C1D-9488-74A90C2BE537}"/>
                </a:ext>
              </a:extLst>
            </p:cNvPr>
            <p:cNvSpPr>
              <a:spLocks/>
            </p:cNvSpPr>
            <p:nvPr/>
          </p:nvSpPr>
          <p:spPr bwMode="auto">
            <a:xfrm>
              <a:off x="3975" y="2595"/>
              <a:ext cx="2" cy="1"/>
            </a:xfrm>
            <a:custGeom>
              <a:avLst/>
              <a:gdLst>
                <a:gd name="T0" fmla="*/ 0 w 6"/>
                <a:gd name="T1" fmla="*/ 0 h 3"/>
                <a:gd name="T2" fmla="*/ 0 w 6"/>
                <a:gd name="T3" fmla="*/ 0 h 3"/>
                <a:gd name="T4" fmla="*/ 0 w 6"/>
                <a:gd name="T5" fmla="*/ 0 h 3"/>
                <a:gd name="T6" fmla="*/ 0 w 6"/>
                <a:gd name="T7" fmla="*/ 0 h 3"/>
                <a:gd name="T8" fmla="*/ 0 w 6"/>
                <a:gd name="T9" fmla="*/ 0 h 3"/>
                <a:gd name="T10" fmla="*/ 0 w 6"/>
                <a:gd name="T11" fmla="*/ 0 h 3"/>
                <a:gd name="T12" fmla="*/ 0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5" y="1"/>
                  </a:lnTo>
                  <a:lnTo>
                    <a:pt x="3" y="2"/>
                  </a:lnTo>
                  <a:lnTo>
                    <a:pt x="1" y="3"/>
                  </a:lnTo>
                  <a:lnTo>
                    <a:pt x="0" y="2"/>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78" name="Freeform 139">
              <a:extLst>
                <a:ext uri="{FF2B5EF4-FFF2-40B4-BE49-F238E27FC236}">
                  <a16:creationId xmlns:a16="http://schemas.microsoft.com/office/drawing/2014/main" id="{5D9F0A55-875A-4FF9-9BAF-E6092E0F89AE}"/>
                </a:ext>
              </a:extLst>
            </p:cNvPr>
            <p:cNvSpPr>
              <a:spLocks/>
            </p:cNvSpPr>
            <p:nvPr/>
          </p:nvSpPr>
          <p:spPr bwMode="auto">
            <a:xfrm>
              <a:off x="3981" y="2555"/>
              <a:ext cx="5" cy="8"/>
            </a:xfrm>
            <a:custGeom>
              <a:avLst/>
              <a:gdLst>
                <a:gd name="T0" fmla="*/ 0 w 14"/>
                <a:gd name="T1" fmla="*/ 0 h 24"/>
                <a:gd name="T2" fmla="*/ 0 w 14"/>
                <a:gd name="T3" fmla="*/ 0 h 24"/>
                <a:gd name="T4" fmla="*/ 0 w 14"/>
                <a:gd name="T5" fmla="*/ 0 h 24"/>
                <a:gd name="T6" fmla="*/ 0 w 14"/>
                <a:gd name="T7" fmla="*/ 0 h 24"/>
                <a:gd name="T8" fmla="*/ 0 w 14"/>
                <a:gd name="T9" fmla="*/ 0 h 24"/>
                <a:gd name="T10" fmla="*/ 0 w 14"/>
                <a:gd name="T11" fmla="*/ 0 h 24"/>
                <a:gd name="T12" fmla="*/ 0 w 14"/>
                <a:gd name="T13" fmla="*/ 0 h 24"/>
                <a:gd name="T14" fmla="*/ 0 60000 65536"/>
                <a:gd name="T15" fmla="*/ 0 60000 65536"/>
                <a:gd name="T16" fmla="*/ 0 60000 65536"/>
                <a:gd name="T17" fmla="*/ 0 60000 65536"/>
                <a:gd name="T18" fmla="*/ 0 60000 65536"/>
                <a:gd name="T19" fmla="*/ 0 60000 65536"/>
                <a:gd name="T20" fmla="*/ 0 60000 65536"/>
                <a:gd name="T21" fmla="*/ 0 w 14"/>
                <a:gd name="T22" fmla="*/ 0 h 24"/>
                <a:gd name="T23" fmla="*/ 14 w 1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4">
                  <a:moveTo>
                    <a:pt x="14" y="0"/>
                  </a:moveTo>
                  <a:lnTo>
                    <a:pt x="13" y="5"/>
                  </a:lnTo>
                  <a:lnTo>
                    <a:pt x="9" y="12"/>
                  </a:lnTo>
                  <a:lnTo>
                    <a:pt x="5" y="19"/>
                  </a:lnTo>
                  <a:lnTo>
                    <a:pt x="0" y="24"/>
                  </a:lnTo>
                  <a:lnTo>
                    <a:pt x="0" y="16"/>
                  </a:lnTo>
                  <a:lnTo>
                    <a:pt x="0" y="12"/>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79" name="Line 140">
              <a:extLst>
                <a:ext uri="{FF2B5EF4-FFF2-40B4-BE49-F238E27FC236}">
                  <a16:creationId xmlns:a16="http://schemas.microsoft.com/office/drawing/2014/main" id="{60FAE580-07D3-41CB-A272-50574D39E6E0}"/>
                </a:ext>
              </a:extLst>
            </p:cNvPr>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980" name="Freeform 141">
              <a:extLst>
                <a:ext uri="{FF2B5EF4-FFF2-40B4-BE49-F238E27FC236}">
                  <a16:creationId xmlns:a16="http://schemas.microsoft.com/office/drawing/2014/main" id="{144DCFF2-259E-4A96-B26A-13090AA1B01B}"/>
                </a:ext>
              </a:extLst>
            </p:cNvPr>
            <p:cNvSpPr>
              <a:spLocks/>
            </p:cNvSpPr>
            <p:nvPr/>
          </p:nvSpPr>
          <p:spPr bwMode="auto">
            <a:xfrm>
              <a:off x="3977" y="2572"/>
              <a:ext cx="4" cy="3"/>
            </a:xfrm>
            <a:custGeom>
              <a:avLst/>
              <a:gdLst>
                <a:gd name="T0" fmla="*/ 0 w 13"/>
                <a:gd name="T1" fmla="*/ 0 h 12"/>
                <a:gd name="T2" fmla="*/ 0 w 13"/>
                <a:gd name="T3" fmla="*/ 0 h 12"/>
                <a:gd name="T4" fmla="*/ 0 w 13"/>
                <a:gd name="T5" fmla="*/ 0 h 12"/>
                <a:gd name="T6" fmla="*/ 0 60000 65536"/>
                <a:gd name="T7" fmla="*/ 0 60000 65536"/>
                <a:gd name="T8" fmla="*/ 0 60000 65536"/>
                <a:gd name="T9" fmla="*/ 0 w 13"/>
                <a:gd name="T10" fmla="*/ 0 h 12"/>
                <a:gd name="T11" fmla="*/ 13 w 13"/>
                <a:gd name="T12" fmla="*/ 12 h 12"/>
              </a:gdLst>
              <a:ahLst/>
              <a:cxnLst>
                <a:cxn ang="T6">
                  <a:pos x="T0" y="T1"/>
                </a:cxn>
                <a:cxn ang="T7">
                  <a:pos x="T2" y="T3"/>
                </a:cxn>
                <a:cxn ang="T8">
                  <a:pos x="T4" y="T5"/>
                </a:cxn>
              </a:cxnLst>
              <a:rect l="T9" t="T10" r="T11" b="T12"/>
              <a:pathLst>
                <a:path w="13" h="12">
                  <a:moveTo>
                    <a:pt x="13" y="12"/>
                  </a:moveTo>
                  <a:lnTo>
                    <a:pt x="0" y="0"/>
                  </a:lnTo>
                  <a:lnTo>
                    <a:pt x="13" y="12"/>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81" name="Freeform 142">
              <a:extLst>
                <a:ext uri="{FF2B5EF4-FFF2-40B4-BE49-F238E27FC236}">
                  <a16:creationId xmlns:a16="http://schemas.microsoft.com/office/drawing/2014/main" id="{ADA3CE77-4BF6-4ABC-8F3C-4F56CE98DEAF}"/>
                </a:ext>
              </a:extLst>
            </p:cNvPr>
            <p:cNvSpPr>
              <a:spLocks/>
            </p:cNvSpPr>
            <p:nvPr/>
          </p:nvSpPr>
          <p:spPr bwMode="auto">
            <a:xfrm>
              <a:off x="3981" y="2585"/>
              <a:ext cx="2" cy="6"/>
            </a:xfrm>
            <a:custGeom>
              <a:avLst/>
              <a:gdLst>
                <a:gd name="T0" fmla="*/ 0 w 7"/>
                <a:gd name="T1" fmla="*/ 0 h 19"/>
                <a:gd name="T2" fmla="*/ 0 w 7"/>
                <a:gd name="T3" fmla="*/ 0 h 19"/>
                <a:gd name="T4" fmla="*/ 0 w 7"/>
                <a:gd name="T5" fmla="*/ 0 h 19"/>
                <a:gd name="T6" fmla="*/ 0 w 7"/>
                <a:gd name="T7" fmla="*/ 0 h 19"/>
                <a:gd name="T8" fmla="*/ 0 60000 65536"/>
                <a:gd name="T9" fmla="*/ 0 60000 65536"/>
                <a:gd name="T10" fmla="*/ 0 60000 65536"/>
                <a:gd name="T11" fmla="*/ 0 60000 65536"/>
                <a:gd name="T12" fmla="*/ 0 w 7"/>
                <a:gd name="T13" fmla="*/ 0 h 19"/>
                <a:gd name="T14" fmla="*/ 7 w 7"/>
                <a:gd name="T15" fmla="*/ 19 h 19"/>
              </a:gdLst>
              <a:ahLst/>
              <a:cxnLst>
                <a:cxn ang="T8">
                  <a:pos x="T0" y="T1"/>
                </a:cxn>
                <a:cxn ang="T9">
                  <a:pos x="T2" y="T3"/>
                </a:cxn>
                <a:cxn ang="T10">
                  <a:pos x="T4" y="T5"/>
                </a:cxn>
                <a:cxn ang="T11">
                  <a:pos x="T6" y="T7"/>
                </a:cxn>
              </a:cxnLst>
              <a:rect l="T12" t="T13" r="T14" b="T15"/>
              <a:pathLst>
                <a:path w="7" h="19">
                  <a:moveTo>
                    <a:pt x="0" y="0"/>
                  </a:moveTo>
                  <a:lnTo>
                    <a:pt x="0" y="19"/>
                  </a:lnTo>
                  <a:lnTo>
                    <a:pt x="0" y="0"/>
                  </a:lnTo>
                  <a:lnTo>
                    <a:pt x="7"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82" name="Line 143">
              <a:extLst>
                <a:ext uri="{FF2B5EF4-FFF2-40B4-BE49-F238E27FC236}">
                  <a16:creationId xmlns:a16="http://schemas.microsoft.com/office/drawing/2014/main" id="{9FD7C518-D9CF-46C9-9392-11C3E8947E3C}"/>
                </a:ext>
              </a:extLst>
            </p:cNvPr>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983" name="Freeform 144">
              <a:extLst>
                <a:ext uri="{FF2B5EF4-FFF2-40B4-BE49-F238E27FC236}">
                  <a16:creationId xmlns:a16="http://schemas.microsoft.com/office/drawing/2014/main" id="{23EDFCAF-791F-4F1F-A329-728827FD0BB9}"/>
                </a:ext>
              </a:extLst>
            </p:cNvPr>
            <p:cNvSpPr>
              <a:spLocks/>
            </p:cNvSpPr>
            <p:nvPr/>
          </p:nvSpPr>
          <p:spPr bwMode="auto">
            <a:xfrm>
              <a:off x="3970" y="2545"/>
              <a:ext cx="2" cy="6"/>
            </a:xfrm>
            <a:custGeom>
              <a:avLst/>
              <a:gdLst>
                <a:gd name="T0" fmla="*/ 0 w 8"/>
                <a:gd name="T1" fmla="*/ 0 h 18"/>
                <a:gd name="T2" fmla="*/ 0 w 8"/>
                <a:gd name="T3" fmla="*/ 0 h 18"/>
                <a:gd name="T4" fmla="*/ 0 w 8"/>
                <a:gd name="T5" fmla="*/ 0 h 18"/>
                <a:gd name="T6" fmla="*/ 0 w 8"/>
                <a:gd name="T7" fmla="*/ 0 h 18"/>
                <a:gd name="T8" fmla="*/ 0 60000 65536"/>
                <a:gd name="T9" fmla="*/ 0 60000 65536"/>
                <a:gd name="T10" fmla="*/ 0 60000 65536"/>
                <a:gd name="T11" fmla="*/ 0 60000 65536"/>
                <a:gd name="T12" fmla="*/ 0 w 8"/>
                <a:gd name="T13" fmla="*/ 0 h 18"/>
                <a:gd name="T14" fmla="*/ 8 w 8"/>
                <a:gd name="T15" fmla="*/ 18 h 18"/>
              </a:gdLst>
              <a:ahLst/>
              <a:cxnLst>
                <a:cxn ang="T8">
                  <a:pos x="T0" y="T1"/>
                </a:cxn>
                <a:cxn ang="T9">
                  <a:pos x="T2" y="T3"/>
                </a:cxn>
                <a:cxn ang="T10">
                  <a:pos x="T4" y="T5"/>
                </a:cxn>
                <a:cxn ang="T11">
                  <a:pos x="T6" y="T7"/>
                </a:cxn>
              </a:cxnLst>
              <a:rect l="T12" t="T13" r="T14" b="T15"/>
              <a:pathLst>
                <a:path w="8" h="18">
                  <a:moveTo>
                    <a:pt x="0" y="18"/>
                  </a:moveTo>
                  <a:lnTo>
                    <a:pt x="8" y="6"/>
                  </a:lnTo>
                  <a:lnTo>
                    <a:pt x="0" y="0"/>
                  </a:lnTo>
                  <a:lnTo>
                    <a:pt x="0" y="18"/>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84" name="Freeform 145">
              <a:extLst>
                <a:ext uri="{FF2B5EF4-FFF2-40B4-BE49-F238E27FC236}">
                  <a16:creationId xmlns:a16="http://schemas.microsoft.com/office/drawing/2014/main" id="{7E7C0497-039A-4A2C-BA6E-89F878BD1D42}"/>
                </a:ext>
              </a:extLst>
            </p:cNvPr>
            <p:cNvSpPr>
              <a:spLocks/>
            </p:cNvSpPr>
            <p:nvPr/>
          </p:nvSpPr>
          <p:spPr bwMode="auto">
            <a:xfrm>
              <a:off x="3968" y="2532"/>
              <a:ext cx="2" cy="7"/>
            </a:xfrm>
            <a:custGeom>
              <a:avLst/>
              <a:gdLst>
                <a:gd name="T0" fmla="*/ 0 w 6"/>
                <a:gd name="T1" fmla="*/ 0 h 19"/>
                <a:gd name="T2" fmla="*/ 0 w 6"/>
                <a:gd name="T3" fmla="*/ 0 h 19"/>
                <a:gd name="T4" fmla="*/ 0 w 6"/>
                <a:gd name="T5" fmla="*/ 0 h 19"/>
                <a:gd name="T6" fmla="*/ 0 60000 65536"/>
                <a:gd name="T7" fmla="*/ 0 60000 65536"/>
                <a:gd name="T8" fmla="*/ 0 60000 65536"/>
                <a:gd name="T9" fmla="*/ 0 w 6"/>
                <a:gd name="T10" fmla="*/ 0 h 19"/>
                <a:gd name="T11" fmla="*/ 6 w 6"/>
                <a:gd name="T12" fmla="*/ 19 h 19"/>
              </a:gdLst>
              <a:ahLst/>
              <a:cxnLst>
                <a:cxn ang="T6">
                  <a:pos x="T0" y="T1"/>
                </a:cxn>
                <a:cxn ang="T7">
                  <a:pos x="T2" y="T3"/>
                </a:cxn>
                <a:cxn ang="T8">
                  <a:pos x="T4" y="T5"/>
                </a:cxn>
              </a:cxnLst>
              <a:rect l="T9" t="T10" r="T11" b="T12"/>
              <a:pathLst>
                <a:path w="6" h="19">
                  <a:moveTo>
                    <a:pt x="0" y="0"/>
                  </a:moveTo>
                  <a:lnTo>
                    <a:pt x="0" y="19"/>
                  </a:lnTo>
                  <a:lnTo>
                    <a:pt x="6" y="13"/>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85" name="Freeform 146">
              <a:extLst>
                <a:ext uri="{FF2B5EF4-FFF2-40B4-BE49-F238E27FC236}">
                  <a16:creationId xmlns:a16="http://schemas.microsoft.com/office/drawing/2014/main" id="{3C8D0131-4326-4749-AEC5-A75E8DE95FAC}"/>
                </a:ext>
              </a:extLst>
            </p:cNvPr>
            <p:cNvSpPr>
              <a:spLocks/>
            </p:cNvSpPr>
            <p:nvPr/>
          </p:nvSpPr>
          <p:spPr bwMode="auto">
            <a:xfrm>
              <a:off x="3965" y="2513"/>
              <a:ext cx="10" cy="5"/>
            </a:xfrm>
            <a:custGeom>
              <a:avLst/>
              <a:gdLst>
                <a:gd name="T0" fmla="*/ 0 w 28"/>
                <a:gd name="T1" fmla="*/ 0 h 19"/>
                <a:gd name="T2" fmla="*/ 0 w 28"/>
                <a:gd name="T3" fmla="*/ 0 h 19"/>
                <a:gd name="T4" fmla="*/ 0 w 28"/>
                <a:gd name="T5" fmla="*/ 0 h 19"/>
                <a:gd name="T6" fmla="*/ 0 60000 65536"/>
                <a:gd name="T7" fmla="*/ 0 60000 65536"/>
                <a:gd name="T8" fmla="*/ 0 60000 65536"/>
                <a:gd name="T9" fmla="*/ 0 w 28"/>
                <a:gd name="T10" fmla="*/ 0 h 19"/>
                <a:gd name="T11" fmla="*/ 28 w 28"/>
                <a:gd name="T12" fmla="*/ 19 h 19"/>
              </a:gdLst>
              <a:ahLst/>
              <a:cxnLst>
                <a:cxn ang="T6">
                  <a:pos x="T0" y="T1"/>
                </a:cxn>
                <a:cxn ang="T7">
                  <a:pos x="T2" y="T3"/>
                </a:cxn>
                <a:cxn ang="T8">
                  <a:pos x="T4" y="T5"/>
                </a:cxn>
              </a:cxnLst>
              <a:rect l="T9" t="T10" r="T11" b="T12"/>
              <a:pathLst>
                <a:path w="28" h="19">
                  <a:moveTo>
                    <a:pt x="0" y="0"/>
                  </a:moveTo>
                  <a:lnTo>
                    <a:pt x="0" y="19"/>
                  </a:lnTo>
                  <a:lnTo>
                    <a:pt x="28" y="19"/>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86" name="Freeform 147">
              <a:extLst>
                <a:ext uri="{FF2B5EF4-FFF2-40B4-BE49-F238E27FC236}">
                  <a16:creationId xmlns:a16="http://schemas.microsoft.com/office/drawing/2014/main" id="{D9AC75CB-D862-4853-B41B-B8BA28CE330E}"/>
                </a:ext>
              </a:extLst>
            </p:cNvPr>
            <p:cNvSpPr>
              <a:spLocks/>
            </p:cNvSpPr>
            <p:nvPr/>
          </p:nvSpPr>
          <p:spPr bwMode="auto">
            <a:xfrm>
              <a:off x="3970" y="2513"/>
              <a:ext cx="5" cy="5"/>
            </a:xfrm>
            <a:custGeom>
              <a:avLst/>
              <a:gdLst>
                <a:gd name="T0" fmla="*/ 0 w 15"/>
                <a:gd name="T1" fmla="*/ 0 h 19"/>
                <a:gd name="T2" fmla="*/ 0 w 15"/>
                <a:gd name="T3" fmla="*/ 0 h 19"/>
                <a:gd name="T4" fmla="*/ 0 w 15"/>
                <a:gd name="T5" fmla="*/ 0 h 19"/>
                <a:gd name="T6" fmla="*/ 0 60000 65536"/>
                <a:gd name="T7" fmla="*/ 0 60000 65536"/>
                <a:gd name="T8" fmla="*/ 0 60000 65536"/>
                <a:gd name="T9" fmla="*/ 0 w 15"/>
                <a:gd name="T10" fmla="*/ 0 h 19"/>
                <a:gd name="T11" fmla="*/ 15 w 15"/>
                <a:gd name="T12" fmla="*/ 19 h 19"/>
              </a:gdLst>
              <a:ahLst/>
              <a:cxnLst>
                <a:cxn ang="T6">
                  <a:pos x="T0" y="T1"/>
                </a:cxn>
                <a:cxn ang="T7">
                  <a:pos x="T2" y="T3"/>
                </a:cxn>
                <a:cxn ang="T8">
                  <a:pos x="T4" y="T5"/>
                </a:cxn>
              </a:cxnLst>
              <a:rect l="T9" t="T10" r="T11" b="T12"/>
              <a:pathLst>
                <a:path w="15" h="19">
                  <a:moveTo>
                    <a:pt x="15" y="19"/>
                  </a:moveTo>
                  <a:lnTo>
                    <a:pt x="8" y="9"/>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87" name="Freeform 148">
              <a:extLst>
                <a:ext uri="{FF2B5EF4-FFF2-40B4-BE49-F238E27FC236}">
                  <a16:creationId xmlns:a16="http://schemas.microsoft.com/office/drawing/2014/main" id="{2B094722-16A5-4B82-9C17-F150151F438E}"/>
                </a:ext>
              </a:extLst>
            </p:cNvPr>
            <p:cNvSpPr>
              <a:spLocks/>
            </p:cNvSpPr>
            <p:nvPr/>
          </p:nvSpPr>
          <p:spPr bwMode="auto">
            <a:xfrm>
              <a:off x="3950" y="2430"/>
              <a:ext cx="7" cy="6"/>
            </a:xfrm>
            <a:custGeom>
              <a:avLst/>
              <a:gdLst>
                <a:gd name="T0" fmla="*/ 0 w 20"/>
                <a:gd name="T1" fmla="*/ 0 h 18"/>
                <a:gd name="T2" fmla="*/ 0 w 20"/>
                <a:gd name="T3" fmla="*/ 0 h 18"/>
                <a:gd name="T4" fmla="*/ 0 w 20"/>
                <a:gd name="T5" fmla="*/ 0 h 18"/>
                <a:gd name="T6" fmla="*/ 0 w 20"/>
                <a:gd name="T7" fmla="*/ 0 h 18"/>
                <a:gd name="T8" fmla="*/ 0 60000 65536"/>
                <a:gd name="T9" fmla="*/ 0 60000 65536"/>
                <a:gd name="T10" fmla="*/ 0 60000 65536"/>
                <a:gd name="T11" fmla="*/ 0 60000 65536"/>
                <a:gd name="T12" fmla="*/ 0 w 20"/>
                <a:gd name="T13" fmla="*/ 0 h 18"/>
                <a:gd name="T14" fmla="*/ 20 w 20"/>
                <a:gd name="T15" fmla="*/ 18 h 18"/>
              </a:gdLst>
              <a:ahLst/>
              <a:cxnLst>
                <a:cxn ang="T8">
                  <a:pos x="T0" y="T1"/>
                </a:cxn>
                <a:cxn ang="T9">
                  <a:pos x="T2" y="T3"/>
                </a:cxn>
                <a:cxn ang="T10">
                  <a:pos x="T4" y="T5"/>
                </a:cxn>
                <a:cxn ang="T11">
                  <a:pos x="T6" y="T7"/>
                </a:cxn>
              </a:cxnLst>
              <a:rect l="T12" t="T13" r="T14" b="T15"/>
              <a:pathLst>
                <a:path w="20" h="18">
                  <a:moveTo>
                    <a:pt x="13" y="18"/>
                  </a:moveTo>
                  <a:lnTo>
                    <a:pt x="20" y="0"/>
                  </a:lnTo>
                  <a:lnTo>
                    <a:pt x="0" y="0"/>
                  </a:lnTo>
                  <a:lnTo>
                    <a:pt x="13" y="18"/>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22618" name="Group 149">
            <a:extLst>
              <a:ext uri="{FF2B5EF4-FFF2-40B4-BE49-F238E27FC236}">
                <a16:creationId xmlns:a16="http://schemas.microsoft.com/office/drawing/2014/main" id="{720391CD-6FE4-400D-820B-5725414E386B}"/>
              </a:ext>
            </a:extLst>
          </p:cNvPr>
          <p:cNvGrpSpPr>
            <a:grpSpLocks/>
          </p:cNvGrpSpPr>
          <p:nvPr>
            <p:custDataLst>
              <p:tags r:id="rId89"/>
            </p:custDataLst>
          </p:nvPr>
        </p:nvGrpSpPr>
        <p:grpSpPr bwMode="auto">
          <a:xfrm>
            <a:off x="7870825" y="3810000"/>
            <a:ext cx="185738" cy="214313"/>
            <a:chOff x="5486" y="2743"/>
            <a:chExt cx="137" cy="132"/>
          </a:xfrm>
        </p:grpSpPr>
        <p:sp>
          <p:nvSpPr>
            <p:cNvPr id="22948" name="Freeform 150">
              <a:extLst>
                <a:ext uri="{FF2B5EF4-FFF2-40B4-BE49-F238E27FC236}">
                  <a16:creationId xmlns:a16="http://schemas.microsoft.com/office/drawing/2014/main" id="{653C176F-2104-4A3E-A757-687EC3B738D5}"/>
                </a:ext>
              </a:extLst>
            </p:cNvPr>
            <p:cNvSpPr>
              <a:spLocks/>
            </p:cNvSpPr>
            <p:nvPr/>
          </p:nvSpPr>
          <p:spPr bwMode="auto">
            <a:xfrm>
              <a:off x="5595" y="2806"/>
              <a:ext cx="13" cy="28"/>
            </a:xfrm>
            <a:custGeom>
              <a:avLst/>
              <a:gdLst>
                <a:gd name="T0" fmla="*/ 0 w 40"/>
                <a:gd name="T1" fmla="*/ 0 h 87"/>
                <a:gd name="T2" fmla="*/ 0 w 40"/>
                <a:gd name="T3" fmla="*/ 0 h 87"/>
                <a:gd name="T4" fmla="*/ 0 w 40"/>
                <a:gd name="T5" fmla="*/ 0 h 87"/>
                <a:gd name="T6" fmla="*/ 0 w 40"/>
                <a:gd name="T7" fmla="*/ 0 h 87"/>
                <a:gd name="T8" fmla="*/ 0 w 40"/>
                <a:gd name="T9" fmla="*/ 0 h 87"/>
                <a:gd name="T10" fmla="*/ 0 w 40"/>
                <a:gd name="T11" fmla="*/ 0 h 87"/>
                <a:gd name="T12" fmla="*/ 0 w 40"/>
                <a:gd name="T13" fmla="*/ 0 h 87"/>
                <a:gd name="T14" fmla="*/ 0 w 40"/>
                <a:gd name="T15" fmla="*/ 0 h 87"/>
                <a:gd name="T16" fmla="*/ 0 w 40"/>
                <a:gd name="T17" fmla="*/ 0 h 87"/>
                <a:gd name="T18" fmla="*/ 0 w 40"/>
                <a:gd name="T19" fmla="*/ 0 h 87"/>
                <a:gd name="T20" fmla="*/ 0 w 40"/>
                <a:gd name="T21" fmla="*/ 0 h 87"/>
                <a:gd name="T22" fmla="*/ 0 w 40"/>
                <a:gd name="T23" fmla="*/ 0 h 87"/>
                <a:gd name="T24" fmla="*/ 0 w 40"/>
                <a:gd name="T25" fmla="*/ 0 h 87"/>
                <a:gd name="T26" fmla="*/ 0 w 40"/>
                <a:gd name="T27" fmla="*/ 0 h 87"/>
                <a:gd name="T28" fmla="*/ 0 w 40"/>
                <a:gd name="T29" fmla="*/ 0 h 87"/>
                <a:gd name="T30" fmla="*/ 0 w 40"/>
                <a:gd name="T31" fmla="*/ 0 h 87"/>
                <a:gd name="T32" fmla="*/ 0 w 40"/>
                <a:gd name="T33" fmla="*/ 0 h 87"/>
                <a:gd name="T34" fmla="*/ 0 w 40"/>
                <a:gd name="T35" fmla="*/ 0 h 87"/>
                <a:gd name="T36" fmla="*/ 0 w 40"/>
                <a:gd name="T37" fmla="*/ 0 h 87"/>
                <a:gd name="T38" fmla="*/ 0 w 40"/>
                <a:gd name="T39" fmla="*/ 0 h 87"/>
                <a:gd name="T40" fmla="*/ 0 w 40"/>
                <a:gd name="T41" fmla="*/ 0 h 87"/>
                <a:gd name="T42" fmla="*/ 0 w 40"/>
                <a:gd name="T43" fmla="*/ 0 h 87"/>
                <a:gd name="T44" fmla="*/ 0 w 40"/>
                <a:gd name="T45" fmla="*/ 0 h 87"/>
                <a:gd name="T46" fmla="*/ 0 w 40"/>
                <a:gd name="T47" fmla="*/ 0 h 87"/>
                <a:gd name="T48" fmla="*/ 0 w 40"/>
                <a:gd name="T49" fmla="*/ 0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87"/>
                <a:gd name="T77" fmla="*/ 40 w 40"/>
                <a:gd name="T78" fmla="*/ 87 h 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49" name="Freeform 151">
              <a:extLst>
                <a:ext uri="{FF2B5EF4-FFF2-40B4-BE49-F238E27FC236}">
                  <a16:creationId xmlns:a16="http://schemas.microsoft.com/office/drawing/2014/main" id="{F4CA2D1D-B529-4620-8038-0900DA0E9580}"/>
                </a:ext>
              </a:extLst>
            </p:cNvPr>
            <p:cNvSpPr>
              <a:spLocks/>
            </p:cNvSpPr>
            <p:nvPr/>
          </p:nvSpPr>
          <p:spPr bwMode="auto">
            <a:xfrm>
              <a:off x="5603" y="2842"/>
              <a:ext cx="20" cy="12"/>
            </a:xfrm>
            <a:custGeom>
              <a:avLst/>
              <a:gdLst>
                <a:gd name="T0" fmla="*/ 0 w 61"/>
                <a:gd name="T1" fmla="*/ 0 h 37"/>
                <a:gd name="T2" fmla="*/ 0 w 61"/>
                <a:gd name="T3" fmla="*/ 0 h 37"/>
                <a:gd name="T4" fmla="*/ 0 w 61"/>
                <a:gd name="T5" fmla="*/ 0 h 37"/>
                <a:gd name="T6" fmla="*/ 0 w 61"/>
                <a:gd name="T7" fmla="*/ 0 h 37"/>
                <a:gd name="T8" fmla="*/ 0 w 61"/>
                <a:gd name="T9" fmla="*/ 0 h 37"/>
                <a:gd name="T10" fmla="*/ 0 w 61"/>
                <a:gd name="T11" fmla="*/ 0 h 37"/>
                <a:gd name="T12" fmla="*/ 0 w 61"/>
                <a:gd name="T13" fmla="*/ 0 h 37"/>
                <a:gd name="T14" fmla="*/ 0 w 61"/>
                <a:gd name="T15" fmla="*/ 0 h 37"/>
                <a:gd name="T16" fmla="*/ 0 w 61"/>
                <a:gd name="T17" fmla="*/ 0 h 37"/>
                <a:gd name="T18" fmla="*/ 0 w 61"/>
                <a:gd name="T19" fmla="*/ 0 h 37"/>
                <a:gd name="T20" fmla="*/ 0 w 61"/>
                <a:gd name="T21" fmla="*/ 0 h 37"/>
                <a:gd name="T22" fmla="*/ 0 w 61"/>
                <a:gd name="T23" fmla="*/ 0 h 37"/>
                <a:gd name="T24" fmla="*/ 0 w 61"/>
                <a:gd name="T25" fmla="*/ 0 h 37"/>
                <a:gd name="T26" fmla="*/ 0 w 61"/>
                <a:gd name="T27" fmla="*/ 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37"/>
                <a:gd name="T44" fmla="*/ 61 w 61"/>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50" name="Freeform 152">
              <a:extLst>
                <a:ext uri="{FF2B5EF4-FFF2-40B4-BE49-F238E27FC236}">
                  <a16:creationId xmlns:a16="http://schemas.microsoft.com/office/drawing/2014/main" id="{2047A14B-3D75-46D0-800A-3927CFC68894}"/>
                </a:ext>
              </a:extLst>
            </p:cNvPr>
            <p:cNvSpPr>
              <a:spLocks/>
            </p:cNvSpPr>
            <p:nvPr/>
          </p:nvSpPr>
          <p:spPr bwMode="auto">
            <a:xfrm>
              <a:off x="5568" y="2865"/>
              <a:ext cx="13" cy="10"/>
            </a:xfrm>
            <a:custGeom>
              <a:avLst/>
              <a:gdLst>
                <a:gd name="T0" fmla="*/ 0 w 40"/>
                <a:gd name="T1" fmla="*/ 0 h 30"/>
                <a:gd name="T2" fmla="*/ 0 w 40"/>
                <a:gd name="T3" fmla="*/ 0 h 30"/>
                <a:gd name="T4" fmla="*/ 0 w 40"/>
                <a:gd name="T5" fmla="*/ 0 h 30"/>
                <a:gd name="T6" fmla="*/ 0 w 40"/>
                <a:gd name="T7" fmla="*/ 0 h 30"/>
                <a:gd name="T8" fmla="*/ 0 w 40"/>
                <a:gd name="T9" fmla="*/ 0 h 30"/>
                <a:gd name="T10" fmla="*/ 0 w 40"/>
                <a:gd name="T11" fmla="*/ 0 h 30"/>
                <a:gd name="T12" fmla="*/ 0 w 40"/>
                <a:gd name="T13" fmla="*/ 0 h 30"/>
                <a:gd name="T14" fmla="*/ 0 w 40"/>
                <a:gd name="T15" fmla="*/ 0 h 30"/>
                <a:gd name="T16" fmla="*/ 0 w 40"/>
                <a:gd name="T17" fmla="*/ 0 h 30"/>
                <a:gd name="T18" fmla="*/ 0 w 40"/>
                <a:gd name="T19" fmla="*/ 0 h 30"/>
                <a:gd name="T20" fmla="*/ 0 w 40"/>
                <a:gd name="T21" fmla="*/ 0 h 30"/>
                <a:gd name="T22" fmla="*/ 0 w 40"/>
                <a:gd name="T23" fmla="*/ 0 h 30"/>
                <a:gd name="T24" fmla="*/ 0 w 40"/>
                <a:gd name="T25" fmla="*/ 0 h 30"/>
                <a:gd name="T26" fmla="*/ 0 w 40"/>
                <a:gd name="T27" fmla="*/ 0 h 30"/>
                <a:gd name="T28" fmla="*/ 0 w 40"/>
                <a:gd name="T29" fmla="*/ 0 h 30"/>
                <a:gd name="T30" fmla="*/ 0 w 40"/>
                <a:gd name="T31" fmla="*/ 0 h 30"/>
                <a:gd name="T32" fmla="*/ 0 w 40"/>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0"/>
                <a:gd name="T53" fmla="*/ 40 w 40"/>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51" name="Freeform 153">
              <a:extLst>
                <a:ext uri="{FF2B5EF4-FFF2-40B4-BE49-F238E27FC236}">
                  <a16:creationId xmlns:a16="http://schemas.microsoft.com/office/drawing/2014/main" id="{64E9C6B4-EED6-4D51-A722-4B823BC62908}"/>
                </a:ext>
              </a:extLst>
            </p:cNvPr>
            <p:cNvSpPr>
              <a:spLocks/>
            </p:cNvSpPr>
            <p:nvPr/>
          </p:nvSpPr>
          <p:spPr bwMode="auto">
            <a:xfrm>
              <a:off x="5515" y="2789"/>
              <a:ext cx="24" cy="26"/>
            </a:xfrm>
            <a:custGeom>
              <a:avLst/>
              <a:gdLst>
                <a:gd name="T0" fmla="*/ 0 w 74"/>
                <a:gd name="T1" fmla="*/ 0 h 80"/>
                <a:gd name="T2" fmla="*/ 0 w 74"/>
                <a:gd name="T3" fmla="*/ 0 h 80"/>
                <a:gd name="T4" fmla="*/ 0 w 74"/>
                <a:gd name="T5" fmla="*/ 0 h 80"/>
                <a:gd name="T6" fmla="*/ 0 w 74"/>
                <a:gd name="T7" fmla="*/ 0 h 80"/>
                <a:gd name="T8" fmla="*/ 0 w 74"/>
                <a:gd name="T9" fmla="*/ 0 h 80"/>
                <a:gd name="T10" fmla="*/ 0 w 74"/>
                <a:gd name="T11" fmla="*/ 0 h 80"/>
                <a:gd name="T12" fmla="*/ 0 w 74"/>
                <a:gd name="T13" fmla="*/ 0 h 80"/>
                <a:gd name="T14" fmla="*/ 0 w 74"/>
                <a:gd name="T15" fmla="*/ 0 h 80"/>
                <a:gd name="T16" fmla="*/ 0 w 74"/>
                <a:gd name="T17" fmla="*/ 0 h 80"/>
                <a:gd name="T18" fmla="*/ 0 w 74"/>
                <a:gd name="T19" fmla="*/ 0 h 80"/>
                <a:gd name="T20" fmla="*/ 0 w 74"/>
                <a:gd name="T21" fmla="*/ 0 h 80"/>
                <a:gd name="T22" fmla="*/ 0 w 74"/>
                <a:gd name="T23" fmla="*/ 0 h 80"/>
                <a:gd name="T24" fmla="*/ 0 w 74"/>
                <a:gd name="T25" fmla="*/ 0 h 80"/>
                <a:gd name="T26" fmla="*/ 0 w 74"/>
                <a:gd name="T27" fmla="*/ 0 h 80"/>
                <a:gd name="T28" fmla="*/ 0 w 74"/>
                <a:gd name="T29" fmla="*/ 0 h 80"/>
                <a:gd name="T30" fmla="*/ 0 w 74"/>
                <a:gd name="T31" fmla="*/ 0 h 80"/>
                <a:gd name="T32" fmla="*/ 0 w 74"/>
                <a:gd name="T33" fmla="*/ 0 h 80"/>
                <a:gd name="T34" fmla="*/ 0 w 74"/>
                <a:gd name="T35" fmla="*/ 0 h 80"/>
                <a:gd name="T36" fmla="*/ 0 w 74"/>
                <a:gd name="T37" fmla="*/ 0 h 80"/>
                <a:gd name="T38" fmla="*/ 0 w 74"/>
                <a:gd name="T39" fmla="*/ 0 h 80"/>
                <a:gd name="T40" fmla="*/ 0 w 74"/>
                <a:gd name="T41" fmla="*/ 0 h 80"/>
                <a:gd name="T42" fmla="*/ 0 w 74"/>
                <a:gd name="T43" fmla="*/ 0 h 80"/>
                <a:gd name="T44" fmla="*/ 0 w 74"/>
                <a:gd name="T45" fmla="*/ 0 h 80"/>
                <a:gd name="T46" fmla="*/ 0 w 74"/>
                <a:gd name="T47" fmla="*/ 0 h 80"/>
                <a:gd name="T48" fmla="*/ 0 w 74"/>
                <a:gd name="T49" fmla="*/ 0 h 80"/>
                <a:gd name="T50" fmla="*/ 0 w 74"/>
                <a:gd name="T51" fmla="*/ 0 h 80"/>
                <a:gd name="T52" fmla="*/ 0 w 74"/>
                <a:gd name="T53" fmla="*/ 0 h 80"/>
                <a:gd name="T54" fmla="*/ 0 w 74"/>
                <a:gd name="T55" fmla="*/ 0 h 80"/>
                <a:gd name="T56" fmla="*/ 0 w 74"/>
                <a:gd name="T57" fmla="*/ 0 h 80"/>
                <a:gd name="T58" fmla="*/ 0 w 74"/>
                <a:gd name="T59" fmla="*/ 0 h 80"/>
                <a:gd name="T60" fmla="*/ 0 w 74"/>
                <a:gd name="T61" fmla="*/ 0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4"/>
                <a:gd name="T94" fmla="*/ 0 h 80"/>
                <a:gd name="T95" fmla="*/ 74 w 74"/>
                <a:gd name="T96" fmla="*/ 80 h 8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52" name="Freeform 154">
              <a:extLst>
                <a:ext uri="{FF2B5EF4-FFF2-40B4-BE49-F238E27FC236}">
                  <a16:creationId xmlns:a16="http://schemas.microsoft.com/office/drawing/2014/main" id="{1DD8050F-7143-429A-A237-3DF56560C5AE}"/>
                </a:ext>
              </a:extLst>
            </p:cNvPr>
            <p:cNvSpPr>
              <a:spLocks/>
            </p:cNvSpPr>
            <p:nvPr/>
          </p:nvSpPr>
          <p:spPr bwMode="auto">
            <a:xfrm>
              <a:off x="5555" y="2785"/>
              <a:ext cx="26" cy="27"/>
            </a:xfrm>
            <a:custGeom>
              <a:avLst/>
              <a:gdLst>
                <a:gd name="T0" fmla="*/ 0 w 86"/>
                <a:gd name="T1" fmla="*/ 0 h 80"/>
                <a:gd name="T2" fmla="*/ 0 w 86"/>
                <a:gd name="T3" fmla="*/ 0 h 80"/>
                <a:gd name="T4" fmla="*/ 0 w 86"/>
                <a:gd name="T5" fmla="*/ 0 h 80"/>
                <a:gd name="T6" fmla="*/ 0 w 86"/>
                <a:gd name="T7" fmla="*/ 0 h 80"/>
                <a:gd name="T8" fmla="*/ 0 w 86"/>
                <a:gd name="T9" fmla="*/ 0 h 80"/>
                <a:gd name="T10" fmla="*/ 0 w 86"/>
                <a:gd name="T11" fmla="*/ 0 h 80"/>
                <a:gd name="T12" fmla="*/ 0 w 86"/>
                <a:gd name="T13" fmla="*/ 0 h 80"/>
                <a:gd name="T14" fmla="*/ 0 w 86"/>
                <a:gd name="T15" fmla="*/ 0 h 80"/>
                <a:gd name="T16" fmla="*/ 0 w 86"/>
                <a:gd name="T17" fmla="*/ 0 h 80"/>
                <a:gd name="T18" fmla="*/ 0 w 86"/>
                <a:gd name="T19" fmla="*/ 0 h 80"/>
                <a:gd name="T20" fmla="*/ 0 w 86"/>
                <a:gd name="T21" fmla="*/ 0 h 80"/>
                <a:gd name="T22" fmla="*/ 0 w 86"/>
                <a:gd name="T23" fmla="*/ 0 h 80"/>
                <a:gd name="T24" fmla="*/ 0 w 86"/>
                <a:gd name="T25" fmla="*/ 0 h 80"/>
                <a:gd name="T26" fmla="*/ 0 w 86"/>
                <a:gd name="T27" fmla="*/ 0 h 80"/>
                <a:gd name="T28" fmla="*/ 0 w 86"/>
                <a:gd name="T29" fmla="*/ 0 h 80"/>
                <a:gd name="T30" fmla="*/ 0 w 86"/>
                <a:gd name="T31" fmla="*/ 0 h 80"/>
                <a:gd name="T32" fmla="*/ 0 w 86"/>
                <a:gd name="T33" fmla="*/ 0 h 80"/>
                <a:gd name="T34" fmla="*/ 0 w 86"/>
                <a:gd name="T35" fmla="*/ 0 h 80"/>
                <a:gd name="T36" fmla="*/ 0 w 86"/>
                <a:gd name="T37" fmla="*/ 0 h 80"/>
                <a:gd name="T38" fmla="*/ 0 w 86"/>
                <a:gd name="T39" fmla="*/ 0 h 80"/>
                <a:gd name="T40" fmla="*/ 0 w 86"/>
                <a:gd name="T41" fmla="*/ 0 h 80"/>
                <a:gd name="T42" fmla="*/ 0 w 86"/>
                <a:gd name="T43" fmla="*/ 0 h 80"/>
                <a:gd name="T44" fmla="*/ 0 w 86"/>
                <a:gd name="T45" fmla="*/ 0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80"/>
                <a:gd name="T71" fmla="*/ 86 w 86"/>
                <a:gd name="T72" fmla="*/ 80 h 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53" name="Freeform 155">
              <a:extLst>
                <a:ext uri="{FF2B5EF4-FFF2-40B4-BE49-F238E27FC236}">
                  <a16:creationId xmlns:a16="http://schemas.microsoft.com/office/drawing/2014/main" id="{7DD5A0E9-8CFD-4430-9719-DD0BF39E47AE}"/>
                </a:ext>
              </a:extLst>
            </p:cNvPr>
            <p:cNvSpPr>
              <a:spLocks/>
            </p:cNvSpPr>
            <p:nvPr/>
          </p:nvSpPr>
          <p:spPr bwMode="auto">
            <a:xfrm>
              <a:off x="5570" y="2825"/>
              <a:ext cx="25" cy="11"/>
            </a:xfrm>
            <a:custGeom>
              <a:avLst/>
              <a:gdLst>
                <a:gd name="T0" fmla="*/ 0 w 74"/>
                <a:gd name="T1" fmla="*/ 0 h 31"/>
                <a:gd name="T2" fmla="*/ 0 w 74"/>
                <a:gd name="T3" fmla="*/ 0 h 31"/>
                <a:gd name="T4" fmla="*/ 0 w 74"/>
                <a:gd name="T5" fmla="*/ 0 h 31"/>
                <a:gd name="T6" fmla="*/ 0 w 74"/>
                <a:gd name="T7" fmla="*/ 0 h 31"/>
                <a:gd name="T8" fmla="*/ 0 w 74"/>
                <a:gd name="T9" fmla="*/ 0 h 31"/>
                <a:gd name="T10" fmla="*/ 0 w 74"/>
                <a:gd name="T11" fmla="*/ 0 h 31"/>
                <a:gd name="T12" fmla="*/ 0 w 74"/>
                <a:gd name="T13" fmla="*/ 0 h 31"/>
                <a:gd name="T14" fmla="*/ 0 w 74"/>
                <a:gd name="T15" fmla="*/ 0 h 31"/>
                <a:gd name="T16" fmla="*/ 0 w 74"/>
                <a:gd name="T17" fmla="*/ 0 h 31"/>
                <a:gd name="T18" fmla="*/ 0 w 74"/>
                <a:gd name="T19" fmla="*/ 0 h 31"/>
                <a:gd name="T20" fmla="*/ 0 w 74"/>
                <a:gd name="T21" fmla="*/ 0 h 31"/>
                <a:gd name="T22" fmla="*/ 0 w 74"/>
                <a:gd name="T23" fmla="*/ 0 h 31"/>
                <a:gd name="T24" fmla="*/ 0 w 74"/>
                <a:gd name="T25" fmla="*/ 0 h 31"/>
                <a:gd name="T26" fmla="*/ 0 w 74"/>
                <a:gd name="T27" fmla="*/ 0 h 31"/>
                <a:gd name="T28" fmla="*/ 0 w 74"/>
                <a:gd name="T29" fmla="*/ 0 h 31"/>
                <a:gd name="T30" fmla="*/ 0 w 74"/>
                <a:gd name="T31" fmla="*/ 0 h 31"/>
                <a:gd name="T32" fmla="*/ 0 w 74"/>
                <a:gd name="T33" fmla="*/ 0 h 31"/>
                <a:gd name="T34" fmla="*/ 0 w 74"/>
                <a:gd name="T35" fmla="*/ 0 h 31"/>
                <a:gd name="T36" fmla="*/ 0 w 74"/>
                <a:gd name="T37" fmla="*/ 0 h 31"/>
                <a:gd name="T38" fmla="*/ 0 w 74"/>
                <a:gd name="T39" fmla="*/ 0 h 31"/>
                <a:gd name="T40" fmla="*/ 0 w 74"/>
                <a:gd name="T41" fmla="*/ 0 h 31"/>
                <a:gd name="T42" fmla="*/ 0 w 74"/>
                <a:gd name="T43" fmla="*/ 0 h 31"/>
                <a:gd name="T44" fmla="*/ 0 w 74"/>
                <a:gd name="T45" fmla="*/ 0 h 31"/>
                <a:gd name="T46" fmla="*/ 0 w 74"/>
                <a:gd name="T47" fmla="*/ 0 h 31"/>
                <a:gd name="T48" fmla="*/ 0 w 74"/>
                <a:gd name="T49" fmla="*/ 0 h 31"/>
                <a:gd name="T50" fmla="*/ 0 w 74"/>
                <a:gd name="T51" fmla="*/ 0 h 31"/>
                <a:gd name="T52" fmla="*/ 0 w 74"/>
                <a:gd name="T53" fmla="*/ 0 h 31"/>
                <a:gd name="T54" fmla="*/ 0 w 74"/>
                <a:gd name="T55" fmla="*/ 0 h 31"/>
                <a:gd name="T56" fmla="*/ 0 w 74"/>
                <a:gd name="T57" fmla="*/ 0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4"/>
                <a:gd name="T88" fmla="*/ 0 h 31"/>
                <a:gd name="T89" fmla="*/ 74 w 74"/>
                <a:gd name="T90" fmla="*/ 31 h 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54" name="Freeform 156">
              <a:extLst>
                <a:ext uri="{FF2B5EF4-FFF2-40B4-BE49-F238E27FC236}">
                  <a16:creationId xmlns:a16="http://schemas.microsoft.com/office/drawing/2014/main" id="{A5005505-315D-4536-A876-5BBCE4979590}"/>
                </a:ext>
              </a:extLst>
            </p:cNvPr>
            <p:cNvSpPr>
              <a:spLocks/>
            </p:cNvSpPr>
            <p:nvPr/>
          </p:nvSpPr>
          <p:spPr bwMode="auto">
            <a:xfrm>
              <a:off x="5562" y="2819"/>
              <a:ext cx="6" cy="1"/>
            </a:xfrm>
            <a:custGeom>
              <a:avLst/>
              <a:gdLst>
                <a:gd name="T0" fmla="*/ 0 w 20"/>
                <a:gd name="T1" fmla="*/ 0 h 1"/>
                <a:gd name="T2" fmla="*/ 0 w 20"/>
                <a:gd name="T3" fmla="*/ 0 h 1"/>
                <a:gd name="T4" fmla="*/ 0 w 20"/>
                <a:gd name="T5" fmla="*/ 0 h 1"/>
                <a:gd name="T6" fmla="*/ 0 w 20"/>
                <a:gd name="T7" fmla="*/ 0 h 1"/>
                <a:gd name="T8" fmla="*/ 0 60000 65536"/>
                <a:gd name="T9" fmla="*/ 0 60000 65536"/>
                <a:gd name="T10" fmla="*/ 0 60000 65536"/>
                <a:gd name="T11" fmla="*/ 0 60000 65536"/>
                <a:gd name="T12" fmla="*/ 0 w 20"/>
                <a:gd name="T13" fmla="*/ 0 h 1"/>
                <a:gd name="T14" fmla="*/ 20 w 20"/>
                <a:gd name="T15" fmla="*/ 1 h 1"/>
              </a:gdLst>
              <a:ahLst/>
              <a:cxnLst>
                <a:cxn ang="T8">
                  <a:pos x="T0" y="T1"/>
                </a:cxn>
                <a:cxn ang="T9">
                  <a:pos x="T2" y="T3"/>
                </a:cxn>
                <a:cxn ang="T10">
                  <a:pos x="T4" y="T5"/>
                </a:cxn>
                <a:cxn ang="T11">
                  <a:pos x="T6" y="T7"/>
                </a:cxn>
              </a:cxnLst>
              <a:rect l="T12" t="T13" r="T14" b="T15"/>
              <a:pathLst>
                <a:path w="20" h="1">
                  <a:moveTo>
                    <a:pt x="20" y="0"/>
                  </a:moveTo>
                  <a:lnTo>
                    <a:pt x="0" y="0"/>
                  </a:lnTo>
                  <a:lnTo>
                    <a:pt x="10" y="0"/>
                  </a:lnTo>
                  <a:lnTo>
                    <a:pt x="2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55" name="Freeform 157">
              <a:extLst>
                <a:ext uri="{FF2B5EF4-FFF2-40B4-BE49-F238E27FC236}">
                  <a16:creationId xmlns:a16="http://schemas.microsoft.com/office/drawing/2014/main" id="{58219215-DD4B-42BF-BE9D-657B1410D7DF}"/>
                </a:ext>
              </a:extLst>
            </p:cNvPr>
            <p:cNvSpPr>
              <a:spLocks/>
            </p:cNvSpPr>
            <p:nvPr/>
          </p:nvSpPr>
          <p:spPr bwMode="auto">
            <a:xfrm>
              <a:off x="5509" y="2769"/>
              <a:ext cx="32" cy="21"/>
            </a:xfrm>
            <a:custGeom>
              <a:avLst/>
              <a:gdLst>
                <a:gd name="T0" fmla="*/ 0 w 100"/>
                <a:gd name="T1" fmla="*/ 0 h 65"/>
                <a:gd name="T2" fmla="*/ 0 w 100"/>
                <a:gd name="T3" fmla="*/ 0 h 65"/>
                <a:gd name="T4" fmla="*/ 0 w 100"/>
                <a:gd name="T5" fmla="*/ 0 h 65"/>
                <a:gd name="T6" fmla="*/ 0 w 100"/>
                <a:gd name="T7" fmla="*/ 0 h 65"/>
                <a:gd name="T8" fmla="*/ 0 w 100"/>
                <a:gd name="T9" fmla="*/ 0 h 65"/>
                <a:gd name="T10" fmla="*/ 0 w 100"/>
                <a:gd name="T11" fmla="*/ 0 h 65"/>
                <a:gd name="T12" fmla="*/ 0 w 100"/>
                <a:gd name="T13" fmla="*/ 0 h 65"/>
                <a:gd name="T14" fmla="*/ 0 w 100"/>
                <a:gd name="T15" fmla="*/ 0 h 65"/>
                <a:gd name="T16" fmla="*/ 0 w 100"/>
                <a:gd name="T17" fmla="*/ 0 h 65"/>
                <a:gd name="T18" fmla="*/ 0 w 100"/>
                <a:gd name="T19" fmla="*/ 0 h 65"/>
                <a:gd name="T20" fmla="*/ 0 w 100"/>
                <a:gd name="T21" fmla="*/ 0 h 65"/>
                <a:gd name="T22" fmla="*/ 0 w 100"/>
                <a:gd name="T23" fmla="*/ 0 h 65"/>
                <a:gd name="T24" fmla="*/ 0 w 100"/>
                <a:gd name="T25" fmla="*/ 0 h 65"/>
                <a:gd name="T26" fmla="*/ 0 w 100"/>
                <a:gd name="T27" fmla="*/ 0 h 65"/>
                <a:gd name="T28" fmla="*/ 0 w 100"/>
                <a:gd name="T29" fmla="*/ 0 h 65"/>
                <a:gd name="T30" fmla="*/ 0 w 100"/>
                <a:gd name="T31" fmla="*/ 0 h 65"/>
                <a:gd name="T32" fmla="*/ 0 w 100"/>
                <a:gd name="T33" fmla="*/ 0 h 65"/>
                <a:gd name="T34" fmla="*/ 0 w 100"/>
                <a:gd name="T35" fmla="*/ 0 h 65"/>
                <a:gd name="T36" fmla="*/ 0 w 100"/>
                <a:gd name="T37" fmla="*/ 0 h 65"/>
                <a:gd name="T38" fmla="*/ 0 w 100"/>
                <a:gd name="T39" fmla="*/ 0 h 65"/>
                <a:gd name="T40" fmla="*/ 0 w 100"/>
                <a:gd name="T41" fmla="*/ 0 h 65"/>
                <a:gd name="T42" fmla="*/ 0 w 100"/>
                <a:gd name="T43" fmla="*/ 0 h 65"/>
                <a:gd name="T44" fmla="*/ 0 w 100"/>
                <a:gd name="T45" fmla="*/ 0 h 65"/>
                <a:gd name="T46" fmla="*/ 0 w 100"/>
                <a:gd name="T47" fmla="*/ 0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0"/>
                <a:gd name="T73" fmla="*/ 0 h 65"/>
                <a:gd name="T74" fmla="*/ 100 w 100"/>
                <a:gd name="T75" fmla="*/ 65 h 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56" name="Freeform 158">
              <a:extLst>
                <a:ext uri="{FF2B5EF4-FFF2-40B4-BE49-F238E27FC236}">
                  <a16:creationId xmlns:a16="http://schemas.microsoft.com/office/drawing/2014/main" id="{C286D0AD-E220-4DB9-B536-184EA39DEA59}"/>
                </a:ext>
              </a:extLst>
            </p:cNvPr>
            <p:cNvSpPr>
              <a:spLocks/>
            </p:cNvSpPr>
            <p:nvPr/>
          </p:nvSpPr>
          <p:spPr bwMode="auto">
            <a:xfrm>
              <a:off x="5486" y="2743"/>
              <a:ext cx="24" cy="34"/>
            </a:xfrm>
            <a:custGeom>
              <a:avLst/>
              <a:gdLst>
                <a:gd name="T0" fmla="*/ 0 w 79"/>
                <a:gd name="T1" fmla="*/ 0 h 104"/>
                <a:gd name="T2" fmla="*/ 0 w 79"/>
                <a:gd name="T3" fmla="*/ 0 h 104"/>
                <a:gd name="T4" fmla="*/ 0 w 79"/>
                <a:gd name="T5" fmla="*/ 0 h 104"/>
                <a:gd name="T6" fmla="*/ 0 w 79"/>
                <a:gd name="T7" fmla="*/ 0 h 104"/>
                <a:gd name="T8" fmla="*/ 0 w 79"/>
                <a:gd name="T9" fmla="*/ 0 h 104"/>
                <a:gd name="T10" fmla="*/ 0 w 79"/>
                <a:gd name="T11" fmla="*/ 0 h 104"/>
                <a:gd name="T12" fmla="*/ 0 w 79"/>
                <a:gd name="T13" fmla="*/ 0 h 104"/>
                <a:gd name="T14" fmla="*/ 0 w 79"/>
                <a:gd name="T15" fmla="*/ 0 h 104"/>
                <a:gd name="T16" fmla="*/ 0 w 79"/>
                <a:gd name="T17" fmla="*/ 0 h 104"/>
                <a:gd name="T18" fmla="*/ 0 w 79"/>
                <a:gd name="T19" fmla="*/ 0 h 104"/>
                <a:gd name="T20" fmla="*/ 0 w 79"/>
                <a:gd name="T21" fmla="*/ 0 h 104"/>
                <a:gd name="T22" fmla="*/ 0 w 79"/>
                <a:gd name="T23" fmla="*/ 0 h 104"/>
                <a:gd name="T24" fmla="*/ 0 w 79"/>
                <a:gd name="T25" fmla="*/ 0 h 104"/>
                <a:gd name="T26" fmla="*/ 0 w 79"/>
                <a:gd name="T27" fmla="*/ 0 h 104"/>
                <a:gd name="T28" fmla="*/ 0 w 79"/>
                <a:gd name="T29" fmla="*/ 0 h 104"/>
                <a:gd name="T30" fmla="*/ 0 w 79"/>
                <a:gd name="T31" fmla="*/ 0 h 104"/>
                <a:gd name="T32" fmla="*/ 0 w 79"/>
                <a:gd name="T33" fmla="*/ 0 h 104"/>
                <a:gd name="T34" fmla="*/ 0 w 79"/>
                <a:gd name="T35" fmla="*/ 0 h 104"/>
                <a:gd name="T36" fmla="*/ 0 w 79"/>
                <a:gd name="T37" fmla="*/ 0 h 104"/>
                <a:gd name="T38" fmla="*/ 0 w 79"/>
                <a:gd name="T39" fmla="*/ 0 h 104"/>
                <a:gd name="T40" fmla="*/ 0 w 79"/>
                <a:gd name="T41" fmla="*/ 0 h 104"/>
                <a:gd name="T42" fmla="*/ 0 w 79"/>
                <a:gd name="T43" fmla="*/ 0 h 104"/>
                <a:gd name="T44" fmla="*/ 0 w 79"/>
                <a:gd name="T45" fmla="*/ 0 h 104"/>
                <a:gd name="T46" fmla="*/ 0 w 79"/>
                <a:gd name="T47" fmla="*/ 0 h 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9"/>
                <a:gd name="T73" fmla="*/ 0 h 104"/>
                <a:gd name="T74" fmla="*/ 79 w 79"/>
                <a:gd name="T75" fmla="*/ 104 h 10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22619" name="Freeform 159">
            <a:extLst>
              <a:ext uri="{FF2B5EF4-FFF2-40B4-BE49-F238E27FC236}">
                <a16:creationId xmlns:a16="http://schemas.microsoft.com/office/drawing/2014/main" id="{CD147CAC-0590-4AE0-8D7B-1F251323A07F}"/>
              </a:ext>
            </a:extLst>
          </p:cNvPr>
          <p:cNvSpPr>
            <a:spLocks/>
          </p:cNvSpPr>
          <p:nvPr>
            <p:custDataLst>
              <p:tags r:id="rId90"/>
            </p:custDataLst>
          </p:nvPr>
        </p:nvSpPr>
        <p:spPr bwMode="auto">
          <a:xfrm>
            <a:off x="4216400" y="3548063"/>
            <a:ext cx="11113" cy="55562"/>
          </a:xfrm>
          <a:custGeom>
            <a:avLst/>
            <a:gdLst>
              <a:gd name="T0" fmla="*/ 2147483647 w 27"/>
              <a:gd name="T1" fmla="*/ 0 h 19"/>
              <a:gd name="T2" fmla="*/ 2147483647 w 27"/>
              <a:gd name="T3" fmla="*/ 2147483647 h 19"/>
              <a:gd name="T4" fmla="*/ 2147483647 w 27"/>
              <a:gd name="T5" fmla="*/ 2147483647 h 19"/>
              <a:gd name="T6" fmla="*/ 2147483647 w 27"/>
              <a:gd name="T7" fmla="*/ 2147483647 h 19"/>
              <a:gd name="T8" fmla="*/ 0 w 27"/>
              <a:gd name="T9" fmla="*/ 2147483647 h 19"/>
              <a:gd name="T10" fmla="*/ 2147483647 w 27"/>
              <a:gd name="T11" fmla="*/ 2147483647 h 19"/>
              <a:gd name="T12" fmla="*/ 2147483647 w 27"/>
              <a:gd name="T13" fmla="*/ 0 h 19"/>
              <a:gd name="T14" fmla="*/ 0 60000 65536"/>
              <a:gd name="T15" fmla="*/ 0 60000 65536"/>
              <a:gd name="T16" fmla="*/ 0 60000 65536"/>
              <a:gd name="T17" fmla="*/ 0 60000 65536"/>
              <a:gd name="T18" fmla="*/ 0 60000 65536"/>
              <a:gd name="T19" fmla="*/ 0 60000 65536"/>
              <a:gd name="T20" fmla="*/ 0 60000 65536"/>
              <a:gd name="T21" fmla="*/ 0 w 27"/>
              <a:gd name="T22" fmla="*/ 0 h 19"/>
              <a:gd name="T23" fmla="*/ 27 w 2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9">
                <a:moveTo>
                  <a:pt x="27" y="0"/>
                </a:moveTo>
                <a:lnTo>
                  <a:pt x="27" y="12"/>
                </a:lnTo>
                <a:lnTo>
                  <a:pt x="27" y="19"/>
                </a:lnTo>
                <a:lnTo>
                  <a:pt x="9" y="19"/>
                </a:lnTo>
                <a:lnTo>
                  <a:pt x="0" y="19"/>
                </a:lnTo>
                <a:lnTo>
                  <a:pt x="9" y="12"/>
                </a:lnTo>
                <a:lnTo>
                  <a:pt x="27"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20" name="Freeform 160">
            <a:extLst>
              <a:ext uri="{FF2B5EF4-FFF2-40B4-BE49-F238E27FC236}">
                <a16:creationId xmlns:a16="http://schemas.microsoft.com/office/drawing/2014/main" id="{141EE934-6015-458E-9FCC-6C542F4E25E1}"/>
              </a:ext>
            </a:extLst>
          </p:cNvPr>
          <p:cNvSpPr>
            <a:spLocks/>
          </p:cNvSpPr>
          <p:nvPr>
            <p:custDataLst>
              <p:tags r:id="rId91"/>
            </p:custDataLst>
          </p:nvPr>
        </p:nvSpPr>
        <p:spPr bwMode="auto">
          <a:xfrm>
            <a:off x="4140200" y="3687763"/>
            <a:ext cx="14288" cy="57150"/>
          </a:xfrm>
          <a:custGeom>
            <a:avLst/>
            <a:gdLst>
              <a:gd name="T0" fmla="*/ 0 w 39"/>
              <a:gd name="T1" fmla="*/ 0 h 35"/>
              <a:gd name="T2" fmla="*/ 2147483647 w 39"/>
              <a:gd name="T3" fmla="*/ 0 h 35"/>
              <a:gd name="T4" fmla="*/ 2147483647 w 39"/>
              <a:gd name="T5" fmla="*/ 2147483647 h 35"/>
              <a:gd name="T6" fmla="*/ 2147483647 w 39"/>
              <a:gd name="T7" fmla="*/ 2147483647 h 35"/>
              <a:gd name="T8" fmla="*/ 2147483647 w 39"/>
              <a:gd name="T9" fmla="*/ 2147483647 h 35"/>
              <a:gd name="T10" fmla="*/ 2147483647 w 39"/>
              <a:gd name="T11" fmla="*/ 2147483647 h 35"/>
              <a:gd name="T12" fmla="*/ 2147483647 w 39"/>
              <a:gd name="T13" fmla="*/ 2147483647 h 35"/>
              <a:gd name="T14" fmla="*/ 2147483647 w 39"/>
              <a:gd name="T15" fmla="*/ 2147483647 h 35"/>
              <a:gd name="T16" fmla="*/ 2147483647 w 39"/>
              <a:gd name="T17" fmla="*/ 2147483647 h 35"/>
              <a:gd name="T18" fmla="*/ 2147483647 w 39"/>
              <a:gd name="T19" fmla="*/ 2147483647 h 35"/>
              <a:gd name="T20" fmla="*/ 2147483647 w 39"/>
              <a:gd name="T21" fmla="*/ 2147483647 h 35"/>
              <a:gd name="T22" fmla="*/ 2147483647 w 39"/>
              <a:gd name="T23" fmla="*/ 2147483647 h 35"/>
              <a:gd name="T24" fmla="*/ 2147483647 w 39"/>
              <a:gd name="T25" fmla="*/ 2147483647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35"/>
              <a:gd name="T44" fmla="*/ 39 w 39"/>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21" name="Freeform 161">
            <a:extLst>
              <a:ext uri="{FF2B5EF4-FFF2-40B4-BE49-F238E27FC236}">
                <a16:creationId xmlns:a16="http://schemas.microsoft.com/office/drawing/2014/main" id="{C6BDB77A-97C3-4806-B5FF-451825C78633}"/>
              </a:ext>
            </a:extLst>
          </p:cNvPr>
          <p:cNvSpPr>
            <a:spLocks/>
          </p:cNvSpPr>
          <p:nvPr>
            <p:custDataLst>
              <p:tags r:id="rId92"/>
            </p:custDataLst>
          </p:nvPr>
        </p:nvSpPr>
        <p:spPr bwMode="auto">
          <a:xfrm>
            <a:off x="5938838" y="2014538"/>
            <a:ext cx="728662" cy="331787"/>
          </a:xfrm>
          <a:custGeom>
            <a:avLst/>
            <a:gdLst>
              <a:gd name="T0" fmla="*/ 2147483647 w 1688"/>
              <a:gd name="T1" fmla="*/ 2147483647 h 630"/>
              <a:gd name="T2" fmla="*/ 2147483647 w 1688"/>
              <a:gd name="T3" fmla="*/ 2147483647 h 630"/>
              <a:gd name="T4" fmla="*/ 2147483647 w 1688"/>
              <a:gd name="T5" fmla="*/ 2147483647 h 630"/>
              <a:gd name="T6" fmla="*/ 2147483647 w 1688"/>
              <a:gd name="T7" fmla="*/ 2147483647 h 630"/>
              <a:gd name="T8" fmla="*/ 2147483647 w 1688"/>
              <a:gd name="T9" fmla="*/ 2147483647 h 630"/>
              <a:gd name="T10" fmla="*/ 2147483647 w 1688"/>
              <a:gd name="T11" fmla="*/ 2147483647 h 630"/>
              <a:gd name="T12" fmla="*/ 2147483647 w 1688"/>
              <a:gd name="T13" fmla="*/ 2147483647 h 630"/>
              <a:gd name="T14" fmla="*/ 2147483647 w 1688"/>
              <a:gd name="T15" fmla="*/ 2147483647 h 630"/>
              <a:gd name="T16" fmla="*/ 2147483647 w 1688"/>
              <a:gd name="T17" fmla="*/ 2147483647 h 630"/>
              <a:gd name="T18" fmla="*/ 2147483647 w 1688"/>
              <a:gd name="T19" fmla="*/ 2147483647 h 630"/>
              <a:gd name="T20" fmla="*/ 2147483647 w 1688"/>
              <a:gd name="T21" fmla="*/ 2147483647 h 630"/>
              <a:gd name="T22" fmla="*/ 2147483647 w 1688"/>
              <a:gd name="T23" fmla="*/ 2147483647 h 630"/>
              <a:gd name="T24" fmla="*/ 2147483647 w 1688"/>
              <a:gd name="T25" fmla="*/ 2147483647 h 630"/>
              <a:gd name="T26" fmla="*/ 2147483647 w 1688"/>
              <a:gd name="T27" fmla="*/ 2147483647 h 630"/>
              <a:gd name="T28" fmla="*/ 2147483647 w 1688"/>
              <a:gd name="T29" fmla="*/ 2147483647 h 630"/>
              <a:gd name="T30" fmla="*/ 2147483647 w 1688"/>
              <a:gd name="T31" fmla="*/ 2147483647 h 630"/>
              <a:gd name="T32" fmla="*/ 2147483647 w 1688"/>
              <a:gd name="T33" fmla="*/ 2147483647 h 630"/>
              <a:gd name="T34" fmla="*/ 2147483647 w 1688"/>
              <a:gd name="T35" fmla="*/ 2147483647 h 630"/>
              <a:gd name="T36" fmla="*/ 2147483647 w 1688"/>
              <a:gd name="T37" fmla="*/ 2147483647 h 630"/>
              <a:gd name="T38" fmla="*/ 2147483647 w 1688"/>
              <a:gd name="T39" fmla="*/ 2147483647 h 630"/>
              <a:gd name="T40" fmla="*/ 2147483647 w 1688"/>
              <a:gd name="T41" fmla="*/ 2147483647 h 630"/>
              <a:gd name="T42" fmla="*/ 2147483647 w 1688"/>
              <a:gd name="T43" fmla="*/ 2147483647 h 630"/>
              <a:gd name="T44" fmla="*/ 2147483647 w 1688"/>
              <a:gd name="T45" fmla="*/ 2147483647 h 630"/>
              <a:gd name="T46" fmla="*/ 2147483647 w 1688"/>
              <a:gd name="T47" fmla="*/ 2147483647 h 630"/>
              <a:gd name="T48" fmla="*/ 2147483647 w 1688"/>
              <a:gd name="T49" fmla="*/ 2147483647 h 630"/>
              <a:gd name="T50" fmla="*/ 2147483647 w 1688"/>
              <a:gd name="T51" fmla="*/ 2147483647 h 630"/>
              <a:gd name="T52" fmla="*/ 2147483647 w 1688"/>
              <a:gd name="T53" fmla="*/ 2147483647 h 630"/>
              <a:gd name="T54" fmla="*/ 2147483647 w 1688"/>
              <a:gd name="T55" fmla="*/ 2147483647 h 630"/>
              <a:gd name="T56" fmla="*/ 2147483647 w 1688"/>
              <a:gd name="T57" fmla="*/ 2147483647 h 630"/>
              <a:gd name="T58" fmla="*/ 2147483647 w 1688"/>
              <a:gd name="T59" fmla="*/ 2147483647 h 630"/>
              <a:gd name="T60" fmla="*/ 2147483647 w 1688"/>
              <a:gd name="T61" fmla="*/ 2147483647 h 630"/>
              <a:gd name="T62" fmla="*/ 2147483647 w 1688"/>
              <a:gd name="T63" fmla="*/ 2147483647 h 630"/>
              <a:gd name="T64" fmla="*/ 2147483647 w 1688"/>
              <a:gd name="T65" fmla="*/ 2147483647 h 630"/>
              <a:gd name="T66" fmla="*/ 2147483647 w 1688"/>
              <a:gd name="T67" fmla="*/ 2147483647 h 630"/>
              <a:gd name="T68" fmla="*/ 2147483647 w 1688"/>
              <a:gd name="T69" fmla="*/ 2147483647 h 630"/>
              <a:gd name="T70" fmla="*/ 2147483647 w 1688"/>
              <a:gd name="T71" fmla="*/ 2147483647 h 630"/>
              <a:gd name="T72" fmla="*/ 2147483647 w 1688"/>
              <a:gd name="T73" fmla="*/ 2147483647 h 630"/>
              <a:gd name="T74" fmla="*/ 2147483647 w 1688"/>
              <a:gd name="T75" fmla="*/ 2147483647 h 630"/>
              <a:gd name="T76" fmla="*/ 2147483647 w 1688"/>
              <a:gd name="T77" fmla="*/ 2147483647 h 630"/>
              <a:gd name="T78" fmla="*/ 2147483647 w 1688"/>
              <a:gd name="T79" fmla="*/ 2147483647 h 630"/>
              <a:gd name="T80" fmla="*/ 2147483647 w 1688"/>
              <a:gd name="T81" fmla="*/ 2147483647 h 630"/>
              <a:gd name="T82" fmla="*/ 2147483647 w 1688"/>
              <a:gd name="T83" fmla="*/ 2147483647 h 630"/>
              <a:gd name="T84" fmla="*/ 2147483647 w 1688"/>
              <a:gd name="T85" fmla="*/ 2147483647 h 630"/>
              <a:gd name="T86" fmla="*/ 2147483647 w 1688"/>
              <a:gd name="T87" fmla="*/ 2147483647 h 630"/>
              <a:gd name="T88" fmla="*/ 2147483647 w 1688"/>
              <a:gd name="T89" fmla="*/ 2147483647 h 630"/>
              <a:gd name="T90" fmla="*/ 2147483647 w 1688"/>
              <a:gd name="T91" fmla="*/ 2147483647 h 630"/>
              <a:gd name="T92" fmla="*/ 2147483647 w 1688"/>
              <a:gd name="T93" fmla="*/ 2147483647 h 630"/>
              <a:gd name="T94" fmla="*/ 2147483647 w 1688"/>
              <a:gd name="T95" fmla="*/ 2147483647 h 630"/>
              <a:gd name="T96" fmla="*/ 2147483647 w 1688"/>
              <a:gd name="T97" fmla="*/ 2147483647 h 630"/>
              <a:gd name="T98" fmla="*/ 2147483647 w 1688"/>
              <a:gd name="T99" fmla="*/ 2147483647 h 630"/>
              <a:gd name="T100" fmla="*/ 2147483647 w 1688"/>
              <a:gd name="T101" fmla="*/ 2147483647 h 630"/>
              <a:gd name="T102" fmla="*/ 2147483647 w 1688"/>
              <a:gd name="T103" fmla="*/ 2147483647 h 630"/>
              <a:gd name="T104" fmla="*/ 2147483647 w 1688"/>
              <a:gd name="T105" fmla="*/ 2147483647 h 630"/>
              <a:gd name="T106" fmla="*/ 2147483647 w 1688"/>
              <a:gd name="T107" fmla="*/ 2147483647 h 630"/>
              <a:gd name="T108" fmla="*/ 2147483647 w 1688"/>
              <a:gd name="T109" fmla="*/ 2147483647 h 630"/>
              <a:gd name="T110" fmla="*/ 2147483647 w 1688"/>
              <a:gd name="T111" fmla="*/ 2147483647 h 630"/>
              <a:gd name="T112" fmla="*/ 2147483647 w 1688"/>
              <a:gd name="T113" fmla="*/ 2147483647 h 630"/>
              <a:gd name="T114" fmla="*/ 2147483647 w 1688"/>
              <a:gd name="T115" fmla="*/ 2147483647 h 630"/>
              <a:gd name="T116" fmla="*/ 2147483647 w 1688"/>
              <a:gd name="T117" fmla="*/ 2147483647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88"/>
              <a:gd name="T178" fmla="*/ 0 h 630"/>
              <a:gd name="T179" fmla="*/ 1688 w 1688"/>
              <a:gd name="T180" fmla="*/ 630 h 6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22" name="Freeform 162">
            <a:extLst>
              <a:ext uri="{FF2B5EF4-FFF2-40B4-BE49-F238E27FC236}">
                <a16:creationId xmlns:a16="http://schemas.microsoft.com/office/drawing/2014/main" id="{304792A1-4296-4734-8BEE-373E93BE6326}"/>
              </a:ext>
            </a:extLst>
          </p:cNvPr>
          <p:cNvSpPr>
            <a:spLocks/>
          </p:cNvSpPr>
          <p:nvPr>
            <p:custDataLst>
              <p:tags r:id="rId93"/>
            </p:custDataLst>
          </p:nvPr>
        </p:nvSpPr>
        <p:spPr bwMode="auto">
          <a:xfrm>
            <a:off x="2265363" y="3981450"/>
            <a:ext cx="328612" cy="415925"/>
          </a:xfrm>
          <a:custGeom>
            <a:avLst/>
            <a:gdLst>
              <a:gd name="T0" fmla="*/ 2147483647 w 758"/>
              <a:gd name="T1" fmla="*/ 2147483647 h 795"/>
              <a:gd name="T2" fmla="*/ 2147483647 w 758"/>
              <a:gd name="T3" fmla="*/ 2147483647 h 795"/>
              <a:gd name="T4" fmla="*/ 2147483647 w 758"/>
              <a:gd name="T5" fmla="*/ 2147483647 h 795"/>
              <a:gd name="T6" fmla="*/ 2147483647 w 758"/>
              <a:gd name="T7" fmla="*/ 2147483647 h 795"/>
              <a:gd name="T8" fmla="*/ 2147483647 w 758"/>
              <a:gd name="T9" fmla="*/ 2147483647 h 795"/>
              <a:gd name="T10" fmla="*/ 2147483647 w 758"/>
              <a:gd name="T11" fmla="*/ 2147483647 h 795"/>
              <a:gd name="T12" fmla="*/ 2147483647 w 758"/>
              <a:gd name="T13" fmla="*/ 2147483647 h 795"/>
              <a:gd name="T14" fmla="*/ 2147483647 w 758"/>
              <a:gd name="T15" fmla="*/ 2147483647 h 795"/>
              <a:gd name="T16" fmla="*/ 2147483647 w 758"/>
              <a:gd name="T17" fmla="*/ 2147483647 h 795"/>
              <a:gd name="T18" fmla="*/ 2147483647 w 758"/>
              <a:gd name="T19" fmla="*/ 2147483647 h 795"/>
              <a:gd name="T20" fmla="*/ 2147483647 w 758"/>
              <a:gd name="T21" fmla="*/ 2147483647 h 795"/>
              <a:gd name="T22" fmla="*/ 2147483647 w 758"/>
              <a:gd name="T23" fmla="*/ 2147483647 h 795"/>
              <a:gd name="T24" fmla="*/ 2147483647 w 758"/>
              <a:gd name="T25" fmla="*/ 2147483647 h 795"/>
              <a:gd name="T26" fmla="*/ 2147483647 w 758"/>
              <a:gd name="T27" fmla="*/ 2147483647 h 795"/>
              <a:gd name="T28" fmla="*/ 2147483647 w 758"/>
              <a:gd name="T29" fmla="*/ 2147483647 h 795"/>
              <a:gd name="T30" fmla="*/ 2147483647 w 758"/>
              <a:gd name="T31" fmla="*/ 2147483647 h 795"/>
              <a:gd name="T32" fmla="*/ 2147483647 w 758"/>
              <a:gd name="T33" fmla="*/ 2147483647 h 795"/>
              <a:gd name="T34" fmla="*/ 2147483647 w 758"/>
              <a:gd name="T35" fmla="*/ 2147483647 h 795"/>
              <a:gd name="T36" fmla="*/ 2147483647 w 758"/>
              <a:gd name="T37" fmla="*/ 2147483647 h 795"/>
              <a:gd name="T38" fmla="*/ 2147483647 w 758"/>
              <a:gd name="T39" fmla="*/ 2147483647 h 795"/>
              <a:gd name="T40" fmla="*/ 2147483647 w 758"/>
              <a:gd name="T41" fmla="*/ 2147483647 h 795"/>
              <a:gd name="T42" fmla="*/ 2147483647 w 758"/>
              <a:gd name="T43" fmla="*/ 2147483647 h 795"/>
              <a:gd name="T44" fmla="*/ 2147483647 w 758"/>
              <a:gd name="T45" fmla="*/ 2147483647 h 795"/>
              <a:gd name="T46" fmla="*/ 2147483647 w 758"/>
              <a:gd name="T47" fmla="*/ 2147483647 h 795"/>
              <a:gd name="T48" fmla="*/ 2147483647 w 758"/>
              <a:gd name="T49" fmla="*/ 2147483647 h 795"/>
              <a:gd name="T50" fmla="*/ 2147483647 w 758"/>
              <a:gd name="T51" fmla="*/ 2147483647 h 795"/>
              <a:gd name="T52" fmla="*/ 2147483647 w 758"/>
              <a:gd name="T53" fmla="*/ 2147483647 h 795"/>
              <a:gd name="T54" fmla="*/ 2147483647 w 758"/>
              <a:gd name="T55" fmla="*/ 2147483647 h 795"/>
              <a:gd name="T56" fmla="*/ 2147483647 w 758"/>
              <a:gd name="T57" fmla="*/ 2147483647 h 795"/>
              <a:gd name="T58" fmla="*/ 2147483647 w 758"/>
              <a:gd name="T59" fmla="*/ 2147483647 h 795"/>
              <a:gd name="T60" fmla="*/ 2147483647 w 758"/>
              <a:gd name="T61" fmla="*/ 2147483647 h 795"/>
              <a:gd name="T62" fmla="*/ 2147483647 w 758"/>
              <a:gd name="T63" fmla="*/ 2147483647 h 795"/>
              <a:gd name="T64" fmla="*/ 2147483647 w 758"/>
              <a:gd name="T65" fmla="*/ 2147483647 h 795"/>
              <a:gd name="T66" fmla="*/ 2147483647 w 758"/>
              <a:gd name="T67" fmla="*/ 2147483647 h 795"/>
              <a:gd name="T68" fmla="*/ 2147483647 w 758"/>
              <a:gd name="T69" fmla="*/ 2147483647 h 795"/>
              <a:gd name="T70" fmla="*/ 2147483647 w 758"/>
              <a:gd name="T71" fmla="*/ 2147483647 h 795"/>
              <a:gd name="T72" fmla="*/ 2147483647 w 758"/>
              <a:gd name="T73" fmla="*/ 2147483647 h 795"/>
              <a:gd name="T74" fmla="*/ 2147483647 w 758"/>
              <a:gd name="T75" fmla="*/ 2147483647 h 795"/>
              <a:gd name="T76" fmla="*/ 2147483647 w 758"/>
              <a:gd name="T77" fmla="*/ 2147483647 h 795"/>
              <a:gd name="T78" fmla="*/ 2147483647 w 758"/>
              <a:gd name="T79" fmla="*/ 2147483647 h 795"/>
              <a:gd name="T80" fmla="*/ 2147483647 w 758"/>
              <a:gd name="T81" fmla="*/ 2147483647 h 795"/>
              <a:gd name="T82" fmla="*/ 2147483647 w 758"/>
              <a:gd name="T83" fmla="*/ 2147483647 h 795"/>
              <a:gd name="T84" fmla="*/ 2147483647 w 758"/>
              <a:gd name="T85" fmla="*/ 2147483647 h 795"/>
              <a:gd name="T86" fmla="*/ 2147483647 w 758"/>
              <a:gd name="T87" fmla="*/ 2147483647 h 795"/>
              <a:gd name="T88" fmla="*/ 2147483647 w 758"/>
              <a:gd name="T89" fmla="*/ 2147483647 h 795"/>
              <a:gd name="T90" fmla="*/ 2147483647 w 758"/>
              <a:gd name="T91" fmla="*/ 2147483647 h 795"/>
              <a:gd name="T92" fmla="*/ 2147483647 w 758"/>
              <a:gd name="T93" fmla="*/ 2147483647 h 795"/>
              <a:gd name="T94" fmla="*/ 2147483647 w 758"/>
              <a:gd name="T95" fmla="*/ 2147483647 h 795"/>
              <a:gd name="T96" fmla="*/ 2147483647 w 758"/>
              <a:gd name="T97" fmla="*/ 2147483647 h 795"/>
              <a:gd name="T98" fmla="*/ 2147483647 w 758"/>
              <a:gd name="T99" fmla="*/ 2147483647 h 795"/>
              <a:gd name="T100" fmla="*/ 2147483647 w 758"/>
              <a:gd name="T101" fmla="*/ 2147483647 h 795"/>
              <a:gd name="T102" fmla="*/ 2147483647 w 758"/>
              <a:gd name="T103" fmla="*/ 2147483647 h 795"/>
              <a:gd name="T104" fmla="*/ 2147483647 w 758"/>
              <a:gd name="T105" fmla="*/ 2147483647 h 795"/>
              <a:gd name="T106" fmla="*/ 2147483647 w 758"/>
              <a:gd name="T107" fmla="*/ 2147483647 h 795"/>
              <a:gd name="T108" fmla="*/ 2147483647 w 758"/>
              <a:gd name="T109" fmla="*/ 2147483647 h 795"/>
              <a:gd name="T110" fmla="*/ 2147483647 w 758"/>
              <a:gd name="T111" fmla="*/ 2147483647 h 795"/>
              <a:gd name="T112" fmla="*/ 2147483647 w 758"/>
              <a:gd name="T113" fmla="*/ 2147483647 h 795"/>
              <a:gd name="T114" fmla="*/ 2147483647 w 758"/>
              <a:gd name="T115" fmla="*/ 2147483647 h 795"/>
              <a:gd name="T116" fmla="*/ 2147483647 w 758"/>
              <a:gd name="T117" fmla="*/ 2147483647 h 795"/>
              <a:gd name="T118" fmla="*/ 0 w 758"/>
              <a:gd name="T119" fmla="*/ 2147483647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58"/>
              <a:gd name="T181" fmla="*/ 0 h 795"/>
              <a:gd name="T182" fmla="*/ 758 w 758"/>
              <a:gd name="T183" fmla="*/ 795 h 7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23" name="Freeform 163">
            <a:extLst>
              <a:ext uri="{FF2B5EF4-FFF2-40B4-BE49-F238E27FC236}">
                <a16:creationId xmlns:a16="http://schemas.microsoft.com/office/drawing/2014/main" id="{3512899F-C5BF-415F-ADF3-EE62ED01EC6F}"/>
              </a:ext>
            </a:extLst>
          </p:cNvPr>
          <p:cNvSpPr>
            <a:spLocks/>
          </p:cNvSpPr>
          <p:nvPr>
            <p:custDataLst>
              <p:tags r:id="rId94"/>
            </p:custDataLst>
          </p:nvPr>
        </p:nvSpPr>
        <p:spPr bwMode="auto">
          <a:xfrm>
            <a:off x="2479675" y="3411538"/>
            <a:ext cx="119063" cy="215900"/>
          </a:xfrm>
          <a:custGeom>
            <a:avLst/>
            <a:gdLst>
              <a:gd name="T0" fmla="*/ 2147483647 w 273"/>
              <a:gd name="T1" fmla="*/ 2147483647 h 414"/>
              <a:gd name="T2" fmla="*/ 2147483647 w 273"/>
              <a:gd name="T3" fmla="*/ 2147483647 h 414"/>
              <a:gd name="T4" fmla="*/ 2147483647 w 273"/>
              <a:gd name="T5" fmla="*/ 2147483647 h 414"/>
              <a:gd name="T6" fmla="*/ 2147483647 w 273"/>
              <a:gd name="T7" fmla="*/ 2147483647 h 414"/>
              <a:gd name="T8" fmla="*/ 2147483647 w 273"/>
              <a:gd name="T9" fmla="*/ 2147483647 h 414"/>
              <a:gd name="T10" fmla="*/ 2147483647 w 273"/>
              <a:gd name="T11" fmla="*/ 2147483647 h 414"/>
              <a:gd name="T12" fmla="*/ 2147483647 w 273"/>
              <a:gd name="T13" fmla="*/ 2147483647 h 414"/>
              <a:gd name="T14" fmla="*/ 2147483647 w 273"/>
              <a:gd name="T15" fmla="*/ 2147483647 h 414"/>
              <a:gd name="T16" fmla="*/ 2147483647 w 273"/>
              <a:gd name="T17" fmla="*/ 2147483647 h 414"/>
              <a:gd name="T18" fmla="*/ 2147483647 w 273"/>
              <a:gd name="T19" fmla="*/ 2147483647 h 414"/>
              <a:gd name="T20" fmla="*/ 2147483647 w 273"/>
              <a:gd name="T21" fmla="*/ 2147483647 h 414"/>
              <a:gd name="T22" fmla="*/ 2147483647 w 273"/>
              <a:gd name="T23" fmla="*/ 2147483647 h 414"/>
              <a:gd name="T24" fmla="*/ 2147483647 w 273"/>
              <a:gd name="T25" fmla="*/ 2147483647 h 414"/>
              <a:gd name="T26" fmla="*/ 2147483647 w 273"/>
              <a:gd name="T27" fmla="*/ 2147483647 h 414"/>
              <a:gd name="T28" fmla="*/ 2147483647 w 273"/>
              <a:gd name="T29" fmla="*/ 2147483647 h 414"/>
              <a:gd name="T30" fmla="*/ 2147483647 w 273"/>
              <a:gd name="T31" fmla="*/ 2147483647 h 414"/>
              <a:gd name="T32" fmla="*/ 2147483647 w 273"/>
              <a:gd name="T33" fmla="*/ 2147483647 h 414"/>
              <a:gd name="T34" fmla="*/ 2147483647 w 273"/>
              <a:gd name="T35" fmla="*/ 2147483647 h 414"/>
              <a:gd name="T36" fmla="*/ 2147483647 w 273"/>
              <a:gd name="T37" fmla="*/ 2147483647 h 414"/>
              <a:gd name="T38" fmla="*/ 2147483647 w 273"/>
              <a:gd name="T39" fmla="*/ 2147483647 h 414"/>
              <a:gd name="T40" fmla="*/ 2147483647 w 273"/>
              <a:gd name="T41" fmla="*/ 2147483647 h 414"/>
              <a:gd name="T42" fmla="*/ 2147483647 w 273"/>
              <a:gd name="T43" fmla="*/ 2147483647 h 414"/>
              <a:gd name="T44" fmla="*/ 2147483647 w 273"/>
              <a:gd name="T45" fmla="*/ 2147483647 h 414"/>
              <a:gd name="T46" fmla="*/ 2147483647 w 273"/>
              <a:gd name="T47" fmla="*/ 2147483647 h 414"/>
              <a:gd name="T48" fmla="*/ 2147483647 w 273"/>
              <a:gd name="T49" fmla="*/ 2147483647 h 414"/>
              <a:gd name="T50" fmla="*/ 2147483647 w 273"/>
              <a:gd name="T51" fmla="*/ 2147483647 h 414"/>
              <a:gd name="T52" fmla="*/ 2147483647 w 273"/>
              <a:gd name="T53" fmla="*/ 2147483647 h 414"/>
              <a:gd name="T54" fmla="*/ 2147483647 w 273"/>
              <a:gd name="T55" fmla="*/ 2147483647 h 414"/>
              <a:gd name="T56" fmla="*/ 2147483647 w 273"/>
              <a:gd name="T57" fmla="*/ 2147483647 h 414"/>
              <a:gd name="T58" fmla="*/ 2147483647 w 273"/>
              <a:gd name="T59" fmla="*/ 2147483647 h 414"/>
              <a:gd name="T60" fmla="*/ 2147483647 w 273"/>
              <a:gd name="T61" fmla="*/ 2147483647 h 414"/>
              <a:gd name="T62" fmla="*/ 2147483647 w 273"/>
              <a:gd name="T63" fmla="*/ 2147483647 h 414"/>
              <a:gd name="T64" fmla="*/ 2147483647 w 273"/>
              <a:gd name="T65" fmla="*/ 2147483647 h 414"/>
              <a:gd name="T66" fmla="*/ 2147483647 w 273"/>
              <a:gd name="T67" fmla="*/ 2147483647 h 414"/>
              <a:gd name="T68" fmla="*/ 2147483647 w 273"/>
              <a:gd name="T69" fmla="*/ 2147483647 h 414"/>
              <a:gd name="T70" fmla="*/ 2147483647 w 273"/>
              <a:gd name="T71" fmla="*/ 2147483647 h 414"/>
              <a:gd name="T72" fmla="*/ 2147483647 w 273"/>
              <a:gd name="T73" fmla="*/ 2147483647 h 414"/>
              <a:gd name="T74" fmla="*/ 2147483647 w 273"/>
              <a:gd name="T75" fmla="*/ 2147483647 h 414"/>
              <a:gd name="T76" fmla="*/ 2147483647 w 273"/>
              <a:gd name="T77" fmla="*/ 2147483647 h 414"/>
              <a:gd name="T78" fmla="*/ 2147483647 w 273"/>
              <a:gd name="T79" fmla="*/ 2147483647 h 414"/>
              <a:gd name="T80" fmla="*/ 2147483647 w 273"/>
              <a:gd name="T81" fmla="*/ 2147483647 h 414"/>
              <a:gd name="T82" fmla="*/ 2147483647 w 273"/>
              <a:gd name="T83" fmla="*/ 2147483647 h 414"/>
              <a:gd name="T84" fmla="*/ 2147483647 w 273"/>
              <a:gd name="T85" fmla="*/ 2147483647 h 414"/>
              <a:gd name="T86" fmla="*/ 2147483647 w 273"/>
              <a:gd name="T87" fmla="*/ 2147483647 h 414"/>
              <a:gd name="T88" fmla="*/ 2147483647 w 273"/>
              <a:gd name="T89" fmla="*/ 2147483647 h 414"/>
              <a:gd name="T90" fmla="*/ 2147483647 w 273"/>
              <a:gd name="T91" fmla="*/ 2147483647 h 414"/>
              <a:gd name="T92" fmla="*/ 2147483647 w 273"/>
              <a:gd name="T93" fmla="*/ 2147483647 h 414"/>
              <a:gd name="T94" fmla="*/ 2147483647 w 273"/>
              <a:gd name="T95" fmla="*/ 2147483647 h 414"/>
              <a:gd name="T96" fmla="*/ 2147483647 w 273"/>
              <a:gd name="T97" fmla="*/ 2147483647 h 414"/>
              <a:gd name="T98" fmla="*/ 2147483647 w 273"/>
              <a:gd name="T99" fmla="*/ 2147483647 h 414"/>
              <a:gd name="T100" fmla="*/ 2147483647 w 273"/>
              <a:gd name="T101" fmla="*/ 2147483647 h 414"/>
              <a:gd name="T102" fmla="*/ 2147483647 w 273"/>
              <a:gd name="T103" fmla="*/ 2147483647 h 414"/>
              <a:gd name="T104" fmla="*/ 2147483647 w 273"/>
              <a:gd name="T105" fmla="*/ 2147483647 h 414"/>
              <a:gd name="T106" fmla="*/ 2147483647 w 273"/>
              <a:gd name="T107" fmla="*/ 2147483647 h 414"/>
              <a:gd name="T108" fmla="*/ 2147483647 w 273"/>
              <a:gd name="T109" fmla="*/ 2147483647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3"/>
              <a:gd name="T166" fmla="*/ 0 h 414"/>
              <a:gd name="T167" fmla="*/ 273 w 273"/>
              <a:gd name="T168" fmla="*/ 414 h 41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22624" name="Group 164">
            <a:extLst>
              <a:ext uri="{FF2B5EF4-FFF2-40B4-BE49-F238E27FC236}">
                <a16:creationId xmlns:a16="http://schemas.microsoft.com/office/drawing/2014/main" id="{DD3CBC5A-DFD8-4ABF-8180-A9AE3C091805}"/>
              </a:ext>
            </a:extLst>
          </p:cNvPr>
          <p:cNvGrpSpPr>
            <a:grpSpLocks/>
          </p:cNvGrpSpPr>
          <p:nvPr>
            <p:custDataLst>
              <p:tags r:id="rId95"/>
            </p:custDataLst>
          </p:nvPr>
        </p:nvGrpSpPr>
        <p:grpSpPr bwMode="auto">
          <a:xfrm>
            <a:off x="2193925" y="3246438"/>
            <a:ext cx="323850" cy="401637"/>
            <a:chOff x="1486" y="2412"/>
            <a:chExt cx="244" cy="256"/>
          </a:xfrm>
        </p:grpSpPr>
        <p:sp>
          <p:nvSpPr>
            <p:cNvPr id="22944" name="Freeform 165">
              <a:extLst>
                <a:ext uri="{FF2B5EF4-FFF2-40B4-BE49-F238E27FC236}">
                  <a16:creationId xmlns:a16="http://schemas.microsoft.com/office/drawing/2014/main" id="{CFF61568-2EBB-4317-AB55-C20D0A8E81D3}"/>
                </a:ext>
              </a:extLst>
            </p:cNvPr>
            <p:cNvSpPr>
              <a:spLocks/>
            </p:cNvSpPr>
            <p:nvPr/>
          </p:nvSpPr>
          <p:spPr bwMode="auto">
            <a:xfrm>
              <a:off x="1639" y="2457"/>
              <a:ext cx="18" cy="7"/>
            </a:xfrm>
            <a:custGeom>
              <a:avLst/>
              <a:gdLst>
                <a:gd name="T0" fmla="*/ 0 w 54"/>
                <a:gd name="T1" fmla="*/ 0 h 22"/>
                <a:gd name="T2" fmla="*/ 0 w 54"/>
                <a:gd name="T3" fmla="*/ 0 h 22"/>
                <a:gd name="T4" fmla="*/ 0 w 54"/>
                <a:gd name="T5" fmla="*/ 0 h 22"/>
                <a:gd name="T6" fmla="*/ 0 w 54"/>
                <a:gd name="T7" fmla="*/ 0 h 22"/>
                <a:gd name="T8" fmla="*/ 0 w 54"/>
                <a:gd name="T9" fmla="*/ 0 h 22"/>
                <a:gd name="T10" fmla="*/ 0 w 54"/>
                <a:gd name="T11" fmla="*/ 0 h 22"/>
                <a:gd name="T12" fmla="*/ 0 w 54"/>
                <a:gd name="T13" fmla="*/ 0 h 22"/>
                <a:gd name="T14" fmla="*/ 0 w 54"/>
                <a:gd name="T15" fmla="*/ 0 h 22"/>
                <a:gd name="T16" fmla="*/ 0 w 54"/>
                <a:gd name="T17" fmla="*/ 0 h 22"/>
                <a:gd name="T18" fmla="*/ 0 w 54"/>
                <a:gd name="T19" fmla="*/ 0 h 22"/>
                <a:gd name="T20" fmla="*/ 0 w 54"/>
                <a:gd name="T21" fmla="*/ 0 h 22"/>
                <a:gd name="T22" fmla="*/ 0 w 54"/>
                <a:gd name="T23" fmla="*/ 0 h 22"/>
                <a:gd name="T24" fmla="*/ 0 w 54"/>
                <a:gd name="T25" fmla="*/ 0 h 22"/>
                <a:gd name="T26" fmla="*/ 0 w 54"/>
                <a:gd name="T27" fmla="*/ 0 h 22"/>
                <a:gd name="T28" fmla="*/ 0 w 54"/>
                <a:gd name="T29" fmla="*/ 0 h 22"/>
                <a:gd name="T30" fmla="*/ 0 w 54"/>
                <a:gd name="T31" fmla="*/ 0 h 22"/>
                <a:gd name="T32" fmla="*/ 0 w 54"/>
                <a:gd name="T33" fmla="*/ 0 h 22"/>
                <a:gd name="T34" fmla="*/ 0 w 54"/>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22"/>
                <a:gd name="T56" fmla="*/ 54 w 54"/>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45" name="Freeform 166">
              <a:extLst>
                <a:ext uri="{FF2B5EF4-FFF2-40B4-BE49-F238E27FC236}">
                  <a16:creationId xmlns:a16="http://schemas.microsoft.com/office/drawing/2014/main" id="{6EB7E692-9520-43E7-9566-5EC0545F16C2}"/>
                </a:ext>
              </a:extLst>
            </p:cNvPr>
            <p:cNvSpPr>
              <a:spLocks/>
            </p:cNvSpPr>
            <p:nvPr/>
          </p:nvSpPr>
          <p:spPr bwMode="auto">
            <a:xfrm>
              <a:off x="1526" y="2412"/>
              <a:ext cx="2" cy="8"/>
            </a:xfrm>
            <a:custGeom>
              <a:avLst/>
              <a:gdLst>
                <a:gd name="T0" fmla="*/ 0 w 6"/>
                <a:gd name="T1" fmla="*/ 0 h 24"/>
                <a:gd name="T2" fmla="*/ 0 w 6"/>
                <a:gd name="T3" fmla="*/ 0 h 24"/>
                <a:gd name="T4" fmla="*/ 0 w 6"/>
                <a:gd name="T5" fmla="*/ 0 h 24"/>
                <a:gd name="T6" fmla="*/ 0 w 6"/>
                <a:gd name="T7" fmla="*/ 0 h 24"/>
                <a:gd name="T8" fmla="*/ 0 w 6"/>
                <a:gd name="T9" fmla="*/ 0 h 24"/>
                <a:gd name="T10" fmla="*/ 0 w 6"/>
                <a:gd name="T11" fmla="*/ 0 h 24"/>
                <a:gd name="T12" fmla="*/ 0 w 6"/>
                <a:gd name="T13" fmla="*/ 0 h 24"/>
                <a:gd name="T14" fmla="*/ 0 w 6"/>
                <a:gd name="T15" fmla="*/ 0 h 24"/>
                <a:gd name="T16" fmla="*/ 0 w 6"/>
                <a:gd name="T17" fmla="*/ 0 h 24"/>
                <a:gd name="T18" fmla="*/ 0 w 6"/>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4"/>
                <a:gd name="T32" fmla="*/ 6 w 6"/>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46" name="Freeform 167">
              <a:extLst>
                <a:ext uri="{FF2B5EF4-FFF2-40B4-BE49-F238E27FC236}">
                  <a16:creationId xmlns:a16="http://schemas.microsoft.com/office/drawing/2014/main" id="{B8C1737D-E233-4E66-8767-162E7B36AE50}"/>
                </a:ext>
              </a:extLst>
            </p:cNvPr>
            <p:cNvSpPr>
              <a:spLocks/>
            </p:cNvSpPr>
            <p:nvPr/>
          </p:nvSpPr>
          <p:spPr bwMode="auto">
            <a:xfrm>
              <a:off x="1557" y="2438"/>
              <a:ext cx="8" cy="4"/>
            </a:xfrm>
            <a:custGeom>
              <a:avLst/>
              <a:gdLst>
                <a:gd name="T0" fmla="*/ 0 w 27"/>
                <a:gd name="T1" fmla="*/ 0 h 12"/>
                <a:gd name="T2" fmla="*/ 0 w 27"/>
                <a:gd name="T3" fmla="*/ 0 h 12"/>
                <a:gd name="T4" fmla="*/ 0 w 27"/>
                <a:gd name="T5" fmla="*/ 0 h 12"/>
                <a:gd name="T6" fmla="*/ 0 w 27"/>
                <a:gd name="T7" fmla="*/ 0 h 12"/>
                <a:gd name="T8" fmla="*/ 0 60000 65536"/>
                <a:gd name="T9" fmla="*/ 0 60000 65536"/>
                <a:gd name="T10" fmla="*/ 0 60000 65536"/>
                <a:gd name="T11" fmla="*/ 0 60000 65536"/>
                <a:gd name="T12" fmla="*/ 0 w 27"/>
                <a:gd name="T13" fmla="*/ 0 h 12"/>
                <a:gd name="T14" fmla="*/ 27 w 27"/>
                <a:gd name="T15" fmla="*/ 12 h 12"/>
              </a:gdLst>
              <a:ahLst/>
              <a:cxnLst>
                <a:cxn ang="T8">
                  <a:pos x="T0" y="T1"/>
                </a:cxn>
                <a:cxn ang="T9">
                  <a:pos x="T2" y="T3"/>
                </a:cxn>
                <a:cxn ang="T10">
                  <a:pos x="T4" y="T5"/>
                </a:cxn>
                <a:cxn ang="T11">
                  <a:pos x="T6" y="T7"/>
                </a:cxn>
              </a:cxnLst>
              <a:rect l="T12" t="T13" r="T14" b="T15"/>
              <a:pathLst>
                <a:path w="27" h="12">
                  <a:moveTo>
                    <a:pt x="0" y="12"/>
                  </a:moveTo>
                  <a:lnTo>
                    <a:pt x="27" y="12"/>
                  </a:lnTo>
                  <a:lnTo>
                    <a:pt x="14" y="0"/>
                  </a:lnTo>
                  <a:lnTo>
                    <a:pt x="0" y="12"/>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47" name="Freeform 168">
              <a:extLst>
                <a:ext uri="{FF2B5EF4-FFF2-40B4-BE49-F238E27FC236}">
                  <a16:creationId xmlns:a16="http://schemas.microsoft.com/office/drawing/2014/main" id="{40EE7B5E-1988-480F-99C6-A8905CD46B4C}"/>
                </a:ext>
              </a:extLst>
            </p:cNvPr>
            <p:cNvSpPr>
              <a:spLocks/>
            </p:cNvSpPr>
            <p:nvPr/>
          </p:nvSpPr>
          <p:spPr bwMode="auto">
            <a:xfrm>
              <a:off x="1486" y="2444"/>
              <a:ext cx="244" cy="224"/>
            </a:xfrm>
            <a:custGeom>
              <a:avLst/>
              <a:gdLst>
                <a:gd name="T0" fmla="*/ 0 w 743"/>
                <a:gd name="T1" fmla="*/ 0 h 672"/>
                <a:gd name="T2" fmla="*/ 0 w 743"/>
                <a:gd name="T3" fmla="*/ 0 h 672"/>
                <a:gd name="T4" fmla="*/ 0 w 743"/>
                <a:gd name="T5" fmla="*/ 0 h 672"/>
                <a:gd name="T6" fmla="*/ 0 w 743"/>
                <a:gd name="T7" fmla="*/ 0 h 672"/>
                <a:gd name="T8" fmla="*/ 0 w 743"/>
                <a:gd name="T9" fmla="*/ 0 h 672"/>
                <a:gd name="T10" fmla="*/ 0 w 743"/>
                <a:gd name="T11" fmla="*/ 0 h 672"/>
                <a:gd name="T12" fmla="*/ 0 w 743"/>
                <a:gd name="T13" fmla="*/ 0 h 672"/>
                <a:gd name="T14" fmla="*/ 0 w 743"/>
                <a:gd name="T15" fmla="*/ 0 h 672"/>
                <a:gd name="T16" fmla="*/ 0 w 743"/>
                <a:gd name="T17" fmla="*/ 0 h 672"/>
                <a:gd name="T18" fmla="*/ 0 w 743"/>
                <a:gd name="T19" fmla="*/ 0 h 672"/>
                <a:gd name="T20" fmla="*/ 0 w 743"/>
                <a:gd name="T21" fmla="*/ 0 h 672"/>
                <a:gd name="T22" fmla="*/ 0 w 743"/>
                <a:gd name="T23" fmla="*/ 0 h 672"/>
                <a:gd name="T24" fmla="*/ 0 w 743"/>
                <a:gd name="T25" fmla="*/ 0 h 672"/>
                <a:gd name="T26" fmla="*/ 0 w 743"/>
                <a:gd name="T27" fmla="*/ 0 h 672"/>
                <a:gd name="T28" fmla="*/ 0 w 743"/>
                <a:gd name="T29" fmla="*/ 0 h 672"/>
                <a:gd name="T30" fmla="*/ 0 w 743"/>
                <a:gd name="T31" fmla="*/ 0 h 672"/>
                <a:gd name="T32" fmla="*/ 0 w 743"/>
                <a:gd name="T33" fmla="*/ 0 h 672"/>
                <a:gd name="T34" fmla="*/ 0 w 743"/>
                <a:gd name="T35" fmla="*/ 0 h 672"/>
                <a:gd name="T36" fmla="*/ 0 w 743"/>
                <a:gd name="T37" fmla="*/ 0 h 672"/>
                <a:gd name="T38" fmla="*/ 0 w 743"/>
                <a:gd name="T39" fmla="*/ 0 h 672"/>
                <a:gd name="T40" fmla="*/ 0 w 743"/>
                <a:gd name="T41" fmla="*/ 0 h 672"/>
                <a:gd name="T42" fmla="*/ 0 w 743"/>
                <a:gd name="T43" fmla="*/ 0 h 672"/>
                <a:gd name="T44" fmla="*/ 0 w 743"/>
                <a:gd name="T45" fmla="*/ 0 h 672"/>
                <a:gd name="T46" fmla="*/ 0 w 743"/>
                <a:gd name="T47" fmla="*/ 0 h 672"/>
                <a:gd name="T48" fmla="*/ 0 w 743"/>
                <a:gd name="T49" fmla="*/ 0 h 672"/>
                <a:gd name="T50" fmla="*/ 0 w 743"/>
                <a:gd name="T51" fmla="*/ 0 h 672"/>
                <a:gd name="T52" fmla="*/ 0 w 743"/>
                <a:gd name="T53" fmla="*/ 0 h 672"/>
                <a:gd name="T54" fmla="*/ 0 w 743"/>
                <a:gd name="T55" fmla="*/ 0 h 672"/>
                <a:gd name="T56" fmla="*/ 0 w 743"/>
                <a:gd name="T57" fmla="*/ 0 h 672"/>
                <a:gd name="T58" fmla="*/ 0 w 743"/>
                <a:gd name="T59" fmla="*/ 0 h 672"/>
                <a:gd name="T60" fmla="*/ 0 w 743"/>
                <a:gd name="T61" fmla="*/ 0 h 672"/>
                <a:gd name="T62" fmla="*/ 0 w 743"/>
                <a:gd name="T63" fmla="*/ 0 h 672"/>
                <a:gd name="T64" fmla="*/ 0 w 743"/>
                <a:gd name="T65" fmla="*/ 0 h 672"/>
                <a:gd name="T66" fmla="*/ 0 w 743"/>
                <a:gd name="T67" fmla="*/ 0 h 672"/>
                <a:gd name="T68" fmla="*/ 0 w 743"/>
                <a:gd name="T69" fmla="*/ 0 h 672"/>
                <a:gd name="T70" fmla="*/ 0 w 743"/>
                <a:gd name="T71" fmla="*/ 0 h 672"/>
                <a:gd name="T72" fmla="*/ 0 w 743"/>
                <a:gd name="T73" fmla="*/ 0 h 672"/>
                <a:gd name="T74" fmla="*/ 0 w 743"/>
                <a:gd name="T75" fmla="*/ 0 h 672"/>
                <a:gd name="T76" fmla="*/ 0 w 743"/>
                <a:gd name="T77" fmla="*/ 0 h 672"/>
                <a:gd name="T78" fmla="*/ 0 w 743"/>
                <a:gd name="T79" fmla="*/ 0 h 672"/>
                <a:gd name="T80" fmla="*/ 0 w 743"/>
                <a:gd name="T81" fmla="*/ 0 h 672"/>
                <a:gd name="T82" fmla="*/ 0 w 743"/>
                <a:gd name="T83" fmla="*/ 0 h 672"/>
                <a:gd name="T84" fmla="*/ 0 w 743"/>
                <a:gd name="T85" fmla="*/ 0 h 672"/>
                <a:gd name="T86" fmla="*/ 0 w 743"/>
                <a:gd name="T87" fmla="*/ 0 h 672"/>
                <a:gd name="T88" fmla="*/ 0 w 743"/>
                <a:gd name="T89" fmla="*/ 0 h 672"/>
                <a:gd name="T90" fmla="*/ 0 w 743"/>
                <a:gd name="T91" fmla="*/ 0 h 672"/>
                <a:gd name="T92" fmla="*/ 0 w 743"/>
                <a:gd name="T93" fmla="*/ 0 h 672"/>
                <a:gd name="T94" fmla="*/ 0 w 743"/>
                <a:gd name="T95" fmla="*/ 0 h 672"/>
                <a:gd name="T96" fmla="*/ 0 w 743"/>
                <a:gd name="T97" fmla="*/ 0 h 672"/>
                <a:gd name="T98" fmla="*/ 0 w 743"/>
                <a:gd name="T99" fmla="*/ 0 h 672"/>
                <a:gd name="T100" fmla="*/ 0 w 743"/>
                <a:gd name="T101" fmla="*/ 0 h 672"/>
                <a:gd name="T102" fmla="*/ 0 w 743"/>
                <a:gd name="T103" fmla="*/ 0 h 672"/>
                <a:gd name="T104" fmla="*/ 0 w 743"/>
                <a:gd name="T105" fmla="*/ 0 h 672"/>
                <a:gd name="T106" fmla="*/ 0 w 743"/>
                <a:gd name="T107" fmla="*/ 0 h 672"/>
                <a:gd name="T108" fmla="*/ 0 w 743"/>
                <a:gd name="T109" fmla="*/ 0 h 672"/>
                <a:gd name="T110" fmla="*/ 0 w 743"/>
                <a:gd name="T111" fmla="*/ 0 h 672"/>
                <a:gd name="T112" fmla="*/ 0 w 743"/>
                <a:gd name="T113" fmla="*/ 0 h 672"/>
                <a:gd name="T114" fmla="*/ 0 w 743"/>
                <a:gd name="T115" fmla="*/ 0 h 672"/>
                <a:gd name="T116" fmla="*/ 0 w 743"/>
                <a:gd name="T117" fmla="*/ 0 h 672"/>
                <a:gd name="T118" fmla="*/ 0 w 743"/>
                <a:gd name="T119" fmla="*/ 0 h 6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43"/>
                <a:gd name="T181" fmla="*/ 0 h 672"/>
                <a:gd name="T182" fmla="*/ 743 w 743"/>
                <a:gd name="T183" fmla="*/ 672 h 6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22625" name="Freeform 169">
            <a:extLst>
              <a:ext uri="{FF2B5EF4-FFF2-40B4-BE49-F238E27FC236}">
                <a16:creationId xmlns:a16="http://schemas.microsoft.com/office/drawing/2014/main" id="{C9D66771-001D-4A15-8A22-17957B995D8D}"/>
              </a:ext>
            </a:extLst>
          </p:cNvPr>
          <p:cNvSpPr>
            <a:spLocks/>
          </p:cNvSpPr>
          <p:nvPr>
            <p:custDataLst>
              <p:tags r:id="rId96"/>
            </p:custDataLst>
          </p:nvPr>
        </p:nvSpPr>
        <p:spPr bwMode="auto">
          <a:xfrm>
            <a:off x="7215188" y="4786313"/>
            <a:ext cx="31750" cy="11112"/>
          </a:xfrm>
          <a:custGeom>
            <a:avLst/>
            <a:gdLst>
              <a:gd name="T0" fmla="*/ 0 w 79"/>
              <a:gd name="T1" fmla="*/ 2147483647 h 23"/>
              <a:gd name="T2" fmla="*/ 2147483647 w 79"/>
              <a:gd name="T3" fmla="*/ 2147483647 h 23"/>
              <a:gd name="T4" fmla="*/ 2147483647 w 79"/>
              <a:gd name="T5" fmla="*/ 2147483647 h 23"/>
              <a:gd name="T6" fmla="*/ 2147483647 w 79"/>
              <a:gd name="T7" fmla="*/ 2147483647 h 23"/>
              <a:gd name="T8" fmla="*/ 2147483647 w 79"/>
              <a:gd name="T9" fmla="*/ 0 h 23"/>
              <a:gd name="T10" fmla="*/ 2147483647 w 79"/>
              <a:gd name="T11" fmla="*/ 0 h 23"/>
              <a:gd name="T12" fmla="*/ 2147483647 w 79"/>
              <a:gd name="T13" fmla="*/ 2147483647 h 23"/>
              <a:gd name="T14" fmla="*/ 2147483647 w 79"/>
              <a:gd name="T15" fmla="*/ 2147483647 h 23"/>
              <a:gd name="T16" fmla="*/ 2147483647 w 79"/>
              <a:gd name="T17" fmla="*/ 2147483647 h 23"/>
              <a:gd name="T18" fmla="*/ 2147483647 w 79"/>
              <a:gd name="T19" fmla="*/ 2147483647 h 23"/>
              <a:gd name="T20" fmla="*/ 2147483647 w 79"/>
              <a:gd name="T21" fmla="*/ 2147483647 h 23"/>
              <a:gd name="T22" fmla="*/ 2147483647 w 79"/>
              <a:gd name="T23" fmla="*/ 2147483647 h 23"/>
              <a:gd name="T24" fmla="*/ 2147483647 w 79"/>
              <a:gd name="T25" fmla="*/ 2147483647 h 23"/>
              <a:gd name="T26" fmla="*/ 2147483647 w 79"/>
              <a:gd name="T27" fmla="*/ 2147483647 h 23"/>
              <a:gd name="T28" fmla="*/ 2147483647 w 79"/>
              <a:gd name="T29" fmla="*/ 2147483647 h 23"/>
              <a:gd name="T30" fmla="*/ 2147483647 w 79"/>
              <a:gd name="T31" fmla="*/ 2147483647 h 23"/>
              <a:gd name="T32" fmla="*/ 2147483647 w 79"/>
              <a:gd name="T33" fmla="*/ 2147483647 h 23"/>
              <a:gd name="T34" fmla="*/ 2147483647 w 79"/>
              <a:gd name="T35" fmla="*/ 2147483647 h 23"/>
              <a:gd name="T36" fmla="*/ 2147483647 w 79"/>
              <a:gd name="T37" fmla="*/ 2147483647 h 23"/>
              <a:gd name="T38" fmla="*/ 2147483647 w 79"/>
              <a:gd name="T39" fmla="*/ 2147483647 h 23"/>
              <a:gd name="T40" fmla="*/ 2147483647 w 79"/>
              <a:gd name="T41" fmla="*/ 2147483647 h 23"/>
              <a:gd name="T42" fmla="*/ 2147483647 w 79"/>
              <a:gd name="T43" fmla="*/ 2147483647 h 23"/>
              <a:gd name="T44" fmla="*/ 2147483647 w 79"/>
              <a:gd name="T45" fmla="*/ 2147483647 h 23"/>
              <a:gd name="T46" fmla="*/ 2147483647 w 79"/>
              <a:gd name="T47" fmla="*/ 2147483647 h 23"/>
              <a:gd name="T48" fmla="*/ 0 w 79"/>
              <a:gd name="T49" fmla="*/ 2147483647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23"/>
              <a:gd name="T77" fmla="*/ 79 w 79"/>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26" name="Freeform 170">
            <a:extLst>
              <a:ext uri="{FF2B5EF4-FFF2-40B4-BE49-F238E27FC236}">
                <a16:creationId xmlns:a16="http://schemas.microsoft.com/office/drawing/2014/main" id="{1C3BC34F-1FEF-42C1-9E7B-70EEBB0BFCB4}"/>
              </a:ext>
            </a:extLst>
          </p:cNvPr>
          <p:cNvSpPr>
            <a:spLocks/>
          </p:cNvSpPr>
          <p:nvPr>
            <p:custDataLst>
              <p:tags r:id="rId97"/>
            </p:custDataLst>
          </p:nvPr>
        </p:nvSpPr>
        <p:spPr bwMode="auto">
          <a:xfrm>
            <a:off x="7331075" y="4919663"/>
            <a:ext cx="1588" cy="4762"/>
          </a:xfrm>
          <a:custGeom>
            <a:avLst/>
            <a:gdLst>
              <a:gd name="T0" fmla="*/ 0 w 1787"/>
              <a:gd name="T1" fmla="*/ 0 h 6"/>
              <a:gd name="T2" fmla="*/ 0 w 1787"/>
              <a:gd name="T3" fmla="*/ 2147483647 h 6"/>
              <a:gd name="T4" fmla="*/ 0 w 1787"/>
              <a:gd name="T5" fmla="*/ 0 h 6"/>
              <a:gd name="T6" fmla="*/ 0 60000 65536"/>
              <a:gd name="T7" fmla="*/ 0 60000 65536"/>
              <a:gd name="T8" fmla="*/ 0 60000 65536"/>
              <a:gd name="T9" fmla="*/ 0 w 1787"/>
              <a:gd name="T10" fmla="*/ 0 h 6"/>
              <a:gd name="T11" fmla="*/ 1787 w 1787"/>
              <a:gd name="T12" fmla="*/ 6 h 6"/>
            </a:gdLst>
            <a:ahLst/>
            <a:cxnLst>
              <a:cxn ang="T6">
                <a:pos x="T0" y="T1"/>
              </a:cxn>
              <a:cxn ang="T7">
                <a:pos x="T2" y="T3"/>
              </a:cxn>
              <a:cxn ang="T8">
                <a:pos x="T4" y="T5"/>
              </a:cxn>
            </a:cxnLst>
            <a:rect l="T9" t="T10" r="T11" b="T12"/>
            <a:pathLst>
              <a:path w="1787" h="6">
                <a:moveTo>
                  <a:pt x="0" y="0"/>
                </a:moveTo>
                <a:lnTo>
                  <a:pt x="0" y="6"/>
                </a:lnTo>
                <a:lnTo>
                  <a:pt x="0"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27" name="Line 171">
            <a:extLst>
              <a:ext uri="{FF2B5EF4-FFF2-40B4-BE49-F238E27FC236}">
                <a16:creationId xmlns:a16="http://schemas.microsoft.com/office/drawing/2014/main" id="{7BB1676B-6BA2-442C-AB47-261537933D99}"/>
              </a:ext>
            </a:extLst>
          </p:cNvPr>
          <p:cNvSpPr>
            <a:spLocks noChangeShapeType="1"/>
          </p:cNvSpPr>
          <p:nvPr>
            <p:custDataLst>
              <p:tags r:id="rId98"/>
            </p:custDataLst>
          </p:nvPr>
        </p:nvSpPr>
        <p:spPr bwMode="auto">
          <a:xfrm flipV="1">
            <a:off x="7421563" y="4918075"/>
            <a:ext cx="1587" cy="12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1434" tIns="45717" rIns="91434" bIns="45717"/>
          <a:lstStyle/>
          <a:p>
            <a:endParaRPr lang="en-GB"/>
          </a:p>
        </p:txBody>
      </p:sp>
      <p:sp>
        <p:nvSpPr>
          <p:cNvPr id="22628" name="Freeform 172">
            <a:extLst>
              <a:ext uri="{FF2B5EF4-FFF2-40B4-BE49-F238E27FC236}">
                <a16:creationId xmlns:a16="http://schemas.microsoft.com/office/drawing/2014/main" id="{1A181AD4-E94F-4316-8FC7-10D1E76C10FF}"/>
              </a:ext>
            </a:extLst>
          </p:cNvPr>
          <p:cNvSpPr>
            <a:spLocks/>
          </p:cNvSpPr>
          <p:nvPr>
            <p:custDataLst>
              <p:tags r:id="rId99"/>
            </p:custDataLst>
          </p:nvPr>
        </p:nvSpPr>
        <p:spPr bwMode="auto">
          <a:xfrm>
            <a:off x="7421563" y="4918075"/>
            <a:ext cx="3175" cy="15875"/>
          </a:xfrm>
          <a:custGeom>
            <a:avLst/>
            <a:gdLst>
              <a:gd name="T0" fmla="*/ 0 w 5"/>
              <a:gd name="T1" fmla="*/ 0 h 30"/>
              <a:gd name="T2" fmla="*/ 2147483647 w 5"/>
              <a:gd name="T3" fmla="*/ 2147483647 h 30"/>
              <a:gd name="T4" fmla="*/ 2147483647 w 5"/>
              <a:gd name="T5" fmla="*/ 2147483647 h 30"/>
              <a:gd name="T6" fmla="*/ 2147483647 w 5"/>
              <a:gd name="T7" fmla="*/ 2147483647 h 30"/>
              <a:gd name="T8" fmla="*/ 2147483647 w 5"/>
              <a:gd name="T9" fmla="*/ 2147483647 h 30"/>
              <a:gd name="T10" fmla="*/ 2147483647 w 5"/>
              <a:gd name="T11" fmla="*/ 2147483647 h 30"/>
              <a:gd name="T12" fmla="*/ 2147483647 w 5"/>
              <a:gd name="T13" fmla="*/ 2147483647 h 30"/>
              <a:gd name="T14" fmla="*/ 2147483647 w 5"/>
              <a:gd name="T15" fmla="*/ 2147483647 h 30"/>
              <a:gd name="T16" fmla="*/ 0 w 5"/>
              <a:gd name="T17" fmla="*/ 214748364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30"/>
              <a:gd name="T29" fmla="*/ 5 w 5"/>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29" name="Freeform 173">
            <a:extLst>
              <a:ext uri="{FF2B5EF4-FFF2-40B4-BE49-F238E27FC236}">
                <a16:creationId xmlns:a16="http://schemas.microsoft.com/office/drawing/2014/main" id="{CDE4CB0E-CD4E-49FC-A628-8004FAE3E5D4}"/>
              </a:ext>
            </a:extLst>
          </p:cNvPr>
          <p:cNvSpPr>
            <a:spLocks/>
          </p:cNvSpPr>
          <p:nvPr>
            <p:custDataLst>
              <p:tags r:id="rId100"/>
            </p:custDataLst>
          </p:nvPr>
        </p:nvSpPr>
        <p:spPr bwMode="auto">
          <a:xfrm>
            <a:off x="7720013" y="4387850"/>
            <a:ext cx="22225" cy="28575"/>
          </a:xfrm>
          <a:custGeom>
            <a:avLst/>
            <a:gdLst>
              <a:gd name="T0" fmla="*/ 0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2147483647 h 55"/>
              <a:gd name="T12" fmla="*/ 2147483647 w 53"/>
              <a:gd name="T13" fmla="*/ 2147483647 h 55"/>
              <a:gd name="T14" fmla="*/ 2147483647 w 53"/>
              <a:gd name="T15" fmla="*/ 2147483647 h 55"/>
              <a:gd name="T16" fmla="*/ 2147483647 w 53"/>
              <a:gd name="T17" fmla="*/ 2147483647 h 55"/>
              <a:gd name="T18" fmla="*/ 2147483647 w 53"/>
              <a:gd name="T19" fmla="*/ 2147483647 h 55"/>
              <a:gd name="T20" fmla="*/ 2147483647 w 53"/>
              <a:gd name="T21" fmla="*/ 2147483647 h 55"/>
              <a:gd name="T22" fmla="*/ 2147483647 w 53"/>
              <a:gd name="T23" fmla="*/ 2147483647 h 55"/>
              <a:gd name="T24" fmla="*/ 2147483647 w 53"/>
              <a:gd name="T25" fmla="*/ 2147483647 h 55"/>
              <a:gd name="T26" fmla="*/ 2147483647 w 53"/>
              <a:gd name="T27" fmla="*/ 0 h 55"/>
              <a:gd name="T28" fmla="*/ 2147483647 w 53"/>
              <a:gd name="T29" fmla="*/ 2147483647 h 55"/>
              <a:gd name="T30" fmla="*/ 0 w 53"/>
              <a:gd name="T31" fmla="*/ 2147483647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55"/>
              <a:gd name="T50" fmla="*/ 53 w 53"/>
              <a:gd name="T51" fmla="*/ 55 h 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30" name="Freeform 174">
            <a:extLst>
              <a:ext uri="{FF2B5EF4-FFF2-40B4-BE49-F238E27FC236}">
                <a16:creationId xmlns:a16="http://schemas.microsoft.com/office/drawing/2014/main" id="{CD4B2CF7-B0E5-40BA-9E17-308DE83A136A}"/>
              </a:ext>
            </a:extLst>
          </p:cNvPr>
          <p:cNvSpPr>
            <a:spLocks/>
          </p:cNvSpPr>
          <p:nvPr>
            <p:custDataLst>
              <p:tags r:id="rId101"/>
            </p:custDataLst>
          </p:nvPr>
        </p:nvSpPr>
        <p:spPr bwMode="auto">
          <a:xfrm>
            <a:off x="7726363" y="4314825"/>
            <a:ext cx="26987" cy="39688"/>
          </a:xfrm>
          <a:custGeom>
            <a:avLst/>
            <a:gdLst>
              <a:gd name="T0" fmla="*/ 0 w 65"/>
              <a:gd name="T1" fmla="*/ 2147483647 h 75"/>
              <a:gd name="T2" fmla="*/ 2147483647 w 65"/>
              <a:gd name="T3" fmla="*/ 2147483647 h 75"/>
              <a:gd name="T4" fmla="*/ 2147483647 w 65"/>
              <a:gd name="T5" fmla="*/ 2147483647 h 75"/>
              <a:gd name="T6" fmla="*/ 2147483647 w 65"/>
              <a:gd name="T7" fmla="*/ 2147483647 h 75"/>
              <a:gd name="T8" fmla="*/ 2147483647 w 65"/>
              <a:gd name="T9" fmla="*/ 2147483647 h 75"/>
              <a:gd name="T10" fmla="*/ 2147483647 w 65"/>
              <a:gd name="T11" fmla="*/ 2147483647 h 75"/>
              <a:gd name="T12" fmla="*/ 2147483647 w 65"/>
              <a:gd name="T13" fmla="*/ 2147483647 h 75"/>
              <a:gd name="T14" fmla="*/ 2147483647 w 65"/>
              <a:gd name="T15" fmla="*/ 2147483647 h 75"/>
              <a:gd name="T16" fmla="*/ 2147483647 w 65"/>
              <a:gd name="T17" fmla="*/ 2147483647 h 75"/>
              <a:gd name="T18" fmla="*/ 2147483647 w 65"/>
              <a:gd name="T19" fmla="*/ 2147483647 h 75"/>
              <a:gd name="T20" fmla="*/ 2147483647 w 65"/>
              <a:gd name="T21" fmla="*/ 2147483647 h 75"/>
              <a:gd name="T22" fmla="*/ 2147483647 w 65"/>
              <a:gd name="T23" fmla="*/ 2147483647 h 75"/>
              <a:gd name="T24" fmla="*/ 2147483647 w 65"/>
              <a:gd name="T25" fmla="*/ 2147483647 h 75"/>
              <a:gd name="T26" fmla="*/ 2147483647 w 65"/>
              <a:gd name="T27" fmla="*/ 2147483647 h 75"/>
              <a:gd name="T28" fmla="*/ 2147483647 w 65"/>
              <a:gd name="T29" fmla="*/ 2147483647 h 75"/>
              <a:gd name="T30" fmla="*/ 2147483647 w 65"/>
              <a:gd name="T31" fmla="*/ 2147483647 h 75"/>
              <a:gd name="T32" fmla="*/ 2147483647 w 65"/>
              <a:gd name="T33" fmla="*/ 2147483647 h 75"/>
              <a:gd name="T34" fmla="*/ 2147483647 w 65"/>
              <a:gd name="T35" fmla="*/ 2147483647 h 75"/>
              <a:gd name="T36" fmla="*/ 2147483647 w 65"/>
              <a:gd name="T37" fmla="*/ 0 h 75"/>
              <a:gd name="T38" fmla="*/ 2147483647 w 65"/>
              <a:gd name="T39" fmla="*/ 0 h 75"/>
              <a:gd name="T40" fmla="*/ 2147483647 w 65"/>
              <a:gd name="T41" fmla="*/ 0 h 75"/>
              <a:gd name="T42" fmla="*/ 2147483647 w 65"/>
              <a:gd name="T43" fmla="*/ 2147483647 h 75"/>
              <a:gd name="T44" fmla="*/ 2147483647 w 65"/>
              <a:gd name="T45" fmla="*/ 2147483647 h 75"/>
              <a:gd name="T46" fmla="*/ 2147483647 w 65"/>
              <a:gd name="T47" fmla="*/ 2147483647 h 75"/>
              <a:gd name="T48" fmla="*/ 2147483647 w 65"/>
              <a:gd name="T49" fmla="*/ 2147483647 h 75"/>
              <a:gd name="T50" fmla="*/ 2147483647 w 65"/>
              <a:gd name="T51" fmla="*/ 2147483647 h 75"/>
              <a:gd name="T52" fmla="*/ 2147483647 w 65"/>
              <a:gd name="T53" fmla="*/ 2147483647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5"/>
              <a:gd name="T82" fmla="*/ 0 h 75"/>
              <a:gd name="T83" fmla="*/ 65 w 65"/>
              <a:gd name="T84" fmla="*/ 75 h 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31" name="Freeform 175">
            <a:extLst>
              <a:ext uri="{FF2B5EF4-FFF2-40B4-BE49-F238E27FC236}">
                <a16:creationId xmlns:a16="http://schemas.microsoft.com/office/drawing/2014/main" id="{8FD275EE-1242-4A49-B130-8E735EB43DFD}"/>
              </a:ext>
            </a:extLst>
          </p:cNvPr>
          <p:cNvSpPr>
            <a:spLocks/>
          </p:cNvSpPr>
          <p:nvPr>
            <p:custDataLst>
              <p:tags r:id="rId102"/>
            </p:custDataLst>
          </p:nvPr>
        </p:nvSpPr>
        <p:spPr bwMode="auto">
          <a:xfrm>
            <a:off x="7702550" y="4291013"/>
            <a:ext cx="17463" cy="30162"/>
          </a:xfrm>
          <a:custGeom>
            <a:avLst/>
            <a:gdLst>
              <a:gd name="T0" fmla="*/ 0 w 40"/>
              <a:gd name="T1" fmla="*/ 2147483647 h 62"/>
              <a:gd name="T2" fmla="*/ 2147483647 w 40"/>
              <a:gd name="T3" fmla="*/ 2147483647 h 62"/>
              <a:gd name="T4" fmla="*/ 2147483647 w 40"/>
              <a:gd name="T5" fmla="*/ 2147483647 h 62"/>
              <a:gd name="T6" fmla="*/ 2147483647 w 40"/>
              <a:gd name="T7" fmla="*/ 2147483647 h 62"/>
              <a:gd name="T8" fmla="*/ 2147483647 w 40"/>
              <a:gd name="T9" fmla="*/ 2147483647 h 62"/>
              <a:gd name="T10" fmla="*/ 2147483647 w 40"/>
              <a:gd name="T11" fmla="*/ 2147483647 h 62"/>
              <a:gd name="T12" fmla="*/ 2147483647 w 40"/>
              <a:gd name="T13" fmla="*/ 2147483647 h 62"/>
              <a:gd name="T14" fmla="*/ 2147483647 w 40"/>
              <a:gd name="T15" fmla="*/ 2147483647 h 62"/>
              <a:gd name="T16" fmla="*/ 2147483647 w 40"/>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62"/>
              <a:gd name="T29" fmla="*/ 40 w 40"/>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32" name="Freeform 176">
            <a:extLst>
              <a:ext uri="{FF2B5EF4-FFF2-40B4-BE49-F238E27FC236}">
                <a16:creationId xmlns:a16="http://schemas.microsoft.com/office/drawing/2014/main" id="{74D9F65D-FCB7-4FC5-9777-FDD456FBA26F}"/>
              </a:ext>
            </a:extLst>
          </p:cNvPr>
          <p:cNvSpPr>
            <a:spLocks/>
          </p:cNvSpPr>
          <p:nvPr>
            <p:custDataLst>
              <p:tags r:id="rId103"/>
            </p:custDataLst>
          </p:nvPr>
        </p:nvSpPr>
        <p:spPr bwMode="auto">
          <a:xfrm>
            <a:off x="7621588" y="4168775"/>
            <a:ext cx="68262" cy="138113"/>
          </a:xfrm>
          <a:custGeom>
            <a:avLst/>
            <a:gdLst>
              <a:gd name="T0" fmla="*/ 2147483647 w 159"/>
              <a:gd name="T1" fmla="*/ 2147483647 h 259"/>
              <a:gd name="T2" fmla="*/ 2147483647 w 159"/>
              <a:gd name="T3" fmla="*/ 2147483647 h 259"/>
              <a:gd name="T4" fmla="*/ 2147483647 w 159"/>
              <a:gd name="T5" fmla="*/ 2147483647 h 259"/>
              <a:gd name="T6" fmla="*/ 2147483647 w 159"/>
              <a:gd name="T7" fmla="*/ 2147483647 h 259"/>
              <a:gd name="T8" fmla="*/ 2147483647 w 159"/>
              <a:gd name="T9" fmla="*/ 2147483647 h 259"/>
              <a:gd name="T10" fmla="*/ 2147483647 w 159"/>
              <a:gd name="T11" fmla="*/ 2147483647 h 259"/>
              <a:gd name="T12" fmla="*/ 2147483647 w 159"/>
              <a:gd name="T13" fmla="*/ 2147483647 h 259"/>
              <a:gd name="T14" fmla="*/ 2147483647 w 159"/>
              <a:gd name="T15" fmla="*/ 2147483647 h 259"/>
              <a:gd name="T16" fmla="*/ 2147483647 w 159"/>
              <a:gd name="T17" fmla="*/ 2147483647 h 259"/>
              <a:gd name="T18" fmla="*/ 2147483647 w 159"/>
              <a:gd name="T19" fmla="*/ 2147483647 h 259"/>
              <a:gd name="T20" fmla="*/ 2147483647 w 159"/>
              <a:gd name="T21" fmla="*/ 2147483647 h 259"/>
              <a:gd name="T22" fmla="*/ 2147483647 w 159"/>
              <a:gd name="T23" fmla="*/ 2147483647 h 259"/>
              <a:gd name="T24" fmla="*/ 2147483647 w 159"/>
              <a:gd name="T25" fmla="*/ 2147483647 h 259"/>
              <a:gd name="T26" fmla="*/ 2147483647 w 159"/>
              <a:gd name="T27" fmla="*/ 2147483647 h 259"/>
              <a:gd name="T28" fmla="*/ 2147483647 w 159"/>
              <a:gd name="T29" fmla="*/ 2147483647 h 259"/>
              <a:gd name="T30" fmla="*/ 2147483647 w 159"/>
              <a:gd name="T31" fmla="*/ 2147483647 h 259"/>
              <a:gd name="T32" fmla="*/ 2147483647 w 159"/>
              <a:gd name="T33" fmla="*/ 2147483647 h 259"/>
              <a:gd name="T34" fmla="*/ 2147483647 w 159"/>
              <a:gd name="T35" fmla="*/ 2147483647 h 259"/>
              <a:gd name="T36" fmla="*/ 2147483647 w 159"/>
              <a:gd name="T37" fmla="*/ 2147483647 h 259"/>
              <a:gd name="T38" fmla="*/ 2147483647 w 159"/>
              <a:gd name="T39" fmla="*/ 2147483647 h 259"/>
              <a:gd name="T40" fmla="*/ 2147483647 w 159"/>
              <a:gd name="T41" fmla="*/ 2147483647 h 259"/>
              <a:gd name="T42" fmla="*/ 2147483647 w 159"/>
              <a:gd name="T43" fmla="*/ 2147483647 h 259"/>
              <a:gd name="T44" fmla="*/ 2147483647 w 159"/>
              <a:gd name="T45" fmla="*/ 2147483647 h 259"/>
              <a:gd name="T46" fmla="*/ 2147483647 w 159"/>
              <a:gd name="T47" fmla="*/ 2147483647 h 259"/>
              <a:gd name="T48" fmla="*/ 2147483647 w 159"/>
              <a:gd name="T49" fmla="*/ 2147483647 h 259"/>
              <a:gd name="T50" fmla="*/ 2147483647 w 159"/>
              <a:gd name="T51" fmla="*/ 2147483647 h 259"/>
              <a:gd name="T52" fmla="*/ 2147483647 w 159"/>
              <a:gd name="T53" fmla="*/ 2147483647 h 259"/>
              <a:gd name="T54" fmla="*/ 2147483647 w 159"/>
              <a:gd name="T55" fmla="*/ 2147483647 h 259"/>
              <a:gd name="T56" fmla="*/ 2147483647 w 159"/>
              <a:gd name="T57" fmla="*/ 2147483647 h 259"/>
              <a:gd name="T58" fmla="*/ 2147483647 w 159"/>
              <a:gd name="T59" fmla="*/ 2147483647 h 259"/>
              <a:gd name="T60" fmla="*/ 2147483647 w 159"/>
              <a:gd name="T61" fmla="*/ 2147483647 h 259"/>
              <a:gd name="T62" fmla="*/ 2147483647 w 159"/>
              <a:gd name="T63" fmla="*/ 2147483647 h 259"/>
              <a:gd name="T64" fmla="*/ 2147483647 w 159"/>
              <a:gd name="T65" fmla="*/ 2147483647 h 259"/>
              <a:gd name="T66" fmla="*/ 2147483647 w 159"/>
              <a:gd name="T67" fmla="*/ 2147483647 h 259"/>
              <a:gd name="T68" fmla="*/ 2147483647 w 159"/>
              <a:gd name="T69" fmla="*/ 2147483647 h 259"/>
              <a:gd name="T70" fmla="*/ 0 w 159"/>
              <a:gd name="T71" fmla="*/ 2147483647 h 259"/>
              <a:gd name="T72" fmla="*/ 0 w 159"/>
              <a:gd name="T73" fmla="*/ 0 h 2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9"/>
              <a:gd name="T112" fmla="*/ 0 h 259"/>
              <a:gd name="T113" fmla="*/ 159 w 159"/>
              <a:gd name="T114" fmla="*/ 259 h 2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33" name="Line 177">
            <a:extLst>
              <a:ext uri="{FF2B5EF4-FFF2-40B4-BE49-F238E27FC236}">
                <a16:creationId xmlns:a16="http://schemas.microsoft.com/office/drawing/2014/main" id="{08211666-871F-47F9-B2F7-1163A6DD076A}"/>
              </a:ext>
            </a:extLst>
          </p:cNvPr>
          <p:cNvSpPr>
            <a:spLocks noChangeShapeType="1"/>
          </p:cNvSpPr>
          <p:nvPr>
            <p:custDataLst>
              <p:tags r:id="rId104"/>
            </p:custDataLst>
          </p:nvPr>
        </p:nvSpPr>
        <p:spPr bwMode="auto">
          <a:xfrm flipH="1" flipV="1">
            <a:off x="7615238" y="4135438"/>
            <a:ext cx="6350" cy="3333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1434" tIns="45717" rIns="91434" bIns="45717"/>
          <a:lstStyle/>
          <a:p>
            <a:endParaRPr lang="en-GB"/>
          </a:p>
        </p:txBody>
      </p:sp>
      <p:sp>
        <p:nvSpPr>
          <p:cNvPr id="22634" name="Freeform 178">
            <a:extLst>
              <a:ext uri="{FF2B5EF4-FFF2-40B4-BE49-F238E27FC236}">
                <a16:creationId xmlns:a16="http://schemas.microsoft.com/office/drawing/2014/main" id="{9E036FA5-1027-4309-A1CD-D83247327A81}"/>
              </a:ext>
            </a:extLst>
          </p:cNvPr>
          <p:cNvSpPr>
            <a:spLocks/>
          </p:cNvSpPr>
          <p:nvPr>
            <p:custDataLst>
              <p:tags r:id="rId105"/>
            </p:custDataLst>
          </p:nvPr>
        </p:nvSpPr>
        <p:spPr bwMode="auto">
          <a:xfrm>
            <a:off x="7615238" y="4119563"/>
            <a:ext cx="6350" cy="15875"/>
          </a:xfrm>
          <a:custGeom>
            <a:avLst/>
            <a:gdLst>
              <a:gd name="T0" fmla="*/ 0 w 13"/>
              <a:gd name="T1" fmla="*/ 2147483647 h 25"/>
              <a:gd name="T2" fmla="*/ 2147483647 w 13"/>
              <a:gd name="T3" fmla="*/ 2147483647 h 25"/>
              <a:gd name="T4" fmla="*/ 2147483647 w 13"/>
              <a:gd name="T5" fmla="*/ 2147483647 h 25"/>
              <a:gd name="T6" fmla="*/ 2147483647 w 13"/>
              <a:gd name="T7" fmla="*/ 2147483647 h 25"/>
              <a:gd name="T8" fmla="*/ 2147483647 w 13"/>
              <a:gd name="T9" fmla="*/ 0 h 25"/>
              <a:gd name="T10" fmla="*/ 0 60000 65536"/>
              <a:gd name="T11" fmla="*/ 0 60000 65536"/>
              <a:gd name="T12" fmla="*/ 0 60000 65536"/>
              <a:gd name="T13" fmla="*/ 0 60000 65536"/>
              <a:gd name="T14" fmla="*/ 0 60000 65536"/>
              <a:gd name="T15" fmla="*/ 0 w 13"/>
              <a:gd name="T16" fmla="*/ 0 h 25"/>
              <a:gd name="T17" fmla="*/ 13 w 13"/>
              <a:gd name="T18" fmla="*/ 25 h 25"/>
            </a:gdLst>
            <a:ahLst/>
            <a:cxnLst>
              <a:cxn ang="T10">
                <a:pos x="T0" y="T1"/>
              </a:cxn>
              <a:cxn ang="T11">
                <a:pos x="T2" y="T3"/>
              </a:cxn>
              <a:cxn ang="T12">
                <a:pos x="T4" y="T5"/>
              </a:cxn>
              <a:cxn ang="T13">
                <a:pos x="T6" y="T7"/>
              </a:cxn>
              <a:cxn ang="T14">
                <a:pos x="T8" y="T9"/>
              </a:cxn>
            </a:cxnLst>
            <a:rect l="T15" t="T16" r="T17" b="T18"/>
            <a:pathLst>
              <a:path w="13" h="25">
                <a:moveTo>
                  <a:pt x="0" y="25"/>
                </a:moveTo>
                <a:lnTo>
                  <a:pt x="1" y="19"/>
                </a:lnTo>
                <a:lnTo>
                  <a:pt x="4" y="13"/>
                </a:lnTo>
                <a:lnTo>
                  <a:pt x="8" y="6"/>
                </a:lnTo>
                <a:lnTo>
                  <a:pt x="13"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35" name="Line 179">
            <a:extLst>
              <a:ext uri="{FF2B5EF4-FFF2-40B4-BE49-F238E27FC236}">
                <a16:creationId xmlns:a16="http://schemas.microsoft.com/office/drawing/2014/main" id="{522AA640-0F96-49C5-B2CC-3EA74B84E583}"/>
              </a:ext>
            </a:extLst>
          </p:cNvPr>
          <p:cNvSpPr>
            <a:spLocks noChangeShapeType="1"/>
          </p:cNvSpPr>
          <p:nvPr>
            <p:custDataLst>
              <p:tags r:id="rId106"/>
            </p:custDataLst>
          </p:nvPr>
        </p:nvSpPr>
        <p:spPr bwMode="auto">
          <a:xfrm flipV="1">
            <a:off x="7621588" y="4106863"/>
            <a:ext cx="0" cy="12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1434" tIns="45717" rIns="91434" bIns="45717"/>
          <a:lstStyle/>
          <a:p>
            <a:endParaRPr lang="en-GB"/>
          </a:p>
        </p:txBody>
      </p:sp>
      <p:sp>
        <p:nvSpPr>
          <p:cNvPr id="22636" name="Freeform 180">
            <a:extLst>
              <a:ext uri="{FF2B5EF4-FFF2-40B4-BE49-F238E27FC236}">
                <a16:creationId xmlns:a16="http://schemas.microsoft.com/office/drawing/2014/main" id="{C02768F9-4C93-40E7-8D2C-13BCEB749441}"/>
              </a:ext>
            </a:extLst>
          </p:cNvPr>
          <p:cNvSpPr>
            <a:spLocks/>
          </p:cNvSpPr>
          <p:nvPr>
            <p:custDataLst>
              <p:tags r:id="rId107"/>
            </p:custDataLst>
          </p:nvPr>
        </p:nvSpPr>
        <p:spPr bwMode="auto">
          <a:xfrm>
            <a:off x="7575550" y="4040188"/>
            <a:ext cx="46038" cy="66675"/>
          </a:xfrm>
          <a:custGeom>
            <a:avLst/>
            <a:gdLst>
              <a:gd name="T0" fmla="*/ 2147483647 w 100"/>
              <a:gd name="T1" fmla="*/ 2147483647 h 123"/>
              <a:gd name="T2" fmla="*/ 2147483647 w 100"/>
              <a:gd name="T3" fmla="*/ 2147483647 h 123"/>
              <a:gd name="T4" fmla="*/ 2147483647 w 100"/>
              <a:gd name="T5" fmla="*/ 2147483647 h 123"/>
              <a:gd name="T6" fmla="*/ 2147483647 w 100"/>
              <a:gd name="T7" fmla="*/ 2147483647 h 123"/>
              <a:gd name="T8" fmla="*/ 2147483647 w 100"/>
              <a:gd name="T9" fmla="*/ 2147483647 h 123"/>
              <a:gd name="T10" fmla="*/ 2147483647 w 100"/>
              <a:gd name="T11" fmla="*/ 2147483647 h 123"/>
              <a:gd name="T12" fmla="*/ 2147483647 w 100"/>
              <a:gd name="T13" fmla="*/ 2147483647 h 123"/>
              <a:gd name="T14" fmla="*/ 2147483647 w 100"/>
              <a:gd name="T15" fmla="*/ 2147483647 h 123"/>
              <a:gd name="T16" fmla="*/ 2147483647 w 100"/>
              <a:gd name="T17" fmla="*/ 2147483647 h 123"/>
              <a:gd name="T18" fmla="*/ 2147483647 w 100"/>
              <a:gd name="T19" fmla="*/ 2147483647 h 123"/>
              <a:gd name="T20" fmla="*/ 2147483647 w 100"/>
              <a:gd name="T21" fmla="*/ 2147483647 h 123"/>
              <a:gd name="T22" fmla="*/ 2147483647 w 100"/>
              <a:gd name="T23" fmla="*/ 2147483647 h 123"/>
              <a:gd name="T24" fmla="*/ 0 w 100"/>
              <a:gd name="T25" fmla="*/ 2147483647 h 123"/>
              <a:gd name="T26" fmla="*/ 2147483647 w 100"/>
              <a:gd name="T27" fmla="*/ 2147483647 h 123"/>
              <a:gd name="T28" fmla="*/ 2147483647 w 100"/>
              <a:gd name="T29" fmla="*/ 2147483647 h 123"/>
              <a:gd name="T30" fmla="*/ 2147483647 w 100"/>
              <a:gd name="T31" fmla="*/ 2147483647 h 123"/>
              <a:gd name="T32" fmla="*/ 2147483647 w 100"/>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
              <a:gd name="T52" fmla="*/ 0 h 123"/>
              <a:gd name="T53" fmla="*/ 100 w 100"/>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37" name="Freeform 181">
            <a:extLst>
              <a:ext uri="{FF2B5EF4-FFF2-40B4-BE49-F238E27FC236}">
                <a16:creationId xmlns:a16="http://schemas.microsoft.com/office/drawing/2014/main" id="{6A57D92F-275E-4E2C-8A84-5846A6031ECB}"/>
              </a:ext>
            </a:extLst>
          </p:cNvPr>
          <p:cNvSpPr>
            <a:spLocks/>
          </p:cNvSpPr>
          <p:nvPr>
            <p:custDataLst>
              <p:tags r:id="rId108"/>
            </p:custDataLst>
          </p:nvPr>
        </p:nvSpPr>
        <p:spPr bwMode="auto">
          <a:xfrm>
            <a:off x="7589838" y="3983038"/>
            <a:ext cx="1587" cy="50800"/>
          </a:xfrm>
          <a:custGeom>
            <a:avLst/>
            <a:gdLst>
              <a:gd name="T0" fmla="*/ 2147483647 w 5"/>
              <a:gd name="T1" fmla="*/ 0 h 99"/>
              <a:gd name="T2" fmla="*/ 2147483647 w 5"/>
              <a:gd name="T3" fmla="*/ 2147483647 h 99"/>
              <a:gd name="T4" fmla="*/ 2147483647 w 5"/>
              <a:gd name="T5" fmla="*/ 2147483647 h 99"/>
              <a:gd name="T6" fmla="*/ 0 w 5"/>
              <a:gd name="T7" fmla="*/ 2147483647 h 99"/>
              <a:gd name="T8" fmla="*/ 0 w 5"/>
              <a:gd name="T9" fmla="*/ 2147483647 h 99"/>
              <a:gd name="T10" fmla="*/ 2147483647 w 5"/>
              <a:gd name="T11" fmla="*/ 2147483647 h 99"/>
              <a:gd name="T12" fmla="*/ 2147483647 w 5"/>
              <a:gd name="T13" fmla="*/ 2147483647 h 99"/>
              <a:gd name="T14" fmla="*/ 0 60000 65536"/>
              <a:gd name="T15" fmla="*/ 0 60000 65536"/>
              <a:gd name="T16" fmla="*/ 0 60000 65536"/>
              <a:gd name="T17" fmla="*/ 0 60000 65536"/>
              <a:gd name="T18" fmla="*/ 0 60000 65536"/>
              <a:gd name="T19" fmla="*/ 0 60000 65536"/>
              <a:gd name="T20" fmla="*/ 0 60000 65536"/>
              <a:gd name="T21" fmla="*/ 0 w 5"/>
              <a:gd name="T22" fmla="*/ 0 h 99"/>
              <a:gd name="T23" fmla="*/ 5 w 5"/>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99">
                <a:moveTo>
                  <a:pt x="5" y="0"/>
                </a:moveTo>
                <a:lnTo>
                  <a:pt x="4" y="34"/>
                </a:lnTo>
                <a:lnTo>
                  <a:pt x="1" y="59"/>
                </a:lnTo>
                <a:lnTo>
                  <a:pt x="0" y="69"/>
                </a:lnTo>
                <a:lnTo>
                  <a:pt x="0" y="78"/>
                </a:lnTo>
                <a:lnTo>
                  <a:pt x="2" y="87"/>
                </a:lnTo>
                <a:lnTo>
                  <a:pt x="5" y="99"/>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38" name="Freeform 182">
            <a:extLst>
              <a:ext uri="{FF2B5EF4-FFF2-40B4-BE49-F238E27FC236}">
                <a16:creationId xmlns:a16="http://schemas.microsoft.com/office/drawing/2014/main" id="{D1553022-FC01-4BF2-A8F8-F40FF97B1722}"/>
              </a:ext>
            </a:extLst>
          </p:cNvPr>
          <p:cNvSpPr>
            <a:spLocks/>
          </p:cNvSpPr>
          <p:nvPr>
            <p:custDataLst>
              <p:tags r:id="rId109"/>
            </p:custDataLst>
          </p:nvPr>
        </p:nvSpPr>
        <p:spPr bwMode="auto">
          <a:xfrm>
            <a:off x="7596188" y="3976688"/>
            <a:ext cx="7937" cy="36512"/>
          </a:xfrm>
          <a:custGeom>
            <a:avLst/>
            <a:gdLst>
              <a:gd name="T0" fmla="*/ 2147483647 w 14"/>
              <a:gd name="T1" fmla="*/ 0 h 68"/>
              <a:gd name="T2" fmla="*/ 2147483647 w 14"/>
              <a:gd name="T3" fmla="*/ 2147483647 h 68"/>
              <a:gd name="T4" fmla="*/ 2147483647 w 14"/>
              <a:gd name="T5" fmla="*/ 2147483647 h 68"/>
              <a:gd name="T6" fmla="*/ 2147483647 w 14"/>
              <a:gd name="T7" fmla="*/ 2147483647 h 68"/>
              <a:gd name="T8" fmla="*/ 0 w 14"/>
              <a:gd name="T9" fmla="*/ 2147483647 h 68"/>
              <a:gd name="T10" fmla="*/ 0 60000 65536"/>
              <a:gd name="T11" fmla="*/ 0 60000 65536"/>
              <a:gd name="T12" fmla="*/ 0 60000 65536"/>
              <a:gd name="T13" fmla="*/ 0 60000 65536"/>
              <a:gd name="T14" fmla="*/ 0 60000 65536"/>
              <a:gd name="T15" fmla="*/ 0 w 14"/>
              <a:gd name="T16" fmla="*/ 0 h 68"/>
              <a:gd name="T17" fmla="*/ 14 w 14"/>
              <a:gd name="T18" fmla="*/ 68 h 68"/>
            </a:gdLst>
            <a:ahLst/>
            <a:cxnLst>
              <a:cxn ang="T10">
                <a:pos x="T0" y="T1"/>
              </a:cxn>
              <a:cxn ang="T11">
                <a:pos x="T2" y="T3"/>
              </a:cxn>
              <a:cxn ang="T12">
                <a:pos x="T4" y="T5"/>
              </a:cxn>
              <a:cxn ang="T13">
                <a:pos x="T6" y="T7"/>
              </a:cxn>
              <a:cxn ang="T14">
                <a:pos x="T8" y="T9"/>
              </a:cxn>
            </a:cxnLst>
            <a:rect l="T15" t="T16" r="T17" b="T18"/>
            <a:pathLst>
              <a:path w="14" h="68">
                <a:moveTo>
                  <a:pt x="14" y="0"/>
                </a:moveTo>
                <a:lnTo>
                  <a:pt x="8" y="16"/>
                </a:lnTo>
                <a:lnTo>
                  <a:pt x="4" y="33"/>
                </a:lnTo>
                <a:lnTo>
                  <a:pt x="2" y="52"/>
                </a:lnTo>
                <a:lnTo>
                  <a:pt x="0" y="68"/>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39" name="Freeform 183">
            <a:extLst>
              <a:ext uri="{FF2B5EF4-FFF2-40B4-BE49-F238E27FC236}">
                <a16:creationId xmlns:a16="http://schemas.microsoft.com/office/drawing/2014/main" id="{E46F5A42-BAE5-4AF2-8D0E-8285D156211D}"/>
              </a:ext>
            </a:extLst>
          </p:cNvPr>
          <p:cNvSpPr>
            <a:spLocks/>
          </p:cNvSpPr>
          <p:nvPr>
            <p:custDataLst>
              <p:tags r:id="rId110"/>
            </p:custDataLst>
          </p:nvPr>
        </p:nvSpPr>
        <p:spPr bwMode="auto">
          <a:xfrm>
            <a:off x="7612063" y="3957638"/>
            <a:ext cx="1587" cy="22225"/>
          </a:xfrm>
          <a:custGeom>
            <a:avLst/>
            <a:gdLst>
              <a:gd name="T0" fmla="*/ 0 w 1785"/>
              <a:gd name="T1" fmla="*/ 0 h 43"/>
              <a:gd name="T2" fmla="*/ 0 w 1785"/>
              <a:gd name="T3" fmla="*/ 2147483647 h 43"/>
              <a:gd name="T4" fmla="*/ 0 w 1785"/>
              <a:gd name="T5" fmla="*/ 2147483647 h 43"/>
              <a:gd name="T6" fmla="*/ 0 w 1785"/>
              <a:gd name="T7" fmla="*/ 2147483647 h 43"/>
              <a:gd name="T8" fmla="*/ 0 w 1785"/>
              <a:gd name="T9" fmla="*/ 2147483647 h 43"/>
              <a:gd name="T10" fmla="*/ 0 60000 65536"/>
              <a:gd name="T11" fmla="*/ 0 60000 65536"/>
              <a:gd name="T12" fmla="*/ 0 60000 65536"/>
              <a:gd name="T13" fmla="*/ 0 60000 65536"/>
              <a:gd name="T14" fmla="*/ 0 60000 65536"/>
              <a:gd name="T15" fmla="*/ 0 w 1785"/>
              <a:gd name="T16" fmla="*/ 0 h 43"/>
              <a:gd name="T17" fmla="*/ 1785 w 1785"/>
              <a:gd name="T18" fmla="*/ 43 h 43"/>
            </a:gdLst>
            <a:ahLst/>
            <a:cxnLst>
              <a:cxn ang="T10">
                <a:pos x="T0" y="T1"/>
              </a:cxn>
              <a:cxn ang="T11">
                <a:pos x="T2" y="T3"/>
              </a:cxn>
              <a:cxn ang="T12">
                <a:pos x="T4" y="T5"/>
              </a:cxn>
              <a:cxn ang="T13">
                <a:pos x="T6" y="T7"/>
              </a:cxn>
              <a:cxn ang="T14">
                <a:pos x="T8" y="T9"/>
              </a:cxn>
            </a:cxnLst>
            <a:rect l="T15" t="T16" r="T17" b="T18"/>
            <a:pathLst>
              <a:path w="1785" h="43">
                <a:moveTo>
                  <a:pt x="0" y="0"/>
                </a:moveTo>
                <a:lnTo>
                  <a:pt x="0" y="13"/>
                </a:lnTo>
                <a:lnTo>
                  <a:pt x="0" y="26"/>
                </a:lnTo>
                <a:lnTo>
                  <a:pt x="0" y="37"/>
                </a:lnTo>
                <a:lnTo>
                  <a:pt x="0" y="43"/>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40" name="Line 184">
            <a:extLst>
              <a:ext uri="{FF2B5EF4-FFF2-40B4-BE49-F238E27FC236}">
                <a16:creationId xmlns:a16="http://schemas.microsoft.com/office/drawing/2014/main" id="{78803DDF-0248-430F-B3D5-592BA3F055F2}"/>
              </a:ext>
            </a:extLst>
          </p:cNvPr>
          <p:cNvSpPr>
            <a:spLocks noChangeShapeType="1"/>
          </p:cNvSpPr>
          <p:nvPr>
            <p:custDataLst>
              <p:tags r:id="rId111"/>
            </p:custDataLst>
          </p:nvPr>
        </p:nvSpPr>
        <p:spPr bwMode="auto">
          <a:xfrm flipV="1">
            <a:off x="7612063" y="3976688"/>
            <a:ext cx="1587" cy="31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1434" tIns="45717" rIns="91434" bIns="45717"/>
          <a:lstStyle/>
          <a:p>
            <a:endParaRPr lang="en-GB"/>
          </a:p>
        </p:txBody>
      </p:sp>
      <p:sp>
        <p:nvSpPr>
          <p:cNvPr id="22641" name="Freeform 185">
            <a:extLst>
              <a:ext uri="{FF2B5EF4-FFF2-40B4-BE49-F238E27FC236}">
                <a16:creationId xmlns:a16="http://schemas.microsoft.com/office/drawing/2014/main" id="{79615304-6241-442B-87E1-A5353E428A16}"/>
              </a:ext>
            </a:extLst>
          </p:cNvPr>
          <p:cNvSpPr>
            <a:spLocks/>
          </p:cNvSpPr>
          <p:nvPr>
            <p:custDataLst>
              <p:tags r:id="rId112"/>
            </p:custDataLst>
          </p:nvPr>
        </p:nvSpPr>
        <p:spPr bwMode="auto">
          <a:xfrm>
            <a:off x="7596188" y="3960813"/>
            <a:ext cx="1587" cy="15875"/>
          </a:xfrm>
          <a:custGeom>
            <a:avLst/>
            <a:gdLst>
              <a:gd name="T0" fmla="*/ 0 w 1785"/>
              <a:gd name="T1" fmla="*/ 2147483647 h 31"/>
              <a:gd name="T2" fmla="*/ 0 w 1785"/>
              <a:gd name="T3" fmla="*/ 2147483647 h 31"/>
              <a:gd name="T4" fmla="*/ 0 w 1785"/>
              <a:gd name="T5" fmla="*/ 2147483647 h 31"/>
              <a:gd name="T6" fmla="*/ 0 w 1785"/>
              <a:gd name="T7" fmla="*/ 2147483647 h 31"/>
              <a:gd name="T8" fmla="*/ 0 w 1785"/>
              <a:gd name="T9" fmla="*/ 0 h 31"/>
              <a:gd name="T10" fmla="*/ 0 60000 65536"/>
              <a:gd name="T11" fmla="*/ 0 60000 65536"/>
              <a:gd name="T12" fmla="*/ 0 60000 65536"/>
              <a:gd name="T13" fmla="*/ 0 60000 65536"/>
              <a:gd name="T14" fmla="*/ 0 60000 65536"/>
              <a:gd name="T15" fmla="*/ 0 w 1785"/>
              <a:gd name="T16" fmla="*/ 0 h 31"/>
              <a:gd name="T17" fmla="*/ 1785 w 1785"/>
              <a:gd name="T18" fmla="*/ 31 h 31"/>
            </a:gdLst>
            <a:ahLst/>
            <a:cxnLst>
              <a:cxn ang="T10">
                <a:pos x="T0" y="T1"/>
              </a:cxn>
              <a:cxn ang="T11">
                <a:pos x="T2" y="T3"/>
              </a:cxn>
              <a:cxn ang="T12">
                <a:pos x="T4" y="T5"/>
              </a:cxn>
              <a:cxn ang="T13">
                <a:pos x="T6" y="T7"/>
              </a:cxn>
              <a:cxn ang="T14">
                <a:pos x="T8" y="T9"/>
              </a:cxn>
            </a:cxnLst>
            <a:rect l="T15" t="T16" r="T17" b="T18"/>
            <a:pathLst>
              <a:path w="1785" h="31">
                <a:moveTo>
                  <a:pt x="0" y="31"/>
                </a:moveTo>
                <a:lnTo>
                  <a:pt x="0" y="22"/>
                </a:lnTo>
                <a:lnTo>
                  <a:pt x="0" y="15"/>
                </a:lnTo>
                <a:lnTo>
                  <a:pt x="0" y="8"/>
                </a:lnTo>
                <a:lnTo>
                  <a:pt x="0"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42" name="Freeform 186">
            <a:extLst>
              <a:ext uri="{FF2B5EF4-FFF2-40B4-BE49-F238E27FC236}">
                <a16:creationId xmlns:a16="http://schemas.microsoft.com/office/drawing/2014/main" id="{9D1F73EC-1E49-4EED-8C00-3D0C29B8BC12}"/>
              </a:ext>
            </a:extLst>
          </p:cNvPr>
          <p:cNvSpPr>
            <a:spLocks/>
          </p:cNvSpPr>
          <p:nvPr>
            <p:custDataLst>
              <p:tags r:id="rId113"/>
            </p:custDataLst>
          </p:nvPr>
        </p:nvSpPr>
        <p:spPr bwMode="auto">
          <a:xfrm>
            <a:off x="7316788" y="4949825"/>
            <a:ext cx="96837" cy="87313"/>
          </a:xfrm>
          <a:custGeom>
            <a:avLst/>
            <a:gdLst>
              <a:gd name="T0" fmla="*/ 2147483647 w 225"/>
              <a:gd name="T1" fmla="*/ 2147483647 h 167"/>
              <a:gd name="T2" fmla="*/ 2147483647 w 225"/>
              <a:gd name="T3" fmla="*/ 2147483647 h 167"/>
              <a:gd name="T4" fmla="*/ 0 w 225"/>
              <a:gd name="T5" fmla="*/ 2147483647 h 167"/>
              <a:gd name="T6" fmla="*/ 2147483647 w 225"/>
              <a:gd name="T7" fmla="*/ 2147483647 h 167"/>
              <a:gd name="T8" fmla="*/ 2147483647 w 225"/>
              <a:gd name="T9" fmla="*/ 2147483647 h 167"/>
              <a:gd name="T10" fmla="*/ 2147483647 w 225"/>
              <a:gd name="T11" fmla="*/ 2147483647 h 167"/>
              <a:gd name="T12" fmla="*/ 2147483647 w 225"/>
              <a:gd name="T13" fmla="*/ 2147483647 h 167"/>
              <a:gd name="T14" fmla="*/ 2147483647 w 225"/>
              <a:gd name="T15" fmla="*/ 2147483647 h 167"/>
              <a:gd name="T16" fmla="*/ 2147483647 w 225"/>
              <a:gd name="T17" fmla="*/ 2147483647 h 167"/>
              <a:gd name="T18" fmla="*/ 2147483647 w 225"/>
              <a:gd name="T19" fmla="*/ 2147483647 h 167"/>
              <a:gd name="T20" fmla="*/ 2147483647 w 225"/>
              <a:gd name="T21" fmla="*/ 2147483647 h 167"/>
              <a:gd name="T22" fmla="*/ 2147483647 w 225"/>
              <a:gd name="T23" fmla="*/ 2147483647 h 167"/>
              <a:gd name="T24" fmla="*/ 2147483647 w 225"/>
              <a:gd name="T25" fmla="*/ 2147483647 h 167"/>
              <a:gd name="T26" fmla="*/ 2147483647 w 225"/>
              <a:gd name="T27" fmla="*/ 2147483647 h 167"/>
              <a:gd name="T28" fmla="*/ 2147483647 w 225"/>
              <a:gd name="T29" fmla="*/ 2147483647 h 167"/>
              <a:gd name="T30" fmla="*/ 2147483647 w 225"/>
              <a:gd name="T31" fmla="*/ 2147483647 h 167"/>
              <a:gd name="T32" fmla="*/ 2147483647 w 225"/>
              <a:gd name="T33" fmla="*/ 2147483647 h 167"/>
              <a:gd name="T34" fmla="*/ 2147483647 w 225"/>
              <a:gd name="T35" fmla="*/ 0 h 167"/>
              <a:gd name="T36" fmla="*/ 2147483647 w 225"/>
              <a:gd name="T37" fmla="*/ 2147483647 h 167"/>
              <a:gd name="T38" fmla="*/ 2147483647 w 225"/>
              <a:gd name="T39" fmla="*/ 2147483647 h 167"/>
              <a:gd name="T40" fmla="*/ 2147483647 w 225"/>
              <a:gd name="T41" fmla="*/ 2147483647 h 167"/>
              <a:gd name="T42" fmla="*/ 2147483647 w 225"/>
              <a:gd name="T43" fmla="*/ 2147483647 h 167"/>
              <a:gd name="T44" fmla="*/ 2147483647 w 225"/>
              <a:gd name="T45" fmla="*/ 2147483647 h 167"/>
              <a:gd name="T46" fmla="*/ 2147483647 w 225"/>
              <a:gd name="T47" fmla="*/ 2147483647 h 167"/>
              <a:gd name="T48" fmla="*/ 2147483647 w 225"/>
              <a:gd name="T49" fmla="*/ 2147483647 h 167"/>
              <a:gd name="T50" fmla="*/ 2147483647 w 225"/>
              <a:gd name="T51" fmla="*/ 2147483647 h 167"/>
              <a:gd name="T52" fmla="*/ 2147483647 w 225"/>
              <a:gd name="T53" fmla="*/ 2147483647 h 167"/>
              <a:gd name="T54" fmla="*/ 2147483647 w 225"/>
              <a:gd name="T55" fmla="*/ 2147483647 h 167"/>
              <a:gd name="T56" fmla="*/ 2147483647 w 225"/>
              <a:gd name="T57" fmla="*/ 2147483647 h 167"/>
              <a:gd name="T58" fmla="*/ 2147483647 w 225"/>
              <a:gd name="T59" fmla="*/ 2147483647 h 167"/>
              <a:gd name="T60" fmla="*/ 2147483647 w 225"/>
              <a:gd name="T61" fmla="*/ 2147483647 h 167"/>
              <a:gd name="T62" fmla="*/ 2147483647 w 225"/>
              <a:gd name="T63" fmla="*/ 2147483647 h 167"/>
              <a:gd name="T64" fmla="*/ 2147483647 w 225"/>
              <a:gd name="T65" fmla="*/ 2147483647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5"/>
              <a:gd name="T100" fmla="*/ 0 h 167"/>
              <a:gd name="T101" fmla="*/ 225 w 225"/>
              <a:gd name="T102" fmla="*/ 167 h 1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43" name="Freeform 187">
            <a:extLst>
              <a:ext uri="{FF2B5EF4-FFF2-40B4-BE49-F238E27FC236}">
                <a16:creationId xmlns:a16="http://schemas.microsoft.com/office/drawing/2014/main" id="{B3935AF0-3072-4DD8-9572-CAC024114EAE}"/>
              </a:ext>
            </a:extLst>
          </p:cNvPr>
          <p:cNvSpPr>
            <a:spLocks/>
          </p:cNvSpPr>
          <p:nvPr>
            <p:custDataLst>
              <p:tags r:id="rId114"/>
            </p:custDataLst>
          </p:nvPr>
        </p:nvSpPr>
        <p:spPr bwMode="auto">
          <a:xfrm>
            <a:off x="7454900" y="4168775"/>
            <a:ext cx="3175" cy="17463"/>
          </a:xfrm>
          <a:custGeom>
            <a:avLst/>
            <a:gdLst>
              <a:gd name="T0" fmla="*/ 0 w 7"/>
              <a:gd name="T1" fmla="*/ 2147483647 h 31"/>
              <a:gd name="T2" fmla="*/ 2147483647 w 7"/>
              <a:gd name="T3" fmla="*/ 2147483647 h 31"/>
              <a:gd name="T4" fmla="*/ 2147483647 w 7"/>
              <a:gd name="T5" fmla="*/ 2147483647 h 31"/>
              <a:gd name="T6" fmla="*/ 2147483647 w 7"/>
              <a:gd name="T7" fmla="*/ 2147483647 h 31"/>
              <a:gd name="T8" fmla="*/ 2147483647 w 7"/>
              <a:gd name="T9" fmla="*/ 0 h 31"/>
              <a:gd name="T10" fmla="*/ 2147483647 w 7"/>
              <a:gd name="T11" fmla="*/ 2147483647 h 31"/>
              <a:gd name="T12" fmla="*/ 2147483647 w 7"/>
              <a:gd name="T13" fmla="*/ 2147483647 h 31"/>
              <a:gd name="T14" fmla="*/ 2147483647 w 7"/>
              <a:gd name="T15" fmla="*/ 2147483647 h 31"/>
              <a:gd name="T16" fmla="*/ 0 w 7"/>
              <a:gd name="T17" fmla="*/ 2147483647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31"/>
              <a:gd name="T29" fmla="*/ 7 w 7"/>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44" name="Freeform 188">
            <a:extLst>
              <a:ext uri="{FF2B5EF4-FFF2-40B4-BE49-F238E27FC236}">
                <a16:creationId xmlns:a16="http://schemas.microsoft.com/office/drawing/2014/main" id="{2821004A-3FA9-4B5E-9264-E05DA9F49A5D}"/>
              </a:ext>
            </a:extLst>
          </p:cNvPr>
          <p:cNvSpPr>
            <a:spLocks/>
          </p:cNvSpPr>
          <p:nvPr>
            <p:custDataLst>
              <p:tags r:id="rId115"/>
            </p:custDataLst>
          </p:nvPr>
        </p:nvSpPr>
        <p:spPr bwMode="auto">
          <a:xfrm>
            <a:off x="7388225" y="4090988"/>
            <a:ext cx="15875" cy="15875"/>
          </a:xfrm>
          <a:custGeom>
            <a:avLst/>
            <a:gdLst>
              <a:gd name="T0" fmla="*/ 2147483647 w 33"/>
              <a:gd name="T1" fmla="*/ 2147483647 h 31"/>
              <a:gd name="T2" fmla="*/ 2147483647 w 33"/>
              <a:gd name="T3" fmla="*/ 0 h 31"/>
              <a:gd name="T4" fmla="*/ 2147483647 w 33"/>
              <a:gd name="T5" fmla="*/ 0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2147483647 h 31"/>
              <a:gd name="T18" fmla="*/ 0 w 33"/>
              <a:gd name="T19" fmla="*/ 2147483647 h 31"/>
              <a:gd name="T20" fmla="*/ 2147483647 w 33"/>
              <a:gd name="T21" fmla="*/ 2147483647 h 31"/>
              <a:gd name="T22" fmla="*/ 2147483647 w 33"/>
              <a:gd name="T23" fmla="*/ 2147483647 h 31"/>
              <a:gd name="T24" fmla="*/ 2147483647 w 33"/>
              <a:gd name="T25" fmla="*/ 2147483647 h 31"/>
              <a:gd name="T26" fmla="*/ 2147483647 w 33"/>
              <a:gd name="T27" fmla="*/ 2147483647 h 31"/>
              <a:gd name="T28" fmla="*/ 2147483647 w 33"/>
              <a:gd name="T29" fmla="*/ 2147483647 h 31"/>
              <a:gd name="T30" fmla="*/ 2147483647 w 33"/>
              <a:gd name="T31" fmla="*/ 2147483647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
              <a:gd name="T49" fmla="*/ 0 h 31"/>
              <a:gd name="T50" fmla="*/ 33 w 33"/>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45" name="Freeform 189">
            <a:extLst>
              <a:ext uri="{FF2B5EF4-FFF2-40B4-BE49-F238E27FC236}">
                <a16:creationId xmlns:a16="http://schemas.microsoft.com/office/drawing/2014/main" id="{A0BD14BA-A77E-40FC-844A-F9AABBAE494B}"/>
              </a:ext>
            </a:extLst>
          </p:cNvPr>
          <p:cNvSpPr>
            <a:spLocks/>
          </p:cNvSpPr>
          <p:nvPr>
            <p:custDataLst>
              <p:tags r:id="rId116"/>
            </p:custDataLst>
          </p:nvPr>
        </p:nvSpPr>
        <p:spPr bwMode="auto">
          <a:xfrm>
            <a:off x="7404100" y="4003675"/>
            <a:ext cx="3175" cy="9525"/>
          </a:xfrm>
          <a:custGeom>
            <a:avLst/>
            <a:gdLst>
              <a:gd name="T0" fmla="*/ 0 w 13"/>
              <a:gd name="T1" fmla="*/ 2147483647 h 19"/>
              <a:gd name="T2" fmla="*/ 2147483647 w 13"/>
              <a:gd name="T3" fmla="*/ 2147483647 h 19"/>
              <a:gd name="T4" fmla="*/ 2147483647 w 13"/>
              <a:gd name="T5" fmla="*/ 2147483647 h 19"/>
              <a:gd name="T6" fmla="*/ 2147483647 w 13"/>
              <a:gd name="T7" fmla="*/ 2147483647 h 19"/>
              <a:gd name="T8" fmla="*/ 2147483647 w 13"/>
              <a:gd name="T9" fmla="*/ 2147483647 h 19"/>
              <a:gd name="T10" fmla="*/ 2147483647 w 13"/>
              <a:gd name="T11" fmla="*/ 2147483647 h 19"/>
              <a:gd name="T12" fmla="*/ 2147483647 w 13"/>
              <a:gd name="T13" fmla="*/ 0 h 19"/>
              <a:gd name="T14" fmla="*/ 0 w 13"/>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9"/>
              <a:gd name="T26" fmla="*/ 13 w 13"/>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9">
                <a:moveTo>
                  <a:pt x="0" y="19"/>
                </a:moveTo>
                <a:lnTo>
                  <a:pt x="2" y="18"/>
                </a:lnTo>
                <a:lnTo>
                  <a:pt x="5" y="17"/>
                </a:lnTo>
                <a:lnTo>
                  <a:pt x="7" y="15"/>
                </a:lnTo>
                <a:lnTo>
                  <a:pt x="8" y="12"/>
                </a:lnTo>
                <a:lnTo>
                  <a:pt x="12" y="6"/>
                </a:lnTo>
                <a:lnTo>
                  <a:pt x="13" y="0"/>
                </a:lnTo>
                <a:lnTo>
                  <a:pt x="0" y="19"/>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46" name="Freeform 190">
            <a:extLst>
              <a:ext uri="{FF2B5EF4-FFF2-40B4-BE49-F238E27FC236}">
                <a16:creationId xmlns:a16="http://schemas.microsoft.com/office/drawing/2014/main" id="{3E96F213-CC38-473F-84B5-FE89D7009DB8}"/>
              </a:ext>
            </a:extLst>
          </p:cNvPr>
          <p:cNvSpPr>
            <a:spLocks/>
          </p:cNvSpPr>
          <p:nvPr>
            <p:custDataLst>
              <p:tags r:id="rId117"/>
            </p:custDataLst>
          </p:nvPr>
        </p:nvSpPr>
        <p:spPr bwMode="auto">
          <a:xfrm>
            <a:off x="7243763" y="4006850"/>
            <a:ext cx="36512" cy="22225"/>
          </a:xfrm>
          <a:custGeom>
            <a:avLst/>
            <a:gdLst>
              <a:gd name="T0" fmla="*/ 2147483647 w 87"/>
              <a:gd name="T1" fmla="*/ 2147483647 h 42"/>
              <a:gd name="T2" fmla="*/ 2147483647 w 87"/>
              <a:gd name="T3" fmla="*/ 2147483647 h 42"/>
              <a:gd name="T4" fmla="*/ 2147483647 w 87"/>
              <a:gd name="T5" fmla="*/ 2147483647 h 42"/>
              <a:gd name="T6" fmla="*/ 2147483647 w 87"/>
              <a:gd name="T7" fmla="*/ 2147483647 h 42"/>
              <a:gd name="T8" fmla="*/ 2147483647 w 87"/>
              <a:gd name="T9" fmla="*/ 2147483647 h 42"/>
              <a:gd name="T10" fmla="*/ 2147483647 w 87"/>
              <a:gd name="T11" fmla="*/ 2147483647 h 42"/>
              <a:gd name="T12" fmla="*/ 2147483647 w 87"/>
              <a:gd name="T13" fmla="*/ 2147483647 h 42"/>
              <a:gd name="T14" fmla="*/ 2147483647 w 87"/>
              <a:gd name="T15" fmla="*/ 2147483647 h 42"/>
              <a:gd name="T16" fmla="*/ 2147483647 w 87"/>
              <a:gd name="T17" fmla="*/ 2147483647 h 42"/>
              <a:gd name="T18" fmla="*/ 2147483647 w 87"/>
              <a:gd name="T19" fmla="*/ 2147483647 h 42"/>
              <a:gd name="T20" fmla="*/ 2147483647 w 87"/>
              <a:gd name="T21" fmla="*/ 2147483647 h 42"/>
              <a:gd name="T22" fmla="*/ 2147483647 w 87"/>
              <a:gd name="T23" fmla="*/ 2147483647 h 42"/>
              <a:gd name="T24" fmla="*/ 2147483647 w 87"/>
              <a:gd name="T25" fmla="*/ 0 h 42"/>
              <a:gd name="T26" fmla="*/ 2147483647 w 87"/>
              <a:gd name="T27" fmla="*/ 0 h 42"/>
              <a:gd name="T28" fmla="*/ 2147483647 w 87"/>
              <a:gd name="T29" fmla="*/ 0 h 42"/>
              <a:gd name="T30" fmla="*/ 2147483647 w 87"/>
              <a:gd name="T31" fmla="*/ 0 h 42"/>
              <a:gd name="T32" fmla="*/ 2147483647 w 87"/>
              <a:gd name="T33" fmla="*/ 2147483647 h 42"/>
              <a:gd name="T34" fmla="*/ 2147483647 w 87"/>
              <a:gd name="T35" fmla="*/ 2147483647 h 42"/>
              <a:gd name="T36" fmla="*/ 2147483647 w 87"/>
              <a:gd name="T37" fmla="*/ 2147483647 h 42"/>
              <a:gd name="T38" fmla="*/ 2147483647 w 87"/>
              <a:gd name="T39" fmla="*/ 2147483647 h 42"/>
              <a:gd name="T40" fmla="*/ 0 w 87"/>
              <a:gd name="T41" fmla="*/ 2147483647 h 42"/>
              <a:gd name="T42" fmla="*/ 2147483647 w 87"/>
              <a:gd name="T43" fmla="*/ 2147483647 h 42"/>
              <a:gd name="T44" fmla="*/ 2147483647 w 87"/>
              <a:gd name="T45" fmla="*/ 2147483647 h 42"/>
              <a:gd name="T46" fmla="*/ 2147483647 w 87"/>
              <a:gd name="T47" fmla="*/ 2147483647 h 42"/>
              <a:gd name="T48" fmla="*/ 2147483647 w 87"/>
              <a:gd name="T49" fmla="*/ 2147483647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42"/>
              <a:gd name="T77" fmla="*/ 87 w 87"/>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47" name="Freeform 191">
            <a:extLst>
              <a:ext uri="{FF2B5EF4-FFF2-40B4-BE49-F238E27FC236}">
                <a16:creationId xmlns:a16="http://schemas.microsoft.com/office/drawing/2014/main" id="{654C2026-90BE-4802-B03C-F4F037DC4B4C}"/>
              </a:ext>
            </a:extLst>
          </p:cNvPr>
          <p:cNvSpPr>
            <a:spLocks/>
          </p:cNvSpPr>
          <p:nvPr>
            <p:custDataLst>
              <p:tags r:id="rId118"/>
            </p:custDataLst>
          </p:nvPr>
        </p:nvSpPr>
        <p:spPr bwMode="auto">
          <a:xfrm>
            <a:off x="7488238" y="4470400"/>
            <a:ext cx="1587" cy="14288"/>
          </a:xfrm>
          <a:custGeom>
            <a:avLst/>
            <a:gdLst>
              <a:gd name="T0" fmla="*/ 0 w 7"/>
              <a:gd name="T1" fmla="*/ 0 h 31"/>
              <a:gd name="T2" fmla="*/ 2147483647 w 7"/>
              <a:gd name="T3" fmla="*/ 0 h 31"/>
              <a:gd name="T4" fmla="*/ 2147483647 w 7"/>
              <a:gd name="T5" fmla="*/ 2147483647 h 31"/>
              <a:gd name="T6" fmla="*/ 0 w 7"/>
              <a:gd name="T7" fmla="*/ 2147483647 h 31"/>
              <a:gd name="T8" fmla="*/ 0 w 7"/>
              <a:gd name="T9" fmla="*/ 0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0"/>
                </a:moveTo>
                <a:lnTo>
                  <a:pt x="7" y="0"/>
                </a:lnTo>
                <a:lnTo>
                  <a:pt x="7" y="18"/>
                </a:lnTo>
                <a:lnTo>
                  <a:pt x="0" y="31"/>
                </a:lnTo>
                <a:lnTo>
                  <a:pt x="0"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48" name="Freeform 192">
            <a:extLst>
              <a:ext uri="{FF2B5EF4-FFF2-40B4-BE49-F238E27FC236}">
                <a16:creationId xmlns:a16="http://schemas.microsoft.com/office/drawing/2014/main" id="{628F8CD7-B4DD-4787-8EDC-B1AEB66CC29A}"/>
              </a:ext>
            </a:extLst>
          </p:cNvPr>
          <p:cNvSpPr>
            <a:spLocks/>
          </p:cNvSpPr>
          <p:nvPr>
            <p:custDataLst>
              <p:tags r:id="rId119"/>
            </p:custDataLst>
          </p:nvPr>
        </p:nvSpPr>
        <p:spPr bwMode="auto">
          <a:xfrm>
            <a:off x="6724650" y="3976688"/>
            <a:ext cx="1019175" cy="908050"/>
          </a:xfrm>
          <a:custGeom>
            <a:avLst/>
            <a:gdLst>
              <a:gd name="T0" fmla="*/ 2147483647 w 2332"/>
              <a:gd name="T1" fmla="*/ 2147483647 h 1731"/>
              <a:gd name="T2" fmla="*/ 2147483647 w 2332"/>
              <a:gd name="T3" fmla="*/ 2147483647 h 1731"/>
              <a:gd name="T4" fmla="*/ 2147483647 w 2332"/>
              <a:gd name="T5" fmla="*/ 2147483647 h 1731"/>
              <a:gd name="T6" fmla="*/ 2147483647 w 2332"/>
              <a:gd name="T7" fmla="*/ 2147483647 h 1731"/>
              <a:gd name="T8" fmla="*/ 2147483647 w 2332"/>
              <a:gd name="T9" fmla="*/ 2147483647 h 1731"/>
              <a:gd name="T10" fmla="*/ 2147483647 w 2332"/>
              <a:gd name="T11" fmla="*/ 2147483647 h 1731"/>
              <a:gd name="T12" fmla="*/ 2147483647 w 2332"/>
              <a:gd name="T13" fmla="*/ 2147483647 h 1731"/>
              <a:gd name="T14" fmla="*/ 2147483647 w 2332"/>
              <a:gd name="T15" fmla="*/ 2147483647 h 1731"/>
              <a:gd name="T16" fmla="*/ 2147483647 w 2332"/>
              <a:gd name="T17" fmla="*/ 2147483647 h 1731"/>
              <a:gd name="T18" fmla="*/ 2147483647 w 2332"/>
              <a:gd name="T19" fmla="*/ 2147483647 h 1731"/>
              <a:gd name="T20" fmla="*/ 2147483647 w 2332"/>
              <a:gd name="T21" fmla="*/ 2147483647 h 1731"/>
              <a:gd name="T22" fmla="*/ 2147483647 w 2332"/>
              <a:gd name="T23" fmla="*/ 2147483647 h 1731"/>
              <a:gd name="T24" fmla="*/ 2147483647 w 2332"/>
              <a:gd name="T25" fmla="*/ 2147483647 h 1731"/>
              <a:gd name="T26" fmla="*/ 2147483647 w 2332"/>
              <a:gd name="T27" fmla="*/ 2147483647 h 1731"/>
              <a:gd name="T28" fmla="*/ 2147483647 w 2332"/>
              <a:gd name="T29" fmla="*/ 2147483647 h 1731"/>
              <a:gd name="T30" fmla="*/ 2147483647 w 2332"/>
              <a:gd name="T31" fmla="*/ 2147483647 h 1731"/>
              <a:gd name="T32" fmla="*/ 2147483647 w 2332"/>
              <a:gd name="T33" fmla="*/ 2147483647 h 1731"/>
              <a:gd name="T34" fmla="*/ 2147483647 w 2332"/>
              <a:gd name="T35" fmla="*/ 2147483647 h 1731"/>
              <a:gd name="T36" fmla="*/ 2147483647 w 2332"/>
              <a:gd name="T37" fmla="*/ 2147483647 h 1731"/>
              <a:gd name="T38" fmla="*/ 2147483647 w 2332"/>
              <a:gd name="T39" fmla="*/ 2147483647 h 1731"/>
              <a:gd name="T40" fmla="*/ 2147483647 w 2332"/>
              <a:gd name="T41" fmla="*/ 2147483647 h 1731"/>
              <a:gd name="T42" fmla="*/ 2147483647 w 2332"/>
              <a:gd name="T43" fmla="*/ 2147483647 h 1731"/>
              <a:gd name="T44" fmla="*/ 2147483647 w 2332"/>
              <a:gd name="T45" fmla="*/ 2147483647 h 1731"/>
              <a:gd name="T46" fmla="*/ 2147483647 w 2332"/>
              <a:gd name="T47" fmla="*/ 2147483647 h 1731"/>
              <a:gd name="T48" fmla="*/ 2147483647 w 2332"/>
              <a:gd name="T49" fmla="*/ 2147483647 h 1731"/>
              <a:gd name="T50" fmla="*/ 2147483647 w 2332"/>
              <a:gd name="T51" fmla="*/ 2147483647 h 1731"/>
              <a:gd name="T52" fmla="*/ 2147483647 w 2332"/>
              <a:gd name="T53" fmla="*/ 2147483647 h 1731"/>
              <a:gd name="T54" fmla="*/ 2147483647 w 2332"/>
              <a:gd name="T55" fmla="*/ 2147483647 h 1731"/>
              <a:gd name="T56" fmla="*/ 2147483647 w 2332"/>
              <a:gd name="T57" fmla="*/ 2147483647 h 1731"/>
              <a:gd name="T58" fmla="*/ 2147483647 w 2332"/>
              <a:gd name="T59" fmla="*/ 2147483647 h 1731"/>
              <a:gd name="T60" fmla="*/ 2147483647 w 2332"/>
              <a:gd name="T61" fmla="*/ 2147483647 h 1731"/>
              <a:gd name="T62" fmla="*/ 2147483647 w 2332"/>
              <a:gd name="T63" fmla="*/ 2147483647 h 1731"/>
              <a:gd name="T64" fmla="*/ 2147483647 w 2332"/>
              <a:gd name="T65" fmla="*/ 2147483647 h 1731"/>
              <a:gd name="T66" fmla="*/ 2147483647 w 2332"/>
              <a:gd name="T67" fmla="*/ 2147483647 h 1731"/>
              <a:gd name="T68" fmla="*/ 2147483647 w 2332"/>
              <a:gd name="T69" fmla="*/ 2147483647 h 1731"/>
              <a:gd name="T70" fmla="*/ 2147483647 w 2332"/>
              <a:gd name="T71" fmla="*/ 2147483647 h 1731"/>
              <a:gd name="T72" fmla="*/ 2147483647 w 2332"/>
              <a:gd name="T73" fmla="*/ 2147483647 h 1731"/>
              <a:gd name="T74" fmla="*/ 2147483647 w 2332"/>
              <a:gd name="T75" fmla="*/ 2147483647 h 1731"/>
              <a:gd name="T76" fmla="*/ 2147483647 w 2332"/>
              <a:gd name="T77" fmla="*/ 2147483647 h 1731"/>
              <a:gd name="T78" fmla="*/ 2147483647 w 2332"/>
              <a:gd name="T79" fmla="*/ 2147483647 h 1731"/>
              <a:gd name="T80" fmla="*/ 2147483647 w 2332"/>
              <a:gd name="T81" fmla="*/ 2147483647 h 1731"/>
              <a:gd name="T82" fmla="*/ 2147483647 w 2332"/>
              <a:gd name="T83" fmla="*/ 2147483647 h 1731"/>
              <a:gd name="T84" fmla="*/ 2147483647 w 2332"/>
              <a:gd name="T85" fmla="*/ 2147483647 h 1731"/>
              <a:gd name="T86" fmla="*/ 2147483647 w 2332"/>
              <a:gd name="T87" fmla="*/ 2147483647 h 1731"/>
              <a:gd name="T88" fmla="*/ 2147483647 w 2332"/>
              <a:gd name="T89" fmla="*/ 2147483647 h 1731"/>
              <a:gd name="T90" fmla="*/ 2147483647 w 2332"/>
              <a:gd name="T91" fmla="*/ 2147483647 h 1731"/>
              <a:gd name="T92" fmla="*/ 2147483647 w 2332"/>
              <a:gd name="T93" fmla="*/ 2147483647 h 1731"/>
              <a:gd name="T94" fmla="*/ 2147483647 w 2332"/>
              <a:gd name="T95" fmla="*/ 2147483647 h 1731"/>
              <a:gd name="T96" fmla="*/ 2147483647 w 2332"/>
              <a:gd name="T97" fmla="*/ 2147483647 h 1731"/>
              <a:gd name="T98" fmla="*/ 2147483647 w 2332"/>
              <a:gd name="T99" fmla="*/ 2147483647 h 1731"/>
              <a:gd name="T100" fmla="*/ 2147483647 w 2332"/>
              <a:gd name="T101" fmla="*/ 2147483647 h 1731"/>
              <a:gd name="T102" fmla="*/ 2147483647 w 2332"/>
              <a:gd name="T103" fmla="*/ 2147483647 h 1731"/>
              <a:gd name="T104" fmla="*/ 2147483647 w 2332"/>
              <a:gd name="T105" fmla="*/ 2147483647 h 1731"/>
              <a:gd name="T106" fmla="*/ 2147483647 w 2332"/>
              <a:gd name="T107" fmla="*/ 2147483647 h 1731"/>
              <a:gd name="T108" fmla="*/ 2147483647 w 2332"/>
              <a:gd name="T109" fmla="*/ 2147483647 h 1731"/>
              <a:gd name="T110" fmla="*/ 2147483647 w 2332"/>
              <a:gd name="T111" fmla="*/ 2147483647 h 1731"/>
              <a:gd name="T112" fmla="*/ 2147483647 w 2332"/>
              <a:gd name="T113" fmla="*/ 2147483647 h 1731"/>
              <a:gd name="T114" fmla="*/ 2147483647 w 2332"/>
              <a:gd name="T115" fmla="*/ 2147483647 h 1731"/>
              <a:gd name="T116" fmla="*/ 2147483647 w 2332"/>
              <a:gd name="T117" fmla="*/ 2147483647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32"/>
              <a:gd name="T178" fmla="*/ 0 h 1731"/>
              <a:gd name="T179" fmla="*/ 2332 w 2332"/>
              <a:gd name="T180" fmla="*/ 1731 h 17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49" name="Freeform 193">
            <a:extLst>
              <a:ext uri="{FF2B5EF4-FFF2-40B4-BE49-F238E27FC236}">
                <a16:creationId xmlns:a16="http://schemas.microsoft.com/office/drawing/2014/main" id="{4A0328D8-B2A0-4FA3-909E-E76825E1380A}"/>
              </a:ext>
            </a:extLst>
          </p:cNvPr>
          <p:cNvSpPr>
            <a:spLocks/>
          </p:cNvSpPr>
          <p:nvPr>
            <p:custDataLst>
              <p:tags r:id="rId120"/>
            </p:custDataLst>
          </p:nvPr>
        </p:nvSpPr>
        <p:spPr bwMode="auto">
          <a:xfrm>
            <a:off x="1211263" y="2643188"/>
            <a:ext cx="668337" cy="581025"/>
          </a:xfrm>
          <a:custGeom>
            <a:avLst/>
            <a:gdLst>
              <a:gd name="T0" fmla="*/ 2147483647 w 1535"/>
              <a:gd name="T1" fmla="*/ 2147483647 h 1109"/>
              <a:gd name="T2" fmla="*/ 2147483647 w 1535"/>
              <a:gd name="T3" fmla="*/ 2147483647 h 1109"/>
              <a:gd name="T4" fmla="*/ 2147483647 w 1535"/>
              <a:gd name="T5" fmla="*/ 2147483647 h 1109"/>
              <a:gd name="T6" fmla="*/ 2147483647 w 1535"/>
              <a:gd name="T7" fmla="*/ 2147483647 h 1109"/>
              <a:gd name="T8" fmla="*/ 2147483647 w 1535"/>
              <a:gd name="T9" fmla="*/ 2147483647 h 1109"/>
              <a:gd name="T10" fmla="*/ 2147483647 w 1535"/>
              <a:gd name="T11" fmla="*/ 2147483647 h 1109"/>
              <a:gd name="T12" fmla="*/ 2147483647 w 1535"/>
              <a:gd name="T13" fmla="*/ 2147483647 h 1109"/>
              <a:gd name="T14" fmla="*/ 2147483647 w 1535"/>
              <a:gd name="T15" fmla="*/ 2147483647 h 1109"/>
              <a:gd name="T16" fmla="*/ 2147483647 w 1535"/>
              <a:gd name="T17" fmla="*/ 2147483647 h 1109"/>
              <a:gd name="T18" fmla="*/ 2147483647 w 1535"/>
              <a:gd name="T19" fmla="*/ 2147483647 h 1109"/>
              <a:gd name="T20" fmla="*/ 2147483647 w 1535"/>
              <a:gd name="T21" fmla="*/ 2147483647 h 1109"/>
              <a:gd name="T22" fmla="*/ 2147483647 w 1535"/>
              <a:gd name="T23" fmla="*/ 2147483647 h 1109"/>
              <a:gd name="T24" fmla="*/ 2147483647 w 1535"/>
              <a:gd name="T25" fmla="*/ 2147483647 h 1109"/>
              <a:gd name="T26" fmla="*/ 2147483647 w 1535"/>
              <a:gd name="T27" fmla="*/ 2147483647 h 1109"/>
              <a:gd name="T28" fmla="*/ 2147483647 w 1535"/>
              <a:gd name="T29" fmla="*/ 2147483647 h 1109"/>
              <a:gd name="T30" fmla="*/ 2147483647 w 1535"/>
              <a:gd name="T31" fmla="*/ 2147483647 h 1109"/>
              <a:gd name="T32" fmla="*/ 2147483647 w 1535"/>
              <a:gd name="T33" fmla="*/ 2147483647 h 1109"/>
              <a:gd name="T34" fmla="*/ 2147483647 w 1535"/>
              <a:gd name="T35" fmla="*/ 2147483647 h 1109"/>
              <a:gd name="T36" fmla="*/ 2147483647 w 1535"/>
              <a:gd name="T37" fmla="*/ 2147483647 h 1109"/>
              <a:gd name="T38" fmla="*/ 2147483647 w 1535"/>
              <a:gd name="T39" fmla="*/ 2147483647 h 1109"/>
              <a:gd name="T40" fmla="*/ 2147483647 w 1535"/>
              <a:gd name="T41" fmla="*/ 2147483647 h 1109"/>
              <a:gd name="T42" fmla="*/ 2147483647 w 1535"/>
              <a:gd name="T43" fmla="*/ 2147483647 h 1109"/>
              <a:gd name="T44" fmla="*/ 2147483647 w 1535"/>
              <a:gd name="T45" fmla="*/ 2147483647 h 1109"/>
              <a:gd name="T46" fmla="*/ 2147483647 w 1535"/>
              <a:gd name="T47" fmla="*/ 2147483647 h 1109"/>
              <a:gd name="T48" fmla="*/ 2147483647 w 1535"/>
              <a:gd name="T49" fmla="*/ 2147483647 h 1109"/>
              <a:gd name="T50" fmla="*/ 2147483647 w 1535"/>
              <a:gd name="T51" fmla="*/ 2147483647 h 1109"/>
              <a:gd name="T52" fmla="*/ 2147483647 w 1535"/>
              <a:gd name="T53" fmla="*/ 2147483647 h 1109"/>
              <a:gd name="T54" fmla="*/ 2147483647 w 1535"/>
              <a:gd name="T55" fmla="*/ 2147483647 h 1109"/>
              <a:gd name="T56" fmla="*/ 2147483647 w 1535"/>
              <a:gd name="T57" fmla="*/ 2147483647 h 1109"/>
              <a:gd name="T58" fmla="*/ 2147483647 w 1535"/>
              <a:gd name="T59" fmla="*/ 2147483647 h 1109"/>
              <a:gd name="T60" fmla="*/ 2147483647 w 1535"/>
              <a:gd name="T61" fmla="*/ 2147483647 h 1109"/>
              <a:gd name="T62" fmla="*/ 2147483647 w 1535"/>
              <a:gd name="T63" fmla="*/ 2147483647 h 1109"/>
              <a:gd name="T64" fmla="*/ 2147483647 w 1535"/>
              <a:gd name="T65" fmla="*/ 2147483647 h 1109"/>
              <a:gd name="T66" fmla="*/ 2147483647 w 1535"/>
              <a:gd name="T67" fmla="*/ 2147483647 h 1109"/>
              <a:gd name="T68" fmla="*/ 2147483647 w 1535"/>
              <a:gd name="T69" fmla="*/ 2147483647 h 1109"/>
              <a:gd name="T70" fmla="*/ 2147483647 w 1535"/>
              <a:gd name="T71" fmla="*/ 2147483647 h 1109"/>
              <a:gd name="T72" fmla="*/ 2147483647 w 1535"/>
              <a:gd name="T73" fmla="*/ 2147483647 h 1109"/>
              <a:gd name="T74" fmla="*/ 2147483647 w 1535"/>
              <a:gd name="T75" fmla="*/ 2147483647 h 1109"/>
              <a:gd name="T76" fmla="*/ 2147483647 w 1535"/>
              <a:gd name="T77" fmla="*/ 2147483647 h 1109"/>
              <a:gd name="T78" fmla="*/ 2147483647 w 1535"/>
              <a:gd name="T79" fmla="*/ 2147483647 h 1109"/>
              <a:gd name="T80" fmla="*/ 2147483647 w 1535"/>
              <a:gd name="T81" fmla="*/ 2147483647 h 1109"/>
              <a:gd name="T82" fmla="*/ 2147483647 w 1535"/>
              <a:gd name="T83" fmla="*/ 2147483647 h 1109"/>
              <a:gd name="T84" fmla="*/ 2147483647 w 1535"/>
              <a:gd name="T85" fmla="*/ 2147483647 h 1109"/>
              <a:gd name="T86" fmla="*/ 2147483647 w 1535"/>
              <a:gd name="T87" fmla="*/ 2147483647 h 1109"/>
              <a:gd name="T88" fmla="*/ 2147483647 w 1535"/>
              <a:gd name="T89" fmla="*/ 2147483647 h 1109"/>
              <a:gd name="T90" fmla="*/ 2147483647 w 1535"/>
              <a:gd name="T91" fmla="*/ 2147483647 h 1109"/>
              <a:gd name="T92" fmla="*/ 2147483647 w 1535"/>
              <a:gd name="T93" fmla="*/ 2147483647 h 1109"/>
              <a:gd name="T94" fmla="*/ 2147483647 w 1535"/>
              <a:gd name="T95" fmla="*/ 2147483647 h 1109"/>
              <a:gd name="T96" fmla="*/ 2147483647 w 1535"/>
              <a:gd name="T97" fmla="*/ 2147483647 h 1109"/>
              <a:gd name="T98" fmla="*/ 2147483647 w 1535"/>
              <a:gd name="T99" fmla="*/ 2147483647 h 1109"/>
              <a:gd name="T100" fmla="*/ 2147483647 w 1535"/>
              <a:gd name="T101" fmla="*/ 2147483647 h 1109"/>
              <a:gd name="T102" fmla="*/ 2147483647 w 1535"/>
              <a:gd name="T103" fmla="*/ 2147483647 h 1109"/>
              <a:gd name="T104" fmla="*/ 2147483647 w 1535"/>
              <a:gd name="T105" fmla="*/ 2147483647 h 1109"/>
              <a:gd name="T106" fmla="*/ 2147483647 w 1535"/>
              <a:gd name="T107" fmla="*/ 2147483647 h 1109"/>
              <a:gd name="T108" fmla="*/ 2147483647 w 1535"/>
              <a:gd name="T109" fmla="*/ 2147483647 h 1109"/>
              <a:gd name="T110" fmla="*/ 2147483647 w 1535"/>
              <a:gd name="T111" fmla="*/ 2147483647 h 1109"/>
              <a:gd name="T112" fmla="*/ 2147483647 w 1535"/>
              <a:gd name="T113" fmla="*/ 2147483647 h 1109"/>
              <a:gd name="T114" fmla="*/ 2147483647 w 1535"/>
              <a:gd name="T115" fmla="*/ 2147483647 h 1109"/>
              <a:gd name="T116" fmla="*/ 2147483647 w 1535"/>
              <a:gd name="T117" fmla="*/ 2147483647 h 1109"/>
              <a:gd name="T118" fmla="*/ 2147483647 w 1535"/>
              <a:gd name="T119" fmla="*/ 2147483647 h 1109"/>
              <a:gd name="T120" fmla="*/ 2147483647 w 1535"/>
              <a:gd name="T121" fmla="*/ 2147483647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35"/>
              <a:gd name="T184" fmla="*/ 0 h 1109"/>
              <a:gd name="T185" fmla="*/ 1535 w 1535"/>
              <a:gd name="T186" fmla="*/ 1109 h 110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50" name="Freeform 194">
            <a:extLst>
              <a:ext uri="{FF2B5EF4-FFF2-40B4-BE49-F238E27FC236}">
                <a16:creationId xmlns:a16="http://schemas.microsoft.com/office/drawing/2014/main" id="{42DC15F0-32E0-4F91-9EC0-2E0E8DDD4E22}"/>
              </a:ext>
            </a:extLst>
          </p:cNvPr>
          <p:cNvSpPr>
            <a:spLocks/>
          </p:cNvSpPr>
          <p:nvPr>
            <p:custDataLst>
              <p:tags r:id="rId121"/>
            </p:custDataLst>
          </p:nvPr>
        </p:nvSpPr>
        <p:spPr bwMode="auto">
          <a:xfrm>
            <a:off x="2486025" y="4283075"/>
            <a:ext cx="211138" cy="265113"/>
          </a:xfrm>
          <a:custGeom>
            <a:avLst/>
            <a:gdLst>
              <a:gd name="T0" fmla="*/ 2147483647 w 486"/>
              <a:gd name="T1" fmla="*/ 2147483647 h 505"/>
              <a:gd name="T2" fmla="*/ 2147483647 w 486"/>
              <a:gd name="T3" fmla="*/ 2147483647 h 505"/>
              <a:gd name="T4" fmla="*/ 2147483647 w 486"/>
              <a:gd name="T5" fmla="*/ 2147483647 h 505"/>
              <a:gd name="T6" fmla="*/ 2147483647 w 486"/>
              <a:gd name="T7" fmla="*/ 2147483647 h 505"/>
              <a:gd name="T8" fmla="*/ 2147483647 w 486"/>
              <a:gd name="T9" fmla="*/ 2147483647 h 505"/>
              <a:gd name="T10" fmla="*/ 2147483647 w 486"/>
              <a:gd name="T11" fmla="*/ 2147483647 h 505"/>
              <a:gd name="T12" fmla="*/ 2147483647 w 486"/>
              <a:gd name="T13" fmla="*/ 2147483647 h 505"/>
              <a:gd name="T14" fmla="*/ 2147483647 w 486"/>
              <a:gd name="T15" fmla="*/ 2147483647 h 505"/>
              <a:gd name="T16" fmla="*/ 2147483647 w 486"/>
              <a:gd name="T17" fmla="*/ 2147483647 h 505"/>
              <a:gd name="T18" fmla="*/ 2147483647 w 486"/>
              <a:gd name="T19" fmla="*/ 2147483647 h 505"/>
              <a:gd name="T20" fmla="*/ 2147483647 w 486"/>
              <a:gd name="T21" fmla="*/ 2147483647 h 505"/>
              <a:gd name="T22" fmla="*/ 2147483647 w 486"/>
              <a:gd name="T23" fmla="*/ 2147483647 h 505"/>
              <a:gd name="T24" fmla="*/ 2147483647 w 486"/>
              <a:gd name="T25" fmla="*/ 2147483647 h 505"/>
              <a:gd name="T26" fmla="*/ 2147483647 w 486"/>
              <a:gd name="T27" fmla="*/ 2147483647 h 505"/>
              <a:gd name="T28" fmla="*/ 2147483647 w 486"/>
              <a:gd name="T29" fmla="*/ 2147483647 h 505"/>
              <a:gd name="T30" fmla="*/ 2147483647 w 486"/>
              <a:gd name="T31" fmla="*/ 2147483647 h 505"/>
              <a:gd name="T32" fmla="*/ 2147483647 w 486"/>
              <a:gd name="T33" fmla="*/ 2147483647 h 505"/>
              <a:gd name="T34" fmla="*/ 2147483647 w 486"/>
              <a:gd name="T35" fmla="*/ 2147483647 h 505"/>
              <a:gd name="T36" fmla="*/ 2147483647 w 486"/>
              <a:gd name="T37" fmla="*/ 2147483647 h 505"/>
              <a:gd name="T38" fmla="*/ 2147483647 w 486"/>
              <a:gd name="T39" fmla="*/ 2147483647 h 505"/>
              <a:gd name="T40" fmla="*/ 2147483647 w 486"/>
              <a:gd name="T41" fmla="*/ 2147483647 h 505"/>
              <a:gd name="T42" fmla="*/ 2147483647 w 486"/>
              <a:gd name="T43" fmla="*/ 2147483647 h 505"/>
              <a:gd name="T44" fmla="*/ 2147483647 w 486"/>
              <a:gd name="T45" fmla="*/ 2147483647 h 505"/>
              <a:gd name="T46" fmla="*/ 2147483647 w 486"/>
              <a:gd name="T47" fmla="*/ 2147483647 h 505"/>
              <a:gd name="T48" fmla="*/ 2147483647 w 486"/>
              <a:gd name="T49" fmla="*/ 2147483647 h 505"/>
              <a:gd name="T50" fmla="*/ 2147483647 w 486"/>
              <a:gd name="T51" fmla="*/ 2147483647 h 505"/>
              <a:gd name="T52" fmla="*/ 2147483647 w 486"/>
              <a:gd name="T53" fmla="*/ 2147483647 h 505"/>
              <a:gd name="T54" fmla="*/ 2147483647 w 486"/>
              <a:gd name="T55" fmla="*/ 2147483647 h 505"/>
              <a:gd name="T56" fmla="*/ 2147483647 w 486"/>
              <a:gd name="T57" fmla="*/ 2147483647 h 505"/>
              <a:gd name="T58" fmla="*/ 2147483647 w 486"/>
              <a:gd name="T59" fmla="*/ 2147483647 h 505"/>
              <a:gd name="T60" fmla="*/ 2147483647 w 486"/>
              <a:gd name="T61" fmla="*/ 2147483647 h 505"/>
              <a:gd name="T62" fmla="*/ 2147483647 w 486"/>
              <a:gd name="T63" fmla="*/ 2147483647 h 505"/>
              <a:gd name="T64" fmla="*/ 2147483647 w 486"/>
              <a:gd name="T65" fmla="*/ 2147483647 h 505"/>
              <a:gd name="T66" fmla="*/ 2147483647 w 486"/>
              <a:gd name="T67" fmla="*/ 2147483647 h 505"/>
              <a:gd name="T68" fmla="*/ 2147483647 w 486"/>
              <a:gd name="T69" fmla="*/ 2147483647 h 505"/>
              <a:gd name="T70" fmla="*/ 2147483647 w 486"/>
              <a:gd name="T71" fmla="*/ 2147483647 h 505"/>
              <a:gd name="T72" fmla="*/ 2147483647 w 486"/>
              <a:gd name="T73" fmla="*/ 2147483647 h 505"/>
              <a:gd name="T74" fmla="*/ 2147483647 w 486"/>
              <a:gd name="T75" fmla="*/ 2147483647 h 505"/>
              <a:gd name="T76" fmla="*/ 2147483647 w 486"/>
              <a:gd name="T77" fmla="*/ 2147483647 h 505"/>
              <a:gd name="T78" fmla="*/ 2147483647 w 486"/>
              <a:gd name="T79" fmla="*/ 2147483647 h 505"/>
              <a:gd name="T80" fmla="*/ 2147483647 w 486"/>
              <a:gd name="T81" fmla="*/ 2147483647 h 505"/>
              <a:gd name="T82" fmla="*/ 2147483647 w 486"/>
              <a:gd name="T83" fmla="*/ 2147483647 h 505"/>
              <a:gd name="T84" fmla="*/ 2147483647 w 486"/>
              <a:gd name="T85" fmla="*/ 2147483647 h 505"/>
              <a:gd name="T86" fmla="*/ 2147483647 w 486"/>
              <a:gd name="T87" fmla="*/ 2147483647 h 505"/>
              <a:gd name="T88" fmla="*/ 2147483647 w 486"/>
              <a:gd name="T89" fmla="*/ 2147483647 h 505"/>
              <a:gd name="T90" fmla="*/ 2147483647 w 486"/>
              <a:gd name="T91" fmla="*/ 2147483647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6"/>
              <a:gd name="T139" fmla="*/ 0 h 505"/>
              <a:gd name="T140" fmla="*/ 486 w 486"/>
              <a:gd name="T141" fmla="*/ 505 h 5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51" name="Freeform 195">
            <a:extLst>
              <a:ext uri="{FF2B5EF4-FFF2-40B4-BE49-F238E27FC236}">
                <a16:creationId xmlns:a16="http://schemas.microsoft.com/office/drawing/2014/main" id="{D8A6B622-765B-4B9F-A0A3-46CBF8D92B6D}"/>
              </a:ext>
            </a:extLst>
          </p:cNvPr>
          <p:cNvSpPr>
            <a:spLocks/>
          </p:cNvSpPr>
          <p:nvPr>
            <p:custDataLst>
              <p:tags r:id="rId122"/>
            </p:custDataLst>
          </p:nvPr>
        </p:nvSpPr>
        <p:spPr bwMode="auto">
          <a:xfrm>
            <a:off x="2655888" y="3487738"/>
            <a:ext cx="73025" cy="109537"/>
          </a:xfrm>
          <a:custGeom>
            <a:avLst/>
            <a:gdLst>
              <a:gd name="T0" fmla="*/ 2147483647 w 166"/>
              <a:gd name="T1" fmla="*/ 2147483647 h 208"/>
              <a:gd name="T2" fmla="*/ 2147483647 w 166"/>
              <a:gd name="T3" fmla="*/ 2147483647 h 208"/>
              <a:gd name="T4" fmla="*/ 2147483647 w 166"/>
              <a:gd name="T5" fmla="*/ 2147483647 h 208"/>
              <a:gd name="T6" fmla="*/ 2147483647 w 166"/>
              <a:gd name="T7" fmla="*/ 2147483647 h 208"/>
              <a:gd name="T8" fmla="*/ 2147483647 w 166"/>
              <a:gd name="T9" fmla="*/ 2147483647 h 208"/>
              <a:gd name="T10" fmla="*/ 2147483647 w 166"/>
              <a:gd name="T11" fmla="*/ 2147483647 h 208"/>
              <a:gd name="T12" fmla="*/ 2147483647 w 166"/>
              <a:gd name="T13" fmla="*/ 2147483647 h 208"/>
              <a:gd name="T14" fmla="*/ 2147483647 w 166"/>
              <a:gd name="T15" fmla="*/ 2147483647 h 208"/>
              <a:gd name="T16" fmla="*/ 2147483647 w 166"/>
              <a:gd name="T17" fmla="*/ 2147483647 h 208"/>
              <a:gd name="T18" fmla="*/ 2147483647 w 166"/>
              <a:gd name="T19" fmla="*/ 2147483647 h 208"/>
              <a:gd name="T20" fmla="*/ 2147483647 w 166"/>
              <a:gd name="T21" fmla="*/ 2147483647 h 208"/>
              <a:gd name="T22" fmla="*/ 2147483647 w 166"/>
              <a:gd name="T23" fmla="*/ 2147483647 h 208"/>
              <a:gd name="T24" fmla="*/ 2147483647 w 166"/>
              <a:gd name="T25" fmla="*/ 2147483647 h 208"/>
              <a:gd name="T26" fmla="*/ 2147483647 w 166"/>
              <a:gd name="T27" fmla="*/ 2147483647 h 208"/>
              <a:gd name="T28" fmla="*/ 2147483647 w 166"/>
              <a:gd name="T29" fmla="*/ 2147483647 h 208"/>
              <a:gd name="T30" fmla="*/ 2147483647 w 166"/>
              <a:gd name="T31" fmla="*/ 2147483647 h 208"/>
              <a:gd name="T32" fmla="*/ 2147483647 w 166"/>
              <a:gd name="T33" fmla="*/ 2147483647 h 208"/>
              <a:gd name="T34" fmla="*/ 2147483647 w 166"/>
              <a:gd name="T35" fmla="*/ 2147483647 h 208"/>
              <a:gd name="T36" fmla="*/ 2147483647 w 166"/>
              <a:gd name="T37" fmla="*/ 2147483647 h 208"/>
              <a:gd name="T38" fmla="*/ 2147483647 w 166"/>
              <a:gd name="T39" fmla="*/ 2147483647 h 208"/>
              <a:gd name="T40" fmla="*/ 2147483647 w 166"/>
              <a:gd name="T41" fmla="*/ 2147483647 h 208"/>
              <a:gd name="T42" fmla="*/ 2147483647 w 166"/>
              <a:gd name="T43" fmla="*/ 2147483647 h 208"/>
              <a:gd name="T44" fmla="*/ 2147483647 w 166"/>
              <a:gd name="T45" fmla="*/ 2147483647 h 208"/>
              <a:gd name="T46" fmla="*/ 2147483647 w 166"/>
              <a:gd name="T47" fmla="*/ 2147483647 h 208"/>
              <a:gd name="T48" fmla="*/ 2147483647 w 166"/>
              <a:gd name="T49" fmla="*/ 2147483647 h 208"/>
              <a:gd name="T50" fmla="*/ 2147483647 w 166"/>
              <a:gd name="T51" fmla="*/ 2147483647 h 208"/>
              <a:gd name="T52" fmla="*/ 2147483647 w 166"/>
              <a:gd name="T53" fmla="*/ 2147483647 h 208"/>
              <a:gd name="T54" fmla="*/ 2147483647 w 166"/>
              <a:gd name="T55" fmla="*/ 0 h 208"/>
              <a:gd name="T56" fmla="*/ 2147483647 w 166"/>
              <a:gd name="T57" fmla="*/ 2147483647 h 208"/>
              <a:gd name="T58" fmla="*/ 2147483647 w 166"/>
              <a:gd name="T59" fmla="*/ 2147483647 h 208"/>
              <a:gd name="T60" fmla="*/ 2147483647 w 166"/>
              <a:gd name="T61" fmla="*/ 2147483647 h 208"/>
              <a:gd name="T62" fmla="*/ 2147483647 w 166"/>
              <a:gd name="T63" fmla="*/ 2147483647 h 208"/>
              <a:gd name="T64" fmla="*/ 2147483647 w 166"/>
              <a:gd name="T65" fmla="*/ 2147483647 h 208"/>
              <a:gd name="T66" fmla="*/ 2147483647 w 166"/>
              <a:gd name="T67" fmla="*/ 2147483647 h 208"/>
              <a:gd name="T68" fmla="*/ 2147483647 w 166"/>
              <a:gd name="T69" fmla="*/ 2147483647 h 208"/>
              <a:gd name="T70" fmla="*/ 0 w 166"/>
              <a:gd name="T71" fmla="*/ 2147483647 h 208"/>
              <a:gd name="T72" fmla="*/ 0 w 166"/>
              <a:gd name="T73" fmla="*/ 2147483647 h 208"/>
              <a:gd name="T74" fmla="*/ 2147483647 w 166"/>
              <a:gd name="T75" fmla="*/ 2147483647 h 208"/>
              <a:gd name="T76" fmla="*/ 2147483647 w 166"/>
              <a:gd name="T77" fmla="*/ 2147483647 h 208"/>
              <a:gd name="T78" fmla="*/ 2147483647 w 166"/>
              <a:gd name="T79" fmla="*/ 2147483647 h 208"/>
              <a:gd name="T80" fmla="*/ 2147483647 w 166"/>
              <a:gd name="T81" fmla="*/ 2147483647 h 208"/>
              <a:gd name="T82" fmla="*/ 2147483647 w 166"/>
              <a:gd name="T83" fmla="*/ 2147483647 h 208"/>
              <a:gd name="T84" fmla="*/ 2147483647 w 166"/>
              <a:gd name="T85" fmla="*/ 2147483647 h 208"/>
              <a:gd name="T86" fmla="*/ 2147483647 w 166"/>
              <a:gd name="T87" fmla="*/ 2147483647 h 208"/>
              <a:gd name="T88" fmla="*/ 2147483647 w 166"/>
              <a:gd name="T89" fmla="*/ 2147483647 h 208"/>
              <a:gd name="T90" fmla="*/ 2147483647 w 166"/>
              <a:gd name="T91" fmla="*/ 2147483647 h 208"/>
              <a:gd name="T92" fmla="*/ 2147483647 w 166"/>
              <a:gd name="T93" fmla="*/ 2147483647 h 208"/>
              <a:gd name="T94" fmla="*/ 2147483647 w 166"/>
              <a:gd name="T95" fmla="*/ 2147483647 h 208"/>
              <a:gd name="T96" fmla="*/ 2147483647 w 166"/>
              <a:gd name="T97" fmla="*/ 2147483647 h 208"/>
              <a:gd name="T98" fmla="*/ 2147483647 w 166"/>
              <a:gd name="T99" fmla="*/ 2147483647 h 208"/>
              <a:gd name="T100" fmla="*/ 2147483647 w 166"/>
              <a:gd name="T101" fmla="*/ 2147483647 h 208"/>
              <a:gd name="T102" fmla="*/ 2147483647 w 166"/>
              <a:gd name="T103" fmla="*/ 2147483647 h 208"/>
              <a:gd name="T104" fmla="*/ 2147483647 w 166"/>
              <a:gd name="T105" fmla="*/ 2147483647 h 208"/>
              <a:gd name="T106" fmla="*/ 2147483647 w 166"/>
              <a:gd name="T107" fmla="*/ 2147483647 h 208"/>
              <a:gd name="T108" fmla="*/ 2147483647 w 166"/>
              <a:gd name="T109" fmla="*/ 2147483647 h 208"/>
              <a:gd name="T110" fmla="*/ 2147483647 w 166"/>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6"/>
              <a:gd name="T169" fmla="*/ 0 h 208"/>
              <a:gd name="T170" fmla="*/ 166 w 166"/>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52" name="Freeform 196">
            <a:extLst>
              <a:ext uri="{FF2B5EF4-FFF2-40B4-BE49-F238E27FC236}">
                <a16:creationId xmlns:a16="http://schemas.microsoft.com/office/drawing/2014/main" id="{98307293-96FF-45A2-86A0-E2F9186F2AC3}"/>
              </a:ext>
            </a:extLst>
          </p:cNvPr>
          <p:cNvSpPr>
            <a:spLocks/>
          </p:cNvSpPr>
          <p:nvPr>
            <p:custDataLst>
              <p:tags r:id="rId123"/>
            </p:custDataLst>
          </p:nvPr>
        </p:nvSpPr>
        <p:spPr bwMode="auto">
          <a:xfrm>
            <a:off x="2170113" y="3046413"/>
            <a:ext cx="69850" cy="58737"/>
          </a:xfrm>
          <a:custGeom>
            <a:avLst/>
            <a:gdLst>
              <a:gd name="T0" fmla="*/ 2147483647 w 164"/>
              <a:gd name="T1" fmla="*/ 2147483647 h 104"/>
              <a:gd name="T2" fmla="*/ 2147483647 w 164"/>
              <a:gd name="T3" fmla="*/ 2147483647 h 104"/>
              <a:gd name="T4" fmla="*/ 2147483647 w 164"/>
              <a:gd name="T5" fmla="*/ 2147483647 h 104"/>
              <a:gd name="T6" fmla="*/ 2147483647 w 164"/>
              <a:gd name="T7" fmla="*/ 2147483647 h 104"/>
              <a:gd name="T8" fmla="*/ 2147483647 w 164"/>
              <a:gd name="T9" fmla="*/ 2147483647 h 104"/>
              <a:gd name="T10" fmla="*/ 2147483647 w 164"/>
              <a:gd name="T11" fmla="*/ 2147483647 h 104"/>
              <a:gd name="T12" fmla="*/ 2147483647 w 164"/>
              <a:gd name="T13" fmla="*/ 2147483647 h 104"/>
              <a:gd name="T14" fmla="*/ 2147483647 w 164"/>
              <a:gd name="T15" fmla="*/ 2147483647 h 104"/>
              <a:gd name="T16" fmla="*/ 2147483647 w 164"/>
              <a:gd name="T17" fmla="*/ 2147483647 h 104"/>
              <a:gd name="T18" fmla="*/ 2147483647 w 164"/>
              <a:gd name="T19" fmla="*/ 2147483647 h 104"/>
              <a:gd name="T20" fmla="*/ 2147483647 w 164"/>
              <a:gd name="T21" fmla="*/ 2147483647 h 104"/>
              <a:gd name="T22" fmla="*/ 2147483647 w 164"/>
              <a:gd name="T23" fmla="*/ 2147483647 h 104"/>
              <a:gd name="T24" fmla="*/ 2147483647 w 164"/>
              <a:gd name="T25" fmla="*/ 2147483647 h 104"/>
              <a:gd name="T26" fmla="*/ 2147483647 w 164"/>
              <a:gd name="T27" fmla="*/ 2147483647 h 104"/>
              <a:gd name="T28" fmla="*/ 2147483647 w 164"/>
              <a:gd name="T29" fmla="*/ 2147483647 h 104"/>
              <a:gd name="T30" fmla="*/ 2147483647 w 164"/>
              <a:gd name="T31" fmla="*/ 2147483647 h 104"/>
              <a:gd name="T32" fmla="*/ 2147483647 w 164"/>
              <a:gd name="T33" fmla="*/ 2147483647 h 104"/>
              <a:gd name="T34" fmla="*/ 0 w 164"/>
              <a:gd name="T35" fmla="*/ 2147483647 h 104"/>
              <a:gd name="T36" fmla="*/ 0 w 164"/>
              <a:gd name="T37" fmla="*/ 2147483647 h 104"/>
              <a:gd name="T38" fmla="*/ 0 w 164"/>
              <a:gd name="T39" fmla="*/ 2147483647 h 104"/>
              <a:gd name="T40" fmla="*/ 2147483647 w 164"/>
              <a:gd name="T41" fmla="*/ 2147483647 h 104"/>
              <a:gd name="T42" fmla="*/ 2147483647 w 164"/>
              <a:gd name="T43" fmla="*/ 2147483647 h 104"/>
              <a:gd name="T44" fmla="*/ 2147483647 w 164"/>
              <a:gd name="T45" fmla="*/ 2147483647 h 104"/>
              <a:gd name="T46" fmla="*/ 2147483647 w 164"/>
              <a:gd name="T47" fmla="*/ 2147483647 h 104"/>
              <a:gd name="T48" fmla="*/ 2147483647 w 164"/>
              <a:gd name="T49" fmla="*/ 2147483647 h 104"/>
              <a:gd name="T50" fmla="*/ 2147483647 w 164"/>
              <a:gd name="T51" fmla="*/ 2147483647 h 104"/>
              <a:gd name="T52" fmla="*/ 2147483647 w 164"/>
              <a:gd name="T53" fmla="*/ 2147483647 h 104"/>
              <a:gd name="T54" fmla="*/ 2147483647 w 164"/>
              <a:gd name="T55" fmla="*/ 2147483647 h 104"/>
              <a:gd name="T56" fmla="*/ 2147483647 w 164"/>
              <a:gd name="T57" fmla="*/ 2147483647 h 104"/>
              <a:gd name="T58" fmla="*/ 2147483647 w 164"/>
              <a:gd name="T59" fmla="*/ 2147483647 h 104"/>
              <a:gd name="T60" fmla="*/ 2147483647 w 164"/>
              <a:gd name="T61" fmla="*/ 2147483647 h 104"/>
              <a:gd name="T62" fmla="*/ 2147483647 w 164"/>
              <a:gd name="T63" fmla="*/ 2147483647 h 104"/>
              <a:gd name="T64" fmla="*/ 2147483647 w 164"/>
              <a:gd name="T65" fmla="*/ 2147483647 h 104"/>
              <a:gd name="T66" fmla="*/ 2147483647 w 164"/>
              <a:gd name="T67" fmla="*/ 2147483647 h 104"/>
              <a:gd name="T68" fmla="*/ 2147483647 w 164"/>
              <a:gd name="T69" fmla="*/ 2147483647 h 104"/>
              <a:gd name="T70" fmla="*/ 2147483647 w 164"/>
              <a:gd name="T71" fmla="*/ 2147483647 h 104"/>
              <a:gd name="T72" fmla="*/ 2147483647 w 164"/>
              <a:gd name="T73" fmla="*/ 2147483647 h 104"/>
              <a:gd name="T74" fmla="*/ 2147483647 w 164"/>
              <a:gd name="T75" fmla="*/ 2147483647 h 104"/>
              <a:gd name="T76" fmla="*/ 2147483647 w 164"/>
              <a:gd name="T77" fmla="*/ 2147483647 h 104"/>
              <a:gd name="T78" fmla="*/ 2147483647 w 164"/>
              <a:gd name="T79" fmla="*/ 2147483647 h 104"/>
              <a:gd name="T80" fmla="*/ 2147483647 w 164"/>
              <a:gd name="T81" fmla="*/ 0 h 104"/>
              <a:gd name="T82" fmla="*/ 2147483647 w 164"/>
              <a:gd name="T83" fmla="*/ 0 h 104"/>
              <a:gd name="T84" fmla="*/ 2147483647 w 164"/>
              <a:gd name="T85" fmla="*/ 2147483647 h 104"/>
              <a:gd name="T86" fmla="*/ 2147483647 w 164"/>
              <a:gd name="T87" fmla="*/ 2147483647 h 104"/>
              <a:gd name="T88" fmla="*/ 2147483647 w 164"/>
              <a:gd name="T89" fmla="*/ 2147483647 h 104"/>
              <a:gd name="T90" fmla="*/ 2147483647 w 164"/>
              <a:gd name="T91" fmla="*/ 2147483647 h 104"/>
              <a:gd name="T92" fmla="*/ 2147483647 w 164"/>
              <a:gd name="T93" fmla="*/ 2147483647 h 104"/>
              <a:gd name="T94" fmla="*/ 2147483647 w 164"/>
              <a:gd name="T95" fmla="*/ 2147483647 h 104"/>
              <a:gd name="T96" fmla="*/ 2147483647 w 164"/>
              <a:gd name="T97" fmla="*/ 2147483647 h 104"/>
              <a:gd name="T98" fmla="*/ 2147483647 w 164"/>
              <a:gd name="T99" fmla="*/ 2147483647 h 104"/>
              <a:gd name="T100" fmla="*/ 2147483647 w 164"/>
              <a:gd name="T101" fmla="*/ 2147483647 h 104"/>
              <a:gd name="T102" fmla="*/ 2147483647 w 164"/>
              <a:gd name="T103" fmla="*/ 2147483647 h 104"/>
              <a:gd name="T104" fmla="*/ 2147483647 w 164"/>
              <a:gd name="T105" fmla="*/ 2147483647 h 104"/>
              <a:gd name="T106" fmla="*/ 2147483647 w 164"/>
              <a:gd name="T107" fmla="*/ 2147483647 h 104"/>
              <a:gd name="T108" fmla="*/ 2147483647 w 164"/>
              <a:gd name="T109" fmla="*/ 2147483647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4"/>
              <a:gd name="T166" fmla="*/ 0 h 104"/>
              <a:gd name="T167" fmla="*/ 164 w 164"/>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53" name="Freeform 197">
            <a:extLst>
              <a:ext uri="{FF2B5EF4-FFF2-40B4-BE49-F238E27FC236}">
                <a16:creationId xmlns:a16="http://schemas.microsoft.com/office/drawing/2014/main" id="{2FBB7AC3-72C0-4425-B7D2-B7F710D72099}"/>
              </a:ext>
            </a:extLst>
          </p:cNvPr>
          <p:cNvSpPr>
            <a:spLocks/>
          </p:cNvSpPr>
          <p:nvPr>
            <p:custDataLst>
              <p:tags r:id="rId124"/>
            </p:custDataLst>
          </p:nvPr>
        </p:nvSpPr>
        <p:spPr bwMode="auto">
          <a:xfrm>
            <a:off x="2536825" y="5400675"/>
            <a:ext cx="23813" cy="57150"/>
          </a:xfrm>
          <a:custGeom>
            <a:avLst/>
            <a:gdLst>
              <a:gd name="T0" fmla="*/ 0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2147483647 w 53"/>
              <a:gd name="T17" fmla="*/ 2147483647 h 19"/>
              <a:gd name="T18" fmla="*/ 2147483647 w 53"/>
              <a:gd name="T19" fmla="*/ 2147483647 h 19"/>
              <a:gd name="T20" fmla="*/ 2147483647 w 53"/>
              <a:gd name="T21" fmla="*/ 2147483647 h 19"/>
              <a:gd name="T22" fmla="*/ 2147483647 w 53"/>
              <a:gd name="T23" fmla="*/ 2147483647 h 19"/>
              <a:gd name="T24" fmla="*/ 2147483647 w 53"/>
              <a:gd name="T25" fmla="*/ 0 h 19"/>
              <a:gd name="T26" fmla="*/ 2147483647 w 53"/>
              <a:gd name="T27" fmla="*/ 0 h 19"/>
              <a:gd name="T28" fmla="*/ 2147483647 w 53"/>
              <a:gd name="T29" fmla="*/ 2147483647 h 19"/>
              <a:gd name="T30" fmla="*/ 2147483647 w 53"/>
              <a:gd name="T31" fmla="*/ 2147483647 h 19"/>
              <a:gd name="T32" fmla="*/ 0 w 53"/>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9"/>
              <a:gd name="T53" fmla="*/ 53 w 53"/>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54" name="Freeform 198">
            <a:extLst>
              <a:ext uri="{FF2B5EF4-FFF2-40B4-BE49-F238E27FC236}">
                <a16:creationId xmlns:a16="http://schemas.microsoft.com/office/drawing/2014/main" id="{C716DF75-1676-40A3-8DE5-CE1179A3FFEC}"/>
              </a:ext>
            </a:extLst>
          </p:cNvPr>
          <p:cNvSpPr>
            <a:spLocks/>
          </p:cNvSpPr>
          <p:nvPr>
            <p:custDataLst>
              <p:tags r:id="rId125"/>
            </p:custDataLst>
          </p:nvPr>
        </p:nvSpPr>
        <p:spPr bwMode="auto">
          <a:xfrm>
            <a:off x="2501900" y="5380038"/>
            <a:ext cx="34925" cy="58737"/>
          </a:xfrm>
          <a:custGeom>
            <a:avLst/>
            <a:gdLst>
              <a:gd name="T0" fmla="*/ 0 w 80"/>
              <a:gd name="T1" fmla="*/ 0 h 18"/>
              <a:gd name="T2" fmla="*/ 2147483647 w 80"/>
              <a:gd name="T3" fmla="*/ 2147483647 h 18"/>
              <a:gd name="T4" fmla="*/ 2147483647 w 80"/>
              <a:gd name="T5" fmla="*/ 2147483647 h 18"/>
              <a:gd name="T6" fmla="*/ 2147483647 w 80"/>
              <a:gd name="T7" fmla="*/ 2147483647 h 18"/>
              <a:gd name="T8" fmla="*/ 2147483647 w 80"/>
              <a:gd name="T9" fmla="*/ 2147483647 h 18"/>
              <a:gd name="T10" fmla="*/ 2147483647 w 80"/>
              <a:gd name="T11" fmla="*/ 2147483647 h 18"/>
              <a:gd name="T12" fmla="*/ 2147483647 w 80"/>
              <a:gd name="T13" fmla="*/ 2147483647 h 18"/>
              <a:gd name="T14" fmla="*/ 2147483647 w 80"/>
              <a:gd name="T15" fmla="*/ 2147483647 h 18"/>
              <a:gd name="T16" fmla="*/ 2147483647 w 80"/>
              <a:gd name="T17" fmla="*/ 2147483647 h 18"/>
              <a:gd name="T18" fmla="*/ 2147483647 w 80"/>
              <a:gd name="T19" fmla="*/ 2147483647 h 18"/>
              <a:gd name="T20" fmla="*/ 2147483647 w 80"/>
              <a:gd name="T21" fmla="*/ 2147483647 h 18"/>
              <a:gd name="T22" fmla="*/ 2147483647 w 80"/>
              <a:gd name="T23" fmla="*/ 2147483647 h 18"/>
              <a:gd name="T24" fmla="*/ 2147483647 w 80"/>
              <a:gd name="T25" fmla="*/ 2147483647 h 18"/>
              <a:gd name="T26" fmla="*/ 2147483647 w 80"/>
              <a:gd name="T27" fmla="*/ 2147483647 h 18"/>
              <a:gd name="T28" fmla="*/ 2147483647 w 80"/>
              <a:gd name="T29" fmla="*/ 2147483647 h 18"/>
              <a:gd name="T30" fmla="*/ 2147483647 w 80"/>
              <a:gd name="T31" fmla="*/ 2147483647 h 18"/>
              <a:gd name="T32" fmla="*/ 2147483647 w 80"/>
              <a:gd name="T33" fmla="*/ 2147483647 h 18"/>
              <a:gd name="T34" fmla="*/ 2147483647 w 80"/>
              <a:gd name="T35" fmla="*/ 2147483647 h 18"/>
              <a:gd name="T36" fmla="*/ 2147483647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0"/>
              <a:gd name="T61" fmla="*/ 0 h 18"/>
              <a:gd name="T62" fmla="*/ 80 w 80"/>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55" name="Freeform 199">
            <a:extLst>
              <a:ext uri="{FF2B5EF4-FFF2-40B4-BE49-F238E27FC236}">
                <a16:creationId xmlns:a16="http://schemas.microsoft.com/office/drawing/2014/main" id="{328E5BC2-13C8-4EF2-96C8-FA79489B013B}"/>
              </a:ext>
            </a:extLst>
          </p:cNvPr>
          <p:cNvSpPr>
            <a:spLocks/>
          </p:cNvSpPr>
          <p:nvPr>
            <p:custDataLst>
              <p:tags r:id="rId126"/>
            </p:custDataLst>
          </p:nvPr>
        </p:nvSpPr>
        <p:spPr bwMode="auto">
          <a:xfrm>
            <a:off x="2501900" y="5359400"/>
            <a:ext cx="22225" cy="60325"/>
          </a:xfrm>
          <a:custGeom>
            <a:avLst/>
            <a:gdLst>
              <a:gd name="T0" fmla="*/ 2147483647 w 46"/>
              <a:gd name="T1" fmla="*/ 0 h 27"/>
              <a:gd name="T2" fmla="*/ 0 w 46"/>
              <a:gd name="T3" fmla="*/ 2147483647 h 27"/>
              <a:gd name="T4" fmla="*/ 2147483647 w 46"/>
              <a:gd name="T5" fmla="*/ 2147483647 h 27"/>
              <a:gd name="T6" fmla="*/ 2147483647 w 46"/>
              <a:gd name="T7" fmla="*/ 2147483647 h 27"/>
              <a:gd name="T8" fmla="*/ 2147483647 w 46"/>
              <a:gd name="T9" fmla="*/ 2147483647 h 27"/>
              <a:gd name="T10" fmla="*/ 2147483647 w 46"/>
              <a:gd name="T11" fmla="*/ 2147483647 h 27"/>
              <a:gd name="T12" fmla="*/ 2147483647 w 46"/>
              <a:gd name="T13" fmla="*/ 2147483647 h 27"/>
              <a:gd name="T14" fmla="*/ 2147483647 w 46"/>
              <a:gd name="T15" fmla="*/ 2147483647 h 27"/>
              <a:gd name="T16" fmla="*/ 2147483647 w 46"/>
              <a:gd name="T17" fmla="*/ 2147483647 h 27"/>
              <a:gd name="T18" fmla="*/ 2147483647 w 46"/>
              <a:gd name="T19" fmla="*/ 2147483647 h 27"/>
              <a:gd name="T20" fmla="*/ 2147483647 w 46"/>
              <a:gd name="T21" fmla="*/ 2147483647 h 27"/>
              <a:gd name="T22" fmla="*/ 2147483647 w 46"/>
              <a:gd name="T23" fmla="*/ 2147483647 h 27"/>
              <a:gd name="T24" fmla="*/ 2147483647 w 46"/>
              <a:gd name="T25" fmla="*/ 2147483647 h 27"/>
              <a:gd name="T26" fmla="*/ 2147483647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27"/>
              <a:gd name="T44" fmla="*/ 46 w 46"/>
              <a:gd name="T45" fmla="*/ 27 h 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56" name="Freeform 200">
            <a:extLst>
              <a:ext uri="{FF2B5EF4-FFF2-40B4-BE49-F238E27FC236}">
                <a16:creationId xmlns:a16="http://schemas.microsoft.com/office/drawing/2014/main" id="{F9ABBB59-918A-46A4-9FBD-277E2D4744FF}"/>
              </a:ext>
            </a:extLst>
          </p:cNvPr>
          <p:cNvSpPr>
            <a:spLocks/>
          </p:cNvSpPr>
          <p:nvPr>
            <p:custDataLst>
              <p:tags r:id="rId127"/>
            </p:custDataLst>
          </p:nvPr>
        </p:nvSpPr>
        <p:spPr bwMode="auto">
          <a:xfrm>
            <a:off x="2471738" y="5353050"/>
            <a:ext cx="25400" cy="60325"/>
          </a:xfrm>
          <a:custGeom>
            <a:avLst/>
            <a:gdLst>
              <a:gd name="T0" fmla="*/ 2147483647 w 54"/>
              <a:gd name="T1" fmla="*/ 0 h 39"/>
              <a:gd name="T2" fmla="*/ 2147483647 w 54"/>
              <a:gd name="T3" fmla="*/ 2147483647 h 39"/>
              <a:gd name="T4" fmla="*/ 2147483647 w 54"/>
              <a:gd name="T5" fmla="*/ 2147483647 h 39"/>
              <a:gd name="T6" fmla="*/ 2147483647 w 54"/>
              <a:gd name="T7" fmla="*/ 2147483647 h 39"/>
              <a:gd name="T8" fmla="*/ 2147483647 w 54"/>
              <a:gd name="T9" fmla="*/ 2147483647 h 39"/>
              <a:gd name="T10" fmla="*/ 2147483647 w 54"/>
              <a:gd name="T11" fmla="*/ 2147483647 h 39"/>
              <a:gd name="T12" fmla="*/ 0 w 54"/>
              <a:gd name="T13" fmla="*/ 2147483647 h 39"/>
              <a:gd name="T14" fmla="*/ 2147483647 w 54"/>
              <a:gd name="T15" fmla="*/ 2147483647 h 39"/>
              <a:gd name="T16" fmla="*/ 2147483647 w 54"/>
              <a:gd name="T17" fmla="*/ 2147483647 h 39"/>
              <a:gd name="T18" fmla="*/ 2147483647 w 54"/>
              <a:gd name="T19" fmla="*/ 2147483647 h 39"/>
              <a:gd name="T20" fmla="*/ 2147483647 w 54"/>
              <a:gd name="T21" fmla="*/ 2147483647 h 39"/>
              <a:gd name="T22" fmla="*/ 2147483647 w 54"/>
              <a:gd name="T23" fmla="*/ 2147483647 h 39"/>
              <a:gd name="T24" fmla="*/ 2147483647 w 54"/>
              <a:gd name="T25" fmla="*/ 2147483647 h 39"/>
              <a:gd name="T26" fmla="*/ 2147483647 w 54"/>
              <a:gd name="T27" fmla="*/ 2147483647 h 39"/>
              <a:gd name="T28" fmla="*/ 2147483647 w 54"/>
              <a:gd name="T29" fmla="*/ 2147483647 h 39"/>
              <a:gd name="T30" fmla="*/ 2147483647 w 54"/>
              <a:gd name="T31" fmla="*/ 2147483647 h 39"/>
              <a:gd name="T32" fmla="*/ 2147483647 w 54"/>
              <a:gd name="T33" fmla="*/ 2147483647 h 39"/>
              <a:gd name="T34" fmla="*/ 2147483647 w 54"/>
              <a:gd name="T35" fmla="*/ 2147483647 h 39"/>
              <a:gd name="T36" fmla="*/ 2147483647 w 54"/>
              <a:gd name="T37" fmla="*/ 2147483647 h 39"/>
              <a:gd name="T38" fmla="*/ 2147483647 w 54"/>
              <a:gd name="T39" fmla="*/ 2147483647 h 39"/>
              <a:gd name="T40" fmla="*/ 2147483647 w 54"/>
              <a:gd name="T41" fmla="*/ 2147483647 h 39"/>
              <a:gd name="T42" fmla="*/ 2147483647 w 54"/>
              <a:gd name="T43" fmla="*/ 2147483647 h 39"/>
              <a:gd name="T44" fmla="*/ 2147483647 w 54"/>
              <a:gd name="T45" fmla="*/ 2147483647 h 39"/>
              <a:gd name="T46" fmla="*/ 2147483647 w 54"/>
              <a:gd name="T47" fmla="*/ 2147483647 h 39"/>
              <a:gd name="T48" fmla="*/ 2147483647 w 54"/>
              <a:gd name="T49" fmla="*/ 2147483647 h 39"/>
              <a:gd name="T50" fmla="*/ 2147483647 w 54"/>
              <a:gd name="T51" fmla="*/ 2147483647 h 39"/>
              <a:gd name="T52" fmla="*/ 2147483647 w 54"/>
              <a:gd name="T53" fmla="*/ 2147483647 h 39"/>
              <a:gd name="T54" fmla="*/ 2147483647 w 54"/>
              <a:gd name="T55" fmla="*/ 2147483647 h 39"/>
              <a:gd name="T56" fmla="*/ 2147483647 w 54"/>
              <a:gd name="T57" fmla="*/ 2147483647 h 39"/>
              <a:gd name="T58" fmla="*/ 2147483647 w 54"/>
              <a:gd name="T59" fmla="*/ 2147483647 h 39"/>
              <a:gd name="T60" fmla="*/ 2147483647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
              <a:gd name="T94" fmla="*/ 0 h 39"/>
              <a:gd name="T95" fmla="*/ 54 w 54"/>
              <a:gd name="T96" fmla="*/ 39 h 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57" name="Freeform 201">
            <a:extLst>
              <a:ext uri="{FF2B5EF4-FFF2-40B4-BE49-F238E27FC236}">
                <a16:creationId xmlns:a16="http://schemas.microsoft.com/office/drawing/2014/main" id="{D982DB06-B36E-40C9-86D6-03AB8FA5F427}"/>
              </a:ext>
            </a:extLst>
          </p:cNvPr>
          <p:cNvSpPr>
            <a:spLocks/>
          </p:cNvSpPr>
          <p:nvPr>
            <p:custDataLst>
              <p:tags r:id="rId128"/>
            </p:custDataLst>
          </p:nvPr>
        </p:nvSpPr>
        <p:spPr bwMode="auto">
          <a:xfrm>
            <a:off x="2446338" y="5343525"/>
            <a:ext cx="28575" cy="58738"/>
          </a:xfrm>
          <a:custGeom>
            <a:avLst/>
            <a:gdLst>
              <a:gd name="T0" fmla="*/ 0 w 60"/>
              <a:gd name="T1" fmla="*/ 2147483647 h 15"/>
              <a:gd name="T2" fmla="*/ 2147483647 w 60"/>
              <a:gd name="T3" fmla="*/ 2147483647 h 15"/>
              <a:gd name="T4" fmla="*/ 2147483647 w 60"/>
              <a:gd name="T5" fmla="*/ 2147483647 h 15"/>
              <a:gd name="T6" fmla="*/ 2147483647 w 60"/>
              <a:gd name="T7" fmla="*/ 2147483647 h 15"/>
              <a:gd name="T8" fmla="*/ 2147483647 w 60"/>
              <a:gd name="T9" fmla="*/ 2147483647 h 15"/>
              <a:gd name="T10" fmla="*/ 2147483647 w 60"/>
              <a:gd name="T11" fmla="*/ 2147483647 h 15"/>
              <a:gd name="T12" fmla="*/ 2147483647 w 60"/>
              <a:gd name="T13" fmla="*/ 2147483647 h 15"/>
              <a:gd name="T14" fmla="*/ 2147483647 w 60"/>
              <a:gd name="T15" fmla="*/ 2147483647 h 15"/>
              <a:gd name="T16" fmla="*/ 2147483647 w 60"/>
              <a:gd name="T17" fmla="*/ 2147483647 h 15"/>
              <a:gd name="T18" fmla="*/ 2147483647 w 60"/>
              <a:gd name="T19" fmla="*/ 2147483647 h 15"/>
              <a:gd name="T20" fmla="*/ 2147483647 w 60"/>
              <a:gd name="T21" fmla="*/ 0 h 15"/>
              <a:gd name="T22" fmla="*/ 2147483647 w 60"/>
              <a:gd name="T23" fmla="*/ 0 h 15"/>
              <a:gd name="T24" fmla="*/ 2147483647 w 60"/>
              <a:gd name="T25" fmla="*/ 0 h 15"/>
              <a:gd name="T26" fmla="*/ 2147483647 w 60"/>
              <a:gd name="T27" fmla="*/ 0 h 15"/>
              <a:gd name="T28" fmla="*/ 2147483647 w 60"/>
              <a:gd name="T29" fmla="*/ 2147483647 h 15"/>
              <a:gd name="T30" fmla="*/ 2147483647 w 60"/>
              <a:gd name="T31" fmla="*/ 2147483647 h 15"/>
              <a:gd name="T32" fmla="*/ 2147483647 w 60"/>
              <a:gd name="T33" fmla="*/ 2147483647 h 15"/>
              <a:gd name="T34" fmla="*/ 2147483647 w 60"/>
              <a:gd name="T35" fmla="*/ 2147483647 h 15"/>
              <a:gd name="T36" fmla="*/ 0 w 60"/>
              <a:gd name="T37" fmla="*/ 2147483647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15"/>
              <a:gd name="T59" fmla="*/ 60 w 60"/>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58" name="Freeform 202">
            <a:extLst>
              <a:ext uri="{FF2B5EF4-FFF2-40B4-BE49-F238E27FC236}">
                <a16:creationId xmlns:a16="http://schemas.microsoft.com/office/drawing/2014/main" id="{07DAAE64-75B6-492D-9D1C-B45D63863A85}"/>
              </a:ext>
            </a:extLst>
          </p:cNvPr>
          <p:cNvSpPr>
            <a:spLocks/>
          </p:cNvSpPr>
          <p:nvPr>
            <p:custDataLst>
              <p:tags r:id="rId129"/>
            </p:custDataLst>
          </p:nvPr>
        </p:nvSpPr>
        <p:spPr bwMode="auto">
          <a:xfrm>
            <a:off x="2422525" y="5330825"/>
            <a:ext cx="33338" cy="57150"/>
          </a:xfrm>
          <a:custGeom>
            <a:avLst/>
            <a:gdLst>
              <a:gd name="T0" fmla="*/ 2147483647 w 79"/>
              <a:gd name="T1" fmla="*/ 0 h 32"/>
              <a:gd name="T2" fmla="*/ 2147483647 w 79"/>
              <a:gd name="T3" fmla="*/ 2147483647 h 32"/>
              <a:gd name="T4" fmla="*/ 2147483647 w 79"/>
              <a:gd name="T5" fmla="*/ 2147483647 h 32"/>
              <a:gd name="T6" fmla="*/ 2147483647 w 79"/>
              <a:gd name="T7" fmla="*/ 2147483647 h 32"/>
              <a:gd name="T8" fmla="*/ 2147483647 w 79"/>
              <a:gd name="T9" fmla="*/ 2147483647 h 32"/>
              <a:gd name="T10" fmla="*/ 2147483647 w 79"/>
              <a:gd name="T11" fmla="*/ 2147483647 h 32"/>
              <a:gd name="T12" fmla="*/ 2147483647 w 79"/>
              <a:gd name="T13" fmla="*/ 2147483647 h 32"/>
              <a:gd name="T14" fmla="*/ 2147483647 w 79"/>
              <a:gd name="T15" fmla="*/ 2147483647 h 32"/>
              <a:gd name="T16" fmla="*/ 0 w 79"/>
              <a:gd name="T17" fmla="*/ 2147483647 h 32"/>
              <a:gd name="T18" fmla="*/ 2147483647 w 79"/>
              <a:gd name="T19" fmla="*/ 2147483647 h 32"/>
              <a:gd name="T20" fmla="*/ 2147483647 w 79"/>
              <a:gd name="T21" fmla="*/ 2147483647 h 32"/>
              <a:gd name="T22" fmla="*/ 2147483647 w 79"/>
              <a:gd name="T23" fmla="*/ 2147483647 h 32"/>
              <a:gd name="T24" fmla="*/ 2147483647 w 79"/>
              <a:gd name="T25" fmla="*/ 2147483647 h 32"/>
              <a:gd name="T26" fmla="*/ 2147483647 w 79"/>
              <a:gd name="T27" fmla="*/ 2147483647 h 32"/>
              <a:gd name="T28" fmla="*/ 2147483647 w 79"/>
              <a:gd name="T29" fmla="*/ 2147483647 h 32"/>
              <a:gd name="T30" fmla="*/ 2147483647 w 79"/>
              <a:gd name="T31" fmla="*/ 2147483647 h 32"/>
              <a:gd name="T32" fmla="*/ 2147483647 w 79"/>
              <a:gd name="T33" fmla="*/ 2147483647 h 32"/>
              <a:gd name="T34" fmla="*/ 2147483647 w 79"/>
              <a:gd name="T35" fmla="*/ 2147483647 h 32"/>
              <a:gd name="T36" fmla="*/ 2147483647 w 79"/>
              <a:gd name="T37" fmla="*/ 2147483647 h 32"/>
              <a:gd name="T38" fmla="*/ 2147483647 w 79"/>
              <a:gd name="T39" fmla="*/ 2147483647 h 32"/>
              <a:gd name="T40" fmla="*/ 2147483647 w 79"/>
              <a:gd name="T41" fmla="*/ 2147483647 h 32"/>
              <a:gd name="T42" fmla="*/ 2147483647 w 79"/>
              <a:gd name="T43" fmla="*/ 2147483647 h 32"/>
              <a:gd name="T44" fmla="*/ 2147483647 w 79"/>
              <a:gd name="T45" fmla="*/ 2147483647 h 32"/>
              <a:gd name="T46" fmla="*/ 2147483647 w 79"/>
              <a:gd name="T47" fmla="*/ 2147483647 h 32"/>
              <a:gd name="T48" fmla="*/ 2147483647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32"/>
              <a:gd name="T77" fmla="*/ 79 w 79"/>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59" name="Freeform 203">
            <a:extLst>
              <a:ext uri="{FF2B5EF4-FFF2-40B4-BE49-F238E27FC236}">
                <a16:creationId xmlns:a16="http://schemas.microsoft.com/office/drawing/2014/main" id="{792CB224-B184-411D-9535-D5339AA67FC2}"/>
              </a:ext>
            </a:extLst>
          </p:cNvPr>
          <p:cNvSpPr>
            <a:spLocks/>
          </p:cNvSpPr>
          <p:nvPr>
            <p:custDataLst>
              <p:tags r:id="rId130"/>
            </p:custDataLst>
          </p:nvPr>
        </p:nvSpPr>
        <p:spPr bwMode="auto">
          <a:xfrm>
            <a:off x="2416175" y="5311775"/>
            <a:ext cx="30163" cy="57150"/>
          </a:xfrm>
          <a:custGeom>
            <a:avLst/>
            <a:gdLst>
              <a:gd name="T0" fmla="*/ 2147483647 w 66"/>
              <a:gd name="T1" fmla="*/ 0 h 19"/>
              <a:gd name="T2" fmla="*/ 2147483647 w 66"/>
              <a:gd name="T3" fmla="*/ 2147483647 h 19"/>
              <a:gd name="T4" fmla="*/ 2147483647 w 66"/>
              <a:gd name="T5" fmla="*/ 2147483647 h 19"/>
              <a:gd name="T6" fmla="*/ 2147483647 w 66"/>
              <a:gd name="T7" fmla="*/ 2147483647 h 19"/>
              <a:gd name="T8" fmla="*/ 2147483647 w 66"/>
              <a:gd name="T9" fmla="*/ 2147483647 h 19"/>
              <a:gd name="T10" fmla="*/ 2147483647 w 66"/>
              <a:gd name="T11" fmla="*/ 2147483647 h 19"/>
              <a:gd name="T12" fmla="*/ 2147483647 w 66"/>
              <a:gd name="T13" fmla="*/ 2147483647 h 19"/>
              <a:gd name="T14" fmla="*/ 0 w 66"/>
              <a:gd name="T15" fmla="*/ 2147483647 h 19"/>
              <a:gd name="T16" fmla="*/ 0 w 66"/>
              <a:gd name="T17" fmla="*/ 2147483647 h 19"/>
              <a:gd name="T18" fmla="*/ 2147483647 w 66"/>
              <a:gd name="T19" fmla="*/ 2147483647 h 19"/>
              <a:gd name="T20" fmla="*/ 2147483647 w 66"/>
              <a:gd name="T21" fmla="*/ 2147483647 h 19"/>
              <a:gd name="T22" fmla="*/ 2147483647 w 66"/>
              <a:gd name="T23" fmla="*/ 2147483647 h 19"/>
              <a:gd name="T24" fmla="*/ 2147483647 w 66"/>
              <a:gd name="T25" fmla="*/ 2147483647 h 19"/>
              <a:gd name="T26" fmla="*/ 2147483647 w 66"/>
              <a:gd name="T27" fmla="*/ 2147483647 h 19"/>
              <a:gd name="T28" fmla="*/ 2147483647 w 66"/>
              <a:gd name="T29" fmla="*/ 2147483647 h 19"/>
              <a:gd name="T30" fmla="*/ 2147483647 w 66"/>
              <a:gd name="T31" fmla="*/ 2147483647 h 19"/>
              <a:gd name="T32" fmla="*/ 2147483647 w 66"/>
              <a:gd name="T33" fmla="*/ 2147483647 h 19"/>
              <a:gd name="T34" fmla="*/ 2147483647 w 66"/>
              <a:gd name="T35" fmla="*/ 2147483647 h 19"/>
              <a:gd name="T36" fmla="*/ 2147483647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19"/>
              <a:gd name="T59" fmla="*/ 66 w 66"/>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60" name="Freeform 204">
            <a:extLst>
              <a:ext uri="{FF2B5EF4-FFF2-40B4-BE49-F238E27FC236}">
                <a16:creationId xmlns:a16="http://schemas.microsoft.com/office/drawing/2014/main" id="{0922D2C9-C9AA-43A0-9F47-58AD0D8FA569}"/>
              </a:ext>
            </a:extLst>
          </p:cNvPr>
          <p:cNvSpPr>
            <a:spLocks/>
          </p:cNvSpPr>
          <p:nvPr>
            <p:custDataLst>
              <p:tags r:id="rId131"/>
            </p:custDataLst>
          </p:nvPr>
        </p:nvSpPr>
        <p:spPr bwMode="auto">
          <a:xfrm>
            <a:off x="2316163" y="5002213"/>
            <a:ext cx="25400" cy="60325"/>
          </a:xfrm>
          <a:custGeom>
            <a:avLst/>
            <a:gdLst>
              <a:gd name="T0" fmla="*/ 2147483647 w 53"/>
              <a:gd name="T1" fmla="*/ 0 h 80"/>
              <a:gd name="T2" fmla="*/ 2147483647 w 53"/>
              <a:gd name="T3" fmla="*/ 2147483647 h 80"/>
              <a:gd name="T4" fmla="*/ 2147483647 w 53"/>
              <a:gd name="T5" fmla="*/ 2147483647 h 80"/>
              <a:gd name="T6" fmla="*/ 2147483647 w 53"/>
              <a:gd name="T7" fmla="*/ 2147483647 h 80"/>
              <a:gd name="T8" fmla="*/ 2147483647 w 53"/>
              <a:gd name="T9" fmla="*/ 2147483647 h 80"/>
              <a:gd name="T10" fmla="*/ 0 w 53"/>
              <a:gd name="T11" fmla="*/ 2147483647 h 80"/>
              <a:gd name="T12" fmla="*/ 0 w 53"/>
              <a:gd name="T13" fmla="*/ 2147483647 h 80"/>
              <a:gd name="T14" fmla="*/ 0 w 53"/>
              <a:gd name="T15" fmla="*/ 2147483647 h 80"/>
              <a:gd name="T16" fmla="*/ 2147483647 w 53"/>
              <a:gd name="T17" fmla="*/ 2147483647 h 80"/>
              <a:gd name="T18" fmla="*/ 2147483647 w 53"/>
              <a:gd name="T19" fmla="*/ 2147483647 h 80"/>
              <a:gd name="T20" fmla="*/ 2147483647 w 53"/>
              <a:gd name="T21" fmla="*/ 2147483647 h 80"/>
              <a:gd name="T22" fmla="*/ 2147483647 w 53"/>
              <a:gd name="T23" fmla="*/ 2147483647 h 80"/>
              <a:gd name="T24" fmla="*/ 2147483647 w 53"/>
              <a:gd name="T25" fmla="*/ 2147483647 h 80"/>
              <a:gd name="T26" fmla="*/ 2147483647 w 53"/>
              <a:gd name="T27" fmla="*/ 2147483647 h 80"/>
              <a:gd name="T28" fmla="*/ 2147483647 w 53"/>
              <a:gd name="T29" fmla="*/ 2147483647 h 80"/>
              <a:gd name="T30" fmla="*/ 2147483647 w 53"/>
              <a:gd name="T31" fmla="*/ 2147483647 h 80"/>
              <a:gd name="T32" fmla="*/ 2147483647 w 53"/>
              <a:gd name="T33" fmla="*/ 2147483647 h 80"/>
              <a:gd name="T34" fmla="*/ 2147483647 w 53"/>
              <a:gd name="T35" fmla="*/ 2147483647 h 80"/>
              <a:gd name="T36" fmla="*/ 2147483647 w 53"/>
              <a:gd name="T37" fmla="*/ 2147483647 h 80"/>
              <a:gd name="T38" fmla="*/ 2147483647 w 53"/>
              <a:gd name="T39" fmla="*/ 2147483647 h 80"/>
              <a:gd name="T40" fmla="*/ 2147483647 w 53"/>
              <a:gd name="T41" fmla="*/ 2147483647 h 80"/>
              <a:gd name="T42" fmla="*/ 2147483647 w 53"/>
              <a:gd name="T43" fmla="*/ 2147483647 h 80"/>
              <a:gd name="T44" fmla="*/ 2147483647 w 53"/>
              <a:gd name="T45" fmla="*/ 2147483647 h 80"/>
              <a:gd name="T46" fmla="*/ 2147483647 w 53"/>
              <a:gd name="T47" fmla="*/ 2147483647 h 80"/>
              <a:gd name="T48" fmla="*/ 2147483647 w 53"/>
              <a:gd name="T49" fmla="*/ 2147483647 h 80"/>
              <a:gd name="T50" fmla="*/ 2147483647 w 53"/>
              <a:gd name="T51" fmla="*/ 2147483647 h 80"/>
              <a:gd name="T52" fmla="*/ 2147483647 w 53"/>
              <a:gd name="T53" fmla="*/ 2147483647 h 80"/>
              <a:gd name="T54" fmla="*/ 2147483647 w 53"/>
              <a:gd name="T55" fmla="*/ 2147483647 h 80"/>
              <a:gd name="T56" fmla="*/ 2147483647 w 53"/>
              <a:gd name="T57" fmla="*/ 2147483647 h 80"/>
              <a:gd name="T58" fmla="*/ 2147483647 w 53"/>
              <a:gd name="T59" fmla="*/ 2147483647 h 80"/>
              <a:gd name="T60" fmla="*/ 2147483647 w 53"/>
              <a:gd name="T61" fmla="*/ 2147483647 h 80"/>
              <a:gd name="T62" fmla="*/ 2147483647 w 53"/>
              <a:gd name="T63" fmla="*/ 2147483647 h 80"/>
              <a:gd name="T64" fmla="*/ 2147483647 w 53"/>
              <a:gd name="T65" fmla="*/ 2147483647 h 80"/>
              <a:gd name="T66" fmla="*/ 2147483647 w 53"/>
              <a:gd name="T67" fmla="*/ 2147483647 h 80"/>
              <a:gd name="T68" fmla="*/ 2147483647 w 53"/>
              <a:gd name="T69" fmla="*/ 2147483647 h 80"/>
              <a:gd name="T70" fmla="*/ 2147483647 w 53"/>
              <a:gd name="T71" fmla="*/ 2147483647 h 80"/>
              <a:gd name="T72" fmla="*/ 2147483647 w 53"/>
              <a:gd name="T73" fmla="*/ 2147483647 h 80"/>
              <a:gd name="T74" fmla="*/ 2147483647 w 53"/>
              <a:gd name="T75" fmla="*/ 2147483647 h 80"/>
              <a:gd name="T76" fmla="*/ 2147483647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80"/>
              <a:gd name="T119" fmla="*/ 53 w 53"/>
              <a:gd name="T120" fmla="*/ 80 h 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61" name="Freeform 205">
            <a:extLst>
              <a:ext uri="{FF2B5EF4-FFF2-40B4-BE49-F238E27FC236}">
                <a16:creationId xmlns:a16="http://schemas.microsoft.com/office/drawing/2014/main" id="{E3C40A04-9B82-4EE4-BA18-84B1A505DA6E}"/>
              </a:ext>
            </a:extLst>
          </p:cNvPr>
          <p:cNvSpPr>
            <a:spLocks/>
          </p:cNvSpPr>
          <p:nvPr>
            <p:custDataLst>
              <p:tags r:id="rId132"/>
            </p:custDataLst>
          </p:nvPr>
        </p:nvSpPr>
        <p:spPr bwMode="auto">
          <a:xfrm>
            <a:off x="2346325" y="5097463"/>
            <a:ext cx="17463" cy="53975"/>
          </a:xfrm>
          <a:custGeom>
            <a:avLst/>
            <a:gdLst>
              <a:gd name="T0" fmla="*/ 0 w 41"/>
              <a:gd name="T1" fmla="*/ 2147483647 h 43"/>
              <a:gd name="T2" fmla="*/ 2147483647 w 41"/>
              <a:gd name="T3" fmla="*/ 2147483647 h 43"/>
              <a:gd name="T4" fmla="*/ 2147483647 w 41"/>
              <a:gd name="T5" fmla="*/ 2147483647 h 43"/>
              <a:gd name="T6" fmla="*/ 2147483647 w 41"/>
              <a:gd name="T7" fmla="*/ 2147483647 h 43"/>
              <a:gd name="T8" fmla="*/ 2147483647 w 41"/>
              <a:gd name="T9" fmla="*/ 0 h 43"/>
              <a:gd name="T10" fmla="*/ 2147483647 w 41"/>
              <a:gd name="T11" fmla="*/ 2147483647 h 43"/>
              <a:gd name="T12" fmla="*/ 2147483647 w 41"/>
              <a:gd name="T13" fmla="*/ 2147483647 h 43"/>
              <a:gd name="T14" fmla="*/ 2147483647 w 41"/>
              <a:gd name="T15" fmla="*/ 2147483647 h 43"/>
              <a:gd name="T16" fmla="*/ 2147483647 w 41"/>
              <a:gd name="T17" fmla="*/ 2147483647 h 43"/>
              <a:gd name="T18" fmla="*/ 2147483647 w 41"/>
              <a:gd name="T19" fmla="*/ 2147483647 h 43"/>
              <a:gd name="T20" fmla="*/ 2147483647 w 41"/>
              <a:gd name="T21" fmla="*/ 2147483647 h 43"/>
              <a:gd name="T22" fmla="*/ 2147483647 w 41"/>
              <a:gd name="T23" fmla="*/ 2147483647 h 43"/>
              <a:gd name="T24" fmla="*/ 0 w 41"/>
              <a:gd name="T25" fmla="*/ 2147483647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3"/>
              <a:gd name="T41" fmla="*/ 41 w 41"/>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62" name="Freeform 206">
            <a:extLst>
              <a:ext uri="{FF2B5EF4-FFF2-40B4-BE49-F238E27FC236}">
                <a16:creationId xmlns:a16="http://schemas.microsoft.com/office/drawing/2014/main" id="{CC261B68-DEB6-4AFD-8FA5-F71EBDBAA087}"/>
              </a:ext>
            </a:extLst>
          </p:cNvPr>
          <p:cNvSpPr>
            <a:spLocks/>
          </p:cNvSpPr>
          <p:nvPr>
            <p:custDataLst>
              <p:tags r:id="rId133"/>
            </p:custDataLst>
          </p:nvPr>
        </p:nvSpPr>
        <p:spPr bwMode="auto">
          <a:xfrm>
            <a:off x="2351088" y="5119688"/>
            <a:ext cx="7937" cy="58737"/>
          </a:xfrm>
          <a:custGeom>
            <a:avLst/>
            <a:gdLst>
              <a:gd name="T0" fmla="*/ 2147483647 w 20"/>
              <a:gd name="T1" fmla="*/ 0 h 24"/>
              <a:gd name="T2" fmla="*/ 0 w 20"/>
              <a:gd name="T3" fmla="*/ 0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2147483647 h 24"/>
              <a:gd name="T18" fmla="*/ 2147483647 w 20"/>
              <a:gd name="T19" fmla="*/ 2147483647 h 24"/>
              <a:gd name="T20" fmla="*/ 2147483647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4"/>
              <a:gd name="T35" fmla="*/ 20 w 20"/>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63" name="Freeform 207">
            <a:extLst>
              <a:ext uri="{FF2B5EF4-FFF2-40B4-BE49-F238E27FC236}">
                <a16:creationId xmlns:a16="http://schemas.microsoft.com/office/drawing/2014/main" id="{9FA8E61C-B549-424C-BB77-7F9A928922F9}"/>
              </a:ext>
            </a:extLst>
          </p:cNvPr>
          <p:cNvSpPr>
            <a:spLocks/>
          </p:cNvSpPr>
          <p:nvPr>
            <p:custDataLst>
              <p:tags r:id="rId134"/>
            </p:custDataLst>
          </p:nvPr>
        </p:nvSpPr>
        <p:spPr bwMode="auto">
          <a:xfrm>
            <a:off x="2365375" y="5181600"/>
            <a:ext cx="17463" cy="60325"/>
          </a:xfrm>
          <a:custGeom>
            <a:avLst/>
            <a:gdLst>
              <a:gd name="T0" fmla="*/ 0 w 39"/>
              <a:gd name="T1" fmla="*/ 2147483647 h 43"/>
              <a:gd name="T2" fmla="*/ 2147483647 w 39"/>
              <a:gd name="T3" fmla="*/ 2147483647 h 43"/>
              <a:gd name="T4" fmla="*/ 2147483647 w 39"/>
              <a:gd name="T5" fmla="*/ 2147483647 h 43"/>
              <a:gd name="T6" fmla="*/ 2147483647 w 39"/>
              <a:gd name="T7" fmla="*/ 2147483647 h 43"/>
              <a:gd name="T8" fmla="*/ 2147483647 w 39"/>
              <a:gd name="T9" fmla="*/ 2147483647 h 43"/>
              <a:gd name="T10" fmla="*/ 2147483647 w 39"/>
              <a:gd name="T11" fmla="*/ 2147483647 h 43"/>
              <a:gd name="T12" fmla="*/ 2147483647 w 39"/>
              <a:gd name="T13" fmla="*/ 2147483647 h 43"/>
              <a:gd name="T14" fmla="*/ 2147483647 w 39"/>
              <a:gd name="T15" fmla="*/ 2147483647 h 43"/>
              <a:gd name="T16" fmla="*/ 2147483647 w 39"/>
              <a:gd name="T17" fmla="*/ 2147483647 h 43"/>
              <a:gd name="T18" fmla="*/ 2147483647 w 39"/>
              <a:gd name="T19" fmla="*/ 2147483647 h 43"/>
              <a:gd name="T20" fmla="*/ 2147483647 w 39"/>
              <a:gd name="T21" fmla="*/ 2147483647 h 43"/>
              <a:gd name="T22" fmla="*/ 2147483647 w 39"/>
              <a:gd name="T23" fmla="*/ 2147483647 h 43"/>
              <a:gd name="T24" fmla="*/ 2147483647 w 39"/>
              <a:gd name="T25" fmla="*/ 0 h 43"/>
              <a:gd name="T26" fmla="*/ 2147483647 w 39"/>
              <a:gd name="T27" fmla="*/ 2147483647 h 43"/>
              <a:gd name="T28" fmla="*/ 2147483647 w 39"/>
              <a:gd name="T29" fmla="*/ 2147483647 h 43"/>
              <a:gd name="T30" fmla="*/ 0 w 39"/>
              <a:gd name="T31" fmla="*/ 2147483647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43"/>
              <a:gd name="T50" fmla="*/ 39 w 39"/>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64" name="Freeform 208">
            <a:extLst>
              <a:ext uri="{FF2B5EF4-FFF2-40B4-BE49-F238E27FC236}">
                <a16:creationId xmlns:a16="http://schemas.microsoft.com/office/drawing/2014/main" id="{413324ED-D464-4C2B-95ED-56A69952F12F}"/>
              </a:ext>
            </a:extLst>
          </p:cNvPr>
          <p:cNvSpPr>
            <a:spLocks/>
          </p:cNvSpPr>
          <p:nvPr>
            <p:custDataLst>
              <p:tags r:id="rId135"/>
            </p:custDataLst>
          </p:nvPr>
        </p:nvSpPr>
        <p:spPr bwMode="auto">
          <a:xfrm>
            <a:off x="2352675" y="5194300"/>
            <a:ext cx="26988" cy="58738"/>
          </a:xfrm>
          <a:custGeom>
            <a:avLst/>
            <a:gdLst>
              <a:gd name="T0" fmla="*/ 2147483647 w 55"/>
              <a:gd name="T1" fmla="*/ 2147483647 h 62"/>
              <a:gd name="T2" fmla="*/ 2147483647 w 55"/>
              <a:gd name="T3" fmla="*/ 0 h 62"/>
              <a:gd name="T4" fmla="*/ 2147483647 w 55"/>
              <a:gd name="T5" fmla="*/ 2147483647 h 62"/>
              <a:gd name="T6" fmla="*/ 2147483647 w 55"/>
              <a:gd name="T7" fmla="*/ 2147483647 h 62"/>
              <a:gd name="T8" fmla="*/ 0 w 55"/>
              <a:gd name="T9" fmla="*/ 2147483647 h 62"/>
              <a:gd name="T10" fmla="*/ 0 w 55"/>
              <a:gd name="T11" fmla="*/ 2147483647 h 62"/>
              <a:gd name="T12" fmla="*/ 2147483647 w 55"/>
              <a:gd name="T13" fmla="*/ 2147483647 h 62"/>
              <a:gd name="T14" fmla="*/ 2147483647 w 55"/>
              <a:gd name="T15" fmla="*/ 2147483647 h 62"/>
              <a:gd name="T16" fmla="*/ 2147483647 w 55"/>
              <a:gd name="T17" fmla="*/ 2147483647 h 62"/>
              <a:gd name="T18" fmla="*/ 2147483647 w 55"/>
              <a:gd name="T19" fmla="*/ 2147483647 h 62"/>
              <a:gd name="T20" fmla="*/ 2147483647 w 55"/>
              <a:gd name="T21" fmla="*/ 2147483647 h 62"/>
              <a:gd name="T22" fmla="*/ 2147483647 w 55"/>
              <a:gd name="T23" fmla="*/ 2147483647 h 62"/>
              <a:gd name="T24" fmla="*/ 2147483647 w 55"/>
              <a:gd name="T25" fmla="*/ 2147483647 h 62"/>
              <a:gd name="T26" fmla="*/ 2147483647 w 55"/>
              <a:gd name="T27" fmla="*/ 2147483647 h 62"/>
              <a:gd name="T28" fmla="*/ 2147483647 w 55"/>
              <a:gd name="T29" fmla="*/ 2147483647 h 62"/>
              <a:gd name="T30" fmla="*/ 2147483647 w 55"/>
              <a:gd name="T31" fmla="*/ 2147483647 h 62"/>
              <a:gd name="T32" fmla="*/ 2147483647 w 55"/>
              <a:gd name="T33" fmla="*/ 2147483647 h 62"/>
              <a:gd name="T34" fmla="*/ 2147483647 w 55"/>
              <a:gd name="T35" fmla="*/ 2147483647 h 62"/>
              <a:gd name="T36" fmla="*/ 2147483647 w 55"/>
              <a:gd name="T37" fmla="*/ 2147483647 h 62"/>
              <a:gd name="T38" fmla="*/ 2147483647 w 55"/>
              <a:gd name="T39" fmla="*/ 2147483647 h 62"/>
              <a:gd name="T40" fmla="*/ 2147483647 w 55"/>
              <a:gd name="T41" fmla="*/ 2147483647 h 62"/>
              <a:gd name="T42" fmla="*/ 2147483647 w 55"/>
              <a:gd name="T43" fmla="*/ 2147483647 h 62"/>
              <a:gd name="T44" fmla="*/ 2147483647 w 55"/>
              <a:gd name="T45" fmla="*/ 2147483647 h 62"/>
              <a:gd name="T46" fmla="*/ 2147483647 w 55"/>
              <a:gd name="T47" fmla="*/ 2147483647 h 62"/>
              <a:gd name="T48" fmla="*/ 2147483647 w 55"/>
              <a:gd name="T49" fmla="*/ 2147483647 h 62"/>
              <a:gd name="T50" fmla="*/ 2147483647 w 55"/>
              <a:gd name="T51" fmla="*/ 2147483647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
              <a:gd name="T79" fmla="*/ 0 h 62"/>
              <a:gd name="T80" fmla="*/ 55 w 55"/>
              <a:gd name="T81" fmla="*/ 62 h 6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65" name="Freeform 209">
            <a:extLst>
              <a:ext uri="{FF2B5EF4-FFF2-40B4-BE49-F238E27FC236}">
                <a16:creationId xmlns:a16="http://schemas.microsoft.com/office/drawing/2014/main" id="{D133D32F-E91B-4462-8232-C61891AB7AA9}"/>
              </a:ext>
            </a:extLst>
          </p:cNvPr>
          <p:cNvSpPr>
            <a:spLocks/>
          </p:cNvSpPr>
          <p:nvPr>
            <p:custDataLst>
              <p:tags r:id="rId136"/>
            </p:custDataLst>
          </p:nvPr>
        </p:nvSpPr>
        <p:spPr bwMode="auto">
          <a:xfrm>
            <a:off x="2382838" y="5227638"/>
            <a:ext cx="11112" cy="58737"/>
          </a:xfrm>
          <a:custGeom>
            <a:avLst/>
            <a:gdLst>
              <a:gd name="T0" fmla="*/ 2147483647 w 35"/>
              <a:gd name="T1" fmla="*/ 2147483647 h 43"/>
              <a:gd name="T2" fmla="*/ 2147483647 w 35"/>
              <a:gd name="T3" fmla="*/ 0 h 43"/>
              <a:gd name="T4" fmla="*/ 2147483647 w 35"/>
              <a:gd name="T5" fmla="*/ 2147483647 h 43"/>
              <a:gd name="T6" fmla="*/ 0 w 35"/>
              <a:gd name="T7" fmla="*/ 2147483647 h 43"/>
              <a:gd name="T8" fmla="*/ 2147483647 w 35"/>
              <a:gd name="T9" fmla="*/ 2147483647 h 43"/>
              <a:gd name="T10" fmla="*/ 2147483647 w 35"/>
              <a:gd name="T11" fmla="*/ 2147483647 h 43"/>
              <a:gd name="T12" fmla="*/ 2147483647 w 35"/>
              <a:gd name="T13" fmla="*/ 2147483647 h 43"/>
              <a:gd name="T14" fmla="*/ 2147483647 w 35"/>
              <a:gd name="T15" fmla="*/ 2147483647 h 43"/>
              <a:gd name="T16" fmla="*/ 2147483647 w 35"/>
              <a:gd name="T17" fmla="*/ 2147483647 h 43"/>
              <a:gd name="T18" fmla="*/ 2147483647 w 35"/>
              <a:gd name="T19" fmla="*/ 2147483647 h 43"/>
              <a:gd name="T20" fmla="*/ 2147483647 w 35"/>
              <a:gd name="T21" fmla="*/ 2147483647 h 43"/>
              <a:gd name="T22" fmla="*/ 2147483647 w 35"/>
              <a:gd name="T23" fmla="*/ 2147483647 h 43"/>
              <a:gd name="T24" fmla="*/ 2147483647 w 35"/>
              <a:gd name="T25" fmla="*/ 2147483647 h 43"/>
              <a:gd name="T26" fmla="*/ 2147483647 w 35"/>
              <a:gd name="T27" fmla="*/ 2147483647 h 43"/>
              <a:gd name="T28" fmla="*/ 2147483647 w 35"/>
              <a:gd name="T29" fmla="*/ 2147483647 h 43"/>
              <a:gd name="T30" fmla="*/ 2147483647 w 35"/>
              <a:gd name="T31" fmla="*/ 2147483647 h 43"/>
              <a:gd name="T32" fmla="*/ 2147483647 w 35"/>
              <a:gd name="T33" fmla="*/ 2147483647 h 43"/>
              <a:gd name="T34" fmla="*/ 2147483647 w 35"/>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43"/>
              <a:gd name="T56" fmla="*/ 35 w 35"/>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66" name="Freeform 210">
            <a:extLst>
              <a:ext uri="{FF2B5EF4-FFF2-40B4-BE49-F238E27FC236}">
                <a16:creationId xmlns:a16="http://schemas.microsoft.com/office/drawing/2014/main" id="{28C24916-B065-4C28-84B4-ED801CD8DE8F}"/>
              </a:ext>
            </a:extLst>
          </p:cNvPr>
          <p:cNvSpPr>
            <a:spLocks/>
          </p:cNvSpPr>
          <p:nvPr>
            <p:custDataLst>
              <p:tags r:id="rId137"/>
            </p:custDataLst>
          </p:nvPr>
        </p:nvSpPr>
        <p:spPr bwMode="auto">
          <a:xfrm>
            <a:off x="2379663" y="5260975"/>
            <a:ext cx="20637" cy="55563"/>
          </a:xfrm>
          <a:custGeom>
            <a:avLst/>
            <a:gdLst>
              <a:gd name="T0" fmla="*/ 2147483647 w 53"/>
              <a:gd name="T1" fmla="*/ 0 h 21"/>
              <a:gd name="T2" fmla="*/ 2147483647 w 53"/>
              <a:gd name="T3" fmla="*/ 2147483647 h 21"/>
              <a:gd name="T4" fmla="*/ 2147483647 w 53"/>
              <a:gd name="T5" fmla="*/ 2147483647 h 21"/>
              <a:gd name="T6" fmla="*/ 2147483647 w 53"/>
              <a:gd name="T7" fmla="*/ 2147483647 h 21"/>
              <a:gd name="T8" fmla="*/ 2147483647 w 53"/>
              <a:gd name="T9" fmla="*/ 2147483647 h 21"/>
              <a:gd name="T10" fmla="*/ 2147483647 w 53"/>
              <a:gd name="T11" fmla="*/ 2147483647 h 21"/>
              <a:gd name="T12" fmla="*/ 2147483647 w 53"/>
              <a:gd name="T13" fmla="*/ 2147483647 h 21"/>
              <a:gd name="T14" fmla="*/ 2147483647 w 53"/>
              <a:gd name="T15" fmla="*/ 2147483647 h 21"/>
              <a:gd name="T16" fmla="*/ 0 w 53"/>
              <a:gd name="T17" fmla="*/ 2147483647 h 21"/>
              <a:gd name="T18" fmla="*/ 2147483647 w 53"/>
              <a:gd name="T19" fmla="*/ 2147483647 h 21"/>
              <a:gd name="T20" fmla="*/ 2147483647 w 53"/>
              <a:gd name="T21" fmla="*/ 2147483647 h 21"/>
              <a:gd name="T22" fmla="*/ 2147483647 w 53"/>
              <a:gd name="T23" fmla="*/ 2147483647 h 21"/>
              <a:gd name="T24" fmla="*/ 2147483647 w 53"/>
              <a:gd name="T25" fmla="*/ 2147483647 h 21"/>
              <a:gd name="T26" fmla="*/ 2147483647 w 53"/>
              <a:gd name="T27" fmla="*/ 2147483647 h 21"/>
              <a:gd name="T28" fmla="*/ 2147483647 w 53"/>
              <a:gd name="T29" fmla="*/ 2147483647 h 21"/>
              <a:gd name="T30" fmla="*/ 2147483647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21"/>
              <a:gd name="T50" fmla="*/ 53 w 53"/>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67" name="Freeform 211">
            <a:extLst>
              <a:ext uri="{FF2B5EF4-FFF2-40B4-BE49-F238E27FC236}">
                <a16:creationId xmlns:a16="http://schemas.microsoft.com/office/drawing/2014/main" id="{C3560977-4998-4649-9C26-ACBD6335487D}"/>
              </a:ext>
            </a:extLst>
          </p:cNvPr>
          <p:cNvSpPr>
            <a:spLocks/>
          </p:cNvSpPr>
          <p:nvPr>
            <p:custDataLst>
              <p:tags r:id="rId138"/>
            </p:custDataLst>
          </p:nvPr>
        </p:nvSpPr>
        <p:spPr bwMode="auto">
          <a:xfrm>
            <a:off x="2403475" y="5275263"/>
            <a:ext cx="17463" cy="57150"/>
          </a:xfrm>
          <a:custGeom>
            <a:avLst/>
            <a:gdLst>
              <a:gd name="T0" fmla="*/ 2147483647 w 43"/>
              <a:gd name="T1" fmla="*/ 0 h 38"/>
              <a:gd name="T2" fmla="*/ 2147483647 w 43"/>
              <a:gd name="T3" fmla="*/ 0 h 38"/>
              <a:gd name="T4" fmla="*/ 2147483647 w 43"/>
              <a:gd name="T5" fmla="*/ 0 h 38"/>
              <a:gd name="T6" fmla="*/ 2147483647 w 43"/>
              <a:gd name="T7" fmla="*/ 0 h 38"/>
              <a:gd name="T8" fmla="*/ 0 w 43"/>
              <a:gd name="T9" fmla="*/ 2147483647 h 38"/>
              <a:gd name="T10" fmla="*/ 0 w 43"/>
              <a:gd name="T11" fmla="*/ 2147483647 h 38"/>
              <a:gd name="T12" fmla="*/ 0 w 43"/>
              <a:gd name="T13" fmla="*/ 2147483647 h 38"/>
              <a:gd name="T14" fmla="*/ 2147483647 w 43"/>
              <a:gd name="T15" fmla="*/ 2147483647 h 38"/>
              <a:gd name="T16" fmla="*/ 2147483647 w 43"/>
              <a:gd name="T17" fmla="*/ 2147483647 h 38"/>
              <a:gd name="T18" fmla="*/ 2147483647 w 43"/>
              <a:gd name="T19" fmla="*/ 2147483647 h 38"/>
              <a:gd name="T20" fmla="*/ 2147483647 w 43"/>
              <a:gd name="T21" fmla="*/ 2147483647 h 38"/>
              <a:gd name="T22" fmla="*/ 2147483647 w 43"/>
              <a:gd name="T23" fmla="*/ 2147483647 h 38"/>
              <a:gd name="T24" fmla="*/ 2147483647 w 43"/>
              <a:gd name="T25" fmla="*/ 2147483647 h 38"/>
              <a:gd name="T26" fmla="*/ 2147483647 w 43"/>
              <a:gd name="T27" fmla="*/ 2147483647 h 38"/>
              <a:gd name="T28" fmla="*/ 2147483647 w 43"/>
              <a:gd name="T29" fmla="*/ 2147483647 h 38"/>
              <a:gd name="T30" fmla="*/ 2147483647 w 43"/>
              <a:gd name="T31" fmla="*/ 2147483647 h 38"/>
              <a:gd name="T32" fmla="*/ 2147483647 w 43"/>
              <a:gd name="T33" fmla="*/ 2147483647 h 38"/>
              <a:gd name="T34" fmla="*/ 2147483647 w 43"/>
              <a:gd name="T35" fmla="*/ 2147483647 h 38"/>
              <a:gd name="T36" fmla="*/ 2147483647 w 43"/>
              <a:gd name="T37" fmla="*/ 2147483647 h 38"/>
              <a:gd name="T38" fmla="*/ 2147483647 w 43"/>
              <a:gd name="T39" fmla="*/ 2147483647 h 38"/>
              <a:gd name="T40" fmla="*/ 2147483647 w 43"/>
              <a:gd name="T41" fmla="*/ 2147483647 h 38"/>
              <a:gd name="T42" fmla="*/ 2147483647 w 43"/>
              <a:gd name="T43" fmla="*/ 2147483647 h 38"/>
              <a:gd name="T44" fmla="*/ 2147483647 w 43"/>
              <a:gd name="T45" fmla="*/ 2147483647 h 38"/>
              <a:gd name="T46" fmla="*/ 2147483647 w 43"/>
              <a:gd name="T47" fmla="*/ 2147483647 h 38"/>
              <a:gd name="T48" fmla="*/ 2147483647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38"/>
              <a:gd name="T77" fmla="*/ 43 w 43"/>
              <a:gd name="T78" fmla="*/ 38 h 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68" name="Freeform 212">
            <a:extLst>
              <a:ext uri="{FF2B5EF4-FFF2-40B4-BE49-F238E27FC236}">
                <a16:creationId xmlns:a16="http://schemas.microsoft.com/office/drawing/2014/main" id="{2730FD2B-6B4F-4593-8336-507677636EA3}"/>
              </a:ext>
            </a:extLst>
          </p:cNvPr>
          <p:cNvSpPr>
            <a:spLocks/>
          </p:cNvSpPr>
          <p:nvPr>
            <p:custDataLst>
              <p:tags r:id="rId139"/>
            </p:custDataLst>
          </p:nvPr>
        </p:nvSpPr>
        <p:spPr bwMode="auto">
          <a:xfrm>
            <a:off x="2405063" y="5303838"/>
            <a:ext cx="6350" cy="57150"/>
          </a:xfrm>
          <a:custGeom>
            <a:avLst/>
            <a:gdLst>
              <a:gd name="T0" fmla="*/ 0 w 20"/>
              <a:gd name="T1" fmla="*/ 0 h 5"/>
              <a:gd name="T2" fmla="*/ 2147483647 w 20"/>
              <a:gd name="T3" fmla="*/ 2147483647 h 5"/>
              <a:gd name="T4" fmla="*/ 2147483647 w 20"/>
              <a:gd name="T5" fmla="*/ 2147483647 h 5"/>
              <a:gd name="T6" fmla="*/ 2147483647 w 20"/>
              <a:gd name="T7" fmla="*/ 2147483647 h 5"/>
              <a:gd name="T8" fmla="*/ 2147483647 w 20"/>
              <a:gd name="T9" fmla="*/ 2147483647 h 5"/>
              <a:gd name="T10" fmla="*/ 2147483647 w 20"/>
              <a:gd name="T11" fmla="*/ 2147483647 h 5"/>
              <a:gd name="T12" fmla="*/ 2147483647 w 20"/>
              <a:gd name="T13" fmla="*/ 2147483647 h 5"/>
              <a:gd name="T14" fmla="*/ 2147483647 w 20"/>
              <a:gd name="T15" fmla="*/ 2147483647 h 5"/>
              <a:gd name="T16" fmla="*/ 2147483647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5"/>
              <a:gd name="T32" fmla="*/ 20 w 20"/>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69" name="Freeform 213">
            <a:extLst>
              <a:ext uri="{FF2B5EF4-FFF2-40B4-BE49-F238E27FC236}">
                <a16:creationId xmlns:a16="http://schemas.microsoft.com/office/drawing/2014/main" id="{33F020A2-1667-49CE-A071-14DE93289C13}"/>
              </a:ext>
            </a:extLst>
          </p:cNvPr>
          <p:cNvSpPr>
            <a:spLocks/>
          </p:cNvSpPr>
          <p:nvPr>
            <p:custDataLst>
              <p:tags r:id="rId140"/>
            </p:custDataLst>
          </p:nvPr>
        </p:nvSpPr>
        <p:spPr bwMode="auto">
          <a:xfrm>
            <a:off x="2479675" y="5373688"/>
            <a:ext cx="34925" cy="57150"/>
          </a:xfrm>
          <a:custGeom>
            <a:avLst/>
            <a:gdLst>
              <a:gd name="T0" fmla="*/ 2147483647 w 73"/>
              <a:gd name="T1" fmla="*/ 0 h 22"/>
              <a:gd name="T2" fmla="*/ 2147483647 w 73"/>
              <a:gd name="T3" fmla="*/ 2147483647 h 22"/>
              <a:gd name="T4" fmla="*/ 2147483647 w 73"/>
              <a:gd name="T5" fmla="*/ 2147483647 h 22"/>
              <a:gd name="T6" fmla="*/ 2147483647 w 73"/>
              <a:gd name="T7" fmla="*/ 2147483647 h 22"/>
              <a:gd name="T8" fmla="*/ 2147483647 w 73"/>
              <a:gd name="T9" fmla="*/ 2147483647 h 22"/>
              <a:gd name="T10" fmla="*/ 2147483647 w 73"/>
              <a:gd name="T11" fmla="*/ 2147483647 h 22"/>
              <a:gd name="T12" fmla="*/ 0 w 73"/>
              <a:gd name="T13" fmla="*/ 2147483647 h 22"/>
              <a:gd name="T14" fmla="*/ 2147483647 w 73"/>
              <a:gd name="T15" fmla="*/ 2147483647 h 22"/>
              <a:gd name="T16" fmla="*/ 2147483647 w 73"/>
              <a:gd name="T17" fmla="*/ 2147483647 h 22"/>
              <a:gd name="T18" fmla="*/ 2147483647 w 73"/>
              <a:gd name="T19" fmla="*/ 2147483647 h 22"/>
              <a:gd name="T20" fmla="*/ 2147483647 w 73"/>
              <a:gd name="T21" fmla="*/ 2147483647 h 22"/>
              <a:gd name="T22" fmla="*/ 2147483647 w 73"/>
              <a:gd name="T23" fmla="*/ 2147483647 h 22"/>
              <a:gd name="T24" fmla="*/ 2147483647 w 73"/>
              <a:gd name="T25" fmla="*/ 2147483647 h 22"/>
              <a:gd name="T26" fmla="*/ 2147483647 w 73"/>
              <a:gd name="T27" fmla="*/ 2147483647 h 22"/>
              <a:gd name="T28" fmla="*/ 2147483647 w 73"/>
              <a:gd name="T29" fmla="*/ 2147483647 h 22"/>
              <a:gd name="T30" fmla="*/ 2147483647 w 73"/>
              <a:gd name="T31" fmla="*/ 2147483647 h 22"/>
              <a:gd name="T32" fmla="*/ 2147483647 w 73"/>
              <a:gd name="T33" fmla="*/ 2147483647 h 22"/>
              <a:gd name="T34" fmla="*/ 2147483647 w 73"/>
              <a:gd name="T35" fmla="*/ 2147483647 h 22"/>
              <a:gd name="T36" fmla="*/ 2147483647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
              <a:gd name="T58" fmla="*/ 0 h 22"/>
              <a:gd name="T59" fmla="*/ 73 w 73"/>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70" name="Freeform 214">
            <a:extLst>
              <a:ext uri="{FF2B5EF4-FFF2-40B4-BE49-F238E27FC236}">
                <a16:creationId xmlns:a16="http://schemas.microsoft.com/office/drawing/2014/main" id="{F66A02B5-B0FA-4822-B250-2A211EBE6FC3}"/>
              </a:ext>
            </a:extLst>
          </p:cNvPr>
          <p:cNvSpPr>
            <a:spLocks/>
          </p:cNvSpPr>
          <p:nvPr>
            <p:custDataLst>
              <p:tags r:id="rId141"/>
            </p:custDataLst>
          </p:nvPr>
        </p:nvSpPr>
        <p:spPr bwMode="auto">
          <a:xfrm>
            <a:off x="2517775" y="5314950"/>
            <a:ext cx="123825" cy="100013"/>
          </a:xfrm>
          <a:custGeom>
            <a:avLst/>
            <a:gdLst>
              <a:gd name="T0" fmla="*/ 2147483647 w 281"/>
              <a:gd name="T1" fmla="*/ 2147483647 h 193"/>
              <a:gd name="T2" fmla="*/ 2147483647 w 281"/>
              <a:gd name="T3" fmla="*/ 2147483647 h 193"/>
              <a:gd name="T4" fmla="*/ 2147483647 w 281"/>
              <a:gd name="T5" fmla="*/ 2147483647 h 193"/>
              <a:gd name="T6" fmla="*/ 2147483647 w 281"/>
              <a:gd name="T7" fmla="*/ 2147483647 h 193"/>
              <a:gd name="T8" fmla="*/ 2147483647 w 281"/>
              <a:gd name="T9" fmla="*/ 2147483647 h 193"/>
              <a:gd name="T10" fmla="*/ 2147483647 w 281"/>
              <a:gd name="T11" fmla="*/ 2147483647 h 193"/>
              <a:gd name="T12" fmla="*/ 2147483647 w 281"/>
              <a:gd name="T13" fmla="*/ 2147483647 h 193"/>
              <a:gd name="T14" fmla="*/ 2147483647 w 281"/>
              <a:gd name="T15" fmla="*/ 2147483647 h 193"/>
              <a:gd name="T16" fmla="*/ 2147483647 w 281"/>
              <a:gd name="T17" fmla="*/ 2147483647 h 193"/>
              <a:gd name="T18" fmla="*/ 2147483647 w 281"/>
              <a:gd name="T19" fmla="*/ 0 h 193"/>
              <a:gd name="T20" fmla="*/ 2147483647 w 281"/>
              <a:gd name="T21" fmla="*/ 2147483647 h 193"/>
              <a:gd name="T22" fmla="*/ 2147483647 w 281"/>
              <a:gd name="T23" fmla="*/ 2147483647 h 193"/>
              <a:gd name="T24" fmla="*/ 2147483647 w 281"/>
              <a:gd name="T25" fmla="*/ 2147483647 h 193"/>
              <a:gd name="T26" fmla="*/ 0 w 281"/>
              <a:gd name="T27" fmla="*/ 2147483647 h 193"/>
              <a:gd name="T28" fmla="*/ 2147483647 w 281"/>
              <a:gd name="T29" fmla="*/ 2147483647 h 193"/>
              <a:gd name="T30" fmla="*/ 2147483647 w 281"/>
              <a:gd name="T31" fmla="*/ 2147483647 h 193"/>
              <a:gd name="T32" fmla="*/ 2147483647 w 281"/>
              <a:gd name="T33" fmla="*/ 2147483647 h 193"/>
              <a:gd name="T34" fmla="*/ 2147483647 w 281"/>
              <a:gd name="T35" fmla="*/ 2147483647 h 193"/>
              <a:gd name="T36" fmla="*/ 2147483647 w 281"/>
              <a:gd name="T37" fmla="*/ 2147483647 h 193"/>
              <a:gd name="T38" fmla="*/ 2147483647 w 281"/>
              <a:gd name="T39" fmla="*/ 2147483647 h 193"/>
              <a:gd name="T40" fmla="*/ 2147483647 w 281"/>
              <a:gd name="T41" fmla="*/ 2147483647 h 193"/>
              <a:gd name="T42" fmla="*/ 2147483647 w 281"/>
              <a:gd name="T43" fmla="*/ 2147483647 h 193"/>
              <a:gd name="T44" fmla="*/ 2147483647 w 281"/>
              <a:gd name="T45" fmla="*/ 2147483647 h 193"/>
              <a:gd name="T46" fmla="*/ 2147483647 w 281"/>
              <a:gd name="T47" fmla="*/ 2147483647 h 193"/>
              <a:gd name="T48" fmla="*/ 2147483647 w 281"/>
              <a:gd name="T49" fmla="*/ 2147483647 h 193"/>
              <a:gd name="T50" fmla="*/ 2147483647 w 281"/>
              <a:gd name="T51" fmla="*/ 2147483647 h 193"/>
              <a:gd name="T52" fmla="*/ 2147483647 w 281"/>
              <a:gd name="T53" fmla="*/ 2147483647 h 193"/>
              <a:gd name="T54" fmla="*/ 2147483647 w 281"/>
              <a:gd name="T55" fmla="*/ 2147483647 h 193"/>
              <a:gd name="T56" fmla="*/ 2147483647 w 281"/>
              <a:gd name="T57" fmla="*/ 2147483647 h 193"/>
              <a:gd name="T58" fmla="*/ 2147483647 w 281"/>
              <a:gd name="T59" fmla="*/ 2147483647 h 193"/>
              <a:gd name="T60" fmla="*/ 2147483647 w 281"/>
              <a:gd name="T61" fmla="*/ 2147483647 h 193"/>
              <a:gd name="T62" fmla="*/ 2147483647 w 281"/>
              <a:gd name="T63" fmla="*/ 2147483647 h 193"/>
              <a:gd name="T64" fmla="*/ 2147483647 w 281"/>
              <a:gd name="T65" fmla="*/ 2147483647 h 193"/>
              <a:gd name="T66" fmla="*/ 2147483647 w 281"/>
              <a:gd name="T67" fmla="*/ 2147483647 h 193"/>
              <a:gd name="T68" fmla="*/ 2147483647 w 281"/>
              <a:gd name="T69" fmla="*/ 2147483647 h 193"/>
              <a:gd name="T70" fmla="*/ 2147483647 w 281"/>
              <a:gd name="T71" fmla="*/ 2147483647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1"/>
              <a:gd name="T109" fmla="*/ 0 h 193"/>
              <a:gd name="T110" fmla="*/ 281 w 281"/>
              <a:gd name="T111" fmla="*/ 193 h 1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71" name="Freeform 215">
            <a:extLst>
              <a:ext uri="{FF2B5EF4-FFF2-40B4-BE49-F238E27FC236}">
                <a16:creationId xmlns:a16="http://schemas.microsoft.com/office/drawing/2014/main" id="{5554270C-7B59-4B1D-8686-2B596A7422D2}"/>
              </a:ext>
            </a:extLst>
          </p:cNvPr>
          <p:cNvSpPr>
            <a:spLocks/>
          </p:cNvSpPr>
          <p:nvPr>
            <p:custDataLst>
              <p:tags r:id="rId142"/>
            </p:custDataLst>
          </p:nvPr>
        </p:nvSpPr>
        <p:spPr bwMode="auto">
          <a:xfrm>
            <a:off x="2070100" y="3081338"/>
            <a:ext cx="52388" cy="58737"/>
          </a:xfrm>
          <a:custGeom>
            <a:avLst/>
            <a:gdLst>
              <a:gd name="T0" fmla="*/ 0 w 120"/>
              <a:gd name="T1" fmla="*/ 2147483647 h 56"/>
              <a:gd name="T2" fmla="*/ 2147483647 w 120"/>
              <a:gd name="T3" fmla="*/ 2147483647 h 56"/>
              <a:gd name="T4" fmla="*/ 2147483647 w 120"/>
              <a:gd name="T5" fmla="*/ 2147483647 h 56"/>
              <a:gd name="T6" fmla="*/ 2147483647 w 120"/>
              <a:gd name="T7" fmla="*/ 2147483647 h 56"/>
              <a:gd name="T8" fmla="*/ 2147483647 w 120"/>
              <a:gd name="T9" fmla="*/ 2147483647 h 56"/>
              <a:gd name="T10" fmla="*/ 2147483647 w 120"/>
              <a:gd name="T11" fmla="*/ 2147483647 h 56"/>
              <a:gd name="T12" fmla="*/ 2147483647 w 120"/>
              <a:gd name="T13" fmla="*/ 2147483647 h 56"/>
              <a:gd name="T14" fmla="*/ 2147483647 w 120"/>
              <a:gd name="T15" fmla="*/ 2147483647 h 56"/>
              <a:gd name="T16" fmla="*/ 2147483647 w 120"/>
              <a:gd name="T17" fmla="*/ 2147483647 h 56"/>
              <a:gd name="T18" fmla="*/ 2147483647 w 120"/>
              <a:gd name="T19" fmla="*/ 2147483647 h 56"/>
              <a:gd name="T20" fmla="*/ 2147483647 w 120"/>
              <a:gd name="T21" fmla="*/ 2147483647 h 56"/>
              <a:gd name="T22" fmla="*/ 2147483647 w 120"/>
              <a:gd name="T23" fmla="*/ 2147483647 h 56"/>
              <a:gd name="T24" fmla="*/ 2147483647 w 120"/>
              <a:gd name="T25" fmla="*/ 2147483647 h 56"/>
              <a:gd name="T26" fmla="*/ 2147483647 w 120"/>
              <a:gd name="T27" fmla="*/ 2147483647 h 56"/>
              <a:gd name="T28" fmla="*/ 2147483647 w 120"/>
              <a:gd name="T29" fmla="*/ 2147483647 h 56"/>
              <a:gd name="T30" fmla="*/ 2147483647 w 120"/>
              <a:gd name="T31" fmla="*/ 2147483647 h 56"/>
              <a:gd name="T32" fmla="*/ 2147483647 w 120"/>
              <a:gd name="T33" fmla="*/ 2147483647 h 56"/>
              <a:gd name="T34" fmla="*/ 2147483647 w 120"/>
              <a:gd name="T35" fmla="*/ 2147483647 h 56"/>
              <a:gd name="T36" fmla="*/ 2147483647 w 120"/>
              <a:gd name="T37" fmla="*/ 2147483647 h 56"/>
              <a:gd name="T38" fmla="*/ 2147483647 w 120"/>
              <a:gd name="T39" fmla="*/ 2147483647 h 56"/>
              <a:gd name="T40" fmla="*/ 2147483647 w 120"/>
              <a:gd name="T41" fmla="*/ 2147483647 h 56"/>
              <a:gd name="T42" fmla="*/ 2147483647 w 120"/>
              <a:gd name="T43" fmla="*/ 0 h 56"/>
              <a:gd name="T44" fmla="*/ 2147483647 w 120"/>
              <a:gd name="T45" fmla="*/ 2147483647 h 56"/>
              <a:gd name="T46" fmla="*/ 2147483647 w 120"/>
              <a:gd name="T47" fmla="*/ 2147483647 h 56"/>
              <a:gd name="T48" fmla="*/ 2147483647 w 120"/>
              <a:gd name="T49" fmla="*/ 2147483647 h 56"/>
              <a:gd name="T50" fmla="*/ 2147483647 w 120"/>
              <a:gd name="T51" fmla="*/ 2147483647 h 56"/>
              <a:gd name="T52" fmla="*/ 2147483647 w 120"/>
              <a:gd name="T53" fmla="*/ 2147483647 h 56"/>
              <a:gd name="T54" fmla="*/ 2147483647 w 120"/>
              <a:gd name="T55" fmla="*/ 2147483647 h 56"/>
              <a:gd name="T56" fmla="*/ 2147483647 w 120"/>
              <a:gd name="T57" fmla="*/ 2147483647 h 56"/>
              <a:gd name="T58" fmla="*/ 0 w 120"/>
              <a:gd name="T59" fmla="*/ 2147483647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0"/>
              <a:gd name="T91" fmla="*/ 0 h 56"/>
              <a:gd name="T92" fmla="*/ 120 w 120"/>
              <a:gd name="T93" fmla="*/ 56 h 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72" name="Freeform 216">
            <a:extLst>
              <a:ext uri="{FF2B5EF4-FFF2-40B4-BE49-F238E27FC236}">
                <a16:creationId xmlns:a16="http://schemas.microsoft.com/office/drawing/2014/main" id="{F5EBAB5B-71DE-43D4-8491-47F641A49C10}"/>
              </a:ext>
            </a:extLst>
          </p:cNvPr>
          <p:cNvSpPr>
            <a:spLocks/>
          </p:cNvSpPr>
          <p:nvPr>
            <p:custDataLst>
              <p:tags r:id="rId143"/>
            </p:custDataLst>
          </p:nvPr>
        </p:nvSpPr>
        <p:spPr bwMode="auto">
          <a:xfrm>
            <a:off x="1927225" y="2943225"/>
            <a:ext cx="250825" cy="109538"/>
          </a:xfrm>
          <a:custGeom>
            <a:avLst/>
            <a:gdLst>
              <a:gd name="T0" fmla="*/ 2147483647 w 574"/>
              <a:gd name="T1" fmla="*/ 2147483647 h 204"/>
              <a:gd name="T2" fmla="*/ 2147483647 w 574"/>
              <a:gd name="T3" fmla="*/ 2147483647 h 204"/>
              <a:gd name="T4" fmla="*/ 2147483647 w 574"/>
              <a:gd name="T5" fmla="*/ 2147483647 h 204"/>
              <a:gd name="T6" fmla="*/ 2147483647 w 574"/>
              <a:gd name="T7" fmla="*/ 2147483647 h 204"/>
              <a:gd name="T8" fmla="*/ 2147483647 w 574"/>
              <a:gd name="T9" fmla="*/ 2147483647 h 204"/>
              <a:gd name="T10" fmla="*/ 2147483647 w 574"/>
              <a:gd name="T11" fmla="*/ 2147483647 h 204"/>
              <a:gd name="T12" fmla="*/ 2147483647 w 574"/>
              <a:gd name="T13" fmla="*/ 2147483647 h 204"/>
              <a:gd name="T14" fmla="*/ 0 w 574"/>
              <a:gd name="T15" fmla="*/ 2147483647 h 204"/>
              <a:gd name="T16" fmla="*/ 2147483647 w 574"/>
              <a:gd name="T17" fmla="*/ 2147483647 h 204"/>
              <a:gd name="T18" fmla="*/ 2147483647 w 574"/>
              <a:gd name="T19" fmla="*/ 2147483647 h 204"/>
              <a:gd name="T20" fmla="*/ 2147483647 w 574"/>
              <a:gd name="T21" fmla="*/ 2147483647 h 204"/>
              <a:gd name="T22" fmla="*/ 2147483647 w 574"/>
              <a:gd name="T23" fmla="*/ 2147483647 h 204"/>
              <a:gd name="T24" fmla="*/ 2147483647 w 574"/>
              <a:gd name="T25" fmla="*/ 2147483647 h 204"/>
              <a:gd name="T26" fmla="*/ 2147483647 w 574"/>
              <a:gd name="T27" fmla="*/ 2147483647 h 204"/>
              <a:gd name="T28" fmla="*/ 2147483647 w 574"/>
              <a:gd name="T29" fmla="*/ 2147483647 h 204"/>
              <a:gd name="T30" fmla="*/ 2147483647 w 574"/>
              <a:gd name="T31" fmla="*/ 2147483647 h 204"/>
              <a:gd name="T32" fmla="*/ 2147483647 w 574"/>
              <a:gd name="T33" fmla="*/ 2147483647 h 204"/>
              <a:gd name="T34" fmla="*/ 2147483647 w 574"/>
              <a:gd name="T35" fmla="*/ 2147483647 h 204"/>
              <a:gd name="T36" fmla="*/ 2147483647 w 574"/>
              <a:gd name="T37" fmla="*/ 2147483647 h 204"/>
              <a:gd name="T38" fmla="*/ 2147483647 w 574"/>
              <a:gd name="T39" fmla="*/ 2147483647 h 204"/>
              <a:gd name="T40" fmla="*/ 2147483647 w 574"/>
              <a:gd name="T41" fmla="*/ 2147483647 h 204"/>
              <a:gd name="T42" fmla="*/ 2147483647 w 574"/>
              <a:gd name="T43" fmla="*/ 2147483647 h 204"/>
              <a:gd name="T44" fmla="*/ 2147483647 w 574"/>
              <a:gd name="T45" fmla="*/ 2147483647 h 204"/>
              <a:gd name="T46" fmla="*/ 2147483647 w 574"/>
              <a:gd name="T47" fmla="*/ 2147483647 h 204"/>
              <a:gd name="T48" fmla="*/ 2147483647 w 574"/>
              <a:gd name="T49" fmla="*/ 2147483647 h 204"/>
              <a:gd name="T50" fmla="*/ 2147483647 w 574"/>
              <a:gd name="T51" fmla="*/ 2147483647 h 204"/>
              <a:gd name="T52" fmla="*/ 2147483647 w 574"/>
              <a:gd name="T53" fmla="*/ 2147483647 h 204"/>
              <a:gd name="T54" fmla="*/ 2147483647 w 574"/>
              <a:gd name="T55" fmla="*/ 2147483647 h 204"/>
              <a:gd name="T56" fmla="*/ 2147483647 w 574"/>
              <a:gd name="T57" fmla="*/ 2147483647 h 204"/>
              <a:gd name="T58" fmla="*/ 2147483647 w 574"/>
              <a:gd name="T59" fmla="*/ 2147483647 h 204"/>
              <a:gd name="T60" fmla="*/ 2147483647 w 574"/>
              <a:gd name="T61" fmla="*/ 2147483647 h 204"/>
              <a:gd name="T62" fmla="*/ 2147483647 w 574"/>
              <a:gd name="T63" fmla="*/ 2147483647 h 204"/>
              <a:gd name="T64" fmla="*/ 2147483647 w 574"/>
              <a:gd name="T65" fmla="*/ 2147483647 h 204"/>
              <a:gd name="T66" fmla="*/ 2147483647 w 574"/>
              <a:gd name="T67" fmla="*/ 2147483647 h 204"/>
              <a:gd name="T68" fmla="*/ 2147483647 w 574"/>
              <a:gd name="T69" fmla="*/ 2147483647 h 204"/>
              <a:gd name="T70" fmla="*/ 2147483647 w 574"/>
              <a:gd name="T71" fmla="*/ 2147483647 h 204"/>
              <a:gd name="T72" fmla="*/ 2147483647 w 574"/>
              <a:gd name="T73" fmla="*/ 2147483647 h 204"/>
              <a:gd name="T74" fmla="*/ 2147483647 w 574"/>
              <a:gd name="T75" fmla="*/ 2147483647 h 204"/>
              <a:gd name="T76" fmla="*/ 2147483647 w 574"/>
              <a:gd name="T77" fmla="*/ 2147483647 h 204"/>
              <a:gd name="T78" fmla="*/ 2147483647 w 574"/>
              <a:gd name="T79" fmla="*/ 2147483647 h 204"/>
              <a:gd name="T80" fmla="*/ 2147483647 w 574"/>
              <a:gd name="T81" fmla="*/ 2147483647 h 204"/>
              <a:gd name="T82" fmla="*/ 2147483647 w 574"/>
              <a:gd name="T83" fmla="*/ 2147483647 h 204"/>
              <a:gd name="T84" fmla="*/ 2147483647 w 574"/>
              <a:gd name="T85" fmla="*/ 2147483647 h 204"/>
              <a:gd name="T86" fmla="*/ 2147483647 w 574"/>
              <a:gd name="T87" fmla="*/ 2147483647 h 204"/>
              <a:gd name="T88" fmla="*/ 2147483647 w 574"/>
              <a:gd name="T89" fmla="*/ 2147483647 h 204"/>
              <a:gd name="T90" fmla="*/ 2147483647 w 574"/>
              <a:gd name="T91" fmla="*/ 2147483647 h 204"/>
              <a:gd name="T92" fmla="*/ 2147483647 w 574"/>
              <a:gd name="T93" fmla="*/ 2147483647 h 204"/>
              <a:gd name="T94" fmla="*/ 2147483647 w 574"/>
              <a:gd name="T95" fmla="*/ 2147483647 h 204"/>
              <a:gd name="T96" fmla="*/ 2147483647 w 574"/>
              <a:gd name="T97" fmla="*/ 2147483647 h 204"/>
              <a:gd name="T98" fmla="*/ 2147483647 w 574"/>
              <a:gd name="T99" fmla="*/ 2147483647 h 204"/>
              <a:gd name="T100" fmla="*/ 2147483647 w 574"/>
              <a:gd name="T101" fmla="*/ 2147483647 h 204"/>
              <a:gd name="T102" fmla="*/ 2147483647 w 574"/>
              <a:gd name="T103" fmla="*/ 2147483647 h 204"/>
              <a:gd name="T104" fmla="*/ 2147483647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4"/>
              <a:gd name="T160" fmla="*/ 0 h 204"/>
              <a:gd name="T161" fmla="*/ 574 w 574"/>
              <a:gd name="T162" fmla="*/ 204 h 2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73" name="Freeform 217">
            <a:extLst>
              <a:ext uri="{FF2B5EF4-FFF2-40B4-BE49-F238E27FC236}">
                <a16:creationId xmlns:a16="http://schemas.microsoft.com/office/drawing/2014/main" id="{E73782B3-00BF-4A17-8B0A-248BED90B1CA}"/>
              </a:ext>
            </a:extLst>
          </p:cNvPr>
          <p:cNvSpPr>
            <a:spLocks/>
          </p:cNvSpPr>
          <p:nvPr>
            <p:custDataLst>
              <p:tags r:id="rId144"/>
            </p:custDataLst>
          </p:nvPr>
        </p:nvSpPr>
        <p:spPr bwMode="auto">
          <a:xfrm>
            <a:off x="2232025" y="3046413"/>
            <a:ext cx="88900" cy="69850"/>
          </a:xfrm>
          <a:custGeom>
            <a:avLst/>
            <a:gdLst>
              <a:gd name="T0" fmla="*/ 2147483647 w 207"/>
              <a:gd name="T1" fmla="*/ 2147483647 h 129"/>
              <a:gd name="T2" fmla="*/ 2147483647 w 207"/>
              <a:gd name="T3" fmla="*/ 2147483647 h 129"/>
              <a:gd name="T4" fmla="*/ 2147483647 w 207"/>
              <a:gd name="T5" fmla="*/ 2147483647 h 129"/>
              <a:gd name="T6" fmla="*/ 2147483647 w 207"/>
              <a:gd name="T7" fmla="*/ 2147483647 h 129"/>
              <a:gd name="T8" fmla="*/ 2147483647 w 207"/>
              <a:gd name="T9" fmla="*/ 2147483647 h 129"/>
              <a:gd name="T10" fmla="*/ 2147483647 w 207"/>
              <a:gd name="T11" fmla="*/ 2147483647 h 129"/>
              <a:gd name="T12" fmla="*/ 2147483647 w 207"/>
              <a:gd name="T13" fmla="*/ 2147483647 h 129"/>
              <a:gd name="T14" fmla="*/ 2147483647 w 207"/>
              <a:gd name="T15" fmla="*/ 2147483647 h 129"/>
              <a:gd name="T16" fmla="*/ 2147483647 w 207"/>
              <a:gd name="T17" fmla="*/ 2147483647 h 129"/>
              <a:gd name="T18" fmla="*/ 2147483647 w 207"/>
              <a:gd name="T19" fmla="*/ 2147483647 h 129"/>
              <a:gd name="T20" fmla="*/ 2147483647 w 207"/>
              <a:gd name="T21" fmla="*/ 2147483647 h 129"/>
              <a:gd name="T22" fmla="*/ 2147483647 w 207"/>
              <a:gd name="T23" fmla="*/ 2147483647 h 129"/>
              <a:gd name="T24" fmla="*/ 2147483647 w 207"/>
              <a:gd name="T25" fmla="*/ 2147483647 h 129"/>
              <a:gd name="T26" fmla="*/ 2147483647 w 207"/>
              <a:gd name="T27" fmla="*/ 2147483647 h 129"/>
              <a:gd name="T28" fmla="*/ 2147483647 w 207"/>
              <a:gd name="T29" fmla="*/ 2147483647 h 129"/>
              <a:gd name="T30" fmla="*/ 2147483647 w 207"/>
              <a:gd name="T31" fmla="*/ 2147483647 h 129"/>
              <a:gd name="T32" fmla="*/ 2147483647 w 207"/>
              <a:gd name="T33" fmla="*/ 2147483647 h 129"/>
              <a:gd name="T34" fmla="*/ 2147483647 w 207"/>
              <a:gd name="T35" fmla="*/ 2147483647 h 129"/>
              <a:gd name="T36" fmla="*/ 2147483647 w 207"/>
              <a:gd name="T37" fmla="*/ 2147483647 h 129"/>
              <a:gd name="T38" fmla="*/ 2147483647 w 207"/>
              <a:gd name="T39" fmla="*/ 2147483647 h 129"/>
              <a:gd name="T40" fmla="*/ 2147483647 w 207"/>
              <a:gd name="T41" fmla="*/ 2147483647 h 129"/>
              <a:gd name="T42" fmla="*/ 2147483647 w 207"/>
              <a:gd name="T43" fmla="*/ 2147483647 h 129"/>
              <a:gd name="T44" fmla="*/ 2147483647 w 207"/>
              <a:gd name="T45" fmla="*/ 0 h 129"/>
              <a:gd name="T46" fmla="*/ 0 w 207"/>
              <a:gd name="T47" fmla="*/ 0 h 129"/>
              <a:gd name="T48" fmla="*/ 2147483647 w 207"/>
              <a:gd name="T49" fmla="*/ 2147483647 h 129"/>
              <a:gd name="T50" fmla="*/ 2147483647 w 207"/>
              <a:gd name="T51" fmla="*/ 2147483647 h 129"/>
              <a:gd name="T52" fmla="*/ 2147483647 w 207"/>
              <a:gd name="T53" fmla="*/ 2147483647 h 129"/>
              <a:gd name="T54" fmla="*/ 2147483647 w 207"/>
              <a:gd name="T55" fmla="*/ 2147483647 h 129"/>
              <a:gd name="T56" fmla="*/ 2147483647 w 207"/>
              <a:gd name="T57" fmla="*/ 2147483647 h 129"/>
              <a:gd name="T58" fmla="*/ 2147483647 w 207"/>
              <a:gd name="T59" fmla="*/ 2147483647 h 129"/>
              <a:gd name="T60" fmla="*/ 2147483647 w 207"/>
              <a:gd name="T61" fmla="*/ 2147483647 h 129"/>
              <a:gd name="T62" fmla="*/ 2147483647 w 207"/>
              <a:gd name="T63" fmla="*/ 2147483647 h 129"/>
              <a:gd name="T64" fmla="*/ 2147483647 w 207"/>
              <a:gd name="T65" fmla="*/ 2147483647 h 129"/>
              <a:gd name="T66" fmla="*/ 2147483647 w 207"/>
              <a:gd name="T67" fmla="*/ 2147483647 h 129"/>
              <a:gd name="T68" fmla="*/ 2147483647 w 207"/>
              <a:gd name="T69" fmla="*/ 2147483647 h 129"/>
              <a:gd name="T70" fmla="*/ 2147483647 w 207"/>
              <a:gd name="T71" fmla="*/ 2147483647 h 129"/>
              <a:gd name="T72" fmla="*/ 0 w 207"/>
              <a:gd name="T73" fmla="*/ 2147483647 h 129"/>
              <a:gd name="T74" fmla="*/ 2147483647 w 207"/>
              <a:gd name="T75" fmla="*/ 2147483647 h 129"/>
              <a:gd name="T76" fmla="*/ 2147483647 w 207"/>
              <a:gd name="T77" fmla="*/ 2147483647 h 129"/>
              <a:gd name="T78" fmla="*/ 2147483647 w 207"/>
              <a:gd name="T79" fmla="*/ 2147483647 h 129"/>
              <a:gd name="T80" fmla="*/ 2147483647 w 207"/>
              <a:gd name="T81" fmla="*/ 2147483647 h 129"/>
              <a:gd name="T82" fmla="*/ 2147483647 w 207"/>
              <a:gd name="T83" fmla="*/ 2147483647 h 129"/>
              <a:gd name="T84" fmla="*/ 2147483647 w 207"/>
              <a:gd name="T85" fmla="*/ 2147483647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7"/>
              <a:gd name="T130" fmla="*/ 0 h 129"/>
              <a:gd name="T131" fmla="*/ 207 w 207"/>
              <a:gd name="T132" fmla="*/ 129 h 1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74" name="Freeform 218">
            <a:extLst>
              <a:ext uri="{FF2B5EF4-FFF2-40B4-BE49-F238E27FC236}">
                <a16:creationId xmlns:a16="http://schemas.microsoft.com/office/drawing/2014/main" id="{EFDF56D6-57B3-4DB4-9E1E-F152E7EDA5E2}"/>
              </a:ext>
            </a:extLst>
          </p:cNvPr>
          <p:cNvSpPr>
            <a:spLocks/>
          </p:cNvSpPr>
          <p:nvPr>
            <p:custDataLst>
              <p:tags r:id="rId145"/>
            </p:custDataLst>
          </p:nvPr>
        </p:nvSpPr>
        <p:spPr bwMode="auto">
          <a:xfrm>
            <a:off x="1800225" y="3106738"/>
            <a:ext cx="33338" cy="84137"/>
          </a:xfrm>
          <a:custGeom>
            <a:avLst/>
            <a:gdLst>
              <a:gd name="T0" fmla="*/ 2147483647 w 72"/>
              <a:gd name="T1" fmla="*/ 0 h 154"/>
              <a:gd name="T2" fmla="*/ 2147483647 w 72"/>
              <a:gd name="T3" fmla="*/ 2147483647 h 154"/>
              <a:gd name="T4" fmla="*/ 2147483647 w 72"/>
              <a:gd name="T5" fmla="*/ 2147483647 h 154"/>
              <a:gd name="T6" fmla="*/ 2147483647 w 72"/>
              <a:gd name="T7" fmla="*/ 2147483647 h 154"/>
              <a:gd name="T8" fmla="*/ 2147483647 w 72"/>
              <a:gd name="T9" fmla="*/ 2147483647 h 154"/>
              <a:gd name="T10" fmla="*/ 2147483647 w 72"/>
              <a:gd name="T11" fmla="*/ 2147483647 h 154"/>
              <a:gd name="T12" fmla="*/ 2147483647 w 72"/>
              <a:gd name="T13" fmla="*/ 2147483647 h 154"/>
              <a:gd name="T14" fmla="*/ 2147483647 w 72"/>
              <a:gd name="T15" fmla="*/ 2147483647 h 154"/>
              <a:gd name="T16" fmla="*/ 2147483647 w 72"/>
              <a:gd name="T17" fmla="*/ 2147483647 h 154"/>
              <a:gd name="T18" fmla="*/ 2147483647 w 72"/>
              <a:gd name="T19" fmla="*/ 2147483647 h 154"/>
              <a:gd name="T20" fmla="*/ 2147483647 w 72"/>
              <a:gd name="T21" fmla="*/ 2147483647 h 154"/>
              <a:gd name="T22" fmla="*/ 2147483647 w 72"/>
              <a:gd name="T23" fmla="*/ 2147483647 h 154"/>
              <a:gd name="T24" fmla="*/ 2147483647 w 72"/>
              <a:gd name="T25" fmla="*/ 2147483647 h 154"/>
              <a:gd name="T26" fmla="*/ 2147483647 w 72"/>
              <a:gd name="T27" fmla="*/ 2147483647 h 154"/>
              <a:gd name="T28" fmla="*/ 2147483647 w 72"/>
              <a:gd name="T29" fmla="*/ 2147483647 h 154"/>
              <a:gd name="T30" fmla="*/ 2147483647 w 72"/>
              <a:gd name="T31" fmla="*/ 2147483647 h 154"/>
              <a:gd name="T32" fmla="*/ 2147483647 w 72"/>
              <a:gd name="T33" fmla="*/ 2147483647 h 154"/>
              <a:gd name="T34" fmla="*/ 2147483647 w 72"/>
              <a:gd name="T35" fmla="*/ 2147483647 h 154"/>
              <a:gd name="T36" fmla="*/ 2147483647 w 72"/>
              <a:gd name="T37" fmla="*/ 2147483647 h 154"/>
              <a:gd name="T38" fmla="*/ 2147483647 w 72"/>
              <a:gd name="T39" fmla="*/ 2147483647 h 154"/>
              <a:gd name="T40" fmla="*/ 2147483647 w 72"/>
              <a:gd name="T41" fmla="*/ 2147483647 h 154"/>
              <a:gd name="T42" fmla="*/ 0 w 72"/>
              <a:gd name="T43" fmla="*/ 2147483647 h 154"/>
              <a:gd name="T44" fmla="*/ 2147483647 w 72"/>
              <a:gd name="T45" fmla="*/ 2147483647 h 154"/>
              <a:gd name="T46" fmla="*/ 2147483647 w 72"/>
              <a:gd name="T47" fmla="*/ 2147483647 h 154"/>
              <a:gd name="T48" fmla="*/ 2147483647 w 72"/>
              <a:gd name="T49" fmla="*/ 2147483647 h 154"/>
              <a:gd name="T50" fmla="*/ 2147483647 w 72"/>
              <a:gd name="T51" fmla="*/ 2147483647 h 154"/>
              <a:gd name="T52" fmla="*/ 2147483647 w 72"/>
              <a:gd name="T53" fmla="*/ 2147483647 h 154"/>
              <a:gd name="T54" fmla="*/ 2147483647 w 72"/>
              <a:gd name="T55" fmla="*/ 2147483647 h 154"/>
              <a:gd name="T56" fmla="*/ 2147483647 w 72"/>
              <a:gd name="T57" fmla="*/ 0 h 154"/>
              <a:gd name="T58" fmla="*/ 2147483647 w 72"/>
              <a:gd name="T59" fmla="*/ 0 h 154"/>
              <a:gd name="T60" fmla="*/ 2147483647 w 72"/>
              <a:gd name="T61" fmla="*/ 0 h 154"/>
              <a:gd name="T62" fmla="*/ 2147483647 w 72"/>
              <a:gd name="T63" fmla="*/ 0 h 154"/>
              <a:gd name="T64" fmla="*/ 2147483647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154"/>
              <a:gd name="T101" fmla="*/ 72 w 72"/>
              <a:gd name="T102" fmla="*/ 154 h 1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75" name="Freeform 219">
            <a:extLst>
              <a:ext uri="{FF2B5EF4-FFF2-40B4-BE49-F238E27FC236}">
                <a16:creationId xmlns:a16="http://schemas.microsoft.com/office/drawing/2014/main" id="{23C746B7-02B6-422B-B13D-96779FB661D7}"/>
              </a:ext>
            </a:extLst>
          </p:cNvPr>
          <p:cNvSpPr>
            <a:spLocks/>
          </p:cNvSpPr>
          <p:nvPr>
            <p:custDataLst>
              <p:tags r:id="rId146"/>
            </p:custDataLst>
          </p:nvPr>
        </p:nvSpPr>
        <p:spPr bwMode="auto">
          <a:xfrm>
            <a:off x="1720850" y="3106738"/>
            <a:ext cx="93663" cy="146050"/>
          </a:xfrm>
          <a:custGeom>
            <a:avLst/>
            <a:gdLst>
              <a:gd name="T0" fmla="*/ 2147483647 w 214"/>
              <a:gd name="T1" fmla="*/ 2147483647 h 271"/>
              <a:gd name="T2" fmla="*/ 2147483647 w 214"/>
              <a:gd name="T3" fmla="*/ 2147483647 h 271"/>
              <a:gd name="T4" fmla="*/ 2147483647 w 214"/>
              <a:gd name="T5" fmla="*/ 2147483647 h 271"/>
              <a:gd name="T6" fmla="*/ 2147483647 w 214"/>
              <a:gd name="T7" fmla="*/ 2147483647 h 271"/>
              <a:gd name="T8" fmla="*/ 2147483647 w 214"/>
              <a:gd name="T9" fmla="*/ 2147483647 h 271"/>
              <a:gd name="T10" fmla="*/ 2147483647 w 214"/>
              <a:gd name="T11" fmla="*/ 2147483647 h 271"/>
              <a:gd name="T12" fmla="*/ 2147483647 w 214"/>
              <a:gd name="T13" fmla="*/ 2147483647 h 271"/>
              <a:gd name="T14" fmla="*/ 2147483647 w 214"/>
              <a:gd name="T15" fmla="*/ 2147483647 h 271"/>
              <a:gd name="T16" fmla="*/ 2147483647 w 214"/>
              <a:gd name="T17" fmla="*/ 2147483647 h 271"/>
              <a:gd name="T18" fmla="*/ 2147483647 w 214"/>
              <a:gd name="T19" fmla="*/ 2147483647 h 271"/>
              <a:gd name="T20" fmla="*/ 2147483647 w 214"/>
              <a:gd name="T21" fmla="*/ 2147483647 h 271"/>
              <a:gd name="T22" fmla="*/ 2147483647 w 214"/>
              <a:gd name="T23" fmla="*/ 2147483647 h 271"/>
              <a:gd name="T24" fmla="*/ 2147483647 w 214"/>
              <a:gd name="T25" fmla="*/ 2147483647 h 271"/>
              <a:gd name="T26" fmla="*/ 2147483647 w 214"/>
              <a:gd name="T27" fmla="*/ 2147483647 h 271"/>
              <a:gd name="T28" fmla="*/ 2147483647 w 214"/>
              <a:gd name="T29" fmla="*/ 2147483647 h 271"/>
              <a:gd name="T30" fmla="*/ 2147483647 w 214"/>
              <a:gd name="T31" fmla="*/ 2147483647 h 271"/>
              <a:gd name="T32" fmla="*/ 2147483647 w 214"/>
              <a:gd name="T33" fmla="*/ 2147483647 h 271"/>
              <a:gd name="T34" fmla="*/ 2147483647 w 214"/>
              <a:gd name="T35" fmla="*/ 2147483647 h 271"/>
              <a:gd name="T36" fmla="*/ 2147483647 w 214"/>
              <a:gd name="T37" fmla="*/ 0 h 271"/>
              <a:gd name="T38" fmla="*/ 2147483647 w 214"/>
              <a:gd name="T39" fmla="*/ 0 h 271"/>
              <a:gd name="T40" fmla="*/ 2147483647 w 214"/>
              <a:gd name="T41" fmla="*/ 2147483647 h 271"/>
              <a:gd name="T42" fmla="*/ 2147483647 w 214"/>
              <a:gd name="T43" fmla="*/ 2147483647 h 271"/>
              <a:gd name="T44" fmla="*/ 2147483647 w 214"/>
              <a:gd name="T45" fmla="*/ 2147483647 h 271"/>
              <a:gd name="T46" fmla="*/ 2147483647 w 214"/>
              <a:gd name="T47" fmla="*/ 2147483647 h 271"/>
              <a:gd name="T48" fmla="*/ 2147483647 w 214"/>
              <a:gd name="T49" fmla="*/ 2147483647 h 271"/>
              <a:gd name="T50" fmla="*/ 2147483647 w 214"/>
              <a:gd name="T51" fmla="*/ 2147483647 h 271"/>
              <a:gd name="T52" fmla="*/ 2147483647 w 214"/>
              <a:gd name="T53" fmla="*/ 2147483647 h 271"/>
              <a:gd name="T54" fmla="*/ 2147483647 w 214"/>
              <a:gd name="T55" fmla="*/ 2147483647 h 271"/>
              <a:gd name="T56" fmla="*/ 2147483647 w 214"/>
              <a:gd name="T57" fmla="*/ 2147483647 h 271"/>
              <a:gd name="T58" fmla="*/ 2147483647 w 214"/>
              <a:gd name="T59" fmla="*/ 2147483647 h 271"/>
              <a:gd name="T60" fmla="*/ 2147483647 w 214"/>
              <a:gd name="T61" fmla="*/ 2147483647 h 271"/>
              <a:gd name="T62" fmla="*/ 2147483647 w 214"/>
              <a:gd name="T63" fmla="*/ 2147483647 h 271"/>
              <a:gd name="T64" fmla="*/ 2147483647 w 214"/>
              <a:gd name="T65" fmla="*/ 2147483647 h 271"/>
              <a:gd name="T66" fmla="*/ 2147483647 w 214"/>
              <a:gd name="T67" fmla="*/ 2147483647 h 271"/>
              <a:gd name="T68" fmla="*/ 2147483647 w 214"/>
              <a:gd name="T69" fmla="*/ 2147483647 h 271"/>
              <a:gd name="T70" fmla="*/ 0 w 214"/>
              <a:gd name="T71" fmla="*/ 2147483647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4"/>
              <a:gd name="T109" fmla="*/ 0 h 271"/>
              <a:gd name="T110" fmla="*/ 214 w 214"/>
              <a:gd name="T111" fmla="*/ 271 h 27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76" name="Freeform 220">
            <a:extLst>
              <a:ext uri="{FF2B5EF4-FFF2-40B4-BE49-F238E27FC236}">
                <a16:creationId xmlns:a16="http://schemas.microsoft.com/office/drawing/2014/main" id="{CDEEC938-1072-448F-BD6A-311FD93598D0}"/>
              </a:ext>
            </a:extLst>
          </p:cNvPr>
          <p:cNvSpPr>
            <a:spLocks/>
          </p:cNvSpPr>
          <p:nvPr>
            <p:custDataLst>
              <p:tags r:id="rId147"/>
            </p:custDataLst>
          </p:nvPr>
        </p:nvSpPr>
        <p:spPr bwMode="auto">
          <a:xfrm>
            <a:off x="1768475" y="3217863"/>
            <a:ext cx="71438" cy="57150"/>
          </a:xfrm>
          <a:custGeom>
            <a:avLst/>
            <a:gdLst>
              <a:gd name="T0" fmla="*/ 2147483647 w 153"/>
              <a:gd name="T1" fmla="*/ 0 h 80"/>
              <a:gd name="T2" fmla="*/ 2147483647 w 153"/>
              <a:gd name="T3" fmla="*/ 2147483647 h 80"/>
              <a:gd name="T4" fmla="*/ 2147483647 w 153"/>
              <a:gd name="T5" fmla="*/ 2147483647 h 80"/>
              <a:gd name="T6" fmla="*/ 2147483647 w 153"/>
              <a:gd name="T7" fmla="*/ 2147483647 h 80"/>
              <a:gd name="T8" fmla="*/ 2147483647 w 153"/>
              <a:gd name="T9" fmla="*/ 2147483647 h 80"/>
              <a:gd name="T10" fmla="*/ 2147483647 w 153"/>
              <a:gd name="T11" fmla="*/ 2147483647 h 80"/>
              <a:gd name="T12" fmla="*/ 2147483647 w 153"/>
              <a:gd name="T13" fmla="*/ 2147483647 h 80"/>
              <a:gd name="T14" fmla="*/ 2147483647 w 153"/>
              <a:gd name="T15" fmla="*/ 2147483647 h 80"/>
              <a:gd name="T16" fmla="*/ 2147483647 w 153"/>
              <a:gd name="T17" fmla="*/ 2147483647 h 80"/>
              <a:gd name="T18" fmla="*/ 2147483647 w 153"/>
              <a:gd name="T19" fmla="*/ 2147483647 h 80"/>
              <a:gd name="T20" fmla="*/ 2147483647 w 153"/>
              <a:gd name="T21" fmla="*/ 2147483647 h 80"/>
              <a:gd name="T22" fmla="*/ 2147483647 w 153"/>
              <a:gd name="T23" fmla="*/ 2147483647 h 80"/>
              <a:gd name="T24" fmla="*/ 2147483647 w 153"/>
              <a:gd name="T25" fmla="*/ 2147483647 h 80"/>
              <a:gd name="T26" fmla="*/ 2147483647 w 153"/>
              <a:gd name="T27" fmla="*/ 2147483647 h 80"/>
              <a:gd name="T28" fmla="*/ 2147483647 w 153"/>
              <a:gd name="T29" fmla="*/ 2147483647 h 80"/>
              <a:gd name="T30" fmla="*/ 2147483647 w 153"/>
              <a:gd name="T31" fmla="*/ 2147483647 h 80"/>
              <a:gd name="T32" fmla="*/ 2147483647 w 153"/>
              <a:gd name="T33" fmla="*/ 2147483647 h 80"/>
              <a:gd name="T34" fmla="*/ 2147483647 w 153"/>
              <a:gd name="T35" fmla="*/ 2147483647 h 80"/>
              <a:gd name="T36" fmla="*/ 2147483647 w 153"/>
              <a:gd name="T37" fmla="*/ 2147483647 h 80"/>
              <a:gd name="T38" fmla="*/ 2147483647 w 153"/>
              <a:gd name="T39" fmla="*/ 2147483647 h 80"/>
              <a:gd name="T40" fmla="*/ 2147483647 w 153"/>
              <a:gd name="T41" fmla="*/ 2147483647 h 80"/>
              <a:gd name="T42" fmla="*/ 2147483647 w 153"/>
              <a:gd name="T43" fmla="*/ 2147483647 h 80"/>
              <a:gd name="T44" fmla="*/ 2147483647 w 153"/>
              <a:gd name="T45" fmla="*/ 2147483647 h 80"/>
              <a:gd name="T46" fmla="*/ 2147483647 w 153"/>
              <a:gd name="T47" fmla="*/ 2147483647 h 80"/>
              <a:gd name="T48" fmla="*/ 2147483647 w 153"/>
              <a:gd name="T49" fmla="*/ 2147483647 h 80"/>
              <a:gd name="T50" fmla="*/ 0 w 153"/>
              <a:gd name="T51" fmla="*/ 2147483647 h 80"/>
              <a:gd name="T52" fmla="*/ 2147483647 w 153"/>
              <a:gd name="T53" fmla="*/ 2147483647 h 80"/>
              <a:gd name="T54" fmla="*/ 2147483647 w 153"/>
              <a:gd name="T55" fmla="*/ 2147483647 h 80"/>
              <a:gd name="T56" fmla="*/ 2147483647 w 153"/>
              <a:gd name="T57" fmla="*/ 2147483647 h 80"/>
              <a:gd name="T58" fmla="*/ 2147483647 w 153"/>
              <a:gd name="T59" fmla="*/ 2147483647 h 80"/>
              <a:gd name="T60" fmla="*/ 2147483647 w 153"/>
              <a:gd name="T61" fmla="*/ 2147483647 h 80"/>
              <a:gd name="T62" fmla="*/ 2147483647 w 153"/>
              <a:gd name="T63" fmla="*/ 2147483647 h 80"/>
              <a:gd name="T64" fmla="*/ 2147483647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
              <a:gd name="T100" fmla="*/ 0 h 80"/>
              <a:gd name="T101" fmla="*/ 153 w 153"/>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FFFF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77" name="Freeform 221">
            <a:extLst>
              <a:ext uri="{FF2B5EF4-FFF2-40B4-BE49-F238E27FC236}">
                <a16:creationId xmlns:a16="http://schemas.microsoft.com/office/drawing/2014/main" id="{00E75D5A-5631-49B0-8CB1-DDA00ADA8290}"/>
              </a:ext>
            </a:extLst>
          </p:cNvPr>
          <p:cNvSpPr>
            <a:spLocks/>
          </p:cNvSpPr>
          <p:nvPr>
            <p:custDataLst>
              <p:tags r:id="rId148"/>
            </p:custDataLst>
          </p:nvPr>
        </p:nvSpPr>
        <p:spPr bwMode="auto">
          <a:xfrm>
            <a:off x="1800225" y="3179763"/>
            <a:ext cx="142875" cy="87312"/>
          </a:xfrm>
          <a:custGeom>
            <a:avLst/>
            <a:gdLst>
              <a:gd name="T0" fmla="*/ 0 w 332"/>
              <a:gd name="T1" fmla="*/ 2147483647 h 169"/>
              <a:gd name="T2" fmla="*/ 2147483647 w 332"/>
              <a:gd name="T3" fmla="*/ 2147483647 h 169"/>
              <a:gd name="T4" fmla="*/ 2147483647 w 332"/>
              <a:gd name="T5" fmla="*/ 2147483647 h 169"/>
              <a:gd name="T6" fmla="*/ 2147483647 w 332"/>
              <a:gd name="T7" fmla="*/ 2147483647 h 169"/>
              <a:gd name="T8" fmla="*/ 2147483647 w 332"/>
              <a:gd name="T9" fmla="*/ 2147483647 h 169"/>
              <a:gd name="T10" fmla="*/ 2147483647 w 332"/>
              <a:gd name="T11" fmla="*/ 2147483647 h 169"/>
              <a:gd name="T12" fmla="*/ 2147483647 w 332"/>
              <a:gd name="T13" fmla="*/ 2147483647 h 169"/>
              <a:gd name="T14" fmla="*/ 2147483647 w 332"/>
              <a:gd name="T15" fmla="*/ 2147483647 h 169"/>
              <a:gd name="T16" fmla="*/ 2147483647 w 332"/>
              <a:gd name="T17" fmla="*/ 2147483647 h 169"/>
              <a:gd name="T18" fmla="*/ 2147483647 w 332"/>
              <a:gd name="T19" fmla="*/ 2147483647 h 169"/>
              <a:gd name="T20" fmla="*/ 2147483647 w 332"/>
              <a:gd name="T21" fmla="*/ 2147483647 h 169"/>
              <a:gd name="T22" fmla="*/ 2147483647 w 332"/>
              <a:gd name="T23" fmla="*/ 2147483647 h 169"/>
              <a:gd name="T24" fmla="*/ 2147483647 w 332"/>
              <a:gd name="T25" fmla="*/ 2147483647 h 169"/>
              <a:gd name="T26" fmla="*/ 2147483647 w 332"/>
              <a:gd name="T27" fmla="*/ 2147483647 h 169"/>
              <a:gd name="T28" fmla="*/ 2147483647 w 332"/>
              <a:gd name="T29" fmla="*/ 2147483647 h 169"/>
              <a:gd name="T30" fmla="*/ 2147483647 w 332"/>
              <a:gd name="T31" fmla="*/ 2147483647 h 169"/>
              <a:gd name="T32" fmla="*/ 2147483647 w 332"/>
              <a:gd name="T33" fmla="*/ 2147483647 h 169"/>
              <a:gd name="T34" fmla="*/ 2147483647 w 332"/>
              <a:gd name="T35" fmla="*/ 2147483647 h 169"/>
              <a:gd name="T36" fmla="*/ 2147483647 w 332"/>
              <a:gd name="T37" fmla="*/ 2147483647 h 169"/>
              <a:gd name="T38" fmla="*/ 2147483647 w 332"/>
              <a:gd name="T39" fmla="*/ 2147483647 h 169"/>
              <a:gd name="T40" fmla="*/ 2147483647 w 332"/>
              <a:gd name="T41" fmla="*/ 2147483647 h 169"/>
              <a:gd name="T42" fmla="*/ 2147483647 w 332"/>
              <a:gd name="T43" fmla="*/ 0 h 169"/>
              <a:gd name="T44" fmla="*/ 2147483647 w 332"/>
              <a:gd name="T45" fmla="*/ 2147483647 h 169"/>
              <a:gd name="T46" fmla="*/ 2147483647 w 332"/>
              <a:gd name="T47" fmla="*/ 2147483647 h 169"/>
              <a:gd name="T48" fmla="*/ 2147483647 w 332"/>
              <a:gd name="T49" fmla="*/ 2147483647 h 169"/>
              <a:gd name="T50" fmla="*/ 2147483647 w 332"/>
              <a:gd name="T51" fmla="*/ 2147483647 h 169"/>
              <a:gd name="T52" fmla="*/ 2147483647 w 332"/>
              <a:gd name="T53" fmla="*/ 2147483647 h 169"/>
              <a:gd name="T54" fmla="*/ 2147483647 w 332"/>
              <a:gd name="T55" fmla="*/ 2147483647 h 169"/>
              <a:gd name="T56" fmla="*/ 2147483647 w 332"/>
              <a:gd name="T57" fmla="*/ 2147483647 h 169"/>
              <a:gd name="T58" fmla="*/ 2147483647 w 332"/>
              <a:gd name="T59" fmla="*/ 2147483647 h 169"/>
              <a:gd name="T60" fmla="*/ 2147483647 w 332"/>
              <a:gd name="T61" fmla="*/ 2147483647 h 169"/>
              <a:gd name="T62" fmla="*/ 2147483647 w 332"/>
              <a:gd name="T63" fmla="*/ 2147483647 h 169"/>
              <a:gd name="T64" fmla="*/ 2147483647 w 332"/>
              <a:gd name="T65" fmla="*/ 2147483647 h 169"/>
              <a:gd name="T66" fmla="*/ 2147483647 w 332"/>
              <a:gd name="T67" fmla="*/ 2147483647 h 169"/>
              <a:gd name="T68" fmla="*/ 2147483647 w 332"/>
              <a:gd name="T69" fmla="*/ 2147483647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2"/>
              <a:gd name="T106" fmla="*/ 0 h 169"/>
              <a:gd name="T107" fmla="*/ 332 w 332"/>
              <a:gd name="T108" fmla="*/ 169 h 1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78" name="Freeform 222">
            <a:extLst>
              <a:ext uri="{FF2B5EF4-FFF2-40B4-BE49-F238E27FC236}">
                <a16:creationId xmlns:a16="http://schemas.microsoft.com/office/drawing/2014/main" id="{F7102EDE-E080-4232-8812-BCDB0522897F}"/>
              </a:ext>
            </a:extLst>
          </p:cNvPr>
          <p:cNvSpPr>
            <a:spLocks/>
          </p:cNvSpPr>
          <p:nvPr>
            <p:custDataLst>
              <p:tags r:id="rId149"/>
            </p:custDataLst>
          </p:nvPr>
        </p:nvSpPr>
        <p:spPr bwMode="auto">
          <a:xfrm>
            <a:off x="1817688" y="3209925"/>
            <a:ext cx="125412" cy="122238"/>
          </a:xfrm>
          <a:custGeom>
            <a:avLst/>
            <a:gdLst>
              <a:gd name="T0" fmla="*/ 2147483647 w 286"/>
              <a:gd name="T1" fmla="*/ 2147483647 h 235"/>
              <a:gd name="T2" fmla="*/ 2147483647 w 286"/>
              <a:gd name="T3" fmla="*/ 2147483647 h 235"/>
              <a:gd name="T4" fmla="*/ 2147483647 w 286"/>
              <a:gd name="T5" fmla="*/ 2147483647 h 235"/>
              <a:gd name="T6" fmla="*/ 2147483647 w 286"/>
              <a:gd name="T7" fmla="*/ 2147483647 h 235"/>
              <a:gd name="T8" fmla="*/ 2147483647 w 286"/>
              <a:gd name="T9" fmla="*/ 2147483647 h 235"/>
              <a:gd name="T10" fmla="*/ 2147483647 w 286"/>
              <a:gd name="T11" fmla="*/ 2147483647 h 235"/>
              <a:gd name="T12" fmla="*/ 2147483647 w 286"/>
              <a:gd name="T13" fmla="*/ 2147483647 h 235"/>
              <a:gd name="T14" fmla="*/ 2147483647 w 286"/>
              <a:gd name="T15" fmla="*/ 2147483647 h 235"/>
              <a:gd name="T16" fmla="*/ 2147483647 w 286"/>
              <a:gd name="T17" fmla="*/ 2147483647 h 235"/>
              <a:gd name="T18" fmla="*/ 2147483647 w 286"/>
              <a:gd name="T19" fmla="*/ 2147483647 h 235"/>
              <a:gd name="T20" fmla="*/ 2147483647 w 286"/>
              <a:gd name="T21" fmla="*/ 2147483647 h 235"/>
              <a:gd name="T22" fmla="*/ 2147483647 w 286"/>
              <a:gd name="T23" fmla="*/ 2147483647 h 235"/>
              <a:gd name="T24" fmla="*/ 2147483647 w 286"/>
              <a:gd name="T25" fmla="*/ 2147483647 h 235"/>
              <a:gd name="T26" fmla="*/ 2147483647 w 286"/>
              <a:gd name="T27" fmla="*/ 2147483647 h 235"/>
              <a:gd name="T28" fmla="*/ 2147483647 w 286"/>
              <a:gd name="T29" fmla="*/ 2147483647 h 235"/>
              <a:gd name="T30" fmla="*/ 2147483647 w 286"/>
              <a:gd name="T31" fmla="*/ 2147483647 h 235"/>
              <a:gd name="T32" fmla="*/ 2147483647 w 286"/>
              <a:gd name="T33" fmla="*/ 2147483647 h 235"/>
              <a:gd name="T34" fmla="*/ 2147483647 w 286"/>
              <a:gd name="T35" fmla="*/ 2147483647 h 235"/>
              <a:gd name="T36" fmla="*/ 2147483647 w 286"/>
              <a:gd name="T37" fmla="*/ 2147483647 h 235"/>
              <a:gd name="T38" fmla="*/ 2147483647 w 286"/>
              <a:gd name="T39" fmla="*/ 2147483647 h 235"/>
              <a:gd name="T40" fmla="*/ 2147483647 w 286"/>
              <a:gd name="T41" fmla="*/ 2147483647 h 235"/>
              <a:gd name="T42" fmla="*/ 2147483647 w 286"/>
              <a:gd name="T43" fmla="*/ 2147483647 h 235"/>
              <a:gd name="T44" fmla="*/ 2147483647 w 286"/>
              <a:gd name="T45" fmla="*/ 2147483647 h 235"/>
              <a:gd name="T46" fmla="*/ 2147483647 w 286"/>
              <a:gd name="T47" fmla="*/ 2147483647 h 235"/>
              <a:gd name="T48" fmla="*/ 2147483647 w 286"/>
              <a:gd name="T49" fmla="*/ 2147483647 h 235"/>
              <a:gd name="T50" fmla="*/ 2147483647 w 286"/>
              <a:gd name="T51" fmla="*/ 2147483647 h 235"/>
              <a:gd name="T52" fmla="*/ 2147483647 w 286"/>
              <a:gd name="T53" fmla="*/ 2147483647 h 235"/>
              <a:gd name="T54" fmla="*/ 2147483647 w 286"/>
              <a:gd name="T55" fmla="*/ 2147483647 h 235"/>
              <a:gd name="T56" fmla="*/ 0 w 286"/>
              <a:gd name="T57" fmla="*/ 2147483647 h 235"/>
              <a:gd name="T58" fmla="*/ 2147483647 w 286"/>
              <a:gd name="T59" fmla="*/ 2147483647 h 235"/>
              <a:gd name="T60" fmla="*/ 2147483647 w 286"/>
              <a:gd name="T61" fmla="*/ 2147483647 h 235"/>
              <a:gd name="T62" fmla="*/ 2147483647 w 286"/>
              <a:gd name="T63" fmla="*/ 2147483647 h 235"/>
              <a:gd name="T64" fmla="*/ 2147483647 w 286"/>
              <a:gd name="T65" fmla="*/ 2147483647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6"/>
              <a:gd name="T100" fmla="*/ 0 h 235"/>
              <a:gd name="T101" fmla="*/ 286 w 286"/>
              <a:gd name="T102" fmla="*/ 235 h 2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79" name="Freeform 223">
            <a:extLst>
              <a:ext uri="{FF2B5EF4-FFF2-40B4-BE49-F238E27FC236}">
                <a16:creationId xmlns:a16="http://schemas.microsoft.com/office/drawing/2014/main" id="{05378470-9A3E-44B7-A4DA-E7BFEBB4651E}"/>
              </a:ext>
            </a:extLst>
          </p:cNvPr>
          <p:cNvSpPr>
            <a:spLocks/>
          </p:cNvSpPr>
          <p:nvPr>
            <p:custDataLst>
              <p:tags r:id="rId150"/>
            </p:custDataLst>
          </p:nvPr>
        </p:nvSpPr>
        <p:spPr bwMode="auto">
          <a:xfrm>
            <a:off x="1868488" y="3322638"/>
            <a:ext cx="84137" cy="100012"/>
          </a:xfrm>
          <a:custGeom>
            <a:avLst/>
            <a:gdLst>
              <a:gd name="T0" fmla="*/ 2147483647 w 205"/>
              <a:gd name="T1" fmla="*/ 2147483647 h 191"/>
              <a:gd name="T2" fmla="*/ 2147483647 w 205"/>
              <a:gd name="T3" fmla="*/ 2147483647 h 191"/>
              <a:gd name="T4" fmla="*/ 2147483647 w 205"/>
              <a:gd name="T5" fmla="*/ 2147483647 h 191"/>
              <a:gd name="T6" fmla="*/ 2147483647 w 205"/>
              <a:gd name="T7" fmla="*/ 2147483647 h 191"/>
              <a:gd name="T8" fmla="*/ 2147483647 w 205"/>
              <a:gd name="T9" fmla="*/ 2147483647 h 191"/>
              <a:gd name="T10" fmla="*/ 2147483647 w 205"/>
              <a:gd name="T11" fmla="*/ 2147483647 h 191"/>
              <a:gd name="T12" fmla="*/ 2147483647 w 205"/>
              <a:gd name="T13" fmla="*/ 2147483647 h 191"/>
              <a:gd name="T14" fmla="*/ 2147483647 w 205"/>
              <a:gd name="T15" fmla="*/ 2147483647 h 191"/>
              <a:gd name="T16" fmla="*/ 2147483647 w 205"/>
              <a:gd name="T17" fmla="*/ 2147483647 h 191"/>
              <a:gd name="T18" fmla="*/ 2147483647 w 205"/>
              <a:gd name="T19" fmla="*/ 2147483647 h 191"/>
              <a:gd name="T20" fmla="*/ 2147483647 w 205"/>
              <a:gd name="T21" fmla="*/ 2147483647 h 191"/>
              <a:gd name="T22" fmla="*/ 2147483647 w 205"/>
              <a:gd name="T23" fmla="*/ 2147483647 h 191"/>
              <a:gd name="T24" fmla="*/ 2147483647 w 205"/>
              <a:gd name="T25" fmla="*/ 2147483647 h 191"/>
              <a:gd name="T26" fmla="*/ 2147483647 w 205"/>
              <a:gd name="T27" fmla="*/ 2147483647 h 191"/>
              <a:gd name="T28" fmla="*/ 2147483647 w 205"/>
              <a:gd name="T29" fmla="*/ 2147483647 h 191"/>
              <a:gd name="T30" fmla="*/ 2147483647 w 205"/>
              <a:gd name="T31" fmla="*/ 2147483647 h 191"/>
              <a:gd name="T32" fmla="*/ 2147483647 w 205"/>
              <a:gd name="T33" fmla="*/ 2147483647 h 191"/>
              <a:gd name="T34" fmla="*/ 2147483647 w 205"/>
              <a:gd name="T35" fmla="*/ 2147483647 h 191"/>
              <a:gd name="T36" fmla="*/ 2147483647 w 205"/>
              <a:gd name="T37" fmla="*/ 2147483647 h 191"/>
              <a:gd name="T38" fmla="*/ 2147483647 w 205"/>
              <a:gd name="T39" fmla="*/ 2147483647 h 191"/>
              <a:gd name="T40" fmla="*/ 2147483647 w 205"/>
              <a:gd name="T41" fmla="*/ 2147483647 h 191"/>
              <a:gd name="T42" fmla="*/ 2147483647 w 205"/>
              <a:gd name="T43" fmla="*/ 2147483647 h 191"/>
              <a:gd name="T44" fmla="*/ 2147483647 w 205"/>
              <a:gd name="T45" fmla="*/ 2147483647 h 191"/>
              <a:gd name="T46" fmla="*/ 0 w 205"/>
              <a:gd name="T47" fmla="*/ 2147483647 h 191"/>
              <a:gd name="T48" fmla="*/ 0 w 205"/>
              <a:gd name="T49" fmla="*/ 2147483647 h 191"/>
              <a:gd name="T50" fmla="*/ 2147483647 w 205"/>
              <a:gd name="T51" fmla="*/ 2147483647 h 191"/>
              <a:gd name="T52" fmla="*/ 2147483647 w 205"/>
              <a:gd name="T53" fmla="*/ 2147483647 h 191"/>
              <a:gd name="T54" fmla="*/ 2147483647 w 205"/>
              <a:gd name="T55" fmla="*/ 2147483647 h 191"/>
              <a:gd name="T56" fmla="*/ 2147483647 w 205"/>
              <a:gd name="T57" fmla="*/ 2147483647 h 191"/>
              <a:gd name="T58" fmla="*/ 2147483647 w 205"/>
              <a:gd name="T59" fmla="*/ 0 h 191"/>
              <a:gd name="T60" fmla="*/ 2147483647 w 205"/>
              <a:gd name="T61" fmla="*/ 2147483647 h 191"/>
              <a:gd name="T62" fmla="*/ 2147483647 w 205"/>
              <a:gd name="T63" fmla="*/ 2147483647 h 191"/>
              <a:gd name="T64" fmla="*/ 2147483647 w 205"/>
              <a:gd name="T65" fmla="*/ 2147483647 h 191"/>
              <a:gd name="T66" fmla="*/ 2147483647 w 205"/>
              <a:gd name="T67" fmla="*/ 2147483647 h 191"/>
              <a:gd name="T68" fmla="*/ 2147483647 w 205"/>
              <a:gd name="T69" fmla="*/ 2147483647 h 191"/>
              <a:gd name="T70" fmla="*/ 2147483647 w 205"/>
              <a:gd name="T71" fmla="*/ 2147483647 h 191"/>
              <a:gd name="T72" fmla="*/ 2147483647 w 205"/>
              <a:gd name="T73" fmla="*/ 2147483647 h 191"/>
              <a:gd name="T74" fmla="*/ 2147483647 w 205"/>
              <a:gd name="T75" fmla="*/ 2147483647 h 191"/>
              <a:gd name="T76" fmla="*/ 2147483647 w 205"/>
              <a:gd name="T77" fmla="*/ 2147483647 h 191"/>
              <a:gd name="T78" fmla="*/ 2147483647 w 205"/>
              <a:gd name="T79" fmla="*/ 2147483647 h 191"/>
              <a:gd name="T80" fmla="*/ 2147483647 w 205"/>
              <a:gd name="T81" fmla="*/ 2147483647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5"/>
              <a:gd name="T124" fmla="*/ 0 h 191"/>
              <a:gd name="T125" fmla="*/ 205 w 205"/>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80" name="Freeform 224">
            <a:extLst>
              <a:ext uri="{FF2B5EF4-FFF2-40B4-BE49-F238E27FC236}">
                <a16:creationId xmlns:a16="http://schemas.microsoft.com/office/drawing/2014/main" id="{1496E168-4683-4196-8673-02899D66A528}"/>
              </a:ext>
            </a:extLst>
          </p:cNvPr>
          <p:cNvSpPr>
            <a:spLocks/>
          </p:cNvSpPr>
          <p:nvPr>
            <p:custDataLst>
              <p:tags r:id="rId151"/>
            </p:custDataLst>
          </p:nvPr>
        </p:nvSpPr>
        <p:spPr bwMode="auto">
          <a:xfrm>
            <a:off x="1949450" y="3376613"/>
            <a:ext cx="142875" cy="79375"/>
          </a:xfrm>
          <a:custGeom>
            <a:avLst/>
            <a:gdLst>
              <a:gd name="T0" fmla="*/ 2147483647 w 329"/>
              <a:gd name="T1" fmla="*/ 2147483647 h 154"/>
              <a:gd name="T2" fmla="*/ 0 w 329"/>
              <a:gd name="T3" fmla="*/ 2147483647 h 154"/>
              <a:gd name="T4" fmla="*/ 2147483647 w 329"/>
              <a:gd name="T5" fmla="*/ 2147483647 h 154"/>
              <a:gd name="T6" fmla="*/ 2147483647 w 329"/>
              <a:gd name="T7" fmla="*/ 2147483647 h 154"/>
              <a:gd name="T8" fmla="*/ 2147483647 w 329"/>
              <a:gd name="T9" fmla="*/ 2147483647 h 154"/>
              <a:gd name="T10" fmla="*/ 2147483647 w 329"/>
              <a:gd name="T11" fmla="*/ 2147483647 h 154"/>
              <a:gd name="T12" fmla="*/ 2147483647 w 329"/>
              <a:gd name="T13" fmla="*/ 2147483647 h 154"/>
              <a:gd name="T14" fmla="*/ 2147483647 w 329"/>
              <a:gd name="T15" fmla="*/ 2147483647 h 154"/>
              <a:gd name="T16" fmla="*/ 2147483647 w 329"/>
              <a:gd name="T17" fmla="*/ 2147483647 h 154"/>
              <a:gd name="T18" fmla="*/ 2147483647 w 329"/>
              <a:gd name="T19" fmla="*/ 2147483647 h 154"/>
              <a:gd name="T20" fmla="*/ 2147483647 w 329"/>
              <a:gd name="T21" fmla="*/ 2147483647 h 154"/>
              <a:gd name="T22" fmla="*/ 2147483647 w 329"/>
              <a:gd name="T23" fmla="*/ 0 h 154"/>
              <a:gd name="T24" fmla="*/ 2147483647 w 329"/>
              <a:gd name="T25" fmla="*/ 0 h 154"/>
              <a:gd name="T26" fmla="*/ 2147483647 w 329"/>
              <a:gd name="T27" fmla="*/ 2147483647 h 154"/>
              <a:gd name="T28" fmla="*/ 2147483647 w 329"/>
              <a:gd name="T29" fmla="*/ 2147483647 h 154"/>
              <a:gd name="T30" fmla="*/ 2147483647 w 329"/>
              <a:gd name="T31" fmla="*/ 2147483647 h 154"/>
              <a:gd name="T32" fmla="*/ 2147483647 w 329"/>
              <a:gd name="T33" fmla="*/ 2147483647 h 154"/>
              <a:gd name="T34" fmla="*/ 2147483647 w 329"/>
              <a:gd name="T35" fmla="*/ 2147483647 h 154"/>
              <a:gd name="T36" fmla="*/ 2147483647 w 329"/>
              <a:gd name="T37" fmla="*/ 2147483647 h 154"/>
              <a:gd name="T38" fmla="*/ 2147483647 w 329"/>
              <a:gd name="T39" fmla="*/ 2147483647 h 154"/>
              <a:gd name="T40" fmla="*/ 2147483647 w 329"/>
              <a:gd name="T41" fmla="*/ 2147483647 h 154"/>
              <a:gd name="T42" fmla="*/ 2147483647 w 329"/>
              <a:gd name="T43" fmla="*/ 2147483647 h 154"/>
              <a:gd name="T44" fmla="*/ 2147483647 w 329"/>
              <a:gd name="T45" fmla="*/ 2147483647 h 154"/>
              <a:gd name="T46" fmla="*/ 2147483647 w 329"/>
              <a:gd name="T47" fmla="*/ 2147483647 h 154"/>
              <a:gd name="T48" fmla="*/ 2147483647 w 329"/>
              <a:gd name="T49" fmla="*/ 2147483647 h 154"/>
              <a:gd name="T50" fmla="*/ 2147483647 w 329"/>
              <a:gd name="T51" fmla="*/ 2147483647 h 154"/>
              <a:gd name="T52" fmla="*/ 2147483647 w 329"/>
              <a:gd name="T53" fmla="*/ 2147483647 h 154"/>
              <a:gd name="T54" fmla="*/ 2147483647 w 329"/>
              <a:gd name="T55" fmla="*/ 2147483647 h 154"/>
              <a:gd name="T56" fmla="*/ 2147483647 w 329"/>
              <a:gd name="T57" fmla="*/ 2147483647 h 154"/>
              <a:gd name="T58" fmla="*/ 2147483647 w 329"/>
              <a:gd name="T59" fmla="*/ 2147483647 h 154"/>
              <a:gd name="T60" fmla="*/ 2147483647 w 329"/>
              <a:gd name="T61" fmla="*/ 2147483647 h 154"/>
              <a:gd name="T62" fmla="*/ 2147483647 w 329"/>
              <a:gd name="T63" fmla="*/ 2147483647 h 154"/>
              <a:gd name="T64" fmla="*/ 2147483647 w 329"/>
              <a:gd name="T65" fmla="*/ 2147483647 h 154"/>
              <a:gd name="T66" fmla="*/ 2147483647 w 329"/>
              <a:gd name="T67" fmla="*/ 2147483647 h 154"/>
              <a:gd name="T68" fmla="*/ 2147483647 w 329"/>
              <a:gd name="T69" fmla="*/ 2147483647 h 154"/>
              <a:gd name="T70" fmla="*/ 2147483647 w 329"/>
              <a:gd name="T71" fmla="*/ 2147483647 h 154"/>
              <a:gd name="T72" fmla="*/ 2147483647 w 329"/>
              <a:gd name="T73" fmla="*/ 2147483647 h 154"/>
              <a:gd name="T74" fmla="*/ 2147483647 w 329"/>
              <a:gd name="T75" fmla="*/ 2147483647 h 154"/>
              <a:gd name="T76" fmla="*/ 2147483647 w 329"/>
              <a:gd name="T77" fmla="*/ 2147483647 h 154"/>
              <a:gd name="T78" fmla="*/ 2147483647 w 329"/>
              <a:gd name="T79" fmla="*/ 2147483647 h 154"/>
              <a:gd name="T80" fmla="*/ 2147483647 w 329"/>
              <a:gd name="T81" fmla="*/ 2147483647 h 154"/>
              <a:gd name="T82" fmla="*/ 2147483647 w 329"/>
              <a:gd name="T83" fmla="*/ 2147483647 h 154"/>
              <a:gd name="T84" fmla="*/ 2147483647 w 329"/>
              <a:gd name="T85" fmla="*/ 2147483647 h 154"/>
              <a:gd name="T86" fmla="*/ 2147483647 w 329"/>
              <a:gd name="T87" fmla="*/ 2147483647 h 154"/>
              <a:gd name="T88" fmla="*/ 2147483647 w 329"/>
              <a:gd name="T89" fmla="*/ 2147483647 h 154"/>
              <a:gd name="T90" fmla="*/ 2147483647 w 329"/>
              <a:gd name="T91" fmla="*/ 2147483647 h 154"/>
              <a:gd name="T92" fmla="*/ 2147483647 w 329"/>
              <a:gd name="T93" fmla="*/ 2147483647 h 154"/>
              <a:gd name="T94" fmla="*/ 2147483647 w 329"/>
              <a:gd name="T95" fmla="*/ 2147483647 h 154"/>
              <a:gd name="T96" fmla="*/ 2147483647 w 329"/>
              <a:gd name="T97" fmla="*/ 2147483647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9"/>
              <a:gd name="T148" fmla="*/ 0 h 154"/>
              <a:gd name="T149" fmla="*/ 329 w 329"/>
              <a:gd name="T150" fmla="*/ 154 h 1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81" name="Freeform 225">
            <a:extLst>
              <a:ext uri="{FF2B5EF4-FFF2-40B4-BE49-F238E27FC236}">
                <a16:creationId xmlns:a16="http://schemas.microsoft.com/office/drawing/2014/main" id="{78DB7C85-4702-4846-8AEC-4F08DFCD5B1C}"/>
              </a:ext>
            </a:extLst>
          </p:cNvPr>
          <p:cNvSpPr>
            <a:spLocks/>
          </p:cNvSpPr>
          <p:nvPr>
            <p:custDataLst>
              <p:tags r:id="rId152"/>
            </p:custDataLst>
          </p:nvPr>
        </p:nvSpPr>
        <p:spPr bwMode="auto">
          <a:xfrm>
            <a:off x="2630488" y="4630738"/>
            <a:ext cx="133350" cy="155575"/>
          </a:xfrm>
          <a:custGeom>
            <a:avLst/>
            <a:gdLst>
              <a:gd name="T0" fmla="*/ 2147483647 w 306"/>
              <a:gd name="T1" fmla="*/ 2147483647 h 293"/>
              <a:gd name="T2" fmla="*/ 2147483647 w 306"/>
              <a:gd name="T3" fmla="*/ 2147483647 h 293"/>
              <a:gd name="T4" fmla="*/ 2147483647 w 306"/>
              <a:gd name="T5" fmla="*/ 2147483647 h 293"/>
              <a:gd name="T6" fmla="*/ 2147483647 w 306"/>
              <a:gd name="T7" fmla="*/ 2147483647 h 293"/>
              <a:gd name="T8" fmla="*/ 2147483647 w 306"/>
              <a:gd name="T9" fmla="*/ 2147483647 h 293"/>
              <a:gd name="T10" fmla="*/ 2147483647 w 306"/>
              <a:gd name="T11" fmla="*/ 2147483647 h 293"/>
              <a:gd name="T12" fmla="*/ 2147483647 w 306"/>
              <a:gd name="T13" fmla="*/ 2147483647 h 293"/>
              <a:gd name="T14" fmla="*/ 2147483647 w 306"/>
              <a:gd name="T15" fmla="*/ 2147483647 h 293"/>
              <a:gd name="T16" fmla="*/ 2147483647 w 306"/>
              <a:gd name="T17" fmla="*/ 2147483647 h 293"/>
              <a:gd name="T18" fmla="*/ 2147483647 w 306"/>
              <a:gd name="T19" fmla="*/ 2147483647 h 293"/>
              <a:gd name="T20" fmla="*/ 2147483647 w 306"/>
              <a:gd name="T21" fmla="*/ 2147483647 h 293"/>
              <a:gd name="T22" fmla="*/ 2147483647 w 306"/>
              <a:gd name="T23" fmla="*/ 2147483647 h 293"/>
              <a:gd name="T24" fmla="*/ 2147483647 w 306"/>
              <a:gd name="T25" fmla="*/ 2147483647 h 293"/>
              <a:gd name="T26" fmla="*/ 2147483647 w 306"/>
              <a:gd name="T27" fmla="*/ 2147483647 h 293"/>
              <a:gd name="T28" fmla="*/ 2147483647 w 306"/>
              <a:gd name="T29" fmla="*/ 2147483647 h 293"/>
              <a:gd name="T30" fmla="*/ 2147483647 w 306"/>
              <a:gd name="T31" fmla="*/ 2147483647 h 293"/>
              <a:gd name="T32" fmla="*/ 2147483647 w 306"/>
              <a:gd name="T33" fmla="*/ 2147483647 h 293"/>
              <a:gd name="T34" fmla="*/ 2147483647 w 306"/>
              <a:gd name="T35" fmla="*/ 2147483647 h 293"/>
              <a:gd name="T36" fmla="*/ 2147483647 w 306"/>
              <a:gd name="T37" fmla="*/ 2147483647 h 293"/>
              <a:gd name="T38" fmla="*/ 0 w 306"/>
              <a:gd name="T39" fmla="*/ 2147483647 h 293"/>
              <a:gd name="T40" fmla="*/ 2147483647 w 306"/>
              <a:gd name="T41" fmla="*/ 2147483647 h 293"/>
              <a:gd name="T42" fmla="*/ 2147483647 w 306"/>
              <a:gd name="T43" fmla="*/ 2147483647 h 293"/>
              <a:gd name="T44" fmla="*/ 2147483647 w 306"/>
              <a:gd name="T45" fmla="*/ 2147483647 h 293"/>
              <a:gd name="T46" fmla="*/ 2147483647 w 306"/>
              <a:gd name="T47" fmla="*/ 2147483647 h 293"/>
              <a:gd name="T48" fmla="*/ 2147483647 w 306"/>
              <a:gd name="T49" fmla="*/ 2147483647 h 293"/>
              <a:gd name="T50" fmla="*/ 2147483647 w 306"/>
              <a:gd name="T51" fmla="*/ 0 h 293"/>
              <a:gd name="T52" fmla="*/ 2147483647 w 306"/>
              <a:gd name="T53" fmla="*/ 2147483647 h 293"/>
              <a:gd name="T54" fmla="*/ 2147483647 w 306"/>
              <a:gd name="T55" fmla="*/ 2147483647 h 293"/>
              <a:gd name="T56" fmla="*/ 2147483647 w 306"/>
              <a:gd name="T57" fmla="*/ 2147483647 h 293"/>
              <a:gd name="T58" fmla="*/ 2147483647 w 306"/>
              <a:gd name="T59" fmla="*/ 2147483647 h 293"/>
              <a:gd name="T60" fmla="*/ 2147483647 w 306"/>
              <a:gd name="T61" fmla="*/ 2147483647 h 293"/>
              <a:gd name="T62" fmla="*/ 2147483647 w 306"/>
              <a:gd name="T63" fmla="*/ 2147483647 h 293"/>
              <a:gd name="T64" fmla="*/ 2147483647 w 306"/>
              <a:gd name="T65" fmla="*/ 2147483647 h 293"/>
              <a:gd name="T66" fmla="*/ 2147483647 w 306"/>
              <a:gd name="T67" fmla="*/ 2147483647 h 293"/>
              <a:gd name="T68" fmla="*/ 2147483647 w 306"/>
              <a:gd name="T69" fmla="*/ 2147483647 h 293"/>
              <a:gd name="T70" fmla="*/ 2147483647 w 306"/>
              <a:gd name="T71" fmla="*/ 2147483647 h 293"/>
              <a:gd name="T72" fmla="*/ 2147483647 w 306"/>
              <a:gd name="T73" fmla="*/ 2147483647 h 293"/>
              <a:gd name="T74" fmla="*/ 2147483647 w 306"/>
              <a:gd name="T75" fmla="*/ 2147483647 h 293"/>
              <a:gd name="T76" fmla="*/ 2147483647 w 306"/>
              <a:gd name="T77" fmla="*/ 2147483647 h 293"/>
              <a:gd name="T78" fmla="*/ 2147483647 w 306"/>
              <a:gd name="T79" fmla="*/ 2147483647 h 293"/>
              <a:gd name="T80" fmla="*/ 2147483647 w 306"/>
              <a:gd name="T81" fmla="*/ 2147483647 h 293"/>
              <a:gd name="T82" fmla="*/ 2147483647 w 306"/>
              <a:gd name="T83" fmla="*/ 2147483647 h 293"/>
              <a:gd name="T84" fmla="*/ 2147483647 w 306"/>
              <a:gd name="T85" fmla="*/ 2147483647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6"/>
              <a:gd name="T130" fmla="*/ 0 h 293"/>
              <a:gd name="T131" fmla="*/ 306 w 306"/>
              <a:gd name="T132" fmla="*/ 293 h 2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82" name="Freeform 226">
            <a:extLst>
              <a:ext uri="{FF2B5EF4-FFF2-40B4-BE49-F238E27FC236}">
                <a16:creationId xmlns:a16="http://schemas.microsoft.com/office/drawing/2014/main" id="{A78F7579-5808-4CB5-AD52-696A0E5408EF}"/>
              </a:ext>
            </a:extLst>
          </p:cNvPr>
          <p:cNvSpPr>
            <a:spLocks/>
          </p:cNvSpPr>
          <p:nvPr>
            <p:custDataLst>
              <p:tags r:id="rId153"/>
            </p:custDataLst>
          </p:nvPr>
        </p:nvSpPr>
        <p:spPr bwMode="auto">
          <a:xfrm>
            <a:off x="4176713" y="1247775"/>
            <a:ext cx="236537" cy="92075"/>
          </a:xfrm>
          <a:custGeom>
            <a:avLst/>
            <a:gdLst>
              <a:gd name="T0" fmla="*/ 2147483647 w 546"/>
              <a:gd name="T1" fmla="*/ 2147483647 h 173"/>
              <a:gd name="T2" fmla="*/ 2147483647 w 546"/>
              <a:gd name="T3" fmla="*/ 2147483647 h 173"/>
              <a:gd name="T4" fmla="*/ 2147483647 w 546"/>
              <a:gd name="T5" fmla="*/ 2147483647 h 173"/>
              <a:gd name="T6" fmla="*/ 2147483647 w 546"/>
              <a:gd name="T7" fmla="*/ 2147483647 h 173"/>
              <a:gd name="T8" fmla="*/ 2147483647 w 546"/>
              <a:gd name="T9" fmla="*/ 2147483647 h 173"/>
              <a:gd name="T10" fmla="*/ 2147483647 w 546"/>
              <a:gd name="T11" fmla="*/ 2147483647 h 173"/>
              <a:gd name="T12" fmla="*/ 2147483647 w 546"/>
              <a:gd name="T13" fmla="*/ 2147483647 h 173"/>
              <a:gd name="T14" fmla="*/ 2147483647 w 546"/>
              <a:gd name="T15" fmla="*/ 2147483647 h 173"/>
              <a:gd name="T16" fmla="*/ 2147483647 w 546"/>
              <a:gd name="T17" fmla="*/ 2147483647 h 173"/>
              <a:gd name="T18" fmla="*/ 2147483647 w 546"/>
              <a:gd name="T19" fmla="*/ 2147483647 h 173"/>
              <a:gd name="T20" fmla="*/ 2147483647 w 546"/>
              <a:gd name="T21" fmla="*/ 2147483647 h 173"/>
              <a:gd name="T22" fmla="*/ 2147483647 w 546"/>
              <a:gd name="T23" fmla="*/ 2147483647 h 173"/>
              <a:gd name="T24" fmla="*/ 2147483647 w 546"/>
              <a:gd name="T25" fmla="*/ 2147483647 h 173"/>
              <a:gd name="T26" fmla="*/ 2147483647 w 546"/>
              <a:gd name="T27" fmla="*/ 2147483647 h 173"/>
              <a:gd name="T28" fmla="*/ 2147483647 w 546"/>
              <a:gd name="T29" fmla="*/ 0 h 173"/>
              <a:gd name="T30" fmla="*/ 2147483647 w 546"/>
              <a:gd name="T31" fmla="*/ 2147483647 h 173"/>
              <a:gd name="T32" fmla="*/ 2147483647 w 546"/>
              <a:gd name="T33" fmla="*/ 2147483647 h 173"/>
              <a:gd name="T34" fmla="*/ 2147483647 w 546"/>
              <a:gd name="T35" fmla="*/ 2147483647 h 173"/>
              <a:gd name="T36" fmla="*/ 2147483647 w 546"/>
              <a:gd name="T37" fmla="*/ 2147483647 h 173"/>
              <a:gd name="T38" fmla="*/ 2147483647 w 546"/>
              <a:gd name="T39" fmla="*/ 2147483647 h 173"/>
              <a:gd name="T40" fmla="*/ 2147483647 w 546"/>
              <a:gd name="T41" fmla="*/ 2147483647 h 173"/>
              <a:gd name="T42" fmla="*/ 2147483647 w 546"/>
              <a:gd name="T43" fmla="*/ 2147483647 h 173"/>
              <a:gd name="T44" fmla="*/ 2147483647 w 546"/>
              <a:gd name="T45" fmla="*/ 2147483647 h 173"/>
              <a:gd name="T46" fmla="*/ 2147483647 w 546"/>
              <a:gd name="T47" fmla="*/ 2147483647 h 173"/>
              <a:gd name="T48" fmla="*/ 2147483647 w 546"/>
              <a:gd name="T49" fmla="*/ 2147483647 h 173"/>
              <a:gd name="T50" fmla="*/ 2147483647 w 546"/>
              <a:gd name="T51" fmla="*/ 2147483647 h 173"/>
              <a:gd name="T52" fmla="*/ 2147483647 w 546"/>
              <a:gd name="T53" fmla="*/ 2147483647 h 173"/>
              <a:gd name="T54" fmla="*/ 2147483647 w 546"/>
              <a:gd name="T55" fmla="*/ 2147483647 h 173"/>
              <a:gd name="T56" fmla="*/ 2147483647 w 546"/>
              <a:gd name="T57" fmla="*/ 2147483647 h 173"/>
              <a:gd name="T58" fmla="*/ 2147483647 w 546"/>
              <a:gd name="T59" fmla="*/ 2147483647 h 173"/>
              <a:gd name="T60" fmla="*/ 2147483647 w 546"/>
              <a:gd name="T61" fmla="*/ 2147483647 h 173"/>
              <a:gd name="T62" fmla="*/ 2147483647 w 546"/>
              <a:gd name="T63" fmla="*/ 2147483647 h 173"/>
              <a:gd name="T64" fmla="*/ 2147483647 w 546"/>
              <a:gd name="T65" fmla="*/ 2147483647 h 173"/>
              <a:gd name="T66" fmla="*/ 2147483647 w 546"/>
              <a:gd name="T67" fmla="*/ 2147483647 h 173"/>
              <a:gd name="T68" fmla="*/ 2147483647 w 546"/>
              <a:gd name="T69" fmla="*/ 2147483647 h 173"/>
              <a:gd name="T70" fmla="*/ 2147483647 w 546"/>
              <a:gd name="T71" fmla="*/ 2147483647 h 173"/>
              <a:gd name="T72" fmla="*/ 2147483647 w 546"/>
              <a:gd name="T73" fmla="*/ 2147483647 h 173"/>
              <a:gd name="T74" fmla="*/ 2147483647 w 546"/>
              <a:gd name="T75" fmla="*/ 2147483647 h 173"/>
              <a:gd name="T76" fmla="*/ 2147483647 w 546"/>
              <a:gd name="T77" fmla="*/ 2147483647 h 173"/>
              <a:gd name="T78" fmla="*/ 2147483647 w 546"/>
              <a:gd name="T79" fmla="*/ 2147483647 h 173"/>
              <a:gd name="T80" fmla="*/ 2147483647 w 546"/>
              <a:gd name="T81" fmla="*/ 2147483647 h 173"/>
              <a:gd name="T82" fmla="*/ 2147483647 w 546"/>
              <a:gd name="T83" fmla="*/ 2147483647 h 173"/>
              <a:gd name="T84" fmla="*/ 2147483647 w 546"/>
              <a:gd name="T85" fmla="*/ 2147483647 h 173"/>
              <a:gd name="T86" fmla="*/ 2147483647 w 546"/>
              <a:gd name="T87" fmla="*/ 2147483647 h 173"/>
              <a:gd name="T88" fmla="*/ 2147483647 w 546"/>
              <a:gd name="T89" fmla="*/ 2147483647 h 173"/>
              <a:gd name="T90" fmla="*/ 2147483647 w 546"/>
              <a:gd name="T91" fmla="*/ 2147483647 h 173"/>
              <a:gd name="T92" fmla="*/ 2147483647 w 546"/>
              <a:gd name="T93" fmla="*/ 2147483647 h 173"/>
              <a:gd name="T94" fmla="*/ 2147483647 w 546"/>
              <a:gd name="T95" fmla="*/ 2147483647 h 173"/>
              <a:gd name="T96" fmla="*/ 2147483647 w 546"/>
              <a:gd name="T97" fmla="*/ 2147483647 h 173"/>
              <a:gd name="T98" fmla="*/ 2147483647 w 546"/>
              <a:gd name="T99" fmla="*/ 2147483647 h 173"/>
              <a:gd name="T100" fmla="*/ 2147483647 w 546"/>
              <a:gd name="T101" fmla="*/ 214748364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6"/>
              <a:gd name="T154" fmla="*/ 0 h 173"/>
              <a:gd name="T155" fmla="*/ 546 w 546"/>
              <a:gd name="T156" fmla="*/ 173 h 1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83" name="Freeform 227">
            <a:extLst>
              <a:ext uri="{FF2B5EF4-FFF2-40B4-BE49-F238E27FC236}">
                <a16:creationId xmlns:a16="http://schemas.microsoft.com/office/drawing/2014/main" id="{91FFB07E-5FD3-48D1-B77C-4A2BB71DCAB6}"/>
              </a:ext>
            </a:extLst>
          </p:cNvPr>
          <p:cNvSpPr>
            <a:spLocks/>
          </p:cNvSpPr>
          <p:nvPr>
            <p:custDataLst>
              <p:tags r:id="rId154"/>
            </p:custDataLst>
          </p:nvPr>
        </p:nvSpPr>
        <p:spPr bwMode="auto">
          <a:xfrm>
            <a:off x="4103688" y="1477963"/>
            <a:ext cx="449262" cy="361950"/>
          </a:xfrm>
          <a:custGeom>
            <a:avLst/>
            <a:gdLst>
              <a:gd name="T0" fmla="*/ 2147483647 w 1037"/>
              <a:gd name="T1" fmla="*/ 2147483647 h 690"/>
              <a:gd name="T2" fmla="*/ 2147483647 w 1037"/>
              <a:gd name="T3" fmla="*/ 2147483647 h 690"/>
              <a:gd name="T4" fmla="*/ 2147483647 w 1037"/>
              <a:gd name="T5" fmla="*/ 2147483647 h 690"/>
              <a:gd name="T6" fmla="*/ 2147483647 w 1037"/>
              <a:gd name="T7" fmla="*/ 2147483647 h 690"/>
              <a:gd name="T8" fmla="*/ 2147483647 w 1037"/>
              <a:gd name="T9" fmla="*/ 2147483647 h 690"/>
              <a:gd name="T10" fmla="*/ 2147483647 w 1037"/>
              <a:gd name="T11" fmla="*/ 2147483647 h 690"/>
              <a:gd name="T12" fmla="*/ 2147483647 w 1037"/>
              <a:gd name="T13" fmla="*/ 2147483647 h 690"/>
              <a:gd name="T14" fmla="*/ 2147483647 w 1037"/>
              <a:gd name="T15" fmla="*/ 2147483647 h 690"/>
              <a:gd name="T16" fmla="*/ 2147483647 w 1037"/>
              <a:gd name="T17" fmla="*/ 2147483647 h 690"/>
              <a:gd name="T18" fmla="*/ 0 w 1037"/>
              <a:gd name="T19" fmla="*/ 2147483647 h 690"/>
              <a:gd name="T20" fmla="*/ 2147483647 w 1037"/>
              <a:gd name="T21" fmla="*/ 2147483647 h 690"/>
              <a:gd name="T22" fmla="*/ 2147483647 w 1037"/>
              <a:gd name="T23" fmla="*/ 2147483647 h 690"/>
              <a:gd name="T24" fmla="*/ 2147483647 w 1037"/>
              <a:gd name="T25" fmla="*/ 2147483647 h 690"/>
              <a:gd name="T26" fmla="*/ 2147483647 w 1037"/>
              <a:gd name="T27" fmla="*/ 2147483647 h 690"/>
              <a:gd name="T28" fmla="*/ 2147483647 w 1037"/>
              <a:gd name="T29" fmla="*/ 2147483647 h 690"/>
              <a:gd name="T30" fmla="*/ 2147483647 w 1037"/>
              <a:gd name="T31" fmla="*/ 2147483647 h 690"/>
              <a:gd name="T32" fmla="*/ 2147483647 w 1037"/>
              <a:gd name="T33" fmla="*/ 2147483647 h 690"/>
              <a:gd name="T34" fmla="*/ 2147483647 w 1037"/>
              <a:gd name="T35" fmla="*/ 2147483647 h 690"/>
              <a:gd name="T36" fmla="*/ 2147483647 w 1037"/>
              <a:gd name="T37" fmla="*/ 2147483647 h 690"/>
              <a:gd name="T38" fmla="*/ 2147483647 w 1037"/>
              <a:gd name="T39" fmla="*/ 2147483647 h 690"/>
              <a:gd name="T40" fmla="*/ 2147483647 w 1037"/>
              <a:gd name="T41" fmla="*/ 2147483647 h 690"/>
              <a:gd name="T42" fmla="*/ 2147483647 w 1037"/>
              <a:gd name="T43" fmla="*/ 2147483647 h 690"/>
              <a:gd name="T44" fmla="*/ 2147483647 w 1037"/>
              <a:gd name="T45" fmla="*/ 2147483647 h 690"/>
              <a:gd name="T46" fmla="*/ 2147483647 w 1037"/>
              <a:gd name="T47" fmla="*/ 2147483647 h 690"/>
              <a:gd name="T48" fmla="*/ 2147483647 w 1037"/>
              <a:gd name="T49" fmla="*/ 2147483647 h 690"/>
              <a:gd name="T50" fmla="*/ 2147483647 w 1037"/>
              <a:gd name="T51" fmla="*/ 2147483647 h 690"/>
              <a:gd name="T52" fmla="*/ 2147483647 w 1037"/>
              <a:gd name="T53" fmla="*/ 2147483647 h 690"/>
              <a:gd name="T54" fmla="*/ 2147483647 w 1037"/>
              <a:gd name="T55" fmla="*/ 2147483647 h 690"/>
              <a:gd name="T56" fmla="*/ 2147483647 w 1037"/>
              <a:gd name="T57" fmla="*/ 2147483647 h 690"/>
              <a:gd name="T58" fmla="*/ 2147483647 w 1037"/>
              <a:gd name="T59" fmla="*/ 2147483647 h 690"/>
              <a:gd name="T60" fmla="*/ 2147483647 w 1037"/>
              <a:gd name="T61" fmla="*/ 2147483647 h 690"/>
              <a:gd name="T62" fmla="*/ 2147483647 w 1037"/>
              <a:gd name="T63" fmla="*/ 2147483647 h 690"/>
              <a:gd name="T64" fmla="*/ 2147483647 w 1037"/>
              <a:gd name="T65" fmla="*/ 2147483647 h 690"/>
              <a:gd name="T66" fmla="*/ 2147483647 w 1037"/>
              <a:gd name="T67" fmla="*/ 2147483647 h 690"/>
              <a:gd name="T68" fmla="*/ 2147483647 w 1037"/>
              <a:gd name="T69" fmla="*/ 2147483647 h 690"/>
              <a:gd name="T70" fmla="*/ 2147483647 w 1037"/>
              <a:gd name="T71" fmla="*/ 2147483647 h 690"/>
              <a:gd name="T72" fmla="*/ 2147483647 w 1037"/>
              <a:gd name="T73" fmla="*/ 2147483647 h 690"/>
              <a:gd name="T74" fmla="*/ 2147483647 w 1037"/>
              <a:gd name="T75" fmla="*/ 2147483647 h 690"/>
              <a:gd name="T76" fmla="*/ 2147483647 w 1037"/>
              <a:gd name="T77" fmla="*/ 2147483647 h 690"/>
              <a:gd name="T78" fmla="*/ 2147483647 w 1037"/>
              <a:gd name="T79" fmla="*/ 2147483647 h 690"/>
              <a:gd name="T80" fmla="*/ 2147483647 w 1037"/>
              <a:gd name="T81" fmla="*/ 2147483647 h 690"/>
              <a:gd name="T82" fmla="*/ 2147483647 w 1037"/>
              <a:gd name="T83" fmla="*/ 2147483647 h 690"/>
              <a:gd name="T84" fmla="*/ 2147483647 w 1037"/>
              <a:gd name="T85" fmla="*/ 2147483647 h 690"/>
              <a:gd name="T86" fmla="*/ 2147483647 w 1037"/>
              <a:gd name="T87" fmla="*/ 2147483647 h 690"/>
              <a:gd name="T88" fmla="*/ 2147483647 w 1037"/>
              <a:gd name="T89" fmla="*/ 2147483647 h 690"/>
              <a:gd name="T90" fmla="*/ 2147483647 w 1037"/>
              <a:gd name="T91" fmla="*/ 2147483647 h 690"/>
              <a:gd name="T92" fmla="*/ 2147483647 w 1037"/>
              <a:gd name="T93" fmla="*/ 2147483647 h 690"/>
              <a:gd name="T94" fmla="*/ 2147483647 w 1037"/>
              <a:gd name="T95" fmla="*/ 2147483647 h 690"/>
              <a:gd name="T96" fmla="*/ 2147483647 w 1037"/>
              <a:gd name="T97" fmla="*/ 2147483647 h 690"/>
              <a:gd name="T98" fmla="*/ 2147483647 w 1037"/>
              <a:gd name="T99" fmla="*/ 2147483647 h 690"/>
              <a:gd name="T100" fmla="*/ 2147483647 w 1037"/>
              <a:gd name="T101" fmla="*/ 2147483647 h 690"/>
              <a:gd name="T102" fmla="*/ 2147483647 w 1037"/>
              <a:gd name="T103" fmla="*/ 2147483647 h 690"/>
              <a:gd name="T104" fmla="*/ 2147483647 w 1037"/>
              <a:gd name="T105" fmla="*/ 2147483647 h 690"/>
              <a:gd name="T106" fmla="*/ 2147483647 w 1037"/>
              <a:gd name="T107" fmla="*/ 2147483647 h 690"/>
              <a:gd name="T108" fmla="*/ 2147483647 w 1037"/>
              <a:gd name="T109" fmla="*/ 2147483647 h 690"/>
              <a:gd name="T110" fmla="*/ 2147483647 w 1037"/>
              <a:gd name="T111" fmla="*/ 2147483647 h 690"/>
              <a:gd name="T112" fmla="*/ 2147483647 w 1037"/>
              <a:gd name="T113" fmla="*/ 2147483647 h 690"/>
              <a:gd name="T114" fmla="*/ 2147483647 w 1037"/>
              <a:gd name="T115" fmla="*/ 2147483647 h 690"/>
              <a:gd name="T116" fmla="*/ 2147483647 w 1037"/>
              <a:gd name="T117" fmla="*/ 2147483647 h 690"/>
              <a:gd name="T118" fmla="*/ 2147483647 w 1037"/>
              <a:gd name="T119" fmla="*/ 2147483647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37"/>
              <a:gd name="T181" fmla="*/ 0 h 690"/>
              <a:gd name="T182" fmla="*/ 1037 w 1037"/>
              <a:gd name="T183" fmla="*/ 690 h 6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84" name="Freeform 228">
            <a:extLst>
              <a:ext uri="{FF2B5EF4-FFF2-40B4-BE49-F238E27FC236}">
                <a16:creationId xmlns:a16="http://schemas.microsoft.com/office/drawing/2014/main" id="{88E7B03B-3139-4EBC-B353-FAC948DD77F1}"/>
              </a:ext>
            </a:extLst>
          </p:cNvPr>
          <p:cNvSpPr>
            <a:spLocks/>
          </p:cNvSpPr>
          <p:nvPr>
            <p:custDataLst>
              <p:tags r:id="rId155"/>
            </p:custDataLst>
          </p:nvPr>
        </p:nvSpPr>
        <p:spPr bwMode="auto">
          <a:xfrm>
            <a:off x="4443413" y="2319338"/>
            <a:ext cx="49212" cy="90487"/>
          </a:xfrm>
          <a:custGeom>
            <a:avLst/>
            <a:gdLst>
              <a:gd name="T0" fmla="*/ 2147483647 w 120"/>
              <a:gd name="T1" fmla="*/ 2147483647 h 173"/>
              <a:gd name="T2" fmla="*/ 2147483647 w 120"/>
              <a:gd name="T3" fmla="*/ 2147483647 h 173"/>
              <a:gd name="T4" fmla="*/ 2147483647 w 120"/>
              <a:gd name="T5" fmla="*/ 2147483647 h 173"/>
              <a:gd name="T6" fmla="*/ 2147483647 w 120"/>
              <a:gd name="T7" fmla="*/ 2147483647 h 173"/>
              <a:gd name="T8" fmla="*/ 2147483647 w 120"/>
              <a:gd name="T9" fmla="*/ 2147483647 h 173"/>
              <a:gd name="T10" fmla="*/ 2147483647 w 120"/>
              <a:gd name="T11" fmla="*/ 2147483647 h 173"/>
              <a:gd name="T12" fmla="*/ 2147483647 w 120"/>
              <a:gd name="T13" fmla="*/ 2147483647 h 173"/>
              <a:gd name="T14" fmla="*/ 2147483647 w 120"/>
              <a:gd name="T15" fmla="*/ 2147483647 h 173"/>
              <a:gd name="T16" fmla="*/ 2147483647 w 120"/>
              <a:gd name="T17" fmla="*/ 0 h 173"/>
              <a:gd name="T18" fmla="*/ 2147483647 w 120"/>
              <a:gd name="T19" fmla="*/ 0 h 173"/>
              <a:gd name="T20" fmla="*/ 2147483647 w 120"/>
              <a:gd name="T21" fmla="*/ 2147483647 h 173"/>
              <a:gd name="T22" fmla="*/ 2147483647 w 120"/>
              <a:gd name="T23" fmla="*/ 2147483647 h 173"/>
              <a:gd name="T24" fmla="*/ 2147483647 w 120"/>
              <a:gd name="T25" fmla="*/ 2147483647 h 173"/>
              <a:gd name="T26" fmla="*/ 2147483647 w 120"/>
              <a:gd name="T27" fmla="*/ 2147483647 h 173"/>
              <a:gd name="T28" fmla="*/ 2147483647 w 120"/>
              <a:gd name="T29" fmla="*/ 2147483647 h 173"/>
              <a:gd name="T30" fmla="*/ 2147483647 w 120"/>
              <a:gd name="T31" fmla="*/ 2147483647 h 173"/>
              <a:gd name="T32" fmla="*/ 2147483647 w 120"/>
              <a:gd name="T33" fmla="*/ 2147483647 h 173"/>
              <a:gd name="T34" fmla="*/ 2147483647 w 120"/>
              <a:gd name="T35" fmla="*/ 2147483647 h 173"/>
              <a:gd name="T36" fmla="*/ 2147483647 w 120"/>
              <a:gd name="T37" fmla="*/ 2147483647 h 173"/>
              <a:gd name="T38" fmla="*/ 2147483647 w 120"/>
              <a:gd name="T39" fmla="*/ 2147483647 h 173"/>
              <a:gd name="T40" fmla="*/ 2147483647 w 120"/>
              <a:gd name="T41" fmla="*/ 2147483647 h 173"/>
              <a:gd name="T42" fmla="*/ 2147483647 w 120"/>
              <a:gd name="T43" fmla="*/ 2147483647 h 173"/>
              <a:gd name="T44" fmla="*/ 0 w 120"/>
              <a:gd name="T45" fmla="*/ 2147483647 h 173"/>
              <a:gd name="T46" fmla="*/ 2147483647 w 120"/>
              <a:gd name="T47" fmla="*/ 2147483647 h 173"/>
              <a:gd name="T48" fmla="*/ 2147483647 w 120"/>
              <a:gd name="T49" fmla="*/ 2147483647 h 173"/>
              <a:gd name="T50" fmla="*/ 2147483647 w 120"/>
              <a:gd name="T51" fmla="*/ 2147483647 h 173"/>
              <a:gd name="T52" fmla="*/ 2147483647 w 120"/>
              <a:gd name="T53" fmla="*/ 2147483647 h 173"/>
              <a:gd name="T54" fmla="*/ 2147483647 w 120"/>
              <a:gd name="T55" fmla="*/ 2147483647 h 173"/>
              <a:gd name="T56" fmla="*/ 2147483647 w 120"/>
              <a:gd name="T57" fmla="*/ 2147483647 h 173"/>
              <a:gd name="T58" fmla="*/ 2147483647 w 120"/>
              <a:gd name="T59" fmla="*/ 2147483647 h 173"/>
              <a:gd name="T60" fmla="*/ 2147483647 w 120"/>
              <a:gd name="T61" fmla="*/ 2147483647 h 173"/>
              <a:gd name="T62" fmla="*/ 2147483647 w 120"/>
              <a:gd name="T63" fmla="*/ 2147483647 h 173"/>
              <a:gd name="T64" fmla="*/ 2147483647 w 120"/>
              <a:gd name="T65" fmla="*/ 2147483647 h 173"/>
              <a:gd name="T66" fmla="*/ 2147483647 w 120"/>
              <a:gd name="T67" fmla="*/ 2147483647 h 173"/>
              <a:gd name="T68" fmla="*/ 2147483647 w 120"/>
              <a:gd name="T69" fmla="*/ 2147483647 h 173"/>
              <a:gd name="T70" fmla="*/ 2147483647 w 120"/>
              <a:gd name="T71" fmla="*/ 2147483647 h 173"/>
              <a:gd name="T72" fmla="*/ 2147483647 w 120"/>
              <a:gd name="T73" fmla="*/ 2147483647 h 173"/>
              <a:gd name="T74" fmla="*/ 2147483647 w 120"/>
              <a:gd name="T75" fmla="*/ 2147483647 h 173"/>
              <a:gd name="T76" fmla="*/ 2147483647 w 120"/>
              <a:gd name="T77" fmla="*/ 2147483647 h 173"/>
              <a:gd name="T78" fmla="*/ 2147483647 w 120"/>
              <a:gd name="T79" fmla="*/ 2147483647 h 173"/>
              <a:gd name="T80" fmla="*/ 2147483647 w 120"/>
              <a:gd name="T81" fmla="*/ 2147483647 h 173"/>
              <a:gd name="T82" fmla="*/ 2147483647 w 120"/>
              <a:gd name="T83" fmla="*/ 2147483647 h 173"/>
              <a:gd name="T84" fmla="*/ 2147483647 w 120"/>
              <a:gd name="T85" fmla="*/ 2147483647 h 173"/>
              <a:gd name="T86" fmla="*/ 2147483647 w 120"/>
              <a:gd name="T87" fmla="*/ 2147483647 h 173"/>
              <a:gd name="T88" fmla="*/ 2147483647 w 120"/>
              <a:gd name="T89" fmla="*/ 2147483647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
              <a:gd name="T136" fmla="*/ 0 h 173"/>
              <a:gd name="T137" fmla="*/ 120 w 120"/>
              <a:gd name="T138" fmla="*/ 173 h 1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FFC00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85" name="Freeform 229">
            <a:extLst>
              <a:ext uri="{FF2B5EF4-FFF2-40B4-BE49-F238E27FC236}">
                <a16:creationId xmlns:a16="http://schemas.microsoft.com/office/drawing/2014/main" id="{B4B02A1C-2F59-490F-9B59-2E13F89AC8E1}"/>
              </a:ext>
            </a:extLst>
          </p:cNvPr>
          <p:cNvSpPr>
            <a:spLocks/>
          </p:cNvSpPr>
          <p:nvPr>
            <p:custDataLst>
              <p:tags r:id="rId156"/>
            </p:custDataLst>
          </p:nvPr>
        </p:nvSpPr>
        <p:spPr bwMode="auto">
          <a:xfrm>
            <a:off x="4151313" y="2159000"/>
            <a:ext cx="84137" cy="58738"/>
          </a:xfrm>
          <a:custGeom>
            <a:avLst/>
            <a:gdLst>
              <a:gd name="T0" fmla="*/ 2147483647 w 200"/>
              <a:gd name="T1" fmla="*/ 2147483647 h 98"/>
              <a:gd name="T2" fmla="*/ 2147483647 w 200"/>
              <a:gd name="T3" fmla="*/ 2147483647 h 98"/>
              <a:gd name="T4" fmla="*/ 2147483647 w 200"/>
              <a:gd name="T5" fmla="*/ 2147483647 h 98"/>
              <a:gd name="T6" fmla="*/ 2147483647 w 200"/>
              <a:gd name="T7" fmla="*/ 2147483647 h 98"/>
              <a:gd name="T8" fmla="*/ 2147483647 w 200"/>
              <a:gd name="T9" fmla="*/ 2147483647 h 98"/>
              <a:gd name="T10" fmla="*/ 2147483647 w 200"/>
              <a:gd name="T11" fmla="*/ 2147483647 h 98"/>
              <a:gd name="T12" fmla="*/ 2147483647 w 200"/>
              <a:gd name="T13" fmla="*/ 2147483647 h 98"/>
              <a:gd name="T14" fmla="*/ 2147483647 w 200"/>
              <a:gd name="T15" fmla="*/ 2147483647 h 98"/>
              <a:gd name="T16" fmla="*/ 2147483647 w 200"/>
              <a:gd name="T17" fmla="*/ 2147483647 h 98"/>
              <a:gd name="T18" fmla="*/ 2147483647 w 200"/>
              <a:gd name="T19" fmla="*/ 2147483647 h 98"/>
              <a:gd name="T20" fmla="*/ 2147483647 w 200"/>
              <a:gd name="T21" fmla="*/ 2147483647 h 98"/>
              <a:gd name="T22" fmla="*/ 2147483647 w 200"/>
              <a:gd name="T23" fmla="*/ 2147483647 h 98"/>
              <a:gd name="T24" fmla="*/ 2147483647 w 200"/>
              <a:gd name="T25" fmla="*/ 2147483647 h 98"/>
              <a:gd name="T26" fmla="*/ 2147483647 w 200"/>
              <a:gd name="T27" fmla="*/ 2147483647 h 98"/>
              <a:gd name="T28" fmla="*/ 2147483647 w 200"/>
              <a:gd name="T29" fmla="*/ 2147483647 h 98"/>
              <a:gd name="T30" fmla="*/ 2147483647 w 200"/>
              <a:gd name="T31" fmla="*/ 2147483647 h 98"/>
              <a:gd name="T32" fmla="*/ 2147483647 w 200"/>
              <a:gd name="T33" fmla="*/ 2147483647 h 98"/>
              <a:gd name="T34" fmla="*/ 2147483647 w 200"/>
              <a:gd name="T35" fmla="*/ 2147483647 h 98"/>
              <a:gd name="T36" fmla="*/ 2147483647 w 200"/>
              <a:gd name="T37" fmla="*/ 2147483647 h 98"/>
              <a:gd name="T38" fmla="*/ 2147483647 w 200"/>
              <a:gd name="T39" fmla="*/ 2147483647 h 98"/>
              <a:gd name="T40" fmla="*/ 2147483647 w 200"/>
              <a:gd name="T41" fmla="*/ 2147483647 h 98"/>
              <a:gd name="T42" fmla="*/ 2147483647 w 200"/>
              <a:gd name="T43" fmla="*/ 2147483647 h 98"/>
              <a:gd name="T44" fmla="*/ 2147483647 w 200"/>
              <a:gd name="T45" fmla="*/ 2147483647 h 98"/>
              <a:gd name="T46" fmla="*/ 2147483647 w 200"/>
              <a:gd name="T47" fmla="*/ 2147483647 h 98"/>
              <a:gd name="T48" fmla="*/ 2147483647 w 200"/>
              <a:gd name="T49" fmla="*/ 2147483647 h 98"/>
              <a:gd name="T50" fmla="*/ 2147483647 w 200"/>
              <a:gd name="T51" fmla="*/ 2147483647 h 98"/>
              <a:gd name="T52" fmla="*/ 2147483647 w 200"/>
              <a:gd name="T53" fmla="*/ 2147483647 h 98"/>
              <a:gd name="T54" fmla="*/ 2147483647 w 200"/>
              <a:gd name="T55" fmla="*/ 2147483647 h 98"/>
              <a:gd name="T56" fmla="*/ 2147483647 w 200"/>
              <a:gd name="T57" fmla="*/ 2147483647 h 98"/>
              <a:gd name="T58" fmla="*/ 2147483647 w 200"/>
              <a:gd name="T59" fmla="*/ 2147483647 h 98"/>
              <a:gd name="T60" fmla="*/ 2147483647 w 200"/>
              <a:gd name="T61" fmla="*/ 2147483647 h 98"/>
              <a:gd name="T62" fmla="*/ 0 w 200"/>
              <a:gd name="T63" fmla="*/ 2147483647 h 98"/>
              <a:gd name="T64" fmla="*/ 2147483647 w 200"/>
              <a:gd name="T65" fmla="*/ 2147483647 h 98"/>
              <a:gd name="T66" fmla="*/ 2147483647 w 200"/>
              <a:gd name="T67" fmla="*/ 2147483647 h 98"/>
              <a:gd name="T68" fmla="*/ 2147483647 w 200"/>
              <a:gd name="T69" fmla="*/ 2147483647 h 98"/>
              <a:gd name="T70" fmla="*/ 2147483647 w 200"/>
              <a:gd name="T71" fmla="*/ 2147483647 h 98"/>
              <a:gd name="T72" fmla="*/ 2147483647 w 200"/>
              <a:gd name="T73" fmla="*/ 2147483647 h 98"/>
              <a:gd name="T74" fmla="*/ 2147483647 w 200"/>
              <a:gd name="T75" fmla="*/ 2147483647 h 98"/>
              <a:gd name="T76" fmla="*/ 2147483647 w 200"/>
              <a:gd name="T77" fmla="*/ 2147483647 h 98"/>
              <a:gd name="T78" fmla="*/ 2147483647 w 200"/>
              <a:gd name="T79" fmla="*/ 2147483647 h 98"/>
              <a:gd name="T80" fmla="*/ 2147483647 w 200"/>
              <a:gd name="T81" fmla="*/ 2147483647 h 98"/>
              <a:gd name="T82" fmla="*/ 2147483647 w 200"/>
              <a:gd name="T83" fmla="*/ 2147483647 h 98"/>
              <a:gd name="T84" fmla="*/ 2147483647 w 200"/>
              <a:gd name="T85" fmla="*/ 2147483647 h 98"/>
              <a:gd name="T86" fmla="*/ 2147483647 w 200"/>
              <a:gd name="T87" fmla="*/ 0 h 98"/>
              <a:gd name="T88" fmla="*/ 2147483647 w 200"/>
              <a:gd name="T89" fmla="*/ 2147483647 h 98"/>
              <a:gd name="T90" fmla="*/ 2147483647 w 200"/>
              <a:gd name="T91" fmla="*/ 2147483647 h 98"/>
              <a:gd name="T92" fmla="*/ 2147483647 w 200"/>
              <a:gd name="T93" fmla="*/ 2147483647 h 98"/>
              <a:gd name="T94" fmla="*/ 2147483647 w 200"/>
              <a:gd name="T95" fmla="*/ 2147483647 h 98"/>
              <a:gd name="T96" fmla="*/ 2147483647 w 200"/>
              <a:gd name="T97" fmla="*/ 2147483647 h 98"/>
              <a:gd name="T98" fmla="*/ 2147483647 w 200"/>
              <a:gd name="T99" fmla="*/ 2147483647 h 98"/>
              <a:gd name="T100" fmla="*/ 2147483647 w 200"/>
              <a:gd name="T101" fmla="*/ 2147483647 h 98"/>
              <a:gd name="T102" fmla="*/ 2147483647 w 200"/>
              <a:gd name="T103" fmla="*/ 2147483647 h 98"/>
              <a:gd name="T104" fmla="*/ 2147483647 w 200"/>
              <a:gd name="T105" fmla="*/ 2147483647 h 98"/>
              <a:gd name="T106" fmla="*/ 2147483647 w 200"/>
              <a:gd name="T107" fmla="*/ 2147483647 h 98"/>
              <a:gd name="T108" fmla="*/ 2147483647 w 200"/>
              <a:gd name="T109" fmla="*/ 2147483647 h 98"/>
              <a:gd name="T110" fmla="*/ 2147483647 w 200"/>
              <a:gd name="T111" fmla="*/ 2147483647 h 98"/>
              <a:gd name="T112" fmla="*/ 2147483647 w 200"/>
              <a:gd name="T113" fmla="*/ 2147483647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
              <a:gd name="T172" fmla="*/ 0 h 98"/>
              <a:gd name="T173" fmla="*/ 200 w 200"/>
              <a:gd name="T174" fmla="*/ 98 h 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86" name="Freeform 230">
            <a:extLst>
              <a:ext uri="{FF2B5EF4-FFF2-40B4-BE49-F238E27FC236}">
                <a16:creationId xmlns:a16="http://schemas.microsoft.com/office/drawing/2014/main" id="{48BA7FEE-41C0-4AC9-890B-BA08086232A5}"/>
              </a:ext>
            </a:extLst>
          </p:cNvPr>
          <p:cNvSpPr>
            <a:spLocks/>
          </p:cNvSpPr>
          <p:nvPr>
            <p:custDataLst>
              <p:tags r:id="rId157"/>
            </p:custDataLst>
          </p:nvPr>
        </p:nvSpPr>
        <p:spPr bwMode="auto">
          <a:xfrm>
            <a:off x="4089400" y="1978025"/>
            <a:ext cx="84138" cy="73025"/>
          </a:xfrm>
          <a:custGeom>
            <a:avLst/>
            <a:gdLst>
              <a:gd name="T0" fmla="*/ 0 w 186"/>
              <a:gd name="T1" fmla="*/ 2147483647 h 142"/>
              <a:gd name="T2" fmla="*/ 2147483647 w 186"/>
              <a:gd name="T3" fmla="*/ 2147483647 h 142"/>
              <a:gd name="T4" fmla="*/ 2147483647 w 186"/>
              <a:gd name="T5" fmla="*/ 2147483647 h 142"/>
              <a:gd name="T6" fmla="*/ 2147483647 w 186"/>
              <a:gd name="T7" fmla="*/ 2147483647 h 142"/>
              <a:gd name="T8" fmla="*/ 2147483647 w 186"/>
              <a:gd name="T9" fmla="*/ 2147483647 h 142"/>
              <a:gd name="T10" fmla="*/ 2147483647 w 186"/>
              <a:gd name="T11" fmla="*/ 2147483647 h 142"/>
              <a:gd name="T12" fmla="*/ 2147483647 w 186"/>
              <a:gd name="T13" fmla="*/ 2147483647 h 142"/>
              <a:gd name="T14" fmla="*/ 2147483647 w 186"/>
              <a:gd name="T15" fmla="*/ 2147483647 h 142"/>
              <a:gd name="T16" fmla="*/ 2147483647 w 186"/>
              <a:gd name="T17" fmla="*/ 2147483647 h 142"/>
              <a:gd name="T18" fmla="*/ 2147483647 w 186"/>
              <a:gd name="T19" fmla="*/ 2147483647 h 142"/>
              <a:gd name="T20" fmla="*/ 2147483647 w 186"/>
              <a:gd name="T21" fmla="*/ 2147483647 h 142"/>
              <a:gd name="T22" fmla="*/ 2147483647 w 186"/>
              <a:gd name="T23" fmla="*/ 2147483647 h 142"/>
              <a:gd name="T24" fmla="*/ 2147483647 w 186"/>
              <a:gd name="T25" fmla="*/ 2147483647 h 142"/>
              <a:gd name="T26" fmla="*/ 2147483647 w 186"/>
              <a:gd name="T27" fmla="*/ 2147483647 h 142"/>
              <a:gd name="T28" fmla="*/ 2147483647 w 186"/>
              <a:gd name="T29" fmla="*/ 2147483647 h 142"/>
              <a:gd name="T30" fmla="*/ 2147483647 w 186"/>
              <a:gd name="T31" fmla="*/ 2147483647 h 142"/>
              <a:gd name="T32" fmla="*/ 2147483647 w 186"/>
              <a:gd name="T33" fmla="*/ 2147483647 h 142"/>
              <a:gd name="T34" fmla="*/ 2147483647 w 186"/>
              <a:gd name="T35" fmla="*/ 2147483647 h 142"/>
              <a:gd name="T36" fmla="*/ 2147483647 w 186"/>
              <a:gd name="T37" fmla="*/ 2147483647 h 142"/>
              <a:gd name="T38" fmla="*/ 2147483647 w 186"/>
              <a:gd name="T39" fmla="*/ 2147483647 h 142"/>
              <a:gd name="T40" fmla="*/ 2147483647 w 186"/>
              <a:gd name="T41" fmla="*/ 2147483647 h 142"/>
              <a:gd name="T42" fmla="*/ 2147483647 w 186"/>
              <a:gd name="T43" fmla="*/ 2147483647 h 142"/>
              <a:gd name="T44" fmla="*/ 2147483647 w 186"/>
              <a:gd name="T45" fmla="*/ 2147483647 h 142"/>
              <a:gd name="T46" fmla="*/ 2147483647 w 186"/>
              <a:gd name="T47" fmla="*/ 2147483647 h 142"/>
              <a:gd name="T48" fmla="*/ 2147483647 w 186"/>
              <a:gd name="T49" fmla="*/ 2147483647 h 142"/>
              <a:gd name="T50" fmla="*/ 2147483647 w 186"/>
              <a:gd name="T51" fmla="*/ 2147483647 h 142"/>
              <a:gd name="T52" fmla="*/ 2147483647 w 186"/>
              <a:gd name="T53" fmla="*/ 2147483647 h 142"/>
              <a:gd name="T54" fmla="*/ 2147483647 w 186"/>
              <a:gd name="T55" fmla="*/ 2147483647 h 142"/>
              <a:gd name="T56" fmla="*/ 2147483647 w 186"/>
              <a:gd name="T57" fmla="*/ 2147483647 h 142"/>
              <a:gd name="T58" fmla="*/ 2147483647 w 186"/>
              <a:gd name="T59" fmla="*/ 2147483647 h 142"/>
              <a:gd name="T60" fmla="*/ 2147483647 w 186"/>
              <a:gd name="T61" fmla="*/ 2147483647 h 142"/>
              <a:gd name="T62" fmla="*/ 2147483647 w 186"/>
              <a:gd name="T63" fmla="*/ 2147483647 h 142"/>
              <a:gd name="T64" fmla="*/ 2147483647 w 186"/>
              <a:gd name="T65" fmla="*/ 2147483647 h 142"/>
              <a:gd name="T66" fmla="*/ 2147483647 w 186"/>
              <a:gd name="T67" fmla="*/ 2147483647 h 142"/>
              <a:gd name="T68" fmla="*/ 2147483647 w 186"/>
              <a:gd name="T69" fmla="*/ 2147483647 h 142"/>
              <a:gd name="T70" fmla="*/ 2147483647 w 186"/>
              <a:gd name="T71" fmla="*/ 2147483647 h 142"/>
              <a:gd name="T72" fmla="*/ 2147483647 w 186"/>
              <a:gd name="T73" fmla="*/ 2147483647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6"/>
              <a:gd name="T112" fmla="*/ 0 h 142"/>
              <a:gd name="T113" fmla="*/ 186 w 186"/>
              <a:gd name="T114" fmla="*/ 142 h 1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87" name="Freeform 231">
            <a:extLst>
              <a:ext uri="{FF2B5EF4-FFF2-40B4-BE49-F238E27FC236}">
                <a16:creationId xmlns:a16="http://schemas.microsoft.com/office/drawing/2014/main" id="{45932E60-4433-4549-8067-37F29414CF62}"/>
              </a:ext>
            </a:extLst>
          </p:cNvPr>
          <p:cNvSpPr>
            <a:spLocks/>
          </p:cNvSpPr>
          <p:nvPr>
            <p:custDataLst>
              <p:tags r:id="rId158"/>
            </p:custDataLst>
          </p:nvPr>
        </p:nvSpPr>
        <p:spPr bwMode="auto">
          <a:xfrm>
            <a:off x="4070350" y="2041525"/>
            <a:ext cx="84138" cy="57150"/>
          </a:xfrm>
          <a:custGeom>
            <a:avLst/>
            <a:gdLst>
              <a:gd name="T0" fmla="*/ 2147483647 w 192"/>
              <a:gd name="T1" fmla="*/ 2147483647 h 105"/>
              <a:gd name="T2" fmla="*/ 2147483647 w 192"/>
              <a:gd name="T3" fmla="*/ 2147483647 h 105"/>
              <a:gd name="T4" fmla="*/ 2147483647 w 192"/>
              <a:gd name="T5" fmla="*/ 2147483647 h 105"/>
              <a:gd name="T6" fmla="*/ 2147483647 w 192"/>
              <a:gd name="T7" fmla="*/ 2147483647 h 105"/>
              <a:gd name="T8" fmla="*/ 2147483647 w 192"/>
              <a:gd name="T9" fmla="*/ 2147483647 h 105"/>
              <a:gd name="T10" fmla="*/ 2147483647 w 192"/>
              <a:gd name="T11" fmla="*/ 2147483647 h 105"/>
              <a:gd name="T12" fmla="*/ 2147483647 w 192"/>
              <a:gd name="T13" fmla="*/ 2147483647 h 105"/>
              <a:gd name="T14" fmla="*/ 2147483647 w 192"/>
              <a:gd name="T15" fmla="*/ 2147483647 h 105"/>
              <a:gd name="T16" fmla="*/ 2147483647 w 192"/>
              <a:gd name="T17" fmla="*/ 2147483647 h 105"/>
              <a:gd name="T18" fmla="*/ 2147483647 w 192"/>
              <a:gd name="T19" fmla="*/ 2147483647 h 105"/>
              <a:gd name="T20" fmla="*/ 2147483647 w 192"/>
              <a:gd name="T21" fmla="*/ 2147483647 h 105"/>
              <a:gd name="T22" fmla="*/ 2147483647 w 192"/>
              <a:gd name="T23" fmla="*/ 2147483647 h 105"/>
              <a:gd name="T24" fmla="*/ 2147483647 w 192"/>
              <a:gd name="T25" fmla="*/ 2147483647 h 105"/>
              <a:gd name="T26" fmla="*/ 2147483647 w 192"/>
              <a:gd name="T27" fmla="*/ 2147483647 h 105"/>
              <a:gd name="T28" fmla="*/ 2147483647 w 192"/>
              <a:gd name="T29" fmla="*/ 2147483647 h 105"/>
              <a:gd name="T30" fmla="*/ 2147483647 w 192"/>
              <a:gd name="T31" fmla="*/ 2147483647 h 105"/>
              <a:gd name="T32" fmla="*/ 2147483647 w 192"/>
              <a:gd name="T33" fmla="*/ 2147483647 h 105"/>
              <a:gd name="T34" fmla="*/ 2147483647 w 192"/>
              <a:gd name="T35" fmla="*/ 2147483647 h 105"/>
              <a:gd name="T36" fmla="*/ 0 w 192"/>
              <a:gd name="T37" fmla="*/ 2147483647 h 105"/>
              <a:gd name="T38" fmla="*/ 0 w 192"/>
              <a:gd name="T39" fmla="*/ 2147483647 h 105"/>
              <a:gd name="T40" fmla="*/ 2147483647 w 192"/>
              <a:gd name="T41" fmla="*/ 2147483647 h 105"/>
              <a:gd name="T42" fmla="*/ 2147483647 w 192"/>
              <a:gd name="T43" fmla="*/ 2147483647 h 105"/>
              <a:gd name="T44" fmla="*/ 2147483647 w 192"/>
              <a:gd name="T45" fmla="*/ 2147483647 h 105"/>
              <a:gd name="T46" fmla="*/ 2147483647 w 192"/>
              <a:gd name="T47" fmla="*/ 0 h 105"/>
              <a:gd name="T48" fmla="*/ 2147483647 w 192"/>
              <a:gd name="T49" fmla="*/ 2147483647 h 105"/>
              <a:gd name="T50" fmla="*/ 2147483647 w 192"/>
              <a:gd name="T51" fmla="*/ 2147483647 h 105"/>
              <a:gd name="T52" fmla="*/ 2147483647 w 192"/>
              <a:gd name="T53" fmla="*/ 2147483647 h 105"/>
              <a:gd name="T54" fmla="*/ 2147483647 w 192"/>
              <a:gd name="T55" fmla="*/ 2147483647 h 105"/>
              <a:gd name="T56" fmla="*/ 2147483647 w 192"/>
              <a:gd name="T57" fmla="*/ 2147483647 h 105"/>
              <a:gd name="T58" fmla="*/ 2147483647 w 192"/>
              <a:gd name="T59" fmla="*/ 2147483647 h 105"/>
              <a:gd name="T60" fmla="*/ 2147483647 w 192"/>
              <a:gd name="T61" fmla="*/ 2147483647 h 105"/>
              <a:gd name="T62" fmla="*/ 2147483647 w 192"/>
              <a:gd name="T63" fmla="*/ 2147483647 h 105"/>
              <a:gd name="T64" fmla="*/ 2147483647 w 192"/>
              <a:gd name="T65" fmla="*/ 2147483647 h 105"/>
              <a:gd name="T66" fmla="*/ 2147483647 w 192"/>
              <a:gd name="T67" fmla="*/ 2147483647 h 105"/>
              <a:gd name="T68" fmla="*/ 2147483647 w 192"/>
              <a:gd name="T69" fmla="*/ 2147483647 h 105"/>
              <a:gd name="T70" fmla="*/ 2147483647 w 192"/>
              <a:gd name="T71" fmla="*/ 2147483647 h 105"/>
              <a:gd name="T72" fmla="*/ 2147483647 w 192"/>
              <a:gd name="T73" fmla="*/ 2147483647 h 105"/>
              <a:gd name="T74" fmla="*/ 2147483647 w 192"/>
              <a:gd name="T75" fmla="*/ 2147483647 h 105"/>
              <a:gd name="T76" fmla="*/ 2147483647 w 192"/>
              <a:gd name="T77" fmla="*/ 2147483647 h 105"/>
              <a:gd name="T78" fmla="*/ 2147483647 w 192"/>
              <a:gd name="T79" fmla="*/ 2147483647 h 105"/>
              <a:gd name="T80" fmla="*/ 2147483647 w 192"/>
              <a:gd name="T81" fmla="*/ 2147483647 h 105"/>
              <a:gd name="T82" fmla="*/ 2147483647 w 192"/>
              <a:gd name="T83" fmla="*/ 2147483647 h 105"/>
              <a:gd name="T84" fmla="*/ 2147483647 w 192"/>
              <a:gd name="T85" fmla="*/ 2147483647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2"/>
              <a:gd name="T130" fmla="*/ 0 h 105"/>
              <a:gd name="T131" fmla="*/ 192 w 192"/>
              <a:gd name="T132" fmla="*/ 105 h 1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88" name="Freeform 232">
            <a:extLst>
              <a:ext uri="{FF2B5EF4-FFF2-40B4-BE49-F238E27FC236}">
                <a16:creationId xmlns:a16="http://schemas.microsoft.com/office/drawing/2014/main" id="{CCBA31EC-42BB-47D1-9858-01039E79E392}"/>
              </a:ext>
            </a:extLst>
          </p:cNvPr>
          <p:cNvSpPr>
            <a:spLocks/>
          </p:cNvSpPr>
          <p:nvPr>
            <p:custDataLst>
              <p:tags r:id="rId159"/>
            </p:custDataLst>
          </p:nvPr>
        </p:nvSpPr>
        <p:spPr bwMode="auto">
          <a:xfrm>
            <a:off x="4830763" y="2595563"/>
            <a:ext cx="33337" cy="131762"/>
          </a:xfrm>
          <a:custGeom>
            <a:avLst/>
            <a:gdLst>
              <a:gd name="T0" fmla="*/ 2147483647 w 80"/>
              <a:gd name="T1" fmla="*/ 0 h 254"/>
              <a:gd name="T2" fmla="*/ 2147483647 w 80"/>
              <a:gd name="T3" fmla="*/ 2147483647 h 254"/>
              <a:gd name="T4" fmla="*/ 2147483647 w 80"/>
              <a:gd name="T5" fmla="*/ 2147483647 h 254"/>
              <a:gd name="T6" fmla="*/ 2147483647 w 80"/>
              <a:gd name="T7" fmla="*/ 2147483647 h 254"/>
              <a:gd name="T8" fmla="*/ 2147483647 w 80"/>
              <a:gd name="T9" fmla="*/ 2147483647 h 254"/>
              <a:gd name="T10" fmla="*/ 2147483647 w 80"/>
              <a:gd name="T11" fmla="*/ 2147483647 h 254"/>
              <a:gd name="T12" fmla="*/ 2147483647 w 80"/>
              <a:gd name="T13" fmla="*/ 2147483647 h 254"/>
              <a:gd name="T14" fmla="*/ 2147483647 w 80"/>
              <a:gd name="T15" fmla="*/ 2147483647 h 254"/>
              <a:gd name="T16" fmla="*/ 2147483647 w 80"/>
              <a:gd name="T17" fmla="*/ 2147483647 h 254"/>
              <a:gd name="T18" fmla="*/ 2147483647 w 80"/>
              <a:gd name="T19" fmla="*/ 2147483647 h 254"/>
              <a:gd name="T20" fmla="*/ 2147483647 w 80"/>
              <a:gd name="T21" fmla="*/ 2147483647 h 254"/>
              <a:gd name="T22" fmla="*/ 2147483647 w 80"/>
              <a:gd name="T23" fmla="*/ 2147483647 h 254"/>
              <a:gd name="T24" fmla="*/ 2147483647 w 80"/>
              <a:gd name="T25" fmla="*/ 2147483647 h 254"/>
              <a:gd name="T26" fmla="*/ 2147483647 w 80"/>
              <a:gd name="T27" fmla="*/ 2147483647 h 254"/>
              <a:gd name="T28" fmla="*/ 2147483647 w 80"/>
              <a:gd name="T29" fmla="*/ 2147483647 h 254"/>
              <a:gd name="T30" fmla="*/ 2147483647 w 80"/>
              <a:gd name="T31" fmla="*/ 2147483647 h 254"/>
              <a:gd name="T32" fmla="*/ 0 w 80"/>
              <a:gd name="T33" fmla="*/ 2147483647 h 254"/>
              <a:gd name="T34" fmla="*/ 2147483647 w 80"/>
              <a:gd name="T35" fmla="*/ 2147483647 h 254"/>
              <a:gd name="T36" fmla="*/ 2147483647 w 80"/>
              <a:gd name="T37" fmla="*/ 2147483647 h 254"/>
              <a:gd name="T38" fmla="*/ 2147483647 w 80"/>
              <a:gd name="T39" fmla="*/ 2147483647 h 254"/>
              <a:gd name="T40" fmla="*/ 2147483647 w 80"/>
              <a:gd name="T41" fmla="*/ 2147483647 h 254"/>
              <a:gd name="T42" fmla="*/ 2147483647 w 80"/>
              <a:gd name="T43" fmla="*/ 2147483647 h 254"/>
              <a:gd name="T44" fmla="*/ 2147483647 w 80"/>
              <a:gd name="T45" fmla="*/ 0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
              <a:gd name="T70" fmla="*/ 0 h 254"/>
              <a:gd name="T71" fmla="*/ 80 w 80"/>
              <a:gd name="T72" fmla="*/ 254 h 2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89" name="Freeform 233">
            <a:extLst>
              <a:ext uri="{FF2B5EF4-FFF2-40B4-BE49-F238E27FC236}">
                <a16:creationId xmlns:a16="http://schemas.microsoft.com/office/drawing/2014/main" id="{115571F0-327C-4AF9-86AD-7D839ECDFFAA}"/>
              </a:ext>
            </a:extLst>
          </p:cNvPr>
          <p:cNvSpPr>
            <a:spLocks/>
          </p:cNvSpPr>
          <p:nvPr>
            <p:custDataLst>
              <p:tags r:id="rId160"/>
            </p:custDataLst>
          </p:nvPr>
        </p:nvSpPr>
        <p:spPr bwMode="auto">
          <a:xfrm>
            <a:off x="4779963" y="2651125"/>
            <a:ext cx="69850" cy="128588"/>
          </a:xfrm>
          <a:custGeom>
            <a:avLst/>
            <a:gdLst>
              <a:gd name="T0" fmla="*/ 2147483647 w 167"/>
              <a:gd name="T1" fmla="*/ 0 h 259"/>
              <a:gd name="T2" fmla="*/ 2147483647 w 167"/>
              <a:gd name="T3" fmla="*/ 2147483647 h 259"/>
              <a:gd name="T4" fmla="*/ 2147483647 w 167"/>
              <a:gd name="T5" fmla="*/ 2147483647 h 259"/>
              <a:gd name="T6" fmla="*/ 2147483647 w 167"/>
              <a:gd name="T7" fmla="*/ 2147483647 h 259"/>
              <a:gd name="T8" fmla="*/ 2147483647 w 167"/>
              <a:gd name="T9" fmla="*/ 2147483647 h 259"/>
              <a:gd name="T10" fmla="*/ 2147483647 w 167"/>
              <a:gd name="T11" fmla="*/ 2147483647 h 259"/>
              <a:gd name="T12" fmla="*/ 2147483647 w 167"/>
              <a:gd name="T13" fmla="*/ 2147483647 h 259"/>
              <a:gd name="T14" fmla="*/ 2147483647 w 167"/>
              <a:gd name="T15" fmla="*/ 2147483647 h 259"/>
              <a:gd name="T16" fmla="*/ 2147483647 w 167"/>
              <a:gd name="T17" fmla="*/ 2147483647 h 259"/>
              <a:gd name="T18" fmla="*/ 2147483647 w 167"/>
              <a:gd name="T19" fmla="*/ 2147483647 h 259"/>
              <a:gd name="T20" fmla="*/ 2147483647 w 167"/>
              <a:gd name="T21" fmla="*/ 2147483647 h 259"/>
              <a:gd name="T22" fmla="*/ 2147483647 w 167"/>
              <a:gd name="T23" fmla="*/ 2147483647 h 259"/>
              <a:gd name="T24" fmla="*/ 2147483647 w 167"/>
              <a:gd name="T25" fmla="*/ 2147483647 h 259"/>
              <a:gd name="T26" fmla="*/ 2147483647 w 167"/>
              <a:gd name="T27" fmla="*/ 2147483647 h 259"/>
              <a:gd name="T28" fmla="*/ 2147483647 w 167"/>
              <a:gd name="T29" fmla="*/ 2147483647 h 259"/>
              <a:gd name="T30" fmla="*/ 2147483647 w 167"/>
              <a:gd name="T31" fmla="*/ 2147483647 h 259"/>
              <a:gd name="T32" fmla="*/ 2147483647 w 167"/>
              <a:gd name="T33" fmla="*/ 2147483647 h 259"/>
              <a:gd name="T34" fmla="*/ 2147483647 w 167"/>
              <a:gd name="T35" fmla="*/ 2147483647 h 259"/>
              <a:gd name="T36" fmla="*/ 2147483647 w 167"/>
              <a:gd name="T37" fmla="*/ 2147483647 h 259"/>
              <a:gd name="T38" fmla="*/ 2147483647 w 167"/>
              <a:gd name="T39" fmla="*/ 2147483647 h 259"/>
              <a:gd name="T40" fmla="*/ 2147483647 w 167"/>
              <a:gd name="T41" fmla="*/ 2147483647 h 259"/>
              <a:gd name="T42" fmla="*/ 2147483647 w 167"/>
              <a:gd name="T43" fmla="*/ 2147483647 h 259"/>
              <a:gd name="T44" fmla="*/ 2147483647 w 167"/>
              <a:gd name="T45" fmla="*/ 2147483647 h 259"/>
              <a:gd name="T46" fmla="*/ 2147483647 w 167"/>
              <a:gd name="T47" fmla="*/ 2147483647 h 259"/>
              <a:gd name="T48" fmla="*/ 2147483647 w 167"/>
              <a:gd name="T49" fmla="*/ 2147483647 h 259"/>
              <a:gd name="T50" fmla="*/ 2147483647 w 167"/>
              <a:gd name="T51" fmla="*/ 2147483647 h 259"/>
              <a:gd name="T52" fmla="*/ 2147483647 w 167"/>
              <a:gd name="T53" fmla="*/ 2147483647 h 259"/>
              <a:gd name="T54" fmla="*/ 2147483647 w 167"/>
              <a:gd name="T55" fmla="*/ 2147483647 h 259"/>
              <a:gd name="T56" fmla="*/ 2147483647 w 167"/>
              <a:gd name="T57" fmla="*/ 2147483647 h 259"/>
              <a:gd name="T58" fmla="*/ 2147483647 w 167"/>
              <a:gd name="T59" fmla="*/ 2147483647 h 259"/>
              <a:gd name="T60" fmla="*/ 2147483647 w 167"/>
              <a:gd name="T61" fmla="*/ 2147483647 h 259"/>
              <a:gd name="T62" fmla="*/ 2147483647 w 167"/>
              <a:gd name="T63" fmla="*/ 2147483647 h 259"/>
              <a:gd name="T64" fmla="*/ 2147483647 w 167"/>
              <a:gd name="T65" fmla="*/ 2147483647 h 259"/>
              <a:gd name="T66" fmla="*/ 0 w 167"/>
              <a:gd name="T67" fmla="*/ 2147483647 h 259"/>
              <a:gd name="T68" fmla="*/ 0 w 167"/>
              <a:gd name="T69" fmla="*/ 2147483647 h 259"/>
              <a:gd name="T70" fmla="*/ 0 w 167"/>
              <a:gd name="T71" fmla="*/ 2147483647 h 259"/>
              <a:gd name="T72" fmla="*/ 2147483647 w 167"/>
              <a:gd name="T73" fmla="*/ 2147483647 h 259"/>
              <a:gd name="T74" fmla="*/ 2147483647 w 167"/>
              <a:gd name="T75" fmla="*/ 2147483647 h 259"/>
              <a:gd name="T76" fmla="*/ 2147483647 w 167"/>
              <a:gd name="T77" fmla="*/ 2147483647 h 259"/>
              <a:gd name="T78" fmla="*/ 2147483647 w 167"/>
              <a:gd name="T79" fmla="*/ 2147483647 h 259"/>
              <a:gd name="T80" fmla="*/ 2147483647 w 167"/>
              <a:gd name="T81" fmla="*/ 2147483647 h 259"/>
              <a:gd name="T82" fmla="*/ 2147483647 w 167"/>
              <a:gd name="T83" fmla="*/ 2147483647 h 259"/>
              <a:gd name="T84" fmla="*/ 2147483647 w 167"/>
              <a:gd name="T85" fmla="*/ 2147483647 h 259"/>
              <a:gd name="T86" fmla="*/ 2147483647 w 167"/>
              <a:gd name="T87" fmla="*/ 2147483647 h 259"/>
              <a:gd name="T88" fmla="*/ 2147483647 w 167"/>
              <a:gd name="T89" fmla="*/ 2147483647 h 259"/>
              <a:gd name="T90" fmla="*/ 2147483647 w 167"/>
              <a:gd name="T91" fmla="*/ 2147483647 h 259"/>
              <a:gd name="T92" fmla="*/ 2147483647 w 167"/>
              <a:gd name="T93" fmla="*/ 2147483647 h 259"/>
              <a:gd name="T94" fmla="*/ 2147483647 w 167"/>
              <a:gd name="T95" fmla="*/ 2147483647 h 259"/>
              <a:gd name="T96" fmla="*/ 2147483647 w 167"/>
              <a:gd name="T97" fmla="*/ 2147483647 h 259"/>
              <a:gd name="T98" fmla="*/ 2147483647 w 167"/>
              <a:gd name="T99" fmla="*/ 2147483647 h 259"/>
              <a:gd name="T100" fmla="*/ 2147483647 w 167"/>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7"/>
              <a:gd name="T154" fmla="*/ 0 h 259"/>
              <a:gd name="T155" fmla="*/ 167 w 167"/>
              <a:gd name="T156" fmla="*/ 259 h 25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90" name="Freeform 234">
            <a:extLst>
              <a:ext uri="{FF2B5EF4-FFF2-40B4-BE49-F238E27FC236}">
                <a16:creationId xmlns:a16="http://schemas.microsoft.com/office/drawing/2014/main" id="{567F93CD-752B-4846-A6E1-0B82240E105A}"/>
              </a:ext>
            </a:extLst>
          </p:cNvPr>
          <p:cNvSpPr>
            <a:spLocks/>
          </p:cNvSpPr>
          <p:nvPr>
            <p:custDataLst>
              <p:tags r:id="rId161"/>
            </p:custDataLst>
          </p:nvPr>
        </p:nvSpPr>
        <p:spPr bwMode="auto">
          <a:xfrm>
            <a:off x="3781425" y="1901825"/>
            <a:ext cx="96838" cy="144463"/>
          </a:xfrm>
          <a:custGeom>
            <a:avLst/>
            <a:gdLst>
              <a:gd name="T0" fmla="*/ 2147483647 w 225"/>
              <a:gd name="T1" fmla="*/ 2147483647 h 273"/>
              <a:gd name="T2" fmla="*/ 2147483647 w 225"/>
              <a:gd name="T3" fmla="*/ 2147483647 h 273"/>
              <a:gd name="T4" fmla="*/ 2147483647 w 225"/>
              <a:gd name="T5" fmla="*/ 2147483647 h 273"/>
              <a:gd name="T6" fmla="*/ 2147483647 w 225"/>
              <a:gd name="T7" fmla="*/ 2147483647 h 273"/>
              <a:gd name="T8" fmla="*/ 2147483647 w 225"/>
              <a:gd name="T9" fmla="*/ 2147483647 h 273"/>
              <a:gd name="T10" fmla="*/ 2147483647 w 225"/>
              <a:gd name="T11" fmla="*/ 2147483647 h 273"/>
              <a:gd name="T12" fmla="*/ 2147483647 w 225"/>
              <a:gd name="T13" fmla="*/ 2147483647 h 273"/>
              <a:gd name="T14" fmla="*/ 2147483647 w 225"/>
              <a:gd name="T15" fmla="*/ 2147483647 h 273"/>
              <a:gd name="T16" fmla="*/ 2147483647 w 225"/>
              <a:gd name="T17" fmla="*/ 2147483647 h 273"/>
              <a:gd name="T18" fmla="*/ 2147483647 w 225"/>
              <a:gd name="T19" fmla="*/ 2147483647 h 273"/>
              <a:gd name="T20" fmla="*/ 2147483647 w 225"/>
              <a:gd name="T21" fmla="*/ 2147483647 h 273"/>
              <a:gd name="T22" fmla="*/ 2147483647 w 225"/>
              <a:gd name="T23" fmla="*/ 2147483647 h 273"/>
              <a:gd name="T24" fmla="*/ 2147483647 w 225"/>
              <a:gd name="T25" fmla="*/ 2147483647 h 273"/>
              <a:gd name="T26" fmla="*/ 2147483647 w 225"/>
              <a:gd name="T27" fmla="*/ 2147483647 h 273"/>
              <a:gd name="T28" fmla="*/ 2147483647 w 225"/>
              <a:gd name="T29" fmla="*/ 2147483647 h 273"/>
              <a:gd name="T30" fmla="*/ 2147483647 w 225"/>
              <a:gd name="T31" fmla="*/ 2147483647 h 273"/>
              <a:gd name="T32" fmla="*/ 2147483647 w 225"/>
              <a:gd name="T33" fmla="*/ 2147483647 h 273"/>
              <a:gd name="T34" fmla="*/ 2147483647 w 225"/>
              <a:gd name="T35" fmla="*/ 2147483647 h 273"/>
              <a:gd name="T36" fmla="*/ 2147483647 w 225"/>
              <a:gd name="T37" fmla="*/ 2147483647 h 273"/>
              <a:gd name="T38" fmla="*/ 2147483647 w 225"/>
              <a:gd name="T39" fmla="*/ 2147483647 h 273"/>
              <a:gd name="T40" fmla="*/ 0 w 225"/>
              <a:gd name="T41" fmla="*/ 2147483647 h 273"/>
              <a:gd name="T42" fmla="*/ 2147483647 w 225"/>
              <a:gd name="T43" fmla="*/ 2147483647 h 273"/>
              <a:gd name="T44" fmla="*/ 2147483647 w 225"/>
              <a:gd name="T45" fmla="*/ 2147483647 h 273"/>
              <a:gd name="T46" fmla="*/ 2147483647 w 225"/>
              <a:gd name="T47" fmla="*/ 2147483647 h 273"/>
              <a:gd name="T48" fmla="*/ 2147483647 w 225"/>
              <a:gd name="T49" fmla="*/ 2147483647 h 273"/>
              <a:gd name="T50" fmla="*/ 2147483647 w 225"/>
              <a:gd name="T51" fmla="*/ 2147483647 h 273"/>
              <a:gd name="T52" fmla="*/ 2147483647 w 225"/>
              <a:gd name="T53" fmla="*/ 2147483647 h 273"/>
              <a:gd name="T54" fmla="*/ 2147483647 w 225"/>
              <a:gd name="T55" fmla="*/ 2147483647 h 273"/>
              <a:gd name="T56" fmla="*/ 2147483647 w 225"/>
              <a:gd name="T57" fmla="*/ 2147483647 h 273"/>
              <a:gd name="T58" fmla="*/ 2147483647 w 225"/>
              <a:gd name="T59" fmla="*/ 2147483647 h 273"/>
              <a:gd name="T60" fmla="*/ 2147483647 w 225"/>
              <a:gd name="T61" fmla="*/ 2147483647 h 273"/>
              <a:gd name="T62" fmla="*/ 2147483647 w 225"/>
              <a:gd name="T63" fmla="*/ 2147483647 h 273"/>
              <a:gd name="T64" fmla="*/ 2147483647 w 225"/>
              <a:gd name="T65" fmla="*/ 2147483647 h 273"/>
              <a:gd name="T66" fmla="*/ 2147483647 w 225"/>
              <a:gd name="T67" fmla="*/ 2147483647 h 273"/>
              <a:gd name="T68" fmla="*/ 2147483647 w 225"/>
              <a:gd name="T69" fmla="*/ 2147483647 h 273"/>
              <a:gd name="T70" fmla="*/ 2147483647 w 225"/>
              <a:gd name="T71" fmla="*/ 2147483647 h 273"/>
              <a:gd name="T72" fmla="*/ 2147483647 w 225"/>
              <a:gd name="T73" fmla="*/ 2147483647 h 273"/>
              <a:gd name="T74" fmla="*/ 2147483647 w 225"/>
              <a:gd name="T75" fmla="*/ 2147483647 h 273"/>
              <a:gd name="T76" fmla="*/ 2147483647 w 225"/>
              <a:gd name="T77" fmla="*/ 2147483647 h 273"/>
              <a:gd name="T78" fmla="*/ 2147483647 w 225"/>
              <a:gd name="T79" fmla="*/ 2147483647 h 273"/>
              <a:gd name="T80" fmla="*/ 2147483647 w 225"/>
              <a:gd name="T81" fmla="*/ 2147483647 h 273"/>
              <a:gd name="T82" fmla="*/ 2147483647 w 225"/>
              <a:gd name="T83" fmla="*/ 2147483647 h 273"/>
              <a:gd name="T84" fmla="*/ 2147483647 w 225"/>
              <a:gd name="T85" fmla="*/ 2147483647 h 273"/>
              <a:gd name="T86" fmla="*/ 2147483647 w 225"/>
              <a:gd name="T87" fmla="*/ 2147483647 h 273"/>
              <a:gd name="T88" fmla="*/ 2147483647 w 225"/>
              <a:gd name="T89" fmla="*/ 2147483647 h 273"/>
              <a:gd name="T90" fmla="*/ 2147483647 w 225"/>
              <a:gd name="T91" fmla="*/ 2147483647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5"/>
              <a:gd name="T139" fmla="*/ 0 h 273"/>
              <a:gd name="T140" fmla="*/ 225 w 225"/>
              <a:gd name="T141" fmla="*/ 273 h 27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91" name="Freeform 235">
            <a:extLst>
              <a:ext uri="{FF2B5EF4-FFF2-40B4-BE49-F238E27FC236}">
                <a16:creationId xmlns:a16="http://schemas.microsoft.com/office/drawing/2014/main" id="{770D2164-E448-4A12-BD21-7F9622CD9D18}"/>
              </a:ext>
            </a:extLst>
          </p:cNvPr>
          <p:cNvSpPr>
            <a:spLocks/>
          </p:cNvSpPr>
          <p:nvPr>
            <p:custDataLst>
              <p:tags r:id="rId162"/>
            </p:custDataLst>
          </p:nvPr>
        </p:nvSpPr>
        <p:spPr bwMode="auto">
          <a:xfrm>
            <a:off x="3594100" y="2813050"/>
            <a:ext cx="306388" cy="390525"/>
          </a:xfrm>
          <a:custGeom>
            <a:avLst/>
            <a:gdLst>
              <a:gd name="T0" fmla="*/ 2147483647 w 232"/>
              <a:gd name="T1" fmla="*/ 2147483647 h 248"/>
              <a:gd name="T2" fmla="*/ 2147483647 w 232"/>
              <a:gd name="T3" fmla="*/ 2147483647 h 248"/>
              <a:gd name="T4" fmla="*/ 2147483647 w 232"/>
              <a:gd name="T5" fmla="*/ 2147483647 h 248"/>
              <a:gd name="T6" fmla="*/ 2147483647 w 232"/>
              <a:gd name="T7" fmla="*/ 2147483647 h 248"/>
              <a:gd name="T8" fmla="*/ 2147483647 w 232"/>
              <a:gd name="T9" fmla="*/ 2147483647 h 248"/>
              <a:gd name="T10" fmla="*/ 2147483647 w 232"/>
              <a:gd name="T11" fmla="*/ 2147483647 h 248"/>
              <a:gd name="T12" fmla="*/ 2147483647 w 232"/>
              <a:gd name="T13" fmla="*/ 2147483647 h 248"/>
              <a:gd name="T14" fmla="*/ 2147483647 w 232"/>
              <a:gd name="T15" fmla="*/ 2147483647 h 248"/>
              <a:gd name="T16" fmla="*/ 2147483647 w 232"/>
              <a:gd name="T17" fmla="*/ 2147483647 h 248"/>
              <a:gd name="T18" fmla="*/ 2147483647 w 232"/>
              <a:gd name="T19" fmla="*/ 2147483647 h 248"/>
              <a:gd name="T20" fmla="*/ 2147483647 w 232"/>
              <a:gd name="T21" fmla="*/ 2147483647 h 248"/>
              <a:gd name="T22" fmla="*/ 2147483647 w 232"/>
              <a:gd name="T23" fmla="*/ 2147483647 h 248"/>
              <a:gd name="T24" fmla="*/ 2147483647 w 232"/>
              <a:gd name="T25" fmla="*/ 2147483647 h 248"/>
              <a:gd name="T26" fmla="*/ 2147483647 w 232"/>
              <a:gd name="T27" fmla="*/ 2147483647 h 248"/>
              <a:gd name="T28" fmla="*/ 2147483647 w 232"/>
              <a:gd name="T29" fmla="*/ 2147483647 h 248"/>
              <a:gd name="T30" fmla="*/ 2147483647 w 232"/>
              <a:gd name="T31" fmla="*/ 2147483647 h 248"/>
              <a:gd name="T32" fmla="*/ 2147483647 w 232"/>
              <a:gd name="T33" fmla="*/ 2147483647 h 248"/>
              <a:gd name="T34" fmla="*/ 2147483647 w 232"/>
              <a:gd name="T35" fmla="*/ 2147483647 h 248"/>
              <a:gd name="T36" fmla="*/ 2147483647 w 232"/>
              <a:gd name="T37" fmla="*/ 2147483647 h 248"/>
              <a:gd name="T38" fmla="*/ 2147483647 w 232"/>
              <a:gd name="T39" fmla="*/ 2147483647 h 248"/>
              <a:gd name="T40" fmla="*/ 2147483647 w 232"/>
              <a:gd name="T41" fmla="*/ 2147483647 h 248"/>
              <a:gd name="T42" fmla="*/ 2147483647 w 232"/>
              <a:gd name="T43" fmla="*/ 2147483647 h 248"/>
              <a:gd name="T44" fmla="*/ 2147483647 w 232"/>
              <a:gd name="T45" fmla="*/ 2147483647 h 248"/>
              <a:gd name="T46" fmla="*/ 2147483647 w 232"/>
              <a:gd name="T47" fmla="*/ 2147483647 h 248"/>
              <a:gd name="T48" fmla="*/ 2147483647 w 232"/>
              <a:gd name="T49" fmla="*/ 2147483647 h 248"/>
              <a:gd name="T50" fmla="*/ 2147483647 w 232"/>
              <a:gd name="T51" fmla="*/ 2147483647 h 248"/>
              <a:gd name="T52" fmla="*/ 2147483647 w 232"/>
              <a:gd name="T53" fmla="*/ 2147483647 h 248"/>
              <a:gd name="T54" fmla="*/ 2147483647 w 232"/>
              <a:gd name="T55" fmla="*/ 2147483647 h 248"/>
              <a:gd name="T56" fmla="*/ 2147483647 w 232"/>
              <a:gd name="T57" fmla="*/ 2147483647 h 248"/>
              <a:gd name="T58" fmla="*/ 2147483647 w 232"/>
              <a:gd name="T59" fmla="*/ 2147483647 h 248"/>
              <a:gd name="T60" fmla="*/ 2147483647 w 232"/>
              <a:gd name="T61" fmla="*/ 2147483647 h 248"/>
              <a:gd name="T62" fmla="*/ 2147483647 w 232"/>
              <a:gd name="T63" fmla="*/ 2147483647 h 248"/>
              <a:gd name="T64" fmla="*/ 2147483647 w 232"/>
              <a:gd name="T65" fmla="*/ 2147483647 h 248"/>
              <a:gd name="T66" fmla="*/ 2147483647 w 232"/>
              <a:gd name="T67" fmla="*/ 2147483647 h 248"/>
              <a:gd name="T68" fmla="*/ 2147483647 w 232"/>
              <a:gd name="T69" fmla="*/ 2147483647 h 248"/>
              <a:gd name="T70" fmla="*/ 2147483647 w 232"/>
              <a:gd name="T71" fmla="*/ 2147483647 h 248"/>
              <a:gd name="T72" fmla="*/ 2147483647 w 232"/>
              <a:gd name="T73" fmla="*/ 2147483647 h 248"/>
              <a:gd name="T74" fmla="*/ 2147483647 w 232"/>
              <a:gd name="T75" fmla="*/ 2147483647 h 248"/>
              <a:gd name="T76" fmla="*/ 2147483647 w 232"/>
              <a:gd name="T77" fmla="*/ 2147483647 h 248"/>
              <a:gd name="T78" fmla="*/ 2147483647 w 232"/>
              <a:gd name="T79" fmla="*/ 2147483647 h 248"/>
              <a:gd name="T80" fmla="*/ 2147483647 w 232"/>
              <a:gd name="T81" fmla="*/ 2147483647 h 248"/>
              <a:gd name="T82" fmla="*/ 2147483647 w 232"/>
              <a:gd name="T83" fmla="*/ 2147483647 h 248"/>
              <a:gd name="T84" fmla="*/ 2147483647 w 232"/>
              <a:gd name="T85" fmla="*/ 2147483647 h 248"/>
              <a:gd name="T86" fmla="*/ 2147483647 w 232"/>
              <a:gd name="T87" fmla="*/ 2147483647 h 248"/>
              <a:gd name="T88" fmla="*/ 2147483647 w 232"/>
              <a:gd name="T89" fmla="*/ 2147483647 h 248"/>
              <a:gd name="T90" fmla="*/ 2147483647 w 232"/>
              <a:gd name="T91" fmla="*/ 2147483647 h 248"/>
              <a:gd name="T92" fmla="*/ 2147483647 w 232"/>
              <a:gd name="T93" fmla="*/ 2147483647 h 248"/>
              <a:gd name="T94" fmla="*/ 2147483647 w 232"/>
              <a:gd name="T95" fmla="*/ 2147483647 h 248"/>
              <a:gd name="T96" fmla="*/ 2147483647 w 232"/>
              <a:gd name="T97" fmla="*/ 2147483647 h 248"/>
              <a:gd name="T98" fmla="*/ 2147483647 w 232"/>
              <a:gd name="T99" fmla="*/ 2147483647 h 248"/>
              <a:gd name="T100" fmla="*/ 2147483647 w 232"/>
              <a:gd name="T101" fmla="*/ 2147483647 h 248"/>
              <a:gd name="T102" fmla="*/ 2147483647 w 232"/>
              <a:gd name="T103" fmla="*/ 2147483647 h 248"/>
              <a:gd name="T104" fmla="*/ 2147483647 w 232"/>
              <a:gd name="T105" fmla="*/ 2147483647 h 248"/>
              <a:gd name="T106" fmla="*/ 2147483647 w 232"/>
              <a:gd name="T107" fmla="*/ 2147483647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2"/>
              <a:gd name="T163" fmla="*/ 0 h 248"/>
              <a:gd name="T164" fmla="*/ 232 w 232"/>
              <a:gd name="T165" fmla="*/ 248 h 2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92" name="Freeform 236">
            <a:extLst>
              <a:ext uri="{FF2B5EF4-FFF2-40B4-BE49-F238E27FC236}">
                <a16:creationId xmlns:a16="http://schemas.microsoft.com/office/drawing/2014/main" id="{80C8FF3F-922F-4C4D-954B-7322D964BA26}"/>
              </a:ext>
            </a:extLst>
          </p:cNvPr>
          <p:cNvSpPr>
            <a:spLocks/>
          </p:cNvSpPr>
          <p:nvPr>
            <p:custDataLst>
              <p:tags r:id="rId163"/>
            </p:custDataLst>
          </p:nvPr>
        </p:nvSpPr>
        <p:spPr bwMode="auto">
          <a:xfrm>
            <a:off x="3709988" y="2873375"/>
            <a:ext cx="414337" cy="468313"/>
          </a:xfrm>
          <a:custGeom>
            <a:avLst/>
            <a:gdLst>
              <a:gd name="T0" fmla="*/ 2147483647 w 948"/>
              <a:gd name="T1" fmla="*/ 2147483647 h 893"/>
              <a:gd name="T2" fmla="*/ 2147483647 w 948"/>
              <a:gd name="T3" fmla="*/ 2147483647 h 893"/>
              <a:gd name="T4" fmla="*/ 2147483647 w 948"/>
              <a:gd name="T5" fmla="*/ 2147483647 h 893"/>
              <a:gd name="T6" fmla="*/ 2147483647 w 948"/>
              <a:gd name="T7" fmla="*/ 2147483647 h 893"/>
              <a:gd name="T8" fmla="*/ 2147483647 w 948"/>
              <a:gd name="T9" fmla="*/ 2147483647 h 893"/>
              <a:gd name="T10" fmla="*/ 2147483647 w 948"/>
              <a:gd name="T11" fmla="*/ 2147483647 h 893"/>
              <a:gd name="T12" fmla="*/ 2147483647 w 948"/>
              <a:gd name="T13" fmla="*/ 2147483647 h 893"/>
              <a:gd name="T14" fmla="*/ 2147483647 w 948"/>
              <a:gd name="T15" fmla="*/ 2147483647 h 893"/>
              <a:gd name="T16" fmla="*/ 2147483647 w 948"/>
              <a:gd name="T17" fmla="*/ 2147483647 h 893"/>
              <a:gd name="T18" fmla="*/ 2147483647 w 948"/>
              <a:gd name="T19" fmla="*/ 2147483647 h 893"/>
              <a:gd name="T20" fmla="*/ 2147483647 w 948"/>
              <a:gd name="T21" fmla="*/ 2147483647 h 893"/>
              <a:gd name="T22" fmla="*/ 2147483647 w 948"/>
              <a:gd name="T23" fmla="*/ 2147483647 h 893"/>
              <a:gd name="T24" fmla="*/ 2147483647 w 948"/>
              <a:gd name="T25" fmla="*/ 2147483647 h 893"/>
              <a:gd name="T26" fmla="*/ 2147483647 w 948"/>
              <a:gd name="T27" fmla="*/ 2147483647 h 893"/>
              <a:gd name="T28" fmla="*/ 2147483647 w 948"/>
              <a:gd name="T29" fmla="*/ 2147483647 h 893"/>
              <a:gd name="T30" fmla="*/ 2147483647 w 948"/>
              <a:gd name="T31" fmla="*/ 2147483647 h 893"/>
              <a:gd name="T32" fmla="*/ 2147483647 w 948"/>
              <a:gd name="T33" fmla="*/ 2147483647 h 893"/>
              <a:gd name="T34" fmla="*/ 2147483647 w 948"/>
              <a:gd name="T35" fmla="*/ 2147483647 h 893"/>
              <a:gd name="T36" fmla="*/ 2147483647 w 948"/>
              <a:gd name="T37" fmla="*/ 2147483647 h 893"/>
              <a:gd name="T38" fmla="*/ 2147483647 w 948"/>
              <a:gd name="T39" fmla="*/ 2147483647 h 893"/>
              <a:gd name="T40" fmla="*/ 2147483647 w 948"/>
              <a:gd name="T41" fmla="*/ 2147483647 h 893"/>
              <a:gd name="T42" fmla="*/ 2147483647 w 948"/>
              <a:gd name="T43" fmla="*/ 2147483647 h 893"/>
              <a:gd name="T44" fmla="*/ 2147483647 w 948"/>
              <a:gd name="T45" fmla="*/ 2147483647 h 893"/>
              <a:gd name="T46" fmla="*/ 2147483647 w 948"/>
              <a:gd name="T47" fmla="*/ 2147483647 h 893"/>
              <a:gd name="T48" fmla="*/ 2147483647 w 948"/>
              <a:gd name="T49" fmla="*/ 2147483647 h 893"/>
              <a:gd name="T50" fmla="*/ 2147483647 w 948"/>
              <a:gd name="T51" fmla="*/ 2147483647 h 893"/>
              <a:gd name="T52" fmla="*/ 2147483647 w 948"/>
              <a:gd name="T53" fmla="*/ 2147483647 h 893"/>
              <a:gd name="T54" fmla="*/ 2147483647 w 948"/>
              <a:gd name="T55" fmla="*/ 2147483647 h 893"/>
              <a:gd name="T56" fmla="*/ 2147483647 w 948"/>
              <a:gd name="T57" fmla="*/ 2147483647 h 893"/>
              <a:gd name="T58" fmla="*/ 2147483647 w 948"/>
              <a:gd name="T59" fmla="*/ 2147483647 h 893"/>
              <a:gd name="T60" fmla="*/ 2147483647 w 948"/>
              <a:gd name="T61" fmla="*/ 2147483647 h 893"/>
              <a:gd name="T62" fmla="*/ 2147483647 w 948"/>
              <a:gd name="T63" fmla="*/ 2147483647 h 893"/>
              <a:gd name="T64" fmla="*/ 2147483647 w 948"/>
              <a:gd name="T65" fmla="*/ 2147483647 h 893"/>
              <a:gd name="T66" fmla="*/ 2147483647 w 948"/>
              <a:gd name="T67" fmla="*/ 2147483647 h 893"/>
              <a:gd name="T68" fmla="*/ 2147483647 w 948"/>
              <a:gd name="T69" fmla="*/ 2147483647 h 893"/>
              <a:gd name="T70" fmla="*/ 2147483647 w 948"/>
              <a:gd name="T71" fmla="*/ 2147483647 h 893"/>
              <a:gd name="T72" fmla="*/ 2147483647 w 948"/>
              <a:gd name="T73" fmla="*/ 2147483647 h 893"/>
              <a:gd name="T74" fmla="*/ 2147483647 w 948"/>
              <a:gd name="T75" fmla="*/ 2147483647 h 893"/>
              <a:gd name="T76" fmla="*/ 2147483647 w 948"/>
              <a:gd name="T77" fmla="*/ 2147483647 h 893"/>
              <a:gd name="T78" fmla="*/ 2147483647 w 948"/>
              <a:gd name="T79" fmla="*/ 2147483647 h 893"/>
              <a:gd name="T80" fmla="*/ 2147483647 w 948"/>
              <a:gd name="T81" fmla="*/ 2147483647 h 893"/>
              <a:gd name="T82" fmla="*/ 2147483647 w 948"/>
              <a:gd name="T83" fmla="*/ 2147483647 h 893"/>
              <a:gd name="T84" fmla="*/ 2147483647 w 948"/>
              <a:gd name="T85" fmla="*/ 2147483647 h 893"/>
              <a:gd name="T86" fmla="*/ 2147483647 w 948"/>
              <a:gd name="T87" fmla="*/ 2147483647 h 893"/>
              <a:gd name="T88" fmla="*/ 2147483647 w 948"/>
              <a:gd name="T89" fmla="*/ 2147483647 h 893"/>
              <a:gd name="T90" fmla="*/ 2147483647 w 948"/>
              <a:gd name="T91" fmla="*/ 2147483647 h 893"/>
              <a:gd name="T92" fmla="*/ 2147483647 w 948"/>
              <a:gd name="T93" fmla="*/ 2147483647 h 893"/>
              <a:gd name="T94" fmla="*/ 2147483647 w 948"/>
              <a:gd name="T95" fmla="*/ 2147483647 h 893"/>
              <a:gd name="T96" fmla="*/ 2147483647 w 948"/>
              <a:gd name="T97" fmla="*/ 2147483647 h 893"/>
              <a:gd name="T98" fmla="*/ 2147483647 w 948"/>
              <a:gd name="T99" fmla="*/ 2147483647 h 893"/>
              <a:gd name="T100" fmla="*/ 2147483647 w 948"/>
              <a:gd name="T101" fmla="*/ 2147483647 h 893"/>
              <a:gd name="T102" fmla="*/ 2147483647 w 948"/>
              <a:gd name="T103" fmla="*/ 2147483647 h 893"/>
              <a:gd name="T104" fmla="*/ 2147483647 w 948"/>
              <a:gd name="T105" fmla="*/ 2147483647 h 893"/>
              <a:gd name="T106" fmla="*/ 2147483647 w 948"/>
              <a:gd name="T107" fmla="*/ 2147483647 h 893"/>
              <a:gd name="T108" fmla="*/ 2147483647 w 948"/>
              <a:gd name="T109" fmla="*/ 2147483647 h 893"/>
              <a:gd name="T110" fmla="*/ 2147483647 w 948"/>
              <a:gd name="T111" fmla="*/ 2147483647 h 893"/>
              <a:gd name="T112" fmla="*/ 2147483647 w 948"/>
              <a:gd name="T113" fmla="*/ 2147483647 h 893"/>
              <a:gd name="T114" fmla="*/ 2147483647 w 948"/>
              <a:gd name="T115" fmla="*/ 2147483647 h 893"/>
              <a:gd name="T116" fmla="*/ 2147483647 w 948"/>
              <a:gd name="T117" fmla="*/ 2147483647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48"/>
              <a:gd name="T178" fmla="*/ 0 h 893"/>
              <a:gd name="T179" fmla="*/ 948 w 948"/>
              <a:gd name="T180" fmla="*/ 893 h 8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93" name="Freeform 237">
            <a:extLst>
              <a:ext uri="{FF2B5EF4-FFF2-40B4-BE49-F238E27FC236}">
                <a16:creationId xmlns:a16="http://schemas.microsoft.com/office/drawing/2014/main" id="{121E068A-7A07-480B-8EA4-4D86DA250696}"/>
              </a:ext>
            </a:extLst>
          </p:cNvPr>
          <p:cNvSpPr>
            <a:spLocks/>
          </p:cNvSpPr>
          <p:nvPr>
            <p:custDataLst>
              <p:tags r:id="rId164"/>
            </p:custDataLst>
          </p:nvPr>
        </p:nvSpPr>
        <p:spPr bwMode="auto">
          <a:xfrm>
            <a:off x="3808413" y="2479675"/>
            <a:ext cx="493712" cy="579438"/>
          </a:xfrm>
          <a:custGeom>
            <a:avLst/>
            <a:gdLst>
              <a:gd name="T0" fmla="*/ 2147483647 w 373"/>
              <a:gd name="T1" fmla="*/ 2147483647 h 370"/>
              <a:gd name="T2" fmla="*/ 2147483647 w 373"/>
              <a:gd name="T3" fmla="*/ 2147483647 h 370"/>
              <a:gd name="T4" fmla="*/ 2147483647 w 373"/>
              <a:gd name="T5" fmla="*/ 2147483647 h 370"/>
              <a:gd name="T6" fmla="*/ 2147483647 w 373"/>
              <a:gd name="T7" fmla="*/ 2147483647 h 370"/>
              <a:gd name="T8" fmla="*/ 2147483647 w 373"/>
              <a:gd name="T9" fmla="*/ 2147483647 h 370"/>
              <a:gd name="T10" fmla="*/ 2147483647 w 373"/>
              <a:gd name="T11" fmla="*/ 2147483647 h 370"/>
              <a:gd name="T12" fmla="*/ 2147483647 w 373"/>
              <a:gd name="T13" fmla="*/ 2147483647 h 370"/>
              <a:gd name="T14" fmla="*/ 2147483647 w 373"/>
              <a:gd name="T15" fmla="*/ 2147483647 h 370"/>
              <a:gd name="T16" fmla="*/ 2147483647 w 373"/>
              <a:gd name="T17" fmla="*/ 2147483647 h 370"/>
              <a:gd name="T18" fmla="*/ 2147483647 w 373"/>
              <a:gd name="T19" fmla="*/ 2147483647 h 370"/>
              <a:gd name="T20" fmla="*/ 2147483647 w 373"/>
              <a:gd name="T21" fmla="*/ 2147483647 h 370"/>
              <a:gd name="T22" fmla="*/ 2147483647 w 373"/>
              <a:gd name="T23" fmla="*/ 2147483647 h 370"/>
              <a:gd name="T24" fmla="*/ 2147483647 w 373"/>
              <a:gd name="T25" fmla="*/ 2147483647 h 370"/>
              <a:gd name="T26" fmla="*/ 2147483647 w 373"/>
              <a:gd name="T27" fmla="*/ 2147483647 h 370"/>
              <a:gd name="T28" fmla="*/ 2147483647 w 373"/>
              <a:gd name="T29" fmla="*/ 2147483647 h 370"/>
              <a:gd name="T30" fmla="*/ 2147483647 w 373"/>
              <a:gd name="T31" fmla="*/ 2147483647 h 370"/>
              <a:gd name="T32" fmla="*/ 2147483647 w 373"/>
              <a:gd name="T33" fmla="*/ 2147483647 h 370"/>
              <a:gd name="T34" fmla="*/ 2147483647 w 373"/>
              <a:gd name="T35" fmla="*/ 2147483647 h 370"/>
              <a:gd name="T36" fmla="*/ 2147483647 w 373"/>
              <a:gd name="T37" fmla="*/ 2147483647 h 370"/>
              <a:gd name="T38" fmla="*/ 2147483647 w 373"/>
              <a:gd name="T39" fmla="*/ 2147483647 h 370"/>
              <a:gd name="T40" fmla="*/ 2147483647 w 373"/>
              <a:gd name="T41" fmla="*/ 2147483647 h 370"/>
              <a:gd name="T42" fmla="*/ 2147483647 w 373"/>
              <a:gd name="T43" fmla="*/ 2147483647 h 370"/>
              <a:gd name="T44" fmla="*/ 2147483647 w 373"/>
              <a:gd name="T45" fmla="*/ 2147483647 h 370"/>
              <a:gd name="T46" fmla="*/ 2147483647 w 373"/>
              <a:gd name="T47" fmla="*/ 2147483647 h 370"/>
              <a:gd name="T48" fmla="*/ 2147483647 w 373"/>
              <a:gd name="T49" fmla="*/ 2147483647 h 370"/>
              <a:gd name="T50" fmla="*/ 2147483647 w 373"/>
              <a:gd name="T51" fmla="*/ 2147483647 h 370"/>
              <a:gd name="T52" fmla="*/ 2147483647 w 373"/>
              <a:gd name="T53" fmla="*/ 2147483647 h 370"/>
              <a:gd name="T54" fmla="*/ 2147483647 w 373"/>
              <a:gd name="T55" fmla="*/ 2147483647 h 370"/>
              <a:gd name="T56" fmla="*/ 2147483647 w 373"/>
              <a:gd name="T57" fmla="*/ 2147483647 h 370"/>
              <a:gd name="T58" fmla="*/ 2147483647 w 373"/>
              <a:gd name="T59" fmla="*/ 2147483647 h 370"/>
              <a:gd name="T60" fmla="*/ 2147483647 w 373"/>
              <a:gd name="T61" fmla="*/ 2147483647 h 370"/>
              <a:gd name="T62" fmla="*/ 2147483647 w 373"/>
              <a:gd name="T63" fmla="*/ 2147483647 h 370"/>
              <a:gd name="T64" fmla="*/ 2147483647 w 373"/>
              <a:gd name="T65" fmla="*/ 2147483647 h 370"/>
              <a:gd name="T66" fmla="*/ 2147483647 w 373"/>
              <a:gd name="T67" fmla="*/ 2147483647 h 370"/>
              <a:gd name="T68" fmla="*/ 2147483647 w 373"/>
              <a:gd name="T69" fmla="*/ 2147483647 h 370"/>
              <a:gd name="T70" fmla="*/ 2147483647 w 373"/>
              <a:gd name="T71" fmla="*/ 2147483647 h 370"/>
              <a:gd name="T72" fmla="*/ 2147483647 w 373"/>
              <a:gd name="T73" fmla="*/ 2147483647 h 370"/>
              <a:gd name="T74" fmla="*/ 2147483647 w 373"/>
              <a:gd name="T75" fmla="*/ 2147483647 h 370"/>
              <a:gd name="T76" fmla="*/ 2147483647 w 373"/>
              <a:gd name="T77" fmla="*/ 2147483647 h 370"/>
              <a:gd name="T78" fmla="*/ 2147483647 w 373"/>
              <a:gd name="T79" fmla="*/ 2147483647 h 370"/>
              <a:gd name="T80" fmla="*/ 2147483647 w 373"/>
              <a:gd name="T81" fmla="*/ 2147483647 h 370"/>
              <a:gd name="T82" fmla="*/ 2147483647 w 373"/>
              <a:gd name="T83" fmla="*/ 2147483647 h 370"/>
              <a:gd name="T84" fmla="*/ 2147483647 w 373"/>
              <a:gd name="T85" fmla="*/ 2147483647 h 370"/>
              <a:gd name="T86" fmla="*/ 2147483647 w 373"/>
              <a:gd name="T87" fmla="*/ 2147483647 h 370"/>
              <a:gd name="T88" fmla="*/ 0 w 373"/>
              <a:gd name="T89" fmla="*/ 2147483647 h 370"/>
              <a:gd name="T90" fmla="*/ 2147483647 w 373"/>
              <a:gd name="T91" fmla="*/ 2147483647 h 370"/>
              <a:gd name="T92" fmla="*/ 2147483647 w 373"/>
              <a:gd name="T93" fmla="*/ 2147483647 h 370"/>
              <a:gd name="T94" fmla="*/ 2147483647 w 373"/>
              <a:gd name="T95" fmla="*/ 2147483647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3"/>
              <a:gd name="T145" fmla="*/ 0 h 370"/>
              <a:gd name="T146" fmla="*/ 373 w 373"/>
              <a:gd name="T147" fmla="*/ 370 h 3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FFC00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94" name="Freeform 238">
            <a:extLst>
              <a:ext uri="{FF2B5EF4-FFF2-40B4-BE49-F238E27FC236}">
                <a16:creationId xmlns:a16="http://schemas.microsoft.com/office/drawing/2014/main" id="{5A921197-0E7E-4B02-890E-0528F996CDF8}"/>
              </a:ext>
            </a:extLst>
          </p:cNvPr>
          <p:cNvSpPr>
            <a:spLocks/>
          </p:cNvSpPr>
          <p:nvPr>
            <p:custDataLst>
              <p:tags r:id="rId165"/>
            </p:custDataLst>
          </p:nvPr>
        </p:nvSpPr>
        <p:spPr bwMode="auto">
          <a:xfrm>
            <a:off x="4244975" y="2614613"/>
            <a:ext cx="384175" cy="436562"/>
          </a:xfrm>
          <a:custGeom>
            <a:avLst/>
            <a:gdLst>
              <a:gd name="T0" fmla="*/ 2147483647 w 877"/>
              <a:gd name="T1" fmla="*/ 2147483647 h 826"/>
              <a:gd name="T2" fmla="*/ 2147483647 w 877"/>
              <a:gd name="T3" fmla="*/ 2147483647 h 826"/>
              <a:gd name="T4" fmla="*/ 2147483647 w 877"/>
              <a:gd name="T5" fmla="*/ 2147483647 h 826"/>
              <a:gd name="T6" fmla="*/ 2147483647 w 877"/>
              <a:gd name="T7" fmla="*/ 2147483647 h 826"/>
              <a:gd name="T8" fmla="*/ 2147483647 w 877"/>
              <a:gd name="T9" fmla="*/ 2147483647 h 826"/>
              <a:gd name="T10" fmla="*/ 2147483647 w 877"/>
              <a:gd name="T11" fmla="*/ 2147483647 h 826"/>
              <a:gd name="T12" fmla="*/ 2147483647 w 877"/>
              <a:gd name="T13" fmla="*/ 2147483647 h 826"/>
              <a:gd name="T14" fmla="*/ 2147483647 w 877"/>
              <a:gd name="T15" fmla="*/ 2147483647 h 826"/>
              <a:gd name="T16" fmla="*/ 2147483647 w 877"/>
              <a:gd name="T17" fmla="*/ 2147483647 h 826"/>
              <a:gd name="T18" fmla="*/ 2147483647 w 877"/>
              <a:gd name="T19" fmla="*/ 2147483647 h 826"/>
              <a:gd name="T20" fmla="*/ 2147483647 w 877"/>
              <a:gd name="T21" fmla="*/ 2147483647 h 826"/>
              <a:gd name="T22" fmla="*/ 2147483647 w 877"/>
              <a:gd name="T23" fmla="*/ 2147483647 h 826"/>
              <a:gd name="T24" fmla="*/ 2147483647 w 877"/>
              <a:gd name="T25" fmla="*/ 2147483647 h 826"/>
              <a:gd name="T26" fmla="*/ 2147483647 w 877"/>
              <a:gd name="T27" fmla="*/ 2147483647 h 826"/>
              <a:gd name="T28" fmla="*/ 2147483647 w 877"/>
              <a:gd name="T29" fmla="*/ 2147483647 h 826"/>
              <a:gd name="T30" fmla="*/ 2147483647 w 877"/>
              <a:gd name="T31" fmla="*/ 2147483647 h 826"/>
              <a:gd name="T32" fmla="*/ 2147483647 w 877"/>
              <a:gd name="T33" fmla="*/ 2147483647 h 826"/>
              <a:gd name="T34" fmla="*/ 2147483647 w 877"/>
              <a:gd name="T35" fmla="*/ 2147483647 h 826"/>
              <a:gd name="T36" fmla="*/ 2147483647 w 877"/>
              <a:gd name="T37" fmla="*/ 2147483647 h 826"/>
              <a:gd name="T38" fmla="*/ 2147483647 w 877"/>
              <a:gd name="T39" fmla="*/ 2147483647 h 826"/>
              <a:gd name="T40" fmla="*/ 2147483647 w 877"/>
              <a:gd name="T41" fmla="*/ 2147483647 h 826"/>
              <a:gd name="T42" fmla="*/ 2147483647 w 877"/>
              <a:gd name="T43" fmla="*/ 2147483647 h 826"/>
              <a:gd name="T44" fmla="*/ 2147483647 w 877"/>
              <a:gd name="T45" fmla="*/ 2147483647 h 826"/>
              <a:gd name="T46" fmla="*/ 2147483647 w 877"/>
              <a:gd name="T47" fmla="*/ 0 h 826"/>
              <a:gd name="T48" fmla="*/ 2147483647 w 877"/>
              <a:gd name="T49" fmla="*/ 2147483647 h 826"/>
              <a:gd name="T50" fmla="*/ 2147483647 w 877"/>
              <a:gd name="T51" fmla="*/ 2147483647 h 826"/>
              <a:gd name="T52" fmla="*/ 2147483647 w 877"/>
              <a:gd name="T53" fmla="*/ 2147483647 h 826"/>
              <a:gd name="T54" fmla="*/ 2147483647 w 877"/>
              <a:gd name="T55" fmla="*/ 2147483647 h 826"/>
              <a:gd name="T56" fmla="*/ 2147483647 w 877"/>
              <a:gd name="T57" fmla="*/ 2147483647 h 826"/>
              <a:gd name="T58" fmla="*/ 2147483647 w 877"/>
              <a:gd name="T59" fmla="*/ 2147483647 h 826"/>
              <a:gd name="T60" fmla="*/ 2147483647 w 877"/>
              <a:gd name="T61" fmla="*/ 2147483647 h 826"/>
              <a:gd name="T62" fmla="*/ 2147483647 w 877"/>
              <a:gd name="T63" fmla="*/ 2147483647 h 826"/>
              <a:gd name="T64" fmla="*/ 2147483647 w 877"/>
              <a:gd name="T65" fmla="*/ 2147483647 h 826"/>
              <a:gd name="T66" fmla="*/ 2147483647 w 877"/>
              <a:gd name="T67" fmla="*/ 2147483647 h 826"/>
              <a:gd name="T68" fmla="*/ 2147483647 w 877"/>
              <a:gd name="T69" fmla="*/ 2147483647 h 826"/>
              <a:gd name="T70" fmla="*/ 2147483647 w 877"/>
              <a:gd name="T71" fmla="*/ 2147483647 h 826"/>
              <a:gd name="T72" fmla="*/ 2147483647 w 877"/>
              <a:gd name="T73" fmla="*/ 2147483647 h 826"/>
              <a:gd name="T74" fmla="*/ 2147483647 w 877"/>
              <a:gd name="T75" fmla="*/ 2147483647 h 826"/>
              <a:gd name="T76" fmla="*/ 2147483647 w 877"/>
              <a:gd name="T77" fmla="*/ 2147483647 h 826"/>
              <a:gd name="T78" fmla="*/ 2147483647 w 877"/>
              <a:gd name="T79" fmla="*/ 2147483647 h 826"/>
              <a:gd name="T80" fmla="*/ 2147483647 w 877"/>
              <a:gd name="T81" fmla="*/ 2147483647 h 826"/>
              <a:gd name="T82" fmla="*/ 2147483647 w 877"/>
              <a:gd name="T83" fmla="*/ 2147483647 h 826"/>
              <a:gd name="T84" fmla="*/ 2147483647 w 877"/>
              <a:gd name="T85" fmla="*/ 2147483647 h 826"/>
              <a:gd name="T86" fmla="*/ 2147483647 w 877"/>
              <a:gd name="T87" fmla="*/ 2147483647 h 826"/>
              <a:gd name="T88" fmla="*/ 2147483647 w 877"/>
              <a:gd name="T89" fmla="*/ 2147483647 h 826"/>
              <a:gd name="T90" fmla="*/ 2147483647 w 877"/>
              <a:gd name="T91" fmla="*/ 2147483647 h 826"/>
              <a:gd name="T92" fmla="*/ 2147483647 w 877"/>
              <a:gd name="T93" fmla="*/ 2147483647 h 826"/>
              <a:gd name="T94" fmla="*/ 2147483647 w 877"/>
              <a:gd name="T95" fmla="*/ 2147483647 h 826"/>
              <a:gd name="T96" fmla="*/ 2147483647 w 877"/>
              <a:gd name="T97" fmla="*/ 2147483647 h 826"/>
              <a:gd name="T98" fmla="*/ 2147483647 w 877"/>
              <a:gd name="T99" fmla="*/ 2147483647 h 826"/>
              <a:gd name="T100" fmla="*/ 2147483647 w 877"/>
              <a:gd name="T101" fmla="*/ 2147483647 h 826"/>
              <a:gd name="T102" fmla="*/ 2147483647 w 877"/>
              <a:gd name="T103" fmla="*/ 2147483647 h 826"/>
              <a:gd name="T104" fmla="*/ 2147483647 w 877"/>
              <a:gd name="T105" fmla="*/ 2147483647 h 826"/>
              <a:gd name="T106" fmla="*/ 2147483647 w 877"/>
              <a:gd name="T107" fmla="*/ 2147483647 h 826"/>
              <a:gd name="T108" fmla="*/ 2147483647 w 877"/>
              <a:gd name="T109" fmla="*/ 2147483647 h 826"/>
              <a:gd name="T110" fmla="*/ 2147483647 w 877"/>
              <a:gd name="T111" fmla="*/ 2147483647 h 826"/>
              <a:gd name="T112" fmla="*/ 2147483647 w 877"/>
              <a:gd name="T113" fmla="*/ 2147483647 h 826"/>
              <a:gd name="T114" fmla="*/ 2147483647 w 877"/>
              <a:gd name="T115" fmla="*/ 2147483647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77"/>
              <a:gd name="T175" fmla="*/ 0 h 826"/>
              <a:gd name="T176" fmla="*/ 877 w 877"/>
              <a:gd name="T177" fmla="*/ 826 h 8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FFFF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95" name="Freeform 239">
            <a:extLst>
              <a:ext uri="{FF2B5EF4-FFF2-40B4-BE49-F238E27FC236}">
                <a16:creationId xmlns:a16="http://schemas.microsoft.com/office/drawing/2014/main" id="{F1329F82-E05B-46AB-8727-6CA5AA71A4A9}"/>
              </a:ext>
            </a:extLst>
          </p:cNvPr>
          <p:cNvSpPr>
            <a:spLocks/>
          </p:cNvSpPr>
          <p:nvPr>
            <p:custDataLst>
              <p:tags r:id="rId166"/>
            </p:custDataLst>
          </p:nvPr>
        </p:nvSpPr>
        <p:spPr bwMode="auto">
          <a:xfrm>
            <a:off x="4197350" y="2479675"/>
            <a:ext cx="93663" cy="236538"/>
          </a:xfrm>
          <a:custGeom>
            <a:avLst/>
            <a:gdLst>
              <a:gd name="T0" fmla="*/ 2147483647 w 206"/>
              <a:gd name="T1" fmla="*/ 2147483647 h 455"/>
              <a:gd name="T2" fmla="*/ 2147483647 w 206"/>
              <a:gd name="T3" fmla="*/ 2147483647 h 455"/>
              <a:gd name="T4" fmla="*/ 2147483647 w 206"/>
              <a:gd name="T5" fmla="*/ 2147483647 h 455"/>
              <a:gd name="T6" fmla="*/ 2147483647 w 206"/>
              <a:gd name="T7" fmla="*/ 2147483647 h 455"/>
              <a:gd name="T8" fmla="*/ 2147483647 w 206"/>
              <a:gd name="T9" fmla="*/ 2147483647 h 455"/>
              <a:gd name="T10" fmla="*/ 2147483647 w 206"/>
              <a:gd name="T11" fmla="*/ 2147483647 h 455"/>
              <a:gd name="T12" fmla="*/ 2147483647 w 206"/>
              <a:gd name="T13" fmla="*/ 2147483647 h 455"/>
              <a:gd name="T14" fmla="*/ 2147483647 w 206"/>
              <a:gd name="T15" fmla="*/ 2147483647 h 455"/>
              <a:gd name="T16" fmla="*/ 2147483647 w 206"/>
              <a:gd name="T17" fmla="*/ 2147483647 h 455"/>
              <a:gd name="T18" fmla="*/ 2147483647 w 206"/>
              <a:gd name="T19" fmla="*/ 2147483647 h 455"/>
              <a:gd name="T20" fmla="*/ 2147483647 w 206"/>
              <a:gd name="T21" fmla="*/ 2147483647 h 455"/>
              <a:gd name="T22" fmla="*/ 2147483647 w 206"/>
              <a:gd name="T23" fmla="*/ 2147483647 h 455"/>
              <a:gd name="T24" fmla="*/ 2147483647 w 206"/>
              <a:gd name="T25" fmla="*/ 2147483647 h 455"/>
              <a:gd name="T26" fmla="*/ 2147483647 w 206"/>
              <a:gd name="T27" fmla="*/ 2147483647 h 455"/>
              <a:gd name="T28" fmla="*/ 2147483647 w 206"/>
              <a:gd name="T29" fmla="*/ 2147483647 h 455"/>
              <a:gd name="T30" fmla="*/ 2147483647 w 206"/>
              <a:gd name="T31" fmla="*/ 2147483647 h 455"/>
              <a:gd name="T32" fmla="*/ 2147483647 w 206"/>
              <a:gd name="T33" fmla="*/ 2147483647 h 455"/>
              <a:gd name="T34" fmla="*/ 2147483647 w 206"/>
              <a:gd name="T35" fmla="*/ 2147483647 h 455"/>
              <a:gd name="T36" fmla="*/ 2147483647 w 206"/>
              <a:gd name="T37" fmla="*/ 2147483647 h 455"/>
              <a:gd name="T38" fmla="*/ 2147483647 w 206"/>
              <a:gd name="T39" fmla="*/ 2147483647 h 455"/>
              <a:gd name="T40" fmla="*/ 2147483647 w 206"/>
              <a:gd name="T41" fmla="*/ 2147483647 h 455"/>
              <a:gd name="T42" fmla="*/ 2147483647 w 206"/>
              <a:gd name="T43" fmla="*/ 2147483647 h 455"/>
              <a:gd name="T44" fmla="*/ 2147483647 w 206"/>
              <a:gd name="T45" fmla="*/ 2147483647 h 455"/>
              <a:gd name="T46" fmla="*/ 2147483647 w 206"/>
              <a:gd name="T47" fmla="*/ 2147483647 h 455"/>
              <a:gd name="T48" fmla="*/ 2147483647 w 206"/>
              <a:gd name="T49" fmla="*/ 2147483647 h 455"/>
              <a:gd name="T50" fmla="*/ 2147483647 w 206"/>
              <a:gd name="T51" fmla="*/ 2147483647 h 455"/>
              <a:gd name="T52" fmla="*/ 2147483647 w 206"/>
              <a:gd name="T53" fmla="*/ 2147483647 h 455"/>
              <a:gd name="T54" fmla="*/ 2147483647 w 206"/>
              <a:gd name="T55" fmla="*/ 2147483647 h 455"/>
              <a:gd name="T56" fmla="*/ 2147483647 w 206"/>
              <a:gd name="T57" fmla="*/ 2147483647 h 455"/>
              <a:gd name="T58" fmla="*/ 2147483647 w 206"/>
              <a:gd name="T59" fmla="*/ 2147483647 h 455"/>
              <a:gd name="T60" fmla="*/ 2147483647 w 206"/>
              <a:gd name="T61" fmla="*/ 2147483647 h 455"/>
              <a:gd name="T62" fmla="*/ 2147483647 w 206"/>
              <a:gd name="T63" fmla="*/ 2147483647 h 455"/>
              <a:gd name="T64" fmla="*/ 2147483647 w 206"/>
              <a:gd name="T65" fmla="*/ 2147483647 h 455"/>
              <a:gd name="T66" fmla="*/ 2147483647 w 206"/>
              <a:gd name="T67" fmla="*/ 2147483647 h 455"/>
              <a:gd name="T68" fmla="*/ 2147483647 w 206"/>
              <a:gd name="T69" fmla="*/ 2147483647 h 455"/>
              <a:gd name="T70" fmla="*/ 2147483647 w 206"/>
              <a:gd name="T71" fmla="*/ 2147483647 h 455"/>
              <a:gd name="T72" fmla="*/ 2147483647 w 206"/>
              <a:gd name="T73" fmla="*/ 2147483647 h 455"/>
              <a:gd name="T74" fmla="*/ 2147483647 w 206"/>
              <a:gd name="T75" fmla="*/ 0 h 455"/>
              <a:gd name="T76" fmla="*/ 2147483647 w 206"/>
              <a:gd name="T77" fmla="*/ 2147483647 h 455"/>
              <a:gd name="T78" fmla="*/ 2147483647 w 206"/>
              <a:gd name="T79" fmla="*/ 2147483647 h 455"/>
              <a:gd name="T80" fmla="*/ 2147483647 w 206"/>
              <a:gd name="T81" fmla="*/ 2147483647 h 455"/>
              <a:gd name="T82" fmla="*/ 2147483647 w 206"/>
              <a:gd name="T83" fmla="*/ 2147483647 h 455"/>
              <a:gd name="T84" fmla="*/ 2147483647 w 206"/>
              <a:gd name="T85" fmla="*/ 2147483647 h 455"/>
              <a:gd name="T86" fmla="*/ 2147483647 w 206"/>
              <a:gd name="T87" fmla="*/ 2147483647 h 455"/>
              <a:gd name="T88" fmla="*/ 2147483647 w 206"/>
              <a:gd name="T89" fmla="*/ 2147483647 h 455"/>
              <a:gd name="T90" fmla="*/ 2147483647 w 206"/>
              <a:gd name="T91" fmla="*/ 2147483647 h 455"/>
              <a:gd name="T92" fmla="*/ 0 w 206"/>
              <a:gd name="T93" fmla="*/ 2147483647 h 455"/>
              <a:gd name="T94" fmla="*/ 2147483647 w 206"/>
              <a:gd name="T95" fmla="*/ 2147483647 h 455"/>
              <a:gd name="T96" fmla="*/ 2147483647 w 206"/>
              <a:gd name="T97" fmla="*/ 2147483647 h 455"/>
              <a:gd name="T98" fmla="*/ 2147483647 w 206"/>
              <a:gd name="T99" fmla="*/ 2147483647 h 455"/>
              <a:gd name="T100" fmla="*/ 2147483647 w 206"/>
              <a:gd name="T101" fmla="*/ 2147483647 h 455"/>
              <a:gd name="T102" fmla="*/ 2147483647 w 206"/>
              <a:gd name="T103" fmla="*/ 2147483647 h 455"/>
              <a:gd name="T104" fmla="*/ 2147483647 w 206"/>
              <a:gd name="T105" fmla="*/ 2147483647 h 455"/>
              <a:gd name="T106" fmla="*/ 2147483647 w 206"/>
              <a:gd name="T107" fmla="*/ 2147483647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6"/>
              <a:gd name="T163" fmla="*/ 0 h 455"/>
              <a:gd name="T164" fmla="*/ 206 w 206"/>
              <a:gd name="T165" fmla="*/ 455 h 4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96" name="Freeform 240">
            <a:extLst>
              <a:ext uri="{FF2B5EF4-FFF2-40B4-BE49-F238E27FC236}">
                <a16:creationId xmlns:a16="http://schemas.microsoft.com/office/drawing/2014/main" id="{04EF3B84-4BE2-49BA-AB14-46EF9390739A}"/>
              </a:ext>
            </a:extLst>
          </p:cNvPr>
          <p:cNvSpPr>
            <a:spLocks/>
          </p:cNvSpPr>
          <p:nvPr>
            <p:custDataLst>
              <p:tags r:id="rId167"/>
            </p:custDataLst>
          </p:nvPr>
        </p:nvSpPr>
        <p:spPr bwMode="auto">
          <a:xfrm>
            <a:off x="3579813" y="2790825"/>
            <a:ext cx="231775" cy="215900"/>
          </a:xfrm>
          <a:custGeom>
            <a:avLst/>
            <a:gdLst>
              <a:gd name="T0" fmla="*/ 2147483647 w 518"/>
              <a:gd name="T1" fmla="*/ 2147483647 h 406"/>
              <a:gd name="T2" fmla="*/ 2147483647 w 518"/>
              <a:gd name="T3" fmla="*/ 2147483647 h 406"/>
              <a:gd name="T4" fmla="*/ 2147483647 w 518"/>
              <a:gd name="T5" fmla="*/ 2147483647 h 406"/>
              <a:gd name="T6" fmla="*/ 2147483647 w 518"/>
              <a:gd name="T7" fmla="*/ 2147483647 h 406"/>
              <a:gd name="T8" fmla="*/ 2147483647 w 518"/>
              <a:gd name="T9" fmla="*/ 2147483647 h 406"/>
              <a:gd name="T10" fmla="*/ 2147483647 w 518"/>
              <a:gd name="T11" fmla="*/ 2147483647 h 406"/>
              <a:gd name="T12" fmla="*/ 2147483647 w 518"/>
              <a:gd name="T13" fmla="*/ 2147483647 h 406"/>
              <a:gd name="T14" fmla="*/ 2147483647 w 518"/>
              <a:gd name="T15" fmla="*/ 2147483647 h 406"/>
              <a:gd name="T16" fmla="*/ 2147483647 w 518"/>
              <a:gd name="T17" fmla="*/ 2147483647 h 406"/>
              <a:gd name="T18" fmla="*/ 2147483647 w 518"/>
              <a:gd name="T19" fmla="*/ 2147483647 h 406"/>
              <a:gd name="T20" fmla="*/ 2147483647 w 518"/>
              <a:gd name="T21" fmla="*/ 2147483647 h 406"/>
              <a:gd name="T22" fmla="*/ 2147483647 w 518"/>
              <a:gd name="T23" fmla="*/ 2147483647 h 406"/>
              <a:gd name="T24" fmla="*/ 2147483647 w 518"/>
              <a:gd name="T25" fmla="*/ 2147483647 h 406"/>
              <a:gd name="T26" fmla="*/ 2147483647 w 518"/>
              <a:gd name="T27" fmla="*/ 2147483647 h 406"/>
              <a:gd name="T28" fmla="*/ 2147483647 w 518"/>
              <a:gd name="T29" fmla="*/ 2147483647 h 406"/>
              <a:gd name="T30" fmla="*/ 2147483647 w 518"/>
              <a:gd name="T31" fmla="*/ 2147483647 h 406"/>
              <a:gd name="T32" fmla="*/ 2147483647 w 518"/>
              <a:gd name="T33" fmla="*/ 2147483647 h 406"/>
              <a:gd name="T34" fmla="*/ 2147483647 w 518"/>
              <a:gd name="T35" fmla="*/ 2147483647 h 406"/>
              <a:gd name="T36" fmla="*/ 2147483647 w 518"/>
              <a:gd name="T37" fmla="*/ 2147483647 h 406"/>
              <a:gd name="T38" fmla="*/ 2147483647 w 518"/>
              <a:gd name="T39" fmla="*/ 2147483647 h 406"/>
              <a:gd name="T40" fmla="*/ 2147483647 w 518"/>
              <a:gd name="T41" fmla="*/ 2147483647 h 406"/>
              <a:gd name="T42" fmla="*/ 2147483647 w 518"/>
              <a:gd name="T43" fmla="*/ 2147483647 h 406"/>
              <a:gd name="T44" fmla="*/ 2147483647 w 518"/>
              <a:gd name="T45" fmla="*/ 2147483647 h 406"/>
              <a:gd name="T46" fmla="*/ 2147483647 w 518"/>
              <a:gd name="T47" fmla="*/ 2147483647 h 406"/>
              <a:gd name="T48" fmla="*/ 2147483647 w 518"/>
              <a:gd name="T49" fmla="*/ 2147483647 h 406"/>
              <a:gd name="T50" fmla="*/ 2147483647 w 518"/>
              <a:gd name="T51" fmla="*/ 2147483647 h 406"/>
              <a:gd name="T52" fmla="*/ 2147483647 w 518"/>
              <a:gd name="T53" fmla="*/ 2147483647 h 406"/>
              <a:gd name="T54" fmla="*/ 2147483647 w 518"/>
              <a:gd name="T55" fmla="*/ 2147483647 h 406"/>
              <a:gd name="T56" fmla="*/ 2147483647 w 518"/>
              <a:gd name="T57" fmla="*/ 2147483647 h 406"/>
              <a:gd name="T58" fmla="*/ 2147483647 w 518"/>
              <a:gd name="T59" fmla="*/ 2147483647 h 406"/>
              <a:gd name="T60" fmla="*/ 2147483647 w 518"/>
              <a:gd name="T61" fmla="*/ 2147483647 h 406"/>
              <a:gd name="T62" fmla="*/ 2147483647 w 518"/>
              <a:gd name="T63" fmla="*/ 2147483647 h 406"/>
              <a:gd name="T64" fmla="*/ 2147483647 w 518"/>
              <a:gd name="T65" fmla="*/ 2147483647 h 406"/>
              <a:gd name="T66" fmla="*/ 2147483647 w 518"/>
              <a:gd name="T67" fmla="*/ 2147483647 h 406"/>
              <a:gd name="T68" fmla="*/ 2147483647 w 518"/>
              <a:gd name="T69" fmla="*/ 2147483647 h 406"/>
              <a:gd name="T70" fmla="*/ 2147483647 w 518"/>
              <a:gd name="T71" fmla="*/ 2147483647 h 406"/>
              <a:gd name="T72" fmla="*/ 2147483647 w 518"/>
              <a:gd name="T73" fmla="*/ 2147483647 h 406"/>
              <a:gd name="T74" fmla="*/ 2147483647 w 518"/>
              <a:gd name="T75" fmla="*/ 2147483647 h 406"/>
              <a:gd name="T76" fmla="*/ 2147483647 w 518"/>
              <a:gd name="T77" fmla="*/ 0 h 406"/>
              <a:gd name="T78" fmla="*/ 2147483647 w 518"/>
              <a:gd name="T79" fmla="*/ 2147483647 h 406"/>
              <a:gd name="T80" fmla="*/ 2147483647 w 518"/>
              <a:gd name="T81" fmla="*/ 2147483647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18"/>
              <a:gd name="T124" fmla="*/ 0 h 406"/>
              <a:gd name="T125" fmla="*/ 518 w 518"/>
              <a:gd name="T126" fmla="*/ 406 h 4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97" name="Freeform 241">
            <a:extLst>
              <a:ext uri="{FF2B5EF4-FFF2-40B4-BE49-F238E27FC236}">
                <a16:creationId xmlns:a16="http://schemas.microsoft.com/office/drawing/2014/main" id="{08AF2531-3B21-455C-B3FB-D5A65776676D}"/>
              </a:ext>
            </a:extLst>
          </p:cNvPr>
          <p:cNvSpPr>
            <a:spLocks/>
          </p:cNvSpPr>
          <p:nvPr>
            <p:custDataLst>
              <p:tags r:id="rId168"/>
            </p:custDataLst>
          </p:nvPr>
        </p:nvSpPr>
        <p:spPr bwMode="auto">
          <a:xfrm>
            <a:off x="3548063" y="1598613"/>
            <a:ext cx="190500" cy="93662"/>
          </a:xfrm>
          <a:custGeom>
            <a:avLst/>
            <a:gdLst>
              <a:gd name="T0" fmla="*/ 2147483647 w 446"/>
              <a:gd name="T1" fmla="*/ 2147483647 h 178"/>
              <a:gd name="T2" fmla="*/ 2147483647 w 446"/>
              <a:gd name="T3" fmla="*/ 2147483647 h 178"/>
              <a:gd name="T4" fmla="*/ 2147483647 w 446"/>
              <a:gd name="T5" fmla="*/ 2147483647 h 178"/>
              <a:gd name="T6" fmla="*/ 2147483647 w 446"/>
              <a:gd name="T7" fmla="*/ 2147483647 h 178"/>
              <a:gd name="T8" fmla="*/ 2147483647 w 446"/>
              <a:gd name="T9" fmla="*/ 2147483647 h 178"/>
              <a:gd name="T10" fmla="*/ 2147483647 w 446"/>
              <a:gd name="T11" fmla="*/ 0 h 178"/>
              <a:gd name="T12" fmla="*/ 2147483647 w 446"/>
              <a:gd name="T13" fmla="*/ 2147483647 h 178"/>
              <a:gd name="T14" fmla="*/ 2147483647 w 446"/>
              <a:gd name="T15" fmla="*/ 2147483647 h 178"/>
              <a:gd name="T16" fmla="*/ 2147483647 w 446"/>
              <a:gd name="T17" fmla="*/ 2147483647 h 178"/>
              <a:gd name="T18" fmla="*/ 2147483647 w 446"/>
              <a:gd name="T19" fmla="*/ 2147483647 h 178"/>
              <a:gd name="T20" fmla="*/ 2147483647 w 446"/>
              <a:gd name="T21" fmla="*/ 2147483647 h 178"/>
              <a:gd name="T22" fmla="*/ 2147483647 w 446"/>
              <a:gd name="T23" fmla="*/ 2147483647 h 178"/>
              <a:gd name="T24" fmla="*/ 2147483647 w 446"/>
              <a:gd name="T25" fmla="*/ 2147483647 h 178"/>
              <a:gd name="T26" fmla="*/ 2147483647 w 446"/>
              <a:gd name="T27" fmla="*/ 2147483647 h 178"/>
              <a:gd name="T28" fmla="*/ 2147483647 w 446"/>
              <a:gd name="T29" fmla="*/ 2147483647 h 178"/>
              <a:gd name="T30" fmla="*/ 2147483647 w 446"/>
              <a:gd name="T31" fmla="*/ 2147483647 h 178"/>
              <a:gd name="T32" fmla="*/ 2147483647 w 446"/>
              <a:gd name="T33" fmla="*/ 2147483647 h 178"/>
              <a:gd name="T34" fmla="*/ 2147483647 w 446"/>
              <a:gd name="T35" fmla="*/ 2147483647 h 178"/>
              <a:gd name="T36" fmla="*/ 2147483647 w 446"/>
              <a:gd name="T37" fmla="*/ 2147483647 h 178"/>
              <a:gd name="T38" fmla="*/ 2147483647 w 446"/>
              <a:gd name="T39" fmla="*/ 2147483647 h 178"/>
              <a:gd name="T40" fmla="*/ 2147483647 w 446"/>
              <a:gd name="T41" fmla="*/ 2147483647 h 178"/>
              <a:gd name="T42" fmla="*/ 2147483647 w 446"/>
              <a:gd name="T43" fmla="*/ 2147483647 h 178"/>
              <a:gd name="T44" fmla="*/ 2147483647 w 446"/>
              <a:gd name="T45" fmla="*/ 2147483647 h 178"/>
              <a:gd name="T46" fmla="*/ 2147483647 w 446"/>
              <a:gd name="T47" fmla="*/ 2147483647 h 178"/>
              <a:gd name="T48" fmla="*/ 2147483647 w 446"/>
              <a:gd name="T49" fmla="*/ 2147483647 h 178"/>
              <a:gd name="T50" fmla="*/ 2147483647 w 446"/>
              <a:gd name="T51" fmla="*/ 2147483647 h 178"/>
              <a:gd name="T52" fmla="*/ 2147483647 w 446"/>
              <a:gd name="T53" fmla="*/ 2147483647 h 178"/>
              <a:gd name="T54" fmla="*/ 2147483647 w 446"/>
              <a:gd name="T55" fmla="*/ 2147483647 h 178"/>
              <a:gd name="T56" fmla="*/ 2147483647 w 446"/>
              <a:gd name="T57" fmla="*/ 2147483647 h 178"/>
              <a:gd name="T58" fmla="*/ 2147483647 w 446"/>
              <a:gd name="T59" fmla="*/ 2147483647 h 178"/>
              <a:gd name="T60" fmla="*/ 2147483647 w 446"/>
              <a:gd name="T61" fmla="*/ 2147483647 h 178"/>
              <a:gd name="T62" fmla="*/ 2147483647 w 446"/>
              <a:gd name="T63" fmla="*/ 2147483647 h 178"/>
              <a:gd name="T64" fmla="*/ 2147483647 w 446"/>
              <a:gd name="T65" fmla="*/ 2147483647 h 178"/>
              <a:gd name="T66" fmla="*/ 2147483647 w 446"/>
              <a:gd name="T67" fmla="*/ 2147483647 h 178"/>
              <a:gd name="T68" fmla="*/ 2147483647 w 446"/>
              <a:gd name="T69" fmla="*/ 2147483647 h 178"/>
              <a:gd name="T70" fmla="*/ 2147483647 w 446"/>
              <a:gd name="T71" fmla="*/ 2147483647 h 178"/>
              <a:gd name="T72" fmla="*/ 2147483647 w 446"/>
              <a:gd name="T73" fmla="*/ 2147483647 h 178"/>
              <a:gd name="T74" fmla="*/ 2147483647 w 446"/>
              <a:gd name="T75" fmla="*/ 2147483647 h 178"/>
              <a:gd name="T76" fmla="*/ 2147483647 w 446"/>
              <a:gd name="T77" fmla="*/ 2147483647 h 178"/>
              <a:gd name="T78" fmla="*/ 2147483647 w 446"/>
              <a:gd name="T79" fmla="*/ 2147483647 h 178"/>
              <a:gd name="T80" fmla="*/ 0 w 446"/>
              <a:gd name="T81" fmla="*/ 2147483647 h 178"/>
              <a:gd name="T82" fmla="*/ 2147483647 w 446"/>
              <a:gd name="T83" fmla="*/ 2147483647 h 178"/>
              <a:gd name="T84" fmla="*/ 2147483647 w 446"/>
              <a:gd name="T85" fmla="*/ 2147483647 h 178"/>
              <a:gd name="T86" fmla="*/ 2147483647 w 446"/>
              <a:gd name="T87" fmla="*/ 2147483647 h 178"/>
              <a:gd name="T88" fmla="*/ 2147483647 w 446"/>
              <a:gd name="T89" fmla="*/ 2147483647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46"/>
              <a:gd name="T136" fmla="*/ 0 h 178"/>
              <a:gd name="T137" fmla="*/ 446 w 446"/>
              <a:gd name="T138" fmla="*/ 178 h 1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98" name="Freeform 242">
            <a:extLst>
              <a:ext uri="{FF2B5EF4-FFF2-40B4-BE49-F238E27FC236}">
                <a16:creationId xmlns:a16="http://schemas.microsoft.com/office/drawing/2014/main" id="{285F7FC3-B5F8-4A6A-8F98-0C194996D407}"/>
              </a:ext>
            </a:extLst>
          </p:cNvPr>
          <p:cNvSpPr>
            <a:spLocks/>
          </p:cNvSpPr>
          <p:nvPr>
            <p:custDataLst>
              <p:tags r:id="rId169"/>
            </p:custDataLst>
          </p:nvPr>
        </p:nvSpPr>
        <p:spPr bwMode="auto">
          <a:xfrm>
            <a:off x="4340225" y="1862138"/>
            <a:ext cx="14288" cy="57150"/>
          </a:xfrm>
          <a:custGeom>
            <a:avLst/>
            <a:gdLst>
              <a:gd name="T0" fmla="*/ 0 w 28"/>
              <a:gd name="T1" fmla="*/ 2147483647 h 73"/>
              <a:gd name="T2" fmla="*/ 2147483647 w 28"/>
              <a:gd name="T3" fmla="*/ 2147483647 h 73"/>
              <a:gd name="T4" fmla="*/ 2147483647 w 28"/>
              <a:gd name="T5" fmla="*/ 2147483647 h 73"/>
              <a:gd name="T6" fmla="*/ 2147483647 w 28"/>
              <a:gd name="T7" fmla="*/ 2147483647 h 73"/>
              <a:gd name="T8" fmla="*/ 2147483647 w 28"/>
              <a:gd name="T9" fmla="*/ 2147483647 h 73"/>
              <a:gd name="T10" fmla="*/ 2147483647 w 28"/>
              <a:gd name="T11" fmla="*/ 2147483647 h 73"/>
              <a:gd name="T12" fmla="*/ 0 w 28"/>
              <a:gd name="T13" fmla="*/ 0 h 73"/>
              <a:gd name="T14" fmla="*/ 2147483647 w 28"/>
              <a:gd name="T15" fmla="*/ 0 h 73"/>
              <a:gd name="T16" fmla="*/ 2147483647 w 28"/>
              <a:gd name="T17" fmla="*/ 2147483647 h 73"/>
              <a:gd name="T18" fmla="*/ 2147483647 w 28"/>
              <a:gd name="T19" fmla="*/ 2147483647 h 73"/>
              <a:gd name="T20" fmla="*/ 2147483647 w 28"/>
              <a:gd name="T21" fmla="*/ 2147483647 h 73"/>
              <a:gd name="T22" fmla="*/ 2147483647 w 28"/>
              <a:gd name="T23" fmla="*/ 2147483647 h 73"/>
              <a:gd name="T24" fmla="*/ 0 w 28"/>
              <a:gd name="T25" fmla="*/ 2147483647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73"/>
              <a:gd name="T41" fmla="*/ 28 w 28"/>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699" name="Freeform 243">
            <a:extLst>
              <a:ext uri="{FF2B5EF4-FFF2-40B4-BE49-F238E27FC236}">
                <a16:creationId xmlns:a16="http://schemas.microsoft.com/office/drawing/2014/main" id="{814ED7E3-8307-484A-8C66-1DFE6E7F6820}"/>
              </a:ext>
            </a:extLst>
          </p:cNvPr>
          <p:cNvSpPr>
            <a:spLocks/>
          </p:cNvSpPr>
          <p:nvPr>
            <p:custDataLst>
              <p:tags r:id="rId170"/>
            </p:custDataLst>
          </p:nvPr>
        </p:nvSpPr>
        <p:spPr bwMode="auto">
          <a:xfrm>
            <a:off x="4227513" y="1525588"/>
            <a:ext cx="234950" cy="395287"/>
          </a:xfrm>
          <a:custGeom>
            <a:avLst/>
            <a:gdLst>
              <a:gd name="T0" fmla="*/ 2147483647 w 531"/>
              <a:gd name="T1" fmla="*/ 2147483647 h 757"/>
              <a:gd name="T2" fmla="*/ 2147483647 w 531"/>
              <a:gd name="T3" fmla="*/ 2147483647 h 757"/>
              <a:gd name="T4" fmla="*/ 2147483647 w 531"/>
              <a:gd name="T5" fmla="*/ 2147483647 h 757"/>
              <a:gd name="T6" fmla="*/ 2147483647 w 531"/>
              <a:gd name="T7" fmla="*/ 2147483647 h 757"/>
              <a:gd name="T8" fmla="*/ 2147483647 w 531"/>
              <a:gd name="T9" fmla="*/ 2147483647 h 757"/>
              <a:gd name="T10" fmla="*/ 2147483647 w 531"/>
              <a:gd name="T11" fmla="*/ 2147483647 h 757"/>
              <a:gd name="T12" fmla="*/ 2147483647 w 531"/>
              <a:gd name="T13" fmla="*/ 2147483647 h 757"/>
              <a:gd name="T14" fmla="*/ 2147483647 w 531"/>
              <a:gd name="T15" fmla="*/ 2147483647 h 757"/>
              <a:gd name="T16" fmla="*/ 2147483647 w 531"/>
              <a:gd name="T17" fmla="*/ 2147483647 h 757"/>
              <a:gd name="T18" fmla="*/ 2147483647 w 531"/>
              <a:gd name="T19" fmla="*/ 2147483647 h 757"/>
              <a:gd name="T20" fmla="*/ 2147483647 w 531"/>
              <a:gd name="T21" fmla="*/ 2147483647 h 757"/>
              <a:gd name="T22" fmla="*/ 2147483647 w 531"/>
              <a:gd name="T23" fmla="*/ 2147483647 h 757"/>
              <a:gd name="T24" fmla="*/ 2147483647 w 531"/>
              <a:gd name="T25" fmla="*/ 2147483647 h 757"/>
              <a:gd name="T26" fmla="*/ 2147483647 w 531"/>
              <a:gd name="T27" fmla="*/ 2147483647 h 757"/>
              <a:gd name="T28" fmla="*/ 2147483647 w 531"/>
              <a:gd name="T29" fmla="*/ 2147483647 h 757"/>
              <a:gd name="T30" fmla="*/ 2147483647 w 531"/>
              <a:gd name="T31" fmla="*/ 2147483647 h 757"/>
              <a:gd name="T32" fmla="*/ 2147483647 w 531"/>
              <a:gd name="T33" fmla="*/ 2147483647 h 757"/>
              <a:gd name="T34" fmla="*/ 2147483647 w 531"/>
              <a:gd name="T35" fmla="*/ 2147483647 h 757"/>
              <a:gd name="T36" fmla="*/ 2147483647 w 531"/>
              <a:gd name="T37" fmla="*/ 2147483647 h 757"/>
              <a:gd name="T38" fmla="*/ 2147483647 w 531"/>
              <a:gd name="T39" fmla="*/ 2147483647 h 757"/>
              <a:gd name="T40" fmla="*/ 2147483647 w 531"/>
              <a:gd name="T41" fmla="*/ 2147483647 h 757"/>
              <a:gd name="T42" fmla="*/ 2147483647 w 531"/>
              <a:gd name="T43" fmla="*/ 2147483647 h 757"/>
              <a:gd name="T44" fmla="*/ 2147483647 w 531"/>
              <a:gd name="T45" fmla="*/ 2147483647 h 757"/>
              <a:gd name="T46" fmla="*/ 2147483647 w 531"/>
              <a:gd name="T47" fmla="*/ 2147483647 h 757"/>
              <a:gd name="T48" fmla="*/ 2147483647 w 531"/>
              <a:gd name="T49" fmla="*/ 2147483647 h 757"/>
              <a:gd name="T50" fmla="*/ 2147483647 w 531"/>
              <a:gd name="T51" fmla="*/ 2147483647 h 757"/>
              <a:gd name="T52" fmla="*/ 2147483647 w 531"/>
              <a:gd name="T53" fmla="*/ 2147483647 h 757"/>
              <a:gd name="T54" fmla="*/ 2147483647 w 531"/>
              <a:gd name="T55" fmla="*/ 2147483647 h 757"/>
              <a:gd name="T56" fmla="*/ 2147483647 w 531"/>
              <a:gd name="T57" fmla="*/ 2147483647 h 757"/>
              <a:gd name="T58" fmla="*/ 2147483647 w 531"/>
              <a:gd name="T59" fmla="*/ 2147483647 h 757"/>
              <a:gd name="T60" fmla="*/ 2147483647 w 531"/>
              <a:gd name="T61" fmla="*/ 2147483647 h 757"/>
              <a:gd name="T62" fmla="*/ 2147483647 w 531"/>
              <a:gd name="T63" fmla="*/ 2147483647 h 757"/>
              <a:gd name="T64" fmla="*/ 2147483647 w 531"/>
              <a:gd name="T65" fmla="*/ 2147483647 h 757"/>
              <a:gd name="T66" fmla="*/ 2147483647 w 531"/>
              <a:gd name="T67" fmla="*/ 2147483647 h 757"/>
              <a:gd name="T68" fmla="*/ 2147483647 w 531"/>
              <a:gd name="T69" fmla="*/ 2147483647 h 757"/>
              <a:gd name="T70" fmla="*/ 2147483647 w 531"/>
              <a:gd name="T71" fmla="*/ 2147483647 h 757"/>
              <a:gd name="T72" fmla="*/ 2147483647 w 531"/>
              <a:gd name="T73" fmla="*/ 2147483647 h 757"/>
              <a:gd name="T74" fmla="*/ 2147483647 w 531"/>
              <a:gd name="T75" fmla="*/ 2147483647 h 757"/>
              <a:gd name="T76" fmla="*/ 2147483647 w 531"/>
              <a:gd name="T77" fmla="*/ 2147483647 h 757"/>
              <a:gd name="T78" fmla="*/ 2147483647 w 531"/>
              <a:gd name="T79" fmla="*/ 2147483647 h 757"/>
              <a:gd name="T80" fmla="*/ 2147483647 w 531"/>
              <a:gd name="T81" fmla="*/ 2147483647 h 757"/>
              <a:gd name="T82" fmla="*/ 2147483647 w 531"/>
              <a:gd name="T83" fmla="*/ 2147483647 h 757"/>
              <a:gd name="T84" fmla="*/ 2147483647 w 531"/>
              <a:gd name="T85" fmla="*/ 2147483647 h 757"/>
              <a:gd name="T86" fmla="*/ 2147483647 w 531"/>
              <a:gd name="T87" fmla="*/ 2147483647 h 757"/>
              <a:gd name="T88" fmla="*/ 2147483647 w 531"/>
              <a:gd name="T89" fmla="*/ 2147483647 h 757"/>
              <a:gd name="T90" fmla="*/ 2147483647 w 531"/>
              <a:gd name="T91" fmla="*/ 2147483647 h 757"/>
              <a:gd name="T92" fmla="*/ 2147483647 w 531"/>
              <a:gd name="T93" fmla="*/ 2147483647 h 757"/>
              <a:gd name="T94" fmla="*/ 2147483647 w 531"/>
              <a:gd name="T95" fmla="*/ 2147483647 h 757"/>
              <a:gd name="T96" fmla="*/ 2147483647 w 531"/>
              <a:gd name="T97" fmla="*/ 2147483647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1"/>
              <a:gd name="T148" fmla="*/ 0 h 757"/>
              <a:gd name="T149" fmla="*/ 531 w 531"/>
              <a:gd name="T150" fmla="*/ 757 h 7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00" name="Freeform 244">
            <a:extLst>
              <a:ext uri="{FF2B5EF4-FFF2-40B4-BE49-F238E27FC236}">
                <a16:creationId xmlns:a16="http://schemas.microsoft.com/office/drawing/2014/main" id="{9975C5CA-1421-41CD-AF46-B803F01424FB}"/>
              </a:ext>
            </a:extLst>
          </p:cNvPr>
          <p:cNvSpPr>
            <a:spLocks/>
          </p:cNvSpPr>
          <p:nvPr>
            <p:custDataLst>
              <p:tags r:id="rId171"/>
            </p:custDataLst>
          </p:nvPr>
        </p:nvSpPr>
        <p:spPr bwMode="auto">
          <a:xfrm>
            <a:off x="4365625" y="1839913"/>
            <a:ext cx="26988" cy="57150"/>
          </a:xfrm>
          <a:custGeom>
            <a:avLst/>
            <a:gdLst>
              <a:gd name="T0" fmla="*/ 0 w 60"/>
              <a:gd name="T1" fmla="*/ 2147483647 h 51"/>
              <a:gd name="T2" fmla="*/ 2147483647 w 60"/>
              <a:gd name="T3" fmla="*/ 2147483647 h 51"/>
              <a:gd name="T4" fmla="*/ 2147483647 w 60"/>
              <a:gd name="T5" fmla="*/ 2147483647 h 51"/>
              <a:gd name="T6" fmla="*/ 2147483647 w 60"/>
              <a:gd name="T7" fmla="*/ 2147483647 h 51"/>
              <a:gd name="T8" fmla="*/ 2147483647 w 60"/>
              <a:gd name="T9" fmla="*/ 2147483647 h 51"/>
              <a:gd name="T10" fmla="*/ 2147483647 w 60"/>
              <a:gd name="T11" fmla="*/ 2147483647 h 51"/>
              <a:gd name="T12" fmla="*/ 2147483647 w 60"/>
              <a:gd name="T13" fmla="*/ 0 h 51"/>
              <a:gd name="T14" fmla="*/ 2147483647 w 60"/>
              <a:gd name="T15" fmla="*/ 2147483647 h 51"/>
              <a:gd name="T16" fmla="*/ 2147483647 w 60"/>
              <a:gd name="T17" fmla="*/ 2147483647 h 51"/>
              <a:gd name="T18" fmla="*/ 2147483647 w 60"/>
              <a:gd name="T19" fmla="*/ 2147483647 h 51"/>
              <a:gd name="T20" fmla="*/ 2147483647 w 60"/>
              <a:gd name="T21" fmla="*/ 2147483647 h 51"/>
              <a:gd name="T22" fmla="*/ 2147483647 w 60"/>
              <a:gd name="T23" fmla="*/ 2147483647 h 51"/>
              <a:gd name="T24" fmla="*/ 2147483647 w 60"/>
              <a:gd name="T25" fmla="*/ 2147483647 h 51"/>
              <a:gd name="T26" fmla="*/ 2147483647 w 60"/>
              <a:gd name="T27" fmla="*/ 2147483647 h 51"/>
              <a:gd name="T28" fmla="*/ 2147483647 w 60"/>
              <a:gd name="T29" fmla="*/ 2147483647 h 51"/>
              <a:gd name="T30" fmla="*/ 2147483647 w 60"/>
              <a:gd name="T31" fmla="*/ 2147483647 h 51"/>
              <a:gd name="T32" fmla="*/ 2147483647 w 60"/>
              <a:gd name="T33" fmla="*/ 2147483647 h 51"/>
              <a:gd name="T34" fmla="*/ 2147483647 w 60"/>
              <a:gd name="T35" fmla="*/ 2147483647 h 51"/>
              <a:gd name="T36" fmla="*/ 2147483647 w 60"/>
              <a:gd name="T37" fmla="*/ 2147483647 h 51"/>
              <a:gd name="T38" fmla="*/ 2147483647 w 60"/>
              <a:gd name="T39" fmla="*/ 2147483647 h 51"/>
              <a:gd name="T40" fmla="*/ 2147483647 w 60"/>
              <a:gd name="T41" fmla="*/ 2147483647 h 51"/>
              <a:gd name="T42" fmla="*/ 2147483647 w 60"/>
              <a:gd name="T43" fmla="*/ 2147483647 h 51"/>
              <a:gd name="T44" fmla="*/ 0 w 60"/>
              <a:gd name="T45" fmla="*/ 2147483647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0"/>
              <a:gd name="T70" fmla="*/ 0 h 51"/>
              <a:gd name="T71" fmla="*/ 60 w 60"/>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01" name="Freeform 245">
            <a:extLst>
              <a:ext uri="{FF2B5EF4-FFF2-40B4-BE49-F238E27FC236}">
                <a16:creationId xmlns:a16="http://schemas.microsoft.com/office/drawing/2014/main" id="{52CD886E-C3B7-456E-8D84-3F0ABDC59EC9}"/>
              </a:ext>
            </a:extLst>
          </p:cNvPr>
          <p:cNvSpPr>
            <a:spLocks/>
          </p:cNvSpPr>
          <p:nvPr>
            <p:custDataLst>
              <p:tags r:id="rId172"/>
            </p:custDataLst>
          </p:nvPr>
        </p:nvSpPr>
        <p:spPr bwMode="auto">
          <a:xfrm>
            <a:off x="3810000" y="2001838"/>
            <a:ext cx="28575" cy="57150"/>
          </a:xfrm>
          <a:custGeom>
            <a:avLst/>
            <a:gdLst>
              <a:gd name="T0" fmla="*/ 2147483647 w 66"/>
              <a:gd name="T1" fmla="*/ 2147483647 h 51"/>
              <a:gd name="T2" fmla="*/ 2147483647 w 66"/>
              <a:gd name="T3" fmla="*/ 2147483647 h 51"/>
              <a:gd name="T4" fmla="*/ 2147483647 w 66"/>
              <a:gd name="T5" fmla="*/ 2147483647 h 51"/>
              <a:gd name="T6" fmla="*/ 2147483647 w 66"/>
              <a:gd name="T7" fmla="*/ 2147483647 h 51"/>
              <a:gd name="T8" fmla="*/ 2147483647 w 66"/>
              <a:gd name="T9" fmla="*/ 2147483647 h 51"/>
              <a:gd name="T10" fmla="*/ 2147483647 w 66"/>
              <a:gd name="T11" fmla="*/ 2147483647 h 51"/>
              <a:gd name="T12" fmla="*/ 2147483647 w 66"/>
              <a:gd name="T13" fmla="*/ 2147483647 h 51"/>
              <a:gd name="T14" fmla="*/ 2147483647 w 66"/>
              <a:gd name="T15" fmla="*/ 2147483647 h 51"/>
              <a:gd name="T16" fmla="*/ 2147483647 w 66"/>
              <a:gd name="T17" fmla="*/ 2147483647 h 51"/>
              <a:gd name="T18" fmla="*/ 0 w 66"/>
              <a:gd name="T19" fmla="*/ 2147483647 h 51"/>
              <a:gd name="T20" fmla="*/ 0 w 66"/>
              <a:gd name="T21" fmla="*/ 2147483647 h 51"/>
              <a:gd name="T22" fmla="*/ 2147483647 w 66"/>
              <a:gd name="T23" fmla="*/ 2147483647 h 51"/>
              <a:gd name="T24" fmla="*/ 2147483647 w 66"/>
              <a:gd name="T25" fmla="*/ 2147483647 h 51"/>
              <a:gd name="T26" fmla="*/ 2147483647 w 66"/>
              <a:gd name="T27" fmla="*/ 2147483647 h 51"/>
              <a:gd name="T28" fmla="*/ 2147483647 w 66"/>
              <a:gd name="T29" fmla="*/ 2147483647 h 51"/>
              <a:gd name="T30" fmla="*/ 2147483647 w 66"/>
              <a:gd name="T31" fmla="*/ 2147483647 h 51"/>
              <a:gd name="T32" fmla="*/ 2147483647 w 66"/>
              <a:gd name="T33" fmla="*/ 0 h 51"/>
              <a:gd name="T34" fmla="*/ 2147483647 w 66"/>
              <a:gd name="T35" fmla="*/ 2147483647 h 51"/>
              <a:gd name="T36" fmla="*/ 2147483647 w 66"/>
              <a:gd name="T37" fmla="*/ 2147483647 h 51"/>
              <a:gd name="T38" fmla="*/ 2147483647 w 66"/>
              <a:gd name="T39" fmla="*/ 2147483647 h 51"/>
              <a:gd name="T40" fmla="*/ 2147483647 w 66"/>
              <a:gd name="T41" fmla="*/ 0 h 51"/>
              <a:gd name="T42" fmla="*/ 2147483647 w 66"/>
              <a:gd name="T43" fmla="*/ 2147483647 h 51"/>
              <a:gd name="T44" fmla="*/ 2147483647 w 66"/>
              <a:gd name="T45" fmla="*/ 2147483647 h 51"/>
              <a:gd name="T46" fmla="*/ 2147483647 w 66"/>
              <a:gd name="T47" fmla="*/ 2147483647 h 51"/>
              <a:gd name="T48" fmla="*/ 2147483647 w 66"/>
              <a:gd name="T49" fmla="*/ 2147483647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51"/>
              <a:gd name="T77" fmla="*/ 66 w 66"/>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4" name="Freeform 246">
            <a:extLst>
              <a:ext uri="{FF2B5EF4-FFF2-40B4-BE49-F238E27FC236}">
                <a16:creationId xmlns:a16="http://schemas.microsoft.com/office/drawing/2014/main" id="{C9024D6B-F0FE-40AB-8B3F-D7EFC0967BDD}"/>
              </a:ext>
            </a:extLst>
          </p:cNvPr>
          <p:cNvSpPr>
            <a:spLocks/>
          </p:cNvSpPr>
          <p:nvPr>
            <p:custDataLst>
              <p:tags r:id="rId173"/>
            </p:custDataLst>
          </p:nvPr>
        </p:nvSpPr>
        <p:spPr bwMode="auto">
          <a:xfrm>
            <a:off x="4762500" y="2530475"/>
            <a:ext cx="50800" cy="57150"/>
          </a:xfrm>
          <a:custGeom>
            <a:avLst/>
            <a:gdLst>
              <a:gd name="T0" fmla="*/ 0 w 113"/>
              <a:gd name="T1" fmla="*/ 44 h 74"/>
              <a:gd name="T2" fmla="*/ 20 w 113"/>
              <a:gd name="T3" fmla="*/ 74 h 74"/>
              <a:gd name="T4" fmla="*/ 37 w 113"/>
              <a:gd name="T5" fmla="*/ 69 h 74"/>
              <a:gd name="T6" fmla="*/ 51 w 113"/>
              <a:gd name="T7" fmla="*/ 65 h 74"/>
              <a:gd name="T8" fmla="*/ 64 w 113"/>
              <a:gd name="T9" fmla="*/ 59 h 74"/>
              <a:gd name="T10" fmla="*/ 74 w 113"/>
              <a:gd name="T11" fmla="*/ 53 h 74"/>
              <a:gd name="T12" fmla="*/ 78 w 113"/>
              <a:gd name="T13" fmla="*/ 49 h 74"/>
              <a:gd name="T14" fmla="*/ 83 w 113"/>
              <a:gd name="T15" fmla="*/ 45 h 74"/>
              <a:gd name="T16" fmla="*/ 86 w 113"/>
              <a:gd name="T17" fmla="*/ 41 h 74"/>
              <a:gd name="T18" fmla="*/ 88 w 113"/>
              <a:gd name="T19" fmla="*/ 37 h 74"/>
              <a:gd name="T20" fmla="*/ 90 w 113"/>
              <a:gd name="T21" fmla="*/ 32 h 74"/>
              <a:gd name="T22" fmla="*/ 91 w 113"/>
              <a:gd name="T23" fmla="*/ 26 h 74"/>
              <a:gd name="T24" fmla="*/ 93 w 113"/>
              <a:gd name="T25" fmla="*/ 19 h 74"/>
              <a:gd name="T26" fmla="*/ 94 w 113"/>
              <a:gd name="T27" fmla="*/ 13 h 74"/>
              <a:gd name="T28" fmla="*/ 99 w 113"/>
              <a:gd name="T29" fmla="*/ 12 h 74"/>
              <a:gd name="T30" fmla="*/ 106 w 113"/>
              <a:gd name="T31" fmla="*/ 9 h 74"/>
              <a:gd name="T32" fmla="*/ 108 w 113"/>
              <a:gd name="T33" fmla="*/ 7 h 74"/>
              <a:gd name="T34" fmla="*/ 111 w 113"/>
              <a:gd name="T35" fmla="*/ 5 h 74"/>
              <a:gd name="T36" fmla="*/ 112 w 113"/>
              <a:gd name="T37" fmla="*/ 3 h 74"/>
              <a:gd name="T38" fmla="*/ 113 w 113"/>
              <a:gd name="T39" fmla="*/ 0 h 74"/>
              <a:gd name="T40" fmla="*/ 98 w 113"/>
              <a:gd name="T41" fmla="*/ 4 h 74"/>
              <a:gd name="T42" fmla="*/ 82 w 113"/>
              <a:gd name="T43" fmla="*/ 8 h 74"/>
              <a:gd name="T44" fmla="*/ 65 w 113"/>
              <a:gd name="T45" fmla="*/ 13 h 74"/>
              <a:gd name="T46" fmla="*/ 49 w 113"/>
              <a:gd name="T47" fmla="*/ 19 h 74"/>
              <a:gd name="T48" fmla="*/ 20 w 113"/>
              <a:gd name="T49" fmla="*/ 33 h 74"/>
              <a:gd name="T50" fmla="*/ 0 w 113"/>
              <a:gd name="T51"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chemeClr val="accent1">
              <a:lumMod val="90000"/>
            </a:schemeClr>
          </a:solidFill>
          <a:ln w="9525" cmpd="sng">
            <a:solidFill>
              <a:srgbClr val="FFFFFF"/>
            </a:solidFill>
            <a:prstDash val="solid"/>
            <a:round/>
            <a:headEnd/>
            <a:tailEnd/>
          </a:ln>
        </p:spPr>
        <p:txBody>
          <a:bodyPr lIns="91434" tIns="45717" rIns="91434" bIns="45717"/>
          <a:lstStyle/>
          <a:p>
            <a:pPr>
              <a:defRPr/>
            </a:pPr>
            <a:endParaRPr lang="en-GB">
              <a:solidFill>
                <a:prstClr val="black"/>
              </a:solidFill>
              <a:cs typeface="Arial" pitchFamily="34" charset="0"/>
            </a:endParaRPr>
          </a:p>
        </p:txBody>
      </p:sp>
      <p:sp>
        <p:nvSpPr>
          <p:cNvPr id="22703" name="Freeform 247">
            <a:extLst>
              <a:ext uri="{FF2B5EF4-FFF2-40B4-BE49-F238E27FC236}">
                <a16:creationId xmlns:a16="http://schemas.microsoft.com/office/drawing/2014/main" id="{A5B7452B-B50E-4F70-994B-FE14F79E3BED}"/>
              </a:ext>
            </a:extLst>
          </p:cNvPr>
          <p:cNvSpPr>
            <a:spLocks/>
          </p:cNvSpPr>
          <p:nvPr>
            <p:custDataLst>
              <p:tags r:id="rId174"/>
            </p:custDataLst>
          </p:nvPr>
        </p:nvSpPr>
        <p:spPr bwMode="auto">
          <a:xfrm>
            <a:off x="4370388" y="3322638"/>
            <a:ext cx="325437" cy="244475"/>
          </a:xfrm>
          <a:custGeom>
            <a:avLst/>
            <a:gdLst>
              <a:gd name="T0" fmla="*/ 2147483647 w 746"/>
              <a:gd name="T1" fmla="*/ 2147483647 h 469"/>
              <a:gd name="T2" fmla="*/ 2147483647 w 746"/>
              <a:gd name="T3" fmla="*/ 2147483647 h 469"/>
              <a:gd name="T4" fmla="*/ 2147483647 w 746"/>
              <a:gd name="T5" fmla="*/ 2147483647 h 469"/>
              <a:gd name="T6" fmla="*/ 2147483647 w 746"/>
              <a:gd name="T7" fmla="*/ 2147483647 h 469"/>
              <a:gd name="T8" fmla="*/ 0 w 746"/>
              <a:gd name="T9" fmla="*/ 2147483647 h 469"/>
              <a:gd name="T10" fmla="*/ 2147483647 w 746"/>
              <a:gd name="T11" fmla="*/ 2147483647 h 469"/>
              <a:gd name="T12" fmla="*/ 2147483647 w 746"/>
              <a:gd name="T13" fmla="*/ 2147483647 h 469"/>
              <a:gd name="T14" fmla="*/ 2147483647 w 746"/>
              <a:gd name="T15" fmla="*/ 2147483647 h 469"/>
              <a:gd name="T16" fmla="*/ 2147483647 w 746"/>
              <a:gd name="T17" fmla="*/ 2147483647 h 469"/>
              <a:gd name="T18" fmla="*/ 2147483647 w 746"/>
              <a:gd name="T19" fmla="*/ 2147483647 h 469"/>
              <a:gd name="T20" fmla="*/ 2147483647 w 746"/>
              <a:gd name="T21" fmla="*/ 2147483647 h 469"/>
              <a:gd name="T22" fmla="*/ 2147483647 w 746"/>
              <a:gd name="T23" fmla="*/ 2147483647 h 469"/>
              <a:gd name="T24" fmla="*/ 2147483647 w 746"/>
              <a:gd name="T25" fmla="*/ 2147483647 h 469"/>
              <a:gd name="T26" fmla="*/ 2147483647 w 746"/>
              <a:gd name="T27" fmla="*/ 2147483647 h 469"/>
              <a:gd name="T28" fmla="*/ 2147483647 w 746"/>
              <a:gd name="T29" fmla="*/ 2147483647 h 469"/>
              <a:gd name="T30" fmla="*/ 2147483647 w 746"/>
              <a:gd name="T31" fmla="*/ 2147483647 h 469"/>
              <a:gd name="T32" fmla="*/ 2147483647 w 746"/>
              <a:gd name="T33" fmla="*/ 2147483647 h 469"/>
              <a:gd name="T34" fmla="*/ 2147483647 w 746"/>
              <a:gd name="T35" fmla="*/ 2147483647 h 469"/>
              <a:gd name="T36" fmla="*/ 2147483647 w 746"/>
              <a:gd name="T37" fmla="*/ 2147483647 h 469"/>
              <a:gd name="T38" fmla="*/ 2147483647 w 746"/>
              <a:gd name="T39" fmla="*/ 0 h 469"/>
              <a:gd name="T40" fmla="*/ 2147483647 w 746"/>
              <a:gd name="T41" fmla="*/ 2147483647 h 469"/>
              <a:gd name="T42" fmla="*/ 2147483647 w 746"/>
              <a:gd name="T43" fmla="*/ 2147483647 h 469"/>
              <a:gd name="T44" fmla="*/ 2147483647 w 746"/>
              <a:gd name="T45" fmla="*/ 2147483647 h 469"/>
              <a:gd name="T46" fmla="*/ 2147483647 w 746"/>
              <a:gd name="T47" fmla="*/ 2147483647 h 469"/>
              <a:gd name="T48" fmla="*/ 2147483647 w 746"/>
              <a:gd name="T49" fmla="*/ 2147483647 h 469"/>
              <a:gd name="T50" fmla="*/ 2147483647 w 746"/>
              <a:gd name="T51" fmla="*/ 2147483647 h 469"/>
              <a:gd name="T52" fmla="*/ 2147483647 w 746"/>
              <a:gd name="T53" fmla="*/ 2147483647 h 469"/>
              <a:gd name="T54" fmla="*/ 2147483647 w 746"/>
              <a:gd name="T55" fmla="*/ 2147483647 h 469"/>
              <a:gd name="T56" fmla="*/ 2147483647 w 746"/>
              <a:gd name="T57" fmla="*/ 2147483647 h 469"/>
              <a:gd name="T58" fmla="*/ 2147483647 w 746"/>
              <a:gd name="T59" fmla="*/ 2147483647 h 469"/>
              <a:gd name="T60" fmla="*/ 2147483647 w 746"/>
              <a:gd name="T61" fmla="*/ 2147483647 h 469"/>
              <a:gd name="T62" fmla="*/ 2147483647 w 746"/>
              <a:gd name="T63" fmla="*/ 2147483647 h 469"/>
              <a:gd name="T64" fmla="*/ 2147483647 w 746"/>
              <a:gd name="T65" fmla="*/ 2147483647 h 469"/>
              <a:gd name="T66" fmla="*/ 2147483647 w 746"/>
              <a:gd name="T67" fmla="*/ 2147483647 h 469"/>
              <a:gd name="T68" fmla="*/ 2147483647 w 746"/>
              <a:gd name="T69" fmla="*/ 2147483647 h 469"/>
              <a:gd name="T70" fmla="*/ 2147483647 w 746"/>
              <a:gd name="T71" fmla="*/ 2147483647 h 469"/>
              <a:gd name="T72" fmla="*/ 2147483647 w 746"/>
              <a:gd name="T73" fmla="*/ 2147483647 h 469"/>
              <a:gd name="T74" fmla="*/ 2147483647 w 746"/>
              <a:gd name="T75" fmla="*/ 2147483647 h 469"/>
              <a:gd name="T76" fmla="*/ 2147483647 w 746"/>
              <a:gd name="T77" fmla="*/ 2147483647 h 469"/>
              <a:gd name="T78" fmla="*/ 2147483647 w 746"/>
              <a:gd name="T79" fmla="*/ 2147483647 h 469"/>
              <a:gd name="T80" fmla="*/ 2147483647 w 746"/>
              <a:gd name="T81" fmla="*/ 2147483647 h 469"/>
              <a:gd name="T82" fmla="*/ 2147483647 w 746"/>
              <a:gd name="T83" fmla="*/ 2147483647 h 469"/>
              <a:gd name="T84" fmla="*/ 2147483647 w 746"/>
              <a:gd name="T85" fmla="*/ 2147483647 h 469"/>
              <a:gd name="T86" fmla="*/ 2147483647 w 746"/>
              <a:gd name="T87" fmla="*/ 2147483647 h 469"/>
              <a:gd name="T88" fmla="*/ 2147483647 w 746"/>
              <a:gd name="T89" fmla="*/ 2147483647 h 469"/>
              <a:gd name="T90" fmla="*/ 2147483647 w 746"/>
              <a:gd name="T91" fmla="*/ 2147483647 h 469"/>
              <a:gd name="T92" fmla="*/ 2147483647 w 746"/>
              <a:gd name="T93" fmla="*/ 2147483647 h 469"/>
              <a:gd name="T94" fmla="*/ 2147483647 w 746"/>
              <a:gd name="T95" fmla="*/ 2147483647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6"/>
              <a:gd name="T145" fmla="*/ 0 h 469"/>
              <a:gd name="T146" fmla="*/ 746 w 746"/>
              <a:gd name="T147" fmla="*/ 469 h 4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04" name="Freeform 248">
            <a:extLst>
              <a:ext uri="{FF2B5EF4-FFF2-40B4-BE49-F238E27FC236}">
                <a16:creationId xmlns:a16="http://schemas.microsoft.com/office/drawing/2014/main" id="{7859F242-9097-4AF1-A658-C86AD53665C4}"/>
              </a:ext>
            </a:extLst>
          </p:cNvPr>
          <p:cNvSpPr>
            <a:spLocks/>
          </p:cNvSpPr>
          <p:nvPr>
            <p:custDataLst>
              <p:tags r:id="rId175"/>
            </p:custDataLst>
          </p:nvPr>
        </p:nvSpPr>
        <p:spPr bwMode="auto">
          <a:xfrm>
            <a:off x="4306888" y="3490913"/>
            <a:ext cx="500062" cy="552450"/>
          </a:xfrm>
          <a:custGeom>
            <a:avLst/>
            <a:gdLst>
              <a:gd name="T0" fmla="*/ 2147483647 w 1145"/>
              <a:gd name="T1" fmla="*/ 2147483647 h 1053"/>
              <a:gd name="T2" fmla="*/ 2147483647 w 1145"/>
              <a:gd name="T3" fmla="*/ 2147483647 h 1053"/>
              <a:gd name="T4" fmla="*/ 2147483647 w 1145"/>
              <a:gd name="T5" fmla="*/ 2147483647 h 1053"/>
              <a:gd name="T6" fmla="*/ 2147483647 w 1145"/>
              <a:gd name="T7" fmla="*/ 2147483647 h 1053"/>
              <a:gd name="T8" fmla="*/ 2147483647 w 1145"/>
              <a:gd name="T9" fmla="*/ 2147483647 h 1053"/>
              <a:gd name="T10" fmla="*/ 2147483647 w 1145"/>
              <a:gd name="T11" fmla="*/ 2147483647 h 1053"/>
              <a:gd name="T12" fmla="*/ 2147483647 w 1145"/>
              <a:gd name="T13" fmla="*/ 2147483647 h 1053"/>
              <a:gd name="T14" fmla="*/ 2147483647 w 1145"/>
              <a:gd name="T15" fmla="*/ 2147483647 h 1053"/>
              <a:gd name="T16" fmla="*/ 2147483647 w 1145"/>
              <a:gd name="T17" fmla="*/ 2147483647 h 1053"/>
              <a:gd name="T18" fmla="*/ 2147483647 w 1145"/>
              <a:gd name="T19" fmla="*/ 2147483647 h 1053"/>
              <a:gd name="T20" fmla="*/ 2147483647 w 1145"/>
              <a:gd name="T21" fmla="*/ 2147483647 h 1053"/>
              <a:gd name="T22" fmla="*/ 2147483647 w 1145"/>
              <a:gd name="T23" fmla="*/ 2147483647 h 1053"/>
              <a:gd name="T24" fmla="*/ 2147483647 w 1145"/>
              <a:gd name="T25" fmla="*/ 2147483647 h 1053"/>
              <a:gd name="T26" fmla="*/ 2147483647 w 1145"/>
              <a:gd name="T27" fmla="*/ 2147483647 h 1053"/>
              <a:gd name="T28" fmla="*/ 2147483647 w 1145"/>
              <a:gd name="T29" fmla="*/ 2147483647 h 1053"/>
              <a:gd name="T30" fmla="*/ 2147483647 w 1145"/>
              <a:gd name="T31" fmla="*/ 2147483647 h 1053"/>
              <a:gd name="T32" fmla="*/ 2147483647 w 1145"/>
              <a:gd name="T33" fmla="*/ 2147483647 h 1053"/>
              <a:gd name="T34" fmla="*/ 2147483647 w 1145"/>
              <a:gd name="T35" fmla="*/ 2147483647 h 1053"/>
              <a:gd name="T36" fmla="*/ 2147483647 w 1145"/>
              <a:gd name="T37" fmla="*/ 2147483647 h 1053"/>
              <a:gd name="T38" fmla="*/ 2147483647 w 1145"/>
              <a:gd name="T39" fmla="*/ 2147483647 h 1053"/>
              <a:gd name="T40" fmla="*/ 2147483647 w 1145"/>
              <a:gd name="T41" fmla="*/ 2147483647 h 1053"/>
              <a:gd name="T42" fmla="*/ 2147483647 w 1145"/>
              <a:gd name="T43" fmla="*/ 2147483647 h 1053"/>
              <a:gd name="T44" fmla="*/ 2147483647 w 1145"/>
              <a:gd name="T45" fmla="*/ 2147483647 h 1053"/>
              <a:gd name="T46" fmla="*/ 2147483647 w 1145"/>
              <a:gd name="T47" fmla="*/ 2147483647 h 1053"/>
              <a:gd name="T48" fmla="*/ 2147483647 w 1145"/>
              <a:gd name="T49" fmla="*/ 2147483647 h 1053"/>
              <a:gd name="T50" fmla="*/ 2147483647 w 1145"/>
              <a:gd name="T51" fmla="*/ 2147483647 h 1053"/>
              <a:gd name="T52" fmla="*/ 2147483647 w 1145"/>
              <a:gd name="T53" fmla="*/ 2147483647 h 1053"/>
              <a:gd name="T54" fmla="*/ 2147483647 w 1145"/>
              <a:gd name="T55" fmla="*/ 2147483647 h 1053"/>
              <a:gd name="T56" fmla="*/ 2147483647 w 1145"/>
              <a:gd name="T57" fmla="*/ 2147483647 h 1053"/>
              <a:gd name="T58" fmla="*/ 2147483647 w 1145"/>
              <a:gd name="T59" fmla="*/ 2147483647 h 1053"/>
              <a:gd name="T60" fmla="*/ 2147483647 w 1145"/>
              <a:gd name="T61" fmla="*/ 2147483647 h 1053"/>
              <a:gd name="T62" fmla="*/ 2147483647 w 1145"/>
              <a:gd name="T63" fmla="*/ 2147483647 h 1053"/>
              <a:gd name="T64" fmla="*/ 2147483647 w 1145"/>
              <a:gd name="T65" fmla="*/ 2147483647 h 1053"/>
              <a:gd name="T66" fmla="*/ 2147483647 w 1145"/>
              <a:gd name="T67" fmla="*/ 2147483647 h 1053"/>
              <a:gd name="T68" fmla="*/ 2147483647 w 1145"/>
              <a:gd name="T69" fmla="*/ 2147483647 h 1053"/>
              <a:gd name="T70" fmla="*/ 2147483647 w 1145"/>
              <a:gd name="T71" fmla="*/ 2147483647 h 1053"/>
              <a:gd name="T72" fmla="*/ 2147483647 w 1145"/>
              <a:gd name="T73" fmla="*/ 2147483647 h 1053"/>
              <a:gd name="T74" fmla="*/ 2147483647 w 1145"/>
              <a:gd name="T75" fmla="*/ 2147483647 h 1053"/>
              <a:gd name="T76" fmla="*/ 2147483647 w 1145"/>
              <a:gd name="T77" fmla="*/ 2147483647 h 1053"/>
              <a:gd name="T78" fmla="*/ 2147483647 w 1145"/>
              <a:gd name="T79" fmla="*/ 2147483647 h 1053"/>
              <a:gd name="T80" fmla="*/ 2147483647 w 1145"/>
              <a:gd name="T81" fmla="*/ 2147483647 h 1053"/>
              <a:gd name="T82" fmla="*/ 2147483647 w 1145"/>
              <a:gd name="T83" fmla="*/ 2147483647 h 1053"/>
              <a:gd name="T84" fmla="*/ 2147483647 w 1145"/>
              <a:gd name="T85" fmla="*/ 2147483647 h 1053"/>
              <a:gd name="T86" fmla="*/ 2147483647 w 1145"/>
              <a:gd name="T87" fmla="*/ 2147483647 h 1053"/>
              <a:gd name="T88" fmla="*/ 2147483647 w 1145"/>
              <a:gd name="T89" fmla="*/ 2147483647 h 1053"/>
              <a:gd name="T90" fmla="*/ 2147483647 w 1145"/>
              <a:gd name="T91" fmla="*/ 2147483647 h 1053"/>
              <a:gd name="T92" fmla="*/ 2147483647 w 1145"/>
              <a:gd name="T93" fmla="*/ 2147483647 h 1053"/>
              <a:gd name="T94" fmla="*/ 2147483647 w 1145"/>
              <a:gd name="T95" fmla="*/ 2147483647 h 1053"/>
              <a:gd name="T96" fmla="*/ 2147483647 w 1145"/>
              <a:gd name="T97" fmla="*/ 2147483647 h 1053"/>
              <a:gd name="T98" fmla="*/ 2147483647 w 1145"/>
              <a:gd name="T99" fmla="*/ 2147483647 h 1053"/>
              <a:gd name="T100" fmla="*/ 2147483647 w 1145"/>
              <a:gd name="T101" fmla="*/ 2147483647 h 1053"/>
              <a:gd name="T102" fmla="*/ 2147483647 w 1145"/>
              <a:gd name="T103" fmla="*/ 2147483647 h 1053"/>
              <a:gd name="T104" fmla="*/ 2147483647 w 1145"/>
              <a:gd name="T105" fmla="*/ 2147483647 h 1053"/>
              <a:gd name="T106" fmla="*/ 2147483647 w 1145"/>
              <a:gd name="T107" fmla="*/ 2147483647 h 1053"/>
              <a:gd name="T108" fmla="*/ 2147483647 w 1145"/>
              <a:gd name="T109" fmla="*/ 2147483647 h 1053"/>
              <a:gd name="T110" fmla="*/ 2147483647 w 1145"/>
              <a:gd name="T111" fmla="*/ 2147483647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5"/>
              <a:gd name="T169" fmla="*/ 0 h 1053"/>
              <a:gd name="T170" fmla="*/ 1145 w 1145"/>
              <a:gd name="T171" fmla="*/ 1053 h 10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FFC00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05" name="Freeform 249">
            <a:extLst>
              <a:ext uri="{FF2B5EF4-FFF2-40B4-BE49-F238E27FC236}">
                <a16:creationId xmlns:a16="http://schemas.microsoft.com/office/drawing/2014/main" id="{3CFBED07-5123-4813-AD6A-E0BA87AFCCC9}"/>
              </a:ext>
            </a:extLst>
          </p:cNvPr>
          <p:cNvSpPr>
            <a:spLocks/>
          </p:cNvSpPr>
          <p:nvPr>
            <p:custDataLst>
              <p:tags r:id="rId176"/>
            </p:custDataLst>
          </p:nvPr>
        </p:nvSpPr>
        <p:spPr bwMode="auto">
          <a:xfrm>
            <a:off x="4243388" y="3590925"/>
            <a:ext cx="55562" cy="55563"/>
          </a:xfrm>
          <a:custGeom>
            <a:avLst/>
            <a:gdLst>
              <a:gd name="T0" fmla="*/ 2147483647 w 125"/>
              <a:gd name="T1" fmla="*/ 0 h 81"/>
              <a:gd name="T2" fmla="*/ 2147483647 w 125"/>
              <a:gd name="T3" fmla="*/ 2147483647 h 81"/>
              <a:gd name="T4" fmla="*/ 2147483647 w 125"/>
              <a:gd name="T5" fmla="*/ 2147483647 h 81"/>
              <a:gd name="T6" fmla="*/ 2147483647 w 125"/>
              <a:gd name="T7" fmla="*/ 2147483647 h 81"/>
              <a:gd name="T8" fmla="*/ 2147483647 w 125"/>
              <a:gd name="T9" fmla="*/ 2147483647 h 81"/>
              <a:gd name="T10" fmla="*/ 2147483647 w 125"/>
              <a:gd name="T11" fmla="*/ 2147483647 h 81"/>
              <a:gd name="T12" fmla="*/ 2147483647 w 125"/>
              <a:gd name="T13" fmla="*/ 2147483647 h 81"/>
              <a:gd name="T14" fmla="*/ 2147483647 w 125"/>
              <a:gd name="T15" fmla="*/ 2147483647 h 81"/>
              <a:gd name="T16" fmla="*/ 2147483647 w 125"/>
              <a:gd name="T17" fmla="*/ 2147483647 h 81"/>
              <a:gd name="T18" fmla="*/ 2147483647 w 125"/>
              <a:gd name="T19" fmla="*/ 2147483647 h 81"/>
              <a:gd name="T20" fmla="*/ 2147483647 w 125"/>
              <a:gd name="T21" fmla="*/ 2147483647 h 81"/>
              <a:gd name="T22" fmla="*/ 2147483647 w 125"/>
              <a:gd name="T23" fmla="*/ 2147483647 h 81"/>
              <a:gd name="T24" fmla="*/ 2147483647 w 125"/>
              <a:gd name="T25" fmla="*/ 2147483647 h 81"/>
              <a:gd name="T26" fmla="*/ 2147483647 w 125"/>
              <a:gd name="T27" fmla="*/ 2147483647 h 81"/>
              <a:gd name="T28" fmla="*/ 2147483647 w 125"/>
              <a:gd name="T29" fmla="*/ 2147483647 h 81"/>
              <a:gd name="T30" fmla="*/ 2147483647 w 125"/>
              <a:gd name="T31" fmla="*/ 2147483647 h 81"/>
              <a:gd name="T32" fmla="*/ 0 w 125"/>
              <a:gd name="T33" fmla="*/ 2147483647 h 81"/>
              <a:gd name="T34" fmla="*/ 0 w 125"/>
              <a:gd name="T35" fmla="*/ 2147483647 h 81"/>
              <a:gd name="T36" fmla="*/ 2147483647 w 125"/>
              <a:gd name="T37" fmla="*/ 2147483647 h 81"/>
              <a:gd name="T38" fmla="*/ 2147483647 w 125"/>
              <a:gd name="T39" fmla="*/ 2147483647 h 81"/>
              <a:gd name="T40" fmla="*/ 2147483647 w 125"/>
              <a:gd name="T41" fmla="*/ 2147483647 h 81"/>
              <a:gd name="T42" fmla="*/ 2147483647 w 125"/>
              <a:gd name="T43" fmla="*/ 2147483647 h 81"/>
              <a:gd name="T44" fmla="*/ 2147483647 w 125"/>
              <a:gd name="T45" fmla="*/ 2147483647 h 81"/>
              <a:gd name="T46" fmla="*/ 2147483647 w 125"/>
              <a:gd name="T47" fmla="*/ 2147483647 h 81"/>
              <a:gd name="T48" fmla="*/ 2147483647 w 125"/>
              <a:gd name="T49" fmla="*/ 0 h 81"/>
              <a:gd name="T50" fmla="*/ 2147483647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5"/>
              <a:gd name="T79" fmla="*/ 0 h 81"/>
              <a:gd name="T80" fmla="*/ 125 w 125"/>
              <a:gd name="T81" fmla="*/ 81 h 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06" name="Freeform 250">
            <a:extLst>
              <a:ext uri="{FF2B5EF4-FFF2-40B4-BE49-F238E27FC236}">
                <a16:creationId xmlns:a16="http://schemas.microsoft.com/office/drawing/2014/main" id="{AF1EF0C2-159E-4558-81BC-181B4DD4D620}"/>
              </a:ext>
            </a:extLst>
          </p:cNvPr>
          <p:cNvSpPr>
            <a:spLocks/>
          </p:cNvSpPr>
          <p:nvPr>
            <p:custDataLst>
              <p:tags r:id="rId177"/>
            </p:custDataLst>
          </p:nvPr>
        </p:nvSpPr>
        <p:spPr bwMode="auto">
          <a:xfrm>
            <a:off x="4225925" y="3590925"/>
            <a:ext cx="152400" cy="201613"/>
          </a:xfrm>
          <a:custGeom>
            <a:avLst/>
            <a:gdLst>
              <a:gd name="T0" fmla="*/ 2147483647 w 355"/>
              <a:gd name="T1" fmla="*/ 2147483647 h 388"/>
              <a:gd name="T2" fmla="*/ 2147483647 w 355"/>
              <a:gd name="T3" fmla="*/ 2147483647 h 388"/>
              <a:gd name="T4" fmla="*/ 2147483647 w 355"/>
              <a:gd name="T5" fmla="*/ 2147483647 h 388"/>
              <a:gd name="T6" fmla="*/ 2147483647 w 355"/>
              <a:gd name="T7" fmla="*/ 2147483647 h 388"/>
              <a:gd name="T8" fmla="*/ 2147483647 w 355"/>
              <a:gd name="T9" fmla="*/ 2147483647 h 388"/>
              <a:gd name="T10" fmla="*/ 2147483647 w 355"/>
              <a:gd name="T11" fmla="*/ 2147483647 h 388"/>
              <a:gd name="T12" fmla="*/ 2147483647 w 355"/>
              <a:gd name="T13" fmla="*/ 2147483647 h 388"/>
              <a:gd name="T14" fmla="*/ 2147483647 w 355"/>
              <a:gd name="T15" fmla="*/ 2147483647 h 388"/>
              <a:gd name="T16" fmla="*/ 2147483647 w 355"/>
              <a:gd name="T17" fmla="*/ 2147483647 h 388"/>
              <a:gd name="T18" fmla="*/ 2147483647 w 355"/>
              <a:gd name="T19" fmla="*/ 2147483647 h 388"/>
              <a:gd name="T20" fmla="*/ 2147483647 w 355"/>
              <a:gd name="T21" fmla="*/ 2147483647 h 388"/>
              <a:gd name="T22" fmla="*/ 2147483647 w 355"/>
              <a:gd name="T23" fmla="*/ 2147483647 h 388"/>
              <a:gd name="T24" fmla="*/ 2147483647 w 355"/>
              <a:gd name="T25" fmla="*/ 2147483647 h 388"/>
              <a:gd name="T26" fmla="*/ 2147483647 w 355"/>
              <a:gd name="T27" fmla="*/ 2147483647 h 388"/>
              <a:gd name="T28" fmla="*/ 2147483647 w 355"/>
              <a:gd name="T29" fmla="*/ 2147483647 h 388"/>
              <a:gd name="T30" fmla="*/ 2147483647 w 355"/>
              <a:gd name="T31" fmla="*/ 2147483647 h 388"/>
              <a:gd name="T32" fmla="*/ 2147483647 w 355"/>
              <a:gd name="T33" fmla="*/ 2147483647 h 388"/>
              <a:gd name="T34" fmla="*/ 2147483647 w 355"/>
              <a:gd name="T35" fmla="*/ 2147483647 h 388"/>
              <a:gd name="T36" fmla="*/ 2147483647 w 355"/>
              <a:gd name="T37" fmla="*/ 2147483647 h 388"/>
              <a:gd name="T38" fmla="*/ 2147483647 w 355"/>
              <a:gd name="T39" fmla="*/ 2147483647 h 388"/>
              <a:gd name="T40" fmla="*/ 2147483647 w 355"/>
              <a:gd name="T41" fmla="*/ 2147483647 h 388"/>
              <a:gd name="T42" fmla="*/ 2147483647 w 355"/>
              <a:gd name="T43" fmla="*/ 2147483647 h 388"/>
              <a:gd name="T44" fmla="*/ 2147483647 w 355"/>
              <a:gd name="T45" fmla="*/ 2147483647 h 388"/>
              <a:gd name="T46" fmla="*/ 2147483647 w 355"/>
              <a:gd name="T47" fmla="*/ 2147483647 h 388"/>
              <a:gd name="T48" fmla="*/ 2147483647 w 355"/>
              <a:gd name="T49" fmla="*/ 2147483647 h 388"/>
              <a:gd name="T50" fmla="*/ 2147483647 w 355"/>
              <a:gd name="T51" fmla="*/ 2147483647 h 388"/>
              <a:gd name="T52" fmla="*/ 2147483647 w 355"/>
              <a:gd name="T53" fmla="*/ 2147483647 h 388"/>
              <a:gd name="T54" fmla="*/ 2147483647 w 355"/>
              <a:gd name="T55" fmla="*/ 2147483647 h 388"/>
              <a:gd name="T56" fmla="*/ 2147483647 w 355"/>
              <a:gd name="T57" fmla="*/ 2147483647 h 388"/>
              <a:gd name="T58" fmla="*/ 2147483647 w 355"/>
              <a:gd name="T59" fmla="*/ 2147483647 h 388"/>
              <a:gd name="T60" fmla="*/ 2147483647 w 355"/>
              <a:gd name="T61" fmla="*/ 2147483647 h 388"/>
              <a:gd name="T62" fmla="*/ 2147483647 w 355"/>
              <a:gd name="T63" fmla="*/ 2147483647 h 388"/>
              <a:gd name="T64" fmla="*/ 2147483647 w 355"/>
              <a:gd name="T65" fmla="*/ 2147483647 h 388"/>
              <a:gd name="T66" fmla="*/ 2147483647 w 355"/>
              <a:gd name="T67" fmla="*/ 2147483647 h 388"/>
              <a:gd name="T68" fmla="*/ 2147483647 w 355"/>
              <a:gd name="T69" fmla="*/ 2147483647 h 388"/>
              <a:gd name="T70" fmla="*/ 2147483647 w 355"/>
              <a:gd name="T71" fmla="*/ 2147483647 h 388"/>
              <a:gd name="T72" fmla="*/ 2147483647 w 355"/>
              <a:gd name="T73" fmla="*/ 2147483647 h 388"/>
              <a:gd name="T74" fmla="*/ 2147483647 w 355"/>
              <a:gd name="T75" fmla="*/ 2147483647 h 388"/>
              <a:gd name="T76" fmla="*/ 2147483647 w 355"/>
              <a:gd name="T77" fmla="*/ 2147483647 h 388"/>
              <a:gd name="T78" fmla="*/ 2147483647 w 355"/>
              <a:gd name="T79" fmla="*/ 2147483647 h 388"/>
              <a:gd name="T80" fmla="*/ 2147483647 w 355"/>
              <a:gd name="T81" fmla="*/ 2147483647 h 388"/>
              <a:gd name="T82" fmla="*/ 2147483647 w 355"/>
              <a:gd name="T83" fmla="*/ 2147483647 h 388"/>
              <a:gd name="T84" fmla="*/ 2147483647 w 355"/>
              <a:gd name="T85" fmla="*/ 2147483647 h 388"/>
              <a:gd name="T86" fmla="*/ 2147483647 w 355"/>
              <a:gd name="T87" fmla="*/ 2147483647 h 388"/>
              <a:gd name="T88" fmla="*/ 2147483647 w 355"/>
              <a:gd name="T89" fmla="*/ 2147483647 h 388"/>
              <a:gd name="T90" fmla="*/ 2147483647 w 355"/>
              <a:gd name="T91" fmla="*/ 2147483647 h 388"/>
              <a:gd name="T92" fmla="*/ 2147483647 w 355"/>
              <a:gd name="T93" fmla="*/ 2147483647 h 388"/>
              <a:gd name="T94" fmla="*/ 2147483647 w 355"/>
              <a:gd name="T95" fmla="*/ 2147483647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5"/>
              <a:gd name="T145" fmla="*/ 0 h 388"/>
              <a:gd name="T146" fmla="*/ 355 w 355"/>
              <a:gd name="T147" fmla="*/ 388 h 3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07" name="Freeform 251">
            <a:extLst>
              <a:ext uri="{FF2B5EF4-FFF2-40B4-BE49-F238E27FC236}">
                <a16:creationId xmlns:a16="http://schemas.microsoft.com/office/drawing/2014/main" id="{D9487410-B928-46D5-AF61-D6A75D62D495}"/>
              </a:ext>
            </a:extLst>
          </p:cNvPr>
          <p:cNvSpPr>
            <a:spLocks/>
          </p:cNvSpPr>
          <p:nvPr>
            <p:custDataLst>
              <p:tags r:id="rId178"/>
            </p:custDataLst>
          </p:nvPr>
        </p:nvSpPr>
        <p:spPr bwMode="auto">
          <a:xfrm>
            <a:off x="4759325" y="3995738"/>
            <a:ext cx="260350" cy="520700"/>
          </a:xfrm>
          <a:custGeom>
            <a:avLst/>
            <a:gdLst>
              <a:gd name="T0" fmla="*/ 0 w 599"/>
              <a:gd name="T1" fmla="*/ 2147483647 h 993"/>
              <a:gd name="T2" fmla="*/ 2147483647 w 599"/>
              <a:gd name="T3" fmla="*/ 2147483647 h 993"/>
              <a:gd name="T4" fmla="*/ 2147483647 w 599"/>
              <a:gd name="T5" fmla="*/ 2147483647 h 993"/>
              <a:gd name="T6" fmla="*/ 2147483647 w 599"/>
              <a:gd name="T7" fmla="*/ 2147483647 h 993"/>
              <a:gd name="T8" fmla="*/ 2147483647 w 599"/>
              <a:gd name="T9" fmla="*/ 2147483647 h 993"/>
              <a:gd name="T10" fmla="*/ 2147483647 w 599"/>
              <a:gd name="T11" fmla="*/ 2147483647 h 993"/>
              <a:gd name="T12" fmla="*/ 2147483647 w 599"/>
              <a:gd name="T13" fmla="*/ 2147483647 h 993"/>
              <a:gd name="T14" fmla="*/ 2147483647 w 599"/>
              <a:gd name="T15" fmla="*/ 2147483647 h 993"/>
              <a:gd name="T16" fmla="*/ 2147483647 w 599"/>
              <a:gd name="T17" fmla="*/ 2147483647 h 993"/>
              <a:gd name="T18" fmla="*/ 2147483647 w 599"/>
              <a:gd name="T19" fmla="*/ 2147483647 h 993"/>
              <a:gd name="T20" fmla="*/ 2147483647 w 599"/>
              <a:gd name="T21" fmla="*/ 2147483647 h 993"/>
              <a:gd name="T22" fmla="*/ 2147483647 w 599"/>
              <a:gd name="T23" fmla="*/ 2147483647 h 993"/>
              <a:gd name="T24" fmla="*/ 2147483647 w 599"/>
              <a:gd name="T25" fmla="*/ 2147483647 h 993"/>
              <a:gd name="T26" fmla="*/ 2147483647 w 599"/>
              <a:gd name="T27" fmla="*/ 2147483647 h 993"/>
              <a:gd name="T28" fmla="*/ 2147483647 w 599"/>
              <a:gd name="T29" fmla="*/ 2147483647 h 993"/>
              <a:gd name="T30" fmla="*/ 2147483647 w 599"/>
              <a:gd name="T31" fmla="*/ 2147483647 h 993"/>
              <a:gd name="T32" fmla="*/ 2147483647 w 599"/>
              <a:gd name="T33" fmla="*/ 2147483647 h 993"/>
              <a:gd name="T34" fmla="*/ 2147483647 w 599"/>
              <a:gd name="T35" fmla="*/ 2147483647 h 993"/>
              <a:gd name="T36" fmla="*/ 2147483647 w 599"/>
              <a:gd name="T37" fmla="*/ 2147483647 h 993"/>
              <a:gd name="T38" fmla="*/ 2147483647 w 599"/>
              <a:gd name="T39" fmla="*/ 2147483647 h 993"/>
              <a:gd name="T40" fmla="*/ 2147483647 w 599"/>
              <a:gd name="T41" fmla="*/ 2147483647 h 993"/>
              <a:gd name="T42" fmla="*/ 2147483647 w 599"/>
              <a:gd name="T43" fmla="*/ 2147483647 h 993"/>
              <a:gd name="T44" fmla="*/ 2147483647 w 599"/>
              <a:gd name="T45" fmla="*/ 2147483647 h 993"/>
              <a:gd name="T46" fmla="*/ 2147483647 w 599"/>
              <a:gd name="T47" fmla="*/ 2147483647 h 993"/>
              <a:gd name="T48" fmla="*/ 2147483647 w 599"/>
              <a:gd name="T49" fmla="*/ 2147483647 h 993"/>
              <a:gd name="T50" fmla="*/ 2147483647 w 599"/>
              <a:gd name="T51" fmla="*/ 2147483647 h 993"/>
              <a:gd name="T52" fmla="*/ 2147483647 w 599"/>
              <a:gd name="T53" fmla="*/ 2147483647 h 993"/>
              <a:gd name="T54" fmla="*/ 2147483647 w 599"/>
              <a:gd name="T55" fmla="*/ 2147483647 h 993"/>
              <a:gd name="T56" fmla="*/ 2147483647 w 599"/>
              <a:gd name="T57" fmla="*/ 2147483647 h 993"/>
              <a:gd name="T58" fmla="*/ 2147483647 w 599"/>
              <a:gd name="T59" fmla="*/ 2147483647 h 993"/>
              <a:gd name="T60" fmla="*/ 2147483647 w 599"/>
              <a:gd name="T61" fmla="*/ 2147483647 h 993"/>
              <a:gd name="T62" fmla="*/ 2147483647 w 599"/>
              <a:gd name="T63" fmla="*/ 2147483647 h 993"/>
              <a:gd name="T64" fmla="*/ 2147483647 w 599"/>
              <a:gd name="T65" fmla="*/ 2147483647 h 993"/>
              <a:gd name="T66" fmla="*/ 2147483647 w 599"/>
              <a:gd name="T67" fmla="*/ 2147483647 h 993"/>
              <a:gd name="T68" fmla="*/ 2147483647 w 599"/>
              <a:gd name="T69" fmla="*/ 2147483647 h 993"/>
              <a:gd name="T70" fmla="*/ 2147483647 w 599"/>
              <a:gd name="T71" fmla="*/ 2147483647 h 993"/>
              <a:gd name="T72" fmla="*/ 2147483647 w 599"/>
              <a:gd name="T73" fmla="*/ 2147483647 h 993"/>
              <a:gd name="T74" fmla="*/ 2147483647 w 599"/>
              <a:gd name="T75" fmla="*/ 2147483647 h 993"/>
              <a:gd name="T76" fmla="*/ 2147483647 w 599"/>
              <a:gd name="T77" fmla="*/ 2147483647 h 993"/>
              <a:gd name="T78" fmla="*/ 2147483647 w 599"/>
              <a:gd name="T79" fmla="*/ 2147483647 h 993"/>
              <a:gd name="T80" fmla="*/ 2147483647 w 599"/>
              <a:gd name="T81" fmla="*/ 2147483647 h 993"/>
              <a:gd name="T82" fmla="*/ 2147483647 w 599"/>
              <a:gd name="T83" fmla="*/ 2147483647 h 993"/>
              <a:gd name="T84" fmla="*/ 2147483647 w 599"/>
              <a:gd name="T85" fmla="*/ 2147483647 h 993"/>
              <a:gd name="T86" fmla="*/ 2147483647 w 599"/>
              <a:gd name="T87" fmla="*/ 2147483647 h 993"/>
              <a:gd name="T88" fmla="*/ 2147483647 w 599"/>
              <a:gd name="T89" fmla="*/ 2147483647 h 993"/>
              <a:gd name="T90" fmla="*/ 2147483647 w 599"/>
              <a:gd name="T91" fmla="*/ 2147483647 h 993"/>
              <a:gd name="T92" fmla="*/ 2147483647 w 599"/>
              <a:gd name="T93" fmla="*/ 2147483647 h 993"/>
              <a:gd name="T94" fmla="*/ 2147483647 w 599"/>
              <a:gd name="T95" fmla="*/ 2147483647 h 993"/>
              <a:gd name="T96" fmla="*/ 2147483647 w 599"/>
              <a:gd name="T97" fmla="*/ 2147483647 h 993"/>
              <a:gd name="T98" fmla="*/ 2147483647 w 599"/>
              <a:gd name="T99" fmla="*/ 2147483647 h 993"/>
              <a:gd name="T100" fmla="*/ 2147483647 w 599"/>
              <a:gd name="T101" fmla="*/ 2147483647 h 993"/>
              <a:gd name="T102" fmla="*/ 2147483647 w 599"/>
              <a:gd name="T103" fmla="*/ 2147483647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9"/>
              <a:gd name="T157" fmla="*/ 0 h 993"/>
              <a:gd name="T158" fmla="*/ 599 w 599"/>
              <a:gd name="T159" fmla="*/ 993 h 99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FFC00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08" name="Freeform 252">
            <a:extLst>
              <a:ext uri="{FF2B5EF4-FFF2-40B4-BE49-F238E27FC236}">
                <a16:creationId xmlns:a16="http://schemas.microsoft.com/office/drawing/2014/main" id="{019C6F43-3A7B-4A8B-9AFB-D4AF3D82CC0F}"/>
              </a:ext>
            </a:extLst>
          </p:cNvPr>
          <p:cNvSpPr>
            <a:spLocks/>
          </p:cNvSpPr>
          <p:nvPr>
            <p:custDataLst>
              <p:tags r:id="rId179"/>
            </p:custDataLst>
          </p:nvPr>
        </p:nvSpPr>
        <p:spPr bwMode="auto">
          <a:xfrm>
            <a:off x="4494213" y="4235450"/>
            <a:ext cx="238125" cy="287338"/>
          </a:xfrm>
          <a:custGeom>
            <a:avLst/>
            <a:gdLst>
              <a:gd name="T0" fmla="*/ 2147483647 w 545"/>
              <a:gd name="T1" fmla="*/ 2147483647 h 549"/>
              <a:gd name="T2" fmla="*/ 2147483647 w 545"/>
              <a:gd name="T3" fmla="*/ 2147483647 h 549"/>
              <a:gd name="T4" fmla="*/ 2147483647 w 545"/>
              <a:gd name="T5" fmla="*/ 2147483647 h 549"/>
              <a:gd name="T6" fmla="*/ 2147483647 w 545"/>
              <a:gd name="T7" fmla="*/ 2147483647 h 549"/>
              <a:gd name="T8" fmla="*/ 2147483647 w 545"/>
              <a:gd name="T9" fmla="*/ 2147483647 h 549"/>
              <a:gd name="T10" fmla="*/ 2147483647 w 545"/>
              <a:gd name="T11" fmla="*/ 2147483647 h 549"/>
              <a:gd name="T12" fmla="*/ 2147483647 w 545"/>
              <a:gd name="T13" fmla="*/ 2147483647 h 549"/>
              <a:gd name="T14" fmla="*/ 2147483647 w 545"/>
              <a:gd name="T15" fmla="*/ 2147483647 h 549"/>
              <a:gd name="T16" fmla="*/ 2147483647 w 545"/>
              <a:gd name="T17" fmla="*/ 2147483647 h 549"/>
              <a:gd name="T18" fmla="*/ 2147483647 w 545"/>
              <a:gd name="T19" fmla="*/ 2147483647 h 549"/>
              <a:gd name="T20" fmla="*/ 2147483647 w 545"/>
              <a:gd name="T21" fmla="*/ 2147483647 h 549"/>
              <a:gd name="T22" fmla="*/ 2147483647 w 545"/>
              <a:gd name="T23" fmla="*/ 2147483647 h 549"/>
              <a:gd name="T24" fmla="*/ 2147483647 w 545"/>
              <a:gd name="T25" fmla="*/ 2147483647 h 549"/>
              <a:gd name="T26" fmla="*/ 2147483647 w 545"/>
              <a:gd name="T27" fmla="*/ 2147483647 h 549"/>
              <a:gd name="T28" fmla="*/ 2147483647 w 545"/>
              <a:gd name="T29" fmla="*/ 2147483647 h 549"/>
              <a:gd name="T30" fmla="*/ 2147483647 w 545"/>
              <a:gd name="T31" fmla="*/ 2147483647 h 549"/>
              <a:gd name="T32" fmla="*/ 2147483647 w 545"/>
              <a:gd name="T33" fmla="*/ 2147483647 h 549"/>
              <a:gd name="T34" fmla="*/ 2147483647 w 545"/>
              <a:gd name="T35" fmla="*/ 2147483647 h 549"/>
              <a:gd name="T36" fmla="*/ 2147483647 w 545"/>
              <a:gd name="T37" fmla="*/ 2147483647 h 549"/>
              <a:gd name="T38" fmla="*/ 2147483647 w 545"/>
              <a:gd name="T39" fmla="*/ 2147483647 h 549"/>
              <a:gd name="T40" fmla="*/ 2147483647 w 545"/>
              <a:gd name="T41" fmla="*/ 2147483647 h 549"/>
              <a:gd name="T42" fmla="*/ 2147483647 w 545"/>
              <a:gd name="T43" fmla="*/ 2147483647 h 549"/>
              <a:gd name="T44" fmla="*/ 2147483647 w 545"/>
              <a:gd name="T45" fmla="*/ 2147483647 h 549"/>
              <a:gd name="T46" fmla="*/ 2147483647 w 545"/>
              <a:gd name="T47" fmla="*/ 2147483647 h 549"/>
              <a:gd name="T48" fmla="*/ 2147483647 w 545"/>
              <a:gd name="T49" fmla="*/ 2147483647 h 549"/>
              <a:gd name="T50" fmla="*/ 2147483647 w 545"/>
              <a:gd name="T51" fmla="*/ 2147483647 h 549"/>
              <a:gd name="T52" fmla="*/ 2147483647 w 545"/>
              <a:gd name="T53" fmla="*/ 2147483647 h 549"/>
              <a:gd name="T54" fmla="*/ 2147483647 w 545"/>
              <a:gd name="T55" fmla="*/ 2147483647 h 549"/>
              <a:gd name="T56" fmla="*/ 2147483647 w 545"/>
              <a:gd name="T57" fmla="*/ 2147483647 h 549"/>
              <a:gd name="T58" fmla="*/ 2147483647 w 545"/>
              <a:gd name="T59" fmla="*/ 2147483647 h 549"/>
              <a:gd name="T60" fmla="*/ 2147483647 w 545"/>
              <a:gd name="T61" fmla="*/ 2147483647 h 549"/>
              <a:gd name="T62" fmla="*/ 2147483647 w 545"/>
              <a:gd name="T63" fmla="*/ 2147483647 h 549"/>
              <a:gd name="T64" fmla="*/ 2147483647 w 545"/>
              <a:gd name="T65" fmla="*/ 0 h 549"/>
              <a:gd name="T66" fmla="*/ 2147483647 w 545"/>
              <a:gd name="T67" fmla="*/ 2147483647 h 549"/>
              <a:gd name="T68" fmla="*/ 2147483647 w 545"/>
              <a:gd name="T69" fmla="*/ 2147483647 h 549"/>
              <a:gd name="T70" fmla="*/ 2147483647 w 545"/>
              <a:gd name="T71" fmla="*/ 2147483647 h 549"/>
              <a:gd name="T72" fmla="*/ 2147483647 w 545"/>
              <a:gd name="T73" fmla="*/ 2147483647 h 549"/>
              <a:gd name="T74" fmla="*/ 2147483647 w 545"/>
              <a:gd name="T75" fmla="*/ 2147483647 h 549"/>
              <a:gd name="T76" fmla="*/ 2147483647 w 545"/>
              <a:gd name="T77" fmla="*/ 2147483647 h 549"/>
              <a:gd name="T78" fmla="*/ 2147483647 w 545"/>
              <a:gd name="T79" fmla="*/ 2147483647 h 549"/>
              <a:gd name="T80" fmla="*/ 2147483647 w 545"/>
              <a:gd name="T81" fmla="*/ 2147483647 h 549"/>
              <a:gd name="T82" fmla="*/ 2147483647 w 545"/>
              <a:gd name="T83" fmla="*/ 2147483647 h 549"/>
              <a:gd name="T84" fmla="*/ 2147483647 w 545"/>
              <a:gd name="T85" fmla="*/ 2147483647 h 549"/>
              <a:gd name="T86" fmla="*/ 2147483647 w 545"/>
              <a:gd name="T87" fmla="*/ 2147483647 h 549"/>
              <a:gd name="T88" fmla="*/ 2147483647 w 545"/>
              <a:gd name="T89" fmla="*/ 2147483647 h 549"/>
              <a:gd name="T90" fmla="*/ 2147483647 w 545"/>
              <a:gd name="T91" fmla="*/ 2147483647 h 549"/>
              <a:gd name="T92" fmla="*/ 2147483647 w 545"/>
              <a:gd name="T93" fmla="*/ 2147483647 h 549"/>
              <a:gd name="T94" fmla="*/ 2147483647 w 545"/>
              <a:gd name="T95" fmla="*/ 2147483647 h 549"/>
              <a:gd name="T96" fmla="*/ 2147483647 w 545"/>
              <a:gd name="T97" fmla="*/ 2147483647 h 549"/>
              <a:gd name="T98" fmla="*/ 0 w 545"/>
              <a:gd name="T99" fmla="*/ 2147483647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5"/>
              <a:gd name="T151" fmla="*/ 0 h 549"/>
              <a:gd name="T152" fmla="*/ 545 w 545"/>
              <a:gd name="T153" fmla="*/ 549 h 5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FFC00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09" name="Freeform 253">
            <a:extLst>
              <a:ext uri="{FF2B5EF4-FFF2-40B4-BE49-F238E27FC236}">
                <a16:creationId xmlns:a16="http://schemas.microsoft.com/office/drawing/2014/main" id="{AC7A4EAC-9887-4A84-B6AA-8C6B1AF7FBF1}"/>
              </a:ext>
            </a:extLst>
          </p:cNvPr>
          <p:cNvSpPr>
            <a:spLocks/>
          </p:cNvSpPr>
          <p:nvPr>
            <p:custDataLst>
              <p:tags r:id="rId180"/>
            </p:custDataLst>
          </p:nvPr>
        </p:nvSpPr>
        <p:spPr bwMode="auto">
          <a:xfrm>
            <a:off x="5067300" y="4037013"/>
            <a:ext cx="196850" cy="434975"/>
          </a:xfrm>
          <a:custGeom>
            <a:avLst/>
            <a:gdLst>
              <a:gd name="T0" fmla="*/ 2147483647 w 452"/>
              <a:gd name="T1" fmla="*/ 2147483647 h 832"/>
              <a:gd name="T2" fmla="*/ 2147483647 w 452"/>
              <a:gd name="T3" fmla="*/ 2147483647 h 832"/>
              <a:gd name="T4" fmla="*/ 2147483647 w 452"/>
              <a:gd name="T5" fmla="*/ 2147483647 h 832"/>
              <a:gd name="T6" fmla="*/ 2147483647 w 452"/>
              <a:gd name="T7" fmla="*/ 2147483647 h 832"/>
              <a:gd name="T8" fmla="*/ 2147483647 w 452"/>
              <a:gd name="T9" fmla="*/ 2147483647 h 832"/>
              <a:gd name="T10" fmla="*/ 2147483647 w 452"/>
              <a:gd name="T11" fmla="*/ 2147483647 h 832"/>
              <a:gd name="T12" fmla="*/ 2147483647 w 452"/>
              <a:gd name="T13" fmla="*/ 2147483647 h 832"/>
              <a:gd name="T14" fmla="*/ 2147483647 w 452"/>
              <a:gd name="T15" fmla="*/ 2147483647 h 832"/>
              <a:gd name="T16" fmla="*/ 2147483647 w 452"/>
              <a:gd name="T17" fmla="*/ 2147483647 h 832"/>
              <a:gd name="T18" fmla="*/ 2147483647 w 452"/>
              <a:gd name="T19" fmla="*/ 2147483647 h 832"/>
              <a:gd name="T20" fmla="*/ 2147483647 w 452"/>
              <a:gd name="T21" fmla="*/ 2147483647 h 832"/>
              <a:gd name="T22" fmla="*/ 2147483647 w 452"/>
              <a:gd name="T23" fmla="*/ 2147483647 h 832"/>
              <a:gd name="T24" fmla="*/ 2147483647 w 452"/>
              <a:gd name="T25" fmla="*/ 0 h 832"/>
              <a:gd name="T26" fmla="*/ 2147483647 w 452"/>
              <a:gd name="T27" fmla="*/ 2147483647 h 832"/>
              <a:gd name="T28" fmla="*/ 2147483647 w 452"/>
              <a:gd name="T29" fmla="*/ 2147483647 h 832"/>
              <a:gd name="T30" fmla="*/ 2147483647 w 452"/>
              <a:gd name="T31" fmla="*/ 2147483647 h 832"/>
              <a:gd name="T32" fmla="*/ 2147483647 w 452"/>
              <a:gd name="T33" fmla="*/ 2147483647 h 832"/>
              <a:gd name="T34" fmla="*/ 2147483647 w 452"/>
              <a:gd name="T35" fmla="*/ 2147483647 h 832"/>
              <a:gd name="T36" fmla="*/ 2147483647 w 452"/>
              <a:gd name="T37" fmla="*/ 2147483647 h 832"/>
              <a:gd name="T38" fmla="*/ 2147483647 w 452"/>
              <a:gd name="T39" fmla="*/ 2147483647 h 832"/>
              <a:gd name="T40" fmla="*/ 2147483647 w 452"/>
              <a:gd name="T41" fmla="*/ 2147483647 h 832"/>
              <a:gd name="T42" fmla="*/ 2147483647 w 452"/>
              <a:gd name="T43" fmla="*/ 2147483647 h 832"/>
              <a:gd name="T44" fmla="*/ 2147483647 w 452"/>
              <a:gd name="T45" fmla="*/ 2147483647 h 832"/>
              <a:gd name="T46" fmla="*/ 2147483647 w 452"/>
              <a:gd name="T47" fmla="*/ 2147483647 h 832"/>
              <a:gd name="T48" fmla="*/ 2147483647 w 452"/>
              <a:gd name="T49" fmla="*/ 2147483647 h 832"/>
              <a:gd name="T50" fmla="*/ 2147483647 w 452"/>
              <a:gd name="T51" fmla="*/ 2147483647 h 832"/>
              <a:gd name="T52" fmla="*/ 2147483647 w 452"/>
              <a:gd name="T53" fmla="*/ 2147483647 h 832"/>
              <a:gd name="T54" fmla="*/ 2147483647 w 452"/>
              <a:gd name="T55" fmla="*/ 2147483647 h 832"/>
              <a:gd name="T56" fmla="*/ 2147483647 w 452"/>
              <a:gd name="T57" fmla="*/ 2147483647 h 832"/>
              <a:gd name="T58" fmla="*/ 2147483647 w 452"/>
              <a:gd name="T59" fmla="*/ 2147483647 h 832"/>
              <a:gd name="T60" fmla="*/ 2147483647 w 452"/>
              <a:gd name="T61" fmla="*/ 2147483647 h 832"/>
              <a:gd name="T62" fmla="*/ 2147483647 w 452"/>
              <a:gd name="T63" fmla="*/ 2147483647 h 832"/>
              <a:gd name="T64" fmla="*/ 2147483647 w 452"/>
              <a:gd name="T65" fmla="*/ 2147483647 h 832"/>
              <a:gd name="T66" fmla="*/ 2147483647 w 452"/>
              <a:gd name="T67" fmla="*/ 2147483647 h 832"/>
              <a:gd name="T68" fmla="*/ 2147483647 w 452"/>
              <a:gd name="T69" fmla="*/ 2147483647 h 832"/>
              <a:gd name="T70" fmla="*/ 2147483647 w 452"/>
              <a:gd name="T71" fmla="*/ 2147483647 h 832"/>
              <a:gd name="T72" fmla="*/ 2147483647 w 452"/>
              <a:gd name="T73" fmla="*/ 2147483647 h 832"/>
              <a:gd name="T74" fmla="*/ 2147483647 w 452"/>
              <a:gd name="T75" fmla="*/ 2147483647 h 832"/>
              <a:gd name="T76" fmla="*/ 2147483647 w 452"/>
              <a:gd name="T77" fmla="*/ 2147483647 h 832"/>
              <a:gd name="T78" fmla="*/ 2147483647 w 452"/>
              <a:gd name="T79" fmla="*/ 2147483647 h 832"/>
              <a:gd name="T80" fmla="*/ 2147483647 w 452"/>
              <a:gd name="T81" fmla="*/ 2147483647 h 832"/>
              <a:gd name="T82" fmla="*/ 2147483647 w 452"/>
              <a:gd name="T83" fmla="*/ 2147483647 h 832"/>
              <a:gd name="T84" fmla="*/ 2147483647 w 452"/>
              <a:gd name="T85" fmla="*/ 2147483647 h 832"/>
              <a:gd name="T86" fmla="*/ 2147483647 w 452"/>
              <a:gd name="T87" fmla="*/ 2147483647 h 832"/>
              <a:gd name="T88" fmla="*/ 2147483647 w 452"/>
              <a:gd name="T89" fmla="*/ 2147483647 h 832"/>
              <a:gd name="T90" fmla="*/ 2147483647 w 452"/>
              <a:gd name="T91" fmla="*/ 2147483647 h 832"/>
              <a:gd name="T92" fmla="*/ 0 w 452"/>
              <a:gd name="T93" fmla="*/ 2147483647 h 832"/>
              <a:gd name="T94" fmla="*/ 2147483647 w 452"/>
              <a:gd name="T95" fmla="*/ 2147483647 h 832"/>
              <a:gd name="T96" fmla="*/ 2147483647 w 452"/>
              <a:gd name="T97" fmla="*/ 2147483647 h 832"/>
              <a:gd name="T98" fmla="*/ 2147483647 w 452"/>
              <a:gd name="T99" fmla="*/ 2147483647 h 832"/>
              <a:gd name="T100" fmla="*/ 0 w 452"/>
              <a:gd name="T101" fmla="*/ 2147483647 h 832"/>
              <a:gd name="T102" fmla="*/ 2147483647 w 452"/>
              <a:gd name="T103" fmla="*/ 2147483647 h 832"/>
              <a:gd name="T104" fmla="*/ 2147483647 w 452"/>
              <a:gd name="T105" fmla="*/ 2147483647 h 832"/>
              <a:gd name="T106" fmla="*/ 2147483647 w 452"/>
              <a:gd name="T107" fmla="*/ 2147483647 h 832"/>
              <a:gd name="T108" fmla="*/ 2147483647 w 452"/>
              <a:gd name="T109" fmla="*/ 2147483647 h 832"/>
              <a:gd name="T110" fmla="*/ 2147483647 w 452"/>
              <a:gd name="T111" fmla="*/ 2147483647 h 832"/>
              <a:gd name="T112" fmla="*/ 2147483647 w 452"/>
              <a:gd name="T113" fmla="*/ 2147483647 h 832"/>
              <a:gd name="T114" fmla="*/ 2147483647 w 452"/>
              <a:gd name="T115" fmla="*/ 2147483647 h 832"/>
              <a:gd name="T116" fmla="*/ 2147483647 w 452"/>
              <a:gd name="T117" fmla="*/ 2147483647 h 832"/>
              <a:gd name="T118" fmla="*/ 2147483647 w 452"/>
              <a:gd name="T119" fmla="*/ 2147483647 h 832"/>
              <a:gd name="T120" fmla="*/ 2147483647 w 452"/>
              <a:gd name="T121" fmla="*/ 2147483647 h 832"/>
              <a:gd name="T122" fmla="*/ 2147483647 w 452"/>
              <a:gd name="T123" fmla="*/ 2147483647 h 832"/>
              <a:gd name="T124" fmla="*/ 2147483647 w 452"/>
              <a:gd name="T125" fmla="*/ 2147483647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2"/>
              <a:gd name="T190" fmla="*/ 0 h 832"/>
              <a:gd name="T191" fmla="*/ 452 w 452"/>
              <a:gd name="T192" fmla="*/ 832 h 8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FFC00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10" name="Freeform 254">
            <a:extLst>
              <a:ext uri="{FF2B5EF4-FFF2-40B4-BE49-F238E27FC236}">
                <a16:creationId xmlns:a16="http://schemas.microsoft.com/office/drawing/2014/main" id="{8B0344CE-57FE-4259-9C94-6A43C35A369B}"/>
              </a:ext>
            </a:extLst>
          </p:cNvPr>
          <p:cNvSpPr>
            <a:spLocks/>
          </p:cNvSpPr>
          <p:nvPr>
            <p:custDataLst>
              <p:tags r:id="rId181"/>
            </p:custDataLst>
          </p:nvPr>
        </p:nvSpPr>
        <p:spPr bwMode="auto">
          <a:xfrm>
            <a:off x="4743450" y="3735388"/>
            <a:ext cx="36513" cy="66675"/>
          </a:xfrm>
          <a:custGeom>
            <a:avLst/>
            <a:gdLst>
              <a:gd name="T0" fmla="*/ 2147483647 w 80"/>
              <a:gd name="T1" fmla="*/ 2147483647 h 126"/>
              <a:gd name="T2" fmla="*/ 2147483647 w 80"/>
              <a:gd name="T3" fmla="*/ 2147483647 h 126"/>
              <a:gd name="T4" fmla="*/ 2147483647 w 80"/>
              <a:gd name="T5" fmla="*/ 2147483647 h 126"/>
              <a:gd name="T6" fmla="*/ 2147483647 w 80"/>
              <a:gd name="T7" fmla="*/ 2147483647 h 126"/>
              <a:gd name="T8" fmla="*/ 2147483647 w 80"/>
              <a:gd name="T9" fmla="*/ 2147483647 h 126"/>
              <a:gd name="T10" fmla="*/ 2147483647 w 80"/>
              <a:gd name="T11" fmla="*/ 2147483647 h 126"/>
              <a:gd name="T12" fmla="*/ 2147483647 w 80"/>
              <a:gd name="T13" fmla="*/ 2147483647 h 126"/>
              <a:gd name="T14" fmla="*/ 2147483647 w 80"/>
              <a:gd name="T15" fmla="*/ 2147483647 h 126"/>
              <a:gd name="T16" fmla="*/ 2147483647 w 80"/>
              <a:gd name="T17" fmla="*/ 2147483647 h 126"/>
              <a:gd name="T18" fmla="*/ 2147483647 w 80"/>
              <a:gd name="T19" fmla="*/ 2147483647 h 126"/>
              <a:gd name="T20" fmla="*/ 2147483647 w 80"/>
              <a:gd name="T21" fmla="*/ 2147483647 h 126"/>
              <a:gd name="T22" fmla="*/ 0 w 80"/>
              <a:gd name="T23" fmla="*/ 2147483647 h 126"/>
              <a:gd name="T24" fmla="*/ 2147483647 w 80"/>
              <a:gd name="T25" fmla="*/ 2147483647 h 126"/>
              <a:gd name="T26" fmla="*/ 2147483647 w 80"/>
              <a:gd name="T27" fmla="*/ 2147483647 h 126"/>
              <a:gd name="T28" fmla="*/ 2147483647 w 80"/>
              <a:gd name="T29" fmla="*/ 2147483647 h 126"/>
              <a:gd name="T30" fmla="*/ 2147483647 w 80"/>
              <a:gd name="T31" fmla="*/ 2147483647 h 126"/>
              <a:gd name="T32" fmla="*/ 2147483647 w 80"/>
              <a:gd name="T33" fmla="*/ 2147483647 h 126"/>
              <a:gd name="T34" fmla="*/ 2147483647 w 80"/>
              <a:gd name="T35" fmla="*/ 0 h 126"/>
              <a:gd name="T36" fmla="*/ 2147483647 w 80"/>
              <a:gd name="T37" fmla="*/ 0 h 126"/>
              <a:gd name="T38" fmla="*/ 2147483647 w 80"/>
              <a:gd name="T39" fmla="*/ 2147483647 h 126"/>
              <a:gd name="T40" fmla="*/ 2147483647 w 80"/>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126"/>
              <a:gd name="T65" fmla="*/ 80 w 80"/>
              <a:gd name="T66" fmla="*/ 126 h 1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11" name="Freeform 255">
            <a:extLst>
              <a:ext uri="{FF2B5EF4-FFF2-40B4-BE49-F238E27FC236}">
                <a16:creationId xmlns:a16="http://schemas.microsoft.com/office/drawing/2014/main" id="{DBA3059A-A4E0-404E-A2EF-9925EBE644F9}"/>
              </a:ext>
            </a:extLst>
          </p:cNvPr>
          <p:cNvSpPr>
            <a:spLocks/>
          </p:cNvSpPr>
          <p:nvPr>
            <p:custDataLst>
              <p:tags r:id="rId182"/>
            </p:custDataLst>
          </p:nvPr>
        </p:nvSpPr>
        <p:spPr bwMode="auto">
          <a:xfrm>
            <a:off x="4732338" y="3695700"/>
            <a:ext cx="55562" cy="60325"/>
          </a:xfrm>
          <a:custGeom>
            <a:avLst/>
            <a:gdLst>
              <a:gd name="T0" fmla="*/ 2147483647 w 124"/>
              <a:gd name="T1" fmla="*/ 0 h 117"/>
              <a:gd name="T2" fmla="*/ 2147483647 w 124"/>
              <a:gd name="T3" fmla="*/ 2147483647 h 117"/>
              <a:gd name="T4" fmla="*/ 2147483647 w 124"/>
              <a:gd name="T5" fmla="*/ 2147483647 h 117"/>
              <a:gd name="T6" fmla="*/ 2147483647 w 124"/>
              <a:gd name="T7" fmla="*/ 2147483647 h 117"/>
              <a:gd name="T8" fmla="*/ 2147483647 w 124"/>
              <a:gd name="T9" fmla="*/ 2147483647 h 117"/>
              <a:gd name="T10" fmla="*/ 2147483647 w 124"/>
              <a:gd name="T11" fmla="*/ 2147483647 h 117"/>
              <a:gd name="T12" fmla="*/ 2147483647 w 124"/>
              <a:gd name="T13" fmla="*/ 2147483647 h 117"/>
              <a:gd name="T14" fmla="*/ 2147483647 w 124"/>
              <a:gd name="T15" fmla="*/ 2147483647 h 117"/>
              <a:gd name="T16" fmla="*/ 2147483647 w 124"/>
              <a:gd name="T17" fmla="*/ 2147483647 h 117"/>
              <a:gd name="T18" fmla="*/ 2147483647 w 124"/>
              <a:gd name="T19" fmla="*/ 2147483647 h 117"/>
              <a:gd name="T20" fmla="*/ 2147483647 w 124"/>
              <a:gd name="T21" fmla="*/ 2147483647 h 117"/>
              <a:gd name="T22" fmla="*/ 2147483647 w 124"/>
              <a:gd name="T23" fmla="*/ 2147483647 h 117"/>
              <a:gd name="T24" fmla="*/ 2147483647 w 124"/>
              <a:gd name="T25" fmla="*/ 2147483647 h 117"/>
              <a:gd name="T26" fmla="*/ 2147483647 w 124"/>
              <a:gd name="T27" fmla="*/ 2147483647 h 117"/>
              <a:gd name="T28" fmla="*/ 2147483647 w 124"/>
              <a:gd name="T29" fmla="*/ 2147483647 h 117"/>
              <a:gd name="T30" fmla="*/ 2147483647 w 124"/>
              <a:gd name="T31" fmla="*/ 2147483647 h 117"/>
              <a:gd name="T32" fmla="*/ 2147483647 w 124"/>
              <a:gd name="T33" fmla="*/ 2147483647 h 117"/>
              <a:gd name="T34" fmla="*/ 2147483647 w 124"/>
              <a:gd name="T35" fmla="*/ 2147483647 h 117"/>
              <a:gd name="T36" fmla="*/ 2147483647 w 124"/>
              <a:gd name="T37" fmla="*/ 2147483647 h 117"/>
              <a:gd name="T38" fmla="*/ 2147483647 w 124"/>
              <a:gd name="T39" fmla="*/ 2147483647 h 117"/>
              <a:gd name="T40" fmla="*/ 0 w 124"/>
              <a:gd name="T41" fmla="*/ 2147483647 h 117"/>
              <a:gd name="T42" fmla="*/ 2147483647 w 124"/>
              <a:gd name="T43" fmla="*/ 2147483647 h 117"/>
              <a:gd name="T44" fmla="*/ 2147483647 w 124"/>
              <a:gd name="T45" fmla="*/ 2147483647 h 117"/>
              <a:gd name="T46" fmla="*/ 2147483647 w 124"/>
              <a:gd name="T47" fmla="*/ 2147483647 h 117"/>
              <a:gd name="T48" fmla="*/ 2147483647 w 124"/>
              <a:gd name="T49" fmla="*/ 2147483647 h 117"/>
              <a:gd name="T50" fmla="*/ 2147483647 w 124"/>
              <a:gd name="T51" fmla="*/ 2147483647 h 117"/>
              <a:gd name="T52" fmla="*/ 2147483647 w 124"/>
              <a:gd name="T53" fmla="*/ 2147483647 h 117"/>
              <a:gd name="T54" fmla="*/ 2147483647 w 124"/>
              <a:gd name="T55" fmla="*/ 2147483647 h 117"/>
              <a:gd name="T56" fmla="*/ 2147483647 w 124"/>
              <a:gd name="T57" fmla="*/ 2147483647 h 117"/>
              <a:gd name="T58" fmla="*/ 2147483647 w 124"/>
              <a:gd name="T59" fmla="*/ 2147483647 h 117"/>
              <a:gd name="T60" fmla="*/ 2147483647 w 124"/>
              <a:gd name="T61" fmla="*/ 2147483647 h 117"/>
              <a:gd name="T62" fmla="*/ 2147483647 w 124"/>
              <a:gd name="T63" fmla="*/ 2147483647 h 117"/>
              <a:gd name="T64" fmla="*/ 2147483647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4"/>
              <a:gd name="T100" fmla="*/ 0 h 117"/>
              <a:gd name="T101" fmla="*/ 124 w 124"/>
              <a:gd name="T102" fmla="*/ 117 h 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12" name="Freeform 256">
            <a:extLst>
              <a:ext uri="{FF2B5EF4-FFF2-40B4-BE49-F238E27FC236}">
                <a16:creationId xmlns:a16="http://schemas.microsoft.com/office/drawing/2014/main" id="{947D11F5-3C96-4E6F-B677-740580258BCD}"/>
              </a:ext>
            </a:extLst>
          </p:cNvPr>
          <p:cNvSpPr>
            <a:spLocks/>
          </p:cNvSpPr>
          <p:nvPr>
            <p:custDataLst>
              <p:tags r:id="rId183"/>
            </p:custDataLst>
          </p:nvPr>
        </p:nvSpPr>
        <p:spPr bwMode="auto">
          <a:xfrm>
            <a:off x="5041900" y="2395538"/>
            <a:ext cx="503238" cy="473075"/>
          </a:xfrm>
          <a:custGeom>
            <a:avLst/>
            <a:gdLst>
              <a:gd name="T0" fmla="*/ 2147483647 w 1156"/>
              <a:gd name="T1" fmla="*/ 2147483647 h 900"/>
              <a:gd name="T2" fmla="*/ 2147483647 w 1156"/>
              <a:gd name="T3" fmla="*/ 2147483647 h 900"/>
              <a:gd name="T4" fmla="*/ 2147483647 w 1156"/>
              <a:gd name="T5" fmla="*/ 2147483647 h 900"/>
              <a:gd name="T6" fmla="*/ 2147483647 w 1156"/>
              <a:gd name="T7" fmla="*/ 2147483647 h 900"/>
              <a:gd name="T8" fmla="*/ 2147483647 w 1156"/>
              <a:gd name="T9" fmla="*/ 2147483647 h 900"/>
              <a:gd name="T10" fmla="*/ 2147483647 w 1156"/>
              <a:gd name="T11" fmla="*/ 2147483647 h 900"/>
              <a:gd name="T12" fmla="*/ 2147483647 w 1156"/>
              <a:gd name="T13" fmla="*/ 2147483647 h 900"/>
              <a:gd name="T14" fmla="*/ 2147483647 w 1156"/>
              <a:gd name="T15" fmla="*/ 2147483647 h 900"/>
              <a:gd name="T16" fmla="*/ 2147483647 w 1156"/>
              <a:gd name="T17" fmla="*/ 2147483647 h 900"/>
              <a:gd name="T18" fmla="*/ 2147483647 w 1156"/>
              <a:gd name="T19" fmla="*/ 2147483647 h 900"/>
              <a:gd name="T20" fmla="*/ 2147483647 w 1156"/>
              <a:gd name="T21" fmla="*/ 2147483647 h 900"/>
              <a:gd name="T22" fmla="*/ 2147483647 w 1156"/>
              <a:gd name="T23" fmla="*/ 2147483647 h 900"/>
              <a:gd name="T24" fmla="*/ 2147483647 w 1156"/>
              <a:gd name="T25" fmla="*/ 2147483647 h 900"/>
              <a:gd name="T26" fmla="*/ 2147483647 w 1156"/>
              <a:gd name="T27" fmla="*/ 2147483647 h 900"/>
              <a:gd name="T28" fmla="*/ 2147483647 w 1156"/>
              <a:gd name="T29" fmla="*/ 2147483647 h 900"/>
              <a:gd name="T30" fmla="*/ 2147483647 w 1156"/>
              <a:gd name="T31" fmla="*/ 2147483647 h 900"/>
              <a:gd name="T32" fmla="*/ 2147483647 w 1156"/>
              <a:gd name="T33" fmla="*/ 2147483647 h 900"/>
              <a:gd name="T34" fmla="*/ 2147483647 w 1156"/>
              <a:gd name="T35" fmla="*/ 2147483647 h 900"/>
              <a:gd name="T36" fmla="*/ 2147483647 w 1156"/>
              <a:gd name="T37" fmla="*/ 2147483647 h 900"/>
              <a:gd name="T38" fmla="*/ 2147483647 w 1156"/>
              <a:gd name="T39" fmla="*/ 2147483647 h 900"/>
              <a:gd name="T40" fmla="*/ 2147483647 w 1156"/>
              <a:gd name="T41" fmla="*/ 2147483647 h 900"/>
              <a:gd name="T42" fmla="*/ 2147483647 w 1156"/>
              <a:gd name="T43" fmla="*/ 2147483647 h 900"/>
              <a:gd name="T44" fmla="*/ 2147483647 w 1156"/>
              <a:gd name="T45" fmla="*/ 2147483647 h 900"/>
              <a:gd name="T46" fmla="*/ 2147483647 w 1156"/>
              <a:gd name="T47" fmla="*/ 2147483647 h 900"/>
              <a:gd name="T48" fmla="*/ 2147483647 w 1156"/>
              <a:gd name="T49" fmla="*/ 2147483647 h 900"/>
              <a:gd name="T50" fmla="*/ 2147483647 w 1156"/>
              <a:gd name="T51" fmla="*/ 2147483647 h 900"/>
              <a:gd name="T52" fmla="*/ 2147483647 w 1156"/>
              <a:gd name="T53" fmla="*/ 2147483647 h 900"/>
              <a:gd name="T54" fmla="*/ 2147483647 w 1156"/>
              <a:gd name="T55" fmla="*/ 2147483647 h 900"/>
              <a:gd name="T56" fmla="*/ 2147483647 w 1156"/>
              <a:gd name="T57" fmla="*/ 2147483647 h 900"/>
              <a:gd name="T58" fmla="*/ 2147483647 w 1156"/>
              <a:gd name="T59" fmla="*/ 2147483647 h 900"/>
              <a:gd name="T60" fmla="*/ 2147483647 w 1156"/>
              <a:gd name="T61" fmla="*/ 2147483647 h 900"/>
              <a:gd name="T62" fmla="*/ 2147483647 w 1156"/>
              <a:gd name="T63" fmla="*/ 2147483647 h 900"/>
              <a:gd name="T64" fmla="*/ 2147483647 w 1156"/>
              <a:gd name="T65" fmla="*/ 2147483647 h 900"/>
              <a:gd name="T66" fmla="*/ 2147483647 w 1156"/>
              <a:gd name="T67" fmla="*/ 2147483647 h 900"/>
              <a:gd name="T68" fmla="*/ 2147483647 w 1156"/>
              <a:gd name="T69" fmla="*/ 2147483647 h 900"/>
              <a:gd name="T70" fmla="*/ 2147483647 w 1156"/>
              <a:gd name="T71" fmla="*/ 2147483647 h 900"/>
              <a:gd name="T72" fmla="*/ 2147483647 w 1156"/>
              <a:gd name="T73" fmla="*/ 2147483647 h 900"/>
              <a:gd name="T74" fmla="*/ 2147483647 w 1156"/>
              <a:gd name="T75" fmla="*/ 2147483647 h 900"/>
              <a:gd name="T76" fmla="*/ 2147483647 w 1156"/>
              <a:gd name="T77" fmla="*/ 2147483647 h 900"/>
              <a:gd name="T78" fmla="*/ 2147483647 w 1156"/>
              <a:gd name="T79" fmla="*/ 2147483647 h 900"/>
              <a:gd name="T80" fmla="*/ 2147483647 w 1156"/>
              <a:gd name="T81" fmla="*/ 2147483647 h 900"/>
              <a:gd name="T82" fmla="*/ 2147483647 w 1156"/>
              <a:gd name="T83" fmla="*/ 2147483647 h 900"/>
              <a:gd name="T84" fmla="*/ 2147483647 w 1156"/>
              <a:gd name="T85" fmla="*/ 2147483647 h 900"/>
              <a:gd name="T86" fmla="*/ 2147483647 w 1156"/>
              <a:gd name="T87" fmla="*/ 2147483647 h 900"/>
              <a:gd name="T88" fmla="*/ 2147483647 w 1156"/>
              <a:gd name="T89" fmla="*/ 2147483647 h 900"/>
              <a:gd name="T90" fmla="*/ 2147483647 w 1156"/>
              <a:gd name="T91" fmla="*/ 2147483647 h 900"/>
              <a:gd name="T92" fmla="*/ 2147483647 w 1156"/>
              <a:gd name="T93" fmla="*/ 2147483647 h 900"/>
              <a:gd name="T94" fmla="*/ 2147483647 w 1156"/>
              <a:gd name="T95" fmla="*/ 2147483647 h 900"/>
              <a:gd name="T96" fmla="*/ 2147483647 w 1156"/>
              <a:gd name="T97" fmla="*/ 2147483647 h 900"/>
              <a:gd name="T98" fmla="*/ 2147483647 w 1156"/>
              <a:gd name="T99" fmla="*/ 2147483647 h 900"/>
              <a:gd name="T100" fmla="*/ 2147483647 w 1156"/>
              <a:gd name="T101" fmla="*/ 2147483647 h 900"/>
              <a:gd name="T102" fmla="*/ 2147483647 w 1156"/>
              <a:gd name="T103" fmla="*/ 2147483647 h 900"/>
              <a:gd name="T104" fmla="*/ 2147483647 w 1156"/>
              <a:gd name="T105" fmla="*/ 2147483647 h 900"/>
              <a:gd name="T106" fmla="*/ 2147483647 w 1156"/>
              <a:gd name="T107" fmla="*/ 2147483647 h 900"/>
              <a:gd name="T108" fmla="*/ 2147483647 w 1156"/>
              <a:gd name="T109" fmla="*/ 2147483647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56"/>
              <a:gd name="T166" fmla="*/ 0 h 900"/>
              <a:gd name="T167" fmla="*/ 1156 w 1156"/>
              <a:gd name="T168" fmla="*/ 900 h 9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FFC00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13" name="Freeform 257">
            <a:extLst>
              <a:ext uri="{FF2B5EF4-FFF2-40B4-BE49-F238E27FC236}">
                <a16:creationId xmlns:a16="http://schemas.microsoft.com/office/drawing/2014/main" id="{841DA310-BAC0-47E7-89F2-E30A90FE5D12}"/>
              </a:ext>
            </a:extLst>
          </p:cNvPr>
          <p:cNvSpPr>
            <a:spLocks/>
          </p:cNvSpPr>
          <p:nvPr>
            <p:custDataLst>
              <p:tags r:id="rId184"/>
            </p:custDataLst>
          </p:nvPr>
        </p:nvSpPr>
        <p:spPr bwMode="auto">
          <a:xfrm>
            <a:off x="5065713" y="3052763"/>
            <a:ext cx="247650" cy="228600"/>
          </a:xfrm>
          <a:custGeom>
            <a:avLst/>
            <a:gdLst>
              <a:gd name="T0" fmla="*/ 2147483647 w 571"/>
              <a:gd name="T1" fmla="*/ 2147483647 h 443"/>
              <a:gd name="T2" fmla="*/ 2147483647 w 571"/>
              <a:gd name="T3" fmla="*/ 2147483647 h 443"/>
              <a:gd name="T4" fmla="*/ 2147483647 w 571"/>
              <a:gd name="T5" fmla="*/ 2147483647 h 443"/>
              <a:gd name="T6" fmla="*/ 2147483647 w 571"/>
              <a:gd name="T7" fmla="*/ 2147483647 h 443"/>
              <a:gd name="T8" fmla="*/ 2147483647 w 571"/>
              <a:gd name="T9" fmla="*/ 2147483647 h 443"/>
              <a:gd name="T10" fmla="*/ 2147483647 w 571"/>
              <a:gd name="T11" fmla="*/ 2147483647 h 443"/>
              <a:gd name="T12" fmla="*/ 2147483647 w 571"/>
              <a:gd name="T13" fmla="*/ 2147483647 h 443"/>
              <a:gd name="T14" fmla="*/ 2147483647 w 571"/>
              <a:gd name="T15" fmla="*/ 2147483647 h 443"/>
              <a:gd name="T16" fmla="*/ 2147483647 w 571"/>
              <a:gd name="T17" fmla="*/ 2147483647 h 443"/>
              <a:gd name="T18" fmla="*/ 2147483647 w 571"/>
              <a:gd name="T19" fmla="*/ 2147483647 h 443"/>
              <a:gd name="T20" fmla="*/ 2147483647 w 571"/>
              <a:gd name="T21" fmla="*/ 2147483647 h 443"/>
              <a:gd name="T22" fmla="*/ 2147483647 w 571"/>
              <a:gd name="T23" fmla="*/ 2147483647 h 443"/>
              <a:gd name="T24" fmla="*/ 2147483647 w 571"/>
              <a:gd name="T25" fmla="*/ 2147483647 h 443"/>
              <a:gd name="T26" fmla="*/ 2147483647 w 571"/>
              <a:gd name="T27" fmla="*/ 2147483647 h 443"/>
              <a:gd name="T28" fmla="*/ 2147483647 w 571"/>
              <a:gd name="T29" fmla="*/ 2147483647 h 443"/>
              <a:gd name="T30" fmla="*/ 2147483647 w 571"/>
              <a:gd name="T31" fmla="*/ 2147483647 h 443"/>
              <a:gd name="T32" fmla="*/ 2147483647 w 571"/>
              <a:gd name="T33" fmla="*/ 2147483647 h 443"/>
              <a:gd name="T34" fmla="*/ 2147483647 w 571"/>
              <a:gd name="T35" fmla="*/ 2147483647 h 443"/>
              <a:gd name="T36" fmla="*/ 2147483647 w 571"/>
              <a:gd name="T37" fmla="*/ 2147483647 h 443"/>
              <a:gd name="T38" fmla="*/ 2147483647 w 571"/>
              <a:gd name="T39" fmla="*/ 2147483647 h 443"/>
              <a:gd name="T40" fmla="*/ 2147483647 w 571"/>
              <a:gd name="T41" fmla="*/ 2147483647 h 443"/>
              <a:gd name="T42" fmla="*/ 2147483647 w 571"/>
              <a:gd name="T43" fmla="*/ 2147483647 h 443"/>
              <a:gd name="T44" fmla="*/ 2147483647 w 571"/>
              <a:gd name="T45" fmla="*/ 2147483647 h 443"/>
              <a:gd name="T46" fmla="*/ 2147483647 w 571"/>
              <a:gd name="T47" fmla="*/ 2147483647 h 443"/>
              <a:gd name="T48" fmla="*/ 2147483647 w 571"/>
              <a:gd name="T49" fmla="*/ 2147483647 h 443"/>
              <a:gd name="T50" fmla="*/ 2147483647 w 571"/>
              <a:gd name="T51" fmla="*/ 2147483647 h 443"/>
              <a:gd name="T52" fmla="*/ 2147483647 w 571"/>
              <a:gd name="T53" fmla="*/ 2147483647 h 443"/>
              <a:gd name="T54" fmla="*/ 2147483647 w 571"/>
              <a:gd name="T55" fmla="*/ 2147483647 h 443"/>
              <a:gd name="T56" fmla="*/ 2147483647 w 571"/>
              <a:gd name="T57" fmla="*/ 2147483647 h 443"/>
              <a:gd name="T58" fmla="*/ 2147483647 w 571"/>
              <a:gd name="T59" fmla="*/ 2147483647 h 443"/>
              <a:gd name="T60" fmla="*/ 2147483647 w 571"/>
              <a:gd name="T61" fmla="*/ 2147483647 h 443"/>
              <a:gd name="T62" fmla="*/ 2147483647 w 571"/>
              <a:gd name="T63" fmla="*/ 2147483647 h 443"/>
              <a:gd name="T64" fmla="*/ 2147483647 w 571"/>
              <a:gd name="T65" fmla="*/ 2147483647 h 443"/>
              <a:gd name="T66" fmla="*/ 2147483647 w 571"/>
              <a:gd name="T67" fmla="*/ 2147483647 h 443"/>
              <a:gd name="T68" fmla="*/ 2147483647 w 571"/>
              <a:gd name="T69" fmla="*/ 2147483647 h 443"/>
              <a:gd name="T70" fmla="*/ 2147483647 w 571"/>
              <a:gd name="T71" fmla="*/ 2147483647 h 443"/>
              <a:gd name="T72" fmla="*/ 2147483647 w 571"/>
              <a:gd name="T73" fmla="*/ 2147483647 h 443"/>
              <a:gd name="T74" fmla="*/ 2147483647 w 571"/>
              <a:gd name="T75" fmla="*/ 2147483647 h 443"/>
              <a:gd name="T76" fmla="*/ 2147483647 w 571"/>
              <a:gd name="T77" fmla="*/ 2147483647 h 443"/>
              <a:gd name="T78" fmla="*/ 2147483647 w 571"/>
              <a:gd name="T79" fmla="*/ 2147483647 h 443"/>
              <a:gd name="T80" fmla="*/ 2147483647 w 571"/>
              <a:gd name="T81" fmla="*/ 2147483647 h 443"/>
              <a:gd name="T82" fmla="*/ 0 w 571"/>
              <a:gd name="T83" fmla="*/ 2147483647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1"/>
              <a:gd name="T127" fmla="*/ 0 h 443"/>
              <a:gd name="T128" fmla="*/ 571 w 571"/>
              <a:gd name="T129" fmla="*/ 443 h 4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FFFF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14" name="Freeform 258">
            <a:extLst>
              <a:ext uri="{FF2B5EF4-FFF2-40B4-BE49-F238E27FC236}">
                <a16:creationId xmlns:a16="http://schemas.microsoft.com/office/drawing/2014/main" id="{1C43B966-FFA0-478C-BBD7-AD66BD6C4539}"/>
              </a:ext>
            </a:extLst>
          </p:cNvPr>
          <p:cNvSpPr>
            <a:spLocks/>
          </p:cNvSpPr>
          <p:nvPr>
            <p:custDataLst>
              <p:tags r:id="rId185"/>
            </p:custDataLst>
          </p:nvPr>
        </p:nvSpPr>
        <p:spPr bwMode="auto">
          <a:xfrm>
            <a:off x="5260975" y="2827338"/>
            <a:ext cx="120650" cy="120650"/>
          </a:xfrm>
          <a:custGeom>
            <a:avLst/>
            <a:gdLst>
              <a:gd name="T0" fmla="*/ 0 w 286"/>
              <a:gd name="T1" fmla="*/ 2147483647 h 228"/>
              <a:gd name="T2" fmla="*/ 2147483647 w 286"/>
              <a:gd name="T3" fmla="*/ 2147483647 h 228"/>
              <a:gd name="T4" fmla="*/ 2147483647 w 286"/>
              <a:gd name="T5" fmla="*/ 2147483647 h 228"/>
              <a:gd name="T6" fmla="*/ 2147483647 w 286"/>
              <a:gd name="T7" fmla="*/ 2147483647 h 228"/>
              <a:gd name="T8" fmla="*/ 2147483647 w 286"/>
              <a:gd name="T9" fmla="*/ 2147483647 h 228"/>
              <a:gd name="T10" fmla="*/ 2147483647 w 286"/>
              <a:gd name="T11" fmla="*/ 2147483647 h 228"/>
              <a:gd name="T12" fmla="*/ 2147483647 w 286"/>
              <a:gd name="T13" fmla="*/ 2147483647 h 228"/>
              <a:gd name="T14" fmla="*/ 2147483647 w 286"/>
              <a:gd name="T15" fmla="*/ 2147483647 h 228"/>
              <a:gd name="T16" fmla="*/ 2147483647 w 286"/>
              <a:gd name="T17" fmla="*/ 2147483647 h 228"/>
              <a:gd name="T18" fmla="*/ 2147483647 w 286"/>
              <a:gd name="T19" fmla="*/ 2147483647 h 228"/>
              <a:gd name="T20" fmla="*/ 2147483647 w 286"/>
              <a:gd name="T21" fmla="*/ 2147483647 h 228"/>
              <a:gd name="T22" fmla="*/ 2147483647 w 286"/>
              <a:gd name="T23" fmla="*/ 2147483647 h 228"/>
              <a:gd name="T24" fmla="*/ 2147483647 w 286"/>
              <a:gd name="T25" fmla="*/ 2147483647 h 228"/>
              <a:gd name="T26" fmla="*/ 2147483647 w 286"/>
              <a:gd name="T27" fmla="*/ 2147483647 h 228"/>
              <a:gd name="T28" fmla="*/ 2147483647 w 286"/>
              <a:gd name="T29" fmla="*/ 2147483647 h 228"/>
              <a:gd name="T30" fmla="*/ 2147483647 w 286"/>
              <a:gd name="T31" fmla="*/ 2147483647 h 228"/>
              <a:gd name="T32" fmla="*/ 2147483647 w 286"/>
              <a:gd name="T33" fmla="*/ 2147483647 h 228"/>
              <a:gd name="T34" fmla="*/ 2147483647 w 286"/>
              <a:gd name="T35" fmla="*/ 2147483647 h 228"/>
              <a:gd name="T36" fmla="*/ 2147483647 w 286"/>
              <a:gd name="T37" fmla="*/ 2147483647 h 228"/>
              <a:gd name="T38" fmla="*/ 2147483647 w 286"/>
              <a:gd name="T39" fmla="*/ 2147483647 h 228"/>
              <a:gd name="T40" fmla="*/ 2147483647 w 286"/>
              <a:gd name="T41" fmla="*/ 2147483647 h 228"/>
              <a:gd name="T42" fmla="*/ 2147483647 w 286"/>
              <a:gd name="T43" fmla="*/ 2147483647 h 228"/>
              <a:gd name="T44" fmla="*/ 2147483647 w 286"/>
              <a:gd name="T45" fmla="*/ 2147483647 h 228"/>
              <a:gd name="T46" fmla="*/ 2147483647 w 286"/>
              <a:gd name="T47" fmla="*/ 2147483647 h 228"/>
              <a:gd name="T48" fmla="*/ 2147483647 w 286"/>
              <a:gd name="T49" fmla="*/ 2147483647 h 228"/>
              <a:gd name="T50" fmla="*/ 2147483647 w 286"/>
              <a:gd name="T51" fmla="*/ 2147483647 h 228"/>
              <a:gd name="T52" fmla="*/ 2147483647 w 286"/>
              <a:gd name="T53" fmla="*/ 2147483647 h 228"/>
              <a:gd name="T54" fmla="*/ 2147483647 w 286"/>
              <a:gd name="T55" fmla="*/ 2147483647 h 228"/>
              <a:gd name="T56" fmla="*/ 2147483647 w 286"/>
              <a:gd name="T57" fmla="*/ 0 h 228"/>
              <a:gd name="T58" fmla="*/ 2147483647 w 286"/>
              <a:gd name="T59" fmla="*/ 2147483647 h 228"/>
              <a:gd name="T60" fmla="*/ 2147483647 w 286"/>
              <a:gd name="T61" fmla="*/ 2147483647 h 228"/>
              <a:gd name="T62" fmla="*/ 2147483647 w 286"/>
              <a:gd name="T63" fmla="*/ 2147483647 h 228"/>
              <a:gd name="T64" fmla="*/ 2147483647 w 286"/>
              <a:gd name="T65" fmla="*/ 2147483647 h 228"/>
              <a:gd name="T66" fmla="*/ 2147483647 w 286"/>
              <a:gd name="T67" fmla="*/ 2147483647 h 228"/>
              <a:gd name="T68" fmla="*/ 2147483647 w 286"/>
              <a:gd name="T69" fmla="*/ 2147483647 h 228"/>
              <a:gd name="T70" fmla="*/ 2147483647 w 286"/>
              <a:gd name="T71" fmla="*/ 2147483647 h 228"/>
              <a:gd name="T72" fmla="*/ 2147483647 w 286"/>
              <a:gd name="T73" fmla="*/ 2147483647 h 228"/>
              <a:gd name="T74" fmla="*/ 2147483647 w 286"/>
              <a:gd name="T75" fmla="*/ 2147483647 h 228"/>
              <a:gd name="T76" fmla="*/ 0 w 286"/>
              <a:gd name="T77" fmla="*/ 214748364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6"/>
              <a:gd name="T118" fmla="*/ 0 h 228"/>
              <a:gd name="T119" fmla="*/ 286 w 286"/>
              <a:gd name="T120" fmla="*/ 228 h 2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15" name="Freeform 259">
            <a:extLst>
              <a:ext uri="{FF2B5EF4-FFF2-40B4-BE49-F238E27FC236}">
                <a16:creationId xmlns:a16="http://schemas.microsoft.com/office/drawing/2014/main" id="{188264F4-FC1D-4024-BDF6-31C1A36DDE52}"/>
              </a:ext>
            </a:extLst>
          </p:cNvPr>
          <p:cNvSpPr>
            <a:spLocks/>
          </p:cNvSpPr>
          <p:nvPr>
            <p:custDataLst>
              <p:tags r:id="rId186"/>
            </p:custDataLst>
          </p:nvPr>
        </p:nvSpPr>
        <p:spPr bwMode="auto">
          <a:xfrm>
            <a:off x="4948238" y="2479675"/>
            <a:ext cx="222250" cy="263525"/>
          </a:xfrm>
          <a:custGeom>
            <a:avLst/>
            <a:gdLst>
              <a:gd name="T0" fmla="*/ 2147483647 w 524"/>
              <a:gd name="T1" fmla="*/ 2147483647 h 505"/>
              <a:gd name="T2" fmla="*/ 2147483647 w 524"/>
              <a:gd name="T3" fmla="*/ 2147483647 h 505"/>
              <a:gd name="T4" fmla="*/ 2147483647 w 524"/>
              <a:gd name="T5" fmla="*/ 2147483647 h 505"/>
              <a:gd name="T6" fmla="*/ 2147483647 w 524"/>
              <a:gd name="T7" fmla="*/ 2147483647 h 505"/>
              <a:gd name="T8" fmla="*/ 2147483647 w 524"/>
              <a:gd name="T9" fmla="*/ 2147483647 h 505"/>
              <a:gd name="T10" fmla="*/ 2147483647 w 524"/>
              <a:gd name="T11" fmla="*/ 2147483647 h 505"/>
              <a:gd name="T12" fmla="*/ 2147483647 w 524"/>
              <a:gd name="T13" fmla="*/ 2147483647 h 505"/>
              <a:gd name="T14" fmla="*/ 2147483647 w 524"/>
              <a:gd name="T15" fmla="*/ 2147483647 h 505"/>
              <a:gd name="T16" fmla="*/ 2147483647 w 524"/>
              <a:gd name="T17" fmla="*/ 2147483647 h 505"/>
              <a:gd name="T18" fmla="*/ 2147483647 w 524"/>
              <a:gd name="T19" fmla="*/ 2147483647 h 505"/>
              <a:gd name="T20" fmla="*/ 2147483647 w 524"/>
              <a:gd name="T21" fmla="*/ 2147483647 h 505"/>
              <a:gd name="T22" fmla="*/ 2147483647 w 524"/>
              <a:gd name="T23" fmla="*/ 2147483647 h 505"/>
              <a:gd name="T24" fmla="*/ 2147483647 w 524"/>
              <a:gd name="T25" fmla="*/ 2147483647 h 505"/>
              <a:gd name="T26" fmla="*/ 2147483647 w 524"/>
              <a:gd name="T27" fmla="*/ 2147483647 h 505"/>
              <a:gd name="T28" fmla="*/ 2147483647 w 524"/>
              <a:gd name="T29" fmla="*/ 2147483647 h 505"/>
              <a:gd name="T30" fmla="*/ 2147483647 w 524"/>
              <a:gd name="T31" fmla="*/ 2147483647 h 505"/>
              <a:gd name="T32" fmla="*/ 2147483647 w 524"/>
              <a:gd name="T33" fmla="*/ 2147483647 h 505"/>
              <a:gd name="T34" fmla="*/ 2147483647 w 524"/>
              <a:gd name="T35" fmla="*/ 2147483647 h 505"/>
              <a:gd name="T36" fmla="*/ 2147483647 w 524"/>
              <a:gd name="T37" fmla="*/ 2147483647 h 505"/>
              <a:gd name="T38" fmla="*/ 2147483647 w 524"/>
              <a:gd name="T39" fmla="*/ 2147483647 h 505"/>
              <a:gd name="T40" fmla="*/ 2147483647 w 524"/>
              <a:gd name="T41" fmla="*/ 2147483647 h 505"/>
              <a:gd name="T42" fmla="*/ 2147483647 w 524"/>
              <a:gd name="T43" fmla="*/ 2147483647 h 505"/>
              <a:gd name="T44" fmla="*/ 2147483647 w 524"/>
              <a:gd name="T45" fmla="*/ 2147483647 h 505"/>
              <a:gd name="T46" fmla="*/ 2147483647 w 524"/>
              <a:gd name="T47" fmla="*/ 2147483647 h 505"/>
              <a:gd name="T48" fmla="*/ 2147483647 w 524"/>
              <a:gd name="T49" fmla="*/ 2147483647 h 505"/>
              <a:gd name="T50" fmla="*/ 2147483647 w 524"/>
              <a:gd name="T51" fmla="*/ 2147483647 h 505"/>
              <a:gd name="T52" fmla="*/ 2147483647 w 524"/>
              <a:gd name="T53" fmla="*/ 2147483647 h 505"/>
              <a:gd name="T54" fmla="*/ 2147483647 w 524"/>
              <a:gd name="T55" fmla="*/ 2147483647 h 505"/>
              <a:gd name="T56" fmla="*/ 2147483647 w 524"/>
              <a:gd name="T57" fmla="*/ 2147483647 h 505"/>
              <a:gd name="T58" fmla="*/ 2147483647 w 524"/>
              <a:gd name="T59" fmla="*/ 2147483647 h 505"/>
              <a:gd name="T60" fmla="*/ 2147483647 w 524"/>
              <a:gd name="T61" fmla="*/ 2147483647 h 505"/>
              <a:gd name="T62" fmla="*/ 2147483647 w 524"/>
              <a:gd name="T63" fmla="*/ 2147483647 h 505"/>
              <a:gd name="T64" fmla="*/ 2147483647 w 524"/>
              <a:gd name="T65" fmla="*/ 2147483647 h 505"/>
              <a:gd name="T66" fmla="*/ 2147483647 w 524"/>
              <a:gd name="T67" fmla="*/ 2147483647 h 505"/>
              <a:gd name="T68" fmla="*/ 2147483647 w 524"/>
              <a:gd name="T69" fmla="*/ 2147483647 h 505"/>
              <a:gd name="T70" fmla="*/ 2147483647 w 524"/>
              <a:gd name="T71" fmla="*/ 2147483647 h 505"/>
              <a:gd name="T72" fmla="*/ 2147483647 w 524"/>
              <a:gd name="T73" fmla="*/ 2147483647 h 505"/>
              <a:gd name="T74" fmla="*/ 2147483647 w 524"/>
              <a:gd name="T75" fmla="*/ 2147483647 h 505"/>
              <a:gd name="T76" fmla="*/ 0 w 524"/>
              <a:gd name="T77" fmla="*/ 2147483647 h 505"/>
              <a:gd name="T78" fmla="*/ 0 w 524"/>
              <a:gd name="T79" fmla="*/ 2147483647 h 505"/>
              <a:gd name="T80" fmla="*/ 2147483647 w 524"/>
              <a:gd name="T81" fmla="*/ 2147483647 h 505"/>
              <a:gd name="T82" fmla="*/ 2147483647 w 524"/>
              <a:gd name="T83" fmla="*/ 2147483647 h 505"/>
              <a:gd name="T84" fmla="*/ 2147483647 w 524"/>
              <a:gd name="T85" fmla="*/ 2147483647 h 505"/>
              <a:gd name="T86" fmla="*/ 2147483647 w 524"/>
              <a:gd name="T87" fmla="*/ 2147483647 h 505"/>
              <a:gd name="T88" fmla="*/ 2147483647 w 524"/>
              <a:gd name="T89" fmla="*/ 2147483647 h 505"/>
              <a:gd name="T90" fmla="*/ 2147483647 w 524"/>
              <a:gd name="T91" fmla="*/ 2147483647 h 505"/>
              <a:gd name="T92" fmla="*/ 2147483647 w 524"/>
              <a:gd name="T93" fmla="*/ 2147483647 h 505"/>
              <a:gd name="T94" fmla="*/ 2147483647 w 524"/>
              <a:gd name="T95" fmla="*/ 2147483647 h 505"/>
              <a:gd name="T96" fmla="*/ 2147483647 w 524"/>
              <a:gd name="T97" fmla="*/ 2147483647 h 505"/>
              <a:gd name="T98" fmla="*/ 2147483647 w 524"/>
              <a:gd name="T99" fmla="*/ 2147483647 h 505"/>
              <a:gd name="T100" fmla="*/ 2147483647 w 524"/>
              <a:gd name="T101" fmla="*/ 2147483647 h 505"/>
              <a:gd name="T102" fmla="*/ 2147483647 w 524"/>
              <a:gd name="T103" fmla="*/ 2147483647 h 505"/>
              <a:gd name="T104" fmla="*/ 2147483647 w 524"/>
              <a:gd name="T105" fmla="*/ 2147483647 h 505"/>
              <a:gd name="T106" fmla="*/ 2147483647 w 524"/>
              <a:gd name="T107" fmla="*/ 2147483647 h 505"/>
              <a:gd name="T108" fmla="*/ 2147483647 w 524"/>
              <a:gd name="T109" fmla="*/ 2147483647 h 505"/>
              <a:gd name="T110" fmla="*/ 2147483647 w 524"/>
              <a:gd name="T111" fmla="*/ 2147483647 h 505"/>
              <a:gd name="T112" fmla="*/ 2147483647 w 524"/>
              <a:gd name="T113" fmla="*/ 2147483647 h 505"/>
              <a:gd name="T114" fmla="*/ 2147483647 w 524"/>
              <a:gd name="T115" fmla="*/ 2147483647 h 505"/>
              <a:gd name="T116" fmla="*/ 2147483647 w 524"/>
              <a:gd name="T117" fmla="*/ 2147483647 h 505"/>
              <a:gd name="T118" fmla="*/ 2147483647 w 524"/>
              <a:gd name="T119" fmla="*/ 2147483647 h 505"/>
              <a:gd name="T120" fmla="*/ 2147483647 w 524"/>
              <a:gd name="T121" fmla="*/ 2147483647 h 505"/>
              <a:gd name="T122" fmla="*/ 2147483647 w 524"/>
              <a:gd name="T123" fmla="*/ 2147483647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4"/>
              <a:gd name="T187" fmla="*/ 0 h 505"/>
              <a:gd name="T188" fmla="*/ 524 w 524"/>
              <a:gd name="T189" fmla="*/ 505 h 5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16" name="Freeform 260">
            <a:extLst>
              <a:ext uri="{FF2B5EF4-FFF2-40B4-BE49-F238E27FC236}">
                <a16:creationId xmlns:a16="http://schemas.microsoft.com/office/drawing/2014/main" id="{70B1C3F2-4CBC-4917-9EF3-F7D7F39CAF04}"/>
              </a:ext>
            </a:extLst>
          </p:cNvPr>
          <p:cNvSpPr>
            <a:spLocks/>
          </p:cNvSpPr>
          <p:nvPr>
            <p:custDataLst>
              <p:tags r:id="rId187"/>
            </p:custDataLst>
          </p:nvPr>
        </p:nvSpPr>
        <p:spPr bwMode="auto">
          <a:xfrm>
            <a:off x="5448300" y="2439988"/>
            <a:ext cx="331788" cy="290512"/>
          </a:xfrm>
          <a:custGeom>
            <a:avLst/>
            <a:gdLst>
              <a:gd name="T0" fmla="*/ 2147483647 w 764"/>
              <a:gd name="T1" fmla="*/ 2147483647 h 555"/>
              <a:gd name="T2" fmla="*/ 2147483647 w 764"/>
              <a:gd name="T3" fmla="*/ 2147483647 h 555"/>
              <a:gd name="T4" fmla="*/ 2147483647 w 764"/>
              <a:gd name="T5" fmla="*/ 2147483647 h 555"/>
              <a:gd name="T6" fmla="*/ 2147483647 w 764"/>
              <a:gd name="T7" fmla="*/ 2147483647 h 555"/>
              <a:gd name="T8" fmla="*/ 2147483647 w 764"/>
              <a:gd name="T9" fmla="*/ 2147483647 h 555"/>
              <a:gd name="T10" fmla="*/ 2147483647 w 764"/>
              <a:gd name="T11" fmla="*/ 2147483647 h 555"/>
              <a:gd name="T12" fmla="*/ 2147483647 w 764"/>
              <a:gd name="T13" fmla="*/ 2147483647 h 555"/>
              <a:gd name="T14" fmla="*/ 2147483647 w 764"/>
              <a:gd name="T15" fmla="*/ 2147483647 h 555"/>
              <a:gd name="T16" fmla="*/ 2147483647 w 764"/>
              <a:gd name="T17" fmla="*/ 2147483647 h 555"/>
              <a:gd name="T18" fmla="*/ 2147483647 w 764"/>
              <a:gd name="T19" fmla="*/ 2147483647 h 555"/>
              <a:gd name="T20" fmla="*/ 2147483647 w 764"/>
              <a:gd name="T21" fmla="*/ 2147483647 h 555"/>
              <a:gd name="T22" fmla="*/ 2147483647 w 764"/>
              <a:gd name="T23" fmla="*/ 2147483647 h 555"/>
              <a:gd name="T24" fmla="*/ 2147483647 w 764"/>
              <a:gd name="T25" fmla="*/ 2147483647 h 555"/>
              <a:gd name="T26" fmla="*/ 2147483647 w 764"/>
              <a:gd name="T27" fmla="*/ 2147483647 h 555"/>
              <a:gd name="T28" fmla="*/ 2147483647 w 764"/>
              <a:gd name="T29" fmla="*/ 2147483647 h 555"/>
              <a:gd name="T30" fmla="*/ 2147483647 w 764"/>
              <a:gd name="T31" fmla="*/ 2147483647 h 555"/>
              <a:gd name="T32" fmla="*/ 2147483647 w 764"/>
              <a:gd name="T33" fmla="*/ 2147483647 h 555"/>
              <a:gd name="T34" fmla="*/ 2147483647 w 764"/>
              <a:gd name="T35" fmla="*/ 2147483647 h 555"/>
              <a:gd name="T36" fmla="*/ 2147483647 w 764"/>
              <a:gd name="T37" fmla="*/ 2147483647 h 555"/>
              <a:gd name="T38" fmla="*/ 2147483647 w 764"/>
              <a:gd name="T39" fmla="*/ 2147483647 h 555"/>
              <a:gd name="T40" fmla="*/ 2147483647 w 764"/>
              <a:gd name="T41" fmla="*/ 2147483647 h 555"/>
              <a:gd name="T42" fmla="*/ 2147483647 w 764"/>
              <a:gd name="T43" fmla="*/ 2147483647 h 555"/>
              <a:gd name="T44" fmla="*/ 2147483647 w 764"/>
              <a:gd name="T45" fmla="*/ 2147483647 h 555"/>
              <a:gd name="T46" fmla="*/ 2147483647 w 764"/>
              <a:gd name="T47" fmla="*/ 2147483647 h 555"/>
              <a:gd name="T48" fmla="*/ 2147483647 w 764"/>
              <a:gd name="T49" fmla="*/ 2147483647 h 555"/>
              <a:gd name="T50" fmla="*/ 2147483647 w 764"/>
              <a:gd name="T51" fmla="*/ 2147483647 h 555"/>
              <a:gd name="T52" fmla="*/ 2147483647 w 764"/>
              <a:gd name="T53" fmla="*/ 2147483647 h 555"/>
              <a:gd name="T54" fmla="*/ 2147483647 w 764"/>
              <a:gd name="T55" fmla="*/ 2147483647 h 555"/>
              <a:gd name="T56" fmla="*/ 2147483647 w 764"/>
              <a:gd name="T57" fmla="*/ 2147483647 h 555"/>
              <a:gd name="T58" fmla="*/ 2147483647 w 764"/>
              <a:gd name="T59" fmla="*/ 2147483647 h 555"/>
              <a:gd name="T60" fmla="*/ 2147483647 w 764"/>
              <a:gd name="T61" fmla="*/ 2147483647 h 555"/>
              <a:gd name="T62" fmla="*/ 2147483647 w 764"/>
              <a:gd name="T63" fmla="*/ 2147483647 h 555"/>
              <a:gd name="T64" fmla="*/ 2147483647 w 764"/>
              <a:gd name="T65" fmla="*/ 2147483647 h 555"/>
              <a:gd name="T66" fmla="*/ 2147483647 w 764"/>
              <a:gd name="T67" fmla="*/ 2147483647 h 555"/>
              <a:gd name="T68" fmla="*/ 2147483647 w 764"/>
              <a:gd name="T69" fmla="*/ 2147483647 h 555"/>
              <a:gd name="T70" fmla="*/ 2147483647 w 764"/>
              <a:gd name="T71" fmla="*/ 2147483647 h 555"/>
              <a:gd name="T72" fmla="*/ 2147483647 w 764"/>
              <a:gd name="T73" fmla="*/ 2147483647 h 555"/>
              <a:gd name="T74" fmla="*/ 2147483647 w 764"/>
              <a:gd name="T75" fmla="*/ 2147483647 h 555"/>
              <a:gd name="T76" fmla="*/ 2147483647 w 764"/>
              <a:gd name="T77" fmla="*/ 2147483647 h 555"/>
              <a:gd name="T78" fmla="*/ 2147483647 w 764"/>
              <a:gd name="T79" fmla="*/ 2147483647 h 555"/>
              <a:gd name="T80" fmla="*/ 2147483647 w 764"/>
              <a:gd name="T81" fmla="*/ 2147483647 h 555"/>
              <a:gd name="T82" fmla="*/ 2147483647 w 764"/>
              <a:gd name="T83" fmla="*/ 2147483647 h 555"/>
              <a:gd name="T84" fmla="*/ 2147483647 w 764"/>
              <a:gd name="T85" fmla="*/ 2147483647 h 555"/>
              <a:gd name="T86" fmla="*/ 2147483647 w 764"/>
              <a:gd name="T87" fmla="*/ 2147483647 h 555"/>
              <a:gd name="T88" fmla="*/ 2147483647 w 764"/>
              <a:gd name="T89" fmla="*/ 2147483647 h 555"/>
              <a:gd name="T90" fmla="*/ 2147483647 w 764"/>
              <a:gd name="T91" fmla="*/ 2147483647 h 555"/>
              <a:gd name="T92" fmla="*/ 2147483647 w 764"/>
              <a:gd name="T93" fmla="*/ 2147483647 h 555"/>
              <a:gd name="T94" fmla="*/ 2147483647 w 764"/>
              <a:gd name="T95" fmla="*/ 2147483647 h 555"/>
              <a:gd name="T96" fmla="*/ 2147483647 w 764"/>
              <a:gd name="T97" fmla="*/ 2147483647 h 555"/>
              <a:gd name="T98" fmla="*/ 2147483647 w 764"/>
              <a:gd name="T99" fmla="*/ 2147483647 h 555"/>
              <a:gd name="T100" fmla="*/ 2147483647 w 764"/>
              <a:gd name="T101" fmla="*/ 2147483647 h 555"/>
              <a:gd name="T102" fmla="*/ 2147483647 w 764"/>
              <a:gd name="T103" fmla="*/ 2147483647 h 555"/>
              <a:gd name="T104" fmla="*/ 2147483647 w 764"/>
              <a:gd name="T105" fmla="*/ 2147483647 h 555"/>
              <a:gd name="T106" fmla="*/ 2147483647 w 764"/>
              <a:gd name="T107" fmla="*/ 2147483647 h 555"/>
              <a:gd name="T108" fmla="*/ 2147483647 w 764"/>
              <a:gd name="T109" fmla="*/ 2147483647 h 555"/>
              <a:gd name="T110" fmla="*/ 2147483647 w 764"/>
              <a:gd name="T111" fmla="*/ 2147483647 h 555"/>
              <a:gd name="T112" fmla="*/ 2147483647 w 764"/>
              <a:gd name="T113" fmla="*/ 2147483647 h 555"/>
              <a:gd name="T114" fmla="*/ 2147483647 w 764"/>
              <a:gd name="T115" fmla="*/ 2147483647 h 555"/>
              <a:gd name="T116" fmla="*/ 2147483647 w 764"/>
              <a:gd name="T117" fmla="*/ 2147483647 h 555"/>
              <a:gd name="T118" fmla="*/ 0 w 764"/>
              <a:gd name="T119" fmla="*/ 2147483647 h 555"/>
              <a:gd name="T120" fmla="*/ 2147483647 w 764"/>
              <a:gd name="T121" fmla="*/ 2147483647 h 555"/>
              <a:gd name="T122" fmla="*/ 2147483647 w 764"/>
              <a:gd name="T123" fmla="*/ 2147483647 h 555"/>
              <a:gd name="T124" fmla="*/ 2147483647 w 764"/>
              <a:gd name="T125" fmla="*/ 2147483647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64"/>
              <a:gd name="T190" fmla="*/ 0 h 555"/>
              <a:gd name="T191" fmla="*/ 764 w 764"/>
              <a:gd name="T192" fmla="*/ 555 h 55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FFFF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17" name="Freeform 261">
            <a:extLst>
              <a:ext uri="{FF2B5EF4-FFF2-40B4-BE49-F238E27FC236}">
                <a16:creationId xmlns:a16="http://schemas.microsoft.com/office/drawing/2014/main" id="{EBF186AC-31DB-42F6-A29F-304CF79A6E73}"/>
              </a:ext>
            </a:extLst>
          </p:cNvPr>
          <p:cNvSpPr>
            <a:spLocks/>
          </p:cNvSpPr>
          <p:nvPr>
            <p:custDataLst>
              <p:tags r:id="rId188"/>
            </p:custDataLst>
          </p:nvPr>
        </p:nvSpPr>
        <p:spPr bwMode="auto">
          <a:xfrm>
            <a:off x="5480050" y="2489200"/>
            <a:ext cx="365125" cy="423863"/>
          </a:xfrm>
          <a:custGeom>
            <a:avLst/>
            <a:gdLst>
              <a:gd name="T0" fmla="*/ 2147483647 w 831"/>
              <a:gd name="T1" fmla="*/ 2147483647 h 812"/>
              <a:gd name="T2" fmla="*/ 2147483647 w 831"/>
              <a:gd name="T3" fmla="*/ 2147483647 h 812"/>
              <a:gd name="T4" fmla="*/ 2147483647 w 831"/>
              <a:gd name="T5" fmla="*/ 2147483647 h 812"/>
              <a:gd name="T6" fmla="*/ 2147483647 w 831"/>
              <a:gd name="T7" fmla="*/ 2147483647 h 812"/>
              <a:gd name="T8" fmla="*/ 2147483647 w 831"/>
              <a:gd name="T9" fmla="*/ 2147483647 h 812"/>
              <a:gd name="T10" fmla="*/ 2147483647 w 831"/>
              <a:gd name="T11" fmla="*/ 2147483647 h 812"/>
              <a:gd name="T12" fmla="*/ 2147483647 w 831"/>
              <a:gd name="T13" fmla="*/ 2147483647 h 812"/>
              <a:gd name="T14" fmla="*/ 2147483647 w 831"/>
              <a:gd name="T15" fmla="*/ 2147483647 h 812"/>
              <a:gd name="T16" fmla="*/ 2147483647 w 831"/>
              <a:gd name="T17" fmla="*/ 2147483647 h 812"/>
              <a:gd name="T18" fmla="*/ 2147483647 w 831"/>
              <a:gd name="T19" fmla="*/ 2147483647 h 812"/>
              <a:gd name="T20" fmla="*/ 2147483647 w 831"/>
              <a:gd name="T21" fmla="*/ 2147483647 h 812"/>
              <a:gd name="T22" fmla="*/ 2147483647 w 831"/>
              <a:gd name="T23" fmla="*/ 2147483647 h 812"/>
              <a:gd name="T24" fmla="*/ 2147483647 w 831"/>
              <a:gd name="T25" fmla="*/ 2147483647 h 812"/>
              <a:gd name="T26" fmla="*/ 2147483647 w 831"/>
              <a:gd name="T27" fmla="*/ 2147483647 h 812"/>
              <a:gd name="T28" fmla="*/ 2147483647 w 831"/>
              <a:gd name="T29" fmla="*/ 2147483647 h 812"/>
              <a:gd name="T30" fmla="*/ 2147483647 w 831"/>
              <a:gd name="T31" fmla="*/ 2147483647 h 812"/>
              <a:gd name="T32" fmla="*/ 2147483647 w 831"/>
              <a:gd name="T33" fmla="*/ 2147483647 h 812"/>
              <a:gd name="T34" fmla="*/ 2147483647 w 831"/>
              <a:gd name="T35" fmla="*/ 2147483647 h 812"/>
              <a:gd name="T36" fmla="*/ 2147483647 w 831"/>
              <a:gd name="T37" fmla="*/ 2147483647 h 812"/>
              <a:gd name="T38" fmla="*/ 2147483647 w 831"/>
              <a:gd name="T39" fmla="*/ 2147483647 h 812"/>
              <a:gd name="T40" fmla="*/ 2147483647 w 831"/>
              <a:gd name="T41" fmla="*/ 2147483647 h 812"/>
              <a:gd name="T42" fmla="*/ 2147483647 w 831"/>
              <a:gd name="T43" fmla="*/ 2147483647 h 812"/>
              <a:gd name="T44" fmla="*/ 2147483647 w 831"/>
              <a:gd name="T45" fmla="*/ 2147483647 h 812"/>
              <a:gd name="T46" fmla="*/ 2147483647 w 831"/>
              <a:gd name="T47" fmla="*/ 2147483647 h 812"/>
              <a:gd name="T48" fmla="*/ 2147483647 w 831"/>
              <a:gd name="T49" fmla="*/ 2147483647 h 812"/>
              <a:gd name="T50" fmla="*/ 2147483647 w 831"/>
              <a:gd name="T51" fmla="*/ 2147483647 h 812"/>
              <a:gd name="T52" fmla="*/ 2147483647 w 831"/>
              <a:gd name="T53" fmla="*/ 2147483647 h 812"/>
              <a:gd name="T54" fmla="*/ 2147483647 w 831"/>
              <a:gd name="T55" fmla="*/ 2147483647 h 812"/>
              <a:gd name="T56" fmla="*/ 2147483647 w 831"/>
              <a:gd name="T57" fmla="*/ 2147483647 h 812"/>
              <a:gd name="T58" fmla="*/ 2147483647 w 831"/>
              <a:gd name="T59" fmla="*/ 2147483647 h 812"/>
              <a:gd name="T60" fmla="*/ 2147483647 w 831"/>
              <a:gd name="T61" fmla="*/ 2147483647 h 812"/>
              <a:gd name="T62" fmla="*/ 2147483647 w 831"/>
              <a:gd name="T63" fmla="*/ 2147483647 h 812"/>
              <a:gd name="T64" fmla="*/ 2147483647 w 831"/>
              <a:gd name="T65" fmla="*/ 2147483647 h 812"/>
              <a:gd name="T66" fmla="*/ 2147483647 w 831"/>
              <a:gd name="T67" fmla="*/ 2147483647 h 812"/>
              <a:gd name="T68" fmla="*/ 2147483647 w 831"/>
              <a:gd name="T69" fmla="*/ 2147483647 h 812"/>
              <a:gd name="T70" fmla="*/ 2147483647 w 831"/>
              <a:gd name="T71" fmla="*/ 2147483647 h 812"/>
              <a:gd name="T72" fmla="*/ 2147483647 w 831"/>
              <a:gd name="T73" fmla="*/ 2147483647 h 812"/>
              <a:gd name="T74" fmla="*/ 2147483647 w 831"/>
              <a:gd name="T75" fmla="*/ 2147483647 h 812"/>
              <a:gd name="T76" fmla="*/ 2147483647 w 831"/>
              <a:gd name="T77" fmla="*/ 2147483647 h 812"/>
              <a:gd name="T78" fmla="*/ 2147483647 w 831"/>
              <a:gd name="T79" fmla="*/ 2147483647 h 812"/>
              <a:gd name="T80" fmla="*/ 2147483647 w 831"/>
              <a:gd name="T81" fmla="*/ 2147483647 h 812"/>
              <a:gd name="T82" fmla="*/ 2147483647 w 831"/>
              <a:gd name="T83" fmla="*/ 2147483647 h 812"/>
              <a:gd name="T84" fmla="*/ 2147483647 w 831"/>
              <a:gd name="T85" fmla="*/ 2147483647 h 812"/>
              <a:gd name="T86" fmla="*/ 2147483647 w 831"/>
              <a:gd name="T87" fmla="*/ 2147483647 h 812"/>
              <a:gd name="T88" fmla="*/ 2147483647 w 831"/>
              <a:gd name="T89" fmla="*/ 2147483647 h 812"/>
              <a:gd name="T90" fmla="*/ 2147483647 w 831"/>
              <a:gd name="T91" fmla="*/ 2147483647 h 812"/>
              <a:gd name="T92" fmla="*/ 2147483647 w 831"/>
              <a:gd name="T93" fmla="*/ 2147483647 h 812"/>
              <a:gd name="T94" fmla="*/ 2147483647 w 831"/>
              <a:gd name="T95" fmla="*/ 2147483647 h 812"/>
              <a:gd name="T96" fmla="*/ 2147483647 w 831"/>
              <a:gd name="T97" fmla="*/ 2147483647 h 812"/>
              <a:gd name="T98" fmla="*/ 2147483647 w 831"/>
              <a:gd name="T99" fmla="*/ 2147483647 h 812"/>
              <a:gd name="T100" fmla="*/ 2147483647 w 831"/>
              <a:gd name="T101" fmla="*/ 2147483647 h 812"/>
              <a:gd name="T102" fmla="*/ 2147483647 w 831"/>
              <a:gd name="T103" fmla="*/ 2147483647 h 812"/>
              <a:gd name="T104" fmla="*/ 2147483647 w 831"/>
              <a:gd name="T105" fmla="*/ 2147483647 h 812"/>
              <a:gd name="T106" fmla="*/ 2147483647 w 831"/>
              <a:gd name="T107" fmla="*/ 2147483647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31"/>
              <a:gd name="T163" fmla="*/ 0 h 812"/>
              <a:gd name="T164" fmla="*/ 831 w 831"/>
              <a:gd name="T165" fmla="*/ 812 h 8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18" name="Freeform 262">
            <a:extLst>
              <a:ext uri="{FF2B5EF4-FFF2-40B4-BE49-F238E27FC236}">
                <a16:creationId xmlns:a16="http://schemas.microsoft.com/office/drawing/2014/main" id="{34A42AF9-EC39-4E1C-B861-8C6D39005E91}"/>
              </a:ext>
            </a:extLst>
          </p:cNvPr>
          <p:cNvSpPr>
            <a:spLocks/>
          </p:cNvSpPr>
          <p:nvPr>
            <p:custDataLst>
              <p:tags r:id="rId189"/>
            </p:custDataLst>
          </p:nvPr>
        </p:nvSpPr>
        <p:spPr bwMode="auto">
          <a:xfrm>
            <a:off x="6270625" y="2757488"/>
            <a:ext cx="220663" cy="585787"/>
          </a:xfrm>
          <a:custGeom>
            <a:avLst/>
            <a:gdLst>
              <a:gd name="T0" fmla="*/ 2147483647 w 505"/>
              <a:gd name="T1" fmla="*/ 2147483647 h 1121"/>
              <a:gd name="T2" fmla="*/ 2147483647 w 505"/>
              <a:gd name="T3" fmla="*/ 2147483647 h 1121"/>
              <a:gd name="T4" fmla="*/ 2147483647 w 505"/>
              <a:gd name="T5" fmla="*/ 2147483647 h 1121"/>
              <a:gd name="T6" fmla="*/ 2147483647 w 505"/>
              <a:gd name="T7" fmla="*/ 2147483647 h 1121"/>
              <a:gd name="T8" fmla="*/ 2147483647 w 505"/>
              <a:gd name="T9" fmla="*/ 2147483647 h 1121"/>
              <a:gd name="T10" fmla="*/ 2147483647 w 505"/>
              <a:gd name="T11" fmla="*/ 2147483647 h 1121"/>
              <a:gd name="T12" fmla="*/ 2147483647 w 505"/>
              <a:gd name="T13" fmla="*/ 2147483647 h 1121"/>
              <a:gd name="T14" fmla="*/ 2147483647 w 505"/>
              <a:gd name="T15" fmla="*/ 2147483647 h 1121"/>
              <a:gd name="T16" fmla="*/ 2147483647 w 505"/>
              <a:gd name="T17" fmla="*/ 2147483647 h 1121"/>
              <a:gd name="T18" fmla="*/ 2147483647 w 505"/>
              <a:gd name="T19" fmla="*/ 2147483647 h 1121"/>
              <a:gd name="T20" fmla="*/ 2147483647 w 505"/>
              <a:gd name="T21" fmla="*/ 2147483647 h 1121"/>
              <a:gd name="T22" fmla="*/ 2147483647 w 505"/>
              <a:gd name="T23" fmla="*/ 2147483647 h 1121"/>
              <a:gd name="T24" fmla="*/ 2147483647 w 505"/>
              <a:gd name="T25" fmla="*/ 2147483647 h 1121"/>
              <a:gd name="T26" fmla="*/ 2147483647 w 505"/>
              <a:gd name="T27" fmla="*/ 2147483647 h 1121"/>
              <a:gd name="T28" fmla="*/ 2147483647 w 505"/>
              <a:gd name="T29" fmla="*/ 2147483647 h 1121"/>
              <a:gd name="T30" fmla="*/ 2147483647 w 505"/>
              <a:gd name="T31" fmla="*/ 2147483647 h 1121"/>
              <a:gd name="T32" fmla="*/ 2147483647 w 505"/>
              <a:gd name="T33" fmla="*/ 2147483647 h 1121"/>
              <a:gd name="T34" fmla="*/ 2147483647 w 505"/>
              <a:gd name="T35" fmla="*/ 2147483647 h 1121"/>
              <a:gd name="T36" fmla="*/ 2147483647 w 505"/>
              <a:gd name="T37" fmla="*/ 2147483647 h 1121"/>
              <a:gd name="T38" fmla="*/ 2147483647 w 505"/>
              <a:gd name="T39" fmla="*/ 2147483647 h 1121"/>
              <a:gd name="T40" fmla="*/ 2147483647 w 505"/>
              <a:gd name="T41" fmla="*/ 2147483647 h 1121"/>
              <a:gd name="T42" fmla="*/ 2147483647 w 505"/>
              <a:gd name="T43" fmla="*/ 2147483647 h 1121"/>
              <a:gd name="T44" fmla="*/ 2147483647 w 505"/>
              <a:gd name="T45" fmla="*/ 2147483647 h 1121"/>
              <a:gd name="T46" fmla="*/ 2147483647 w 505"/>
              <a:gd name="T47" fmla="*/ 2147483647 h 1121"/>
              <a:gd name="T48" fmla="*/ 2147483647 w 505"/>
              <a:gd name="T49" fmla="*/ 2147483647 h 1121"/>
              <a:gd name="T50" fmla="*/ 2147483647 w 505"/>
              <a:gd name="T51" fmla="*/ 2147483647 h 1121"/>
              <a:gd name="T52" fmla="*/ 2147483647 w 505"/>
              <a:gd name="T53" fmla="*/ 2147483647 h 1121"/>
              <a:gd name="T54" fmla="*/ 2147483647 w 505"/>
              <a:gd name="T55" fmla="*/ 2147483647 h 1121"/>
              <a:gd name="T56" fmla="*/ 2147483647 w 505"/>
              <a:gd name="T57" fmla="*/ 2147483647 h 1121"/>
              <a:gd name="T58" fmla="*/ 2147483647 w 505"/>
              <a:gd name="T59" fmla="*/ 2147483647 h 1121"/>
              <a:gd name="T60" fmla="*/ 2147483647 w 505"/>
              <a:gd name="T61" fmla="*/ 2147483647 h 1121"/>
              <a:gd name="T62" fmla="*/ 2147483647 w 505"/>
              <a:gd name="T63" fmla="*/ 2147483647 h 1121"/>
              <a:gd name="T64" fmla="*/ 2147483647 w 505"/>
              <a:gd name="T65" fmla="*/ 2147483647 h 1121"/>
              <a:gd name="T66" fmla="*/ 2147483647 w 505"/>
              <a:gd name="T67" fmla="*/ 2147483647 h 1121"/>
              <a:gd name="T68" fmla="*/ 2147483647 w 505"/>
              <a:gd name="T69" fmla="*/ 2147483647 h 1121"/>
              <a:gd name="T70" fmla="*/ 2147483647 w 505"/>
              <a:gd name="T71" fmla="*/ 2147483647 h 1121"/>
              <a:gd name="T72" fmla="*/ 2147483647 w 505"/>
              <a:gd name="T73" fmla="*/ 2147483647 h 1121"/>
              <a:gd name="T74" fmla="*/ 2147483647 w 505"/>
              <a:gd name="T75" fmla="*/ 2147483647 h 1121"/>
              <a:gd name="T76" fmla="*/ 2147483647 w 505"/>
              <a:gd name="T77" fmla="*/ 2147483647 h 1121"/>
              <a:gd name="T78" fmla="*/ 2147483647 w 505"/>
              <a:gd name="T79" fmla="*/ 2147483647 h 1121"/>
              <a:gd name="T80" fmla="*/ 2147483647 w 505"/>
              <a:gd name="T81" fmla="*/ 2147483647 h 1121"/>
              <a:gd name="T82" fmla="*/ 2147483647 w 505"/>
              <a:gd name="T83" fmla="*/ 2147483647 h 1121"/>
              <a:gd name="T84" fmla="*/ 2147483647 w 505"/>
              <a:gd name="T85" fmla="*/ 2147483647 h 1121"/>
              <a:gd name="T86" fmla="*/ 2147483647 w 505"/>
              <a:gd name="T87" fmla="*/ 2147483647 h 1121"/>
              <a:gd name="T88" fmla="*/ 2147483647 w 505"/>
              <a:gd name="T89" fmla="*/ 2147483647 h 1121"/>
              <a:gd name="T90" fmla="*/ 2147483647 w 505"/>
              <a:gd name="T91" fmla="*/ 2147483647 h 1121"/>
              <a:gd name="T92" fmla="*/ 2147483647 w 505"/>
              <a:gd name="T93" fmla="*/ 2147483647 h 1121"/>
              <a:gd name="T94" fmla="*/ 2147483647 w 505"/>
              <a:gd name="T95" fmla="*/ 2147483647 h 1121"/>
              <a:gd name="T96" fmla="*/ 2147483647 w 505"/>
              <a:gd name="T97" fmla="*/ 2147483647 h 1121"/>
              <a:gd name="T98" fmla="*/ 2147483647 w 505"/>
              <a:gd name="T99" fmla="*/ 2147483647 h 1121"/>
              <a:gd name="T100" fmla="*/ 2147483647 w 505"/>
              <a:gd name="T101" fmla="*/ 2147483647 h 1121"/>
              <a:gd name="T102" fmla="*/ 2147483647 w 505"/>
              <a:gd name="T103" fmla="*/ 2147483647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05"/>
              <a:gd name="T157" fmla="*/ 0 h 1121"/>
              <a:gd name="T158" fmla="*/ 505 w 505"/>
              <a:gd name="T159" fmla="*/ 1121 h 112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19" name="Freeform 263">
            <a:extLst>
              <a:ext uri="{FF2B5EF4-FFF2-40B4-BE49-F238E27FC236}">
                <a16:creationId xmlns:a16="http://schemas.microsoft.com/office/drawing/2014/main" id="{9908EF5B-E87C-45F0-802D-23E117174A8F}"/>
              </a:ext>
            </a:extLst>
          </p:cNvPr>
          <p:cNvSpPr>
            <a:spLocks/>
          </p:cNvSpPr>
          <p:nvPr>
            <p:custDataLst>
              <p:tags r:id="rId190"/>
            </p:custDataLst>
          </p:nvPr>
        </p:nvSpPr>
        <p:spPr bwMode="auto">
          <a:xfrm>
            <a:off x="3594100" y="3267075"/>
            <a:ext cx="80963" cy="58738"/>
          </a:xfrm>
          <a:custGeom>
            <a:avLst/>
            <a:gdLst>
              <a:gd name="T0" fmla="*/ 2147483647 w 180"/>
              <a:gd name="T1" fmla="*/ 2147483647 h 112"/>
              <a:gd name="T2" fmla="*/ 2147483647 w 180"/>
              <a:gd name="T3" fmla="*/ 2147483647 h 112"/>
              <a:gd name="T4" fmla="*/ 2147483647 w 180"/>
              <a:gd name="T5" fmla="*/ 2147483647 h 112"/>
              <a:gd name="T6" fmla="*/ 2147483647 w 180"/>
              <a:gd name="T7" fmla="*/ 2147483647 h 112"/>
              <a:gd name="T8" fmla="*/ 2147483647 w 180"/>
              <a:gd name="T9" fmla="*/ 2147483647 h 112"/>
              <a:gd name="T10" fmla="*/ 2147483647 w 180"/>
              <a:gd name="T11" fmla="*/ 2147483647 h 112"/>
              <a:gd name="T12" fmla="*/ 2147483647 w 180"/>
              <a:gd name="T13" fmla="*/ 2147483647 h 112"/>
              <a:gd name="T14" fmla="*/ 2147483647 w 180"/>
              <a:gd name="T15" fmla="*/ 2147483647 h 112"/>
              <a:gd name="T16" fmla="*/ 2147483647 w 180"/>
              <a:gd name="T17" fmla="*/ 2147483647 h 112"/>
              <a:gd name="T18" fmla="*/ 2147483647 w 180"/>
              <a:gd name="T19" fmla="*/ 2147483647 h 112"/>
              <a:gd name="T20" fmla="*/ 2147483647 w 180"/>
              <a:gd name="T21" fmla="*/ 2147483647 h 112"/>
              <a:gd name="T22" fmla="*/ 2147483647 w 180"/>
              <a:gd name="T23" fmla="*/ 2147483647 h 112"/>
              <a:gd name="T24" fmla="*/ 2147483647 w 180"/>
              <a:gd name="T25" fmla="*/ 2147483647 h 112"/>
              <a:gd name="T26" fmla="*/ 2147483647 w 180"/>
              <a:gd name="T27" fmla="*/ 2147483647 h 112"/>
              <a:gd name="T28" fmla="*/ 2147483647 w 180"/>
              <a:gd name="T29" fmla="*/ 2147483647 h 112"/>
              <a:gd name="T30" fmla="*/ 2147483647 w 180"/>
              <a:gd name="T31" fmla="*/ 2147483647 h 112"/>
              <a:gd name="T32" fmla="*/ 2147483647 w 180"/>
              <a:gd name="T33" fmla="*/ 2147483647 h 112"/>
              <a:gd name="T34" fmla="*/ 2147483647 w 180"/>
              <a:gd name="T35" fmla="*/ 2147483647 h 112"/>
              <a:gd name="T36" fmla="*/ 2147483647 w 180"/>
              <a:gd name="T37" fmla="*/ 2147483647 h 112"/>
              <a:gd name="T38" fmla="*/ 2147483647 w 180"/>
              <a:gd name="T39" fmla="*/ 2147483647 h 112"/>
              <a:gd name="T40" fmla="*/ 2147483647 w 180"/>
              <a:gd name="T41" fmla="*/ 2147483647 h 112"/>
              <a:gd name="T42" fmla="*/ 2147483647 w 180"/>
              <a:gd name="T43" fmla="*/ 2147483647 h 112"/>
              <a:gd name="T44" fmla="*/ 0 w 180"/>
              <a:gd name="T45" fmla="*/ 2147483647 h 112"/>
              <a:gd name="T46" fmla="*/ 2147483647 w 180"/>
              <a:gd name="T47" fmla="*/ 2147483647 h 112"/>
              <a:gd name="T48" fmla="*/ 2147483647 w 180"/>
              <a:gd name="T49" fmla="*/ 2147483647 h 112"/>
              <a:gd name="T50" fmla="*/ 2147483647 w 180"/>
              <a:gd name="T51" fmla="*/ 2147483647 h 112"/>
              <a:gd name="T52" fmla="*/ 2147483647 w 180"/>
              <a:gd name="T53" fmla="*/ 2147483647 h 112"/>
              <a:gd name="T54" fmla="*/ 2147483647 w 180"/>
              <a:gd name="T55" fmla="*/ 2147483647 h 112"/>
              <a:gd name="T56" fmla="*/ 2147483647 w 180"/>
              <a:gd name="T57" fmla="*/ 0 h 112"/>
              <a:gd name="T58" fmla="*/ 2147483647 w 180"/>
              <a:gd name="T59" fmla="*/ 2147483647 h 112"/>
              <a:gd name="T60" fmla="*/ 2147483647 w 180"/>
              <a:gd name="T61" fmla="*/ 2147483647 h 112"/>
              <a:gd name="T62" fmla="*/ 2147483647 w 180"/>
              <a:gd name="T63" fmla="*/ 2147483647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112"/>
              <a:gd name="T98" fmla="*/ 180 w 180"/>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20" name="Freeform 264">
            <a:extLst>
              <a:ext uri="{FF2B5EF4-FFF2-40B4-BE49-F238E27FC236}">
                <a16:creationId xmlns:a16="http://schemas.microsoft.com/office/drawing/2014/main" id="{34B94CD2-7065-4F89-833C-00E297682632}"/>
              </a:ext>
            </a:extLst>
          </p:cNvPr>
          <p:cNvSpPr>
            <a:spLocks/>
          </p:cNvSpPr>
          <p:nvPr>
            <p:custDataLst>
              <p:tags r:id="rId191"/>
            </p:custDataLst>
          </p:nvPr>
        </p:nvSpPr>
        <p:spPr bwMode="auto">
          <a:xfrm>
            <a:off x="3678238" y="3349625"/>
            <a:ext cx="74612" cy="100013"/>
          </a:xfrm>
          <a:custGeom>
            <a:avLst/>
            <a:gdLst>
              <a:gd name="T0" fmla="*/ 0 w 173"/>
              <a:gd name="T1" fmla="*/ 2147483647 h 192"/>
              <a:gd name="T2" fmla="*/ 2147483647 w 173"/>
              <a:gd name="T3" fmla="*/ 2147483647 h 192"/>
              <a:gd name="T4" fmla="*/ 2147483647 w 173"/>
              <a:gd name="T5" fmla="*/ 2147483647 h 192"/>
              <a:gd name="T6" fmla="*/ 2147483647 w 173"/>
              <a:gd name="T7" fmla="*/ 2147483647 h 192"/>
              <a:gd name="T8" fmla="*/ 2147483647 w 173"/>
              <a:gd name="T9" fmla="*/ 2147483647 h 192"/>
              <a:gd name="T10" fmla="*/ 2147483647 w 173"/>
              <a:gd name="T11" fmla="*/ 2147483647 h 192"/>
              <a:gd name="T12" fmla="*/ 2147483647 w 173"/>
              <a:gd name="T13" fmla="*/ 2147483647 h 192"/>
              <a:gd name="T14" fmla="*/ 2147483647 w 173"/>
              <a:gd name="T15" fmla="*/ 2147483647 h 192"/>
              <a:gd name="T16" fmla="*/ 2147483647 w 173"/>
              <a:gd name="T17" fmla="*/ 2147483647 h 192"/>
              <a:gd name="T18" fmla="*/ 2147483647 w 173"/>
              <a:gd name="T19" fmla="*/ 2147483647 h 192"/>
              <a:gd name="T20" fmla="*/ 2147483647 w 173"/>
              <a:gd name="T21" fmla="*/ 0 h 192"/>
              <a:gd name="T22" fmla="*/ 2147483647 w 173"/>
              <a:gd name="T23" fmla="*/ 2147483647 h 192"/>
              <a:gd name="T24" fmla="*/ 2147483647 w 173"/>
              <a:gd name="T25" fmla="*/ 2147483647 h 192"/>
              <a:gd name="T26" fmla="*/ 2147483647 w 173"/>
              <a:gd name="T27" fmla="*/ 2147483647 h 192"/>
              <a:gd name="T28" fmla="*/ 2147483647 w 173"/>
              <a:gd name="T29" fmla="*/ 2147483647 h 192"/>
              <a:gd name="T30" fmla="*/ 2147483647 w 173"/>
              <a:gd name="T31" fmla="*/ 2147483647 h 192"/>
              <a:gd name="T32" fmla="*/ 2147483647 w 173"/>
              <a:gd name="T33" fmla="*/ 2147483647 h 192"/>
              <a:gd name="T34" fmla="*/ 2147483647 w 173"/>
              <a:gd name="T35" fmla="*/ 2147483647 h 192"/>
              <a:gd name="T36" fmla="*/ 2147483647 w 173"/>
              <a:gd name="T37" fmla="*/ 2147483647 h 192"/>
              <a:gd name="T38" fmla="*/ 2147483647 w 173"/>
              <a:gd name="T39" fmla="*/ 2147483647 h 192"/>
              <a:gd name="T40" fmla="*/ 2147483647 w 173"/>
              <a:gd name="T41" fmla="*/ 2147483647 h 192"/>
              <a:gd name="T42" fmla="*/ 2147483647 w 173"/>
              <a:gd name="T43" fmla="*/ 2147483647 h 192"/>
              <a:gd name="T44" fmla="*/ 2147483647 w 173"/>
              <a:gd name="T45" fmla="*/ 2147483647 h 192"/>
              <a:gd name="T46" fmla="*/ 2147483647 w 173"/>
              <a:gd name="T47" fmla="*/ 2147483647 h 192"/>
              <a:gd name="T48" fmla="*/ 2147483647 w 173"/>
              <a:gd name="T49" fmla="*/ 2147483647 h 192"/>
              <a:gd name="T50" fmla="*/ 2147483647 w 173"/>
              <a:gd name="T51" fmla="*/ 2147483647 h 192"/>
              <a:gd name="T52" fmla="*/ 2147483647 w 173"/>
              <a:gd name="T53" fmla="*/ 2147483647 h 192"/>
              <a:gd name="T54" fmla="*/ 2147483647 w 173"/>
              <a:gd name="T55" fmla="*/ 2147483647 h 192"/>
              <a:gd name="T56" fmla="*/ 2147483647 w 173"/>
              <a:gd name="T57" fmla="*/ 2147483647 h 192"/>
              <a:gd name="T58" fmla="*/ 2147483647 w 173"/>
              <a:gd name="T59" fmla="*/ 2147483647 h 192"/>
              <a:gd name="T60" fmla="*/ 2147483647 w 173"/>
              <a:gd name="T61" fmla="*/ 2147483647 h 192"/>
              <a:gd name="T62" fmla="*/ 2147483647 w 173"/>
              <a:gd name="T63" fmla="*/ 2147483647 h 192"/>
              <a:gd name="T64" fmla="*/ 2147483647 w 173"/>
              <a:gd name="T65" fmla="*/ 2147483647 h 192"/>
              <a:gd name="T66" fmla="*/ 2147483647 w 173"/>
              <a:gd name="T67" fmla="*/ 2147483647 h 192"/>
              <a:gd name="T68" fmla="*/ 2147483647 w 173"/>
              <a:gd name="T69" fmla="*/ 2147483647 h 192"/>
              <a:gd name="T70" fmla="*/ 2147483647 w 173"/>
              <a:gd name="T71" fmla="*/ 2147483647 h 192"/>
              <a:gd name="T72" fmla="*/ 2147483647 w 173"/>
              <a:gd name="T73" fmla="*/ 2147483647 h 192"/>
              <a:gd name="T74" fmla="*/ 2147483647 w 173"/>
              <a:gd name="T75" fmla="*/ 2147483647 h 192"/>
              <a:gd name="T76" fmla="*/ 2147483647 w 173"/>
              <a:gd name="T77" fmla="*/ 2147483647 h 192"/>
              <a:gd name="T78" fmla="*/ 2147483647 w 173"/>
              <a:gd name="T79" fmla="*/ 2147483647 h 192"/>
              <a:gd name="T80" fmla="*/ 2147483647 w 173"/>
              <a:gd name="T81" fmla="*/ 2147483647 h 192"/>
              <a:gd name="T82" fmla="*/ 2147483647 w 173"/>
              <a:gd name="T83" fmla="*/ 2147483647 h 192"/>
              <a:gd name="T84" fmla="*/ 0 w 173"/>
              <a:gd name="T85" fmla="*/ 2147483647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
              <a:gd name="T130" fmla="*/ 0 h 192"/>
              <a:gd name="T131" fmla="*/ 173 w 173"/>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21" name="Freeform 265">
            <a:extLst>
              <a:ext uri="{FF2B5EF4-FFF2-40B4-BE49-F238E27FC236}">
                <a16:creationId xmlns:a16="http://schemas.microsoft.com/office/drawing/2014/main" id="{1522F707-3643-4AD3-A00B-F73C76F7595D}"/>
              </a:ext>
            </a:extLst>
          </p:cNvPr>
          <p:cNvSpPr>
            <a:spLocks/>
          </p:cNvSpPr>
          <p:nvPr>
            <p:custDataLst>
              <p:tags r:id="rId192"/>
            </p:custDataLst>
          </p:nvPr>
        </p:nvSpPr>
        <p:spPr bwMode="auto">
          <a:xfrm>
            <a:off x="3721100" y="3400425"/>
            <a:ext cx="104775" cy="131763"/>
          </a:xfrm>
          <a:custGeom>
            <a:avLst/>
            <a:gdLst>
              <a:gd name="T0" fmla="*/ 2147483647 w 233"/>
              <a:gd name="T1" fmla="*/ 0 h 252"/>
              <a:gd name="T2" fmla="*/ 2147483647 w 233"/>
              <a:gd name="T3" fmla="*/ 2147483647 h 252"/>
              <a:gd name="T4" fmla="*/ 2147483647 w 233"/>
              <a:gd name="T5" fmla="*/ 2147483647 h 252"/>
              <a:gd name="T6" fmla="*/ 2147483647 w 233"/>
              <a:gd name="T7" fmla="*/ 2147483647 h 252"/>
              <a:gd name="T8" fmla="*/ 2147483647 w 233"/>
              <a:gd name="T9" fmla="*/ 2147483647 h 252"/>
              <a:gd name="T10" fmla="*/ 2147483647 w 233"/>
              <a:gd name="T11" fmla="*/ 2147483647 h 252"/>
              <a:gd name="T12" fmla="*/ 2147483647 w 233"/>
              <a:gd name="T13" fmla="*/ 0 h 252"/>
              <a:gd name="T14" fmla="*/ 2147483647 w 233"/>
              <a:gd name="T15" fmla="*/ 2147483647 h 252"/>
              <a:gd name="T16" fmla="*/ 2147483647 w 233"/>
              <a:gd name="T17" fmla="*/ 2147483647 h 252"/>
              <a:gd name="T18" fmla="*/ 2147483647 w 233"/>
              <a:gd name="T19" fmla="*/ 2147483647 h 252"/>
              <a:gd name="T20" fmla="*/ 2147483647 w 233"/>
              <a:gd name="T21" fmla="*/ 2147483647 h 252"/>
              <a:gd name="T22" fmla="*/ 2147483647 w 233"/>
              <a:gd name="T23" fmla="*/ 2147483647 h 252"/>
              <a:gd name="T24" fmla="*/ 2147483647 w 233"/>
              <a:gd name="T25" fmla="*/ 2147483647 h 252"/>
              <a:gd name="T26" fmla="*/ 2147483647 w 233"/>
              <a:gd name="T27" fmla="*/ 2147483647 h 252"/>
              <a:gd name="T28" fmla="*/ 2147483647 w 233"/>
              <a:gd name="T29" fmla="*/ 2147483647 h 252"/>
              <a:gd name="T30" fmla="*/ 2147483647 w 233"/>
              <a:gd name="T31" fmla="*/ 2147483647 h 252"/>
              <a:gd name="T32" fmla="*/ 2147483647 w 233"/>
              <a:gd name="T33" fmla="*/ 2147483647 h 252"/>
              <a:gd name="T34" fmla="*/ 2147483647 w 233"/>
              <a:gd name="T35" fmla="*/ 2147483647 h 252"/>
              <a:gd name="T36" fmla="*/ 2147483647 w 233"/>
              <a:gd name="T37" fmla="*/ 2147483647 h 252"/>
              <a:gd name="T38" fmla="*/ 2147483647 w 233"/>
              <a:gd name="T39" fmla="*/ 2147483647 h 252"/>
              <a:gd name="T40" fmla="*/ 2147483647 w 233"/>
              <a:gd name="T41" fmla="*/ 2147483647 h 252"/>
              <a:gd name="T42" fmla="*/ 2147483647 w 233"/>
              <a:gd name="T43" fmla="*/ 2147483647 h 252"/>
              <a:gd name="T44" fmla="*/ 2147483647 w 233"/>
              <a:gd name="T45" fmla="*/ 2147483647 h 252"/>
              <a:gd name="T46" fmla="*/ 2147483647 w 233"/>
              <a:gd name="T47" fmla="*/ 2147483647 h 252"/>
              <a:gd name="T48" fmla="*/ 2147483647 w 233"/>
              <a:gd name="T49" fmla="*/ 2147483647 h 252"/>
              <a:gd name="T50" fmla="*/ 2147483647 w 233"/>
              <a:gd name="T51" fmla="*/ 2147483647 h 252"/>
              <a:gd name="T52" fmla="*/ 2147483647 w 233"/>
              <a:gd name="T53" fmla="*/ 2147483647 h 252"/>
              <a:gd name="T54" fmla="*/ 2147483647 w 233"/>
              <a:gd name="T55" fmla="*/ 2147483647 h 252"/>
              <a:gd name="T56" fmla="*/ 2147483647 w 233"/>
              <a:gd name="T57" fmla="*/ 2147483647 h 252"/>
              <a:gd name="T58" fmla="*/ 2147483647 w 233"/>
              <a:gd name="T59" fmla="*/ 2147483647 h 252"/>
              <a:gd name="T60" fmla="*/ 2147483647 w 233"/>
              <a:gd name="T61" fmla="*/ 2147483647 h 252"/>
              <a:gd name="T62" fmla="*/ 2147483647 w 233"/>
              <a:gd name="T63" fmla="*/ 2147483647 h 252"/>
              <a:gd name="T64" fmla="*/ 2147483647 w 233"/>
              <a:gd name="T65" fmla="*/ 2147483647 h 252"/>
              <a:gd name="T66" fmla="*/ 2147483647 w 233"/>
              <a:gd name="T67" fmla="*/ 2147483647 h 252"/>
              <a:gd name="T68" fmla="*/ 2147483647 w 233"/>
              <a:gd name="T69" fmla="*/ 2147483647 h 252"/>
              <a:gd name="T70" fmla="*/ 2147483647 w 233"/>
              <a:gd name="T71" fmla="*/ 2147483647 h 252"/>
              <a:gd name="T72" fmla="*/ 2147483647 w 233"/>
              <a:gd name="T73" fmla="*/ 2147483647 h 252"/>
              <a:gd name="T74" fmla="*/ 2147483647 w 233"/>
              <a:gd name="T75" fmla="*/ 2147483647 h 252"/>
              <a:gd name="T76" fmla="*/ 2147483647 w 233"/>
              <a:gd name="T77" fmla="*/ 2147483647 h 252"/>
              <a:gd name="T78" fmla="*/ 2147483647 w 233"/>
              <a:gd name="T79" fmla="*/ 2147483647 h 252"/>
              <a:gd name="T80" fmla="*/ 2147483647 w 233"/>
              <a:gd name="T81" fmla="*/ 2147483647 h 252"/>
              <a:gd name="T82" fmla="*/ 2147483647 w 233"/>
              <a:gd name="T83" fmla="*/ 2147483647 h 252"/>
              <a:gd name="T84" fmla="*/ 2147483647 w 233"/>
              <a:gd name="T85" fmla="*/ 2147483647 h 252"/>
              <a:gd name="T86" fmla="*/ 2147483647 w 233"/>
              <a:gd name="T87" fmla="*/ 2147483647 h 252"/>
              <a:gd name="T88" fmla="*/ 2147483647 w 233"/>
              <a:gd name="T89" fmla="*/ 2147483647 h 252"/>
              <a:gd name="T90" fmla="*/ 2147483647 w 233"/>
              <a:gd name="T91" fmla="*/ 2147483647 h 252"/>
              <a:gd name="T92" fmla="*/ 2147483647 w 233"/>
              <a:gd name="T93" fmla="*/ 2147483647 h 252"/>
              <a:gd name="T94" fmla="*/ 0 w 233"/>
              <a:gd name="T95" fmla="*/ 2147483647 h 252"/>
              <a:gd name="T96" fmla="*/ 2147483647 w 233"/>
              <a:gd name="T97" fmla="*/ 2147483647 h 252"/>
              <a:gd name="T98" fmla="*/ 2147483647 w 233"/>
              <a:gd name="T99" fmla="*/ 2147483647 h 252"/>
              <a:gd name="T100" fmla="*/ 2147483647 w 233"/>
              <a:gd name="T101" fmla="*/ 2147483647 h 252"/>
              <a:gd name="T102" fmla="*/ 2147483647 w 233"/>
              <a:gd name="T103" fmla="*/ 2147483647 h 252"/>
              <a:gd name="T104" fmla="*/ 2147483647 w 233"/>
              <a:gd name="T105" fmla="*/ 2147483647 h 252"/>
              <a:gd name="T106" fmla="*/ 2147483647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3"/>
              <a:gd name="T163" fmla="*/ 0 h 252"/>
              <a:gd name="T164" fmla="*/ 233 w 233"/>
              <a:gd name="T165" fmla="*/ 252 h 2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22" name="Freeform 266">
            <a:extLst>
              <a:ext uri="{FF2B5EF4-FFF2-40B4-BE49-F238E27FC236}">
                <a16:creationId xmlns:a16="http://schemas.microsoft.com/office/drawing/2014/main" id="{2F785FF4-EFB1-41EF-B736-F57E9633DB8F}"/>
              </a:ext>
            </a:extLst>
          </p:cNvPr>
          <p:cNvSpPr>
            <a:spLocks/>
          </p:cNvSpPr>
          <p:nvPr>
            <p:custDataLst>
              <p:tags r:id="rId193"/>
            </p:custDataLst>
          </p:nvPr>
        </p:nvSpPr>
        <p:spPr bwMode="auto">
          <a:xfrm>
            <a:off x="3935413" y="3319463"/>
            <a:ext cx="104775" cy="201612"/>
          </a:xfrm>
          <a:custGeom>
            <a:avLst/>
            <a:gdLst>
              <a:gd name="T0" fmla="*/ 2147483647 w 246"/>
              <a:gd name="T1" fmla="*/ 2147483647 h 380"/>
              <a:gd name="T2" fmla="*/ 2147483647 w 246"/>
              <a:gd name="T3" fmla="*/ 2147483647 h 380"/>
              <a:gd name="T4" fmla="*/ 2147483647 w 246"/>
              <a:gd name="T5" fmla="*/ 2147483647 h 380"/>
              <a:gd name="T6" fmla="*/ 2147483647 w 246"/>
              <a:gd name="T7" fmla="*/ 2147483647 h 380"/>
              <a:gd name="T8" fmla="*/ 2147483647 w 246"/>
              <a:gd name="T9" fmla="*/ 2147483647 h 380"/>
              <a:gd name="T10" fmla="*/ 2147483647 w 246"/>
              <a:gd name="T11" fmla="*/ 2147483647 h 380"/>
              <a:gd name="T12" fmla="*/ 2147483647 w 246"/>
              <a:gd name="T13" fmla="*/ 2147483647 h 380"/>
              <a:gd name="T14" fmla="*/ 2147483647 w 246"/>
              <a:gd name="T15" fmla="*/ 2147483647 h 380"/>
              <a:gd name="T16" fmla="*/ 2147483647 w 246"/>
              <a:gd name="T17" fmla="*/ 2147483647 h 380"/>
              <a:gd name="T18" fmla="*/ 2147483647 w 246"/>
              <a:gd name="T19" fmla="*/ 2147483647 h 380"/>
              <a:gd name="T20" fmla="*/ 2147483647 w 246"/>
              <a:gd name="T21" fmla="*/ 2147483647 h 380"/>
              <a:gd name="T22" fmla="*/ 2147483647 w 246"/>
              <a:gd name="T23" fmla="*/ 2147483647 h 380"/>
              <a:gd name="T24" fmla="*/ 2147483647 w 246"/>
              <a:gd name="T25" fmla="*/ 2147483647 h 380"/>
              <a:gd name="T26" fmla="*/ 2147483647 w 246"/>
              <a:gd name="T27" fmla="*/ 2147483647 h 380"/>
              <a:gd name="T28" fmla="*/ 0 w 246"/>
              <a:gd name="T29" fmla="*/ 2147483647 h 380"/>
              <a:gd name="T30" fmla="*/ 2147483647 w 246"/>
              <a:gd name="T31" fmla="*/ 2147483647 h 380"/>
              <a:gd name="T32" fmla="*/ 2147483647 w 246"/>
              <a:gd name="T33" fmla="*/ 2147483647 h 380"/>
              <a:gd name="T34" fmla="*/ 2147483647 w 246"/>
              <a:gd name="T35" fmla="*/ 2147483647 h 380"/>
              <a:gd name="T36" fmla="*/ 2147483647 w 246"/>
              <a:gd name="T37" fmla="*/ 2147483647 h 380"/>
              <a:gd name="T38" fmla="*/ 2147483647 w 246"/>
              <a:gd name="T39" fmla="*/ 2147483647 h 380"/>
              <a:gd name="T40" fmla="*/ 2147483647 w 246"/>
              <a:gd name="T41" fmla="*/ 2147483647 h 380"/>
              <a:gd name="T42" fmla="*/ 2147483647 w 246"/>
              <a:gd name="T43" fmla="*/ 2147483647 h 380"/>
              <a:gd name="T44" fmla="*/ 2147483647 w 246"/>
              <a:gd name="T45" fmla="*/ 2147483647 h 380"/>
              <a:gd name="T46" fmla="*/ 2147483647 w 246"/>
              <a:gd name="T47" fmla="*/ 2147483647 h 380"/>
              <a:gd name="T48" fmla="*/ 2147483647 w 246"/>
              <a:gd name="T49" fmla="*/ 2147483647 h 380"/>
              <a:gd name="T50" fmla="*/ 2147483647 w 246"/>
              <a:gd name="T51" fmla="*/ 2147483647 h 380"/>
              <a:gd name="T52" fmla="*/ 2147483647 w 246"/>
              <a:gd name="T53" fmla="*/ 2147483647 h 380"/>
              <a:gd name="T54" fmla="*/ 2147483647 w 246"/>
              <a:gd name="T55" fmla="*/ 2147483647 h 380"/>
              <a:gd name="T56" fmla="*/ 2147483647 w 246"/>
              <a:gd name="T57" fmla="*/ 2147483647 h 380"/>
              <a:gd name="T58" fmla="*/ 2147483647 w 246"/>
              <a:gd name="T59" fmla="*/ 2147483647 h 380"/>
              <a:gd name="T60" fmla="*/ 2147483647 w 246"/>
              <a:gd name="T61" fmla="*/ 2147483647 h 380"/>
              <a:gd name="T62" fmla="*/ 2147483647 w 246"/>
              <a:gd name="T63" fmla="*/ 0 h 380"/>
              <a:gd name="T64" fmla="*/ 2147483647 w 246"/>
              <a:gd name="T65" fmla="*/ 0 h 380"/>
              <a:gd name="T66" fmla="*/ 2147483647 w 246"/>
              <a:gd name="T67" fmla="*/ 2147483647 h 380"/>
              <a:gd name="T68" fmla="*/ 2147483647 w 246"/>
              <a:gd name="T69" fmla="*/ 2147483647 h 380"/>
              <a:gd name="T70" fmla="*/ 2147483647 w 246"/>
              <a:gd name="T71" fmla="*/ 2147483647 h 380"/>
              <a:gd name="T72" fmla="*/ 2147483647 w 246"/>
              <a:gd name="T73" fmla="*/ 2147483647 h 380"/>
              <a:gd name="T74" fmla="*/ 2147483647 w 246"/>
              <a:gd name="T75" fmla="*/ 2147483647 h 380"/>
              <a:gd name="T76" fmla="*/ 2147483647 w 246"/>
              <a:gd name="T77" fmla="*/ 2147483647 h 380"/>
              <a:gd name="T78" fmla="*/ 2147483647 w 246"/>
              <a:gd name="T79" fmla="*/ 2147483647 h 380"/>
              <a:gd name="T80" fmla="*/ 2147483647 w 246"/>
              <a:gd name="T81" fmla="*/ 2147483647 h 380"/>
              <a:gd name="T82" fmla="*/ 2147483647 w 246"/>
              <a:gd name="T83" fmla="*/ 2147483647 h 380"/>
              <a:gd name="T84" fmla="*/ 2147483647 w 246"/>
              <a:gd name="T85" fmla="*/ 2147483647 h 380"/>
              <a:gd name="T86" fmla="*/ 2147483647 w 246"/>
              <a:gd name="T87" fmla="*/ 2147483647 h 380"/>
              <a:gd name="T88" fmla="*/ 2147483647 w 246"/>
              <a:gd name="T89" fmla="*/ 2147483647 h 380"/>
              <a:gd name="T90" fmla="*/ 2147483647 w 246"/>
              <a:gd name="T91" fmla="*/ 2147483647 h 380"/>
              <a:gd name="T92" fmla="*/ 2147483647 w 246"/>
              <a:gd name="T93" fmla="*/ 2147483647 h 380"/>
              <a:gd name="T94" fmla="*/ 2147483647 w 246"/>
              <a:gd name="T95" fmla="*/ 2147483647 h 380"/>
              <a:gd name="T96" fmla="*/ 2147483647 w 246"/>
              <a:gd name="T97" fmla="*/ 2147483647 h 380"/>
              <a:gd name="T98" fmla="*/ 2147483647 w 246"/>
              <a:gd name="T99" fmla="*/ 2147483647 h 380"/>
              <a:gd name="T100" fmla="*/ 2147483647 w 246"/>
              <a:gd name="T101" fmla="*/ 2147483647 h 380"/>
              <a:gd name="T102" fmla="*/ 2147483647 w 246"/>
              <a:gd name="T103" fmla="*/ 2147483647 h 380"/>
              <a:gd name="T104" fmla="*/ 2147483647 w 246"/>
              <a:gd name="T105" fmla="*/ 2147483647 h 380"/>
              <a:gd name="T106" fmla="*/ 2147483647 w 246"/>
              <a:gd name="T107" fmla="*/ 2147483647 h 380"/>
              <a:gd name="T108" fmla="*/ 2147483647 w 246"/>
              <a:gd name="T109" fmla="*/ 2147483647 h 380"/>
              <a:gd name="T110" fmla="*/ 2147483647 w 246"/>
              <a:gd name="T111" fmla="*/ 2147483647 h 380"/>
              <a:gd name="T112" fmla="*/ 2147483647 w 246"/>
              <a:gd name="T113" fmla="*/ 2147483647 h 380"/>
              <a:gd name="T114" fmla="*/ 2147483647 w 246"/>
              <a:gd name="T115" fmla="*/ 2147483647 h 380"/>
              <a:gd name="T116" fmla="*/ 2147483647 w 246"/>
              <a:gd name="T117" fmla="*/ 2147483647 h 380"/>
              <a:gd name="T118" fmla="*/ 2147483647 w 246"/>
              <a:gd name="T119" fmla="*/ 2147483647 h 380"/>
              <a:gd name="T120" fmla="*/ 2147483647 w 246"/>
              <a:gd name="T121" fmla="*/ 2147483647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6"/>
              <a:gd name="T184" fmla="*/ 0 h 380"/>
              <a:gd name="T185" fmla="*/ 246 w 246"/>
              <a:gd name="T186" fmla="*/ 380 h 3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23" name="Freeform 267">
            <a:extLst>
              <a:ext uri="{FF2B5EF4-FFF2-40B4-BE49-F238E27FC236}">
                <a16:creationId xmlns:a16="http://schemas.microsoft.com/office/drawing/2014/main" id="{6BAF2BF0-8E86-4F7C-93FC-81EB97A56E07}"/>
              </a:ext>
            </a:extLst>
          </p:cNvPr>
          <p:cNvSpPr>
            <a:spLocks/>
          </p:cNvSpPr>
          <p:nvPr>
            <p:custDataLst>
              <p:tags r:id="rId194"/>
            </p:custDataLst>
          </p:nvPr>
        </p:nvSpPr>
        <p:spPr bwMode="auto">
          <a:xfrm>
            <a:off x="3587750" y="3235325"/>
            <a:ext cx="87313" cy="58738"/>
          </a:xfrm>
          <a:custGeom>
            <a:avLst/>
            <a:gdLst>
              <a:gd name="T0" fmla="*/ 2147483647 w 193"/>
              <a:gd name="T1" fmla="*/ 2147483647 h 38"/>
              <a:gd name="T2" fmla="*/ 2147483647 w 193"/>
              <a:gd name="T3" fmla="*/ 2147483647 h 38"/>
              <a:gd name="T4" fmla="*/ 2147483647 w 193"/>
              <a:gd name="T5" fmla="*/ 2147483647 h 38"/>
              <a:gd name="T6" fmla="*/ 2147483647 w 193"/>
              <a:gd name="T7" fmla="*/ 2147483647 h 38"/>
              <a:gd name="T8" fmla="*/ 2147483647 w 193"/>
              <a:gd name="T9" fmla="*/ 2147483647 h 38"/>
              <a:gd name="T10" fmla="*/ 2147483647 w 193"/>
              <a:gd name="T11" fmla="*/ 2147483647 h 38"/>
              <a:gd name="T12" fmla="*/ 2147483647 w 193"/>
              <a:gd name="T13" fmla="*/ 0 h 38"/>
              <a:gd name="T14" fmla="*/ 2147483647 w 193"/>
              <a:gd name="T15" fmla="*/ 2147483647 h 38"/>
              <a:gd name="T16" fmla="*/ 2147483647 w 193"/>
              <a:gd name="T17" fmla="*/ 2147483647 h 38"/>
              <a:gd name="T18" fmla="*/ 2147483647 w 193"/>
              <a:gd name="T19" fmla="*/ 2147483647 h 38"/>
              <a:gd name="T20" fmla="*/ 2147483647 w 193"/>
              <a:gd name="T21" fmla="*/ 2147483647 h 38"/>
              <a:gd name="T22" fmla="*/ 2147483647 w 193"/>
              <a:gd name="T23" fmla="*/ 2147483647 h 38"/>
              <a:gd name="T24" fmla="*/ 2147483647 w 193"/>
              <a:gd name="T25" fmla="*/ 2147483647 h 38"/>
              <a:gd name="T26" fmla="*/ 2147483647 w 193"/>
              <a:gd name="T27" fmla="*/ 2147483647 h 38"/>
              <a:gd name="T28" fmla="*/ 2147483647 w 193"/>
              <a:gd name="T29" fmla="*/ 2147483647 h 38"/>
              <a:gd name="T30" fmla="*/ 2147483647 w 193"/>
              <a:gd name="T31" fmla="*/ 2147483647 h 38"/>
              <a:gd name="T32" fmla="*/ 2147483647 w 193"/>
              <a:gd name="T33" fmla="*/ 2147483647 h 38"/>
              <a:gd name="T34" fmla="*/ 2147483647 w 193"/>
              <a:gd name="T35" fmla="*/ 2147483647 h 38"/>
              <a:gd name="T36" fmla="*/ 2147483647 w 193"/>
              <a:gd name="T37" fmla="*/ 2147483647 h 38"/>
              <a:gd name="T38" fmla="*/ 2147483647 w 193"/>
              <a:gd name="T39" fmla="*/ 2147483647 h 38"/>
              <a:gd name="T40" fmla="*/ 2147483647 w 193"/>
              <a:gd name="T41" fmla="*/ 2147483647 h 38"/>
              <a:gd name="T42" fmla="*/ 2147483647 w 193"/>
              <a:gd name="T43" fmla="*/ 2147483647 h 38"/>
              <a:gd name="T44" fmla="*/ 2147483647 w 193"/>
              <a:gd name="T45" fmla="*/ 2147483647 h 38"/>
              <a:gd name="T46" fmla="*/ 2147483647 w 193"/>
              <a:gd name="T47" fmla="*/ 2147483647 h 38"/>
              <a:gd name="T48" fmla="*/ 2147483647 w 193"/>
              <a:gd name="T49" fmla="*/ 2147483647 h 38"/>
              <a:gd name="T50" fmla="*/ 2147483647 w 193"/>
              <a:gd name="T51" fmla="*/ 2147483647 h 38"/>
              <a:gd name="T52" fmla="*/ 2147483647 w 193"/>
              <a:gd name="T53" fmla="*/ 2147483647 h 38"/>
              <a:gd name="T54" fmla="*/ 2147483647 w 193"/>
              <a:gd name="T55" fmla="*/ 2147483647 h 38"/>
              <a:gd name="T56" fmla="*/ 2147483647 w 193"/>
              <a:gd name="T57" fmla="*/ 2147483647 h 38"/>
              <a:gd name="T58" fmla="*/ 2147483647 w 193"/>
              <a:gd name="T59" fmla="*/ 2147483647 h 38"/>
              <a:gd name="T60" fmla="*/ 0 w 193"/>
              <a:gd name="T61" fmla="*/ 2147483647 h 38"/>
              <a:gd name="T62" fmla="*/ 0 w 193"/>
              <a:gd name="T63" fmla="*/ 2147483647 h 38"/>
              <a:gd name="T64" fmla="*/ 2147483647 w 193"/>
              <a:gd name="T65" fmla="*/ 2147483647 h 38"/>
              <a:gd name="T66" fmla="*/ 2147483647 w 193"/>
              <a:gd name="T67" fmla="*/ 2147483647 h 38"/>
              <a:gd name="T68" fmla="*/ 2147483647 w 193"/>
              <a:gd name="T69" fmla="*/ 2147483647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3"/>
              <a:gd name="T106" fmla="*/ 0 h 38"/>
              <a:gd name="T107" fmla="*/ 193 w 193"/>
              <a:gd name="T108" fmla="*/ 38 h 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24" name="Freeform 268">
            <a:extLst>
              <a:ext uri="{FF2B5EF4-FFF2-40B4-BE49-F238E27FC236}">
                <a16:creationId xmlns:a16="http://schemas.microsoft.com/office/drawing/2014/main" id="{CF9A544D-58A5-4959-B8A9-1216C8E444A0}"/>
              </a:ext>
            </a:extLst>
          </p:cNvPr>
          <p:cNvSpPr>
            <a:spLocks/>
          </p:cNvSpPr>
          <p:nvPr>
            <p:custDataLst>
              <p:tags r:id="rId195"/>
            </p:custDataLst>
          </p:nvPr>
        </p:nvSpPr>
        <p:spPr bwMode="auto">
          <a:xfrm>
            <a:off x="4013200" y="3313113"/>
            <a:ext cx="42863" cy="155575"/>
          </a:xfrm>
          <a:custGeom>
            <a:avLst/>
            <a:gdLst>
              <a:gd name="T0" fmla="*/ 2147483647 w 99"/>
              <a:gd name="T1" fmla="*/ 2147483647 h 301"/>
              <a:gd name="T2" fmla="*/ 2147483647 w 99"/>
              <a:gd name="T3" fmla="*/ 2147483647 h 301"/>
              <a:gd name="T4" fmla="*/ 2147483647 w 99"/>
              <a:gd name="T5" fmla="*/ 2147483647 h 301"/>
              <a:gd name="T6" fmla="*/ 2147483647 w 99"/>
              <a:gd name="T7" fmla="*/ 2147483647 h 301"/>
              <a:gd name="T8" fmla="*/ 2147483647 w 99"/>
              <a:gd name="T9" fmla="*/ 2147483647 h 301"/>
              <a:gd name="T10" fmla="*/ 2147483647 w 99"/>
              <a:gd name="T11" fmla="*/ 2147483647 h 301"/>
              <a:gd name="T12" fmla="*/ 2147483647 w 99"/>
              <a:gd name="T13" fmla="*/ 2147483647 h 301"/>
              <a:gd name="T14" fmla="*/ 2147483647 w 99"/>
              <a:gd name="T15" fmla="*/ 2147483647 h 301"/>
              <a:gd name="T16" fmla="*/ 2147483647 w 99"/>
              <a:gd name="T17" fmla="*/ 2147483647 h 301"/>
              <a:gd name="T18" fmla="*/ 2147483647 w 99"/>
              <a:gd name="T19" fmla="*/ 2147483647 h 301"/>
              <a:gd name="T20" fmla="*/ 2147483647 w 99"/>
              <a:gd name="T21" fmla="*/ 2147483647 h 301"/>
              <a:gd name="T22" fmla="*/ 2147483647 w 99"/>
              <a:gd name="T23" fmla="*/ 2147483647 h 301"/>
              <a:gd name="T24" fmla="*/ 2147483647 w 99"/>
              <a:gd name="T25" fmla="*/ 2147483647 h 301"/>
              <a:gd name="T26" fmla="*/ 2147483647 w 99"/>
              <a:gd name="T27" fmla="*/ 2147483647 h 301"/>
              <a:gd name="T28" fmla="*/ 2147483647 w 99"/>
              <a:gd name="T29" fmla="*/ 2147483647 h 301"/>
              <a:gd name="T30" fmla="*/ 2147483647 w 99"/>
              <a:gd name="T31" fmla="*/ 2147483647 h 301"/>
              <a:gd name="T32" fmla="*/ 2147483647 w 99"/>
              <a:gd name="T33" fmla="*/ 2147483647 h 301"/>
              <a:gd name="T34" fmla="*/ 2147483647 w 99"/>
              <a:gd name="T35" fmla="*/ 2147483647 h 301"/>
              <a:gd name="T36" fmla="*/ 2147483647 w 99"/>
              <a:gd name="T37" fmla="*/ 2147483647 h 301"/>
              <a:gd name="T38" fmla="*/ 2147483647 w 99"/>
              <a:gd name="T39" fmla="*/ 2147483647 h 301"/>
              <a:gd name="T40" fmla="*/ 2147483647 w 99"/>
              <a:gd name="T41" fmla="*/ 2147483647 h 301"/>
              <a:gd name="T42" fmla="*/ 2147483647 w 99"/>
              <a:gd name="T43" fmla="*/ 2147483647 h 301"/>
              <a:gd name="T44" fmla="*/ 2147483647 w 99"/>
              <a:gd name="T45" fmla="*/ 2147483647 h 301"/>
              <a:gd name="T46" fmla="*/ 2147483647 w 99"/>
              <a:gd name="T47" fmla="*/ 2147483647 h 301"/>
              <a:gd name="T48" fmla="*/ 2147483647 w 99"/>
              <a:gd name="T49" fmla="*/ 2147483647 h 301"/>
              <a:gd name="T50" fmla="*/ 2147483647 w 99"/>
              <a:gd name="T51" fmla="*/ 2147483647 h 301"/>
              <a:gd name="T52" fmla="*/ 2147483647 w 99"/>
              <a:gd name="T53" fmla="*/ 2147483647 h 301"/>
              <a:gd name="T54" fmla="*/ 2147483647 w 99"/>
              <a:gd name="T55" fmla="*/ 2147483647 h 301"/>
              <a:gd name="T56" fmla="*/ 0 w 99"/>
              <a:gd name="T57" fmla="*/ 2147483647 h 301"/>
              <a:gd name="T58" fmla="*/ 2147483647 w 99"/>
              <a:gd name="T59" fmla="*/ 2147483647 h 301"/>
              <a:gd name="T60" fmla="*/ 2147483647 w 99"/>
              <a:gd name="T61" fmla="*/ 0 h 301"/>
              <a:gd name="T62" fmla="*/ 2147483647 w 99"/>
              <a:gd name="T63" fmla="*/ 0 h 301"/>
              <a:gd name="T64" fmla="*/ 2147483647 w 99"/>
              <a:gd name="T65" fmla="*/ 0 h 301"/>
              <a:gd name="T66" fmla="*/ 2147483647 w 99"/>
              <a:gd name="T67" fmla="*/ 0 h 301"/>
              <a:gd name="T68" fmla="*/ 2147483647 w 99"/>
              <a:gd name="T69" fmla="*/ 2147483647 h 301"/>
              <a:gd name="T70" fmla="*/ 2147483647 w 99"/>
              <a:gd name="T71" fmla="*/ 2147483647 h 301"/>
              <a:gd name="T72" fmla="*/ 2147483647 w 99"/>
              <a:gd name="T73" fmla="*/ 2147483647 h 301"/>
              <a:gd name="T74" fmla="*/ 2147483647 w 99"/>
              <a:gd name="T75" fmla="*/ 2147483647 h 301"/>
              <a:gd name="T76" fmla="*/ 2147483647 w 99"/>
              <a:gd name="T77" fmla="*/ 2147483647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301"/>
              <a:gd name="T119" fmla="*/ 99 w 99"/>
              <a:gd name="T120" fmla="*/ 301 h 3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25" name="Freeform 269">
            <a:extLst>
              <a:ext uri="{FF2B5EF4-FFF2-40B4-BE49-F238E27FC236}">
                <a16:creationId xmlns:a16="http://schemas.microsoft.com/office/drawing/2014/main" id="{4C9EC271-9629-4570-BC4B-3B281FC691BD}"/>
              </a:ext>
            </a:extLst>
          </p:cNvPr>
          <p:cNvSpPr>
            <a:spLocks/>
          </p:cNvSpPr>
          <p:nvPr>
            <p:custDataLst>
              <p:tags r:id="rId196"/>
            </p:custDataLst>
          </p:nvPr>
        </p:nvSpPr>
        <p:spPr bwMode="auto">
          <a:xfrm>
            <a:off x="4038600" y="3275013"/>
            <a:ext cx="76200" cy="188912"/>
          </a:xfrm>
          <a:custGeom>
            <a:avLst/>
            <a:gdLst>
              <a:gd name="T0" fmla="*/ 0 w 173"/>
              <a:gd name="T1" fmla="*/ 2147483647 h 357"/>
              <a:gd name="T2" fmla="*/ 2147483647 w 173"/>
              <a:gd name="T3" fmla="*/ 2147483647 h 357"/>
              <a:gd name="T4" fmla="*/ 2147483647 w 173"/>
              <a:gd name="T5" fmla="*/ 2147483647 h 357"/>
              <a:gd name="T6" fmla="*/ 2147483647 w 173"/>
              <a:gd name="T7" fmla="*/ 2147483647 h 357"/>
              <a:gd name="T8" fmla="*/ 2147483647 w 173"/>
              <a:gd name="T9" fmla="*/ 2147483647 h 357"/>
              <a:gd name="T10" fmla="*/ 2147483647 w 173"/>
              <a:gd name="T11" fmla="*/ 2147483647 h 357"/>
              <a:gd name="T12" fmla="*/ 2147483647 w 173"/>
              <a:gd name="T13" fmla="*/ 2147483647 h 357"/>
              <a:gd name="T14" fmla="*/ 2147483647 w 173"/>
              <a:gd name="T15" fmla="*/ 0 h 357"/>
              <a:gd name="T16" fmla="*/ 2147483647 w 173"/>
              <a:gd name="T17" fmla="*/ 2147483647 h 357"/>
              <a:gd name="T18" fmla="*/ 2147483647 w 173"/>
              <a:gd name="T19" fmla="*/ 2147483647 h 357"/>
              <a:gd name="T20" fmla="*/ 2147483647 w 173"/>
              <a:gd name="T21" fmla="*/ 2147483647 h 357"/>
              <a:gd name="T22" fmla="*/ 2147483647 w 173"/>
              <a:gd name="T23" fmla="*/ 2147483647 h 357"/>
              <a:gd name="T24" fmla="*/ 2147483647 w 173"/>
              <a:gd name="T25" fmla="*/ 2147483647 h 357"/>
              <a:gd name="T26" fmla="*/ 2147483647 w 173"/>
              <a:gd name="T27" fmla="*/ 2147483647 h 357"/>
              <a:gd name="T28" fmla="*/ 2147483647 w 173"/>
              <a:gd name="T29" fmla="*/ 2147483647 h 357"/>
              <a:gd name="T30" fmla="*/ 2147483647 w 173"/>
              <a:gd name="T31" fmla="*/ 2147483647 h 357"/>
              <a:gd name="T32" fmla="*/ 2147483647 w 173"/>
              <a:gd name="T33" fmla="*/ 2147483647 h 357"/>
              <a:gd name="T34" fmla="*/ 2147483647 w 173"/>
              <a:gd name="T35" fmla="*/ 2147483647 h 357"/>
              <a:gd name="T36" fmla="*/ 2147483647 w 173"/>
              <a:gd name="T37" fmla="*/ 2147483647 h 357"/>
              <a:gd name="T38" fmla="*/ 2147483647 w 173"/>
              <a:gd name="T39" fmla="*/ 2147483647 h 357"/>
              <a:gd name="T40" fmla="*/ 2147483647 w 173"/>
              <a:gd name="T41" fmla="*/ 2147483647 h 357"/>
              <a:gd name="T42" fmla="*/ 2147483647 w 173"/>
              <a:gd name="T43" fmla="*/ 2147483647 h 357"/>
              <a:gd name="T44" fmla="*/ 2147483647 w 173"/>
              <a:gd name="T45" fmla="*/ 2147483647 h 357"/>
              <a:gd name="T46" fmla="*/ 2147483647 w 173"/>
              <a:gd name="T47" fmla="*/ 2147483647 h 357"/>
              <a:gd name="T48" fmla="*/ 2147483647 w 173"/>
              <a:gd name="T49" fmla="*/ 2147483647 h 357"/>
              <a:gd name="T50" fmla="*/ 2147483647 w 173"/>
              <a:gd name="T51" fmla="*/ 2147483647 h 357"/>
              <a:gd name="T52" fmla="*/ 2147483647 w 173"/>
              <a:gd name="T53" fmla="*/ 2147483647 h 357"/>
              <a:gd name="T54" fmla="*/ 2147483647 w 173"/>
              <a:gd name="T55" fmla="*/ 2147483647 h 357"/>
              <a:gd name="T56" fmla="*/ 2147483647 w 173"/>
              <a:gd name="T57" fmla="*/ 2147483647 h 357"/>
              <a:gd name="T58" fmla="*/ 2147483647 w 173"/>
              <a:gd name="T59" fmla="*/ 2147483647 h 357"/>
              <a:gd name="T60" fmla="*/ 2147483647 w 173"/>
              <a:gd name="T61" fmla="*/ 2147483647 h 357"/>
              <a:gd name="T62" fmla="*/ 2147483647 w 173"/>
              <a:gd name="T63" fmla="*/ 2147483647 h 357"/>
              <a:gd name="T64" fmla="*/ 2147483647 w 173"/>
              <a:gd name="T65" fmla="*/ 2147483647 h 357"/>
              <a:gd name="T66" fmla="*/ 2147483647 w 173"/>
              <a:gd name="T67" fmla="*/ 2147483647 h 357"/>
              <a:gd name="T68" fmla="*/ 2147483647 w 173"/>
              <a:gd name="T69" fmla="*/ 2147483647 h 357"/>
              <a:gd name="T70" fmla="*/ 2147483647 w 173"/>
              <a:gd name="T71" fmla="*/ 2147483647 h 357"/>
              <a:gd name="T72" fmla="*/ 2147483647 w 173"/>
              <a:gd name="T73" fmla="*/ 2147483647 h 357"/>
              <a:gd name="T74" fmla="*/ 2147483647 w 173"/>
              <a:gd name="T75" fmla="*/ 2147483647 h 357"/>
              <a:gd name="T76" fmla="*/ 2147483647 w 173"/>
              <a:gd name="T77" fmla="*/ 2147483647 h 357"/>
              <a:gd name="T78" fmla="*/ 2147483647 w 173"/>
              <a:gd name="T79" fmla="*/ 2147483647 h 357"/>
              <a:gd name="T80" fmla="*/ 2147483647 w 173"/>
              <a:gd name="T81" fmla="*/ 2147483647 h 357"/>
              <a:gd name="T82" fmla="*/ 2147483647 w 173"/>
              <a:gd name="T83" fmla="*/ 2147483647 h 357"/>
              <a:gd name="T84" fmla="*/ 2147483647 w 173"/>
              <a:gd name="T85" fmla="*/ 2147483647 h 357"/>
              <a:gd name="T86" fmla="*/ 2147483647 w 173"/>
              <a:gd name="T87" fmla="*/ 2147483647 h 357"/>
              <a:gd name="T88" fmla="*/ 2147483647 w 173"/>
              <a:gd name="T89" fmla="*/ 2147483647 h 357"/>
              <a:gd name="T90" fmla="*/ 2147483647 w 173"/>
              <a:gd name="T91" fmla="*/ 2147483647 h 357"/>
              <a:gd name="T92" fmla="*/ 2147483647 w 173"/>
              <a:gd name="T93" fmla="*/ 2147483647 h 357"/>
              <a:gd name="T94" fmla="*/ 2147483647 w 173"/>
              <a:gd name="T95" fmla="*/ 2147483647 h 357"/>
              <a:gd name="T96" fmla="*/ 2147483647 w 173"/>
              <a:gd name="T97" fmla="*/ 2147483647 h 357"/>
              <a:gd name="T98" fmla="*/ 2147483647 w 173"/>
              <a:gd name="T99" fmla="*/ 2147483647 h 357"/>
              <a:gd name="T100" fmla="*/ 2147483647 w 173"/>
              <a:gd name="T101" fmla="*/ 2147483647 h 357"/>
              <a:gd name="T102" fmla="*/ 2147483647 w 173"/>
              <a:gd name="T103" fmla="*/ 2147483647 h 357"/>
              <a:gd name="T104" fmla="*/ 2147483647 w 173"/>
              <a:gd name="T105" fmla="*/ 2147483647 h 357"/>
              <a:gd name="T106" fmla="*/ 2147483647 w 173"/>
              <a:gd name="T107" fmla="*/ 2147483647 h 357"/>
              <a:gd name="T108" fmla="*/ 2147483647 w 173"/>
              <a:gd name="T109" fmla="*/ 2147483647 h 357"/>
              <a:gd name="T110" fmla="*/ 2147483647 w 173"/>
              <a:gd name="T111" fmla="*/ 2147483647 h 357"/>
              <a:gd name="T112" fmla="*/ 2147483647 w 173"/>
              <a:gd name="T113" fmla="*/ 2147483647 h 357"/>
              <a:gd name="T114" fmla="*/ 2147483647 w 173"/>
              <a:gd name="T115" fmla="*/ 2147483647 h 357"/>
              <a:gd name="T116" fmla="*/ 2147483647 w 173"/>
              <a:gd name="T117" fmla="*/ 2147483647 h 357"/>
              <a:gd name="T118" fmla="*/ 0 w 173"/>
              <a:gd name="T119" fmla="*/ 2147483647 h 357"/>
              <a:gd name="T120" fmla="*/ 0 w 173"/>
              <a:gd name="T121" fmla="*/ 2147483647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3"/>
              <a:gd name="T184" fmla="*/ 0 h 357"/>
              <a:gd name="T185" fmla="*/ 173 w 173"/>
              <a:gd name="T186" fmla="*/ 357 h 3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26" name="Freeform 270">
            <a:extLst>
              <a:ext uri="{FF2B5EF4-FFF2-40B4-BE49-F238E27FC236}">
                <a16:creationId xmlns:a16="http://schemas.microsoft.com/office/drawing/2014/main" id="{1E2443E5-EB3E-4676-A209-7A3415F762B8}"/>
              </a:ext>
            </a:extLst>
          </p:cNvPr>
          <p:cNvSpPr>
            <a:spLocks/>
          </p:cNvSpPr>
          <p:nvPr>
            <p:custDataLst>
              <p:tags r:id="rId197"/>
            </p:custDataLst>
          </p:nvPr>
        </p:nvSpPr>
        <p:spPr bwMode="auto">
          <a:xfrm>
            <a:off x="4767263" y="4479925"/>
            <a:ext cx="25400" cy="60325"/>
          </a:xfrm>
          <a:custGeom>
            <a:avLst/>
            <a:gdLst>
              <a:gd name="T0" fmla="*/ 2147483647 w 50"/>
              <a:gd name="T1" fmla="*/ 0 h 74"/>
              <a:gd name="T2" fmla="*/ 2147483647 w 50"/>
              <a:gd name="T3" fmla="*/ 2147483647 h 74"/>
              <a:gd name="T4" fmla="*/ 2147483647 w 50"/>
              <a:gd name="T5" fmla="*/ 2147483647 h 74"/>
              <a:gd name="T6" fmla="*/ 0 w 50"/>
              <a:gd name="T7" fmla="*/ 2147483647 h 74"/>
              <a:gd name="T8" fmla="*/ 0 w 50"/>
              <a:gd name="T9" fmla="*/ 2147483647 h 74"/>
              <a:gd name="T10" fmla="*/ 0 w 50"/>
              <a:gd name="T11" fmla="*/ 2147483647 h 74"/>
              <a:gd name="T12" fmla="*/ 2147483647 w 50"/>
              <a:gd name="T13" fmla="*/ 2147483647 h 74"/>
              <a:gd name="T14" fmla="*/ 2147483647 w 50"/>
              <a:gd name="T15" fmla="*/ 2147483647 h 74"/>
              <a:gd name="T16" fmla="*/ 2147483647 w 50"/>
              <a:gd name="T17" fmla="*/ 2147483647 h 74"/>
              <a:gd name="T18" fmla="*/ 2147483647 w 50"/>
              <a:gd name="T19" fmla="*/ 2147483647 h 74"/>
              <a:gd name="T20" fmla="*/ 2147483647 w 50"/>
              <a:gd name="T21" fmla="*/ 2147483647 h 74"/>
              <a:gd name="T22" fmla="*/ 2147483647 w 50"/>
              <a:gd name="T23" fmla="*/ 2147483647 h 74"/>
              <a:gd name="T24" fmla="*/ 2147483647 w 50"/>
              <a:gd name="T25" fmla="*/ 2147483647 h 74"/>
              <a:gd name="T26" fmla="*/ 2147483647 w 50"/>
              <a:gd name="T27" fmla="*/ 0 h 74"/>
              <a:gd name="T28" fmla="*/ 2147483647 w 50"/>
              <a:gd name="T29" fmla="*/ 0 h 74"/>
              <a:gd name="T30" fmla="*/ 2147483647 w 50"/>
              <a:gd name="T31" fmla="*/ 0 h 74"/>
              <a:gd name="T32" fmla="*/ 2147483647 w 50"/>
              <a:gd name="T33" fmla="*/ 0 h 74"/>
              <a:gd name="T34" fmla="*/ 2147483647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74"/>
              <a:gd name="T56" fmla="*/ 50 w 50"/>
              <a:gd name="T57" fmla="*/ 74 h 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FFC00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27" name="Freeform 271">
            <a:extLst>
              <a:ext uri="{FF2B5EF4-FFF2-40B4-BE49-F238E27FC236}">
                <a16:creationId xmlns:a16="http://schemas.microsoft.com/office/drawing/2014/main" id="{1B20002E-520A-4D2B-8CD3-AE5843DAE359}"/>
              </a:ext>
            </a:extLst>
          </p:cNvPr>
          <p:cNvSpPr>
            <a:spLocks/>
          </p:cNvSpPr>
          <p:nvPr>
            <p:custDataLst>
              <p:tags r:id="rId198"/>
            </p:custDataLst>
          </p:nvPr>
        </p:nvSpPr>
        <p:spPr bwMode="auto">
          <a:xfrm>
            <a:off x="4662488" y="4576763"/>
            <a:ext cx="61912" cy="57150"/>
          </a:xfrm>
          <a:custGeom>
            <a:avLst/>
            <a:gdLst>
              <a:gd name="T0" fmla="*/ 2147483647 w 135"/>
              <a:gd name="T1" fmla="*/ 2147483647 h 98"/>
              <a:gd name="T2" fmla="*/ 2147483647 w 135"/>
              <a:gd name="T3" fmla="*/ 2147483647 h 98"/>
              <a:gd name="T4" fmla="*/ 2147483647 w 135"/>
              <a:gd name="T5" fmla="*/ 2147483647 h 98"/>
              <a:gd name="T6" fmla="*/ 2147483647 w 135"/>
              <a:gd name="T7" fmla="*/ 2147483647 h 98"/>
              <a:gd name="T8" fmla="*/ 2147483647 w 135"/>
              <a:gd name="T9" fmla="*/ 2147483647 h 98"/>
              <a:gd name="T10" fmla="*/ 2147483647 w 135"/>
              <a:gd name="T11" fmla="*/ 2147483647 h 98"/>
              <a:gd name="T12" fmla="*/ 2147483647 w 135"/>
              <a:gd name="T13" fmla="*/ 2147483647 h 98"/>
              <a:gd name="T14" fmla="*/ 2147483647 w 135"/>
              <a:gd name="T15" fmla="*/ 2147483647 h 98"/>
              <a:gd name="T16" fmla="*/ 2147483647 w 135"/>
              <a:gd name="T17" fmla="*/ 2147483647 h 98"/>
              <a:gd name="T18" fmla="*/ 2147483647 w 135"/>
              <a:gd name="T19" fmla="*/ 2147483647 h 98"/>
              <a:gd name="T20" fmla="*/ 2147483647 w 135"/>
              <a:gd name="T21" fmla="*/ 2147483647 h 98"/>
              <a:gd name="T22" fmla="*/ 2147483647 w 135"/>
              <a:gd name="T23" fmla="*/ 0 h 98"/>
              <a:gd name="T24" fmla="*/ 2147483647 w 135"/>
              <a:gd name="T25" fmla="*/ 0 h 98"/>
              <a:gd name="T26" fmla="*/ 2147483647 w 135"/>
              <a:gd name="T27" fmla="*/ 0 h 98"/>
              <a:gd name="T28" fmla="*/ 2147483647 w 135"/>
              <a:gd name="T29" fmla="*/ 2147483647 h 98"/>
              <a:gd name="T30" fmla="*/ 2147483647 w 135"/>
              <a:gd name="T31" fmla="*/ 2147483647 h 98"/>
              <a:gd name="T32" fmla="*/ 2147483647 w 135"/>
              <a:gd name="T33" fmla="*/ 2147483647 h 98"/>
              <a:gd name="T34" fmla="*/ 2147483647 w 135"/>
              <a:gd name="T35" fmla="*/ 2147483647 h 98"/>
              <a:gd name="T36" fmla="*/ 2147483647 w 135"/>
              <a:gd name="T37" fmla="*/ 2147483647 h 98"/>
              <a:gd name="T38" fmla="*/ 2147483647 w 135"/>
              <a:gd name="T39" fmla="*/ 2147483647 h 98"/>
              <a:gd name="T40" fmla="*/ 2147483647 w 135"/>
              <a:gd name="T41" fmla="*/ 2147483647 h 98"/>
              <a:gd name="T42" fmla="*/ 2147483647 w 135"/>
              <a:gd name="T43" fmla="*/ 2147483647 h 98"/>
              <a:gd name="T44" fmla="*/ 2147483647 w 135"/>
              <a:gd name="T45" fmla="*/ 2147483647 h 98"/>
              <a:gd name="T46" fmla="*/ 2147483647 w 135"/>
              <a:gd name="T47" fmla="*/ 2147483647 h 98"/>
              <a:gd name="T48" fmla="*/ 2147483647 w 135"/>
              <a:gd name="T49" fmla="*/ 2147483647 h 98"/>
              <a:gd name="T50" fmla="*/ 2147483647 w 135"/>
              <a:gd name="T51" fmla="*/ 2147483647 h 98"/>
              <a:gd name="T52" fmla="*/ 2147483647 w 135"/>
              <a:gd name="T53" fmla="*/ 2147483647 h 98"/>
              <a:gd name="T54" fmla="*/ 2147483647 w 135"/>
              <a:gd name="T55" fmla="*/ 2147483647 h 98"/>
              <a:gd name="T56" fmla="*/ 2147483647 w 135"/>
              <a:gd name="T57" fmla="*/ 2147483647 h 98"/>
              <a:gd name="T58" fmla="*/ 2147483647 w 135"/>
              <a:gd name="T59" fmla="*/ 2147483647 h 98"/>
              <a:gd name="T60" fmla="*/ 2147483647 w 135"/>
              <a:gd name="T61" fmla="*/ 2147483647 h 98"/>
              <a:gd name="T62" fmla="*/ 2147483647 w 135"/>
              <a:gd name="T63" fmla="*/ 2147483647 h 98"/>
              <a:gd name="T64" fmla="*/ 2147483647 w 135"/>
              <a:gd name="T65" fmla="*/ 2147483647 h 98"/>
              <a:gd name="T66" fmla="*/ 2147483647 w 135"/>
              <a:gd name="T67" fmla="*/ 2147483647 h 98"/>
              <a:gd name="T68" fmla="*/ 2147483647 w 135"/>
              <a:gd name="T69" fmla="*/ 2147483647 h 98"/>
              <a:gd name="T70" fmla="*/ 2147483647 w 135"/>
              <a:gd name="T71" fmla="*/ 2147483647 h 98"/>
              <a:gd name="T72" fmla="*/ 2147483647 w 135"/>
              <a:gd name="T73" fmla="*/ 2147483647 h 98"/>
              <a:gd name="T74" fmla="*/ 2147483647 w 135"/>
              <a:gd name="T75" fmla="*/ 2147483647 h 98"/>
              <a:gd name="T76" fmla="*/ 0 w 135"/>
              <a:gd name="T77" fmla="*/ 2147483647 h 98"/>
              <a:gd name="T78" fmla="*/ 0 w 135"/>
              <a:gd name="T79" fmla="*/ 2147483647 h 98"/>
              <a:gd name="T80" fmla="*/ 2147483647 w 135"/>
              <a:gd name="T81" fmla="*/ 2147483647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
              <a:gd name="T124" fmla="*/ 0 h 98"/>
              <a:gd name="T125" fmla="*/ 135 w 135"/>
              <a:gd name="T126" fmla="*/ 98 h 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28" name="Freeform 272">
            <a:extLst>
              <a:ext uri="{FF2B5EF4-FFF2-40B4-BE49-F238E27FC236}">
                <a16:creationId xmlns:a16="http://schemas.microsoft.com/office/drawing/2014/main" id="{F2A29704-F17D-4AC6-8276-4E167101D076}"/>
              </a:ext>
            </a:extLst>
          </p:cNvPr>
          <p:cNvSpPr>
            <a:spLocks/>
          </p:cNvSpPr>
          <p:nvPr>
            <p:custDataLst>
              <p:tags r:id="rId199"/>
            </p:custDataLst>
          </p:nvPr>
        </p:nvSpPr>
        <p:spPr bwMode="auto">
          <a:xfrm>
            <a:off x="6880225" y="2290763"/>
            <a:ext cx="120650" cy="171450"/>
          </a:xfrm>
          <a:custGeom>
            <a:avLst/>
            <a:gdLst>
              <a:gd name="T0" fmla="*/ 2147483647 w 266"/>
              <a:gd name="T1" fmla="*/ 2147483647 h 326"/>
              <a:gd name="T2" fmla="*/ 2147483647 w 266"/>
              <a:gd name="T3" fmla="*/ 2147483647 h 326"/>
              <a:gd name="T4" fmla="*/ 2147483647 w 266"/>
              <a:gd name="T5" fmla="*/ 2147483647 h 326"/>
              <a:gd name="T6" fmla="*/ 2147483647 w 266"/>
              <a:gd name="T7" fmla="*/ 2147483647 h 326"/>
              <a:gd name="T8" fmla="*/ 2147483647 w 266"/>
              <a:gd name="T9" fmla="*/ 2147483647 h 326"/>
              <a:gd name="T10" fmla="*/ 2147483647 w 266"/>
              <a:gd name="T11" fmla="*/ 2147483647 h 326"/>
              <a:gd name="T12" fmla="*/ 2147483647 w 266"/>
              <a:gd name="T13" fmla="*/ 2147483647 h 326"/>
              <a:gd name="T14" fmla="*/ 2147483647 w 266"/>
              <a:gd name="T15" fmla="*/ 2147483647 h 326"/>
              <a:gd name="T16" fmla="*/ 2147483647 w 266"/>
              <a:gd name="T17" fmla="*/ 2147483647 h 326"/>
              <a:gd name="T18" fmla="*/ 2147483647 w 266"/>
              <a:gd name="T19" fmla="*/ 2147483647 h 326"/>
              <a:gd name="T20" fmla="*/ 2147483647 w 266"/>
              <a:gd name="T21" fmla="*/ 2147483647 h 326"/>
              <a:gd name="T22" fmla="*/ 2147483647 w 266"/>
              <a:gd name="T23" fmla="*/ 2147483647 h 326"/>
              <a:gd name="T24" fmla="*/ 2147483647 w 266"/>
              <a:gd name="T25" fmla="*/ 2147483647 h 326"/>
              <a:gd name="T26" fmla="*/ 2147483647 w 266"/>
              <a:gd name="T27" fmla="*/ 2147483647 h 326"/>
              <a:gd name="T28" fmla="*/ 2147483647 w 266"/>
              <a:gd name="T29" fmla="*/ 2147483647 h 326"/>
              <a:gd name="T30" fmla="*/ 2147483647 w 266"/>
              <a:gd name="T31" fmla="*/ 2147483647 h 326"/>
              <a:gd name="T32" fmla="*/ 2147483647 w 266"/>
              <a:gd name="T33" fmla="*/ 2147483647 h 326"/>
              <a:gd name="T34" fmla="*/ 2147483647 w 266"/>
              <a:gd name="T35" fmla="*/ 2147483647 h 326"/>
              <a:gd name="T36" fmla="*/ 2147483647 w 266"/>
              <a:gd name="T37" fmla="*/ 2147483647 h 326"/>
              <a:gd name="T38" fmla="*/ 2147483647 w 266"/>
              <a:gd name="T39" fmla="*/ 2147483647 h 326"/>
              <a:gd name="T40" fmla="*/ 2147483647 w 266"/>
              <a:gd name="T41" fmla="*/ 2147483647 h 326"/>
              <a:gd name="T42" fmla="*/ 2147483647 w 266"/>
              <a:gd name="T43" fmla="*/ 2147483647 h 326"/>
              <a:gd name="T44" fmla="*/ 2147483647 w 266"/>
              <a:gd name="T45" fmla="*/ 2147483647 h 326"/>
              <a:gd name="T46" fmla="*/ 2147483647 w 266"/>
              <a:gd name="T47" fmla="*/ 2147483647 h 326"/>
              <a:gd name="T48" fmla="*/ 2147483647 w 266"/>
              <a:gd name="T49" fmla="*/ 2147483647 h 326"/>
              <a:gd name="T50" fmla="*/ 2147483647 w 266"/>
              <a:gd name="T51" fmla="*/ 2147483647 h 326"/>
              <a:gd name="T52" fmla="*/ 2147483647 w 266"/>
              <a:gd name="T53" fmla="*/ 2147483647 h 326"/>
              <a:gd name="T54" fmla="*/ 2147483647 w 266"/>
              <a:gd name="T55" fmla="*/ 2147483647 h 326"/>
              <a:gd name="T56" fmla="*/ 2147483647 w 266"/>
              <a:gd name="T57" fmla="*/ 2147483647 h 326"/>
              <a:gd name="T58" fmla="*/ 2147483647 w 266"/>
              <a:gd name="T59" fmla="*/ 2147483647 h 326"/>
              <a:gd name="T60" fmla="*/ 2147483647 w 266"/>
              <a:gd name="T61" fmla="*/ 2147483647 h 326"/>
              <a:gd name="T62" fmla="*/ 2147483647 w 266"/>
              <a:gd name="T63" fmla="*/ 2147483647 h 326"/>
              <a:gd name="T64" fmla="*/ 2147483647 w 266"/>
              <a:gd name="T65" fmla="*/ 2147483647 h 326"/>
              <a:gd name="T66" fmla="*/ 2147483647 w 266"/>
              <a:gd name="T67" fmla="*/ 2147483647 h 326"/>
              <a:gd name="T68" fmla="*/ 2147483647 w 266"/>
              <a:gd name="T69" fmla="*/ 2147483647 h 326"/>
              <a:gd name="T70" fmla="*/ 2147483647 w 266"/>
              <a:gd name="T71" fmla="*/ 2147483647 h 326"/>
              <a:gd name="T72" fmla="*/ 2147483647 w 266"/>
              <a:gd name="T73" fmla="*/ 2147483647 h 326"/>
              <a:gd name="T74" fmla="*/ 2147483647 w 266"/>
              <a:gd name="T75" fmla="*/ 2147483647 h 326"/>
              <a:gd name="T76" fmla="*/ 2147483647 w 266"/>
              <a:gd name="T77" fmla="*/ 2147483647 h 326"/>
              <a:gd name="T78" fmla="*/ 2147483647 w 266"/>
              <a:gd name="T79" fmla="*/ 2147483647 h 326"/>
              <a:gd name="T80" fmla="*/ 2147483647 w 266"/>
              <a:gd name="T81" fmla="*/ 2147483647 h 326"/>
              <a:gd name="T82" fmla="*/ 2147483647 w 266"/>
              <a:gd name="T83" fmla="*/ 2147483647 h 326"/>
              <a:gd name="T84" fmla="*/ 2147483647 w 266"/>
              <a:gd name="T85" fmla="*/ 2147483647 h 326"/>
              <a:gd name="T86" fmla="*/ 2147483647 w 266"/>
              <a:gd name="T87" fmla="*/ 2147483647 h 326"/>
              <a:gd name="T88" fmla="*/ 2147483647 w 266"/>
              <a:gd name="T89" fmla="*/ 2147483647 h 326"/>
              <a:gd name="T90" fmla="*/ 2147483647 w 266"/>
              <a:gd name="T91" fmla="*/ 2147483647 h 326"/>
              <a:gd name="T92" fmla="*/ 2147483647 w 266"/>
              <a:gd name="T93" fmla="*/ 2147483647 h 326"/>
              <a:gd name="T94" fmla="*/ 2147483647 w 266"/>
              <a:gd name="T95" fmla="*/ 2147483647 h 326"/>
              <a:gd name="T96" fmla="*/ 2147483647 w 266"/>
              <a:gd name="T97" fmla="*/ 2147483647 h 326"/>
              <a:gd name="T98" fmla="*/ 2147483647 w 266"/>
              <a:gd name="T99" fmla="*/ 2147483647 h 326"/>
              <a:gd name="T100" fmla="*/ 2147483647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
              <a:gd name="T154" fmla="*/ 0 h 326"/>
              <a:gd name="T155" fmla="*/ 266 w 266"/>
              <a:gd name="T156" fmla="*/ 326 h 3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29" name="Freeform 273">
            <a:extLst>
              <a:ext uri="{FF2B5EF4-FFF2-40B4-BE49-F238E27FC236}">
                <a16:creationId xmlns:a16="http://schemas.microsoft.com/office/drawing/2014/main" id="{2B353D8D-6EC6-44B7-BFB4-F79CC05B57B4}"/>
              </a:ext>
            </a:extLst>
          </p:cNvPr>
          <p:cNvSpPr>
            <a:spLocks/>
          </p:cNvSpPr>
          <p:nvPr>
            <p:custDataLst>
              <p:tags r:id="rId200"/>
            </p:custDataLst>
          </p:nvPr>
        </p:nvSpPr>
        <p:spPr bwMode="auto">
          <a:xfrm>
            <a:off x="5951538" y="2705100"/>
            <a:ext cx="206375" cy="123825"/>
          </a:xfrm>
          <a:custGeom>
            <a:avLst/>
            <a:gdLst>
              <a:gd name="T0" fmla="*/ 2147483647 w 471"/>
              <a:gd name="T1" fmla="*/ 0 h 237"/>
              <a:gd name="T2" fmla="*/ 2147483647 w 471"/>
              <a:gd name="T3" fmla="*/ 2147483647 h 237"/>
              <a:gd name="T4" fmla="*/ 2147483647 w 471"/>
              <a:gd name="T5" fmla="*/ 2147483647 h 237"/>
              <a:gd name="T6" fmla="*/ 2147483647 w 471"/>
              <a:gd name="T7" fmla="*/ 2147483647 h 237"/>
              <a:gd name="T8" fmla="*/ 2147483647 w 471"/>
              <a:gd name="T9" fmla="*/ 2147483647 h 237"/>
              <a:gd name="T10" fmla="*/ 2147483647 w 471"/>
              <a:gd name="T11" fmla="*/ 2147483647 h 237"/>
              <a:gd name="T12" fmla="*/ 2147483647 w 471"/>
              <a:gd name="T13" fmla="*/ 2147483647 h 237"/>
              <a:gd name="T14" fmla="*/ 2147483647 w 471"/>
              <a:gd name="T15" fmla="*/ 2147483647 h 237"/>
              <a:gd name="T16" fmla="*/ 2147483647 w 471"/>
              <a:gd name="T17" fmla="*/ 2147483647 h 237"/>
              <a:gd name="T18" fmla="*/ 2147483647 w 471"/>
              <a:gd name="T19" fmla="*/ 2147483647 h 237"/>
              <a:gd name="T20" fmla="*/ 2147483647 w 471"/>
              <a:gd name="T21" fmla="*/ 2147483647 h 237"/>
              <a:gd name="T22" fmla="*/ 2147483647 w 471"/>
              <a:gd name="T23" fmla="*/ 2147483647 h 237"/>
              <a:gd name="T24" fmla="*/ 2147483647 w 471"/>
              <a:gd name="T25" fmla="*/ 2147483647 h 237"/>
              <a:gd name="T26" fmla="*/ 2147483647 w 471"/>
              <a:gd name="T27" fmla="*/ 2147483647 h 237"/>
              <a:gd name="T28" fmla="*/ 2147483647 w 471"/>
              <a:gd name="T29" fmla="*/ 2147483647 h 237"/>
              <a:gd name="T30" fmla="*/ 2147483647 w 471"/>
              <a:gd name="T31" fmla="*/ 2147483647 h 237"/>
              <a:gd name="T32" fmla="*/ 2147483647 w 471"/>
              <a:gd name="T33" fmla="*/ 2147483647 h 237"/>
              <a:gd name="T34" fmla="*/ 2147483647 w 471"/>
              <a:gd name="T35" fmla="*/ 2147483647 h 237"/>
              <a:gd name="T36" fmla="*/ 2147483647 w 471"/>
              <a:gd name="T37" fmla="*/ 2147483647 h 237"/>
              <a:gd name="T38" fmla="*/ 2147483647 w 471"/>
              <a:gd name="T39" fmla="*/ 2147483647 h 237"/>
              <a:gd name="T40" fmla="*/ 2147483647 w 471"/>
              <a:gd name="T41" fmla="*/ 2147483647 h 237"/>
              <a:gd name="T42" fmla="*/ 2147483647 w 471"/>
              <a:gd name="T43" fmla="*/ 2147483647 h 237"/>
              <a:gd name="T44" fmla="*/ 2147483647 w 471"/>
              <a:gd name="T45" fmla="*/ 2147483647 h 237"/>
              <a:gd name="T46" fmla="*/ 2147483647 w 471"/>
              <a:gd name="T47" fmla="*/ 2147483647 h 237"/>
              <a:gd name="T48" fmla="*/ 2147483647 w 471"/>
              <a:gd name="T49" fmla="*/ 2147483647 h 237"/>
              <a:gd name="T50" fmla="*/ 2147483647 w 471"/>
              <a:gd name="T51" fmla="*/ 2147483647 h 237"/>
              <a:gd name="T52" fmla="*/ 2147483647 w 471"/>
              <a:gd name="T53" fmla="*/ 2147483647 h 237"/>
              <a:gd name="T54" fmla="*/ 2147483647 w 471"/>
              <a:gd name="T55" fmla="*/ 2147483647 h 237"/>
              <a:gd name="T56" fmla="*/ 2147483647 w 471"/>
              <a:gd name="T57" fmla="*/ 2147483647 h 237"/>
              <a:gd name="T58" fmla="*/ 2147483647 w 471"/>
              <a:gd name="T59" fmla="*/ 2147483647 h 237"/>
              <a:gd name="T60" fmla="*/ 2147483647 w 471"/>
              <a:gd name="T61" fmla="*/ 2147483647 h 237"/>
              <a:gd name="T62" fmla="*/ 2147483647 w 471"/>
              <a:gd name="T63" fmla="*/ 2147483647 h 237"/>
              <a:gd name="T64" fmla="*/ 2147483647 w 471"/>
              <a:gd name="T65" fmla="*/ 2147483647 h 237"/>
              <a:gd name="T66" fmla="*/ 2147483647 w 471"/>
              <a:gd name="T67" fmla="*/ 2147483647 h 237"/>
              <a:gd name="T68" fmla="*/ 2147483647 w 471"/>
              <a:gd name="T69" fmla="*/ 2147483647 h 237"/>
              <a:gd name="T70" fmla="*/ 2147483647 w 471"/>
              <a:gd name="T71" fmla="*/ 2147483647 h 237"/>
              <a:gd name="T72" fmla="*/ 2147483647 w 471"/>
              <a:gd name="T73" fmla="*/ 2147483647 h 237"/>
              <a:gd name="T74" fmla="*/ 214748364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1"/>
              <a:gd name="T115" fmla="*/ 0 h 237"/>
              <a:gd name="T116" fmla="*/ 471 w 471"/>
              <a:gd name="T117" fmla="*/ 237 h 2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30" name="Freeform 274">
            <a:extLst>
              <a:ext uri="{FF2B5EF4-FFF2-40B4-BE49-F238E27FC236}">
                <a16:creationId xmlns:a16="http://schemas.microsoft.com/office/drawing/2014/main" id="{42DB17A2-D042-4FED-9B6D-5BBED44EF150}"/>
              </a:ext>
            </a:extLst>
          </p:cNvPr>
          <p:cNvSpPr>
            <a:spLocks/>
          </p:cNvSpPr>
          <p:nvPr>
            <p:custDataLst>
              <p:tags r:id="rId201"/>
            </p:custDataLst>
          </p:nvPr>
        </p:nvSpPr>
        <p:spPr bwMode="auto">
          <a:xfrm>
            <a:off x="6167438" y="2760663"/>
            <a:ext cx="73025" cy="65087"/>
          </a:xfrm>
          <a:custGeom>
            <a:avLst/>
            <a:gdLst>
              <a:gd name="T0" fmla="*/ 2147483647 w 167"/>
              <a:gd name="T1" fmla="*/ 2147483647 h 123"/>
              <a:gd name="T2" fmla="*/ 2147483647 w 167"/>
              <a:gd name="T3" fmla="*/ 2147483647 h 123"/>
              <a:gd name="T4" fmla="*/ 2147483647 w 167"/>
              <a:gd name="T5" fmla="*/ 2147483647 h 123"/>
              <a:gd name="T6" fmla="*/ 2147483647 w 167"/>
              <a:gd name="T7" fmla="*/ 2147483647 h 123"/>
              <a:gd name="T8" fmla="*/ 2147483647 w 167"/>
              <a:gd name="T9" fmla="*/ 2147483647 h 123"/>
              <a:gd name="T10" fmla="*/ 2147483647 w 167"/>
              <a:gd name="T11" fmla="*/ 2147483647 h 123"/>
              <a:gd name="T12" fmla="*/ 2147483647 w 167"/>
              <a:gd name="T13" fmla="*/ 2147483647 h 123"/>
              <a:gd name="T14" fmla="*/ 2147483647 w 167"/>
              <a:gd name="T15" fmla="*/ 2147483647 h 123"/>
              <a:gd name="T16" fmla="*/ 2147483647 w 167"/>
              <a:gd name="T17" fmla="*/ 2147483647 h 123"/>
              <a:gd name="T18" fmla="*/ 2147483647 w 167"/>
              <a:gd name="T19" fmla="*/ 2147483647 h 123"/>
              <a:gd name="T20" fmla="*/ 2147483647 w 167"/>
              <a:gd name="T21" fmla="*/ 2147483647 h 123"/>
              <a:gd name="T22" fmla="*/ 2147483647 w 167"/>
              <a:gd name="T23" fmla="*/ 2147483647 h 123"/>
              <a:gd name="T24" fmla="*/ 2147483647 w 167"/>
              <a:gd name="T25" fmla="*/ 2147483647 h 123"/>
              <a:gd name="T26" fmla="*/ 2147483647 w 167"/>
              <a:gd name="T27" fmla="*/ 2147483647 h 123"/>
              <a:gd name="T28" fmla="*/ 2147483647 w 167"/>
              <a:gd name="T29" fmla="*/ 2147483647 h 123"/>
              <a:gd name="T30" fmla="*/ 2147483647 w 167"/>
              <a:gd name="T31" fmla="*/ 2147483647 h 123"/>
              <a:gd name="T32" fmla="*/ 2147483647 w 167"/>
              <a:gd name="T33" fmla="*/ 2147483647 h 123"/>
              <a:gd name="T34" fmla="*/ 2147483647 w 167"/>
              <a:gd name="T35" fmla="*/ 2147483647 h 123"/>
              <a:gd name="T36" fmla="*/ 2147483647 w 167"/>
              <a:gd name="T37" fmla="*/ 2147483647 h 123"/>
              <a:gd name="T38" fmla="*/ 2147483647 w 167"/>
              <a:gd name="T39" fmla="*/ 2147483647 h 123"/>
              <a:gd name="T40" fmla="*/ 2147483647 w 167"/>
              <a:gd name="T41" fmla="*/ 2147483647 h 123"/>
              <a:gd name="T42" fmla="*/ 2147483647 w 167"/>
              <a:gd name="T43" fmla="*/ 2147483647 h 123"/>
              <a:gd name="T44" fmla="*/ 2147483647 w 167"/>
              <a:gd name="T45" fmla="*/ 2147483647 h 123"/>
              <a:gd name="T46" fmla="*/ 2147483647 w 167"/>
              <a:gd name="T47" fmla="*/ 2147483647 h 123"/>
              <a:gd name="T48" fmla="*/ 0 w 167"/>
              <a:gd name="T49" fmla="*/ 2147483647 h 123"/>
              <a:gd name="T50" fmla="*/ 2147483647 w 167"/>
              <a:gd name="T51" fmla="*/ 2147483647 h 123"/>
              <a:gd name="T52" fmla="*/ 2147483647 w 167"/>
              <a:gd name="T53" fmla="*/ 2147483647 h 123"/>
              <a:gd name="T54" fmla="*/ 2147483647 w 167"/>
              <a:gd name="T55" fmla="*/ 2147483647 h 123"/>
              <a:gd name="T56" fmla="*/ 2147483647 w 167"/>
              <a:gd name="T57" fmla="*/ 2147483647 h 123"/>
              <a:gd name="T58" fmla="*/ 2147483647 w 167"/>
              <a:gd name="T59" fmla="*/ 2147483647 h 123"/>
              <a:gd name="T60" fmla="*/ 2147483647 w 167"/>
              <a:gd name="T61" fmla="*/ 2147483647 h 123"/>
              <a:gd name="T62" fmla="*/ 2147483647 w 167"/>
              <a:gd name="T63" fmla="*/ 2147483647 h 123"/>
              <a:gd name="T64" fmla="*/ 2147483647 w 167"/>
              <a:gd name="T65" fmla="*/ 2147483647 h 123"/>
              <a:gd name="T66" fmla="*/ 2147483647 w 167"/>
              <a:gd name="T67" fmla="*/ 2147483647 h 123"/>
              <a:gd name="T68" fmla="*/ 2147483647 w 167"/>
              <a:gd name="T69" fmla="*/ 2147483647 h 123"/>
              <a:gd name="T70" fmla="*/ 2147483647 w 167"/>
              <a:gd name="T71" fmla="*/ 2147483647 h 123"/>
              <a:gd name="T72" fmla="*/ 2147483647 w 167"/>
              <a:gd name="T73" fmla="*/ 0 h 123"/>
              <a:gd name="T74" fmla="*/ 2147483647 w 167"/>
              <a:gd name="T75" fmla="*/ 2147483647 h 123"/>
              <a:gd name="T76" fmla="*/ 2147483647 w 167"/>
              <a:gd name="T77" fmla="*/ 2147483647 h 123"/>
              <a:gd name="T78" fmla="*/ 2147483647 w 167"/>
              <a:gd name="T79" fmla="*/ 2147483647 h 123"/>
              <a:gd name="T80" fmla="*/ 2147483647 w 167"/>
              <a:gd name="T81" fmla="*/ 2147483647 h 123"/>
              <a:gd name="T82" fmla="*/ 2147483647 w 167"/>
              <a:gd name="T83" fmla="*/ 2147483647 h 123"/>
              <a:gd name="T84" fmla="*/ 2147483647 w 167"/>
              <a:gd name="T85" fmla="*/ 2147483647 h 123"/>
              <a:gd name="T86" fmla="*/ 2147483647 w 167"/>
              <a:gd name="T87" fmla="*/ 2147483647 h 123"/>
              <a:gd name="T88" fmla="*/ 2147483647 w 167"/>
              <a:gd name="T89" fmla="*/ 2147483647 h 123"/>
              <a:gd name="T90" fmla="*/ 2147483647 w 167"/>
              <a:gd name="T91" fmla="*/ 2147483647 h 123"/>
              <a:gd name="T92" fmla="*/ 2147483647 w 167"/>
              <a:gd name="T93" fmla="*/ 2147483647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7"/>
              <a:gd name="T142" fmla="*/ 0 h 123"/>
              <a:gd name="T143" fmla="*/ 167 w 167"/>
              <a:gd name="T144" fmla="*/ 123 h 1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31" name="Freeform 275">
            <a:extLst>
              <a:ext uri="{FF2B5EF4-FFF2-40B4-BE49-F238E27FC236}">
                <a16:creationId xmlns:a16="http://schemas.microsoft.com/office/drawing/2014/main" id="{EB316699-E9C6-44FD-BA6B-A8297B18C554}"/>
              </a:ext>
            </a:extLst>
          </p:cNvPr>
          <p:cNvSpPr>
            <a:spLocks/>
          </p:cNvSpPr>
          <p:nvPr>
            <p:custDataLst>
              <p:tags r:id="rId202"/>
            </p:custDataLst>
          </p:nvPr>
        </p:nvSpPr>
        <p:spPr bwMode="auto">
          <a:xfrm>
            <a:off x="6157913" y="2832100"/>
            <a:ext cx="133350" cy="166688"/>
          </a:xfrm>
          <a:custGeom>
            <a:avLst/>
            <a:gdLst>
              <a:gd name="T0" fmla="*/ 2147483647 w 306"/>
              <a:gd name="T1" fmla="*/ 2147483647 h 321"/>
              <a:gd name="T2" fmla="*/ 2147483647 w 306"/>
              <a:gd name="T3" fmla="*/ 2147483647 h 321"/>
              <a:gd name="T4" fmla="*/ 2147483647 w 306"/>
              <a:gd name="T5" fmla="*/ 2147483647 h 321"/>
              <a:gd name="T6" fmla="*/ 2147483647 w 306"/>
              <a:gd name="T7" fmla="*/ 2147483647 h 321"/>
              <a:gd name="T8" fmla="*/ 2147483647 w 306"/>
              <a:gd name="T9" fmla="*/ 2147483647 h 321"/>
              <a:gd name="T10" fmla="*/ 2147483647 w 306"/>
              <a:gd name="T11" fmla="*/ 2147483647 h 321"/>
              <a:gd name="T12" fmla="*/ 2147483647 w 306"/>
              <a:gd name="T13" fmla="*/ 2147483647 h 321"/>
              <a:gd name="T14" fmla="*/ 2147483647 w 306"/>
              <a:gd name="T15" fmla="*/ 2147483647 h 321"/>
              <a:gd name="T16" fmla="*/ 2147483647 w 306"/>
              <a:gd name="T17" fmla="*/ 2147483647 h 321"/>
              <a:gd name="T18" fmla="*/ 2147483647 w 306"/>
              <a:gd name="T19" fmla="*/ 2147483647 h 321"/>
              <a:gd name="T20" fmla="*/ 2147483647 w 306"/>
              <a:gd name="T21" fmla="*/ 2147483647 h 321"/>
              <a:gd name="T22" fmla="*/ 2147483647 w 306"/>
              <a:gd name="T23" fmla="*/ 2147483647 h 321"/>
              <a:gd name="T24" fmla="*/ 2147483647 w 306"/>
              <a:gd name="T25" fmla="*/ 2147483647 h 321"/>
              <a:gd name="T26" fmla="*/ 2147483647 w 306"/>
              <a:gd name="T27" fmla="*/ 2147483647 h 321"/>
              <a:gd name="T28" fmla="*/ 2147483647 w 306"/>
              <a:gd name="T29" fmla="*/ 2147483647 h 321"/>
              <a:gd name="T30" fmla="*/ 2147483647 w 306"/>
              <a:gd name="T31" fmla="*/ 2147483647 h 321"/>
              <a:gd name="T32" fmla="*/ 2147483647 w 306"/>
              <a:gd name="T33" fmla="*/ 2147483647 h 321"/>
              <a:gd name="T34" fmla="*/ 2147483647 w 306"/>
              <a:gd name="T35" fmla="*/ 2147483647 h 321"/>
              <a:gd name="T36" fmla="*/ 2147483647 w 306"/>
              <a:gd name="T37" fmla="*/ 2147483647 h 321"/>
              <a:gd name="T38" fmla="*/ 2147483647 w 306"/>
              <a:gd name="T39" fmla="*/ 2147483647 h 321"/>
              <a:gd name="T40" fmla="*/ 2147483647 w 306"/>
              <a:gd name="T41" fmla="*/ 2147483647 h 321"/>
              <a:gd name="T42" fmla="*/ 2147483647 w 306"/>
              <a:gd name="T43" fmla="*/ 2147483647 h 321"/>
              <a:gd name="T44" fmla="*/ 2147483647 w 306"/>
              <a:gd name="T45" fmla="*/ 0 h 321"/>
              <a:gd name="T46" fmla="*/ 2147483647 w 306"/>
              <a:gd name="T47" fmla="*/ 0 h 321"/>
              <a:gd name="T48" fmla="*/ 2147483647 w 306"/>
              <a:gd name="T49" fmla="*/ 2147483647 h 321"/>
              <a:gd name="T50" fmla="*/ 2147483647 w 306"/>
              <a:gd name="T51" fmla="*/ 2147483647 h 321"/>
              <a:gd name="T52" fmla="*/ 2147483647 w 306"/>
              <a:gd name="T53" fmla="*/ 2147483647 h 321"/>
              <a:gd name="T54" fmla="*/ 2147483647 w 306"/>
              <a:gd name="T55" fmla="*/ 2147483647 h 321"/>
              <a:gd name="T56" fmla="*/ 2147483647 w 306"/>
              <a:gd name="T57" fmla="*/ 2147483647 h 321"/>
              <a:gd name="T58" fmla="*/ 2147483647 w 306"/>
              <a:gd name="T59" fmla="*/ 2147483647 h 321"/>
              <a:gd name="T60" fmla="*/ 2147483647 w 306"/>
              <a:gd name="T61" fmla="*/ 2147483647 h 321"/>
              <a:gd name="T62" fmla="*/ 2147483647 w 306"/>
              <a:gd name="T63" fmla="*/ 2147483647 h 321"/>
              <a:gd name="T64" fmla="*/ 2147483647 w 306"/>
              <a:gd name="T65" fmla="*/ 2147483647 h 321"/>
              <a:gd name="T66" fmla="*/ 2147483647 w 306"/>
              <a:gd name="T67" fmla="*/ 2147483647 h 321"/>
              <a:gd name="T68" fmla="*/ 2147483647 w 306"/>
              <a:gd name="T69" fmla="*/ 2147483647 h 321"/>
              <a:gd name="T70" fmla="*/ 2147483647 w 306"/>
              <a:gd name="T71" fmla="*/ 2147483647 h 321"/>
              <a:gd name="T72" fmla="*/ 2147483647 w 306"/>
              <a:gd name="T73" fmla="*/ 2147483647 h 321"/>
              <a:gd name="T74" fmla="*/ 2147483647 w 306"/>
              <a:gd name="T75" fmla="*/ 2147483647 h 321"/>
              <a:gd name="T76" fmla="*/ 2147483647 w 306"/>
              <a:gd name="T77" fmla="*/ 2147483647 h 321"/>
              <a:gd name="T78" fmla="*/ 2147483647 w 306"/>
              <a:gd name="T79" fmla="*/ 2147483647 h 321"/>
              <a:gd name="T80" fmla="*/ 2147483647 w 306"/>
              <a:gd name="T81" fmla="*/ 2147483647 h 321"/>
              <a:gd name="T82" fmla="*/ 2147483647 w 306"/>
              <a:gd name="T83" fmla="*/ 2147483647 h 321"/>
              <a:gd name="T84" fmla="*/ 2147483647 w 306"/>
              <a:gd name="T85" fmla="*/ 2147483647 h 321"/>
              <a:gd name="T86" fmla="*/ 2147483647 w 306"/>
              <a:gd name="T87" fmla="*/ 2147483647 h 321"/>
              <a:gd name="T88" fmla="*/ 2147483647 w 306"/>
              <a:gd name="T89" fmla="*/ 2147483647 h 321"/>
              <a:gd name="T90" fmla="*/ 2147483647 w 306"/>
              <a:gd name="T91" fmla="*/ 2147483647 h 321"/>
              <a:gd name="T92" fmla="*/ 2147483647 w 306"/>
              <a:gd name="T93" fmla="*/ 2147483647 h 321"/>
              <a:gd name="T94" fmla="*/ 2147483647 w 306"/>
              <a:gd name="T95" fmla="*/ 2147483647 h 321"/>
              <a:gd name="T96" fmla="*/ 2147483647 w 306"/>
              <a:gd name="T97" fmla="*/ 2147483647 h 321"/>
              <a:gd name="T98" fmla="*/ 2147483647 w 306"/>
              <a:gd name="T99" fmla="*/ 2147483647 h 321"/>
              <a:gd name="T100" fmla="*/ 2147483647 w 306"/>
              <a:gd name="T101" fmla="*/ 2147483647 h 321"/>
              <a:gd name="T102" fmla="*/ 2147483647 w 306"/>
              <a:gd name="T103" fmla="*/ 2147483647 h 321"/>
              <a:gd name="T104" fmla="*/ 2147483647 w 306"/>
              <a:gd name="T105" fmla="*/ 2147483647 h 321"/>
              <a:gd name="T106" fmla="*/ 2147483647 w 306"/>
              <a:gd name="T107" fmla="*/ 2147483647 h 321"/>
              <a:gd name="T108" fmla="*/ 2147483647 w 306"/>
              <a:gd name="T109" fmla="*/ 2147483647 h 321"/>
              <a:gd name="T110" fmla="*/ 2147483647 w 306"/>
              <a:gd name="T111" fmla="*/ 2147483647 h 321"/>
              <a:gd name="T112" fmla="*/ 2147483647 w 306"/>
              <a:gd name="T113" fmla="*/ 2147483647 h 321"/>
              <a:gd name="T114" fmla="*/ 2147483647 w 306"/>
              <a:gd name="T115" fmla="*/ 2147483647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6"/>
              <a:gd name="T175" fmla="*/ 0 h 321"/>
              <a:gd name="T176" fmla="*/ 306 w 306"/>
              <a:gd name="T177" fmla="*/ 321 h 32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FFFF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32" name="Freeform 276">
            <a:extLst>
              <a:ext uri="{FF2B5EF4-FFF2-40B4-BE49-F238E27FC236}">
                <a16:creationId xmlns:a16="http://schemas.microsoft.com/office/drawing/2014/main" id="{D8D27EED-F87B-4FA3-9874-FAFEC42A8194}"/>
              </a:ext>
            </a:extLst>
          </p:cNvPr>
          <p:cNvSpPr>
            <a:spLocks/>
          </p:cNvSpPr>
          <p:nvPr>
            <p:custDataLst>
              <p:tags r:id="rId203"/>
            </p:custDataLst>
          </p:nvPr>
        </p:nvSpPr>
        <p:spPr bwMode="auto">
          <a:xfrm>
            <a:off x="6475413" y="2947988"/>
            <a:ext cx="201612" cy="269875"/>
          </a:xfrm>
          <a:custGeom>
            <a:avLst/>
            <a:gdLst>
              <a:gd name="T0" fmla="*/ 2147483647 w 471"/>
              <a:gd name="T1" fmla="*/ 2147483647 h 518"/>
              <a:gd name="T2" fmla="*/ 2147483647 w 471"/>
              <a:gd name="T3" fmla="*/ 2147483647 h 518"/>
              <a:gd name="T4" fmla="*/ 2147483647 w 471"/>
              <a:gd name="T5" fmla="*/ 2147483647 h 518"/>
              <a:gd name="T6" fmla="*/ 2147483647 w 471"/>
              <a:gd name="T7" fmla="*/ 2147483647 h 518"/>
              <a:gd name="T8" fmla="*/ 2147483647 w 471"/>
              <a:gd name="T9" fmla="*/ 2147483647 h 518"/>
              <a:gd name="T10" fmla="*/ 2147483647 w 471"/>
              <a:gd name="T11" fmla="*/ 2147483647 h 518"/>
              <a:gd name="T12" fmla="*/ 2147483647 w 471"/>
              <a:gd name="T13" fmla="*/ 2147483647 h 518"/>
              <a:gd name="T14" fmla="*/ 2147483647 w 471"/>
              <a:gd name="T15" fmla="*/ 2147483647 h 518"/>
              <a:gd name="T16" fmla="*/ 2147483647 w 471"/>
              <a:gd name="T17" fmla="*/ 2147483647 h 518"/>
              <a:gd name="T18" fmla="*/ 2147483647 w 471"/>
              <a:gd name="T19" fmla="*/ 2147483647 h 518"/>
              <a:gd name="T20" fmla="*/ 2147483647 w 471"/>
              <a:gd name="T21" fmla="*/ 2147483647 h 518"/>
              <a:gd name="T22" fmla="*/ 2147483647 w 471"/>
              <a:gd name="T23" fmla="*/ 2147483647 h 518"/>
              <a:gd name="T24" fmla="*/ 2147483647 w 471"/>
              <a:gd name="T25" fmla="*/ 2147483647 h 518"/>
              <a:gd name="T26" fmla="*/ 2147483647 w 471"/>
              <a:gd name="T27" fmla="*/ 2147483647 h 518"/>
              <a:gd name="T28" fmla="*/ 2147483647 w 471"/>
              <a:gd name="T29" fmla="*/ 2147483647 h 518"/>
              <a:gd name="T30" fmla="*/ 2147483647 w 471"/>
              <a:gd name="T31" fmla="*/ 2147483647 h 518"/>
              <a:gd name="T32" fmla="*/ 2147483647 w 471"/>
              <a:gd name="T33" fmla="*/ 2147483647 h 518"/>
              <a:gd name="T34" fmla="*/ 2147483647 w 471"/>
              <a:gd name="T35" fmla="*/ 2147483647 h 518"/>
              <a:gd name="T36" fmla="*/ 2147483647 w 471"/>
              <a:gd name="T37" fmla="*/ 2147483647 h 518"/>
              <a:gd name="T38" fmla="*/ 2147483647 w 471"/>
              <a:gd name="T39" fmla="*/ 2147483647 h 518"/>
              <a:gd name="T40" fmla="*/ 2147483647 w 471"/>
              <a:gd name="T41" fmla="*/ 2147483647 h 518"/>
              <a:gd name="T42" fmla="*/ 2147483647 w 471"/>
              <a:gd name="T43" fmla="*/ 2147483647 h 518"/>
              <a:gd name="T44" fmla="*/ 2147483647 w 471"/>
              <a:gd name="T45" fmla="*/ 2147483647 h 518"/>
              <a:gd name="T46" fmla="*/ 2147483647 w 471"/>
              <a:gd name="T47" fmla="*/ 2147483647 h 518"/>
              <a:gd name="T48" fmla="*/ 2147483647 w 471"/>
              <a:gd name="T49" fmla="*/ 2147483647 h 518"/>
              <a:gd name="T50" fmla="*/ 2147483647 w 471"/>
              <a:gd name="T51" fmla="*/ 2147483647 h 518"/>
              <a:gd name="T52" fmla="*/ 2147483647 w 471"/>
              <a:gd name="T53" fmla="*/ 2147483647 h 518"/>
              <a:gd name="T54" fmla="*/ 2147483647 w 471"/>
              <a:gd name="T55" fmla="*/ 2147483647 h 518"/>
              <a:gd name="T56" fmla="*/ 2147483647 w 471"/>
              <a:gd name="T57" fmla="*/ 2147483647 h 518"/>
              <a:gd name="T58" fmla="*/ 2147483647 w 471"/>
              <a:gd name="T59" fmla="*/ 2147483647 h 518"/>
              <a:gd name="T60" fmla="*/ 2147483647 w 471"/>
              <a:gd name="T61" fmla="*/ 2147483647 h 518"/>
              <a:gd name="T62" fmla="*/ 2147483647 w 471"/>
              <a:gd name="T63" fmla="*/ 2147483647 h 518"/>
              <a:gd name="T64" fmla="*/ 2147483647 w 471"/>
              <a:gd name="T65" fmla="*/ 2147483647 h 518"/>
              <a:gd name="T66" fmla="*/ 2147483647 w 471"/>
              <a:gd name="T67" fmla="*/ 2147483647 h 518"/>
              <a:gd name="T68" fmla="*/ 2147483647 w 471"/>
              <a:gd name="T69" fmla="*/ 2147483647 h 518"/>
              <a:gd name="T70" fmla="*/ 2147483647 w 471"/>
              <a:gd name="T71" fmla="*/ 2147483647 h 518"/>
              <a:gd name="T72" fmla="*/ 2147483647 w 471"/>
              <a:gd name="T73" fmla="*/ 2147483647 h 518"/>
              <a:gd name="T74" fmla="*/ 2147483647 w 471"/>
              <a:gd name="T75" fmla="*/ 2147483647 h 518"/>
              <a:gd name="T76" fmla="*/ 2147483647 w 471"/>
              <a:gd name="T77" fmla="*/ 2147483647 h 518"/>
              <a:gd name="T78" fmla="*/ 2147483647 w 471"/>
              <a:gd name="T79" fmla="*/ 2147483647 h 518"/>
              <a:gd name="T80" fmla="*/ 2147483647 w 471"/>
              <a:gd name="T81" fmla="*/ 2147483647 h 518"/>
              <a:gd name="T82" fmla="*/ 2147483647 w 471"/>
              <a:gd name="T83" fmla="*/ 2147483647 h 518"/>
              <a:gd name="T84" fmla="*/ 2147483647 w 471"/>
              <a:gd name="T85" fmla="*/ 2147483647 h 518"/>
              <a:gd name="T86" fmla="*/ 2147483647 w 471"/>
              <a:gd name="T87" fmla="*/ 2147483647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1"/>
              <a:gd name="T133" fmla="*/ 0 h 518"/>
              <a:gd name="T134" fmla="*/ 471 w 471"/>
              <a:gd name="T135" fmla="*/ 518 h 51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33" name="Freeform 277">
            <a:extLst>
              <a:ext uri="{FF2B5EF4-FFF2-40B4-BE49-F238E27FC236}">
                <a16:creationId xmlns:a16="http://schemas.microsoft.com/office/drawing/2014/main" id="{D13B51AA-CE50-4E33-B89B-235C4D04135E}"/>
              </a:ext>
            </a:extLst>
          </p:cNvPr>
          <p:cNvSpPr>
            <a:spLocks/>
          </p:cNvSpPr>
          <p:nvPr>
            <p:custDataLst>
              <p:tags r:id="rId204"/>
            </p:custDataLst>
          </p:nvPr>
        </p:nvSpPr>
        <p:spPr bwMode="auto">
          <a:xfrm>
            <a:off x="6557963" y="3198813"/>
            <a:ext cx="133350" cy="130175"/>
          </a:xfrm>
          <a:custGeom>
            <a:avLst/>
            <a:gdLst>
              <a:gd name="T0" fmla="*/ 2147483647 w 293"/>
              <a:gd name="T1" fmla="*/ 2147483647 h 246"/>
              <a:gd name="T2" fmla="*/ 2147483647 w 293"/>
              <a:gd name="T3" fmla="*/ 2147483647 h 246"/>
              <a:gd name="T4" fmla="*/ 2147483647 w 293"/>
              <a:gd name="T5" fmla="*/ 2147483647 h 246"/>
              <a:gd name="T6" fmla="*/ 2147483647 w 293"/>
              <a:gd name="T7" fmla="*/ 2147483647 h 246"/>
              <a:gd name="T8" fmla="*/ 2147483647 w 293"/>
              <a:gd name="T9" fmla="*/ 2147483647 h 246"/>
              <a:gd name="T10" fmla="*/ 2147483647 w 293"/>
              <a:gd name="T11" fmla="*/ 2147483647 h 246"/>
              <a:gd name="T12" fmla="*/ 2147483647 w 293"/>
              <a:gd name="T13" fmla="*/ 2147483647 h 246"/>
              <a:gd name="T14" fmla="*/ 2147483647 w 293"/>
              <a:gd name="T15" fmla="*/ 2147483647 h 246"/>
              <a:gd name="T16" fmla="*/ 2147483647 w 293"/>
              <a:gd name="T17" fmla="*/ 2147483647 h 246"/>
              <a:gd name="T18" fmla="*/ 2147483647 w 293"/>
              <a:gd name="T19" fmla="*/ 2147483647 h 246"/>
              <a:gd name="T20" fmla="*/ 2147483647 w 293"/>
              <a:gd name="T21" fmla="*/ 2147483647 h 246"/>
              <a:gd name="T22" fmla="*/ 2147483647 w 293"/>
              <a:gd name="T23" fmla="*/ 2147483647 h 246"/>
              <a:gd name="T24" fmla="*/ 2147483647 w 293"/>
              <a:gd name="T25" fmla="*/ 2147483647 h 246"/>
              <a:gd name="T26" fmla="*/ 2147483647 w 293"/>
              <a:gd name="T27" fmla="*/ 2147483647 h 246"/>
              <a:gd name="T28" fmla="*/ 2147483647 w 293"/>
              <a:gd name="T29" fmla="*/ 2147483647 h 246"/>
              <a:gd name="T30" fmla="*/ 2147483647 w 293"/>
              <a:gd name="T31" fmla="*/ 2147483647 h 246"/>
              <a:gd name="T32" fmla="*/ 2147483647 w 293"/>
              <a:gd name="T33" fmla="*/ 2147483647 h 246"/>
              <a:gd name="T34" fmla="*/ 2147483647 w 293"/>
              <a:gd name="T35" fmla="*/ 2147483647 h 246"/>
              <a:gd name="T36" fmla="*/ 2147483647 w 293"/>
              <a:gd name="T37" fmla="*/ 2147483647 h 246"/>
              <a:gd name="T38" fmla="*/ 2147483647 w 293"/>
              <a:gd name="T39" fmla="*/ 2147483647 h 246"/>
              <a:gd name="T40" fmla="*/ 2147483647 w 293"/>
              <a:gd name="T41" fmla="*/ 2147483647 h 246"/>
              <a:gd name="T42" fmla="*/ 2147483647 w 293"/>
              <a:gd name="T43" fmla="*/ 2147483647 h 246"/>
              <a:gd name="T44" fmla="*/ 2147483647 w 293"/>
              <a:gd name="T45" fmla="*/ 2147483647 h 246"/>
              <a:gd name="T46" fmla="*/ 2147483647 w 293"/>
              <a:gd name="T47" fmla="*/ 2147483647 h 246"/>
              <a:gd name="T48" fmla="*/ 2147483647 w 293"/>
              <a:gd name="T49" fmla="*/ 2147483647 h 246"/>
              <a:gd name="T50" fmla="*/ 2147483647 w 293"/>
              <a:gd name="T51" fmla="*/ 2147483647 h 246"/>
              <a:gd name="T52" fmla="*/ 2147483647 w 293"/>
              <a:gd name="T53" fmla="*/ 2147483647 h 246"/>
              <a:gd name="T54" fmla="*/ 2147483647 w 293"/>
              <a:gd name="T55" fmla="*/ 2147483647 h 246"/>
              <a:gd name="T56" fmla="*/ 2147483647 w 293"/>
              <a:gd name="T57" fmla="*/ 2147483647 h 246"/>
              <a:gd name="T58" fmla="*/ 2147483647 w 293"/>
              <a:gd name="T59" fmla="*/ 2147483647 h 246"/>
              <a:gd name="T60" fmla="*/ 2147483647 w 293"/>
              <a:gd name="T61" fmla="*/ 2147483647 h 246"/>
              <a:gd name="T62" fmla="*/ 0 w 293"/>
              <a:gd name="T63" fmla="*/ 2147483647 h 246"/>
              <a:gd name="T64" fmla="*/ 2147483647 w 293"/>
              <a:gd name="T65" fmla="*/ 2147483647 h 246"/>
              <a:gd name="T66" fmla="*/ 2147483647 w 293"/>
              <a:gd name="T67" fmla="*/ 2147483647 h 246"/>
              <a:gd name="T68" fmla="*/ 2147483647 w 293"/>
              <a:gd name="T69" fmla="*/ 2147483647 h 246"/>
              <a:gd name="T70" fmla="*/ 2147483647 w 293"/>
              <a:gd name="T71" fmla="*/ 2147483647 h 246"/>
              <a:gd name="T72" fmla="*/ 2147483647 w 293"/>
              <a:gd name="T73" fmla="*/ 2147483647 h 246"/>
              <a:gd name="T74" fmla="*/ 2147483647 w 293"/>
              <a:gd name="T75" fmla="*/ 2147483647 h 246"/>
              <a:gd name="T76" fmla="*/ 2147483647 w 293"/>
              <a:gd name="T77" fmla="*/ 2147483647 h 246"/>
              <a:gd name="T78" fmla="*/ 2147483647 w 293"/>
              <a:gd name="T79" fmla="*/ 2147483647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3"/>
              <a:gd name="T121" fmla="*/ 0 h 246"/>
              <a:gd name="T122" fmla="*/ 293 w 293"/>
              <a:gd name="T123" fmla="*/ 246 h 2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34" name="Freeform 278">
            <a:extLst>
              <a:ext uri="{FF2B5EF4-FFF2-40B4-BE49-F238E27FC236}">
                <a16:creationId xmlns:a16="http://schemas.microsoft.com/office/drawing/2014/main" id="{3BA443FE-88DA-412C-AF49-35AFC0E5D8AE}"/>
              </a:ext>
            </a:extLst>
          </p:cNvPr>
          <p:cNvSpPr>
            <a:spLocks/>
          </p:cNvSpPr>
          <p:nvPr>
            <p:custDataLst>
              <p:tags r:id="rId205"/>
            </p:custDataLst>
          </p:nvPr>
        </p:nvSpPr>
        <p:spPr bwMode="auto">
          <a:xfrm>
            <a:off x="6959600" y="2435225"/>
            <a:ext cx="85725" cy="130175"/>
          </a:xfrm>
          <a:custGeom>
            <a:avLst/>
            <a:gdLst>
              <a:gd name="T0" fmla="*/ 2147483647 w 200"/>
              <a:gd name="T1" fmla="*/ 2147483647 h 246"/>
              <a:gd name="T2" fmla="*/ 2147483647 w 200"/>
              <a:gd name="T3" fmla="*/ 2147483647 h 246"/>
              <a:gd name="T4" fmla="*/ 2147483647 w 200"/>
              <a:gd name="T5" fmla="*/ 2147483647 h 246"/>
              <a:gd name="T6" fmla="*/ 2147483647 w 200"/>
              <a:gd name="T7" fmla="*/ 2147483647 h 246"/>
              <a:gd name="T8" fmla="*/ 2147483647 w 200"/>
              <a:gd name="T9" fmla="*/ 2147483647 h 246"/>
              <a:gd name="T10" fmla="*/ 2147483647 w 200"/>
              <a:gd name="T11" fmla="*/ 2147483647 h 246"/>
              <a:gd name="T12" fmla="*/ 2147483647 w 200"/>
              <a:gd name="T13" fmla="*/ 2147483647 h 246"/>
              <a:gd name="T14" fmla="*/ 2147483647 w 200"/>
              <a:gd name="T15" fmla="*/ 2147483647 h 246"/>
              <a:gd name="T16" fmla="*/ 2147483647 w 200"/>
              <a:gd name="T17" fmla="*/ 2147483647 h 246"/>
              <a:gd name="T18" fmla="*/ 2147483647 w 200"/>
              <a:gd name="T19" fmla="*/ 2147483647 h 246"/>
              <a:gd name="T20" fmla="*/ 2147483647 w 200"/>
              <a:gd name="T21" fmla="*/ 2147483647 h 246"/>
              <a:gd name="T22" fmla="*/ 2147483647 w 200"/>
              <a:gd name="T23" fmla="*/ 2147483647 h 246"/>
              <a:gd name="T24" fmla="*/ 2147483647 w 200"/>
              <a:gd name="T25" fmla="*/ 2147483647 h 246"/>
              <a:gd name="T26" fmla="*/ 2147483647 w 200"/>
              <a:gd name="T27" fmla="*/ 2147483647 h 246"/>
              <a:gd name="T28" fmla="*/ 2147483647 w 200"/>
              <a:gd name="T29" fmla="*/ 2147483647 h 246"/>
              <a:gd name="T30" fmla="*/ 2147483647 w 200"/>
              <a:gd name="T31" fmla="*/ 2147483647 h 246"/>
              <a:gd name="T32" fmla="*/ 2147483647 w 200"/>
              <a:gd name="T33" fmla="*/ 2147483647 h 246"/>
              <a:gd name="T34" fmla="*/ 2147483647 w 200"/>
              <a:gd name="T35" fmla="*/ 2147483647 h 246"/>
              <a:gd name="T36" fmla="*/ 2147483647 w 200"/>
              <a:gd name="T37" fmla="*/ 2147483647 h 246"/>
              <a:gd name="T38" fmla="*/ 2147483647 w 200"/>
              <a:gd name="T39" fmla="*/ 2147483647 h 246"/>
              <a:gd name="T40" fmla="*/ 2147483647 w 200"/>
              <a:gd name="T41" fmla="*/ 2147483647 h 246"/>
              <a:gd name="T42" fmla="*/ 2147483647 w 200"/>
              <a:gd name="T43" fmla="*/ 2147483647 h 246"/>
              <a:gd name="T44" fmla="*/ 2147483647 w 200"/>
              <a:gd name="T45" fmla="*/ 2147483647 h 246"/>
              <a:gd name="T46" fmla="*/ 2147483647 w 200"/>
              <a:gd name="T47" fmla="*/ 2147483647 h 246"/>
              <a:gd name="T48" fmla="*/ 2147483647 w 200"/>
              <a:gd name="T49" fmla="*/ 2147483647 h 246"/>
              <a:gd name="T50" fmla="*/ 2147483647 w 200"/>
              <a:gd name="T51" fmla="*/ 2147483647 h 246"/>
              <a:gd name="T52" fmla="*/ 2147483647 w 200"/>
              <a:gd name="T53" fmla="*/ 2147483647 h 246"/>
              <a:gd name="T54" fmla="*/ 2147483647 w 200"/>
              <a:gd name="T55" fmla="*/ 2147483647 h 246"/>
              <a:gd name="T56" fmla="*/ 2147483647 w 200"/>
              <a:gd name="T57" fmla="*/ 2147483647 h 246"/>
              <a:gd name="T58" fmla="*/ 2147483647 w 200"/>
              <a:gd name="T59" fmla="*/ 2147483647 h 246"/>
              <a:gd name="T60" fmla="*/ 2147483647 w 200"/>
              <a:gd name="T61" fmla="*/ 2147483647 h 246"/>
              <a:gd name="T62" fmla="*/ 2147483647 w 200"/>
              <a:gd name="T63" fmla="*/ 2147483647 h 246"/>
              <a:gd name="T64" fmla="*/ 2147483647 w 200"/>
              <a:gd name="T65" fmla="*/ 2147483647 h 246"/>
              <a:gd name="T66" fmla="*/ 2147483647 w 200"/>
              <a:gd name="T67" fmla="*/ 2147483647 h 246"/>
              <a:gd name="T68" fmla="*/ 2147483647 w 200"/>
              <a:gd name="T69" fmla="*/ 2147483647 h 246"/>
              <a:gd name="T70" fmla="*/ 2147483647 w 200"/>
              <a:gd name="T71" fmla="*/ 2147483647 h 246"/>
              <a:gd name="T72" fmla="*/ 2147483647 w 200"/>
              <a:gd name="T73" fmla="*/ 2147483647 h 246"/>
              <a:gd name="T74" fmla="*/ 2147483647 w 200"/>
              <a:gd name="T75" fmla="*/ 2147483647 h 246"/>
              <a:gd name="T76" fmla="*/ 2147483647 w 200"/>
              <a:gd name="T77" fmla="*/ 2147483647 h 246"/>
              <a:gd name="T78" fmla="*/ 2147483647 w 200"/>
              <a:gd name="T79" fmla="*/ 2147483647 h 246"/>
              <a:gd name="T80" fmla="*/ 2147483647 w 200"/>
              <a:gd name="T81" fmla="*/ 2147483647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
              <a:gd name="T124" fmla="*/ 0 h 246"/>
              <a:gd name="T125" fmla="*/ 200 w 200"/>
              <a:gd name="T126" fmla="*/ 246 h 2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35" name="Freeform 279">
            <a:extLst>
              <a:ext uri="{FF2B5EF4-FFF2-40B4-BE49-F238E27FC236}">
                <a16:creationId xmlns:a16="http://schemas.microsoft.com/office/drawing/2014/main" id="{4E5B66F5-0D1F-4356-8A64-2D8FFDDD9D7A}"/>
              </a:ext>
            </a:extLst>
          </p:cNvPr>
          <p:cNvSpPr>
            <a:spLocks/>
          </p:cNvSpPr>
          <p:nvPr>
            <p:custDataLst>
              <p:tags r:id="rId206"/>
            </p:custDataLst>
          </p:nvPr>
        </p:nvSpPr>
        <p:spPr bwMode="auto">
          <a:xfrm>
            <a:off x="7527925" y="3732213"/>
            <a:ext cx="231775" cy="254000"/>
          </a:xfrm>
          <a:custGeom>
            <a:avLst/>
            <a:gdLst>
              <a:gd name="T0" fmla="*/ 2147483647 w 538"/>
              <a:gd name="T1" fmla="*/ 2147483647 h 487"/>
              <a:gd name="T2" fmla="*/ 2147483647 w 538"/>
              <a:gd name="T3" fmla="*/ 2147483647 h 487"/>
              <a:gd name="T4" fmla="*/ 2147483647 w 538"/>
              <a:gd name="T5" fmla="*/ 2147483647 h 487"/>
              <a:gd name="T6" fmla="*/ 2147483647 w 538"/>
              <a:gd name="T7" fmla="*/ 2147483647 h 487"/>
              <a:gd name="T8" fmla="*/ 2147483647 w 538"/>
              <a:gd name="T9" fmla="*/ 2147483647 h 487"/>
              <a:gd name="T10" fmla="*/ 2147483647 w 538"/>
              <a:gd name="T11" fmla="*/ 2147483647 h 487"/>
              <a:gd name="T12" fmla="*/ 2147483647 w 538"/>
              <a:gd name="T13" fmla="*/ 2147483647 h 487"/>
              <a:gd name="T14" fmla="*/ 2147483647 w 538"/>
              <a:gd name="T15" fmla="*/ 2147483647 h 487"/>
              <a:gd name="T16" fmla="*/ 2147483647 w 538"/>
              <a:gd name="T17" fmla="*/ 2147483647 h 487"/>
              <a:gd name="T18" fmla="*/ 2147483647 w 538"/>
              <a:gd name="T19" fmla="*/ 2147483647 h 487"/>
              <a:gd name="T20" fmla="*/ 2147483647 w 538"/>
              <a:gd name="T21" fmla="*/ 2147483647 h 487"/>
              <a:gd name="T22" fmla="*/ 2147483647 w 538"/>
              <a:gd name="T23" fmla="*/ 2147483647 h 487"/>
              <a:gd name="T24" fmla="*/ 2147483647 w 538"/>
              <a:gd name="T25" fmla="*/ 2147483647 h 487"/>
              <a:gd name="T26" fmla="*/ 2147483647 w 538"/>
              <a:gd name="T27" fmla="*/ 2147483647 h 487"/>
              <a:gd name="T28" fmla="*/ 2147483647 w 538"/>
              <a:gd name="T29" fmla="*/ 2147483647 h 487"/>
              <a:gd name="T30" fmla="*/ 2147483647 w 538"/>
              <a:gd name="T31" fmla="*/ 2147483647 h 487"/>
              <a:gd name="T32" fmla="*/ 2147483647 w 538"/>
              <a:gd name="T33" fmla="*/ 2147483647 h 487"/>
              <a:gd name="T34" fmla="*/ 2147483647 w 538"/>
              <a:gd name="T35" fmla="*/ 2147483647 h 487"/>
              <a:gd name="T36" fmla="*/ 2147483647 w 538"/>
              <a:gd name="T37" fmla="*/ 2147483647 h 487"/>
              <a:gd name="T38" fmla="*/ 2147483647 w 538"/>
              <a:gd name="T39" fmla="*/ 2147483647 h 487"/>
              <a:gd name="T40" fmla="*/ 2147483647 w 538"/>
              <a:gd name="T41" fmla="*/ 2147483647 h 487"/>
              <a:gd name="T42" fmla="*/ 2147483647 w 538"/>
              <a:gd name="T43" fmla="*/ 2147483647 h 487"/>
              <a:gd name="T44" fmla="*/ 2147483647 w 538"/>
              <a:gd name="T45" fmla="*/ 2147483647 h 487"/>
              <a:gd name="T46" fmla="*/ 2147483647 w 538"/>
              <a:gd name="T47" fmla="*/ 2147483647 h 487"/>
              <a:gd name="T48" fmla="*/ 2147483647 w 538"/>
              <a:gd name="T49" fmla="*/ 2147483647 h 487"/>
              <a:gd name="T50" fmla="*/ 2147483647 w 538"/>
              <a:gd name="T51" fmla="*/ 2147483647 h 487"/>
              <a:gd name="T52" fmla="*/ 2147483647 w 538"/>
              <a:gd name="T53" fmla="*/ 2147483647 h 487"/>
              <a:gd name="T54" fmla="*/ 2147483647 w 538"/>
              <a:gd name="T55" fmla="*/ 2147483647 h 487"/>
              <a:gd name="T56" fmla="*/ 2147483647 w 538"/>
              <a:gd name="T57" fmla="*/ 2147483647 h 487"/>
              <a:gd name="T58" fmla="*/ 2147483647 w 538"/>
              <a:gd name="T59" fmla="*/ 2147483647 h 487"/>
              <a:gd name="T60" fmla="*/ 2147483647 w 538"/>
              <a:gd name="T61" fmla="*/ 2147483647 h 487"/>
              <a:gd name="T62" fmla="*/ 2147483647 w 538"/>
              <a:gd name="T63" fmla="*/ 2147483647 h 487"/>
              <a:gd name="T64" fmla="*/ 2147483647 w 538"/>
              <a:gd name="T65" fmla="*/ 2147483647 h 487"/>
              <a:gd name="T66" fmla="*/ 2147483647 w 538"/>
              <a:gd name="T67" fmla="*/ 2147483647 h 487"/>
              <a:gd name="T68" fmla="*/ 2147483647 w 538"/>
              <a:gd name="T69" fmla="*/ 2147483647 h 487"/>
              <a:gd name="T70" fmla="*/ 2147483647 w 538"/>
              <a:gd name="T71" fmla="*/ 2147483647 h 487"/>
              <a:gd name="T72" fmla="*/ 2147483647 w 538"/>
              <a:gd name="T73" fmla="*/ 2147483647 h 487"/>
              <a:gd name="T74" fmla="*/ 2147483647 w 538"/>
              <a:gd name="T75" fmla="*/ 2147483647 h 487"/>
              <a:gd name="T76" fmla="*/ 2147483647 w 538"/>
              <a:gd name="T77" fmla="*/ 2147483647 h 487"/>
              <a:gd name="T78" fmla="*/ 2147483647 w 538"/>
              <a:gd name="T79" fmla="*/ 2147483647 h 487"/>
              <a:gd name="T80" fmla="*/ 2147483647 w 538"/>
              <a:gd name="T81" fmla="*/ 2147483647 h 487"/>
              <a:gd name="T82" fmla="*/ 2147483647 w 538"/>
              <a:gd name="T83" fmla="*/ 2147483647 h 487"/>
              <a:gd name="T84" fmla="*/ 2147483647 w 538"/>
              <a:gd name="T85" fmla="*/ 2147483647 h 487"/>
              <a:gd name="T86" fmla="*/ 2147483647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38"/>
              <a:gd name="T133" fmla="*/ 0 h 487"/>
              <a:gd name="T134" fmla="*/ 538 w 538"/>
              <a:gd name="T135" fmla="*/ 487 h 48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36" name="Freeform 280">
            <a:extLst>
              <a:ext uri="{FF2B5EF4-FFF2-40B4-BE49-F238E27FC236}">
                <a16:creationId xmlns:a16="http://schemas.microsoft.com/office/drawing/2014/main" id="{685FBFDC-1AB5-4F40-95FD-B1906C75AA39}"/>
              </a:ext>
            </a:extLst>
          </p:cNvPr>
          <p:cNvSpPr>
            <a:spLocks/>
          </p:cNvSpPr>
          <p:nvPr>
            <p:custDataLst>
              <p:tags r:id="rId207"/>
            </p:custDataLst>
          </p:nvPr>
        </p:nvSpPr>
        <p:spPr bwMode="auto">
          <a:xfrm>
            <a:off x="7720013" y="3716338"/>
            <a:ext cx="106362" cy="128587"/>
          </a:xfrm>
          <a:custGeom>
            <a:avLst/>
            <a:gdLst>
              <a:gd name="T0" fmla="*/ 2147483647 w 253"/>
              <a:gd name="T1" fmla="*/ 2147483647 h 246"/>
              <a:gd name="T2" fmla="*/ 2147483647 w 253"/>
              <a:gd name="T3" fmla="*/ 2147483647 h 246"/>
              <a:gd name="T4" fmla="*/ 2147483647 w 253"/>
              <a:gd name="T5" fmla="*/ 2147483647 h 246"/>
              <a:gd name="T6" fmla="*/ 2147483647 w 253"/>
              <a:gd name="T7" fmla="*/ 2147483647 h 246"/>
              <a:gd name="T8" fmla="*/ 2147483647 w 253"/>
              <a:gd name="T9" fmla="*/ 2147483647 h 246"/>
              <a:gd name="T10" fmla="*/ 2147483647 w 253"/>
              <a:gd name="T11" fmla="*/ 2147483647 h 246"/>
              <a:gd name="T12" fmla="*/ 2147483647 w 253"/>
              <a:gd name="T13" fmla="*/ 2147483647 h 246"/>
              <a:gd name="T14" fmla="*/ 2147483647 w 253"/>
              <a:gd name="T15" fmla="*/ 2147483647 h 246"/>
              <a:gd name="T16" fmla="*/ 2147483647 w 253"/>
              <a:gd name="T17" fmla="*/ 2147483647 h 246"/>
              <a:gd name="T18" fmla="*/ 2147483647 w 253"/>
              <a:gd name="T19" fmla="*/ 2147483647 h 246"/>
              <a:gd name="T20" fmla="*/ 2147483647 w 253"/>
              <a:gd name="T21" fmla="*/ 2147483647 h 246"/>
              <a:gd name="T22" fmla="*/ 2147483647 w 253"/>
              <a:gd name="T23" fmla="*/ 2147483647 h 246"/>
              <a:gd name="T24" fmla="*/ 2147483647 w 253"/>
              <a:gd name="T25" fmla="*/ 2147483647 h 246"/>
              <a:gd name="T26" fmla="*/ 2147483647 w 253"/>
              <a:gd name="T27" fmla="*/ 2147483647 h 246"/>
              <a:gd name="T28" fmla="*/ 2147483647 w 253"/>
              <a:gd name="T29" fmla="*/ 2147483647 h 246"/>
              <a:gd name="T30" fmla="*/ 2147483647 w 253"/>
              <a:gd name="T31" fmla="*/ 2147483647 h 246"/>
              <a:gd name="T32" fmla="*/ 2147483647 w 253"/>
              <a:gd name="T33" fmla="*/ 2147483647 h 246"/>
              <a:gd name="T34" fmla="*/ 2147483647 w 253"/>
              <a:gd name="T35" fmla="*/ 2147483647 h 246"/>
              <a:gd name="T36" fmla="*/ 2147483647 w 253"/>
              <a:gd name="T37" fmla="*/ 2147483647 h 246"/>
              <a:gd name="T38" fmla="*/ 2147483647 w 253"/>
              <a:gd name="T39" fmla="*/ 2147483647 h 246"/>
              <a:gd name="T40" fmla="*/ 2147483647 w 253"/>
              <a:gd name="T41" fmla="*/ 2147483647 h 246"/>
              <a:gd name="T42" fmla="*/ 2147483647 w 253"/>
              <a:gd name="T43" fmla="*/ 2147483647 h 246"/>
              <a:gd name="T44" fmla="*/ 2147483647 w 253"/>
              <a:gd name="T45" fmla="*/ 2147483647 h 246"/>
              <a:gd name="T46" fmla="*/ 2147483647 w 253"/>
              <a:gd name="T47" fmla="*/ 2147483647 h 246"/>
              <a:gd name="T48" fmla="*/ 2147483647 w 253"/>
              <a:gd name="T49" fmla="*/ 2147483647 h 246"/>
              <a:gd name="T50" fmla="*/ 2147483647 w 253"/>
              <a:gd name="T51" fmla="*/ 2147483647 h 246"/>
              <a:gd name="T52" fmla="*/ 2147483647 w 253"/>
              <a:gd name="T53" fmla="*/ 2147483647 h 246"/>
              <a:gd name="T54" fmla="*/ 2147483647 w 253"/>
              <a:gd name="T55" fmla="*/ 2147483647 h 246"/>
              <a:gd name="T56" fmla="*/ 2147483647 w 253"/>
              <a:gd name="T57" fmla="*/ 2147483647 h 246"/>
              <a:gd name="T58" fmla="*/ 2147483647 w 253"/>
              <a:gd name="T59" fmla="*/ 2147483647 h 246"/>
              <a:gd name="T60" fmla="*/ 2147483647 w 253"/>
              <a:gd name="T61" fmla="*/ 2147483647 h 246"/>
              <a:gd name="T62" fmla="*/ 2147483647 w 253"/>
              <a:gd name="T63" fmla="*/ 2147483647 h 246"/>
              <a:gd name="T64" fmla="*/ 2147483647 w 253"/>
              <a:gd name="T65" fmla="*/ 2147483647 h 246"/>
              <a:gd name="T66" fmla="*/ 2147483647 w 253"/>
              <a:gd name="T67" fmla="*/ 2147483647 h 246"/>
              <a:gd name="T68" fmla="*/ 2147483647 w 253"/>
              <a:gd name="T69" fmla="*/ 2147483647 h 246"/>
              <a:gd name="T70" fmla="*/ 2147483647 w 253"/>
              <a:gd name="T71" fmla="*/ 2147483647 h 246"/>
              <a:gd name="T72" fmla="*/ 2147483647 w 253"/>
              <a:gd name="T73" fmla="*/ 2147483647 h 246"/>
              <a:gd name="T74" fmla="*/ 2147483647 w 253"/>
              <a:gd name="T75" fmla="*/ 2147483647 h 246"/>
              <a:gd name="T76" fmla="*/ 2147483647 w 253"/>
              <a:gd name="T77" fmla="*/ 2147483647 h 246"/>
              <a:gd name="T78" fmla="*/ 2147483647 w 253"/>
              <a:gd name="T79" fmla="*/ 2147483647 h 246"/>
              <a:gd name="T80" fmla="*/ 2147483647 w 253"/>
              <a:gd name="T81" fmla="*/ 2147483647 h 246"/>
              <a:gd name="T82" fmla="*/ 2147483647 w 253"/>
              <a:gd name="T83" fmla="*/ 2147483647 h 246"/>
              <a:gd name="T84" fmla="*/ 2147483647 w 253"/>
              <a:gd name="T85" fmla="*/ 2147483647 h 246"/>
              <a:gd name="T86" fmla="*/ 2147483647 w 253"/>
              <a:gd name="T87" fmla="*/ 2147483647 h 246"/>
              <a:gd name="T88" fmla="*/ 2147483647 w 253"/>
              <a:gd name="T89" fmla="*/ 2147483647 h 246"/>
              <a:gd name="T90" fmla="*/ 2147483647 w 253"/>
              <a:gd name="T91" fmla="*/ 2147483647 h 246"/>
              <a:gd name="T92" fmla="*/ 2147483647 w 253"/>
              <a:gd name="T93" fmla="*/ 2147483647 h 246"/>
              <a:gd name="T94" fmla="*/ 2147483647 w 253"/>
              <a:gd name="T95" fmla="*/ 2147483647 h 246"/>
              <a:gd name="T96" fmla="*/ 2147483647 w 253"/>
              <a:gd name="T97" fmla="*/ 2147483647 h 246"/>
              <a:gd name="T98" fmla="*/ 2147483647 w 253"/>
              <a:gd name="T99" fmla="*/ 2147483647 h 246"/>
              <a:gd name="T100" fmla="*/ 2147483647 w 253"/>
              <a:gd name="T101" fmla="*/ 2147483647 h 246"/>
              <a:gd name="T102" fmla="*/ 2147483647 w 253"/>
              <a:gd name="T103" fmla="*/ 2147483647 h 246"/>
              <a:gd name="T104" fmla="*/ 2147483647 w 253"/>
              <a:gd name="T105" fmla="*/ 2147483647 h 246"/>
              <a:gd name="T106" fmla="*/ 2147483647 w 253"/>
              <a:gd name="T107" fmla="*/ 2147483647 h 246"/>
              <a:gd name="T108" fmla="*/ 2147483647 w 253"/>
              <a:gd name="T109" fmla="*/ 2147483647 h 246"/>
              <a:gd name="T110" fmla="*/ 2147483647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3"/>
              <a:gd name="T169" fmla="*/ 0 h 246"/>
              <a:gd name="T170" fmla="*/ 253 w 253"/>
              <a:gd name="T171" fmla="*/ 246 h 2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37" name="Freeform 281">
            <a:extLst>
              <a:ext uri="{FF2B5EF4-FFF2-40B4-BE49-F238E27FC236}">
                <a16:creationId xmlns:a16="http://schemas.microsoft.com/office/drawing/2014/main" id="{1BD6DC20-0D6B-42BE-80E5-F8D47618C3C4}"/>
              </a:ext>
            </a:extLst>
          </p:cNvPr>
          <p:cNvSpPr>
            <a:spLocks/>
          </p:cNvSpPr>
          <p:nvPr>
            <p:custDataLst>
              <p:tags r:id="rId208"/>
            </p:custDataLst>
          </p:nvPr>
        </p:nvSpPr>
        <p:spPr bwMode="auto">
          <a:xfrm>
            <a:off x="5995988" y="3349625"/>
            <a:ext cx="63500" cy="119063"/>
          </a:xfrm>
          <a:custGeom>
            <a:avLst/>
            <a:gdLst>
              <a:gd name="T0" fmla="*/ 2147483647 w 141"/>
              <a:gd name="T1" fmla="*/ 2147483647 h 228"/>
              <a:gd name="T2" fmla="*/ 2147483647 w 141"/>
              <a:gd name="T3" fmla="*/ 2147483647 h 228"/>
              <a:gd name="T4" fmla="*/ 2147483647 w 141"/>
              <a:gd name="T5" fmla="*/ 2147483647 h 228"/>
              <a:gd name="T6" fmla="*/ 2147483647 w 141"/>
              <a:gd name="T7" fmla="*/ 2147483647 h 228"/>
              <a:gd name="T8" fmla="*/ 2147483647 w 141"/>
              <a:gd name="T9" fmla="*/ 2147483647 h 228"/>
              <a:gd name="T10" fmla="*/ 2147483647 w 141"/>
              <a:gd name="T11" fmla="*/ 2147483647 h 228"/>
              <a:gd name="T12" fmla="*/ 2147483647 w 141"/>
              <a:gd name="T13" fmla="*/ 2147483647 h 228"/>
              <a:gd name="T14" fmla="*/ 2147483647 w 141"/>
              <a:gd name="T15" fmla="*/ 2147483647 h 228"/>
              <a:gd name="T16" fmla="*/ 0 w 141"/>
              <a:gd name="T17" fmla="*/ 2147483647 h 228"/>
              <a:gd name="T18" fmla="*/ 2147483647 w 141"/>
              <a:gd name="T19" fmla="*/ 2147483647 h 228"/>
              <a:gd name="T20" fmla="*/ 2147483647 w 141"/>
              <a:gd name="T21" fmla="*/ 2147483647 h 228"/>
              <a:gd name="T22" fmla="*/ 2147483647 w 141"/>
              <a:gd name="T23" fmla="*/ 2147483647 h 228"/>
              <a:gd name="T24" fmla="*/ 2147483647 w 141"/>
              <a:gd name="T25" fmla="*/ 2147483647 h 228"/>
              <a:gd name="T26" fmla="*/ 2147483647 w 141"/>
              <a:gd name="T27" fmla="*/ 2147483647 h 228"/>
              <a:gd name="T28" fmla="*/ 2147483647 w 141"/>
              <a:gd name="T29" fmla="*/ 0 h 228"/>
              <a:gd name="T30" fmla="*/ 2147483647 w 141"/>
              <a:gd name="T31" fmla="*/ 2147483647 h 228"/>
              <a:gd name="T32" fmla="*/ 2147483647 w 141"/>
              <a:gd name="T33" fmla="*/ 2147483647 h 228"/>
              <a:gd name="T34" fmla="*/ 2147483647 w 141"/>
              <a:gd name="T35" fmla="*/ 2147483647 h 228"/>
              <a:gd name="T36" fmla="*/ 2147483647 w 141"/>
              <a:gd name="T37" fmla="*/ 2147483647 h 228"/>
              <a:gd name="T38" fmla="*/ 2147483647 w 141"/>
              <a:gd name="T39" fmla="*/ 2147483647 h 228"/>
              <a:gd name="T40" fmla="*/ 2147483647 w 141"/>
              <a:gd name="T41" fmla="*/ 2147483647 h 228"/>
              <a:gd name="T42" fmla="*/ 2147483647 w 141"/>
              <a:gd name="T43" fmla="*/ 2147483647 h 228"/>
              <a:gd name="T44" fmla="*/ 2147483647 w 141"/>
              <a:gd name="T45" fmla="*/ 2147483647 h 228"/>
              <a:gd name="T46" fmla="*/ 2147483647 w 141"/>
              <a:gd name="T47" fmla="*/ 2147483647 h 228"/>
              <a:gd name="T48" fmla="*/ 2147483647 w 141"/>
              <a:gd name="T49" fmla="*/ 2147483647 h 228"/>
              <a:gd name="T50" fmla="*/ 2147483647 w 141"/>
              <a:gd name="T51" fmla="*/ 2147483647 h 228"/>
              <a:gd name="T52" fmla="*/ 2147483647 w 141"/>
              <a:gd name="T53" fmla="*/ 2147483647 h 228"/>
              <a:gd name="T54" fmla="*/ 2147483647 w 141"/>
              <a:gd name="T55" fmla="*/ 2147483647 h 228"/>
              <a:gd name="T56" fmla="*/ 2147483647 w 141"/>
              <a:gd name="T57" fmla="*/ 2147483647 h 228"/>
              <a:gd name="T58" fmla="*/ 2147483647 w 141"/>
              <a:gd name="T59" fmla="*/ 2147483647 h 228"/>
              <a:gd name="T60" fmla="*/ 2147483647 w 141"/>
              <a:gd name="T61" fmla="*/ 2147483647 h 228"/>
              <a:gd name="T62" fmla="*/ 2147483647 w 141"/>
              <a:gd name="T63" fmla="*/ 2147483647 h 228"/>
              <a:gd name="T64" fmla="*/ 2147483647 w 141"/>
              <a:gd name="T65" fmla="*/ 2147483647 h 228"/>
              <a:gd name="T66" fmla="*/ 2147483647 w 141"/>
              <a:gd name="T67" fmla="*/ 2147483647 h 228"/>
              <a:gd name="T68" fmla="*/ 2147483647 w 141"/>
              <a:gd name="T69" fmla="*/ 2147483647 h 228"/>
              <a:gd name="T70" fmla="*/ 2147483647 w 141"/>
              <a:gd name="T71" fmla="*/ 2147483647 h 228"/>
              <a:gd name="T72" fmla="*/ 2147483647 w 141"/>
              <a:gd name="T73" fmla="*/ 2147483647 h 228"/>
              <a:gd name="T74" fmla="*/ 2147483647 w 141"/>
              <a:gd name="T75" fmla="*/ 2147483647 h 228"/>
              <a:gd name="T76" fmla="*/ 2147483647 w 141"/>
              <a:gd name="T77" fmla="*/ 2147483647 h 228"/>
              <a:gd name="T78" fmla="*/ 2147483647 w 141"/>
              <a:gd name="T79" fmla="*/ 2147483647 h 228"/>
              <a:gd name="T80" fmla="*/ 2147483647 w 141"/>
              <a:gd name="T81" fmla="*/ 2147483647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1"/>
              <a:gd name="T124" fmla="*/ 0 h 228"/>
              <a:gd name="T125" fmla="*/ 141 w 141"/>
              <a:gd name="T126" fmla="*/ 228 h 2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11" name="Group 282">
            <a:extLst>
              <a:ext uri="{FF2B5EF4-FFF2-40B4-BE49-F238E27FC236}">
                <a16:creationId xmlns:a16="http://schemas.microsoft.com/office/drawing/2014/main" id="{63500D6C-C782-40C4-96DD-9C5E4F96CA27}"/>
              </a:ext>
            </a:extLst>
          </p:cNvPr>
          <p:cNvGrpSpPr>
            <a:grpSpLocks/>
          </p:cNvGrpSpPr>
          <p:nvPr>
            <p:custDataLst>
              <p:tags r:id="rId209"/>
            </p:custDataLst>
          </p:nvPr>
        </p:nvGrpSpPr>
        <p:grpSpPr bwMode="auto">
          <a:xfrm>
            <a:off x="6935788" y="3060700"/>
            <a:ext cx="233362" cy="439738"/>
            <a:chOff x="5062" y="2295"/>
            <a:chExt cx="177" cy="279"/>
          </a:xfrm>
          <a:solidFill>
            <a:srgbClr val="336699"/>
          </a:solidFill>
        </p:grpSpPr>
        <p:sp>
          <p:nvSpPr>
            <p:cNvPr id="2331" name="Freeform 283">
              <a:extLst>
                <a:ext uri="{FF2B5EF4-FFF2-40B4-BE49-F238E27FC236}">
                  <a16:creationId xmlns:a16="http://schemas.microsoft.com/office/drawing/2014/main" id="{F131974C-7132-4D51-985F-562DF852F19F}"/>
                </a:ext>
              </a:extLst>
            </p:cNvPr>
            <p:cNvSpPr>
              <a:spLocks/>
            </p:cNvSpPr>
            <p:nvPr/>
          </p:nvSpPr>
          <p:spPr bwMode="auto">
            <a:xfrm>
              <a:off x="5154" y="2449"/>
              <a:ext cx="19" cy="37"/>
            </a:xfrm>
            <a:custGeom>
              <a:avLst/>
              <a:gdLst>
                <a:gd name="T0" fmla="*/ 39 w 60"/>
                <a:gd name="T1" fmla="*/ 110 h 110"/>
                <a:gd name="T2" fmla="*/ 42 w 60"/>
                <a:gd name="T3" fmla="*/ 109 h 110"/>
                <a:gd name="T4" fmla="*/ 46 w 60"/>
                <a:gd name="T5" fmla="*/ 106 h 110"/>
                <a:gd name="T6" fmla="*/ 49 w 60"/>
                <a:gd name="T7" fmla="*/ 101 h 110"/>
                <a:gd name="T8" fmla="*/ 52 w 60"/>
                <a:gd name="T9" fmla="*/ 96 h 110"/>
                <a:gd name="T10" fmla="*/ 54 w 60"/>
                <a:gd name="T11" fmla="*/ 90 h 110"/>
                <a:gd name="T12" fmla="*/ 57 w 60"/>
                <a:gd name="T13" fmla="*/ 84 h 110"/>
                <a:gd name="T14" fmla="*/ 59 w 60"/>
                <a:gd name="T15" fmla="*/ 78 h 110"/>
                <a:gd name="T16" fmla="*/ 60 w 60"/>
                <a:gd name="T17" fmla="*/ 73 h 110"/>
                <a:gd name="T18" fmla="*/ 59 w 60"/>
                <a:gd name="T19" fmla="*/ 60 h 110"/>
                <a:gd name="T20" fmla="*/ 58 w 60"/>
                <a:gd name="T21" fmla="*/ 48 h 110"/>
                <a:gd name="T22" fmla="*/ 57 w 60"/>
                <a:gd name="T23" fmla="*/ 38 h 110"/>
                <a:gd name="T24" fmla="*/ 54 w 60"/>
                <a:gd name="T25" fmla="*/ 29 h 110"/>
                <a:gd name="T26" fmla="*/ 51 w 60"/>
                <a:gd name="T27" fmla="*/ 21 h 110"/>
                <a:gd name="T28" fmla="*/ 48 w 60"/>
                <a:gd name="T29" fmla="*/ 13 h 110"/>
                <a:gd name="T30" fmla="*/ 45 w 60"/>
                <a:gd name="T31" fmla="*/ 6 h 110"/>
                <a:gd name="T32" fmla="*/ 39 w 60"/>
                <a:gd name="T33" fmla="*/ 0 h 110"/>
                <a:gd name="T34" fmla="*/ 35 w 60"/>
                <a:gd name="T35" fmla="*/ 3 h 110"/>
                <a:gd name="T36" fmla="*/ 30 w 60"/>
                <a:gd name="T37" fmla="*/ 8 h 110"/>
                <a:gd name="T38" fmla="*/ 27 w 60"/>
                <a:gd name="T39" fmla="*/ 13 h 110"/>
                <a:gd name="T40" fmla="*/ 24 w 60"/>
                <a:gd name="T41" fmla="*/ 18 h 110"/>
                <a:gd name="T42" fmla="*/ 18 w 60"/>
                <a:gd name="T43" fmla="*/ 29 h 110"/>
                <a:gd name="T44" fmla="*/ 15 w 60"/>
                <a:gd name="T45" fmla="*/ 40 h 110"/>
                <a:gd name="T46" fmla="*/ 10 w 60"/>
                <a:gd name="T47" fmla="*/ 51 h 110"/>
                <a:gd name="T48" fmla="*/ 7 w 60"/>
                <a:gd name="T49" fmla="*/ 62 h 110"/>
                <a:gd name="T50" fmla="*/ 6 w 60"/>
                <a:gd name="T51" fmla="*/ 66 h 110"/>
                <a:gd name="T52" fmla="*/ 4 w 60"/>
                <a:gd name="T53" fmla="*/ 69 h 110"/>
                <a:gd name="T54" fmla="*/ 2 w 60"/>
                <a:gd name="T55" fmla="*/ 72 h 110"/>
                <a:gd name="T56" fmla="*/ 0 w 60"/>
                <a:gd name="T57" fmla="*/ 73 h 110"/>
                <a:gd name="T58" fmla="*/ 1 w 60"/>
                <a:gd name="T59" fmla="*/ 78 h 110"/>
                <a:gd name="T60" fmla="*/ 3 w 60"/>
                <a:gd name="T61" fmla="*/ 84 h 110"/>
                <a:gd name="T62" fmla="*/ 7 w 60"/>
                <a:gd name="T63" fmla="*/ 90 h 110"/>
                <a:gd name="T64" fmla="*/ 12 w 60"/>
                <a:gd name="T65" fmla="*/ 96 h 110"/>
                <a:gd name="T66" fmla="*/ 18 w 60"/>
                <a:gd name="T67" fmla="*/ 101 h 110"/>
                <a:gd name="T68" fmla="*/ 25 w 60"/>
                <a:gd name="T69" fmla="*/ 106 h 110"/>
                <a:gd name="T70" fmla="*/ 32 w 60"/>
                <a:gd name="T71" fmla="*/ 109 h 110"/>
                <a:gd name="T72" fmla="*/ 39 w 60"/>
                <a:gd name="T73"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grpFill/>
            <a:ln w="9525" cmpd="sng">
              <a:solidFill>
                <a:srgbClr val="FFFFFF"/>
              </a:solidFill>
              <a:prstDash val="solid"/>
              <a:round/>
              <a:headEnd/>
              <a:tailEnd/>
            </a:ln>
          </p:spPr>
          <p:txBody>
            <a:bodyPr/>
            <a:lstStyle/>
            <a:p>
              <a:pPr>
                <a:defRPr/>
              </a:pPr>
              <a:endParaRPr lang="en-GB">
                <a:solidFill>
                  <a:prstClr val="black"/>
                </a:solidFill>
                <a:cs typeface="Arial" pitchFamily="34" charset="0"/>
              </a:endParaRPr>
            </a:p>
          </p:txBody>
        </p:sp>
        <p:sp>
          <p:nvSpPr>
            <p:cNvPr id="2332" name="Freeform 284">
              <a:extLst>
                <a:ext uri="{FF2B5EF4-FFF2-40B4-BE49-F238E27FC236}">
                  <a16:creationId xmlns:a16="http://schemas.microsoft.com/office/drawing/2014/main" id="{C10AE90D-AE50-4906-93C3-381D9692D05F}"/>
                </a:ext>
              </a:extLst>
            </p:cNvPr>
            <p:cNvSpPr>
              <a:spLocks/>
            </p:cNvSpPr>
            <p:nvPr/>
          </p:nvSpPr>
          <p:spPr bwMode="auto">
            <a:xfrm>
              <a:off x="5189" y="2422"/>
              <a:ext cx="24" cy="25"/>
            </a:xfrm>
            <a:custGeom>
              <a:avLst/>
              <a:gdLst>
                <a:gd name="T0" fmla="*/ 0 w 72"/>
                <a:gd name="T1" fmla="*/ 13 h 75"/>
                <a:gd name="T2" fmla="*/ 8 w 72"/>
                <a:gd name="T3" fmla="*/ 18 h 75"/>
                <a:gd name="T4" fmla="*/ 15 w 72"/>
                <a:gd name="T5" fmla="*/ 25 h 75"/>
                <a:gd name="T6" fmla="*/ 23 w 72"/>
                <a:gd name="T7" fmla="*/ 32 h 75"/>
                <a:gd name="T8" fmla="*/ 31 w 72"/>
                <a:gd name="T9" fmla="*/ 40 h 75"/>
                <a:gd name="T10" fmla="*/ 37 w 72"/>
                <a:gd name="T11" fmla="*/ 48 h 75"/>
                <a:gd name="T12" fmla="*/ 42 w 72"/>
                <a:gd name="T13" fmla="*/ 57 h 75"/>
                <a:gd name="T14" fmla="*/ 45 w 72"/>
                <a:gd name="T15" fmla="*/ 65 h 75"/>
                <a:gd name="T16" fmla="*/ 46 w 72"/>
                <a:gd name="T17" fmla="*/ 75 h 75"/>
                <a:gd name="T18" fmla="*/ 72 w 72"/>
                <a:gd name="T19" fmla="*/ 75 h 75"/>
                <a:gd name="T20" fmla="*/ 65 w 72"/>
                <a:gd name="T21" fmla="*/ 50 h 75"/>
                <a:gd name="T22" fmla="*/ 60 w 72"/>
                <a:gd name="T23" fmla="*/ 34 h 75"/>
                <a:gd name="T24" fmla="*/ 60 w 72"/>
                <a:gd name="T25" fmla="*/ 27 h 75"/>
                <a:gd name="T26" fmla="*/ 63 w 72"/>
                <a:gd name="T27" fmla="*/ 19 h 75"/>
                <a:gd name="T28" fmla="*/ 67 w 72"/>
                <a:gd name="T29" fmla="*/ 11 h 75"/>
                <a:gd name="T30" fmla="*/ 72 w 72"/>
                <a:gd name="T31" fmla="*/ 1 h 75"/>
                <a:gd name="T32" fmla="*/ 52 w 72"/>
                <a:gd name="T33" fmla="*/ 0 h 75"/>
                <a:gd name="T34" fmla="*/ 32 w 72"/>
                <a:gd name="T35" fmla="*/ 0 h 75"/>
                <a:gd name="T36" fmla="*/ 22 w 72"/>
                <a:gd name="T37" fmla="*/ 1 h 75"/>
                <a:gd name="T38" fmla="*/ 13 w 72"/>
                <a:gd name="T39" fmla="*/ 3 h 75"/>
                <a:gd name="T40" fmla="*/ 9 w 72"/>
                <a:gd name="T41" fmla="*/ 5 h 75"/>
                <a:gd name="T42" fmla="*/ 6 w 72"/>
                <a:gd name="T43" fmla="*/ 7 h 75"/>
                <a:gd name="T44" fmla="*/ 2 w 72"/>
                <a:gd name="T45" fmla="*/ 10 h 75"/>
                <a:gd name="T46" fmla="*/ 0 w 72"/>
                <a:gd name="T47"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grpFill/>
            <a:ln w="9525" cmpd="sng">
              <a:solidFill>
                <a:srgbClr val="FFFFFF"/>
              </a:solidFill>
              <a:prstDash val="solid"/>
              <a:round/>
              <a:headEnd/>
              <a:tailEnd/>
            </a:ln>
          </p:spPr>
          <p:txBody>
            <a:bodyPr/>
            <a:lstStyle/>
            <a:p>
              <a:pPr>
                <a:defRPr/>
              </a:pPr>
              <a:endParaRPr lang="en-GB">
                <a:solidFill>
                  <a:prstClr val="black"/>
                </a:solidFill>
                <a:cs typeface="Arial" pitchFamily="34" charset="0"/>
              </a:endParaRPr>
            </a:p>
          </p:txBody>
        </p:sp>
        <p:sp>
          <p:nvSpPr>
            <p:cNvPr id="2333" name="Freeform 285">
              <a:extLst>
                <a:ext uri="{FF2B5EF4-FFF2-40B4-BE49-F238E27FC236}">
                  <a16:creationId xmlns:a16="http://schemas.microsoft.com/office/drawing/2014/main" id="{A707CE05-E584-4A22-9481-FCADFC9AEAA1}"/>
                </a:ext>
              </a:extLst>
            </p:cNvPr>
            <p:cNvSpPr>
              <a:spLocks/>
            </p:cNvSpPr>
            <p:nvPr/>
          </p:nvSpPr>
          <p:spPr bwMode="auto">
            <a:xfrm>
              <a:off x="5160" y="2389"/>
              <a:ext cx="5" cy="16"/>
            </a:xfrm>
            <a:custGeom>
              <a:avLst/>
              <a:gdLst>
                <a:gd name="T0" fmla="*/ 15 w 15"/>
                <a:gd name="T1" fmla="*/ 49 h 49"/>
                <a:gd name="T2" fmla="*/ 15 w 15"/>
                <a:gd name="T3" fmla="*/ 33 h 49"/>
                <a:gd name="T4" fmla="*/ 15 w 15"/>
                <a:gd name="T5" fmla="*/ 19 h 49"/>
                <a:gd name="T6" fmla="*/ 14 w 15"/>
                <a:gd name="T7" fmla="*/ 13 h 49"/>
                <a:gd name="T8" fmla="*/ 13 w 15"/>
                <a:gd name="T9" fmla="*/ 7 h 49"/>
                <a:gd name="T10" fmla="*/ 11 w 15"/>
                <a:gd name="T11" fmla="*/ 3 h 49"/>
                <a:gd name="T12" fmla="*/ 9 w 15"/>
                <a:gd name="T13" fmla="*/ 0 h 49"/>
                <a:gd name="T14" fmla="*/ 4 w 15"/>
                <a:gd name="T15" fmla="*/ 7 h 49"/>
                <a:gd name="T16" fmla="*/ 2 w 15"/>
                <a:gd name="T17" fmla="*/ 15 h 49"/>
                <a:gd name="T18" fmla="*/ 0 w 15"/>
                <a:gd name="T19" fmla="*/ 23 h 49"/>
                <a:gd name="T20" fmla="*/ 0 w 15"/>
                <a:gd name="T21" fmla="*/ 30 h 49"/>
                <a:gd name="T22" fmla="*/ 1 w 15"/>
                <a:gd name="T23" fmla="*/ 36 h 49"/>
                <a:gd name="T24" fmla="*/ 4 w 15"/>
                <a:gd name="T25" fmla="*/ 42 h 49"/>
                <a:gd name="T26" fmla="*/ 7 w 15"/>
                <a:gd name="T27" fmla="*/ 44 h 49"/>
                <a:gd name="T28" fmla="*/ 9 w 15"/>
                <a:gd name="T29" fmla="*/ 46 h 49"/>
                <a:gd name="T30" fmla="*/ 12 w 15"/>
                <a:gd name="T31" fmla="*/ 48 h 49"/>
                <a:gd name="T32" fmla="*/ 15 w 15"/>
                <a:gd name="T3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grpFill/>
            <a:ln w="9525" cmpd="sng">
              <a:solidFill>
                <a:srgbClr val="FFFFFF"/>
              </a:solidFill>
              <a:prstDash val="solid"/>
              <a:round/>
              <a:headEnd/>
              <a:tailEnd/>
            </a:ln>
          </p:spPr>
          <p:txBody>
            <a:bodyPr/>
            <a:lstStyle/>
            <a:p>
              <a:pPr>
                <a:defRPr/>
              </a:pPr>
              <a:endParaRPr lang="en-GB">
                <a:solidFill>
                  <a:prstClr val="black"/>
                </a:solidFill>
                <a:cs typeface="Arial" pitchFamily="34" charset="0"/>
              </a:endParaRPr>
            </a:p>
          </p:txBody>
        </p:sp>
        <p:sp>
          <p:nvSpPr>
            <p:cNvPr id="2334" name="Freeform 286">
              <a:extLst>
                <a:ext uri="{FF2B5EF4-FFF2-40B4-BE49-F238E27FC236}">
                  <a16:creationId xmlns:a16="http://schemas.microsoft.com/office/drawing/2014/main" id="{6E4D8445-BD66-4E58-BF15-02C8D3515DB4}"/>
                </a:ext>
              </a:extLst>
            </p:cNvPr>
            <p:cNvSpPr>
              <a:spLocks/>
            </p:cNvSpPr>
            <p:nvPr/>
          </p:nvSpPr>
          <p:spPr bwMode="auto">
            <a:xfrm>
              <a:off x="5139" y="2387"/>
              <a:ext cx="15" cy="13"/>
            </a:xfrm>
            <a:custGeom>
              <a:avLst/>
              <a:gdLst>
                <a:gd name="T0" fmla="*/ 20 w 47"/>
                <a:gd name="T1" fmla="*/ 6 h 40"/>
                <a:gd name="T2" fmla="*/ 0 w 47"/>
                <a:gd name="T3" fmla="*/ 37 h 40"/>
                <a:gd name="T4" fmla="*/ 6 w 47"/>
                <a:gd name="T5" fmla="*/ 39 h 40"/>
                <a:gd name="T6" fmla="*/ 12 w 47"/>
                <a:gd name="T7" fmla="*/ 40 h 40"/>
                <a:gd name="T8" fmla="*/ 19 w 47"/>
                <a:gd name="T9" fmla="*/ 39 h 40"/>
                <a:gd name="T10" fmla="*/ 26 w 47"/>
                <a:gd name="T11" fmla="*/ 38 h 40"/>
                <a:gd name="T12" fmla="*/ 32 w 47"/>
                <a:gd name="T13" fmla="*/ 36 h 40"/>
                <a:gd name="T14" fmla="*/ 39 w 47"/>
                <a:gd name="T15" fmla="*/ 33 h 40"/>
                <a:gd name="T16" fmla="*/ 43 w 47"/>
                <a:gd name="T17" fmla="*/ 30 h 40"/>
                <a:gd name="T18" fmla="*/ 47 w 47"/>
                <a:gd name="T19" fmla="*/ 25 h 40"/>
                <a:gd name="T20" fmla="*/ 47 w 47"/>
                <a:gd name="T21" fmla="*/ 0 h 40"/>
                <a:gd name="T22" fmla="*/ 41 w 47"/>
                <a:gd name="T23" fmla="*/ 0 h 40"/>
                <a:gd name="T24" fmla="*/ 33 w 47"/>
                <a:gd name="T25" fmla="*/ 1 h 40"/>
                <a:gd name="T26" fmla="*/ 26 w 47"/>
                <a:gd name="T27" fmla="*/ 3 h 40"/>
                <a:gd name="T28" fmla="*/ 20 w 47"/>
                <a:gd name="T2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grpFill/>
            <a:ln w="9525" cmpd="sng">
              <a:solidFill>
                <a:srgbClr val="FFFFFF"/>
              </a:solidFill>
              <a:prstDash val="solid"/>
              <a:round/>
              <a:headEnd/>
              <a:tailEnd/>
            </a:ln>
          </p:spPr>
          <p:txBody>
            <a:bodyPr/>
            <a:lstStyle/>
            <a:p>
              <a:pPr>
                <a:defRPr/>
              </a:pPr>
              <a:endParaRPr lang="en-GB">
                <a:solidFill>
                  <a:prstClr val="black"/>
                </a:solidFill>
                <a:cs typeface="Arial" pitchFamily="34" charset="0"/>
              </a:endParaRPr>
            </a:p>
          </p:txBody>
        </p:sp>
        <p:sp>
          <p:nvSpPr>
            <p:cNvPr id="2335" name="Freeform 287">
              <a:extLst>
                <a:ext uri="{FF2B5EF4-FFF2-40B4-BE49-F238E27FC236}">
                  <a16:creationId xmlns:a16="http://schemas.microsoft.com/office/drawing/2014/main" id="{0C6D9DBE-75DB-45EF-8BCB-FE479EB7060A}"/>
                </a:ext>
              </a:extLst>
            </p:cNvPr>
            <p:cNvSpPr>
              <a:spLocks/>
            </p:cNvSpPr>
            <p:nvPr/>
          </p:nvSpPr>
          <p:spPr bwMode="auto">
            <a:xfrm>
              <a:off x="5184" y="2465"/>
              <a:ext cx="13" cy="10"/>
            </a:xfrm>
            <a:custGeom>
              <a:avLst/>
              <a:gdLst>
                <a:gd name="T0" fmla="*/ 0 w 39"/>
                <a:gd name="T1" fmla="*/ 0 h 31"/>
                <a:gd name="T2" fmla="*/ 3 w 39"/>
                <a:gd name="T3" fmla="*/ 8 h 31"/>
                <a:gd name="T4" fmla="*/ 6 w 39"/>
                <a:gd name="T5" fmla="*/ 13 h 31"/>
                <a:gd name="T6" fmla="*/ 12 w 39"/>
                <a:gd name="T7" fmla="*/ 19 h 31"/>
                <a:gd name="T8" fmla="*/ 17 w 39"/>
                <a:gd name="T9" fmla="*/ 23 h 31"/>
                <a:gd name="T10" fmla="*/ 23 w 39"/>
                <a:gd name="T11" fmla="*/ 26 h 31"/>
                <a:gd name="T12" fmla="*/ 28 w 39"/>
                <a:gd name="T13" fmla="*/ 29 h 31"/>
                <a:gd name="T14" fmla="*/ 34 w 39"/>
                <a:gd name="T15" fmla="*/ 31 h 31"/>
                <a:gd name="T16" fmla="*/ 39 w 39"/>
                <a:gd name="T17" fmla="*/ 31 h 31"/>
                <a:gd name="T18" fmla="*/ 33 w 39"/>
                <a:gd name="T19" fmla="*/ 22 h 31"/>
                <a:gd name="T20" fmla="*/ 25 w 39"/>
                <a:gd name="T21" fmla="*/ 14 h 31"/>
                <a:gd name="T22" fmla="*/ 16 w 39"/>
                <a:gd name="T23" fmla="*/ 7 h 31"/>
                <a:gd name="T24" fmla="*/ 6 w 39"/>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grpFill/>
            <a:ln w="9525" cmpd="sng">
              <a:solidFill>
                <a:srgbClr val="FFFFFF"/>
              </a:solidFill>
              <a:prstDash val="solid"/>
              <a:round/>
              <a:headEnd/>
              <a:tailEnd/>
            </a:ln>
          </p:spPr>
          <p:txBody>
            <a:bodyPr/>
            <a:lstStyle/>
            <a:p>
              <a:pPr>
                <a:defRPr/>
              </a:pPr>
              <a:endParaRPr lang="en-GB">
                <a:solidFill>
                  <a:prstClr val="black"/>
                </a:solidFill>
                <a:cs typeface="Arial" pitchFamily="34" charset="0"/>
              </a:endParaRPr>
            </a:p>
          </p:txBody>
        </p:sp>
        <p:sp>
          <p:nvSpPr>
            <p:cNvPr id="2336" name="Freeform 288">
              <a:extLst>
                <a:ext uri="{FF2B5EF4-FFF2-40B4-BE49-F238E27FC236}">
                  <a16:creationId xmlns:a16="http://schemas.microsoft.com/office/drawing/2014/main" id="{F5B38466-D8B3-42A3-B054-634A45F93513}"/>
                </a:ext>
              </a:extLst>
            </p:cNvPr>
            <p:cNvSpPr>
              <a:spLocks/>
            </p:cNvSpPr>
            <p:nvPr/>
          </p:nvSpPr>
          <p:spPr bwMode="auto">
            <a:xfrm>
              <a:off x="5172" y="2410"/>
              <a:ext cx="10" cy="6"/>
            </a:xfrm>
            <a:custGeom>
              <a:avLst/>
              <a:gdLst>
                <a:gd name="T0" fmla="*/ 0 w 34"/>
                <a:gd name="T1" fmla="*/ 0 h 19"/>
                <a:gd name="T2" fmla="*/ 34 w 34"/>
                <a:gd name="T3" fmla="*/ 19 h 19"/>
                <a:gd name="T4" fmla="*/ 34 w 34"/>
                <a:gd name="T5" fmla="*/ 0 h 19"/>
                <a:gd name="T6" fmla="*/ 24 w 34"/>
                <a:gd name="T7" fmla="*/ 0 h 19"/>
                <a:gd name="T8" fmla="*/ 14 w 34"/>
                <a:gd name="T9" fmla="*/ 0 h 19"/>
                <a:gd name="T10" fmla="*/ 7 w 34"/>
                <a:gd name="T11" fmla="*/ 0 h 19"/>
                <a:gd name="T12" fmla="*/ 0 w 3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4" h="19">
                  <a:moveTo>
                    <a:pt x="0" y="0"/>
                  </a:moveTo>
                  <a:lnTo>
                    <a:pt x="34" y="19"/>
                  </a:lnTo>
                  <a:lnTo>
                    <a:pt x="34" y="0"/>
                  </a:lnTo>
                  <a:lnTo>
                    <a:pt x="24" y="0"/>
                  </a:lnTo>
                  <a:lnTo>
                    <a:pt x="14" y="0"/>
                  </a:lnTo>
                  <a:lnTo>
                    <a:pt x="7" y="0"/>
                  </a:lnTo>
                  <a:lnTo>
                    <a:pt x="0" y="0"/>
                  </a:lnTo>
                </a:path>
              </a:pathLst>
            </a:custGeom>
            <a:grpFill/>
            <a:ln w="9525" cmpd="sng">
              <a:solidFill>
                <a:srgbClr val="FFFFFF"/>
              </a:solidFill>
              <a:prstDash val="solid"/>
              <a:round/>
              <a:headEnd/>
              <a:tailEnd/>
            </a:ln>
          </p:spPr>
          <p:txBody>
            <a:bodyPr/>
            <a:lstStyle/>
            <a:p>
              <a:pPr>
                <a:defRPr/>
              </a:pPr>
              <a:endParaRPr lang="en-GB">
                <a:solidFill>
                  <a:prstClr val="black"/>
                </a:solidFill>
                <a:cs typeface="Arial" pitchFamily="34" charset="0"/>
              </a:endParaRPr>
            </a:p>
          </p:txBody>
        </p:sp>
        <p:sp>
          <p:nvSpPr>
            <p:cNvPr id="2337" name="Freeform 289">
              <a:extLst>
                <a:ext uri="{FF2B5EF4-FFF2-40B4-BE49-F238E27FC236}">
                  <a16:creationId xmlns:a16="http://schemas.microsoft.com/office/drawing/2014/main" id="{4632EF6F-01BE-46A0-8E72-035949D6A931}"/>
                </a:ext>
              </a:extLst>
            </p:cNvPr>
            <p:cNvSpPr>
              <a:spLocks/>
            </p:cNvSpPr>
            <p:nvPr/>
          </p:nvSpPr>
          <p:spPr bwMode="auto">
            <a:xfrm>
              <a:off x="5180" y="2471"/>
              <a:ext cx="6" cy="4"/>
            </a:xfrm>
            <a:custGeom>
              <a:avLst/>
              <a:gdLst>
                <a:gd name="T0" fmla="*/ 0 w 19"/>
                <a:gd name="T1" fmla="*/ 0 h 12"/>
                <a:gd name="T2" fmla="*/ 19 w 19"/>
                <a:gd name="T3" fmla="*/ 12 h 12"/>
                <a:gd name="T4" fmla="*/ 13 w 19"/>
                <a:gd name="T5" fmla="*/ 6 h 12"/>
                <a:gd name="T6" fmla="*/ 6 w 19"/>
                <a:gd name="T7" fmla="*/ 6 h 12"/>
              </a:gdLst>
              <a:ahLst/>
              <a:cxnLst>
                <a:cxn ang="0">
                  <a:pos x="T0" y="T1"/>
                </a:cxn>
                <a:cxn ang="0">
                  <a:pos x="T2" y="T3"/>
                </a:cxn>
                <a:cxn ang="0">
                  <a:pos x="T4" y="T5"/>
                </a:cxn>
                <a:cxn ang="0">
                  <a:pos x="T6" y="T7"/>
                </a:cxn>
              </a:cxnLst>
              <a:rect l="0" t="0" r="r" b="b"/>
              <a:pathLst>
                <a:path w="19" h="12">
                  <a:moveTo>
                    <a:pt x="0" y="0"/>
                  </a:moveTo>
                  <a:lnTo>
                    <a:pt x="19" y="12"/>
                  </a:lnTo>
                  <a:lnTo>
                    <a:pt x="13" y="6"/>
                  </a:lnTo>
                  <a:lnTo>
                    <a:pt x="6" y="6"/>
                  </a:lnTo>
                </a:path>
              </a:pathLst>
            </a:custGeom>
            <a:grpFill/>
            <a:ln w="9525" cmpd="sng">
              <a:solidFill>
                <a:srgbClr val="FFFFFF"/>
              </a:solidFill>
              <a:prstDash val="solid"/>
              <a:round/>
              <a:headEnd/>
              <a:tailEnd/>
            </a:ln>
          </p:spPr>
          <p:txBody>
            <a:bodyPr/>
            <a:lstStyle/>
            <a:p>
              <a:pPr>
                <a:defRPr/>
              </a:pPr>
              <a:endParaRPr lang="en-GB">
                <a:solidFill>
                  <a:prstClr val="black"/>
                </a:solidFill>
                <a:cs typeface="Arial" pitchFamily="34" charset="0"/>
              </a:endParaRPr>
            </a:p>
          </p:txBody>
        </p:sp>
        <p:sp>
          <p:nvSpPr>
            <p:cNvPr id="2338" name="Freeform 290">
              <a:extLst>
                <a:ext uri="{FF2B5EF4-FFF2-40B4-BE49-F238E27FC236}">
                  <a16:creationId xmlns:a16="http://schemas.microsoft.com/office/drawing/2014/main" id="{0DEA21AB-0E72-4BCF-8ACF-7C9A83DCEA2A}"/>
                </a:ext>
              </a:extLst>
            </p:cNvPr>
            <p:cNvSpPr>
              <a:spLocks/>
            </p:cNvSpPr>
            <p:nvPr/>
          </p:nvSpPr>
          <p:spPr bwMode="auto">
            <a:xfrm>
              <a:off x="5062" y="2447"/>
              <a:ext cx="42" cy="55"/>
            </a:xfrm>
            <a:custGeom>
              <a:avLst/>
              <a:gdLst>
                <a:gd name="T0" fmla="*/ 113 w 126"/>
                <a:gd name="T1" fmla="*/ 0 h 166"/>
                <a:gd name="T2" fmla="*/ 117 w 126"/>
                <a:gd name="T3" fmla="*/ 5 h 166"/>
                <a:gd name="T4" fmla="*/ 121 w 126"/>
                <a:gd name="T5" fmla="*/ 10 h 166"/>
                <a:gd name="T6" fmla="*/ 124 w 126"/>
                <a:gd name="T7" fmla="*/ 13 h 166"/>
                <a:gd name="T8" fmla="*/ 125 w 126"/>
                <a:gd name="T9" fmla="*/ 17 h 166"/>
                <a:gd name="T10" fmla="*/ 126 w 126"/>
                <a:gd name="T11" fmla="*/ 20 h 166"/>
                <a:gd name="T12" fmla="*/ 126 w 126"/>
                <a:gd name="T13" fmla="*/ 25 h 166"/>
                <a:gd name="T14" fmla="*/ 123 w 126"/>
                <a:gd name="T15" fmla="*/ 32 h 166"/>
                <a:gd name="T16" fmla="*/ 118 w 126"/>
                <a:gd name="T17" fmla="*/ 41 h 166"/>
                <a:gd name="T18" fmla="*/ 113 w 126"/>
                <a:gd name="T19" fmla="*/ 50 h 166"/>
                <a:gd name="T20" fmla="*/ 106 w 126"/>
                <a:gd name="T21" fmla="*/ 61 h 166"/>
                <a:gd name="T22" fmla="*/ 91 w 126"/>
                <a:gd name="T23" fmla="*/ 83 h 166"/>
                <a:gd name="T24" fmla="*/ 72 w 126"/>
                <a:gd name="T25" fmla="*/ 104 h 166"/>
                <a:gd name="T26" fmla="*/ 53 w 126"/>
                <a:gd name="T27" fmla="*/ 126 h 166"/>
                <a:gd name="T28" fmla="*/ 34 w 126"/>
                <a:gd name="T29" fmla="*/ 144 h 166"/>
                <a:gd name="T30" fmla="*/ 25 w 126"/>
                <a:gd name="T31" fmla="*/ 152 h 166"/>
                <a:gd name="T32" fmla="*/ 16 w 126"/>
                <a:gd name="T33" fmla="*/ 158 h 166"/>
                <a:gd name="T34" fmla="*/ 7 w 126"/>
                <a:gd name="T35" fmla="*/ 163 h 166"/>
                <a:gd name="T36" fmla="*/ 0 w 126"/>
                <a:gd name="T37" fmla="*/ 166 h 166"/>
                <a:gd name="T38" fmla="*/ 0 w 126"/>
                <a:gd name="T39" fmla="*/ 160 h 166"/>
                <a:gd name="T40" fmla="*/ 0 w 126"/>
                <a:gd name="T41" fmla="*/ 153 h 166"/>
                <a:gd name="T42" fmla="*/ 0 w 126"/>
                <a:gd name="T43" fmla="*/ 145 h 166"/>
                <a:gd name="T44" fmla="*/ 0 w 126"/>
                <a:gd name="T45" fmla="*/ 136 h 166"/>
                <a:gd name="T46" fmla="*/ 3 w 126"/>
                <a:gd name="T47" fmla="*/ 131 h 166"/>
                <a:gd name="T48" fmla="*/ 6 w 126"/>
                <a:gd name="T49" fmla="*/ 128 h 166"/>
                <a:gd name="T50" fmla="*/ 12 w 126"/>
                <a:gd name="T51" fmla="*/ 124 h 166"/>
                <a:gd name="T52" fmla="*/ 16 w 126"/>
                <a:gd name="T53" fmla="*/ 121 h 166"/>
                <a:gd name="T54" fmla="*/ 26 w 126"/>
                <a:gd name="T55" fmla="*/ 116 h 166"/>
                <a:gd name="T56" fmla="*/ 33 w 126"/>
                <a:gd name="T57" fmla="*/ 110 h 166"/>
                <a:gd name="T58" fmla="*/ 40 w 126"/>
                <a:gd name="T59" fmla="*/ 104 h 166"/>
                <a:gd name="T60" fmla="*/ 48 w 126"/>
                <a:gd name="T61" fmla="*/ 96 h 166"/>
                <a:gd name="T62" fmla="*/ 53 w 126"/>
                <a:gd name="T63" fmla="*/ 89 h 166"/>
                <a:gd name="T64" fmla="*/ 58 w 126"/>
                <a:gd name="T65" fmla="*/ 82 h 166"/>
                <a:gd name="T66" fmla="*/ 67 w 126"/>
                <a:gd name="T67" fmla="*/ 66 h 166"/>
                <a:gd name="T68" fmla="*/ 72 w 126"/>
                <a:gd name="T69" fmla="*/ 50 h 166"/>
                <a:gd name="T70" fmla="*/ 79 w 126"/>
                <a:gd name="T71" fmla="*/ 36 h 166"/>
                <a:gd name="T72" fmla="*/ 87 w 126"/>
                <a:gd name="T73" fmla="*/ 23 h 166"/>
                <a:gd name="T74" fmla="*/ 92 w 126"/>
                <a:gd name="T75" fmla="*/ 16 h 166"/>
                <a:gd name="T76" fmla="*/ 97 w 126"/>
                <a:gd name="T77" fmla="*/ 11 h 166"/>
                <a:gd name="T78" fmla="*/ 104 w 126"/>
                <a:gd name="T79" fmla="*/ 5 h 166"/>
                <a:gd name="T80" fmla="*/ 113 w 126"/>
                <a:gd name="T81"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grpFill/>
            <a:ln w="9525" cmpd="sng">
              <a:solidFill>
                <a:srgbClr val="FFFFFF"/>
              </a:solidFill>
              <a:prstDash val="solid"/>
              <a:round/>
              <a:headEnd/>
              <a:tailEnd/>
            </a:ln>
          </p:spPr>
          <p:txBody>
            <a:bodyPr/>
            <a:lstStyle/>
            <a:p>
              <a:pPr>
                <a:defRPr/>
              </a:pPr>
              <a:endParaRPr lang="en-GB">
                <a:solidFill>
                  <a:prstClr val="black"/>
                </a:solidFill>
                <a:cs typeface="Arial" pitchFamily="34" charset="0"/>
              </a:endParaRPr>
            </a:p>
          </p:txBody>
        </p:sp>
        <p:sp>
          <p:nvSpPr>
            <p:cNvPr id="2339" name="Freeform 291">
              <a:extLst>
                <a:ext uri="{FF2B5EF4-FFF2-40B4-BE49-F238E27FC236}">
                  <a16:creationId xmlns:a16="http://schemas.microsoft.com/office/drawing/2014/main" id="{09E3AD92-88B7-4A5D-9BC4-926F3F1778C4}"/>
                </a:ext>
              </a:extLst>
            </p:cNvPr>
            <p:cNvSpPr>
              <a:spLocks/>
            </p:cNvSpPr>
            <p:nvPr/>
          </p:nvSpPr>
          <p:spPr bwMode="auto">
            <a:xfrm>
              <a:off x="5154" y="2465"/>
              <a:ext cx="85" cy="86"/>
            </a:xfrm>
            <a:custGeom>
              <a:avLst/>
              <a:gdLst>
                <a:gd name="T0" fmla="*/ 8 w 259"/>
                <a:gd name="T1" fmla="*/ 182 h 259"/>
                <a:gd name="T2" fmla="*/ 1 w 259"/>
                <a:gd name="T3" fmla="*/ 163 h 259"/>
                <a:gd name="T4" fmla="*/ 0 w 259"/>
                <a:gd name="T5" fmla="*/ 142 h 259"/>
                <a:gd name="T6" fmla="*/ 6 w 259"/>
                <a:gd name="T7" fmla="*/ 130 h 259"/>
                <a:gd name="T8" fmla="*/ 19 w 259"/>
                <a:gd name="T9" fmla="*/ 126 h 259"/>
                <a:gd name="T10" fmla="*/ 34 w 259"/>
                <a:gd name="T11" fmla="*/ 117 h 259"/>
                <a:gd name="T12" fmla="*/ 48 w 259"/>
                <a:gd name="T13" fmla="*/ 100 h 259"/>
                <a:gd name="T14" fmla="*/ 60 w 259"/>
                <a:gd name="T15" fmla="*/ 91 h 259"/>
                <a:gd name="T16" fmla="*/ 68 w 259"/>
                <a:gd name="T17" fmla="*/ 87 h 259"/>
                <a:gd name="T18" fmla="*/ 83 w 259"/>
                <a:gd name="T19" fmla="*/ 87 h 259"/>
                <a:gd name="T20" fmla="*/ 94 w 259"/>
                <a:gd name="T21" fmla="*/ 93 h 259"/>
                <a:gd name="T22" fmla="*/ 101 w 259"/>
                <a:gd name="T23" fmla="*/ 105 h 259"/>
                <a:gd name="T24" fmla="*/ 108 w 259"/>
                <a:gd name="T25" fmla="*/ 110 h 259"/>
                <a:gd name="T26" fmla="*/ 120 w 259"/>
                <a:gd name="T27" fmla="*/ 110 h 259"/>
                <a:gd name="T28" fmla="*/ 135 w 259"/>
                <a:gd name="T29" fmla="*/ 104 h 259"/>
                <a:gd name="T30" fmla="*/ 148 w 259"/>
                <a:gd name="T31" fmla="*/ 93 h 259"/>
                <a:gd name="T32" fmla="*/ 160 w 259"/>
                <a:gd name="T33" fmla="*/ 78 h 259"/>
                <a:gd name="T34" fmla="*/ 174 w 259"/>
                <a:gd name="T35" fmla="*/ 51 h 259"/>
                <a:gd name="T36" fmla="*/ 188 w 259"/>
                <a:gd name="T37" fmla="*/ 16 h 259"/>
                <a:gd name="T38" fmla="*/ 195 w 259"/>
                <a:gd name="T39" fmla="*/ 4 h 259"/>
                <a:gd name="T40" fmla="*/ 202 w 259"/>
                <a:gd name="T41" fmla="*/ 12 h 259"/>
                <a:gd name="T42" fmla="*/ 213 w 259"/>
                <a:gd name="T43" fmla="*/ 18 h 259"/>
                <a:gd name="T44" fmla="*/ 219 w 259"/>
                <a:gd name="T45" fmla="*/ 32 h 259"/>
                <a:gd name="T46" fmla="*/ 219 w 259"/>
                <a:gd name="T47" fmla="*/ 52 h 259"/>
                <a:gd name="T48" fmla="*/ 227 w 259"/>
                <a:gd name="T49" fmla="*/ 61 h 259"/>
                <a:gd name="T50" fmla="*/ 234 w 259"/>
                <a:gd name="T51" fmla="*/ 70 h 259"/>
                <a:gd name="T52" fmla="*/ 234 w 259"/>
                <a:gd name="T53" fmla="*/ 88 h 259"/>
                <a:gd name="T54" fmla="*/ 234 w 259"/>
                <a:gd name="T55" fmla="*/ 104 h 259"/>
                <a:gd name="T56" fmla="*/ 237 w 259"/>
                <a:gd name="T57" fmla="*/ 110 h 259"/>
                <a:gd name="T58" fmla="*/ 243 w 259"/>
                <a:gd name="T59" fmla="*/ 121 h 259"/>
                <a:gd name="T60" fmla="*/ 249 w 259"/>
                <a:gd name="T61" fmla="*/ 137 h 259"/>
                <a:gd name="T62" fmla="*/ 254 w 259"/>
                <a:gd name="T63" fmla="*/ 161 h 259"/>
                <a:gd name="T64" fmla="*/ 245 w 259"/>
                <a:gd name="T65" fmla="*/ 235 h 259"/>
                <a:gd name="T66" fmla="*/ 239 w 259"/>
                <a:gd name="T67" fmla="*/ 222 h 259"/>
                <a:gd name="T68" fmla="*/ 237 w 259"/>
                <a:gd name="T69" fmla="*/ 208 h 259"/>
                <a:gd name="T70" fmla="*/ 239 w 259"/>
                <a:gd name="T71" fmla="*/ 192 h 259"/>
                <a:gd name="T72" fmla="*/ 222 w 259"/>
                <a:gd name="T73" fmla="*/ 188 h 259"/>
                <a:gd name="T74" fmla="*/ 206 w 259"/>
                <a:gd name="T75" fmla="*/ 179 h 259"/>
                <a:gd name="T76" fmla="*/ 194 w 259"/>
                <a:gd name="T77" fmla="*/ 199 h 259"/>
                <a:gd name="T78" fmla="*/ 188 w 259"/>
                <a:gd name="T79" fmla="*/ 219 h 259"/>
                <a:gd name="T80" fmla="*/ 185 w 259"/>
                <a:gd name="T81" fmla="*/ 259 h 259"/>
                <a:gd name="T82" fmla="*/ 124 w 259"/>
                <a:gd name="T83" fmla="*/ 242 h 259"/>
                <a:gd name="T84" fmla="*/ 110 w 259"/>
                <a:gd name="T85" fmla="*/ 220 h 259"/>
                <a:gd name="T86" fmla="*/ 99 w 259"/>
                <a:gd name="T87" fmla="*/ 209 h 259"/>
                <a:gd name="T88" fmla="*/ 97 w 259"/>
                <a:gd name="T89" fmla="*/ 196 h 259"/>
                <a:gd name="T90" fmla="*/ 105 w 259"/>
                <a:gd name="T91" fmla="*/ 186 h 259"/>
                <a:gd name="T92" fmla="*/ 112 w 259"/>
                <a:gd name="T93" fmla="*/ 180 h 259"/>
                <a:gd name="T94" fmla="*/ 117 w 259"/>
                <a:gd name="T95" fmla="*/ 173 h 259"/>
                <a:gd name="T96" fmla="*/ 93 w 259"/>
                <a:gd name="T97" fmla="*/ 154 h 259"/>
                <a:gd name="T98" fmla="*/ 28 w 259"/>
                <a:gd name="T99" fmla="*/ 155 h 259"/>
                <a:gd name="T100" fmla="*/ 20 w 259"/>
                <a:gd name="T101" fmla="*/ 163 h 259"/>
                <a:gd name="T102" fmla="*/ 16 w 259"/>
                <a:gd name="T103" fmla="*/ 175 h 259"/>
                <a:gd name="T104" fmla="*/ 13 w 259"/>
                <a:gd name="T105" fmla="*/ 18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grpFill/>
            <a:ln w="9525" cmpd="sng">
              <a:solidFill>
                <a:srgbClr val="FFFFFF"/>
              </a:solidFill>
              <a:prstDash val="solid"/>
              <a:round/>
              <a:headEnd/>
              <a:tailEnd/>
            </a:ln>
          </p:spPr>
          <p:txBody>
            <a:bodyPr/>
            <a:lstStyle/>
            <a:p>
              <a:pPr>
                <a:defRPr/>
              </a:pPr>
              <a:endParaRPr lang="en-GB">
                <a:solidFill>
                  <a:prstClr val="black"/>
                </a:solidFill>
                <a:cs typeface="Arial" pitchFamily="34" charset="0"/>
              </a:endParaRPr>
            </a:p>
          </p:txBody>
        </p:sp>
        <p:sp>
          <p:nvSpPr>
            <p:cNvPr id="2340" name="Freeform 292">
              <a:extLst>
                <a:ext uri="{FF2B5EF4-FFF2-40B4-BE49-F238E27FC236}">
                  <a16:creationId xmlns:a16="http://schemas.microsoft.com/office/drawing/2014/main" id="{5F014012-8A40-4B7B-966D-036318776930}"/>
                </a:ext>
              </a:extLst>
            </p:cNvPr>
            <p:cNvSpPr>
              <a:spLocks/>
            </p:cNvSpPr>
            <p:nvPr/>
          </p:nvSpPr>
          <p:spPr bwMode="auto">
            <a:xfrm>
              <a:off x="5104" y="2395"/>
              <a:ext cx="23" cy="31"/>
            </a:xfrm>
            <a:custGeom>
              <a:avLst/>
              <a:gdLst>
                <a:gd name="T0" fmla="*/ 72 w 72"/>
                <a:gd name="T1" fmla="*/ 43 h 92"/>
                <a:gd name="T2" fmla="*/ 72 w 72"/>
                <a:gd name="T3" fmla="*/ 92 h 92"/>
                <a:gd name="T4" fmla="*/ 65 w 72"/>
                <a:gd name="T5" fmla="*/ 86 h 92"/>
                <a:gd name="T6" fmla="*/ 58 w 72"/>
                <a:gd name="T7" fmla="*/ 81 h 92"/>
                <a:gd name="T8" fmla="*/ 51 w 72"/>
                <a:gd name="T9" fmla="*/ 75 h 92"/>
                <a:gd name="T10" fmla="*/ 46 w 72"/>
                <a:gd name="T11" fmla="*/ 69 h 92"/>
                <a:gd name="T12" fmla="*/ 38 w 72"/>
                <a:gd name="T13" fmla="*/ 58 h 92"/>
                <a:gd name="T14" fmla="*/ 32 w 72"/>
                <a:gd name="T15" fmla="*/ 46 h 92"/>
                <a:gd name="T16" fmla="*/ 25 w 72"/>
                <a:gd name="T17" fmla="*/ 34 h 92"/>
                <a:gd name="T18" fmla="*/ 19 w 72"/>
                <a:gd name="T19" fmla="*/ 23 h 92"/>
                <a:gd name="T20" fmla="*/ 11 w 72"/>
                <a:gd name="T21" fmla="*/ 12 h 92"/>
                <a:gd name="T22" fmla="*/ 0 w 72"/>
                <a:gd name="T23" fmla="*/ 0 h 92"/>
                <a:gd name="T24" fmla="*/ 25 w 72"/>
                <a:gd name="T25" fmla="*/ 12 h 92"/>
                <a:gd name="T26" fmla="*/ 44 w 72"/>
                <a:gd name="T27" fmla="*/ 21 h 92"/>
                <a:gd name="T28" fmla="*/ 51 w 72"/>
                <a:gd name="T29" fmla="*/ 26 h 92"/>
                <a:gd name="T30" fmla="*/ 58 w 72"/>
                <a:gd name="T31" fmla="*/ 31 h 92"/>
                <a:gd name="T32" fmla="*/ 66 w 72"/>
                <a:gd name="T33" fmla="*/ 36 h 92"/>
                <a:gd name="T34" fmla="*/ 72 w 72"/>
                <a:gd name="T35" fmla="*/ 4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grpFill/>
            <a:ln w="9525" cmpd="sng">
              <a:solidFill>
                <a:srgbClr val="FFFFFF"/>
              </a:solidFill>
              <a:prstDash val="solid"/>
              <a:round/>
              <a:headEnd/>
              <a:tailEnd/>
            </a:ln>
          </p:spPr>
          <p:txBody>
            <a:bodyPr/>
            <a:lstStyle/>
            <a:p>
              <a:pPr>
                <a:defRPr/>
              </a:pPr>
              <a:endParaRPr lang="en-GB">
                <a:solidFill>
                  <a:prstClr val="black"/>
                </a:solidFill>
                <a:cs typeface="Arial" pitchFamily="34" charset="0"/>
              </a:endParaRPr>
            </a:p>
          </p:txBody>
        </p:sp>
        <p:sp>
          <p:nvSpPr>
            <p:cNvPr id="2341" name="Freeform 293">
              <a:extLst>
                <a:ext uri="{FF2B5EF4-FFF2-40B4-BE49-F238E27FC236}">
                  <a16:creationId xmlns:a16="http://schemas.microsoft.com/office/drawing/2014/main" id="{5282C0E2-784F-4BC6-98A0-B3152F20BAB8}"/>
                </a:ext>
              </a:extLst>
            </p:cNvPr>
            <p:cNvSpPr>
              <a:spLocks/>
            </p:cNvSpPr>
            <p:nvPr/>
          </p:nvSpPr>
          <p:spPr bwMode="auto">
            <a:xfrm>
              <a:off x="5143" y="2436"/>
              <a:ext cx="16" cy="21"/>
            </a:xfrm>
            <a:custGeom>
              <a:avLst/>
              <a:gdLst>
                <a:gd name="T0" fmla="*/ 6 w 46"/>
                <a:gd name="T1" fmla="*/ 6 h 62"/>
                <a:gd name="T2" fmla="*/ 19 w 46"/>
                <a:gd name="T3" fmla="*/ 5 h 62"/>
                <a:gd name="T4" fmla="*/ 31 w 46"/>
                <a:gd name="T5" fmla="*/ 3 h 62"/>
                <a:gd name="T6" fmla="*/ 39 w 46"/>
                <a:gd name="T7" fmla="*/ 1 h 62"/>
                <a:gd name="T8" fmla="*/ 46 w 46"/>
                <a:gd name="T9" fmla="*/ 0 h 62"/>
                <a:gd name="T10" fmla="*/ 46 w 46"/>
                <a:gd name="T11" fmla="*/ 9 h 62"/>
                <a:gd name="T12" fmla="*/ 46 w 46"/>
                <a:gd name="T13" fmla="*/ 18 h 62"/>
                <a:gd name="T14" fmla="*/ 46 w 46"/>
                <a:gd name="T15" fmla="*/ 27 h 62"/>
                <a:gd name="T16" fmla="*/ 46 w 46"/>
                <a:gd name="T17" fmla="*/ 38 h 62"/>
                <a:gd name="T18" fmla="*/ 45 w 46"/>
                <a:gd name="T19" fmla="*/ 46 h 62"/>
                <a:gd name="T20" fmla="*/ 41 w 46"/>
                <a:gd name="T21" fmla="*/ 54 h 62"/>
                <a:gd name="T22" fmla="*/ 39 w 46"/>
                <a:gd name="T23" fmla="*/ 57 h 62"/>
                <a:gd name="T24" fmla="*/ 37 w 46"/>
                <a:gd name="T25" fmla="*/ 60 h 62"/>
                <a:gd name="T26" fmla="*/ 35 w 46"/>
                <a:gd name="T27" fmla="*/ 61 h 62"/>
                <a:gd name="T28" fmla="*/ 33 w 46"/>
                <a:gd name="T29" fmla="*/ 62 h 62"/>
                <a:gd name="T30" fmla="*/ 27 w 46"/>
                <a:gd name="T31" fmla="*/ 61 h 62"/>
                <a:gd name="T32" fmla="*/ 22 w 46"/>
                <a:gd name="T33" fmla="*/ 60 h 62"/>
                <a:gd name="T34" fmla="*/ 17 w 46"/>
                <a:gd name="T35" fmla="*/ 59 h 62"/>
                <a:gd name="T36" fmla="*/ 14 w 46"/>
                <a:gd name="T37" fmla="*/ 57 h 62"/>
                <a:gd name="T38" fmla="*/ 11 w 46"/>
                <a:gd name="T39" fmla="*/ 54 h 62"/>
                <a:gd name="T40" fmla="*/ 7 w 46"/>
                <a:gd name="T41" fmla="*/ 51 h 62"/>
                <a:gd name="T42" fmla="*/ 5 w 46"/>
                <a:gd name="T43" fmla="*/ 47 h 62"/>
                <a:gd name="T44" fmla="*/ 4 w 46"/>
                <a:gd name="T45" fmla="*/ 44 h 62"/>
                <a:gd name="T46" fmla="*/ 1 w 46"/>
                <a:gd name="T47" fmla="*/ 34 h 62"/>
                <a:gd name="T48" fmla="*/ 0 w 46"/>
                <a:gd name="T49" fmla="*/ 25 h 62"/>
                <a:gd name="T50" fmla="*/ 0 w 46"/>
                <a:gd name="T51" fmla="*/ 16 h 62"/>
                <a:gd name="T52" fmla="*/ 0 w 46"/>
                <a:gd name="T53" fmla="*/ 6 h 62"/>
                <a:gd name="T54" fmla="*/ 6 w 46"/>
                <a:gd name="T55"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grpFill/>
            <a:ln w="9525" cmpd="sng">
              <a:solidFill>
                <a:srgbClr val="FFFFFF"/>
              </a:solidFill>
              <a:prstDash val="solid"/>
              <a:round/>
              <a:headEnd/>
              <a:tailEnd/>
            </a:ln>
          </p:spPr>
          <p:txBody>
            <a:bodyPr/>
            <a:lstStyle/>
            <a:p>
              <a:pPr>
                <a:defRPr/>
              </a:pPr>
              <a:endParaRPr lang="en-GB">
                <a:solidFill>
                  <a:prstClr val="black"/>
                </a:solidFill>
                <a:cs typeface="Arial" pitchFamily="34" charset="0"/>
              </a:endParaRPr>
            </a:p>
          </p:txBody>
        </p:sp>
        <p:sp>
          <p:nvSpPr>
            <p:cNvPr id="2342" name="Freeform 294">
              <a:extLst>
                <a:ext uri="{FF2B5EF4-FFF2-40B4-BE49-F238E27FC236}">
                  <a16:creationId xmlns:a16="http://schemas.microsoft.com/office/drawing/2014/main" id="{733D290F-B2B6-496B-9D64-9CBA29B9C95F}"/>
                </a:ext>
              </a:extLst>
            </p:cNvPr>
            <p:cNvSpPr>
              <a:spLocks/>
            </p:cNvSpPr>
            <p:nvPr/>
          </p:nvSpPr>
          <p:spPr bwMode="auto">
            <a:xfrm>
              <a:off x="5089" y="2295"/>
              <a:ext cx="50" cy="98"/>
            </a:xfrm>
            <a:custGeom>
              <a:avLst/>
              <a:gdLst>
                <a:gd name="T0" fmla="*/ 59 w 152"/>
                <a:gd name="T1" fmla="*/ 0 h 296"/>
                <a:gd name="T2" fmla="*/ 66 w 152"/>
                <a:gd name="T3" fmla="*/ 9 h 296"/>
                <a:gd name="T4" fmla="*/ 77 w 152"/>
                <a:gd name="T5" fmla="*/ 17 h 296"/>
                <a:gd name="T6" fmla="*/ 88 w 152"/>
                <a:gd name="T7" fmla="*/ 23 h 296"/>
                <a:gd name="T8" fmla="*/ 99 w 152"/>
                <a:gd name="T9" fmla="*/ 25 h 296"/>
                <a:gd name="T10" fmla="*/ 108 w 152"/>
                <a:gd name="T11" fmla="*/ 21 h 296"/>
                <a:gd name="T12" fmla="*/ 118 w 152"/>
                <a:gd name="T13" fmla="*/ 12 h 296"/>
                <a:gd name="T14" fmla="*/ 122 w 152"/>
                <a:gd name="T15" fmla="*/ 35 h 296"/>
                <a:gd name="T16" fmla="*/ 130 w 152"/>
                <a:gd name="T17" fmla="*/ 62 h 296"/>
                <a:gd name="T18" fmla="*/ 141 w 152"/>
                <a:gd name="T19" fmla="*/ 86 h 296"/>
                <a:gd name="T20" fmla="*/ 147 w 152"/>
                <a:gd name="T21" fmla="*/ 94 h 296"/>
                <a:gd name="T22" fmla="*/ 152 w 152"/>
                <a:gd name="T23" fmla="*/ 99 h 296"/>
                <a:gd name="T24" fmla="*/ 143 w 152"/>
                <a:gd name="T25" fmla="*/ 120 h 296"/>
                <a:gd name="T26" fmla="*/ 129 w 152"/>
                <a:gd name="T27" fmla="*/ 140 h 296"/>
                <a:gd name="T28" fmla="*/ 117 w 152"/>
                <a:gd name="T29" fmla="*/ 157 h 296"/>
                <a:gd name="T30" fmla="*/ 112 w 152"/>
                <a:gd name="T31" fmla="*/ 172 h 296"/>
                <a:gd name="T32" fmla="*/ 115 w 152"/>
                <a:gd name="T33" fmla="*/ 197 h 296"/>
                <a:gd name="T34" fmla="*/ 115 w 152"/>
                <a:gd name="T35" fmla="*/ 205 h 296"/>
                <a:gd name="T36" fmla="*/ 112 w 152"/>
                <a:gd name="T37" fmla="*/ 216 h 296"/>
                <a:gd name="T38" fmla="*/ 126 w 152"/>
                <a:gd name="T39" fmla="*/ 216 h 296"/>
                <a:gd name="T40" fmla="*/ 146 w 152"/>
                <a:gd name="T41" fmla="*/ 216 h 296"/>
                <a:gd name="T42" fmla="*/ 136 w 152"/>
                <a:gd name="T43" fmla="*/ 252 h 296"/>
                <a:gd name="T44" fmla="*/ 136 w 152"/>
                <a:gd name="T45" fmla="*/ 267 h 296"/>
                <a:gd name="T46" fmla="*/ 146 w 152"/>
                <a:gd name="T47" fmla="*/ 283 h 296"/>
                <a:gd name="T48" fmla="*/ 125 w 152"/>
                <a:gd name="T49" fmla="*/ 291 h 296"/>
                <a:gd name="T50" fmla="*/ 105 w 152"/>
                <a:gd name="T51" fmla="*/ 296 h 296"/>
                <a:gd name="T52" fmla="*/ 85 w 152"/>
                <a:gd name="T53" fmla="*/ 294 h 296"/>
                <a:gd name="T54" fmla="*/ 73 w 152"/>
                <a:gd name="T55" fmla="*/ 288 h 296"/>
                <a:gd name="T56" fmla="*/ 67 w 152"/>
                <a:gd name="T57" fmla="*/ 280 h 296"/>
                <a:gd name="T58" fmla="*/ 66 w 152"/>
                <a:gd name="T59" fmla="*/ 271 h 296"/>
                <a:gd name="T60" fmla="*/ 85 w 152"/>
                <a:gd name="T61" fmla="*/ 253 h 296"/>
                <a:gd name="T62" fmla="*/ 69 w 152"/>
                <a:gd name="T63" fmla="*/ 249 h 296"/>
                <a:gd name="T64" fmla="*/ 52 w 152"/>
                <a:gd name="T65" fmla="*/ 242 h 296"/>
                <a:gd name="T66" fmla="*/ 38 w 152"/>
                <a:gd name="T67" fmla="*/ 231 h 296"/>
                <a:gd name="T68" fmla="*/ 25 w 152"/>
                <a:gd name="T69" fmla="*/ 219 h 296"/>
                <a:gd name="T70" fmla="*/ 14 w 152"/>
                <a:gd name="T71" fmla="*/ 205 h 296"/>
                <a:gd name="T72" fmla="*/ 6 w 152"/>
                <a:gd name="T73" fmla="*/ 190 h 296"/>
                <a:gd name="T74" fmla="*/ 1 w 152"/>
                <a:gd name="T75" fmla="*/ 172 h 296"/>
                <a:gd name="T76" fmla="*/ 0 w 152"/>
                <a:gd name="T77" fmla="*/ 154 h 296"/>
                <a:gd name="T78" fmla="*/ 0 w 152"/>
                <a:gd name="T79" fmla="*/ 130 h 296"/>
                <a:gd name="T80" fmla="*/ 27 w 152"/>
                <a:gd name="T81" fmla="*/ 106 h 296"/>
                <a:gd name="T82" fmla="*/ 32 w 152"/>
                <a:gd name="T83" fmla="*/ 46 h 296"/>
                <a:gd name="T84" fmla="*/ 31 w 152"/>
                <a:gd name="T85" fmla="*/ 18 h 296"/>
                <a:gd name="T86" fmla="*/ 28 w 152"/>
                <a:gd name="T87" fmla="*/ 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grpFill/>
            <a:ln w="9525" cmpd="sng">
              <a:solidFill>
                <a:srgbClr val="FFFFFF"/>
              </a:solidFill>
              <a:prstDash val="solid"/>
              <a:round/>
              <a:headEnd/>
              <a:tailEnd/>
            </a:ln>
          </p:spPr>
          <p:txBody>
            <a:bodyPr/>
            <a:lstStyle/>
            <a:p>
              <a:pPr>
                <a:defRPr/>
              </a:pPr>
              <a:endParaRPr lang="en-GB">
                <a:solidFill>
                  <a:prstClr val="black"/>
                </a:solidFill>
                <a:cs typeface="Arial" pitchFamily="34" charset="0"/>
              </a:endParaRPr>
            </a:p>
          </p:txBody>
        </p:sp>
        <p:sp>
          <p:nvSpPr>
            <p:cNvPr id="2343" name="Freeform 295">
              <a:extLst>
                <a:ext uri="{FF2B5EF4-FFF2-40B4-BE49-F238E27FC236}">
                  <a16:creationId xmlns:a16="http://schemas.microsoft.com/office/drawing/2014/main" id="{AB64D458-CE45-47FD-AF58-318B825D0EAA}"/>
                </a:ext>
              </a:extLst>
            </p:cNvPr>
            <p:cNvSpPr>
              <a:spLocks/>
            </p:cNvSpPr>
            <p:nvPr/>
          </p:nvSpPr>
          <p:spPr bwMode="auto">
            <a:xfrm>
              <a:off x="5189" y="2442"/>
              <a:ext cx="8" cy="13"/>
            </a:xfrm>
            <a:custGeom>
              <a:avLst/>
              <a:gdLst>
                <a:gd name="T0" fmla="*/ 26 w 26"/>
                <a:gd name="T1" fmla="*/ 38 h 38"/>
                <a:gd name="T2" fmla="*/ 26 w 26"/>
                <a:gd name="T3" fmla="*/ 0 h 38"/>
                <a:gd name="T4" fmla="*/ 21 w 26"/>
                <a:gd name="T5" fmla="*/ 1 h 38"/>
                <a:gd name="T6" fmla="*/ 13 w 26"/>
                <a:gd name="T7" fmla="*/ 4 h 38"/>
                <a:gd name="T8" fmla="*/ 6 w 26"/>
                <a:gd name="T9" fmla="*/ 8 h 38"/>
                <a:gd name="T10" fmla="*/ 0 w 26"/>
                <a:gd name="T11" fmla="*/ 13 h 38"/>
                <a:gd name="T12" fmla="*/ 18 w 26"/>
                <a:gd name="T13" fmla="*/ 30 h 38"/>
                <a:gd name="T14" fmla="*/ 26 w 26"/>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grpFill/>
            <a:ln w="9525" cmpd="sng">
              <a:solidFill>
                <a:srgbClr val="FFFFFF"/>
              </a:solidFill>
              <a:prstDash val="solid"/>
              <a:round/>
              <a:headEnd/>
              <a:tailEnd/>
            </a:ln>
          </p:spPr>
          <p:txBody>
            <a:bodyPr/>
            <a:lstStyle/>
            <a:p>
              <a:pPr>
                <a:defRPr/>
              </a:pPr>
              <a:endParaRPr lang="en-GB">
                <a:solidFill>
                  <a:prstClr val="black"/>
                </a:solidFill>
                <a:cs typeface="Arial" pitchFamily="34" charset="0"/>
              </a:endParaRPr>
            </a:p>
          </p:txBody>
        </p:sp>
        <p:sp>
          <p:nvSpPr>
            <p:cNvPr id="2344" name="Freeform 296">
              <a:extLst>
                <a:ext uri="{FF2B5EF4-FFF2-40B4-BE49-F238E27FC236}">
                  <a16:creationId xmlns:a16="http://schemas.microsoft.com/office/drawing/2014/main" id="{E70F8400-4740-4D55-B830-765217B24B72}"/>
                </a:ext>
              </a:extLst>
            </p:cNvPr>
            <p:cNvSpPr>
              <a:spLocks/>
            </p:cNvSpPr>
            <p:nvPr/>
          </p:nvSpPr>
          <p:spPr bwMode="auto">
            <a:xfrm>
              <a:off x="5165" y="2420"/>
              <a:ext cx="10" cy="10"/>
            </a:xfrm>
            <a:custGeom>
              <a:avLst/>
              <a:gdLst>
                <a:gd name="T0" fmla="*/ 0 w 34"/>
                <a:gd name="T1" fmla="*/ 18 h 31"/>
                <a:gd name="T2" fmla="*/ 8 w 34"/>
                <a:gd name="T3" fmla="*/ 22 h 31"/>
                <a:gd name="T4" fmla="*/ 17 w 34"/>
                <a:gd name="T5" fmla="*/ 26 h 31"/>
                <a:gd name="T6" fmla="*/ 27 w 34"/>
                <a:gd name="T7" fmla="*/ 30 h 31"/>
                <a:gd name="T8" fmla="*/ 34 w 34"/>
                <a:gd name="T9" fmla="*/ 31 h 31"/>
                <a:gd name="T10" fmla="*/ 33 w 34"/>
                <a:gd name="T11" fmla="*/ 24 h 31"/>
                <a:gd name="T12" fmla="*/ 30 w 34"/>
                <a:gd name="T13" fmla="*/ 15 h 31"/>
                <a:gd name="T14" fmla="*/ 26 w 34"/>
                <a:gd name="T15" fmla="*/ 6 h 31"/>
                <a:gd name="T16" fmla="*/ 20 w 34"/>
                <a:gd name="T17" fmla="*/ 0 h 31"/>
                <a:gd name="T18" fmla="*/ 16 w 34"/>
                <a:gd name="T19" fmla="*/ 5 h 31"/>
                <a:gd name="T20" fmla="*/ 10 w 34"/>
                <a:gd name="T21" fmla="*/ 11 h 31"/>
                <a:gd name="T22" fmla="*/ 8 w 34"/>
                <a:gd name="T23" fmla="*/ 14 h 31"/>
                <a:gd name="T24" fmla="*/ 6 w 34"/>
                <a:gd name="T25" fmla="*/ 16 h 31"/>
                <a:gd name="T26" fmla="*/ 4 w 34"/>
                <a:gd name="T27" fmla="*/ 18 h 31"/>
                <a:gd name="T28" fmla="*/ 0 w 34"/>
                <a:gd name="T29"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grpFill/>
            <a:ln w="9525" cmpd="sng">
              <a:solidFill>
                <a:srgbClr val="FFFFFF"/>
              </a:solidFill>
              <a:prstDash val="solid"/>
              <a:round/>
              <a:headEnd/>
              <a:tailEnd/>
            </a:ln>
          </p:spPr>
          <p:txBody>
            <a:bodyPr/>
            <a:lstStyle/>
            <a:p>
              <a:pPr>
                <a:defRPr/>
              </a:pPr>
              <a:endParaRPr lang="en-GB">
                <a:solidFill>
                  <a:prstClr val="black"/>
                </a:solidFill>
                <a:cs typeface="Arial" pitchFamily="34" charset="0"/>
              </a:endParaRPr>
            </a:p>
          </p:txBody>
        </p:sp>
        <p:sp>
          <p:nvSpPr>
            <p:cNvPr id="2345" name="Freeform 297">
              <a:extLst>
                <a:ext uri="{FF2B5EF4-FFF2-40B4-BE49-F238E27FC236}">
                  <a16:creationId xmlns:a16="http://schemas.microsoft.com/office/drawing/2014/main" id="{3C981799-2991-4A58-99F6-4924E7662F1E}"/>
                </a:ext>
              </a:extLst>
            </p:cNvPr>
            <p:cNvSpPr>
              <a:spLocks/>
            </p:cNvSpPr>
            <p:nvPr/>
          </p:nvSpPr>
          <p:spPr bwMode="auto">
            <a:xfrm>
              <a:off x="5139" y="2418"/>
              <a:ext cx="6" cy="12"/>
            </a:xfrm>
            <a:custGeom>
              <a:avLst/>
              <a:gdLst>
                <a:gd name="T0" fmla="*/ 0 w 20"/>
                <a:gd name="T1" fmla="*/ 6 h 37"/>
                <a:gd name="T2" fmla="*/ 0 w 20"/>
                <a:gd name="T3" fmla="*/ 37 h 37"/>
                <a:gd name="T4" fmla="*/ 7 w 20"/>
                <a:gd name="T5" fmla="*/ 33 h 37"/>
                <a:gd name="T6" fmla="*/ 20 w 20"/>
                <a:gd name="T7" fmla="*/ 30 h 37"/>
                <a:gd name="T8" fmla="*/ 20 w 20"/>
                <a:gd name="T9" fmla="*/ 0 h 37"/>
                <a:gd name="T10" fmla="*/ 0 w 20"/>
                <a:gd name="T11" fmla="*/ 6 h 37"/>
              </a:gdLst>
              <a:ahLst/>
              <a:cxnLst>
                <a:cxn ang="0">
                  <a:pos x="T0" y="T1"/>
                </a:cxn>
                <a:cxn ang="0">
                  <a:pos x="T2" y="T3"/>
                </a:cxn>
                <a:cxn ang="0">
                  <a:pos x="T4" y="T5"/>
                </a:cxn>
                <a:cxn ang="0">
                  <a:pos x="T6" y="T7"/>
                </a:cxn>
                <a:cxn ang="0">
                  <a:pos x="T8" y="T9"/>
                </a:cxn>
                <a:cxn ang="0">
                  <a:pos x="T10" y="T11"/>
                </a:cxn>
              </a:cxnLst>
              <a:rect l="0" t="0" r="r" b="b"/>
              <a:pathLst>
                <a:path w="20" h="37">
                  <a:moveTo>
                    <a:pt x="0" y="6"/>
                  </a:moveTo>
                  <a:lnTo>
                    <a:pt x="0" y="37"/>
                  </a:lnTo>
                  <a:lnTo>
                    <a:pt x="7" y="33"/>
                  </a:lnTo>
                  <a:lnTo>
                    <a:pt x="20" y="30"/>
                  </a:lnTo>
                  <a:lnTo>
                    <a:pt x="20" y="0"/>
                  </a:lnTo>
                  <a:lnTo>
                    <a:pt x="0" y="6"/>
                  </a:lnTo>
                </a:path>
              </a:pathLst>
            </a:custGeom>
            <a:grpFill/>
            <a:ln w="9525" cmpd="sng">
              <a:solidFill>
                <a:srgbClr val="FFFFFF"/>
              </a:solidFill>
              <a:prstDash val="solid"/>
              <a:round/>
              <a:headEnd/>
              <a:tailEnd/>
            </a:ln>
          </p:spPr>
          <p:txBody>
            <a:bodyPr/>
            <a:lstStyle/>
            <a:p>
              <a:pPr>
                <a:defRPr/>
              </a:pPr>
              <a:endParaRPr lang="en-GB">
                <a:solidFill>
                  <a:prstClr val="black"/>
                </a:solidFill>
                <a:cs typeface="Arial" pitchFamily="34" charset="0"/>
              </a:endParaRPr>
            </a:p>
          </p:txBody>
        </p:sp>
        <p:sp>
          <p:nvSpPr>
            <p:cNvPr id="2346" name="Line 298">
              <a:extLst>
                <a:ext uri="{FF2B5EF4-FFF2-40B4-BE49-F238E27FC236}">
                  <a16:creationId xmlns:a16="http://schemas.microsoft.com/office/drawing/2014/main" id="{90B2EEC0-CEEF-4A46-BF7A-20F45EC7EA46}"/>
                </a:ext>
              </a:extLst>
            </p:cNvPr>
            <p:cNvSpPr>
              <a:spLocks noChangeShapeType="1"/>
            </p:cNvSpPr>
            <p:nvPr/>
          </p:nvSpPr>
          <p:spPr bwMode="auto">
            <a:xfrm>
              <a:off x="5180" y="2449"/>
              <a:ext cx="1" cy="10"/>
            </a:xfrm>
            <a:prstGeom prst="line">
              <a:avLst/>
            </a:prstGeom>
            <a:grpFill/>
            <a:ln w="9525">
              <a:solidFill>
                <a:srgbClr val="FFFFFF"/>
              </a:solidFill>
              <a:round/>
              <a:headEnd/>
              <a:tailEnd/>
            </a:ln>
          </p:spPr>
          <p:txBody>
            <a:bodyPr/>
            <a:lstStyle/>
            <a:p>
              <a:pPr>
                <a:defRPr/>
              </a:pPr>
              <a:endParaRPr lang="en-GB">
                <a:solidFill>
                  <a:prstClr val="black"/>
                </a:solidFill>
                <a:cs typeface="Arial" pitchFamily="34" charset="0"/>
              </a:endParaRPr>
            </a:p>
          </p:txBody>
        </p:sp>
        <p:sp>
          <p:nvSpPr>
            <p:cNvPr id="2347" name="Freeform 299">
              <a:extLst>
                <a:ext uri="{FF2B5EF4-FFF2-40B4-BE49-F238E27FC236}">
                  <a16:creationId xmlns:a16="http://schemas.microsoft.com/office/drawing/2014/main" id="{34059108-E85F-4A97-8CDB-07FD0E962932}"/>
                </a:ext>
              </a:extLst>
            </p:cNvPr>
            <p:cNvSpPr>
              <a:spLocks/>
            </p:cNvSpPr>
            <p:nvPr/>
          </p:nvSpPr>
          <p:spPr bwMode="auto">
            <a:xfrm>
              <a:off x="5180" y="2453"/>
              <a:ext cx="4" cy="6"/>
            </a:xfrm>
            <a:custGeom>
              <a:avLst/>
              <a:gdLst>
                <a:gd name="T0" fmla="*/ 0 w 13"/>
                <a:gd name="T1" fmla="*/ 18 h 18"/>
                <a:gd name="T2" fmla="*/ 1 w 13"/>
                <a:gd name="T3" fmla="*/ 13 h 18"/>
                <a:gd name="T4" fmla="*/ 3 w 13"/>
                <a:gd name="T5" fmla="*/ 9 h 18"/>
                <a:gd name="T6" fmla="*/ 7 w 13"/>
                <a:gd name="T7" fmla="*/ 4 h 18"/>
                <a:gd name="T8" fmla="*/ 13 w 13"/>
                <a:gd name="T9" fmla="*/ 0 h 18"/>
              </a:gdLst>
              <a:ahLst/>
              <a:cxnLst>
                <a:cxn ang="0">
                  <a:pos x="T0" y="T1"/>
                </a:cxn>
                <a:cxn ang="0">
                  <a:pos x="T2" y="T3"/>
                </a:cxn>
                <a:cxn ang="0">
                  <a:pos x="T4" y="T5"/>
                </a:cxn>
                <a:cxn ang="0">
                  <a:pos x="T6" y="T7"/>
                </a:cxn>
                <a:cxn ang="0">
                  <a:pos x="T8" y="T9"/>
                </a:cxn>
              </a:cxnLst>
              <a:rect l="0" t="0" r="r" b="b"/>
              <a:pathLst>
                <a:path w="13" h="18">
                  <a:moveTo>
                    <a:pt x="0" y="18"/>
                  </a:moveTo>
                  <a:lnTo>
                    <a:pt x="1" y="13"/>
                  </a:lnTo>
                  <a:lnTo>
                    <a:pt x="3" y="9"/>
                  </a:lnTo>
                  <a:lnTo>
                    <a:pt x="7" y="4"/>
                  </a:lnTo>
                  <a:lnTo>
                    <a:pt x="13" y="0"/>
                  </a:lnTo>
                </a:path>
              </a:pathLst>
            </a:custGeom>
            <a:grpFill/>
            <a:ln w="9525" cmpd="sng">
              <a:solidFill>
                <a:srgbClr val="FFFFFF"/>
              </a:solidFill>
              <a:prstDash val="solid"/>
              <a:round/>
              <a:headEnd/>
              <a:tailEnd/>
            </a:ln>
          </p:spPr>
          <p:txBody>
            <a:bodyPr/>
            <a:lstStyle/>
            <a:p>
              <a:pPr>
                <a:defRPr/>
              </a:pPr>
              <a:endParaRPr lang="en-GB">
                <a:solidFill>
                  <a:prstClr val="black"/>
                </a:solidFill>
                <a:cs typeface="Arial" pitchFamily="34" charset="0"/>
              </a:endParaRPr>
            </a:p>
          </p:txBody>
        </p:sp>
        <p:sp>
          <p:nvSpPr>
            <p:cNvPr id="2348" name="Line 300">
              <a:extLst>
                <a:ext uri="{FF2B5EF4-FFF2-40B4-BE49-F238E27FC236}">
                  <a16:creationId xmlns:a16="http://schemas.microsoft.com/office/drawing/2014/main" id="{D6A0887A-2FC7-4278-BEC7-A0CAC4E68D52}"/>
                </a:ext>
              </a:extLst>
            </p:cNvPr>
            <p:cNvSpPr>
              <a:spLocks noChangeShapeType="1"/>
            </p:cNvSpPr>
            <p:nvPr/>
          </p:nvSpPr>
          <p:spPr bwMode="auto">
            <a:xfrm flipH="1" flipV="1">
              <a:off x="5178" y="2447"/>
              <a:ext cx="6" cy="6"/>
            </a:xfrm>
            <a:prstGeom prst="line">
              <a:avLst/>
            </a:prstGeom>
            <a:grpFill/>
            <a:ln w="9525">
              <a:solidFill>
                <a:srgbClr val="FFFFFF"/>
              </a:solidFill>
              <a:round/>
              <a:headEnd/>
              <a:tailEnd/>
            </a:ln>
          </p:spPr>
          <p:txBody>
            <a:bodyPr/>
            <a:lstStyle/>
            <a:p>
              <a:pPr>
                <a:defRPr/>
              </a:pPr>
              <a:endParaRPr lang="en-GB">
                <a:solidFill>
                  <a:prstClr val="black"/>
                </a:solidFill>
                <a:cs typeface="Arial" pitchFamily="34" charset="0"/>
              </a:endParaRPr>
            </a:p>
          </p:txBody>
        </p:sp>
        <p:sp>
          <p:nvSpPr>
            <p:cNvPr id="2349" name="Freeform 301">
              <a:extLst>
                <a:ext uri="{FF2B5EF4-FFF2-40B4-BE49-F238E27FC236}">
                  <a16:creationId xmlns:a16="http://schemas.microsoft.com/office/drawing/2014/main" id="{3E2CBD0C-6FF5-4E41-80FE-73E6B3270CBB}"/>
                </a:ext>
              </a:extLst>
            </p:cNvPr>
            <p:cNvSpPr>
              <a:spLocks/>
            </p:cNvSpPr>
            <p:nvPr/>
          </p:nvSpPr>
          <p:spPr bwMode="auto">
            <a:xfrm>
              <a:off x="5116" y="2564"/>
              <a:ext cx="9" cy="10"/>
            </a:xfrm>
            <a:custGeom>
              <a:avLst/>
              <a:gdLst>
                <a:gd name="T0" fmla="*/ 0 w 27"/>
                <a:gd name="T1" fmla="*/ 0 h 31"/>
                <a:gd name="T2" fmla="*/ 20 w 27"/>
                <a:gd name="T3" fmla="*/ 31 h 31"/>
                <a:gd name="T4" fmla="*/ 27 w 27"/>
                <a:gd name="T5" fmla="*/ 13 h 31"/>
              </a:gdLst>
              <a:ahLst/>
              <a:cxnLst>
                <a:cxn ang="0">
                  <a:pos x="T0" y="T1"/>
                </a:cxn>
                <a:cxn ang="0">
                  <a:pos x="T2" y="T3"/>
                </a:cxn>
                <a:cxn ang="0">
                  <a:pos x="T4" y="T5"/>
                </a:cxn>
              </a:cxnLst>
              <a:rect l="0" t="0" r="r" b="b"/>
              <a:pathLst>
                <a:path w="27" h="31">
                  <a:moveTo>
                    <a:pt x="0" y="0"/>
                  </a:moveTo>
                  <a:lnTo>
                    <a:pt x="20" y="31"/>
                  </a:lnTo>
                  <a:lnTo>
                    <a:pt x="27" y="13"/>
                  </a:lnTo>
                </a:path>
              </a:pathLst>
            </a:custGeom>
            <a:grpFill/>
            <a:ln w="9525" cmpd="sng">
              <a:solidFill>
                <a:srgbClr val="FFFFFF"/>
              </a:solidFill>
              <a:prstDash val="solid"/>
              <a:round/>
              <a:headEnd/>
              <a:tailEnd/>
            </a:ln>
          </p:spPr>
          <p:txBody>
            <a:bodyPr/>
            <a:lstStyle/>
            <a:p>
              <a:pPr>
                <a:defRPr/>
              </a:pPr>
              <a:endParaRPr lang="en-GB">
                <a:solidFill>
                  <a:prstClr val="black"/>
                </a:solidFill>
                <a:cs typeface="Arial" pitchFamily="34" charset="0"/>
              </a:endParaRPr>
            </a:p>
          </p:txBody>
        </p:sp>
        <p:sp>
          <p:nvSpPr>
            <p:cNvPr id="2350" name="Freeform 302">
              <a:extLst>
                <a:ext uri="{FF2B5EF4-FFF2-40B4-BE49-F238E27FC236}">
                  <a16:creationId xmlns:a16="http://schemas.microsoft.com/office/drawing/2014/main" id="{38ADFF0C-F9C0-4D81-8F1E-9732904B7D6B}"/>
                </a:ext>
              </a:extLst>
            </p:cNvPr>
            <p:cNvSpPr>
              <a:spLocks/>
            </p:cNvSpPr>
            <p:nvPr/>
          </p:nvSpPr>
          <p:spPr bwMode="auto">
            <a:xfrm>
              <a:off x="5119" y="2568"/>
              <a:ext cx="6" cy="1"/>
            </a:xfrm>
            <a:custGeom>
              <a:avLst/>
              <a:gdLst>
                <a:gd name="T0" fmla="*/ 20 w 20"/>
                <a:gd name="T1" fmla="*/ 10 w 20"/>
                <a:gd name="T2" fmla="*/ 0 w 20"/>
              </a:gdLst>
              <a:ahLst/>
              <a:cxnLst>
                <a:cxn ang="0">
                  <a:pos x="T0" y="0"/>
                </a:cxn>
                <a:cxn ang="0">
                  <a:pos x="T1" y="0"/>
                </a:cxn>
                <a:cxn ang="0">
                  <a:pos x="T2" y="0"/>
                </a:cxn>
              </a:cxnLst>
              <a:rect l="0" t="0" r="r" b="b"/>
              <a:pathLst>
                <a:path w="20">
                  <a:moveTo>
                    <a:pt x="20" y="0"/>
                  </a:moveTo>
                  <a:lnTo>
                    <a:pt x="10" y="0"/>
                  </a:lnTo>
                  <a:lnTo>
                    <a:pt x="0" y="0"/>
                  </a:lnTo>
                </a:path>
              </a:pathLst>
            </a:custGeom>
            <a:grpFill/>
            <a:ln w="9525" cmpd="sng">
              <a:solidFill>
                <a:srgbClr val="FFFFFF"/>
              </a:solidFill>
              <a:prstDash val="solid"/>
              <a:round/>
              <a:headEnd/>
              <a:tailEnd/>
            </a:ln>
          </p:spPr>
          <p:txBody>
            <a:bodyPr/>
            <a:lstStyle/>
            <a:p>
              <a:pPr>
                <a:defRPr/>
              </a:pPr>
              <a:endParaRPr lang="en-GB">
                <a:solidFill>
                  <a:prstClr val="black"/>
                </a:solidFill>
                <a:cs typeface="Arial" pitchFamily="34" charset="0"/>
              </a:endParaRPr>
            </a:p>
          </p:txBody>
        </p:sp>
        <p:sp>
          <p:nvSpPr>
            <p:cNvPr id="2351" name="Freeform 303">
              <a:extLst>
                <a:ext uri="{FF2B5EF4-FFF2-40B4-BE49-F238E27FC236}">
                  <a16:creationId xmlns:a16="http://schemas.microsoft.com/office/drawing/2014/main" id="{F19CE475-7159-4CFC-AF84-17BDED4A1A30}"/>
                </a:ext>
              </a:extLst>
            </p:cNvPr>
            <p:cNvSpPr>
              <a:spLocks/>
            </p:cNvSpPr>
            <p:nvPr/>
          </p:nvSpPr>
          <p:spPr bwMode="auto">
            <a:xfrm>
              <a:off x="5127" y="2557"/>
              <a:ext cx="12" cy="5"/>
            </a:xfrm>
            <a:custGeom>
              <a:avLst/>
              <a:gdLst>
                <a:gd name="T0" fmla="*/ 0 w 34"/>
                <a:gd name="T1" fmla="*/ 13 h 13"/>
                <a:gd name="T2" fmla="*/ 6 w 34"/>
                <a:gd name="T3" fmla="*/ 13 h 13"/>
                <a:gd name="T4" fmla="*/ 10 w 34"/>
                <a:gd name="T5" fmla="*/ 11 h 13"/>
                <a:gd name="T6" fmla="*/ 16 w 34"/>
                <a:gd name="T7" fmla="*/ 10 h 13"/>
                <a:gd name="T8" fmla="*/ 20 w 34"/>
                <a:gd name="T9" fmla="*/ 7 h 13"/>
                <a:gd name="T10" fmla="*/ 28 w 34"/>
                <a:gd name="T11" fmla="*/ 2 h 13"/>
                <a:gd name="T12" fmla="*/ 34 w 34"/>
                <a:gd name="T13" fmla="*/ 0 h 13"/>
                <a:gd name="T14" fmla="*/ 25 w 34"/>
                <a:gd name="T15" fmla="*/ 0 h 13"/>
                <a:gd name="T16" fmla="*/ 15 w 34"/>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grpFill/>
            <a:ln w="9525" cmpd="sng">
              <a:solidFill>
                <a:srgbClr val="FFFFFF"/>
              </a:solidFill>
              <a:prstDash val="solid"/>
              <a:round/>
              <a:headEnd/>
              <a:tailEnd/>
            </a:ln>
          </p:spPr>
          <p:txBody>
            <a:bodyPr/>
            <a:lstStyle/>
            <a:p>
              <a:pPr>
                <a:defRPr/>
              </a:pPr>
              <a:endParaRPr lang="en-GB">
                <a:solidFill>
                  <a:prstClr val="black"/>
                </a:solidFill>
                <a:cs typeface="Arial" pitchFamily="34" charset="0"/>
              </a:endParaRPr>
            </a:p>
          </p:txBody>
        </p:sp>
        <p:sp>
          <p:nvSpPr>
            <p:cNvPr id="2352" name="Freeform 304">
              <a:extLst>
                <a:ext uri="{FF2B5EF4-FFF2-40B4-BE49-F238E27FC236}">
                  <a16:creationId xmlns:a16="http://schemas.microsoft.com/office/drawing/2014/main" id="{2CC67CFF-8B67-4EFF-A086-1BC8B9BD1AEF}"/>
                </a:ext>
              </a:extLst>
            </p:cNvPr>
            <p:cNvSpPr>
              <a:spLocks/>
            </p:cNvSpPr>
            <p:nvPr/>
          </p:nvSpPr>
          <p:spPr bwMode="auto">
            <a:xfrm>
              <a:off x="5127" y="2547"/>
              <a:ext cx="12" cy="6"/>
            </a:xfrm>
            <a:custGeom>
              <a:avLst/>
              <a:gdLst>
                <a:gd name="T0" fmla="*/ 34 w 34"/>
                <a:gd name="T1" fmla="*/ 18 h 18"/>
                <a:gd name="T2" fmla="*/ 34 w 34"/>
                <a:gd name="T3" fmla="*/ 0 h 18"/>
                <a:gd name="T4" fmla="*/ 28 w 34"/>
                <a:gd name="T5" fmla="*/ 0 h 18"/>
                <a:gd name="T6" fmla="*/ 20 w 34"/>
                <a:gd name="T7" fmla="*/ 0 h 18"/>
                <a:gd name="T8" fmla="*/ 10 w 34"/>
                <a:gd name="T9" fmla="*/ 0 h 18"/>
                <a:gd name="T10" fmla="*/ 0 w 34"/>
                <a:gd name="T11" fmla="*/ 0 h 18"/>
                <a:gd name="T12" fmla="*/ 34 w 34"/>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4" h="18">
                  <a:moveTo>
                    <a:pt x="34" y="18"/>
                  </a:moveTo>
                  <a:lnTo>
                    <a:pt x="34" y="0"/>
                  </a:lnTo>
                  <a:lnTo>
                    <a:pt x="28" y="0"/>
                  </a:lnTo>
                  <a:lnTo>
                    <a:pt x="20" y="0"/>
                  </a:lnTo>
                  <a:lnTo>
                    <a:pt x="10" y="0"/>
                  </a:lnTo>
                  <a:lnTo>
                    <a:pt x="0" y="0"/>
                  </a:lnTo>
                  <a:lnTo>
                    <a:pt x="34" y="18"/>
                  </a:lnTo>
                </a:path>
              </a:pathLst>
            </a:custGeom>
            <a:grpFill/>
            <a:ln w="9525" cmpd="sng">
              <a:solidFill>
                <a:srgbClr val="FFFFFF"/>
              </a:solidFill>
              <a:prstDash val="solid"/>
              <a:round/>
              <a:headEnd/>
              <a:tailEnd/>
            </a:ln>
          </p:spPr>
          <p:txBody>
            <a:bodyPr/>
            <a:lstStyle/>
            <a:p>
              <a:pPr>
                <a:defRPr/>
              </a:pPr>
              <a:endParaRPr lang="en-GB">
                <a:solidFill>
                  <a:prstClr val="black"/>
                </a:solidFill>
                <a:cs typeface="Arial" pitchFamily="34" charset="0"/>
              </a:endParaRPr>
            </a:p>
          </p:txBody>
        </p:sp>
        <p:sp>
          <p:nvSpPr>
            <p:cNvPr id="2353" name="Freeform 305">
              <a:extLst>
                <a:ext uri="{FF2B5EF4-FFF2-40B4-BE49-F238E27FC236}">
                  <a16:creationId xmlns:a16="http://schemas.microsoft.com/office/drawing/2014/main" id="{6A575BFC-D149-4B3C-AD85-0FD6C5A68E3D}"/>
                </a:ext>
              </a:extLst>
            </p:cNvPr>
            <p:cNvSpPr>
              <a:spLocks/>
            </p:cNvSpPr>
            <p:nvPr/>
          </p:nvSpPr>
          <p:spPr bwMode="auto">
            <a:xfrm>
              <a:off x="5141" y="2535"/>
              <a:ext cx="20" cy="8"/>
            </a:xfrm>
            <a:custGeom>
              <a:avLst/>
              <a:gdLst>
                <a:gd name="T0" fmla="*/ 53 w 59"/>
                <a:gd name="T1" fmla="*/ 25 h 25"/>
                <a:gd name="T2" fmla="*/ 56 w 59"/>
                <a:gd name="T3" fmla="*/ 12 h 25"/>
                <a:gd name="T4" fmla="*/ 59 w 59"/>
                <a:gd name="T5" fmla="*/ 0 h 25"/>
                <a:gd name="T6" fmla="*/ 44 w 59"/>
                <a:gd name="T7" fmla="*/ 0 h 25"/>
                <a:gd name="T8" fmla="*/ 27 w 59"/>
                <a:gd name="T9" fmla="*/ 0 h 25"/>
                <a:gd name="T10" fmla="*/ 19 w 59"/>
                <a:gd name="T11" fmla="*/ 1 h 25"/>
                <a:gd name="T12" fmla="*/ 12 w 59"/>
                <a:gd name="T13" fmla="*/ 2 h 25"/>
                <a:gd name="T14" fmla="*/ 5 w 59"/>
                <a:gd name="T15" fmla="*/ 4 h 25"/>
                <a:gd name="T16" fmla="*/ 0 w 59"/>
                <a:gd name="T17" fmla="*/ 6 h 25"/>
                <a:gd name="T18" fmla="*/ 13 w 59"/>
                <a:gd name="T19" fmla="*/ 14 h 25"/>
                <a:gd name="T20" fmla="*/ 26 w 59"/>
                <a:gd name="T21" fmla="*/ 20 h 25"/>
                <a:gd name="T22" fmla="*/ 33 w 59"/>
                <a:gd name="T23" fmla="*/ 22 h 25"/>
                <a:gd name="T24" fmla="*/ 38 w 59"/>
                <a:gd name="T25" fmla="*/ 24 h 25"/>
                <a:gd name="T26" fmla="*/ 46 w 59"/>
                <a:gd name="T27" fmla="*/ 25 h 25"/>
                <a:gd name="T28" fmla="*/ 53 w 59"/>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grpFill/>
            <a:ln w="9525" cmpd="sng">
              <a:solidFill>
                <a:srgbClr val="FFFFFF"/>
              </a:solidFill>
              <a:prstDash val="solid"/>
              <a:round/>
              <a:headEnd/>
              <a:tailEnd/>
            </a:ln>
          </p:spPr>
          <p:txBody>
            <a:bodyPr/>
            <a:lstStyle/>
            <a:p>
              <a:pPr>
                <a:defRPr/>
              </a:pPr>
              <a:endParaRPr lang="en-GB">
                <a:solidFill>
                  <a:prstClr val="black"/>
                </a:solidFill>
                <a:cs typeface="Arial" pitchFamily="34" charset="0"/>
              </a:endParaRPr>
            </a:p>
          </p:txBody>
        </p:sp>
        <p:sp>
          <p:nvSpPr>
            <p:cNvPr id="2354" name="Line 306">
              <a:extLst>
                <a:ext uri="{FF2B5EF4-FFF2-40B4-BE49-F238E27FC236}">
                  <a16:creationId xmlns:a16="http://schemas.microsoft.com/office/drawing/2014/main" id="{B3118D8A-172E-417E-92CE-7325262749F9}"/>
                </a:ext>
              </a:extLst>
            </p:cNvPr>
            <p:cNvSpPr>
              <a:spLocks noChangeShapeType="1"/>
            </p:cNvSpPr>
            <p:nvPr/>
          </p:nvSpPr>
          <p:spPr bwMode="auto">
            <a:xfrm flipV="1">
              <a:off x="5191" y="2516"/>
              <a:ext cx="6" cy="2"/>
            </a:xfrm>
            <a:prstGeom prst="line">
              <a:avLst/>
            </a:prstGeom>
            <a:grpFill/>
            <a:ln w="9525">
              <a:solidFill>
                <a:srgbClr val="FFFFFF"/>
              </a:solidFill>
              <a:round/>
              <a:headEnd/>
              <a:tailEnd/>
            </a:ln>
          </p:spPr>
          <p:txBody>
            <a:bodyPr/>
            <a:lstStyle/>
            <a:p>
              <a:pPr>
                <a:defRPr/>
              </a:pPr>
              <a:endParaRPr lang="en-GB">
                <a:solidFill>
                  <a:prstClr val="black"/>
                </a:solidFill>
                <a:cs typeface="Arial" pitchFamily="34" charset="0"/>
              </a:endParaRPr>
            </a:p>
          </p:txBody>
        </p:sp>
      </p:grpSp>
      <p:sp>
        <p:nvSpPr>
          <p:cNvPr id="22739" name="Freeform 307">
            <a:extLst>
              <a:ext uri="{FF2B5EF4-FFF2-40B4-BE49-F238E27FC236}">
                <a16:creationId xmlns:a16="http://schemas.microsoft.com/office/drawing/2014/main" id="{BC05AAD4-DE19-4870-920B-D014DA46A5F2}"/>
              </a:ext>
            </a:extLst>
          </p:cNvPr>
          <p:cNvSpPr>
            <a:spLocks/>
          </p:cNvSpPr>
          <p:nvPr>
            <p:custDataLst>
              <p:tags r:id="rId210"/>
            </p:custDataLst>
          </p:nvPr>
        </p:nvSpPr>
        <p:spPr bwMode="auto">
          <a:xfrm>
            <a:off x="7280275" y="3879850"/>
            <a:ext cx="14288" cy="55563"/>
          </a:xfrm>
          <a:custGeom>
            <a:avLst/>
            <a:gdLst>
              <a:gd name="T0" fmla="*/ 0 w 33"/>
              <a:gd name="T1" fmla="*/ 2147483647 h 43"/>
              <a:gd name="T2" fmla="*/ 2147483647 w 33"/>
              <a:gd name="T3" fmla="*/ 2147483647 h 43"/>
              <a:gd name="T4" fmla="*/ 2147483647 w 33"/>
              <a:gd name="T5" fmla="*/ 2147483647 h 43"/>
              <a:gd name="T6" fmla="*/ 2147483647 w 33"/>
              <a:gd name="T7" fmla="*/ 2147483647 h 43"/>
              <a:gd name="T8" fmla="*/ 2147483647 w 33"/>
              <a:gd name="T9" fmla="*/ 2147483647 h 43"/>
              <a:gd name="T10" fmla="*/ 2147483647 w 33"/>
              <a:gd name="T11" fmla="*/ 2147483647 h 43"/>
              <a:gd name="T12" fmla="*/ 2147483647 w 33"/>
              <a:gd name="T13" fmla="*/ 2147483647 h 43"/>
              <a:gd name="T14" fmla="*/ 2147483647 w 33"/>
              <a:gd name="T15" fmla="*/ 2147483647 h 43"/>
              <a:gd name="T16" fmla="*/ 2147483647 w 33"/>
              <a:gd name="T17" fmla="*/ 0 h 43"/>
              <a:gd name="T18" fmla="*/ 2147483647 w 33"/>
              <a:gd name="T19" fmla="*/ 2147483647 h 43"/>
              <a:gd name="T20" fmla="*/ 2147483647 w 33"/>
              <a:gd name="T21" fmla="*/ 2147483647 h 43"/>
              <a:gd name="T22" fmla="*/ 2147483647 w 33"/>
              <a:gd name="T23" fmla="*/ 2147483647 h 43"/>
              <a:gd name="T24" fmla="*/ 2147483647 w 33"/>
              <a:gd name="T25" fmla="*/ 2147483647 h 43"/>
              <a:gd name="T26" fmla="*/ 2147483647 w 33"/>
              <a:gd name="T27" fmla="*/ 2147483647 h 43"/>
              <a:gd name="T28" fmla="*/ 2147483647 w 33"/>
              <a:gd name="T29" fmla="*/ 2147483647 h 43"/>
              <a:gd name="T30" fmla="*/ 2147483647 w 33"/>
              <a:gd name="T31" fmla="*/ 2147483647 h 43"/>
              <a:gd name="T32" fmla="*/ 2147483647 w 33"/>
              <a:gd name="T33" fmla="*/ 2147483647 h 43"/>
              <a:gd name="T34" fmla="*/ 0 w 33"/>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43"/>
              <a:gd name="T56" fmla="*/ 33 w 33"/>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40" name="Freeform 308">
            <a:extLst>
              <a:ext uri="{FF2B5EF4-FFF2-40B4-BE49-F238E27FC236}">
                <a16:creationId xmlns:a16="http://schemas.microsoft.com/office/drawing/2014/main" id="{7D446DC9-9030-45CD-BEE7-011045F06D73}"/>
              </a:ext>
            </a:extLst>
          </p:cNvPr>
          <p:cNvSpPr>
            <a:spLocks/>
          </p:cNvSpPr>
          <p:nvPr>
            <p:custDataLst>
              <p:tags r:id="rId211"/>
            </p:custDataLst>
          </p:nvPr>
        </p:nvSpPr>
        <p:spPr bwMode="auto">
          <a:xfrm>
            <a:off x="7356475" y="3819525"/>
            <a:ext cx="22225" cy="58738"/>
          </a:xfrm>
          <a:custGeom>
            <a:avLst/>
            <a:gdLst>
              <a:gd name="T0" fmla="*/ 0 w 54"/>
              <a:gd name="T1" fmla="*/ 2147483647 h 92"/>
              <a:gd name="T2" fmla="*/ 2147483647 w 54"/>
              <a:gd name="T3" fmla="*/ 2147483647 h 92"/>
              <a:gd name="T4" fmla="*/ 2147483647 w 54"/>
              <a:gd name="T5" fmla="*/ 2147483647 h 92"/>
              <a:gd name="T6" fmla="*/ 2147483647 w 54"/>
              <a:gd name="T7" fmla="*/ 2147483647 h 92"/>
              <a:gd name="T8" fmla="*/ 2147483647 w 54"/>
              <a:gd name="T9" fmla="*/ 2147483647 h 92"/>
              <a:gd name="T10" fmla="*/ 2147483647 w 54"/>
              <a:gd name="T11" fmla="*/ 2147483647 h 92"/>
              <a:gd name="T12" fmla="*/ 2147483647 w 54"/>
              <a:gd name="T13" fmla="*/ 2147483647 h 92"/>
              <a:gd name="T14" fmla="*/ 2147483647 w 54"/>
              <a:gd name="T15" fmla="*/ 2147483647 h 92"/>
              <a:gd name="T16" fmla="*/ 2147483647 w 54"/>
              <a:gd name="T17" fmla="*/ 0 h 92"/>
              <a:gd name="T18" fmla="*/ 2147483647 w 54"/>
              <a:gd name="T19" fmla="*/ 2147483647 h 92"/>
              <a:gd name="T20" fmla="*/ 2147483647 w 54"/>
              <a:gd name="T21" fmla="*/ 2147483647 h 92"/>
              <a:gd name="T22" fmla="*/ 2147483647 w 54"/>
              <a:gd name="T23" fmla="*/ 2147483647 h 92"/>
              <a:gd name="T24" fmla="*/ 2147483647 w 54"/>
              <a:gd name="T25" fmla="*/ 2147483647 h 92"/>
              <a:gd name="T26" fmla="*/ 2147483647 w 54"/>
              <a:gd name="T27" fmla="*/ 2147483647 h 92"/>
              <a:gd name="T28" fmla="*/ 2147483647 w 54"/>
              <a:gd name="T29" fmla="*/ 2147483647 h 92"/>
              <a:gd name="T30" fmla="*/ 2147483647 w 54"/>
              <a:gd name="T31" fmla="*/ 2147483647 h 92"/>
              <a:gd name="T32" fmla="*/ 2147483647 w 54"/>
              <a:gd name="T33" fmla="*/ 2147483647 h 92"/>
              <a:gd name="T34" fmla="*/ 2147483647 w 54"/>
              <a:gd name="T35" fmla="*/ 2147483647 h 92"/>
              <a:gd name="T36" fmla="*/ 2147483647 w 54"/>
              <a:gd name="T37" fmla="*/ 2147483647 h 92"/>
              <a:gd name="T38" fmla="*/ 2147483647 w 54"/>
              <a:gd name="T39" fmla="*/ 2147483647 h 92"/>
              <a:gd name="T40" fmla="*/ 2147483647 w 54"/>
              <a:gd name="T41" fmla="*/ 2147483647 h 92"/>
              <a:gd name="T42" fmla="*/ 2147483647 w 54"/>
              <a:gd name="T43" fmla="*/ 2147483647 h 92"/>
              <a:gd name="T44" fmla="*/ 2147483647 w 54"/>
              <a:gd name="T45" fmla="*/ 2147483647 h 92"/>
              <a:gd name="T46" fmla="*/ 2147483647 w 54"/>
              <a:gd name="T47" fmla="*/ 2147483647 h 92"/>
              <a:gd name="T48" fmla="*/ 2147483647 w 54"/>
              <a:gd name="T49" fmla="*/ 2147483647 h 92"/>
              <a:gd name="T50" fmla="*/ 0 w 54"/>
              <a:gd name="T51" fmla="*/ 2147483647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92"/>
              <a:gd name="T80" fmla="*/ 54 w 54"/>
              <a:gd name="T81" fmla="*/ 92 h 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41" name="Freeform 309">
            <a:extLst>
              <a:ext uri="{FF2B5EF4-FFF2-40B4-BE49-F238E27FC236}">
                <a16:creationId xmlns:a16="http://schemas.microsoft.com/office/drawing/2014/main" id="{F6BFF75E-69F4-4BA6-8618-BF271044BA76}"/>
              </a:ext>
            </a:extLst>
          </p:cNvPr>
          <p:cNvSpPr>
            <a:spLocks/>
          </p:cNvSpPr>
          <p:nvPr>
            <p:custDataLst>
              <p:tags r:id="rId212"/>
            </p:custDataLst>
          </p:nvPr>
        </p:nvSpPr>
        <p:spPr bwMode="auto">
          <a:xfrm>
            <a:off x="7404100" y="3698875"/>
            <a:ext cx="23813" cy="57150"/>
          </a:xfrm>
          <a:custGeom>
            <a:avLst/>
            <a:gdLst>
              <a:gd name="T0" fmla="*/ 0 w 60"/>
              <a:gd name="T1" fmla="*/ 0 h 18"/>
              <a:gd name="T2" fmla="*/ 2147483647 w 60"/>
              <a:gd name="T3" fmla="*/ 2147483647 h 18"/>
              <a:gd name="T4" fmla="*/ 2147483647 w 60"/>
              <a:gd name="T5" fmla="*/ 2147483647 h 18"/>
              <a:gd name="T6" fmla="*/ 2147483647 w 60"/>
              <a:gd name="T7" fmla="*/ 2147483647 h 18"/>
              <a:gd name="T8" fmla="*/ 2147483647 w 60"/>
              <a:gd name="T9" fmla="*/ 2147483647 h 18"/>
              <a:gd name="T10" fmla="*/ 2147483647 w 60"/>
              <a:gd name="T11" fmla="*/ 2147483647 h 18"/>
              <a:gd name="T12" fmla="*/ 2147483647 w 60"/>
              <a:gd name="T13" fmla="*/ 2147483647 h 18"/>
              <a:gd name="T14" fmla="*/ 2147483647 w 60"/>
              <a:gd name="T15" fmla="*/ 2147483647 h 18"/>
              <a:gd name="T16" fmla="*/ 2147483647 w 60"/>
              <a:gd name="T17" fmla="*/ 2147483647 h 18"/>
              <a:gd name="T18" fmla="*/ 2147483647 w 60"/>
              <a:gd name="T19" fmla="*/ 2147483647 h 18"/>
              <a:gd name="T20" fmla="*/ 0 w 60"/>
              <a:gd name="T21" fmla="*/ 2147483647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
              <a:gd name="T37" fmla="*/ 0 h 18"/>
              <a:gd name="T38" fmla="*/ 60 w 60"/>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42" name="Freeform 310">
            <a:extLst>
              <a:ext uri="{FF2B5EF4-FFF2-40B4-BE49-F238E27FC236}">
                <a16:creationId xmlns:a16="http://schemas.microsoft.com/office/drawing/2014/main" id="{56ADA7A4-DA1D-4C70-9924-51A0CDDD662A}"/>
              </a:ext>
            </a:extLst>
          </p:cNvPr>
          <p:cNvSpPr>
            <a:spLocks/>
          </p:cNvSpPr>
          <p:nvPr>
            <p:custDataLst>
              <p:tags r:id="rId213"/>
            </p:custDataLst>
          </p:nvPr>
        </p:nvSpPr>
        <p:spPr bwMode="auto">
          <a:xfrm>
            <a:off x="7388225" y="3668713"/>
            <a:ext cx="25400" cy="57150"/>
          </a:xfrm>
          <a:custGeom>
            <a:avLst/>
            <a:gdLst>
              <a:gd name="T0" fmla="*/ 0 w 66"/>
              <a:gd name="T1" fmla="*/ 2147483647 h 18"/>
              <a:gd name="T2" fmla="*/ 2147483647 w 66"/>
              <a:gd name="T3" fmla="*/ 2147483647 h 18"/>
              <a:gd name="T4" fmla="*/ 2147483647 w 66"/>
              <a:gd name="T5" fmla="*/ 2147483647 h 18"/>
              <a:gd name="T6" fmla="*/ 2147483647 w 66"/>
              <a:gd name="T7" fmla="*/ 2147483647 h 18"/>
              <a:gd name="T8" fmla="*/ 2147483647 w 66"/>
              <a:gd name="T9" fmla="*/ 2147483647 h 18"/>
              <a:gd name="T10" fmla="*/ 2147483647 w 66"/>
              <a:gd name="T11" fmla="*/ 2147483647 h 18"/>
              <a:gd name="T12" fmla="*/ 2147483647 w 66"/>
              <a:gd name="T13" fmla="*/ 2147483647 h 18"/>
              <a:gd name="T14" fmla="*/ 2147483647 w 66"/>
              <a:gd name="T15" fmla="*/ 0 h 18"/>
              <a:gd name="T16" fmla="*/ 0 w 66"/>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18"/>
              <a:gd name="T29" fmla="*/ 66 w 66"/>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43" name="Freeform 311">
            <a:extLst>
              <a:ext uri="{FF2B5EF4-FFF2-40B4-BE49-F238E27FC236}">
                <a16:creationId xmlns:a16="http://schemas.microsoft.com/office/drawing/2014/main" id="{B650B90D-ACCE-4DEF-8A15-7A09C8668BBE}"/>
              </a:ext>
            </a:extLst>
          </p:cNvPr>
          <p:cNvSpPr>
            <a:spLocks/>
          </p:cNvSpPr>
          <p:nvPr>
            <p:custDataLst>
              <p:tags r:id="rId214"/>
            </p:custDataLst>
          </p:nvPr>
        </p:nvSpPr>
        <p:spPr bwMode="auto">
          <a:xfrm>
            <a:off x="7213600" y="3565525"/>
            <a:ext cx="7938" cy="57150"/>
          </a:xfrm>
          <a:custGeom>
            <a:avLst/>
            <a:gdLst>
              <a:gd name="T0" fmla="*/ 0 w 17"/>
              <a:gd name="T1" fmla="*/ 2147483647 h 42"/>
              <a:gd name="T2" fmla="*/ 2147483647 w 17"/>
              <a:gd name="T3" fmla="*/ 2147483647 h 42"/>
              <a:gd name="T4" fmla="*/ 2147483647 w 17"/>
              <a:gd name="T5" fmla="*/ 2147483647 h 42"/>
              <a:gd name="T6" fmla="*/ 2147483647 w 17"/>
              <a:gd name="T7" fmla="*/ 2147483647 h 42"/>
              <a:gd name="T8" fmla="*/ 2147483647 w 17"/>
              <a:gd name="T9" fmla="*/ 2147483647 h 42"/>
              <a:gd name="T10" fmla="*/ 2147483647 w 17"/>
              <a:gd name="T11" fmla="*/ 2147483647 h 42"/>
              <a:gd name="T12" fmla="*/ 2147483647 w 17"/>
              <a:gd name="T13" fmla="*/ 2147483647 h 42"/>
              <a:gd name="T14" fmla="*/ 2147483647 w 17"/>
              <a:gd name="T15" fmla="*/ 0 h 42"/>
              <a:gd name="T16" fmla="*/ 0 w 17"/>
              <a:gd name="T17" fmla="*/ 2147483647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42"/>
              <a:gd name="T29" fmla="*/ 17 w 1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44" name="Freeform 312">
            <a:extLst>
              <a:ext uri="{FF2B5EF4-FFF2-40B4-BE49-F238E27FC236}">
                <a16:creationId xmlns:a16="http://schemas.microsoft.com/office/drawing/2014/main" id="{55F8B8B0-93F1-4A86-A76C-459C1347B8A2}"/>
              </a:ext>
            </a:extLst>
          </p:cNvPr>
          <p:cNvSpPr>
            <a:spLocks/>
          </p:cNvSpPr>
          <p:nvPr>
            <p:custDataLst>
              <p:tags r:id="rId215"/>
            </p:custDataLst>
          </p:nvPr>
        </p:nvSpPr>
        <p:spPr bwMode="auto">
          <a:xfrm>
            <a:off x="7140575" y="3700463"/>
            <a:ext cx="30163" cy="58737"/>
          </a:xfrm>
          <a:custGeom>
            <a:avLst/>
            <a:gdLst>
              <a:gd name="T0" fmla="*/ 2147483647 w 72"/>
              <a:gd name="T1" fmla="*/ 2147483647 h 29"/>
              <a:gd name="T2" fmla="*/ 2147483647 w 72"/>
              <a:gd name="T3" fmla="*/ 2147483647 h 29"/>
              <a:gd name="T4" fmla="*/ 2147483647 w 72"/>
              <a:gd name="T5" fmla="*/ 2147483647 h 29"/>
              <a:gd name="T6" fmla="*/ 2147483647 w 72"/>
              <a:gd name="T7" fmla="*/ 2147483647 h 29"/>
              <a:gd name="T8" fmla="*/ 2147483647 w 72"/>
              <a:gd name="T9" fmla="*/ 2147483647 h 29"/>
              <a:gd name="T10" fmla="*/ 2147483647 w 72"/>
              <a:gd name="T11" fmla="*/ 2147483647 h 29"/>
              <a:gd name="T12" fmla="*/ 2147483647 w 72"/>
              <a:gd name="T13" fmla="*/ 2147483647 h 29"/>
              <a:gd name="T14" fmla="*/ 2147483647 w 72"/>
              <a:gd name="T15" fmla="*/ 2147483647 h 29"/>
              <a:gd name="T16" fmla="*/ 2147483647 w 72"/>
              <a:gd name="T17" fmla="*/ 2147483647 h 29"/>
              <a:gd name="T18" fmla="*/ 2147483647 w 72"/>
              <a:gd name="T19" fmla="*/ 0 h 29"/>
              <a:gd name="T20" fmla="*/ 2147483647 w 72"/>
              <a:gd name="T21" fmla="*/ 0 h 29"/>
              <a:gd name="T22" fmla="*/ 2147483647 w 72"/>
              <a:gd name="T23" fmla="*/ 2147483647 h 29"/>
              <a:gd name="T24" fmla="*/ 2147483647 w 72"/>
              <a:gd name="T25" fmla="*/ 2147483647 h 29"/>
              <a:gd name="T26" fmla="*/ 2147483647 w 72"/>
              <a:gd name="T27" fmla="*/ 2147483647 h 29"/>
              <a:gd name="T28" fmla="*/ 2147483647 w 72"/>
              <a:gd name="T29" fmla="*/ 2147483647 h 29"/>
              <a:gd name="T30" fmla="*/ 0 w 72"/>
              <a:gd name="T31" fmla="*/ 2147483647 h 29"/>
              <a:gd name="T32" fmla="*/ 2147483647 w 72"/>
              <a:gd name="T33" fmla="*/ 2147483647 h 29"/>
              <a:gd name="T34" fmla="*/ 2147483647 w 72"/>
              <a:gd name="T35" fmla="*/ 214748364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29"/>
              <a:gd name="T56" fmla="*/ 72 w 72"/>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45" name="Freeform 313">
            <a:extLst>
              <a:ext uri="{FF2B5EF4-FFF2-40B4-BE49-F238E27FC236}">
                <a16:creationId xmlns:a16="http://schemas.microsoft.com/office/drawing/2014/main" id="{4E067C4C-9E74-47DB-871E-F34B83EC7322}"/>
              </a:ext>
            </a:extLst>
          </p:cNvPr>
          <p:cNvSpPr>
            <a:spLocks/>
          </p:cNvSpPr>
          <p:nvPr>
            <p:custDataLst>
              <p:tags r:id="rId216"/>
            </p:custDataLst>
          </p:nvPr>
        </p:nvSpPr>
        <p:spPr bwMode="auto">
          <a:xfrm>
            <a:off x="7148513" y="3886200"/>
            <a:ext cx="19050" cy="55563"/>
          </a:xfrm>
          <a:custGeom>
            <a:avLst/>
            <a:gdLst>
              <a:gd name="T0" fmla="*/ 0 w 46"/>
              <a:gd name="T1" fmla="*/ 0 h 37"/>
              <a:gd name="T2" fmla="*/ 2147483647 w 46"/>
              <a:gd name="T3" fmla="*/ 2147483647 h 37"/>
              <a:gd name="T4" fmla="*/ 2147483647 w 46"/>
              <a:gd name="T5" fmla="*/ 2147483647 h 37"/>
              <a:gd name="T6" fmla="*/ 2147483647 w 46"/>
              <a:gd name="T7" fmla="*/ 2147483647 h 37"/>
              <a:gd name="T8" fmla="*/ 2147483647 w 46"/>
              <a:gd name="T9" fmla="*/ 2147483647 h 37"/>
              <a:gd name="T10" fmla="*/ 2147483647 w 46"/>
              <a:gd name="T11" fmla="*/ 2147483647 h 37"/>
              <a:gd name="T12" fmla="*/ 2147483647 w 46"/>
              <a:gd name="T13" fmla="*/ 2147483647 h 37"/>
              <a:gd name="T14" fmla="*/ 2147483647 w 46"/>
              <a:gd name="T15" fmla="*/ 2147483647 h 37"/>
              <a:gd name="T16" fmla="*/ 2147483647 w 46"/>
              <a:gd name="T17" fmla="*/ 2147483647 h 37"/>
              <a:gd name="T18" fmla="*/ 2147483647 w 46"/>
              <a:gd name="T19" fmla="*/ 2147483647 h 37"/>
              <a:gd name="T20" fmla="*/ 2147483647 w 46"/>
              <a:gd name="T21" fmla="*/ 2147483647 h 37"/>
              <a:gd name="T22" fmla="*/ 2147483647 w 46"/>
              <a:gd name="T23" fmla="*/ 2147483647 h 37"/>
              <a:gd name="T24" fmla="*/ 2147483647 w 46"/>
              <a:gd name="T25" fmla="*/ 2147483647 h 37"/>
              <a:gd name="T26" fmla="*/ 2147483647 w 46"/>
              <a:gd name="T27" fmla="*/ 2147483647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37"/>
              <a:gd name="T47" fmla="*/ 46 w 4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46" name="Freeform 314">
            <a:extLst>
              <a:ext uri="{FF2B5EF4-FFF2-40B4-BE49-F238E27FC236}">
                <a16:creationId xmlns:a16="http://schemas.microsoft.com/office/drawing/2014/main" id="{6D65DF12-5A42-42A9-B607-6D2856099218}"/>
              </a:ext>
            </a:extLst>
          </p:cNvPr>
          <p:cNvSpPr>
            <a:spLocks/>
          </p:cNvSpPr>
          <p:nvPr>
            <p:custDataLst>
              <p:tags r:id="rId217"/>
            </p:custDataLst>
          </p:nvPr>
        </p:nvSpPr>
        <p:spPr bwMode="auto">
          <a:xfrm>
            <a:off x="7261225" y="3705225"/>
            <a:ext cx="11113" cy="57150"/>
          </a:xfrm>
          <a:custGeom>
            <a:avLst/>
            <a:gdLst>
              <a:gd name="T0" fmla="*/ 0 w 26"/>
              <a:gd name="T1" fmla="*/ 0 h 19"/>
              <a:gd name="T2" fmla="*/ 2147483647 w 26"/>
              <a:gd name="T3" fmla="*/ 2147483647 h 19"/>
              <a:gd name="T4" fmla="*/ 2147483647 w 26"/>
              <a:gd name="T5" fmla="*/ 2147483647 h 19"/>
              <a:gd name="T6" fmla="*/ 2147483647 w 26"/>
              <a:gd name="T7" fmla="*/ 0 h 19"/>
              <a:gd name="T8" fmla="*/ 2147483647 w 26"/>
              <a:gd name="T9" fmla="*/ 0 h 19"/>
              <a:gd name="T10" fmla="*/ 0 w 26"/>
              <a:gd name="T11" fmla="*/ 0 h 19"/>
              <a:gd name="T12" fmla="*/ 0 60000 65536"/>
              <a:gd name="T13" fmla="*/ 0 60000 65536"/>
              <a:gd name="T14" fmla="*/ 0 60000 65536"/>
              <a:gd name="T15" fmla="*/ 0 60000 65536"/>
              <a:gd name="T16" fmla="*/ 0 60000 65536"/>
              <a:gd name="T17" fmla="*/ 0 60000 65536"/>
              <a:gd name="T18" fmla="*/ 0 w 26"/>
              <a:gd name="T19" fmla="*/ 0 h 19"/>
              <a:gd name="T20" fmla="*/ 26 w 2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6" h="19">
                <a:moveTo>
                  <a:pt x="0" y="0"/>
                </a:moveTo>
                <a:lnTo>
                  <a:pt x="26" y="19"/>
                </a:lnTo>
                <a:lnTo>
                  <a:pt x="26" y="9"/>
                </a:lnTo>
                <a:lnTo>
                  <a:pt x="26" y="0"/>
                </a:lnTo>
                <a:lnTo>
                  <a:pt x="15" y="0"/>
                </a:lnTo>
                <a:lnTo>
                  <a:pt x="0" y="0"/>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47" name="Freeform 315">
            <a:extLst>
              <a:ext uri="{FF2B5EF4-FFF2-40B4-BE49-F238E27FC236}">
                <a16:creationId xmlns:a16="http://schemas.microsoft.com/office/drawing/2014/main" id="{7B3D3400-7D7B-4BAE-8419-CD0B6342E7F9}"/>
              </a:ext>
            </a:extLst>
          </p:cNvPr>
          <p:cNvSpPr>
            <a:spLocks/>
          </p:cNvSpPr>
          <p:nvPr>
            <p:custDataLst>
              <p:tags r:id="rId218"/>
            </p:custDataLst>
          </p:nvPr>
        </p:nvSpPr>
        <p:spPr bwMode="auto">
          <a:xfrm>
            <a:off x="7121525" y="3700463"/>
            <a:ext cx="19050" cy="58737"/>
          </a:xfrm>
          <a:custGeom>
            <a:avLst/>
            <a:gdLst>
              <a:gd name="T0" fmla="*/ 2147483647 w 43"/>
              <a:gd name="T1" fmla="*/ 0 h 31"/>
              <a:gd name="T2" fmla="*/ 2147483647 w 43"/>
              <a:gd name="T3" fmla="*/ 2147483647 h 31"/>
              <a:gd name="T4" fmla="*/ 0 w 43"/>
              <a:gd name="T5" fmla="*/ 2147483647 h 31"/>
              <a:gd name="T6" fmla="*/ 0 w 43"/>
              <a:gd name="T7" fmla="*/ 2147483647 h 31"/>
              <a:gd name="T8" fmla="*/ 0 w 43"/>
              <a:gd name="T9" fmla="*/ 2147483647 h 31"/>
              <a:gd name="T10" fmla="*/ 0 w 43"/>
              <a:gd name="T11" fmla="*/ 2147483647 h 31"/>
              <a:gd name="T12" fmla="*/ 2147483647 w 43"/>
              <a:gd name="T13" fmla="*/ 2147483647 h 31"/>
              <a:gd name="T14" fmla="*/ 2147483647 w 43"/>
              <a:gd name="T15" fmla="*/ 2147483647 h 31"/>
              <a:gd name="T16" fmla="*/ 2147483647 w 43"/>
              <a:gd name="T17" fmla="*/ 2147483647 h 31"/>
              <a:gd name="T18" fmla="*/ 2147483647 w 43"/>
              <a:gd name="T19" fmla="*/ 2147483647 h 31"/>
              <a:gd name="T20" fmla="*/ 2147483647 w 43"/>
              <a:gd name="T21" fmla="*/ 0 h 31"/>
              <a:gd name="T22" fmla="*/ 2147483647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31"/>
              <a:gd name="T38" fmla="*/ 43 w 43"/>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48" name="Freeform 316">
            <a:extLst>
              <a:ext uri="{FF2B5EF4-FFF2-40B4-BE49-F238E27FC236}">
                <a16:creationId xmlns:a16="http://schemas.microsoft.com/office/drawing/2014/main" id="{42B8930C-90F7-4C23-AFFB-048CCB9DC592}"/>
              </a:ext>
            </a:extLst>
          </p:cNvPr>
          <p:cNvSpPr>
            <a:spLocks/>
          </p:cNvSpPr>
          <p:nvPr>
            <p:custDataLst>
              <p:tags r:id="rId219"/>
            </p:custDataLst>
          </p:nvPr>
        </p:nvSpPr>
        <p:spPr bwMode="auto">
          <a:xfrm>
            <a:off x="7165975" y="3748088"/>
            <a:ext cx="30163" cy="57150"/>
          </a:xfrm>
          <a:custGeom>
            <a:avLst/>
            <a:gdLst>
              <a:gd name="T0" fmla="*/ 2147483647 w 71"/>
              <a:gd name="T1" fmla="*/ 2147483647 h 49"/>
              <a:gd name="T2" fmla="*/ 2147483647 w 71"/>
              <a:gd name="T3" fmla="*/ 2147483647 h 49"/>
              <a:gd name="T4" fmla="*/ 2147483647 w 71"/>
              <a:gd name="T5" fmla="*/ 2147483647 h 49"/>
              <a:gd name="T6" fmla="*/ 2147483647 w 71"/>
              <a:gd name="T7" fmla="*/ 2147483647 h 49"/>
              <a:gd name="T8" fmla="*/ 2147483647 w 71"/>
              <a:gd name="T9" fmla="*/ 2147483647 h 49"/>
              <a:gd name="T10" fmla="*/ 2147483647 w 71"/>
              <a:gd name="T11" fmla="*/ 2147483647 h 49"/>
              <a:gd name="T12" fmla="*/ 2147483647 w 71"/>
              <a:gd name="T13" fmla="*/ 2147483647 h 49"/>
              <a:gd name="T14" fmla="*/ 2147483647 w 71"/>
              <a:gd name="T15" fmla="*/ 2147483647 h 49"/>
              <a:gd name="T16" fmla="*/ 2147483647 w 71"/>
              <a:gd name="T17" fmla="*/ 2147483647 h 49"/>
              <a:gd name="T18" fmla="*/ 2147483647 w 71"/>
              <a:gd name="T19" fmla="*/ 2147483647 h 49"/>
              <a:gd name="T20" fmla="*/ 2147483647 w 71"/>
              <a:gd name="T21" fmla="*/ 2147483647 h 49"/>
              <a:gd name="T22" fmla="*/ 2147483647 w 71"/>
              <a:gd name="T23" fmla="*/ 2147483647 h 49"/>
              <a:gd name="T24" fmla="*/ 2147483647 w 71"/>
              <a:gd name="T25" fmla="*/ 2147483647 h 49"/>
              <a:gd name="T26" fmla="*/ 2147483647 w 71"/>
              <a:gd name="T27" fmla="*/ 2147483647 h 49"/>
              <a:gd name="T28" fmla="*/ 2147483647 w 71"/>
              <a:gd name="T29" fmla="*/ 2147483647 h 49"/>
              <a:gd name="T30" fmla="*/ 2147483647 w 71"/>
              <a:gd name="T31" fmla="*/ 2147483647 h 49"/>
              <a:gd name="T32" fmla="*/ 2147483647 w 71"/>
              <a:gd name="T33" fmla="*/ 2147483647 h 49"/>
              <a:gd name="T34" fmla="*/ 2147483647 w 71"/>
              <a:gd name="T35" fmla="*/ 2147483647 h 49"/>
              <a:gd name="T36" fmla="*/ 2147483647 w 71"/>
              <a:gd name="T37" fmla="*/ 2147483647 h 49"/>
              <a:gd name="T38" fmla="*/ 2147483647 w 71"/>
              <a:gd name="T39" fmla="*/ 2147483647 h 49"/>
              <a:gd name="T40" fmla="*/ 2147483647 w 71"/>
              <a:gd name="T41" fmla="*/ 2147483647 h 49"/>
              <a:gd name="T42" fmla="*/ 2147483647 w 71"/>
              <a:gd name="T43" fmla="*/ 2147483647 h 49"/>
              <a:gd name="T44" fmla="*/ 2147483647 w 71"/>
              <a:gd name="T45" fmla="*/ 0 h 49"/>
              <a:gd name="T46" fmla="*/ 2147483647 w 71"/>
              <a:gd name="T47" fmla="*/ 2147483647 h 49"/>
              <a:gd name="T48" fmla="*/ 2147483647 w 71"/>
              <a:gd name="T49" fmla="*/ 2147483647 h 49"/>
              <a:gd name="T50" fmla="*/ 0 w 71"/>
              <a:gd name="T51" fmla="*/ 2147483647 h 49"/>
              <a:gd name="T52" fmla="*/ 0 w 71"/>
              <a:gd name="T53" fmla="*/ 2147483647 h 49"/>
              <a:gd name="T54" fmla="*/ 2147483647 w 71"/>
              <a:gd name="T55" fmla="*/ 2147483647 h 49"/>
              <a:gd name="T56" fmla="*/ 2147483647 w 71"/>
              <a:gd name="T57" fmla="*/ 2147483647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49"/>
              <a:gd name="T89" fmla="*/ 71 w 71"/>
              <a:gd name="T90" fmla="*/ 49 h 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49" name="Freeform 317">
            <a:extLst>
              <a:ext uri="{FF2B5EF4-FFF2-40B4-BE49-F238E27FC236}">
                <a16:creationId xmlns:a16="http://schemas.microsoft.com/office/drawing/2014/main" id="{6EB5FD92-A362-4EFD-B56A-E80DDE242082}"/>
              </a:ext>
            </a:extLst>
          </p:cNvPr>
          <p:cNvSpPr>
            <a:spLocks/>
          </p:cNvSpPr>
          <p:nvPr>
            <p:custDataLst>
              <p:tags r:id="rId220"/>
            </p:custDataLst>
          </p:nvPr>
        </p:nvSpPr>
        <p:spPr bwMode="auto">
          <a:xfrm>
            <a:off x="6967538" y="3951288"/>
            <a:ext cx="46037" cy="58737"/>
          </a:xfrm>
          <a:custGeom>
            <a:avLst/>
            <a:gdLst>
              <a:gd name="T0" fmla="*/ 2147483647 w 112"/>
              <a:gd name="T1" fmla="*/ 2147483647 h 26"/>
              <a:gd name="T2" fmla="*/ 2147483647 w 112"/>
              <a:gd name="T3" fmla="*/ 2147483647 h 26"/>
              <a:gd name="T4" fmla="*/ 2147483647 w 112"/>
              <a:gd name="T5" fmla="*/ 2147483647 h 26"/>
              <a:gd name="T6" fmla="*/ 2147483647 w 112"/>
              <a:gd name="T7" fmla="*/ 2147483647 h 26"/>
              <a:gd name="T8" fmla="*/ 2147483647 w 112"/>
              <a:gd name="T9" fmla="*/ 2147483647 h 26"/>
              <a:gd name="T10" fmla="*/ 2147483647 w 112"/>
              <a:gd name="T11" fmla="*/ 2147483647 h 26"/>
              <a:gd name="T12" fmla="*/ 2147483647 w 112"/>
              <a:gd name="T13" fmla="*/ 2147483647 h 26"/>
              <a:gd name="T14" fmla="*/ 2147483647 w 112"/>
              <a:gd name="T15" fmla="*/ 2147483647 h 26"/>
              <a:gd name="T16" fmla="*/ 2147483647 w 112"/>
              <a:gd name="T17" fmla="*/ 2147483647 h 26"/>
              <a:gd name="T18" fmla="*/ 2147483647 w 112"/>
              <a:gd name="T19" fmla="*/ 2147483647 h 26"/>
              <a:gd name="T20" fmla="*/ 2147483647 w 112"/>
              <a:gd name="T21" fmla="*/ 2147483647 h 26"/>
              <a:gd name="T22" fmla="*/ 2147483647 w 112"/>
              <a:gd name="T23" fmla="*/ 2147483647 h 26"/>
              <a:gd name="T24" fmla="*/ 2147483647 w 112"/>
              <a:gd name="T25" fmla="*/ 2147483647 h 26"/>
              <a:gd name="T26" fmla="*/ 2147483647 w 112"/>
              <a:gd name="T27" fmla="*/ 2147483647 h 26"/>
              <a:gd name="T28" fmla="*/ 2147483647 w 112"/>
              <a:gd name="T29" fmla="*/ 2147483647 h 26"/>
              <a:gd name="T30" fmla="*/ 2147483647 w 112"/>
              <a:gd name="T31" fmla="*/ 2147483647 h 26"/>
              <a:gd name="T32" fmla="*/ 2147483647 w 112"/>
              <a:gd name="T33" fmla="*/ 2147483647 h 26"/>
              <a:gd name="T34" fmla="*/ 2147483647 w 112"/>
              <a:gd name="T35" fmla="*/ 2147483647 h 26"/>
              <a:gd name="T36" fmla="*/ 0 w 112"/>
              <a:gd name="T37" fmla="*/ 2147483647 h 26"/>
              <a:gd name="T38" fmla="*/ 2147483647 w 112"/>
              <a:gd name="T39" fmla="*/ 2147483647 h 26"/>
              <a:gd name="T40" fmla="*/ 2147483647 w 112"/>
              <a:gd name="T41" fmla="*/ 2147483647 h 26"/>
              <a:gd name="T42" fmla="*/ 2147483647 w 112"/>
              <a:gd name="T43" fmla="*/ 2147483647 h 26"/>
              <a:gd name="T44" fmla="*/ 2147483647 w 112"/>
              <a:gd name="T45" fmla="*/ 0 h 26"/>
              <a:gd name="T46" fmla="*/ 2147483647 w 112"/>
              <a:gd name="T47" fmla="*/ 2147483647 h 26"/>
              <a:gd name="T48" fmla="*/ 2147483647 w 112"/>
              <a:gd name="T49" fmla="*/ 2147483647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2"/>
              <a:gd name="T76" fmla="*/ 0 h 26"/>
              <a:gd name="T77" fmla="*/ 112 w 112"/>
              <a:gd name="T78" fmla="*/ 26 h 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50" name="Freeform 318">
            <a:extLst>
              <a:ext uri="{FF2B5EF4-FFF2-40B4-BE49-F238E27FC236}">
                <a16:creationId xmlns:a16="http://schemas.microsoft.com/office/drawing/2014/main" id="{1637285F-5C26-4EF9-BF03-ADF1F0B604A1}"/>
              </a:ext>
            </a:extLst>
          </p:cNvPr>
          <p:cNvSpPr>
            <a:spLocks/>
          </p:cNvSpPr>
          <p:nvPr>
            <p:custDataLst>
              <p:tags r:id="rId221"/>
            </p:custDataLst>
          </p:nvPr>
        </p:nvSpPr>
        <p:spPr bwMode="auto">
          <a:xfrm>
            <a:off x="7065963" y="3989388"/>
            <a:ext cx="14287" cy="58737"/>
          </a:xfrm>
          <a:custGeom>
            <a:avLst/>
            <a:gdLst>
              <a:gd name="T0" fmla="*/ 0 w 41"/>
              <a:gd name="T1" fmla="*/ 0 h 25"/>
              <a:gd name="T2" fmla="*/ 2147483647 w 41"/>
              <a:gd name="T3" fmla="*/ 0 h 25"/>
              <a:gd name="T4" fmla="*/ 2147483647 w 41"/>
              <a:gd name="T5" fmla="*/ 2147483647 h 25"/>
              <a:gd name="T6" fmla="*/ 2147483647 w 41"/>
              <a:gd name="T7" fmla="*/ 2147483647 h 25"/>
              <a:gd name="T8" fmla="*/ 2147483647 w 41"/>
              <a:gd name="T9" fmla="*/ 2147483647 h 25"/>
              <a:gd name="T10" fmla="*/ 0 w 41"/>
              <a:gd name="T11" fmla="*/ 2147483647 h 25"/>
              <a:gd name="T12" fmla="*/ 0 w 41"/>
              <a:gd name="T13" fmla="*/ 0 h 25"/>
              <a:gd name="T14" fmla="*/ 0 60000 65536"/>
              <a:gd name="T15" fmla="*/ 0 60000 65536"/>
              <a:gd name="T16" fmla="*/ 0 60000 65536"/>
              <a:gd name="T17" fmla="*/ 0 60000 65536"/>
              <a:gd name="T18" fmla="*/ 0 60000 65536"/>
              <a:gd name="T19" fmla="*/ 0 60000 65536"/>
              <a:gd name="T20" fmla="*/ 0 60000 65536"/>
              <a:gd name="T21" fmla="*/ 0 w 41"/>
              <a:gd name="T22" fmla="*/ 0 h 25"/>
              <a:gd name="T23" fmla="*/ 41 w 41"/>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5">
                <a:moveTo>
                  <a:pt x="0" y="0"/>
                </a:moveTo>
                <a:lnTo>
                  <a:pt x="41" y="0"/>
                </a:lnTo>
                <a:lnTo>
                  <a:pt x="28" y="8"/>
                </a:lnTo>
                <a:lnTo>
                  <a:pt x="18" y="15"/>
                </a:lnTo>
                <a:lnTo>
                  <a:pt x="9" y="20"/>
                </a:lnTo>
                <a:lnTo>
                  <a:pt x="0" y="25"/>
                </a:lnTo>
                <a:lnTo>
                  <a:pt x="0" y="0"/>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51" name="Freeform 319">
            <a:extLst>
              <a:ext uri="{FF2B5EF4-FFF2-40B4-BE49-F238E27FC236}">
                <a16:creationId xmlns:a16="http://schemas.microsoft.com/office/drawing/2014/main" id="{7A0258B2-DC88-488C-A2B3-89F9E96438AF}"/>
              </a:ext>
            </a:extLst>
          </p:cNvPr>
          <p:cNvSpPr>
            <a:spLocks/>
          </p:cNvSpPr>
          <p:nvPr>
            <p:custDataLst>
              <p:tags r:id="rId222"/>
            </p:custDataLst>
          </p:nvPr>
        </p:nvSpPr>
        <p:spPr bwMode="auto">
          <a:xfrm>
            <a:off x="6899275" y="3921125"/>
            <a:ext cx="36513" cy="55563"/>
          </a:xfrm>
          <a:custGeom>
            <a:avLst/>
            <a:gdLst>
              <a:gd name="T0" fmla="*/ 0 w 81"/>
              <a:gd name="T1" fmla="*/ 2147483647 h 31"/>
              <a:gd name="T2" fmla="*/ 0 w 81"/>
              <a:gd name="T3" fmla="*/ 2147483647 h 31"/>
              <a:gd name="T4" fmla="*/ 0 w 81"/>
              <a:gd name="T5" fmla="*/ 2147483647 h 31"/>
              <a:gd name="T6" fmla="*/ 0 w 81"/>
              <a:gd name="T7" fmla="*/ 2147483647 h 31"/>
              <a:gd name="T8" fmla="*/ 2147483647 w 81"/>
              <a:gd name="T9" fmla="*/ 2147483647 h 31"/>
              <a:gd name="T10" fmla="*/ 2147483647 w 81"/>
              <a:gd name="T11" fmla="*/ 2147483647 h 31"/>
              <a:gd name="T12" fmla="*/ 2147483647 w 81"/>
              <a:gd name="T13" fmla="*/ 2147483647 h 31"/>
              <a:gd name="T14" fmla="*/ 2147483647 w 81"/>
              <a:gd name="T15" fmla="*/ 2147483647 h 31"/>
              <a:gd name="T16" fmla="*/ 2147483647 w 81"/>
              <a:gd name="T17" fmla="*/ 0 h 31"/>
              <a:gd name="T18" fmla="*/ 2147483647 w 81"/>
              <a:gd name="T19" fmla="*/ 2147483647 h 31"/>
              <a:gd name="T20" fmla="*/ 2147483647 w 81"/>
              <a:gd name="T21" fmla="*/ 2147483647 h 31"/>
              <a:gd name="T22" fmla="*/ 2147483647 w 81"/>
              <a:gd name="T23" fmla="*/ 2147483647 h 31"/>
              <a:gd name="T24" fmla="*/ 2147483647 w 81"/>
              <a:gd name="T25" fmla="*/ 2147483647 h 31"/>
              <a:gd name="T26" fmla="*/ 2147483647 w 81"/>
              <a:gd name="T27" fmla="*/ 2147483647 h 31"/>
              <a:gd name="T28" fmla="*/ 2147483647 w 81"/>
              <a:gd name="T29" fmla="*/ 2147483647 h 31"/>
              <a:gd name="T30" fmla="*/ 2147483647 w 81"/>
              <a:gd name="T31" fmla="*/ 2147483647 h 31"/>
              <a:gd name="T32" fmla="*/ 2147483647 w 81"/>
              <a:gd name="T33" fmla="*/ 2147483647 h 31"/>
              <a:gd name="T34" fmla="*/ 2147483647 w 81"/>
              <a:gd name="T35" fmla="*/ 2147483647 h 31"/>
              <a:gd name="T36" fmla="*/ 2147483647 w 81"/>
              <a:gd name="T37" fmla="*/ 2147483647 h 31"/>
              <a:gd name="T38" fmla="*/ 2147483647 w 81"/>
              <a:gd name="T39" fmla="*/ 2147483647 h 31"/>
              <a:gd name="T40" fmla="*/ 2147483647 w 81"/>
              <a:gd name="T41" fmla="*/ 2147483647 h 31"/>
              <a:gd name="T42" fmla="*/ 2147483647 w 81"/>
              <a:gd name="T43" fmla="*/ 2147483647 h 31"/>
              <a:gd name="T44" fmla="*/ 2147483647 w 81"/>
              <a:gd name="T45" fmla="*/ 2147483647 h 31"/>
              <a:gd name="T46" fmla="*/ 0 w 81"/>
              <a:gd name="T47" fmla="*/ 2147483647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1"/>
              <a:gd name="T73" fmla="*/ 0 h 31"/>
              <a:gd name="T74" fmla="*/ 81 w 81"/>
              <a:gd name="T75" fmla="*/ 31 h 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52" name="Freeform 320">
            <a:extLst>
              <a:ext uri="{FF2B5EF4-FFF2-40B4-BE49-F238E27FC236}">
                <a16:creationId xmlns:a16="http://schemas.microsoft.com/office/drawing/2014/main" id="{01D18C4C-5A21-4EE2-AB73-59BFDB485EDF}"/>
              </a:ext>
            </a:extLst>
          </p:cNvPr>
          <p:cNvSpPr>
            <a:spLocks/>
          </p:cNvSpPr>
          <p:nvPr>
            <p:custDataLst>
              <p:tags r:id="rId223"/>
            </p:custDataLst>
          </p:nvPr>
        </p:nvSpPr>
        <p:spPr bwMode="auto">
          <a:xfrm>
            <a:off x="6943725" y="3906838"/>
            <a:ext cx="39688" cy="55562"/>
          </a:xfrm>
          <a:custGeom>
            <a:avLst/>
            <a:gdLst>
              <a:gd name="T0" fmla="*/ 2147483647 w 89"/>
              <a:gd name="T1" fmla="*/ 2147483647 h 49"/>
              <a:gd name="T2" fmla="*/ 2147483647 w 89"/>
              <a:gd name="T3" fmla="*/ 2147483647 h 49"/>
              <a:gd name="T4" fmla="*/ 2147483647 w 89"/>
              <a:gd name="T5" fmla="*/ 2147483647 h 49"/>
              <a:gd name="T6" fmla="*/ 2147483647 w 89"/>
              <a:gd name="T7" fmla="*/ 2147483647 h 49"/>
              <a:gd name="T8" fmla="*/ 2147483647 w 89"/>
              <a:gd name="T9" fmla="*/ 2147483647 h 49"/>
              <a:gd name="T10" fmla="*/ 2147483647 w 89"/>
              <a:gd name="T11" fmla="*/ 2147483647 h 49"/>
              <a:gd name="T12" fmla="*/ 2147483647 w 89"/>
              <a:gd name="T13" fmla="*/ 2147483647 h 49"/>
              <a:gd name="T14" fmla="*/ 2147483647 w 89"/>
              <a:gd name="T15" fmla="*/ 2147483647 h 49"/>
              <a:gd name="T16" fmla="*/ 2147483647 w 89"/>
              <a:gd name="T17" fmla="*/ 2147483647 h 49"/>
              <a:gd name="T18" fmla="*/ 2147483647 w 89"/>
              <a:gd name="T19" fmla="*/ 0 h 49"/>
              <a:gd name="T20" fmla="*/ 2147483647 w 89"/>
              <a:gd name="T21" fmla="*/ 2147483647 h 49"/>
              <a:gd name="T22" fmla="*/ 2147483647 w 89"/>
              <a:gd name="T23" fmla="*/ 2147483647 h 49"/>
              <a:gd name="T24" fmla="*/ 0 w 89"/>
              <a:gd name="T25" fmla="*/ 2147483647 h 49"/>
              <a:gd name="T26" fmla="*/ 0 w 89"/>
              <a:gd name="T27" fmla="*/ 2147483647 h 49"/>
              <a:gd name="T28" fmla="*/ 0 w 89"/>
              <a:gd name="T29" fmla="*/ 2147483647 h 49"/>
              <a:gd name="T30" fmla="*/ 2147483647 w 89"/>
              <a:gd name="T31" fmla="*/ 2147483647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
              <a:gd name="T49" fmla="*/ 0 h 49"/>
              <a:gd name="T50" fmla="*/ 89 w 89"/>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53" name="Freeform 321">
            <a:extLst>
              <a:ext uri="{FF2B5EF4-FFF2-40B4-BE49-F238E27FC236}">
                <a16:creationId xmlns:a16="http://schemas.microsoft.com/office/drawing/2014/main" id="{16674CF6-0CFB-4541-90BE-6EAD854473EE}"/>
              </a:ext>
            </a:extLst>
          </p:cNvPr>
          <p:cNvSpPr>
            <a:spLocks/>
          </p:cNvSpPr>
          <p:nvPr>
            <p:custDataLst>
              <p:tags r:id="rId224"/>
            </p:custDataLst>
          </p:nvPr>
        </p:nvSpPr>
        <p:spPr bwMode="auto">
          <a:xfrm>
            <a:off x="6996113" y="3916363"/>
            <a:ext cx="36512" cy="58737"/>
          </a:xfrm>
          <a:custGeom>
            <a:avLst/>
            <a:gdLst>
              <a:gd name="T0" fmla="*/ 0 w 86"/>
              <a:gd name="T1" fmla="*/ 2147483647 h 46"/>
              <a:gd name="T2" fmla="*/ 2147483647 w 86"/>
              <a:gd name="T3" fmla="*/ 2147483647 h 46"/>
              <a:gd name="T4" fmla="*/ 2147483647 w 86"/>
              <a:gd name="T5" fmla="*/ 2147483647 h 46"/>
              <a:gd name="T6" fmla="*/ 2147483647 w 86"/>
              <a:gd name="T7" fmla="*/ 2147483647 h 46"/>
              <a:gd name="T8" fmla="*/ 2147483647 w 86"/>
              <a:gd name="T9" fmla="*/ 2147483647 h 46"/>
              <a:gd name="T10" fmla="*/ 2147483647 w 86"/>
              <a:gd name="T11" fmla="*/ 2147483647 h 46"/>
              <a:gd name="T12" fmla="*/ 2147483647 w 86"/>
              <a:gd name="T13" fmla="*/ 2147483647 h 46"/>
              <a:gd name="T14" fmla="*/ 2147483647 w 86"/>
              <a:gd name="T15" fmla="*/ 2147483647 h 46"/>
              <a:gd name="T16" fmla="*/ 2147483647 w 86"/>
              <a:gd name="T17" fmla="*/ 2147483647 h 46"/>
              <a:gd name="T18" fmla="*/ 2147483647 w 86"/>
              <a:gd name="T19" fmla="*/ 2147483647 h 46"/>
              <a:gd name="T20" fmla="*/ 2147483647 w 86"/>
              <a:gd name="T21" fmla="*/ 2147483647 h 46"/>
              <a:gd name="T22" fmla="*/ 2147483647 w 86"/>
              <a:gd name="T23" fmla="*/ 2147483647 h 46"/>
              <a:gd name="T24" fmla="*/ 2147483647 w 86"/>
              <a:gd name="T25" fmla="*/ 2147483647 h 46"/>
              <a:gd name="T26" fmla="*/ 2147483647 w 86"/>
              <a:gd name="T27" fmla="*/ 2147483647 h 46"/>
              <a:gd name="T28" fmla="*/ 2147483647 w 86"/>
              <a:gd name="T29" fmla="*/ 2147483647 h 46"/>
              <a:gd name="T30" fmla="*/ 2147483647 w 86"/>
              <a:gd name="T31" fmla="*/ 2147483647 h 46"/>
              <a:gd name="T32" fmla="*/ 2147483647 w 86"/>
              <a:gd name="T33" fmla="*/ 2147483647 h 46"/>
              <a:gd name="T34" fmla="*/ 2147483647 w 86"/>
              <a:gd name="T35" fmla="*/ 2147483647 h 46"/>
              <a:gd name="T36" fmla="*/ 2147483647 w 86"/>
              <a:gd name="T37" fmla="*/ 2147483647 h 46"/>
              <a:gd name="T38" fmla="*/ 2147483647 w 86"/>
              <a:gd name="T39" fmla="*/ 2147483647 h 46"/>
              <a:gd name="T40" fmla="*/ 2147483647 w 86"/>
              <a:gd name="T41" fmla="*/ 2147483647 h 46"/>
              <a:gd name="T42" fmla="*/ 2147483647 w 86"/>
              <a:gd name="T43" fmla="*/ 0 h 46"/>
              <a:gd name="T44" fmla="*/ 2147483647 w 86"/>
              <a:gd name="T45" fmla="*/ 0 h 46"/>
              <a:gd name="T46" fmla="*/ 2147483647 w 86"/>
              <a:gd name="T47" fmla="*/ 2147483647 h 46"/>
              <a:gd name="T48" fmla="*/ 2147483647 w 86"/>
              <a:gd name="T49" fmla="*/ 2147483647 h 46"/>
              <a:gd name="T50" fmla="*/ 2147483647 w 86"/>
              <a:gd name="T51" fmla="*/ 2147483647 h 46"/>
              <a:gd name="T52" fmla="*/ 2147483647 w 86"/>
              <a:gd name="T53" fmla="*/ 2147483647 h 46"/>
              <a:gd name="T54" fmla="*/ 2147483647 w 86"/>
              <a:gd name="T55" fmla="*/ 2147483647 h 46"/>
              <a:gd name="T56" fmla="*/ 0 w 86"/>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
              <a:gd name="T88" fmla="*/ 0 h 46"/>
              <a:gd name="T89" fmla="*/ 86 w 86"/>
              <a:gd name="T90" fmla="*/ 46 h 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54" name="Freeform 322">
            <a:extLst>
              <a:ext uri="{FF2B5EF4-FFF2-40B4-BE49-F238E27FC236}">
                <a16:creationId xmlns:a16="http://schemas.microsoft.com/office/drawing/2014/main" id="{1EE3EDF9-9E32-4B96-ABA4-D1B741F71000}"/>
              </a:ext>
            </a:extLst>
          </p:cNvPr>
          <p:cNvSpPr>
            <a:spLocks/>
          </p:cNvSpPr>
          <p:nvPr>
            <p:custDataLst>
              <p:tags r:id="rId225"/>
            </p:custDataLst>
          </p:nvPr>
        </p:nvSpPr>
        <p:spPr bwMode="auto">
          <a:xfrm>
            <a:off x="7048500" y="3921125"/>
            <a:ext cx="25400" cy="55563"/>
          </a:xfrm>
          <a:custGeom>
            <a:avLst/>
            <a:gdLst>
              <a:gd name="T0" fmla="*/ 0 w 59"/>
              <a:gd name="T1" fmla="*/ 0 h 18"/>
              <a:gd name="T2" fmla="*/ 0 w 59"/>
              <a:gd name="T3" fmla="*/ 2147483647 h 18"/>
              <a:gd name="T4" fmla="*/ 2147483647 w 59"/>
              <a:gd name="T5" fmla="*/ 2147483647 h 18"/>
              <a:gd name="T6" fmla="*/ 2147483647 w 59"/>
              <a:gd name="T7" fmla="*/ 2147483647 h 18"/>
              <a:gd name="T8" fmla="*/ 2147483647 w 59"/>
              <a:gd name="T9" fmla="*/ 2147483647 h 18"/>
              <a:gd name="T10" fmla="*/ 2147483647 w 59"/>
              <a:gd name="T11" fmla="*/ 2147483647 h 18"/>
              <a:gd name="T12" fmla="*/ 2147483647 w 59"/>
              <a:gd name="T13" fmla="*/ 2147483647 h 18"/>
              <a:gd name="T14" fmla="*/ 2147483647 w 59"/>
              <a:gd name="T15" fmla="*/ 2147483647 h 18"/>
              <a:gd name="T16" fmla="*/ 2147483647 w 59"/>
              <a:gd name="T17" fmla="*/ 2147483647 h 18"/>
              <a:gd name="T18" fmla="*/ 2147483647 w 59"/>
              <a:gd name="T19" fmla="*/ 2147483647 h 18"/>
              <a:gd name="T20" fmla="*/ 2147483647 w 59"/>
              <a:gd name="T21" fmla="*/ 214748364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18"/>
              <a:gd name="T38" fmla="*/ 59 w 59"/>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55" name="Freeform 323">
            <a:extLst>
              <a:ext uri="{FF2B5EF4-FFF2-40B4-BE49-F238E27FC236}">
                <a16:creationId xmlns:a16="http://schemas.microsoft.com/office/drawing/2014/main" id="{DBF49E63-B32D-42ED-B5F4-EE5EDE6D7093}"/>
              </a:ext>
            </a:extLst>
          </p:cNvPr>
          <p:cNvSpPr>
            <a:spLocks/>
          </p:cNvSpPr>
          <p:nvPr>
            <p:custDataLst>
              <p:tags r:id="rId226"/>
            </p:custDataLst>
          </p:nvPr>
        </p:nvSpPr>
        <p:spPr bwMode="auto">
          <a:xfrm>
            <a:off x="7121525" y="3913188"/>
            <a:ext cx="1588" cy="55562"/>
          </a:xfrm>
          <a:custGeom>
            <a:avLst/>
            <a:gdLst>
              <a:gd name="T0" fmla="*/ 2147483647 w 4"/>
              <a:gd name="T1" fmla="*/ 2147483647 h 19"/>
              <a:gd name="T2" fmla="*/ 2147483647 w 4"/>
              <a:gd name="T3" fmla="*/ 0 h 19"/>
              <a:gd name="T4" fmla="*/ 2147483647 w 4"/>
              <a:gd name="T5" fmla="*/ 2147483647 h 19"/>
              <a:gd name="T6" fmla="*/ 2147483647 w 4"/>
              <a:gd name="T7" fmla="*/ 2147483647 h 19"/>
              <a:gd name="T8" fmla="*/ 0 w 4"/>
              <a:gd name="T9" fmla="*/ 2147483647 h 19"/>
              <a:gd name="T10" fmla="*/ 0 w 4"/>
              <a:gd name="T11" fmla="*/ 2147483647 h 19"/>
              <a:gd name="T12" fmla="*/ 0 w 4"/>
              <a:gd name="T13" fmla="*/ 2147483647 h 19"/>
              <a:gd name="T14" fmla="*/ 2147483647 w 4"/>
              <a:gd name="T15" fmla="*/ 2147483647 h 19"/>
              <a:gd name="T16" fmla="*/ 2147483647 w 4"/>
              <a:gd name="T17" fmla="*/ 2147483647 h 19"/>
              <a:gd name="T18" fmla="*/ 2147483647 w 4"/>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9"/>
              <a:gd name="T32" fmla="*/ 4 w 4"/>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56" name="Freeform 324">
            <a:extLst>
              <a:ext uri="{FF2B5EF4-FFF2-40B4-BE49-F238E27FC236}">
                <a16:creationId xmlns:a16="http://schemas.microsoft.com/office/drawing/2014/main" id="{C7EB6486-90FF-47C0-B875-1DDDC30B28EE}"/>
              </a:ext>
            </a:extLst>
          </p:cNvPr>
          <p:cNvSpPr>
            <a:spLocks/>
          </p:cNvSpPr>
          <p:nvPr>
            <p:custDataLst>
              <p:tags r:id="rId227"/>
            </p:custDataLst>
          </p:nvPr>
        </p:nvSpPr>
        <p:spPr bwMode="auto">
          <a:xfrm>
            <a:off x="6696075" y="3727450"/>
            <a:ext cx="20638" cy="58738"/>
          </a:xfrm>
          <a:custGeom>
            <a:avLst/>
            <a:gdLst>
              <a:gd name="T0" fmla="*/ 0 w 46"/>
              <a:gd name="T1" fmla="*/ 2147483647 h 50"/>
              <a:gd name="T2" fmla="*/ 2147483647 w 46"/>
              <a:gd name="T3" fmla="*/ 0 h 50"/>
              <a:gd name="T4" fmla="*/ 2147483647 w 46"/>
              <a:gd name="T5" fmla="*/ 2147483647 h 50"/>
              <a:gd name="T6" fmla="*/ 2147483647 w 46"/>
              <a:gd name="T7" fmla="*/ 2147483647 h 50"/>
              <a:gd name="T8" fmla="*/ 2147483647 w 46"/>
              <a:gd name="T9" fmla="*/ 2147483647 h 50"/>
              <a:gd name="T10" fmla="*/ 2147483647 w 46"/>
              <a:gd name="T11" fmla="*/ 2147483647 h 50"/>
              <a:gd name="T12" fmla="*/ 2147483647 w 46"/>
              <a:gd name="T13" fmla="*/ 2147483647 h 50"/>
              <a:gd name="T14" fmla="*/ 2147483647 w 46"/>
              <a:gd name="T15" fmla="*/ 2147483647 h 50"/>
              <a:gd name="T16" fmla="*/ 2147483647 w 46"/>
              <a:gd name="T17" fmla="*/ 2147483647 h 50"/>
              <a:gd name="T18" fmla="*/ 2147483647 w 46"/>
              <a:gd name="T19" fmla="*/ 2147483647 h 50"/>
              <a:gd name="T20" fmla="*/ 2147483647 w 46"/>
              <a:gd name="T21" fmla="*/ 2147483647 h 50"/>
              <a:gd name="T22" fmla="*/ 0 w 46"/>
              <a:gd name="T23" fmla="*/ 2147483647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50"/>
              <a:gd name="T38" fmla="*/ 46 w 46"/>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57" name="Freeform 325">
            <a:extLst>
              <a:ext uri="{FF2B5EF4-FFF2-40B4-BE49-F238E27FC236}">
                <a16:creationId xmlns:a16="http://schemas.microsoft.com/office/drawing/2014/main" id="{1DDB1CF5-1B88-47B2-9215-8647DE0462C1}"/>
              </a:ext>
            </a:extLst>
          </p:cNvPr>
          <p:cNvSpPr>
            <a:spLocks/>
          </p:cNvSpPr>
          <p:nvPr>
            <p:custDataLst>
              <p:tags r:id="rId228"/>
            </p:custDataLst>
          </p:nvPr>
        </p:nvSpPr>
        <p:spPr bwMode="auto">
          <a:xfrm>
            <a:off x="6642100" y="3700463"/>
            <a:ext cx="30163" cy="58737"/>
          </a:xfrm>
          <a:custGeom>
            <a:avLst/>
            <a:gdLst>
              <a:gd name="T0" fmla="*/ 0 w 66"/>
              <a:gd name="T1" fmla="*/ 0 h 80"/>
              <a:gd name="T2" fmla="*/ 2147483647 w 66"/>
              <a:gd name="T3" fmla="*/ 0 h 80"/>
              <a:gd name="T4" fmla="*/ 2147483647 w 66"/>
              <a:gd name="T5" fmla="*/ 0 h 80"/>
              <a:gd name="T6" fmla="*/ 2147483647 w 66"/>
              <a:gd name="T7" fmla="*/ 0 h 80"/>
              <a:gd name="T8" fmla="*/ 2147483647 w 66"/>
              <a:gd name="T9" fmla="*/ 0 h 80"/>
              <a:gd name="T10" fmla="*/ 2147483647 w 66"/>
              <a:gd name="T11" fmla="*/ 2147483647 h 80"/>
              <a:gd name="T12" fmla="*/ 2147483647 w 66"/>
              <a:gd name="T13" fmla="*/ 2147483647 h 80"/>
              <a:gd name="T14" fmla="*/ 2147483647 w 66"/>
              <a:gd name="T15" fmla="*/ 2147483647 h 80"/>
              <a:gd name="T16" fmla="*/ 2147483647 w 66"/>
              <a:gd name="T17" fmla="*/ 2147483647 h 80"/>
              <a:gd name="T18" fmla="*/ 2147483647 w 66"/>
              <a:gd name="T19" fmla="*/ 2147483647 h 80"/>
              <a:gd name="T20" fmla="*/ 2147483647 w 66"/>
              <a:gd name="T21" fmla="*/ 2147483647 h 80"/>
              <a:gd name="T22" fmla="*/ 2147483647 w 66"/>
              <a:gd name="T23" fmla="*/ 2147483647 h 80"/>
              <a:gd name="T24" fmla="*/ 2147483647 w 66"/>
              <a:gd name="T25" fmla="*/ 2147483647 h 80"/>
              <a:gd name="T26" fmla="*/ 2147483647 w 66"/>
              <a:gd name="T27" fmla="*/ 2147483647 h 80"/>
              <a:gd name="T28" fmla="*/ 2147483647 w 66"/>
              <a:gd name="T29" fmla="*/ 2147483647 h 80"/>
              <a:gd name="T30" fmla="*/ 2147483647 w 66"/>
              <a:gd name="T31" fmla="*/ 2147483647 h 80"/>
              <a:gd name="T32" fmla="*/ 2147483647 w 66"/>
              <a:gd name="T33" fmla="*/ 2147483647 h 80"/>
              <a:gd name="T34" fmla="*/ 0 w 66"/>
              <a:gd name="T35" fmla="*/ 2147483647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80"/>
              <a:gd name="T59" fmla="*/ 66 w 66"/>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58" name="Freeform 326">
            <a:extLst>
              <a:ext uri="{FF2B5EF4-FFF2-40B4-BE49-F238E27FC236}">
                <a16:creationId xmlns:a16="http://schemas.microsoft.com/office/drawing/2014/main" id="{28D0203E-CF7B-4650-8926-5B9284B797C5}"/>
              </a:ext>
            </a:extLst>
          </p:cNvPr>
          <p:cNvSpPr>
            <a:spLocks/>
          </p:cNvSpPr>
          <p:nvPr>
            <p:custDataLst>
              <p:tags r:id="rId229"/>
            </p:custDataLst>
          </p:nvPr>
        </p:nvSpPr>
        <p:spPr bwMode="auto">
          <a:xfrm>
            <a:off x="6477000" y="3684588"/>
            <a:ext cx="7938" cy="57150"/>
          </a:xfrm>
          <a:custGeom>
            <a:avLst/>
            <a:gdLst>
              <a:gd name="T0" fmla="*/ 2147483647 w 20"/>
              <a:gd name="T1" fmla="*/ 2147483647 h 48"/>
              <a:gd name="T2" fmla="*/ 2147483647 w 20"/>
              <a:gd name="T3" fmla="*/ 2147483647 h 48"/>
              <a:gd name="T4" fmla="*/ 2147483647 w 20"/>
              <a:gd name="T5" fmla="*/ 2147483647 h 48"/>
              <a:gd name="T6" fmla="*/ 2147483647 w 20"/>
              <a:gd name="T7" fmla="*/ 2147483647 h 48"/>
              <a:gd name="T8" fmla="*/ 2147483647 w 20"/>
              <a:gd name="T9" fmla="*/ 2147483647 h 48"/>
              <a:gd name="T10" fmla="*/ 2147483647 w 20"/>
              <a:gd name="T11" fmla="*/ 2147483647 h 48"/>
              <a:gd name="T12" fmla="*/ 2147483647 w 20"/>
              <a:gd name="T13" fmla="*/ 2147483647 h 48"/>
              <a:gd name="T14" fmla="*/ 2147483647 w 20"/>
              <a:gd name="T15" fmla="*/ 2147483647 h 48"/>
              <a:gd name="T16" fmla="*/ 0 w 20"/>
              <a:gd name="T17" fmla="*/ 0 h 48"/>
              <a:gd name="T18" fmla="*/ 0 w 20"/>
              <a:gd name="T19" fmla="*/ 2147483647 h 48"/>
              <a:gd name="T20" fmla="*/ 2147483647 w 20"/>
              <a:gd name="T21" fmla="*/ 2147483647 h 48"/>
              <a:gd name="T22" fmla="*/ 2147483647 w 20"/>
              <a:gd name="T23" fmla="*/ 2147483647 h 48"/>
              <a:gd name="T24" fmla="*/ 2147483647 w 20"/>
              <a:gd name="T25" fmla="*/ 2147483647 h 48"/>
              <a:gd name="T26" fmla="*/ 2147483647 w 20"/>
              <a:gd name="T27" fmla="*/ 2147483647 h 48"/>
              <a:gd name="T28" fmla="*/ 2147483647 w 20"/>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48"/>
              <a:gd name="T47" fmla="*/ 20 w 20"/>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59" name="Line 327" descr="Horizontal dunkel">
            <a:extLst>
              <a:ext uri="{FF2B5EF4-FFF2-40B4-BE49-F238E27FC236}">
                <a16:creationId xmlns:a16="http://schemas.microsoft.com/office/drawing/2014/main" id="{2918D1F6-C770-48D6-B29F-62FF78FE87BB}"/>
              </a:ext>
            </a:extLst>
          </p:cNvPr>
          <p:cNvSpPr>
            <a:spLocks noChangeShapeType="1"/>
          </p:cNvSpPr>
          <p:nvPr>
            <p:custDataLst>
              <p:tags r:id="rId230"/>
            </p:custDataLst>
          </p:nvPr>
        </p:nvSpPr>
        <p:spPr bwMode="auto">
          <a:xfrm>
            <a:off x="6502400" y="3721100"/>
            <a:ext cx="4763" cy="63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1434" tIns="45717" rIns="91434" bIns="45717"/>
          <a:lstStyle/>
          <a:p>
            <a:endParaRPr lang="en-GB"/>
          </a:p>
        </p:txBody>
      </p:sp>
      <p:sp>
        <p:nvSpPr>
          <p:cNvPr id="22760" name="Freeform 328">
            <a:extLst>
              <a:ext uri="{FF2B5EF4-FFF2-40B4-BE49-F238E27FC236}">
                <a16:creationId xmlns:a16="http://schemas.microsoft.com/office/drawing/2014/main" id="{134CD15E-E913-467F-ADE9-6574CA68FFF1}"/>
              </a:ext>
            </a:extLst>
          </p:cNvPr>
          <p:cNvSpPr>
            <a:spLocks/>
          </p:cNvSpPr>
          <p:nvPr>
            <p:custDataLst>
              <p:tags r:id="rId231"/>
            </p:custDataLst>
          </p:nvPr>
        </p:nvSpPr>
        <p:spPr bwMode="auto">
          <a:xfrm>
            <a:off x="6499225" y="3721100"/>
            <a:ext cx="7938" cy="57150"/>
          </a:xfrm>
          <a:custGeom>
            <a:avLst/>
            <a:gdLst>
              <a:gd name="T0" fmla="*/ 2147483647 w 20"/>
              <a:gd name="T1" fmla="*/ 2147483647 h 12"/>
              <a:gd name="T2" fmla="*/ 2147483647 w 20"/>
              <a:gd name="T3" fmla="*/ 2147483647 h 12"/>
              <a:gd name="T4" fmla="*/ 2147483647 w 20"/>
              <a:gd name="T5" fmla="*/ 2147483647 h 12"/>
              <a:gd name="T6" fmla="*/ 2147483647 w 20"/>
              <a:gd name="T7" fmla="*/ 2147483647 h 12"/>
              <a:gd name="T8" fmla="*/ 2147483647 w 20"/>
              <a:gd name="T9" fmla="*/ 2147483647 h 12"/>
              <a:gd name="T10" fmla="*/ 2147483647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 name="T21" fmla="*/ 0 w 20"/>
              <a:gd name="T22" fmla="*/ 0 h 12"/>
              <a:gd name="T23" fmla="*/ 20 w 2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2">
                <a:moveTo>
                  <a:pt x="20" y="12"/>
                </a:moveTo>
                <a:lnTo>
                  <a:pt x="20" y="8"/>
                </a:lnTo>
                <a:lnTo>
                  <a:pt x="18" y="5"/>
                </a:lnTo>
                <a:lnTo>
                  <a:pt x="15" y="3"/>
                </a:lnTo>
                <a:lnTo>
                  <a:pt x="13" y="2"/>
                </a:lnTo>
                <a:lnTo>
                  <a:pt x="7" y="0"/>
                </a:lnTo>
                <a:lnTo>
                  <a:pt x="0"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61" name="Freeform 329">
            <a:extLst>
              <a:ext uri="{FF2B5EF4-FFF2-40B4-BE49-F238E27FC236}">
                <a16:creationId xmlns:a16="http://schemas.microsoft.com/office/drawing/2014/main" id="{5373B073-0FD7-496F-ADAE-D879A392E072}"/>
              </a:ext>
            </a:extLst>
          </p:cNvPr>
          <p:cNvSpPr>
            <a:spLocks/>
          </p:cNvSpPr>
          <p:nvPr>
            <p:custDataLst>
              <p:tags r:id="rId232"/>
            </p:custDataLst>
          </p:nvPr>
        </p:nvSpPr>
        <p:spPr bwMode="auto">
          <a:xfrm>
            <a:off x="6400800" y="3565525"/>
            <a:ext cx="22225" cy="57150"/>
          </a:xfrm>
          <a:custGeom>
            <a:avLst/>
            <a:gdLst>
              <a:gd name="T0" fmla="*/ 2147483647 w 53"/>
              <a:gd name="T1" fmla="*/ 0 h 30"/>
              <a:gd name="T2" fmla="*/ 2147483647 w 53"/>
              <a:gd name="T3" fmla="*/ 2147483647 h 30"/>
              <a:gd name="T4" fmla="*/ 2147483647 w 53"/>
              <a:gd name="T5" fmla="*/ 2147483647 h 30"/>
              <a:gd name="T6" fmla="*/ 2147483647 w 53"/>
              <a:gd name="T7" fmla="*/ 2147483647 h 30"/>
              <a:gd name="T8" fmla="*/ 2147483647 w 53"/>
              <a:gd name="T9" fmla="*/ 2147483647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w 53"/>
              <a:gd name="T25" fmla="*/ 2147483647 h 30"/>
              <a:gd name="T26" fmla="*/ 2147483647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30"/>
              <a:gd name="T44" fmla="*/ 53 w 53"/>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62" name="Freeform 330">
            <a:extLst>
              <a:ext uri="{FF2B5EF4-FFF2-40B4-BE49-F238E27FC236}">
                <a16:creationId xmlns:a16="http://schemas.microsoft.com/office/drawing/2014/main" id="{AD517C3B-5062-44F5-86CE-9C0B732E3DCA}"/>
              </a:ext>
            </a:extLst>
          </p:cNvPr>
          <p:cNvSpPr>
            <a:spLocks/>
          </p:cNvSpPr>
          <p:nvPr>
            <p:custDataLst>
              <p:tags r:id="rId233"/>
            </p:custDataLst>
          </p:nvPr>
        </p:nvSpPr>
        <p:spPr bwMode="auto">
          <a:xfrm>
            <a:off x="6929438" y="3929063"/>
            <a:ext cx="11112" cy="57150"/>
          </a:xfrm>
          <a:custGeom>
            <a:avLst/>
            <a:gdLst>
              <a:gd name="T0" fmla="*/ 0 w 33"/>
              <a:gd name="T1" fmla="*/ 2147483647 h 31"/>
              <a:gd name="T2" fmla="*/ 2147483647 w 33"/>
              <a:gd name="T3" fmla="*/ 2147483647 h 31"/>
              <a:gd name="T4" fmla="*/ 2147483647 w 33"/>
              <a:gd name="T5" fmla="*/ 2147483647 h 31"/>
              <a:gd name="T6" fmla="*/ 2147483647 w 33"/>
              <a:gd name="T7" fmla="*/ 2147483647 h 31"/>
              <a:gd name="T8" fmla="*/ 2147483647 w 33"/>
              <a:gd name="T9" fmla="*/ 2147483647 h 31"/>
              <a:gd name="T10" fmla="*/ 2147483647 w 33"/>
              <a:gd name="T11" fmla="*/ 0 h 31"/>
              <a:gd name="T12" fmla="*/ 2147483647 w 33"/>
              <a:gd name="T13" fmla="*/ 0 h 31"/>
              <a:gd name="T14" fmla="*/ 2147483647 w 33"/>
              <a:gd name="T15" fmla="*/ 0 h 31"/>
              <a:gd name="T16" fmla="*/ 2147483647 w 33"/>
              <a:gd name="T17" fmla="*/ 0 h 31"/>
              <a:gd name="T18" fmla="*/ 0 w 33"/>
              <a:gd name="T19" fmla="*/ 0 h 31"/>
              <a:gd name="T20" fmla="*/ 0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1"/>
              <a:gd name="T35" fmla="*/ 33 w 3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63" name="Freeform 331">
            <a:extLst>
              <a:ext uri="{FF2B5EF4-FFF2-40B4-BE49-F238E27FC236}">
                <a16:creationId xmlns:a16="http://schemas.microsoft.com/office/drawing/2014/main" id="{82DE7419-BC3E-45B3-9CE4-4F58A197AA65}"/>
              </a:ext>
            </a:extLst>
          </p:cNvPr>
          <p:cNvSpPr>
            <a:spLocks/>
          </p:cNvSpPr>
          <p:nvPr>
            <p:custDataLst>
              <p:tags r:id="rId234"/>
            </p:custDataLst>
          </p:nvPr>
        </p:nvSpPr>
        <p:spPr bwMode="auto">
          <a:xfrm>
            <a:off x="7445375" y="3886200"/>
            <a:ext cx="28575" cy="55563"/>
          </a:xfrm>
          <a:custGeom>
            <a:avLst/>
            <a:gdLst>
              <a:gd name="T0" fmla="*/ 2147483647 w 65"/>
              <a:gd name="T1" fmla="*/ 2147483647 h 68"/>
              <a:gd name="T2" fmla="*/ 2147483647 w 65"/>
              <a:gd name="T3" fmla="*/ 2147483647 h 68"/>
              <a:gd name="T4" fmla="*/ 2147483647 w 65"/>
              <a:gd name="T5" fmla="*/ 2147483647 h 68"/>
              <a:gd name="T6" fmla="*/ 2147483647 w 65"/>
              <a:gd name="T7" fmla="*/ 2147483647 h 68"/>
              <a:gd name="T8" fmla="*/ 2147483647 w 65"/>
              <a:gd name="T9" fmla="*/ 2147483647 h 68"/>
              <a:gd name="T10" fmla="*/ 2147483647 w 65"/>
              <a:gd name="T11" fmla="*/ 2147483647 h 68"/>
              <a:gd name="T12" fmla="*/ 2147483647 w 65"/>
              <a:gd name="T13" fmla="*/ 2147483647 h 68"/>
              <a:gd name="T14" fmla="*/ 0 w 65"/>
              <a:gd name="T15" fmla="*/ 2147483647 h 68"/>
              <a:gd name="T16" fmla="*/ 0 w 65"/>
              <a:gd name="T17" fmla="*/ 2147483647 h 68"/>
              <a:gd name="T18" fmla="*/ 0 w 65"/>
              <a:gd name="T19" fmla="*/ 2147483647 h 68"/>
              <a:gd name="T20" fmla="*/ 2147483647 w 65"/>
              <a:gd name="T21" fmla="*/ 2147483647 h 68"/>
              <a:gd name="T22" fmla="*/ 2147483647 w 65"/>
              <a:gd name="T23" fmla="*/ 2147483647 h 68"/>
              <a:gd name="T24" fmla="*/ 2147483647 w 65"/>
              <a:gd name="T25" fmla="*/ 2147483647 h 68"/>
              <a:gd name="T26" fmla="*/ 2147483647 w 65"/>
              <a:gd name="T27" fmla="*/ 2147483647 h 68"/>
              <a:gd name="T28" fmla="*/ 2147483647 w 65"/>
              <a:gd name="T29" fmla="*/ 2147483647 h 68"/>
              <a:gd name="T30" fmla="*/ 2147483647 w 65"/>
              <a:gd name="T31" fmla="*/ 2147483647 h 68"/>
              <a:gd name="T32" fmla="*/ 2147483647 w 65"/>
              <a:gd name="T33" fmla="*/ 0 h 68"/>
              <a:gd name="T34" fmla="*/ 2147483647 w 65"/>
              <a:gd name="T35" fmla="*/ 0 h 68"/>
              <a:gd name="T36" fmla="*/ 2147483647 w 65"/>
              <a:gd name="T37" fmla="*/ 0 h 68"/>
              <a:gd name="T38" fmla="*/ 2147483647 w 65"/>
              <a:gd name="T39" fmla="*/ 2147483647 h 68"/>
              <a:gd name="T40" fmla="*/ 2147483647 w 65"/>
              <a:gd name="T41" fmla="*/ 2147483647 h 68"/>
              <a:gd name="T42" fmla="*/ 2147483647 w 65"/>
              <a:gd name="T43" fmla="*/ 2147483647 h 68"/>
              <a:gd name="T44" fmla="*/ 2147483647 w 65"/>
              <a:gd name="T45" fmla="*/ 2147483647 h 68"/>
              <a:gd name="T46" fmla="*/ 2147483647 w 65"/>
              <a:gd name="T47" fmla="*/ 2147483647 h 68"/>
              <a:gd name="T48" fmla="*/ 2147483647 w 65"/>
              <a:gd name="T49" fmla="*/ 2147483647 h 68"/>
              <a:gd name="T50" fmla="*/ 2147483647 w 65"/>
              <a:gd name="T51" fmla="*/ 2147483647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
              <a:gd name="T79" fmla="*/ 0 h 68"/>
              <a:gd name="T80" fmla="*/ 65 w 65"/>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64" name="Freeform 332">
            <a:extLst>
              <a:ext uri="{FF2B5EF4-FFF2-40B4-BE49-F238E27FC236}">
                <a16:creationId xmlns:a16="http://schemas.microsoft.com/office/drawing/2014/main" id="{64631DDC-8E75-4E62-A8B4-7E10036FB40B}"/>
              </a:ext>
            </a:extLst>
          </p:cNvPr>
          <p:cNvSpPr>
            <a:spLocks/>
          </p:cNvSpPr>
          <p:nvPr>
            <p:custDataLst>
              <p:tags r:id="rId235"/>
            </p:custDataLst>
          </p:nvPr>
        </p:nvSpPr>
        <p:spPr bwMode="auto">
          <a:xfrm>
            <a:off x="6383338" y="3468688"/>
            <a:ext cx="274637" cy="368300"/>
          </a:xfrm>
          <a:custGeom>
            <a:avLst/>
            <a:gdLst>
              <a:gd name="T0" fmla="*/ 2147483647 w 625"/>
              <a:gd name="T1" fmla="*/ 2147483647 h 694"/>
              <a:gd name="T2" fmla="*/ 2147483647 w 625"/>
              <a:gd name="T3" fmla="*/ 2147483647 h 694"/>
              <a:gd name="T4" fmla="*/ 2147483647 w 625"/>
              <a:gd name="T5" fmla="*/ 2147483647 h 694"/>
              <a:gd name="T6" fmla="*/ 2147483647 w 625"/>
              <a:gd name="T7" fmla="*/ 2147483647 h 694"/>
              <a:gd name="T8" fmla="*/ 2147483647 w 625"/>
              <a:gd name="T9" fmla="*/ 2147483647 h 694"/>
              <a:gd name="T10" fmla="*/ 2147483647 w 625"/>
              <a:gd name="T11" fmla="*/ 2147483647 h 694"/>
              <a:gd name="T12" fmla="*/ 2147483647 w 625"/>
              <a:gd name="T13" fmla="*/ 2147483647 h 694"/>
              <a:gd name="T14" fmla="*/ 2147483647 w 625"/>
              <a:gd name="T15" fmla="*/ 2147483647 h 694"/>
              <a:gd name="T16" fmla="*/ 2147483647 w 625"/>
              <a:gd name="T17" fmla="*/ 2147483647 h 694"/>
              <a:gd name="T18" fmla="*/ 2147483647 w 625"/>
              <a:gd name="T19" fmla="*/ 2147483647 h 694"/>
              <a:gd name="T20" fmla="*/ 2147483647 w 625"/>
              <a:gd name="T21" fmla="*/ 2147483647 h 694"/>
              <a:gd name="T22" fmla="*/ 2147483647 w 625"/>
              <a:gd name="T23" fmla="*/ 2147483647 h 694"/>
              <a:gd name="T24" fmla="*/ 2147483647 w 625"/>
              <a:gd name="T25" fmla="*/ 2147483647 h 694"/>
              <a:gd name="T26" fmla="*/ 2147483647 w 625"/>
              <a:gd name="T27" fmla="*/ 2147483647 h 694"/>
              <a:gd name="T28" fmla="*/ 2147483647 w 625"/>
              <a:gd name="T29" fmla="*/ 2147483647 h 694"/>
              <a:gd name="T30" fmla="*/ 2147483647 w 625"/>
              <a:gd name="T31" fmla="*/ 2147483647 h 694"/>
              <a:gd name="T32" fmla="*/ 2147483647 w 625"/>
              <a:gd name="T33" fmla="*/ 2147483647 h 694"/>
              <a:gd name="T34" fmla="*/ 2147483647 w 625"/>
              <a:gd name="T35" fmla="*/ 2147483647 h 694"/>
              <a:gd name="T36" fmla="*/ 2147483647 w 625"/>
              <a:gd name="T37" fmla="*/ 2147483647 h 694"/>
              <a:gd name="T38" fmla="*/ 2147483647 w 625"/>
              <a:gd name="T39" fmla="*/ 2147483647 h 694"/>
              <a:gd name="T40" fmla="*/ 2147483647 w 625"/>
              <a:gd name="T41" fmla="*/ 2147483647 h 694"/>
              <a:gd name="T42" fmla="*/ 2147483647 w 625"/>
              <a:gd name="T43" fmla="*/ 2147483647 h 694"/>
              <a:gd name="T44" fmla="*/ 2147483647 w 625"/>
              <a:gd name="T45" fmla="*/ 2147483647 h 694"/>
              <a:gd name="T46" fmla="*/ 2147483647 w 625"/>
              <a:gd name="T47" fmla="*/ 2147483647 h 694"/>
              <a:gd name="T48" fmla="*/ 2147483647 w 625"/>
              <a:gd name="T49" fmla="*/ 2147483647 h 694"/>
              <a:gd name="T50" fmla="*/ 2147483647 w 625"/>
              <a:gd name="T51" fmla="*/ 2147483647 h 694"/>
              <a:gd name="T52" fmla="*/ 2147483647 w 625"/>
              <a:gd name="T53" fmla="*/ 2147483647 h 694"/>
              <a:gd name="T54" fmla="*/ 2147483647 w 625"/>
              <a:gd name="T55" fmla="*/ 2147483647 h 694"/>
              <a:gd name="T56" fmla="*/ 2147483647 w 625"/>
              <a:gd name="T57" fmla="*/ 2147483647 h 694"/>
              <a:gd name="T58" fmla="*/ 2147483647 w 625"/>
              <a:gd name="T59" fmla="*/ 2147483647 h 694"/>
              <a:gd name="T60" fmla="*/ 2147483647 w 625"/>
              <a:gd name="T61" fmla="*/ 2147483647 h 694"/>
              <a:gd name="T62" fmla="*/ 2147483647 w 625"/>
              <a:gd name="T63" fmla="*/ 2147483647 h 694"/>
              <a:gd name="T64" fmla="*/ 2147483647 w 625"/>
              <a:gd name="T65" fmla="*/ 2147483647 h 694"/>
              <a:gd name="T66" fmla="*/ 2147483647 w 625"/>
              <a:gd name="T67" fmla="*/ 2147483647 h 694"/>
              <a:gd name="T68" fmla="*/ 2147483647 w 625"/>
              <a:gd name="T69" fmla="*/ 2147483647 h 694"/>
              <a:gd name="T70" fmla="*/ 2147483647 w 625"/>
              <a:gd name="T71" fmla="*/ 2147483647 h 694"/>
              <a:gd name="T72" fmla="*/ 2147483647 w 625"/>
              <a:gd name="T73" fmla="*/ 2147483647 h 694"/>
              <a:gd name="T74" fmla="*/ 2147483647 w 625"/>
              <a:gd name="T75" fmla="*/ 2147483647 h 694"/>
              <a:gd name="T76" fmla="*/ 2147483647 w 625"/>
              <a:gd name="T77" fmla="*/ 2147483647 h 694"/>
              <a:gd name="T78" fmla="*/ 2147483647 w 625"/>
              <a:gd name="T79" fmla="*/ 2147483647 h 694"/>
              <a:gd name="T80" fmla="*/ 2147483647 w 625"/>
              <a:gd name="T81" fmla="*/ 2147483647 h 694"/>
              <a:gd name="T82" fmla="*/ 2147483647 w 625"/>
              <a:gd name="T83" fmla="*/ 2147483647 h 694"/>
              <a:gd name="T84" fmla="*/ 2147483647 w 625"/>
              <a:gd name="T85" fmla="*/ 2147483647 h 694"/>
              <a:gd name="T86" fmla="*/ 2147483647 w 625"/>
              <a:gd name="T87" fmla="*/ 2147483647 h 694"/>
              <a:gd name="T88" fmla="*/ 2147483647 w 625"/>
              <a:gd name="T89" fmla="*/ 2147483647 h 694"/>
              <a:gd name="T90" fmla="*/ 2147483647 w 625"/>
              <a:gd name="T91" fmla="*/ 2147483647 h 694"/>
              <a:gd name="T92" fmla="*/ 2147483647 w 625"/>
              <a:gd name="T93" fmla="*/ 2147483647 h 694"/>
              <a:gd name="T94" fmla="*/ 2147483647 w 625"/>
              <a:gd name="T95" fmla="*/ 2147483647 h 694"/>
              <a:gd name="T96" fmla="*/ 2147483647 w 625"/>
              <a:gd name="T97" fmla="*/ 2147483647 h 694"/>
              <a:gd name="T98" fmla="*/ 2147483647 w 625"/>
              <a:gd name="T99" fmla="*/ 2147483647 h 694"/>
              <a:gd name="T100" fmla="*/ 2147483647 w 625"/>
              <a:gd name="T101" fmla="*/ 2147483647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25"/>
              <a:gd name="T154" fmla="*/ 0 h 694"/>
              <a:gd name="T155" fmla="*/ 625 w 625"/>
              <a:gd name="T156" fmla="*/ 694 h 6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65" name="Freeform 333">
            <a:extLst>
              <a:ext uri="{FF2B5EF4-FFF2-40B4-BE49-F238E27FC236}">
                <a16:creationId xmlns:a16="http://schemas.microsoft.com/office/drawing/2014/main" id="{64BA4E77-69A6-4A85-A384-9D29C0ED8E32}"/>
              </a:ext>
            </a:extLst>
          </p:cNvPr>
          <p:cNvSpPr>
            <a:spLocks/>
          </p:cNvSpPr>
          <p:nvPr>
            <p:custDataLst>
              <p:tags r:id="rId236"/>
            </p:custDataLst>
          </p:nvPr>
        </p:nvSpPr>
        <p:spPr bwMode="auto">
          <a:xfrm>
            <a:off x="6724650" y="3517900"/>
            <a:ext cx="254000" cy="257175"/>
          </a:xfrm>
          <a:custGeom>
            <a:avLst/>
            <a:gdLst>
              <a:gd name="T0" fmla="*/ 2147483647 w 585"/>
              <a:gd name="T1" fmla="*/ 2147483647 h 493"/>
              <a:gd name="T2" fmla="*/ 2147483647 w 585"/>
              <a:gd name="T3" fmla="*/ 2147483647 h 493"/>
              <a:gd name="T4" fmla="*/ 2147483647 w 585"/>
              <a:gd name="T5" fmla="*/ 2147483647 h 493"/>
              <a:gd name="T6" fmla="*/ 2147483647 w 585"/>
              <a:gd name="T7" fmla="*/ 2147483647 h 493"/>
              <a:gd name="T8" fmla="*/ 2147483647 w 585"/>
              <a:gd name="T9" fmla="*/ 2147483647 h 493"/>
              <a:gd name="T10" fmla="*/ 2147483647 w 585"/>
              <a:gd name="T11" fmla="*/ 2147483647 h 493"/>
              <a:gd name="T12" fmla="*/ 2147483647 w 585"/>
              <a:gd name="T13" fmla="*/ 2147483647 h 493"/>
              <a:gd name="T14" fmla="*/ 2147483647 w 585"/>
              <a:gd name="T15" fmla="*/ 2147483647 h 493"/>
              <a:gd name="T16" fmla="*/ 2147483647 w 585"/>
              <a:gd name="T17" fmla="*/ 2147483647 h 493"/>
              <a:gd name="T18" fmla="*/ 2147483647 w 585"/>
              <a:gd name="T19" fmla="*/ 2147483647 h 493"/>
              <a:gd name="T20" fmla="*/ 2147483647 w 585"/>
              <a:gd name="T21" fmla="*/ 2147483647 h 493"/>
              <a:gd name="T22" fmla="*/ 2147483647 w 585"/>
              <a:gd name="T23" fmla="*/ 2147483647 h 493"/>
              <a:gd name="T24" fmla="*/ 2147483647 w 585"/>
              <a:gd name="T25" fmla="*/ 2147483647 h 493"/>
              <a:gd name="T26" fmla="*/ 2147483647 w 585"/>
              <a:gd name="T27" fmla="*/ 2147483647 h 493"/>
              <a:gd name="T28" fmla="*/ 2147483647 w 585"/>
              <a:gd name="T29" fmla="*/ 2147483647 h 493"/>
              <a:gd name="T30" fmla="*/ 2147483647 w 585"/>
              <a:gd name="T31" fmla="*/ 2147483647 h 493"/>
              <a:gd name="T32" fmla="*/ 2147483647 w 585"/>
              <a:gd name="T33" fmla="*/ 2147483647 h 493"/>
              <a:gd name="T34" fmla="*/ 2147483647 w 585"/>
              <a:gd name="T35" fmla="*/ 2147483647 h 493"/>
              <a:gd name="T36" fmla="*/ 2147483647 w 585"/>
              <a:gd name="T37" fmla="*/ 2147483647 h 493"/>
              <a:gd name="T38" fmla="*/ 2147483647 w 585"/>
              <a:gd name="T39" fmla="*/ 2147483647 h 493"/>
              <a:gd name="T40" fmla="*/ 2147483647 w 585"/>
              <a:gd name="T41" fmla="*/ 2147483647 h 493"/>
              <a:gd name="T42" fmla="*/ 2147483647 w 585"/>
              <a:gd name="T43" fmla="*/ 2147483647 h 493"/>
              <a:gd name="T44" fmla="*/ 2147483647 w 585"/>
              <a:gd name="T45" fmla="*/ 2147483647 h 493"/>
              <a:gd name="T46" fmla="*/ 2147483647 w 585"/>
              <a:gd name="T47" fmla="*/ 2147483647 h 493"/>
              <a:gd name="T48" fmla="*/ 2147483647 w 585"/>
              <a:gd name="T49" fmla="*/ 2147483647 h 493"/>
              <a:gd name="T50" fmla="*/ 2147483647 w 585"/>
              <a:gd name="T51" fmla="*/ 2147483647 h 493"/>
              <a:gd name="T52" fmla="*/ 2147483647 w 585"/>
              <a:gd name="T53" fmla="*/ 2147483647 h 493"/>
              <a:gd name="T54" fmla="*/ 2147483647 w 585"/>
              <a:gd name="T55" fmla="*/ 2147483647 h 493"/>
              <a:gd name="T56" fmla="*/ 2147483647 w 585"/>
              <a:gd name="T57" fmla="*/ 2147483647 h 493"/>
              <a:gd name="T58" fmla="*/ 2147483647 w 585"/>
              <a:gd name="T59" fmla="*/ 2147483647 h 493"/>
              <a:gd name="T60" fmla="*/ 2147483647 w 585"/>
              <a:gd name="T61" fmla="*/ 2147483647 h 493"/>
              <a:gd name="T62" fmla="*/ 2147483647 w 585"/>
              <a:gd name="T63" fmla="*/ 2147483647 h 493"/>
              <a:gd name="T64" fmla="*/ 2147483647 w 585"/>
              <a:gd name="T65" fmla="*/ 2147483647 h 493"/>
              <a:gd name="T66" fmla="*/ 2147483647 w 585"/>
              <a:gd name="T67" fmla="*/ 2147483647 h 493"/>
              <a:gd name="T68" fmla="*/ 2147483647 w 585"/>
              <a:gd name="T69" fmla="*/ 2147483647 h 493"/>
              <a:gd name="T70" fmla="*/ 2147483647 w 585"/>
              <a:gd name="T71" fmla="*/ 2147483647 h 493"/>
              <a:gd name="T72" fmla="*/ 2147483647 w 585"/>
              <a:gd name="T73" fmla="*/ 2147483647 h 493"/>
              <a:gd name="T74" fmla="*/ 2147483647 w 585"/>
              <a:gd name="T75" fmla="*/ 2147483647 h 493"/>
              <a:gd name="T76" fmla="*/ 2147483647 w 585"/>
              <a:gd name="T77" fmla="*/ 2147483647 h 493"/>
              <a:gd name="T78" fmla="*/ 2147483647 w 585"/>
              <a:gd name="T79" fmla="*/ 2147483647 h 493"/>
              <a:gd name="T80" fmla="*/ 2147483647 w 585"/>
              <a:gd name="T81" fmla="*/ 2147483647 h 493"/>
              <a:gd name="T82" fmla="*/ 2147483647 w 585"/>
              <a:gd name="T83" fmla="*/ 2147483647 h 493"/>
              <a:gd name="T84" fmla="*/ 2147483647 w 585"/>
              <a:gd name="T85" fmla="*/ 2147483647 h 493"/>
              <a:gd name="T86" fmla="*/ 2147483647 w 585"/>
              <a:gd name="T87" fmla="*/ 2147483647 h 493"/>
              <a:gd name="T88" fmla="*/ 2147483647 w 585"/>
              <a:gd name="T89" fmla="*/ 2147483647 h 493"/>
              <a:gd name="T90" fmla="*/ 2147483647 w 585"/>
              <a:gd name="T91" fmla="*/ 2147483647 h 493"/>
              <a:gd name="T92" fmla="*/ 2147483647 w 585"/>
              <a:gd name="T93" fmla="*/ 2147483647 h 493"/>
              <a:gd name="T94" fmla="*/ 2147483647 w 585"/>
              <a:gd name="T95" fmla="*/ 2147483647 h 493"/>
              <a:gd name="T96" fmla="*/ 2147483647 w 585"/>
              <a:gd name="T97" fmla="*/ 2147483647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5"/>
              <a:gd name="T148" fmla="*/ 0 h 493"/>
              <a:gd name="T149" fmla="*/ 585 w 585"/>
              <a:gd name="T150" fmla="*/ 493 h 4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66" name="Freeform 334">
            <a:extLst>
              <a:ext uri="{FF2B5EF4-FFF2-40B4-BE49-F238E27FC236}">
                <a16:creationId xmlns:a16="http://schemas.microsoft.com/office/drawing/2014/main" id="{A0D000E3-4822-4AF2-8EAB-36F078268248}"/>
              </a:ext>
            </a:extLst>
          </p:cNvPr>
          <p:cNvSpPr>
            <a:spLocks/>
          </p:cNvSpPr>
          <p:nvPr>
            <p:custDataLst>
              <p:tags r:id="rId237"/>
            </p:custDataLst>
          </p:nvPr>
        </p:nvSpPr>
        <p:spPr bwMode="auto">
          <a:xfrm>
            <a:off x="7080250" y="3924300"/>
            <a:ext cx="92075" cy="57150"/>
          </a:xfrm>
          <a:custGeom>
            <a:avLst/>
            <a:gdLst>
              <a:gd name="T0" fmla="*/ 0 w 212"/>
              <a:gd name="T1" fmla="*/ 2147483647 h 105"/>
              <a:gd name="T2" fmla="*/ 2147483647 w 212"/>
              <a:gd name="T3" fmla="*/ 2147483647 h 105"/>
              <a:gd name="T4" fmla="*/ 2147483647 w 212"/>
              <a:gd name="T5" fmla="*/ 2147483647 h 105"/>
              <a:gd name="T6" fmla="*/ 2147483647 w 212"/>
              <a:gd name="T7" fmla="*/ 2147483647 h 105"/>
              <a:gd name="T8" fmla="*/ 2147483647 w 212"/>
              <a:gd name="T9" fmla="*/ 2147483647 h 105"/>
              <a:gd name="T10" fmla="*/ 2147483647 w 212"/>
              <a:gd name="T11" fmla="*/ 2147483647 h 105"/>
              <a:gd name="T12" fmla="*/ 2147483647 w 212"/>
              <a:gd name="T13" fmla="*/ 2147483647 h 105"/>
              <a:gd name="T14" fmla="*/ 2147483647 w 212"/>
              <a:gd name="T15" fmla="*/ 2147483647 h 105"/>
              <a:gd name="T16" fmla="*/ 2147483647 w 212"/>
              <a:gd name="T17" fmla="*/ 2147483647 h 105"/>
              <a:gd name="T18" fmla="*/ 2147483647 w 212"/>
              <a:gd name="T19" fmla="*/ 2147483647 h 105"/>
              <a:gd name="T20" fmla="*/ 2147483647 w 212"/>
              <a:gd name="T21" fmla="*/ 2147483647 h 105"/>
              <a:gd name="T22" fmla="*/ 2147483647 w 212"/>
              <a:gd name="T23" fmla="*/ 2147483647 h 105"/>
              <a:gd name="T24" fmla="*/ 2147483647 w 212"/>
              <a:gd name="T25" fmla="*/ 0 h 105"/>
              <a:gd name="T26" fmla="*/ 2147483647 w 212"/>
              <a:gd name="T27" fmla="*/ 0 h 105"/>
              <a:gd name="T28" fmla="*/ 2147483647 w 212"/>
              <a:gd name="T29" fmla="*/ 2147483647 h 105"/>
              <a:gd name="T30" fmla="*/ 2147483647 w 212"/>
              <a:gd name="T31" fmla="*/ 2147483647 h 105"/>
              <a:gd name="T32" fmla="*/ 2147483647 w 212"/>
              <a:gd name="T33" fmla="*/ 2147483647 h 105"/>
              <a:gd name="T34" fmla="*/ 2147483647 w 212"/>
              <a:gd name="T35" fmla="*/ 2147483647 h 105"/>
              <a:gd name="T36" fmla="*/ 2147483647 w 212"/>
              <a:gd name="T37" fmla="*/ 2147483647 h 105"/>
              <a:gd name="T38" fmla="*/ 2147483647 w 212"/>
              <a:gd name="T39" fmla="*/ 2147483647 h 105"/>
              <a:gd name="T40" fmla="*/ 2147483647 w 212"/>
              <a:gd name="T41" fmla="*/ 2147483647 h 105"/>
              <a:gd name="T42" fmla="*/ 2147483647 w 212"/>
              <a:gd name="T43" fmla="*/ 2147483647 h 105"/>
              <a:gd name="T44" fmla="*/ 2147483647 w 212"/>
              <a:gd name="T45" fmla="*/ 2147483647 h 105"/>
              <a:gd name="T46" fmla="*/ 0 w 212"/>
              <a:gd name="T47" fmla="*/ 2147483647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2"/>
              <a:gd name="T73" fmla="*/ 0 h 105"/>
              <a:gd name="T74" fmla="*/ 212 w 212"/>
              <a:gd name="T75" fmla="*/ 105 h 1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67" name="Freeform 335">
            <a:extLst>
              <a:ext uri="{FF2B5EF4-FFF2-40B4-BE49-F238E27FC236}">
                <a16:creationId xmlns:a16="http://schemas.microsoft.com/office/drawing/2014/main" id="{2043E79B-784D-416F-AEA0-A209060FA766}"/>
              </a:ext>
            </a:extLst>
          </p:cNvPr>
          <p:cNvSpPr>
            <a:spLocks/>
          </p:cNvSpPr>
          <p:nvPr>
            <p:custDataLst>
              <p:tags r:id="rId238"/>
            </p:custDataLst>
          </p:nvPr>
        </p:nvSpPr>
        <p:spPr bwMode="auto">
          <a:xfrm>
            <a:off x="7196138" y="3590925"/>
            <a:ext cx="42862" cy="88900"/>
          </a:xfrm>
          <a:custGeom>
            <a:avLst/>
            <a:gdLst>
              <a:gd name="T0" fmla="*/ 0 w 92"/>
              <a:gd name="T1" fmla="*/ 2147483647 h 166"/>
              <a:gd name="T2" fmla="*/ 0 w 92"/>
              <a:gd name="T3" fmla="*/ 2147483647 h 166"/>
              <a:gd name="T4" fmla="*/ 2147483647 w 92"/>
              <a:gd name="T5" fmla="*/ 2147483647 h 166"/>
              <a:gd name="T6" fmla="*/ 2147483647 w 92"/>
              <a:gd name="T7" fmla="*/ 2147483647 h 166"/>
              <a:gd name="T8" fmla="*/ 2147483647 w 92"/>
              <a:gd name="T9" fmla="*/ 2147483647 h 166"/>
              <a:gd name="T10" fmla="*/ 2147483647 w 92"/>
              <a:gd name="T11" fmla="*/ 2147483647 h 166"/>
              <a:gd name="T12" fmla="*/ 2147483647 w 92"/>
              <a:gd name="T13" fmla="*/ 2147483647 h 166"/>
              <a:gd name="T14" fmla="*/ 2147483647 w 92"/>
              <a:gd name="T15" fmla="*/ 2147483647 h 166"/>
              <a:gd name="T16" fmla="*/ 2147483647 w 92"/>
              <a:gd name="T17" fmla="*/ 2147483647 h 166"/>
              <a:gd name="T18" fmla="*/ 2147483647 w 92"/>
              <a:gd name="T19" fmla="*/ 2147483647 h 166"/>
              <a:gd name="T20" fmla="*/ 2147483647 w 92"/>
              <a:gd name="T21" fmla="*/ 2147483647 h 166"/>
              <a:gd name="T22" fmla="*/ 2147483647 w 92"/>
              <a:gd name="T23" fmla="*/ 2147483647 h 166"/>
              <a:gd name="T24" fmla="*/ 2147483647 w 92"/>
              <a:gd name="T25" fmla="*/ 2147483647 h 166"/>
              <a:gd name="T26" fmla="*/ 2147483647 w 92"/>
              <a:gd name="T27" fmla="*/ 2147483647 h 166"/>
              <a:gd name="T28" fmla="*/ 2147483647 w 92"/>
              <a:gd name="T29" fmla="*/ 2147483647 h 166"/>
              <a:gd name="T30" fmla="*/ 2147483647 w 92"/>
              <a:gd name="T31" fmla="*/ 2147483647 h 166"/>
              <a:gd name="T32" fmla="*/ 2147483647 w 92"/>
              <a:gd name="T33" fmla="*/ 2147483647 h 166"/>
              <a:gd name="T34" fmla="*/ 2147483647 w 92"/>
              <a:gd name="T35" fmla="*/ 2147483647 h 166"/>
              <a:gd name="T36" fmla="*/ 2147483647 w 92"/>
              <a:gd name="T37" fmla="*/ 2147483647 h 166"/>
              <a:gd name="T38" fmla="*/ 2147483647 w 92"/>
              <a:gd name="T39" fmla="*/ 2147483647 h 166"/>
              <a:gd name="T40" fmla="*/ 2147483647 w 92"/>
              <a:gd name="T41" fmla="*/ 2147483647 h 166"/>
              <a:gd name="T42" fmla="*/ 2147483647 w 92"/>
              <a:gd name="T43" fmla="*/ 2147483647 h 166"/>
              <a:gd name="T44" fmla="*/ 2147483647 w 92"/>
              <a:gd name="T45" fmla="*/ 2147483647 h 166"/>
              <a:gd name="T46" fmla="*/ 2147483647 w 92"/>
              <a:gd name="T47" fmla="*/ 2147483647 h 166"/>
              <a:gd name="T48" fmla="*/ 2147483647 w 92"/>
              <a:gd name="T49" fmla="*/ 2147483647 h 166"/>
              <a:gd name="T50" fmla="*/ 2147483647 w 92"/>
              <a:gd name="T51" fmla="*/ 2147483647 h 166"/>
              <a:gd name="T52" fmla="*/ 2147483647 w 92"/>
              <a:gd name="T53" fmla="*/ 2147483647 h 166"/>
              <a:gd name="T54" fmla="*/ 2147483647 w 92"/>
              <a:gd name="T55" fmla="*/ 2147483647 h 166"/>
              <a:gd name="T56" fmla="*/ 2147483647 w 92"/>
              <a:gd name="T57" fmla="*/ 2147483647 h 166"/>
              <a:gd name="T58" fmla="*/ 2147483647 w 92"/>
              <a:gd name="T59" fmla="*/ 2147483647 h 166"/>
              <a:gd name="T60" fmla="*/ 2147483647 w 92"/>
              <a:gd name="T61" fmla="*/ 2147483647 h 166"/>
              <a:gd name="T62" fmla="*/ 2147483647 w 92"/>
              <a:gd name="T63" fmla="*/ 2147483647 h 166"/>
              <a:gd name="T64" fmla="*/ 2147483647 w 92"/>
              <a:gd name="T65" fmla="*/ 2147483647 h 166"/>
              <a:gd name="T66" fmla="*/ 2147483647 w 92"/>
              <a:gd name="T67" fmla="*/ 2147483647 h 166"/>
              <a:gd name="T68" fmla="*/ 2147483647 w 92"/>
              <a:gd name="T69" fmla="*/ 2147483647 h 166"/>
              <a:gd name="T70" fmla="*/ 2147483647 w 92"/>
              <a:gd name="T71" fmla="*/ 2147483647 h 166"/>
              <a:gd name="T72" fmla="*/ 2147483647 w 92"/>
              <a:gd name="T73" fmla="*/ 2147483647 h 166"/>
              <a:gd name="T74" fmla="*/ 2147483647 w 92"/>
              <a:gd name="T75" fmla="*/ 2147483647 h 166"/>
              <a:gd name="T76" fmla="*/ 2147483647 w 92"/>
              <a:gd name="T77" fmla="*/ 2147483647 h 166"/>
              <a:gd name="T78" fmla="*/ 2147483647 w 92"/>
              <a:gd name="T79" fmla="*/ 2147483647 h 166"/>
              <a:gd name="T80" fmla="*/ 2147483647 w 92"/>
              <a:gd name="T81" fmla="*/ 2147483647 h 166"/>
              <a:gd name="T82" fmla="*/ 2147483647 w 92"/>
              <a:gd name="T83" fmla="*/ 2147483647 h 166"/>
              <a:gd name="T84" fmla="*/ 2147483647 w 92"/>
              <a:gd name="T85" fmla="*/ 2147483647 h 166"/>
              <a:gd name="T86" fmla="*/ 2147483647 w 92"/>
              <a:gd name="T87" fmla="*/ 2147483647 h 166"/>
              <a:gd name="T88" fmla="*/ 2147483647 w 92"/>
              <a:gd name="T89" fmla="*/ 2147483647 h 166"/>
              <a:gd name="T90" fmla="*/ 0 w 92"/>
              <a:gd name="T91" fmla="*/ 0 h 166"/>
              <a:gd name="T92" fmla="*/ 0 w 92"/>
              <a:gd name="T93" fmla="*/ 2147483647 h 166"/>
              <a:gd name="T94" fmla="*/ 0 w 92"/>
              <a:gd name="T95" fmla="*/ 2147483647 h 166"/>
              <a:gd name="T96" fmla="*/ 0 w 92"/>
              <a:gd name="T97" fmla="*/ 2147483647 h 166"/>
              <a:gd name="T98" fmla="*/ 0 w 92"/>
              <a:gd name="T99" fmla="*/ 2147483647 h 166"/>
              <a:gd name="T100" fmla="*/ 0 w 92"/>
              <a:gd name="T101" fmla="*/ 2147483647 h 166"/>
              <a:gd name="T102" fmla="*/ 0 w 92"/>
              <a:gd name="T103" fmla="*/ 2147483647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2"/>
              <a:gd name="T157" fmla="*/ 0 h 166"/>
              <a:gd name="T158" fmla="*/ 92 w 92"/>
              <a:gd name="T159" fmla="*/ 166 h 1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68" name="Freeform 336">
            <a:extLst>
              <a:ext uri="{FF2B5EF4-FFF2-40B4-BE49-F238E27FC236}">
                <a16:creationId xmlns:a16="http://schemas.microsoft.com/office/drawing/2014/main" id="{917F3166-EDAA-431F-BCDD-82F2834E472C}"/>
              </a:ext>
            </a:extLst>
          </p:cNvPr>
          <p:cNvSpPr>
            <a:spLocks/>
          </p:cNvSpPr>
          <p:nvPr>
            <p:custDataLst>
              <p:tags r:id="rId239"/>
            </p:custDataLst>
          </p:nvPr>
        </p:nvSpPr>
        <p:spPr bwMode="auto">
          <a:xfrm>
            <a:off x="7208838" y="3735388"/>
            <a:ext cx="71437" cy="55562"/>
          </a:xfrm>
          <a:custGeom>
            <a:avLst/>
            <a:gdLst>
              <a:gd name="T0" fmla="*/ 2147483647 w 166"/>
              <a:gd name="T1" fmla="*/ 0 h 62"/>
              <a:gd name="T2" fmla="*/ 2147483647 w 166"/>
              <a:gd name="T3" fmla="*/ 2147483647 h 62"/>
              <a:gd name="T4" fmla="*/ 2147483647 w 166"/>
              <a:gd name="T5" fmla="*/ 2147483647 h 62"/>
              <a:gd name="T6" fmla="*/ 2147483647 w 166"/>
              <a:gd name="T7" fmla="*/ 2147483647 h 62"/>
              <a:gd name="T8" fmla="*/ 2147483647 w 166"/>
              <a:gd name="T9" fmla="*/ 2147483647 h 62"/>
              <a:gd name="T10" fmla="*/ 2147483647 w 166"/>
              <a:gd name="T11" fmla="*/ 2147483647 h 62"/>
              <a:gd name="T12" fmla="*/ 2147483647 w 166"/>
              <a:gd name="T13" fmla="*/ 2147483647 h 62"/>
              <a:gd name="T14" fmla="*/ 2147483647 w 166"/>
              <a:gd name="T15" fmla="*/ 2147483647 h 62"/>
              <a:gd name="T16" fmla="*/ 2147483647 w 166"/>
              <a:gd name="T17" fmla="*/ 2147483647 h 62"/>
              <a:gd name="T18" fmla="*/ 2147483647 w 166"/>
              <a:gd name="T19" fmla="*/ 2147483647 h 62"/>
              <a:gd name="T20" fmla="*/ 2147483647 w 166"/>
              <a:gd name="T21" fmla="*/ 0 h 62"/>
              <a:gd name="T22" fmla="*/ 2147483647 w 166"/>
              <a:gd name="T23" fmla="*/ 2147483647 h 62"/>
              <a:gd name="T24" fmla="*/ 2147483647 w 166"/>
              <a:gd name="T25" fmla="*/ 2147483647 h 62"/>
              <a:gd name="T26" fmla="*/ 2147483647 w 166"/>
              <a:gd name="T27" fmla="*/ 2147483647 h 62"/>
              <a:gd name="T28" fmla="*/ 2147483647 w 166"/>
              <a:gd name="T29" fmla="*/ 2147483647 h 62"/>
              <a:gd name="T30" fmla="*/ 2147483647 w 166"/>
              <a:gd name="T31" fmla="*/ 2147483647 h 62"/>
              <a:gd name="T32" fmla="*/ 2147483647 w 166"/>
              <a:gd name="T33" fmla="*/ 2147483647 h 62"/>
              <a:gd name="T34" fmla="*/ 2147483647 w 166"/>
              <a:gd name="T35" fmla="*/ 2147483647 h 62"/>
              <a:gd name="T36" fmla="*/ 2147483647 w 166"/>
              <a:gd name="T37" fmla="*/ 2147483647 h 62"/>
              <a:gd name="T38" fmla="*/ 2147483647 w 166"/>
              <a:gd name="T39" fmla="*/ 2147483647 h 62"/>
              <a:gd name="T40" fmla="*/ 2147483647 w 166"/>
              <a:gd name="T41" fmla="*/ 2147483647 h 62"/>
              <a:gd name="T42" fmla="*/ 2147483647 w 166"/>
              <a:gd name="T43" fmla="*/ 2147483647 h 62"/>
              <a:gd name="T44" fmla="*/ 2147483647 w 166"/>
              <a:gd name="T45" fmla="*/ 2147483647 h 62"/>
              <a:gd name="T46" fmla="*/ 2147483647 w 166"/>
              <a:gd name="T47" fmla="*/ 2147483647 h 62"/>
              <a:gd name="T48" fmla="*/ 2147483647 w 166"/>
              <a:gd name="T49" fmla="*/ 2147483647 h 62"/>
              <a:gd name="T50" fmla="*/ 2147483647 w 166"/>
              <a:gd name="T51" fmla="*/ 2147483647 h 62"/>
              <a:gd name="T52" fmla="*/ 2147483647 w 166"/>
              <a:gd name="T53" fmla="*/ 2147483647 h 62"/>
              <a:gd name="T54" fmla="*/ 2147483647 w 166"/>
              <a:gd name="T55" fmla="*/ 2147483647 h 62"/>
              <a:gd name="T56" fmla="*/ 2147483647 w 166"/>
              <a:gd name="T57" fmla="*/ 2147483647 h 62"/>
              <a:gd name="T58" fmla="*/ 2147483647 w 166"/>
              <a:gd name="T59" fmla="*/ 2147483647 h 62"/>
              <a:gd name="T60" fmla="*/ 2147483647 w 166"/>
              <a:gd name="T61" fmla="*/ 2147483647 h 62"/>
              <a:gd name="T62" fmla="*/ 2147483647 w 166"/>
              <a:gd name="T63" fmla="*/ 2147483647 h 62"/>
              <a:gd name="T64" fmla="*/ 2147483647 w 166"/>
              <a:gd name="T65" fmla="*/ 2147483647 h 62"/>
              <a:gd name="T66" fmla="*/ 2147483647 w 166"/>
              <a:gd name="T67" fmla="*/ 2147483647 h 62"/>
              <a:gd name="T68" fmla="*/ 2147483647 w 166"/>
              <a:gd name="T69" fmla="*/ 2147483647 h 62"/>
              <a:gd name="T70" fmla="*/ 2147483647 w 166"/>
              <a:gd name="T71" fmla="*/ 2147483647 h 62"/>
              <a:gd name="T72" fmla="*/ 2147483647 w 166"/>
              <a:gd name="T73" fmla="*/ 2147483647 h 62"/>
              <a:gd name="T74" fmla="*/ 2147483647 w 166"/>
              <a:gd name="T75" fmla="*/ 2147483647 h 62"/>
              <a:gd name="T76" fmla="*/ 2147483647 w 166"/>
              <a:gd name="T77" fmla="*/ 2147483647 h 62"/>
              <a:gd name="T78" fmla="*/ 2147483647 w 166"/>
              <a:gd name="T79" fmla="*/ 2147483647 h 62"/>
              <a:gd name="T80" fmla="*/ 2147483647 w 166"/>
              <a:gd name="T81" fmla="*/ 2147483647 h 62"/>
              <a:gd name="T82" fmla="*/ 2147483647 w 166"/>
              <a:gd name="T83" fmla="*/ 2147483647 h 62"/>
              <a:gd name="T84" fmla="*/ 2147483647 w 166"/>
              <a:gd name="T85" fmla="*/ 2147483647 h 62"/>
              <a:gd name="T86" fmla="*/ 0 w 166"/>
              <a:gd name="T87" fmla="*/ 2147483647 h 62"/>
              <a:gd name="T88" fmla="*/ 2147483647 w 166"/>
              <a:gd name="T89" fmla="*/ 2147483647 h 62"/>
              <a:gd name="T90" fmla="*/ 2147483647 w 166"/>
              <a:gd name="T91" fmla="*/ 2147483647 h 62"/>
              <a:gd name="T92" fmla="*/ 2147483647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6"/>
              <a:gd name="T142" fmla="*/ 0 h 62"/>
              <a:gd name="T143" fmla="*/ 166 w 166"/>
              <a:gd name="T144" fmla="*/ 62 h 6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69" name="Freeform 337">
            <a:extLst>
              <a:ext uri="{FF2B5EF4-FFF2-40B4-BE49-F238E27FC236}">
                <a16:creationId xmlns:a16="http://schemas.microsoft.com/office/drawing/2014/main" id="{26D81045-8E6F-4DF2-9912-A1DF5B024788}"/>
              </a:ext>
            </a:extLst>
          </p:cNvPr>
          <p:cNvSpPr>
            <a:spLocks/>
          </p:cNvSpPr>
          <p:nvPr>
            <p:custDataLst>
              <p:tags r:id="rId240"/>
            </p:custDataLst>
          </p:nvPr>
        </p:nvSpPr>
        <p:spPr bwMode="auto">
          <a:xfrm>
            <a:off x="7285038" y="3659188"/>
            <a:ext cx="85725" cy="63500"/>
          </a:xfrm>
          <a:custGeom>
            <a:avLst/>
            <a:gdLst>
              <a:gd name="T0" fmla="*/ 2147483647 w 193"/>
              <a:gd name="T1" fmla="*/ 2147483647 h 121"/>
              <a:gd name="T2" fmla="*/ 2147483647 w 193"/>
              <a:gd name="T3" fmla="*/ 2147483647 h 121"/>
              <a:gd name="T4" fmla="*/ 2147483647 w 193"/>
              <a:gd name="T5" fmla="*/ 2147483647 h 121"/>
              <a:gd name="T6" fmla="*/ 2147483647 w 193"/>
              <a:gd name="T7" fmla="*/ 2147483647 h 121"/>
              <a:gd name="T8" fmla="*/ 2147483647 w 193"/>
              <a:gd name="T9" fmla="*/ 2147483647 h 121"/>
              <a:gd name="T10" fmla="*/ 2147483647 w 193"/>
              <a:gd name="T11" fmla="*/ 2147483647 h 121"/>
              <a:gd name="T12" fmla="*/ 2147483647 w 193"/>
              <a:gd name="T13" fmla="*/ 2147483647 h 121"/>
              <a:gd name="T14" fmla="*/ 2147483647 w 193"/>
              <a:gd name="T15" fmla="*/ 2147483647 h 121"/>
              <a:gd name="T16" fmla="*/ 2147483647 w 193"/>
              <a:gd name="T17" fmla="*/ 2147483647 h 121"/>
              <a:gd name="T18" fmla="*/ 2147483647 w 193"/>
              <a:gd name="T19" fmla="*/ 2147483647 h 121"/>
              <a:gd name="T20" fmla="*/ 2147483647 w 193"/>
              <a:gd name="T21" fmla="*/ 2147483647 h 121"/>
              <a:gd name="T22" fmla="*/ 2147483647 w 193"/>
              <a:gd name="T23" fmla="*/ 2147483647 h 121"/>
              <a:gd name="T24" fmla="*/ 2147483647 w 193"/>
              <a:gd name="T25" fmla="*/ 2147483647 h 121"/>
              <a:gd name="T26" fmla="*/ 2147483647 w 193"/>
              <a:gd name="T27" fmla="*/ 2147483647 h 121"/>
              <a:gd name="T28" fmla="*/ 2147483647 w 193"/>
              <a:gd name="T29" fmla="*/ 2147483647 h 121"/>
              <a:gd name="T30" fmla="*/ 2147483647 w 193"/>
              <a:gd name="T31" fmla="*/ 2147483647 h 121"/>
              <a:gd name="T32" fmla="*/ 2147483647 w 193"/>
              <a:gd name="T33" fmla="*/ 2147483647 h 121"/>
              <a:gd name="T34" fmla="*/ 2147483647 w 193"/>
              <a:gd name="T35" fmla="*/ 2147483647 h 121"/>
              <a:gd name="T36" fmla="*/ 2147483647 w 193"/>
              <a:gd name="T37" fmla="*/ 2147483647 h 121"/>
              <a:gd name="T38" fmla="*/ 2147483647 w 193"/>
              <a:gd name="T39" fmla="*/ 2147483647 h 121"/>
              <a:gd name="T40" fmla="*/ 2147483647 w 193"/>
              <a:gd name="T41" fmla="*/ 2147483647 h 121"/>
              <a:gd name="T42" fmla="*/ 2147483647 w 193"/>
              <a:gd name="T43" fmla="*/ 2147483647 h 121"/>
              <a:gd name="T44" fmla="*/ 2147483647 w 193"/>
              <a:gd name="T45" fmla="*/ 2147483647 h 121"/>
              <a:gd name="T46" fmla="*/ 2147483647 w 193"/>
              <a:gd name="T47" fmla="*/ 2147483647 h 121"/>
              <a:gd name="T48" fmla="*/ 2147483647 w 193"/>
              <a:gd name="T49" fmla="*/ 2147483647 h 121"/>
              <a:gd name="T50" fmla="*/ 2147483647 w 193"/>
              <a:gd name="T51" fmla="*/ 2147483647 h 121"/>
              <a:gd name="T52" fmla="*/ 2147483647 w 193"/>
              <a:gd name="T53" fmla="*/ 2147483647 h 121"/>
              <a:gd name="T54" fmla="*/ 2147483647 w 193"/>
              <a:gd name="T55" fmla="*/ 2147483647 h 121"/>
              <a:gd name="T56" fmla="*/ 2147483647 w 193"/>
              <a:gd name="T57" fmla="*/ 2147483647 h 121"/>
              <a:gd name="T58" fmla="*/ 0 w 193"/>
              <a:gd name="T59" fmla="*/ 2147483647 h 121"/>
              <a:gd name="T60" fmla="*/ 2147483647 w 193"/>
              <a:gd name="T61" fmla="*/ 2147483647 h 121"/>
              <a:gd name="T62" fmla="*/ 2147483647 w 193"/>
              <a:gd name="T63" fmla="*/ 2147483647 h 121"/>
              <a:gd name="T64" fmla="*/ 2147483647 w 193"/>
              <a:gd name="T65" fmla="*/ 2147483647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3"/>
              <a:gd name="T100" fmla="*/ 0 h 121"/>
              <a:gd name="T101" fmla="*/ 193 w 193"/>
              <a:gd name="T102" fmla="*/ 121 h 1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70" name="Freeform 338">
            <a:extLst>
              <a:ext uri="{FF2B5EF4-FFF2-40B4-BE49-F238E27FC236}">
                <a16:creationId xmlns:a16="http://schemas.microsoft.com/office/drawing/2014/main" id="{39244BB9-4A05-4466-88AC-F151C574D34F}"/>
              </a:ext>
            </a:extLst>
          </p:cNvPr>
          <p:cNvSpPr>
            <a:spLocks/>
          </p:cNvSpPr>
          <p:nvPr>
            <p:custDataLst>
              <p:tags r:id="rId241"/>
            </p:custDataLst>
          </p:nvPr>
        </p:nvSpPr>
        <p:spPr bwMode="auto">
          <a:xfrm>
            <a:off x="6973888" y="3597275"/>
            <a:ext cx="166687" cy="230188"/>
          </a:xfrm>
          <a:custGeom>
            <a:avLst/>
            <a:gdLst>
              <a:gd name="T0" fmla="*/ 2147483647 w 379"/>
              <a:gd name="T1" fmla="*/ 2147483647 h 437"/>
              <a:gd name="T2" fmla="*/ 2147483647 w 379"/>
              <a:gd name="T3" fmla="*/ 2147483647 h 437"/>
              <a:gd name="T4" fmla="*/ 2147483647 w 379"/>
              <a:gd name="T5" fmla="*/ 2147483647 h 437"/>
              <a:gd name="T6" fmla="*/ 2147483647 w 379"/>
              <a:gd name="T7" fmla="*/ 2147483647 h 437"/>
              <a:gd name="T8" fmla="*/ 2147483647 w 379"/>
              <a:gd name="T9" fmla="*/ 2147483647 h 437"/>
              <a:gd name="T10" fmla="*/ 2147483647 w 379"/>
              <a:gd name="T11" fmla="*/ 2147483647 h 437"/>
              <a:gd name="T12" fmla="*/ 2147483647 w 379"/>
              <a:gd name="T13" fmla="*/ 2147483647 h 437"/>
              <a:gd name="T14" fmla="*/ 2147483647 w 379"/>
              <a:gd name="T15" fmla="*/ 2147483647 h 437"/>
              <a:gd name="T16" fmla="*/ 2147483647 w 379"/>
              <a:gd name="T17" fmla="*/ 2147483647 h 437"/>
              <a:gd name="T18" fmla="*/ 2147483647 w 379"/>
              <a:gd name="T19" fmla="*/ 2147483647 h 437"/>
              <a:gd name="T20" fmla="*/ 2147483647 w 379"/>
              <a:gd name="T21" fmla="*/ 2147483647 h 437"/>
              <a:gd name="T22" fmla="*/ 2147483647 w 379"/>
              <a:gd name="T23" fmla="*/ 2147483647 h 437"/>
              <a:gd name="T24" fmla="*/ 2147483647 w 379"/>
              <a:gd name="T25" fmla="*/ 2147483647 h 437"/>
              <a:gd name="T26" fmla="*/ 2147483647 w 379"/>
              <a:gd name="T27" fmla="*/ 2147483647 h 437"/>
              <a:gd name="T28" fmla="*/ 2147483647 w 379"/>
              <a:gd name="T29" fmla="*/ 2147483647 h 437"/>
              <a:gd name="T30" fmla="*/ 2147483647 w 379"/>
              <a:gd name="T31" fmla="*/ 2147483647 h 437"/>
              <a:gd name="T32" fmla="*/ 2147483647 w 379"/>
              <a:gd name="T33" fmla="*/ 2147483647 h 437"/>
              <a:gd name="T34" fmla="*/ 2147483647 w 379"/>
              <a:gd name="T35" fmla="*/ 2147483647 h 437"/>
              <a:gd name="T36" fmla="*/ 2147483647 w 379"/>
              <a:gd name="T37" fmla="*/ 2147483647 h 437"/>
              <a:gd name="T38" fmla="*/ 2147483647 w 379"/>
              <a:gd name="T39" fmla="*/ 2147483647 h 437"/>
              <a:gd name="T40" fmla="*/ 2147483647 w 379"/>
              <a:gd name="T41" fmla="*/ 2147483647 h 437"/>
              <a:gd name="T42" fmla="*/ 2147483647 w 379"/>
              <a:gd name="T43" fmla="*/ 2147483647 h 437"/>
              <a:gd name="T44" fmla="*/ 2147483647 w 379"/>
              <a:gd name="T45" fmla="*/ 2147483647 h 437"/>
              <a:gd name="T46" fmla="*/ 2147483647 w 379"/>
              <a:gd name="T47" fmla="*/ 2147483647 h 437"/>
              <a:gd name="T48" fmla="*/ 2147483647 w 379"/>
              <a:gd name="T49" fmla="*/ 2147483647 h 437"/>
              <a:gd name="T50" fmla="*/ 2147483647 w 379"/>
              <a:gd name="T51" fmla="*/ 2147483647 h 437"/>
              <a:gd name="T52" fmla="*/ 2147483647 w 379"/>
              <a:gd name="T53" fmla="*/ 2147483647 h 437"/>
              <a:gd name="T54" fmla="*/ 2147483647 w 379"/>
              <a:gd name="T55" fmla="*/ 2147483647 h 437"/>
              <a:gd name="T56" fmla="*/ 2147483647 w 379"/>
              <a:gd name="T57" fmla="*/ 2147483647 h 437"/>
              <a:gd name="T58" fmla="*/ 2147483647 w 379"/>
              <a:gd name="T59" fmla="*/ 2147483647 h 437"/>
              <a:gd name="T60" fmla="*/ 2147483647 w 379"/>
              <a:gd name="T61" fmla="*/ 2147483647 h 437"/>
              <a:gd name="T62" fmla="*/ 2147483647 w 379"/>
              <a:gd name="T63" fmla="*/ 2147483647 h 437"/>
              <a:gd name="T64" fmla="*/ 2147483647 w 379"/>
              <a:gd name="T65" fmla="*/ 2147483647 h 437"/>
              <a:gd name="T66" fmla="*/ 2147483647 w 379"/>
              <a:gd name="T67" fmla="*/ 2147483647 h 437"/>
              <a:gd name="T68" fmla="*/ 2147483647 w 379"/>
              <a:gd name="T69" fmla="*/ 2147483647 h 437"/>
              <a:gd name="T70" fmla="*/ 2147483647 w 379"/>
              <a:gd name="T71" fmla="*/ 2147483647 h 437"/>
              <a:gd name="T72" fmla="*/ 2147483647 w 379"/>
              <a:gd name="T73" fmla="*/ 2147483647 h 437"/>
              <a:gd name="T74" fmla="*/ 2147483647 w 379"/>
              <a:gd name="T75" fmla="*/ 2147483647 h 437"/>
              <a:gd name="T76" fmla="*/ 2147483647 w 379"/>
              <a:gd name="T77" fmla="*/ 2147483647 h 437"/>
              <a:gd name="T78" fmla="*/ 2147483647 w 379"/>
              <a:gd name="T79" fmla="*/ 2147483647 h 437"/>
              <a:gd name="T80" fmla="*/ 2147483647 w 379"/>
              <a:gd name="T81" fmla="*/ 2147483647 h 437"/>
              <a:gd name="T82" fmla="*/ 2147483647 w 379"/>
              <a:gd name="T83" fmla="*/ 2147483647 h 437"/>
              <a:gd name="T84" fmla="*/ 2147483647 w 379"/>
              <a:gd name="T85" fmla="*/ 2147483647 h 437"/>
              <a:gd name="T86" fmla="*/ 2147483647 w 379"/>
              <a:gd name="T87" fmla="*/ 2147483647 h 437"/>
              <a:gd name="T88" fmla="*/ 2147483647 w 379"/>
              <a:gd name="T89" fmla="*/ 2147483647 h 437"/>
              <a:gd name="T90" fmla="*/ 2147483647 w 379"/>
              <a:gd name="T91" fmla="*/ 2147483647 h 437"/>
              <a:gd name="T92" fmla="*/ 2147483647 w 379"/>
              <a:gd name="T93" fmla="*/ 2147483647 h 437"/>
              <a:gd name="T94" fmla="*/ 2147483647 w 379"/>
              <a:gd name="T95" fmla="*/ 2147483647 h 437"/>
              <a:gd name="T96" fmla="*/ 2147483647 w 379"/>
              <a:gd name="T97" fmla="*/ 2147483647 h 437"/>
              <a:gd name="T98" fmla="*/ 2147483647 w 379"/>
              <a:gd name="T99" fmla="*/ 2147483647 h 437"/>
              <a:gd name="T100" fmla="*/ 2147483647 w 379"/>
              <a:gd name="T101" fmla="*/ 2147483647 h 437"/>
              <a:gd name="T102" fmla="*/ 2147483647 w 379"/>
              <a:gd name="T103" fmla="*/ 2147483647 h 437"/>
              <a:gd name="T104" fmla="*/ 2147483647 w 379"/>
              <a:gd name="T105" fmla="*/ 2147483647 h 437"/>
              <a:gd name="T106" fmla="*/ 2147483647 w 379"/>
              <a:gd name="T107" fmla="*/ 2147483647 h 437"/>
              <a:gd name="T108" fmla="*/ 2147483647 w 379"/>
              <a:gd name="T109" fmla="*/ 2147483647 h 437"/>
              <a:gd name="T110" fmla="*/ 2147483647 w 379"/>
              <a:gd name="T111" fmla="*/ 2147483647 h 437"/>
              <a:gd name="T112" fmla="*/ 2147483647 w 379"/>
              <a:gd name="T113" fmla="*/ 2147483647 h 437"/>
              <a:gd name="T114" fmla="*/ 2147483647 w 379"/>
              <a:gd name="T115" fmla="*/ 2147483647 h 437"/>
              <a:gd name="T116" fmla="*/ 2147483647 w 379"/>
              <a:gd name="T117" fmla="*/ 2147483647 h 437"/>
              <a:gd name="T118" fmla="*/ 2147483647 w 379"/>
              <a:gd name="T119" fmla="*/ 2147483647 h 437"/>
              <a:gd name="T120" fmla="*/ 2147483647 w 379"/>
              <a:gd name="T121" fmla="*/ 2147483647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9"/>
              <a:gd name="T184" fmla="*/ 0 h 437"/>
              <a:gd name="T185" fmla="*/ 379 w 379"/>
              <a:gd name="T186" fmla="*/ 437 h 4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71" name="Freeform 339">
            <a:extLst>
              <a:ext uri="{FF2B5EF4-FFF2-40B4-BE49-F238E27FC236}">
                <a16:creationId xmlns:a16="http://schemas.microsoft.com/office/drawing/2014/main" id="{6B62E408-9355-429F-BFC2-AB499B117771}"/>
              </a:ext>
            </a:extLst>
          </p:cNvPr>
          <p:cNvSpPr>
            <a:spLocks/>
          </p:cNvSpPr>
          <p:nvPr>
            <p:custDataLst>
              <p:tags r:id="rId242"/>
            </p:custDataLst>
          </p:nvPr>
        </p:nvSpPr>
        <p:spPr bwMode="auto">
          <a:xfrm>
            <a:off x="6638925" y="3838575"/>
            <a:ext cx="250825" cy="95250"/>
          </a:xfrm>
          <a:custGeom>
            <a:avLst/>
            <a:gdLst>
              <a:gd name="T0" fmla="*/ 2147483647 w 578"/>
              <a:gd name="T1" fmla="*/ 2147483647 h 184"/>
              <a:gd name="T2" fmla="*/ 2147483647 w 578"/>
              <a:gd name="T3" fmla="*/ 2147483647 h 184"/>
              <a:gd name="T4" fmla="*/ 2147483647 w 578"/>
              <a:gd name="T5" fmla="*/ 2147483647 h 184"/>
              <a:gd name="T6" fmla="*/ 2147483647 w 578"/>
              <a:gd name="T7" fmla="*/ 0 h 184"/>
              <a:gd name="T8" fmla="*/ 2147483647 w 578"/>
              <a:gd name="T9" fmla="*/ 2147483647 h 184"/>
              <a:gd name="T10" fmla="*/ 2147483647 w 578"/>
              <a:gd name="T11" fmla="*/ 2147483647 h 184"/>
              <a:gd name="T12" fmla="*/ 2147483647 w 578"/>
              <a:gd name="T13" fmla="*/ 2147483647 h 184"/>
              <a:gd name="T14" fmla="*/ 2147483647 w 578"/>
              <a:gd name="T15" fmla="*/ 2147483647 h 184"/>
              <a:gd name="T16" fmla="*/ 2147483647 w 578"/>
              <a:gd name="T17" fmla="*/ 2147483647 h 184"/>
              <a:gd name="T18" fmla="*/ 2147483647 w 578"/>
              <a:gd name="T19" fmla="*/ 2147483647 h 184"/>
              <a:gd name="T20" fmla="*/ 2147483647 w 578"/>
              <a:gd name="T21" fmla="*/ 2147483647 h 184"/>
              <a:gd name="T22" fmla="*/ 2147483647 w 578"/>
              <a:gd name="T23" fmla="*/ 2147483647 h 184"/>
              <a:gd name="T24" fmla="*/ 2147483647 w 578"/>
              <a:gd name="T25" fmla="*/ 2147483647 h 184"/>
              <a:gd name="T26" fmla="*/ 2147483647 w 578"/>
              <a:gd name="T27" fmla="*/ 2147483647 h 184"/>
              <a:gd name="T28" fmla="*/ 2147483647 w 578"/>
              <a:gd name="T29" fmla="*/ 2147483647 h 184"/>
              <a:gd name="T30" fmla="*/ 2147483647 w 578"/>
              <a:gd name="T31" fmla="*/ 2147483647 h 184"/>
              <a:gd name="T32" fmla="*/ 2147483647 w 578"/>
              <a:gd name="T33" fmla="*/ 2147483647 h 184"/>
              <a:gd name="T34" fmla="*/ 2147483647 w 578"/>
              <a:gd name="T35" fmla="*/ 2147483647 h 184"/>
              <a:gd name="T36" fmla="*/ 2147483647 w 578"/>
              <a:gd name="T37" fmla="*/ 2147483647 h 184"/>
              <a:gd name="T38" fmla="*/ 2147483647 w 578"/>
              <a:gd name="T39" fmla="*/ 2147483647 h 184"/>
              <a:gd name="T40" fmla="*/ 2147483647 w 578"/>
              <a:gd name="T41" fmla="*/ 2147483647 h 184"/>
              <a:gd name="T42" fmla="*/ 2147483647 w 578"/>
              <a:gd name="T43" fmla="*/ 2147483647 h 184"/>
              <a:gd name="T44" fmla="*/ 2147483647 w 578"/>
              <a:gd name="T45" fmla="*/ 2147483647 h 184"/>
              <a:gd name="T46" fmla="*/ 2147483647 w 578"/>
              <a:gd name="T47" fmla="*/ 2147483647 h 184"/>
              <a:gd name="T48" fmla="*/ 2147483647 w 578"/>
              <a:gd name="T49" fmla="*/ 2147483647 h 184"/>
              <a:gd name="T50" fmla="*/ 2147483647 w 578"/>
              <a:gd name="T51" fmla="*/ 2147483647 h 184"/>
              <a:gd name="T52" fmla="*/ 2147483647 w 578"/>
              <a:gd name="T53" fmla="*/ 2147483647 h 184"/>
              <a:gd name="T54" fmla="*/ 2147483647 w 578"/>
              <a:gd name="T55" fmla="*/ 2147483647 h 184"/>
              <a:gd name="T56" fmla="*/ 2147483647 w 578"/>
              <a:gd name="T57" fmla="*/ 2147483647 h 184"/>
              <a:gd name="T58" fmla="*/ 2147483647 w 578"/>
              <a:gd name="T59" fmla="*/ 2147483647 h 184"/>
              <a:gd name="T60" fmla="*/ 2147483647 w 578"/>
              <a:gd name="T61" fmla="*/ 2147483647 h 184"/>
              <a:gd name="T62" fmla="*/ 2147483647 w 578"/>
              <a:gd name="T63" fmla="*/ 2147483647 h 184"/>
              <a:gd name="T64" fmla="*/ 2147483647 w 578"/>
              <a:gd name="T65" fmla="*/ 2147483647 h 184"/>
              <a:gd name="T66" fmla="*/ 2147483647 w 578"/>
              <a:gd name="T67" fmla="*/ 2147483647 h 184"/>
              <a:gd name="T68" fmla="*/ 2147483647 w 578"/>
              <a:gd name="T69" fmla="*/ 2147483647 h 184"/>
              <a:gd name="T70" fmla="*/ 2147483647 w 578"/>
              <a:gd name="T71" fmla="*/ 2147483647 h 184"/>
              <a:gd name="T72" fmla="*/ 2147483647 w 578"/>
              <a:gd name="T73" fmla="*/ 2147483647 h 184"/>
              <a:gd name="T74" fmla="*/ 2147483647 w 578"/>
              <a:gd name="T75" fmla="*/ 2147483647 h 184"/>
              <a:gd name="T76" fmla="*/ 2147483647 w 578"/>
              <a:gd name="T77" fmla="*/ 2147483647 h 184"/>
              <a:gd name="T78" fmla="*/ 2147483647 w 578"/>
              <a:gd name="T79" fmla="*/ 2147483647 h 184"/>
              <a:gd name="T80" fmla="*/ 2147483647 w 578"/>
              <a:gd name="T81" fmla="*/ 2147483647 h 184"/>
              <a:gd name="T82" fmla="*/ 2147483647 w 578"/>
              <a:gd name="T83" fmla="*/ 2147483647 h 184"/>
              <a:gd name="T84" fmla="*/ 2147483647 w 578"/>
              <a:gd name="T85" fmla="*/ 2147483647 h 184"/>
              <a:gd name="T86" fmla="*/ 2147483647 w 578"/>
              <a:gd name="T87" fmla="*/ 2147483647 h 184"/>
              <a:gd name="T88" fmla="*/ 2147483647 w 578"/>
              <a:gd name="T89" fmla="*/ 2147483647 h 184"/>
              <a:gd name="T90" fmla="*/ 2147483647 w 578"/>
              <a:gd name="T91" fmla="*/ 2147483647 h 184"/>
              <a:gd name="T92" fmla="*/ 2147483647 w 578"/>
              <a:gd name="T93" fmla="*/ 2147483647 h 184"/>
              <a:gd name="T94" fmla="*/ 2147483647 w 578"/>
              <a:gd name="T95" fmla="*/ 2147483647 h 184"/>
              <a:gd name="T96" fmla="*/ 2147483647 w 578"/>
              <a:gd name="T97" fmla="*/ 2147483647 h 184"/>
              <a:gd name="T98" fmla="*/ 2147483647 w 578"/>
              <a:gd name="T99" fmla="*/ 2147483647 h 184"/>
              <a:gd name="T100" fmla="*/ 2147483647 w 578"/>
              <a:gd name="T101" fmla="*/ 2147483647 h 184"/>
              <a:gd name="T102" fmla="*/ 2147483647 w 578"/>
              <a:gd name="T103" fmla="*/ 2147483647 h 184"/>
              <a:gd name="T104" fmla="*/ 2147483647 w 578"/>
              <a:gd name="T105" fmla="*/ 2147483647 h 184"/>
              <a:gd name="T106" fmla="*/ 0 w 578"/>
              <a:gd name="T107" fmla="*/ 2147483647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8"/>
              <a:gd name="T163" fmla="*/ 0 h 184"/>
              <a:gd name="T164" fmla="*/ 578 w 578"/>
              <a:gd name="T165" fmla="*/ 184 h 1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72" name="Freeform 340">
            <a:extLst>
              <a:ext uri="{FF2B5EF4-FFF2-40B4-BE49-F238E27FC236}">
                <a16:creationId xmlns:a16="http://schemas.microsoft.com/office/drawing/2014/main" id="{9055F89D-D67A-4EE1-8E0A-F4D405B06AEA}"/>
              </a:ext>
            </a:extLst>
          </p:cNvPr>
          <p:cNvSpPr>
            <a:spLocks/>
          </p:cNvSpPr>
          <p:nvPr>
            <p:custDataLst>
              <p:tags r:id="rId243"/>
            </p:custDataLst>
          </p:nvPr>
        </p:nvSpPr>
        <p:spPr bwMode="auto">
          <a:xfrm>
            <a:off x="7319963" y="3695700"/>
            <a:ext cx="214312" cy="252413"/>
          </a:xfrm>
          <a:custGeom>
            <a:avLst/>
            <a:gdLst>
              <a:gd name="T0" fmla="*/ 2147483647 w 491"/>
              <a:gd name="T1" fmla="*/ 2147483647 h 481"/>
              <a:gd name="T2" fmla="*/ 2147483647 w 491"/>
              <a:gd name="T3" fmla="*/ 2147483647 h 481"/>
              <a:gd name="T4" fmla="*/ 2147483647 w 491"/>
              <a:gd name="T5" fmla="*/ 2147483647 h 481"/>
              <a:gd name="T6" fmla="*/ 2147483647 w 491"/>
              <a:gd name="T7" fmla="*/ 2147483647 h 481"/>
              <a:gd name="T8" fmla="*/ 2147483647 w 491"/>
              <a:gd name="T9" fmla="*/ 2147483647 h 481"/>
              <a:gd name="T10" fmla="*/ 2147483647 w 491"/>
              <a:gd name="T11" fmla="*/ 2147483647 h 481"/>
              <a:gd name="T12" fmla="*/ 2147483647 w 491"/>
              <a:gd name="T13" fmla="*/ 2147483647 h 481"/>
              <a:gd name="T14" fmla="*/ 2147483647 w 491"/>
              <a:gd name="T15" fmla="*/ 2147483647 h 481"/>
              <a:gd name="T16" fmla="*/ 2147483647 w 491"/>
              <a:gd name="T17" fmla="*/ 2147483647 h 481"/>
              <a:gd name="T18" fmla="*/ 2147483647 w 491"/>
              <a:gd name="T19" fmla="*/ 2147483647 h 481"/>
              <a:gd name="T20" fmla="*/ 2147483647 w 491"/>
              <a:gd name="T21" fmla="*/ 2147483647 h 481"/>
              <a:gd name="T22" fmla="*/ 2147483647 w 491"/>
              <a:gd name="T23" fmla="*/ 2147483647 h 481"/>
              <a:gd name="T24" fmla="*/ 2147483647 w 491"/>
              <a:gd name="T25" fmla="*/ 2147483647 h 481"/>
              <a:gd name="T26" fmla="*/ 2147483647 w 491"/>
              <a:gd name="T27" fmla="*/ 2147483647 h 481"/>
              <a:gd name="T28" fmla="*/ 2147483647 w 491"/>
              <a:gd name="T29" fmla="*/ 2147483647 h 481"/>
              <a:gd name="T30" fmla="*/ 2147483647 w 491"/>
              <a:gd name="T31" fmla="*/ 2147483647 h 481"/>
              <a:gd name="T32" fmla="*/ 2147483647 w 491"/>
              <a:gd name="T33" fmla="*/ 2147483647 h 481"/>
              <a:gd name="T34" fmla="*/ 2147483647 w 491"/>
              <a:gd name="T35" fmla="*/ 2147483647 h 481"/>
              <a:gd name="T36" fmla="*/ 2147483647 w 491"/>
              <a:gd name="T37" fmla="*/ 2147483647 h 481"/>
              <a:gd name="T38" fmla="*/ 2147483647 w 491"/>
              <a:gd name="T39" fmla="*/ 2147483647 h 481"/>
              <a:gd name="T40" fmla="*/ 2147483647 w 491"/>
              <a:gd name="T41" fmla="*/ 2147483647 h 481"/>
              <a:gd name="T42" fmla="*/ 2147483647 w 491"/>
              <a:gd name="T43" fmla="*/ 2147483647 h 481"/>
              <a:gd name="T44" fmla="*/ 2147483647 w 491"/>
              <a:gd name="T45" fmla="*/ 2147483647 h 481"/>
              <a:gd name="T46" fmla="*/ 2147483647 w 491"/>
              <a:gd name="T47" fmla="*/ 2147483647 h 481"/>
              <a:gd name="T48" fmla="*/ 2147483647 w 491"/>
              <a:gd name="T49" fmla="*/ 2147483647 h 481"/>
              <a:gd name="T50" fmla="*/ 2147483647 w 491"/>
              <a:gd name="T51" fmla="*/ 2147483647 h 481"/>
              <a:gd name="T52" fmla="*/ 2147483647 w 491"/>
              <a:gd name="T53" fmla="*/ 2147483647 h 481"/>
              <a:gd name="T54" fmla="*/ 2147483647 w 491"/>
              <a:gd name="T55" fmla="*/ 2147483647 h 481"/>
              <a:gd name="T56" fmla="*/ 2147483647 w 491"/>
              <a:gd name="T57" fmla="*/ 2147483647 h 481"/>
              <a:gd name="T58" fmla="*/ 2147483647 w 491"/>
              <a:gd name="T59" fmla="*/ 2147483647 h 481"/>
              <a:gd name="T60" fmla="*/ 2147483647 w 491"/>
              <a:gd name="T61" fmla="*/ 2147483647 h 481"/>
              <a:gd name="T62" fmla="*/ 0 w 491"/>
              <a:gd name="T63" fmla="*/ 2147483647 h 481"/>
              <a:gd name="T64" fmla="*/ 2147483647 w 491"/>
              <a:gd name="T65" fmla="*/ 2147483647 h 481"/>
              <a:gd name="T66" fmla="*/ 2147483647 w 491"/>
              <a:gd name="T67" fmla="*/ 2147483647 h 481"/>
              <a:gd name="T68" fmla="*/ 2147483647 w 491"/>
              <a:gd name="T69" fmla="*/ 2147483647 h 481"/>
              <a:gd name="T70" fmla="*/ 2147483647 w 491"/>
              <a:gd name="T71" fmla="*/ 2147483647 h 481"/>
              <a:gd name="T72" fmla="*/ 2147483647 w 491"/>
              <a:gd name="T73" fmla="*/ 2147483647 h 481"/>
              <a:gd name="T74" fmla="*/ 2147483647 w 491"/>
              <a:gd name="T75" fmla="*/ 2147483647 h 481"/>
              <a:gd name="T76" fmla="*/ 2147483647 w 491"/>
              <a:gd name="T77" fmla="*/ 2147483647 h 481"/>
              <a:gd name="T78" fmla="*/ 2147483647 w 491"/>
              <a:gd name="T79" fmla="*/ 2147483647 h 481"/>
              <a:gd name="T80" fmla="*/ 2147483647 w 491"/>
              <a:gd name="T81" fmla="*/ 2147483647 h 481"/>
              <a:gd name="T82" fmla="*/ 2147483647 w 491"/>
              <a:gd name="T83" fmla="*/ 2147483647 h 481"/>
              <a:gd name="T84" fmla="*/ 2147483647 w 491"/>
              <a:gd name="T85" fmla="*/ 2147483647 h 481"/>
              <a:gd name="T86" fmla="*/ 2147483647 w 491"/>
              <a:gd name="T87" fmla="*/ 2147483647 h 481"/>
              <a:gd name="T88" fmla="*/ 2147483647 w 491"/>
              <a:gd name="T89" fmla="*/ 2147483647 h 481"/>
              <a:gd name="T90" fmla="*/ 2147483647 w 491"/>
              <a:gd name="T91" fmla="*/ 2147483647 h 481"/>
              <a:gd name="T92" fmla="*/ 2147483647 w 491"/>
              <a:gd name="T93" fmla="*/ 2147483647 h 481"/>
              <a:gd name="T94" fmla="*/ 2147483647 w 491"/>
              <a:gd name="T95" fmla="*/ 0 h 481"/>
              <a:gd name="T96" fmla="*/ 2147483647 w 491"/>
              <a:gd name="T97" fmla="*/ 2147483647 h 481"/>
              <a:gd name="T98" fmla="*/ 2147483647 w 491"/>
              <a:gd name="T99" fmla="*/ 2147483647 h 481"/>
              <a:gd name="T100" fmla="*/ 2147483647 w 491"/>
              <a:gd name="T101" fmla="*/ 2147483647 h 481"/>
              <a:gd name="T102" fmla="*/ 2147483647 w 491"/>
              <a:gd name="T103" fmla="*/ 2147483647 h 481"/>
              <a:gd name="T104" fmla="*/ 2147483647 w 491"/>
              <a:gd name="T105" fmla="*/ 2147483647 h 481"/>
              <a:gd name="T106" fmla="*/ 2147483647 w 491"/>
              <a:gd name="T107" fmla="*/ 2147483647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1"/>
              <a:gd name="T163" fmla="*/ 0 h 481"/>
              <a:gd name="T164" fmla="*/ 491 w 491"/>
              <a:gd name="T165" fmla="*/ 481 h 48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73" name="Freeform 341">
            <a:extLst>
              <a:ext uri="{FF2B5EF4-FFF2-40B4-BE49-F238E27FC236}">
                <a16:creationId xmlns:a16="http://schemas.microsoft.com/office/drawing/2014/main" id="{2899F9E5-60BB-4CBB-A211-0A9F27FD19F0}"/>
              </a:ext>
            </a:extLst>
          </p:cNvPr>
          <p:cNvSpPr>
            <a:spLocks/>
          </p:cNvSpPr>
          <p:nvPr>
            <p:custDataLst>
              <p:tags r:id="rId244"/>
            </p:custDataLst>
          </p:nvPr>
        </p:nvSpPr>
        <p:spPr bwMode="auto">
          <a:xfrm>
            <a:off x="5851525" y="2527300"/>
            <a:ext cx="53975" cy="60325"/>
          </a:xfrm>
          <a:custGeom>
            <a:avLst/>
            <a:gdLst>
              <a:gd name="T0" fmla="*/ 0 w 133"/>
              <a:gd name="T1" fmla="*/ 2147483647 h 117"/>
              <a:gd name="T2" fmla="*/ 2147483647 w 133"/>
              <a:gd name="T3" fmla="*/ 0 h 117"/>
              <a:gd name="T4" fmla="*/ 2147483647 w 133"/>
              <a:gd name="T5" fmla="*/ 2147483647 h 117"/>
              <a:gd name="T6" fmla="*/ 2147483647 w 133"/>
              <a:gd name="T7" fmla="*/ 2147483647 h 117"/>
              <a:gd name="T8" fmla="*/ 2147483647 w 133"/>
              <a:gd name="T9" fmla="*/ 2147483647 h 117"/>
              <a:gd name="T10" fmla="*/ 2147483647 w 133"/>
              <a:gd name="T11" fmla="*/ 2147483647 h 117"/>
              <a:gd name="T12" fmla="*/ 2147483647 w 133"/>
              <a:gd name="T13" fmla="*/ 2147483647 h 117"/>
              <a:gd name="T14" fmla="*/ 2147483647 w 133"/>
              <a:gd name="T15" fmla="*/ 2147483647 h 117"/>
              <a:gd name="T16" fmla="*/ 2147483647 w 133"/>
              <a:gd name="T17" fmla="*/ 2147483647 h 117"/>
              <a:gd name="T18" fmla="*/ 2147483647 w 133"/>
              <a:gd name="T19" fmla="*/ 2147483647 h 117"/>
              <a:gd name="T20" fmla="*/ 2147483647 w 133"/>
              <a:gd name="T21" fmla="*/ 2147483647 h 117"/>
              <a:gd name="T22" fmla="*/ 2147483647 w 133"/>
              <a:gd name="T23" fmla="*/ 2147483647 h 117"/>
              <a:gd name="T24" fmla="*/ 2147483647 w 133"/>
              <a:gd name="T25" fmla="*/ 2147483647 h 117"/>
              <a:gd name="T26" fmla="*/ 2147483647 w 133"/>
              <a:gd name="T27" fmla="*/ 2147483647 h 117"/>
              <a:gd name="T28" fmla="*/ 2147483647 w 133"/>
              <a:gd name="T29" fmla="*/ 2147483647 h 117"/>
              <a:gd name="T30" fmla="*/ 2147483647 w 133"/>
              <a:gd name="T31" fmla="*/ 2147483647 h 117"/>
              <a:gd name="T32" fmla="*/ 2147483647 w 133"/>
              <a:gd name="T33" fmla="*/ 2147483647 h 117"/>
              <a:gd name="T34" fmla="*/ 2147483647 w 133"/>
              <a:gd name="T35" fmla="*/ 2147483647 h 117"/>
              <a:gd name="T36" fmla="*/ 2147483647 w 133"/>
              <a:gd name="T37" fmla="*/ 2147483647 h 117"/>
              <a:gd name="T38" fmla="*/ 2147483647 w 133"/>
              <a:gd name="T39" fmla="*/ 2147483647 h 117"/>
              <a:gd name="T40" fmla="*/ 2147483647 w 133"/>
              <a:gd name="T41" fmla="*/ 2147483647 h 117"/>
              <a:gd name="T42" fmla="*/ 2147483647 w 133"/>
              <a:gd name="T43" fmla="*/ 2147483647 h 117"/>
              <a:gd name="T44" fmla="*/ 2147483647 w 133"/>
              <a:gd name="T45" fmla="*/ 2147483647 h 117"/>
              <a:gd name="T46" fmla="*/ 2147483647 w 133"/>
              <a:gd name="T47" fmla="*/ 2147483647 h 117"/>
              <a:gd name="T48" fmla="*/ 2147483647 w 133"/>
              <a:gd name="T49" fmla="*/ 2147483647 h 117"/>
              <a:gd name="T50" fmla="*/ 0 w 133"/>
              <a:gd name="T51" fmla="*/ 2147483647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3"/>
              <a:gd name="T79" fmla="*/ 0 h 117"/>
              <a:gd name="T80" fmla="*/ 133 w 133"/>
              <a:gd name="T81" fmla="*/ 117 h 1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74" name="Freeform 342">
            <a:extLst>
              <a:ext uri="{FF2B5EF4-FFF2-40B4-BE49-F238E27FC236}">
                <a16:creationId xmlns:a16="http://schemas.microsoft.com/office/drawing/2014/main" id="{A87DDD43-B982-46C7-A471-D9530F4FC3A0}"/>
              </a:ext>
            </a:extLst>
          </p:cNvPr>
          <p:cNvSpPr>
            <a:spLocks/>
          </p:cNvSpPr>
          <p:nvPr>
            <p:custDataLst>
              <p:tags r:id="rId245"/>
            </p:custDataLst>
          </p:nvPr>
        </p:nvSpPr>
        <p:spPr bwMode="auto">
          <a:xfrm>
            <a:off x="4308475" y="1931988"/>
            <a:ext cx="220663" cy="177800"/>
          </a:xfrm>
          <a:custGeom>
            <a:avLst/>
            <a:gdLst>
              <a:gd name="T0" fmla="*/ 2147483647 w 505"/>
              <a:gd name="T1" fmla="*/ 2147483647 h 339"/>
              <a:gd name="T2" fmla="*/ 2147483647 w 505"/>
              <a:gd name="T3" fmla="*/ 2147483647 h 339"/>
              <a:gd name="T4" fmla="*/ 2147483647 w 505"/>
              <a:gd name="T5" fmla="*/ 2147483647 h 339"/>
              <a:gd name="T6" fmla="*/ 2147483647 w 505"/>
              <a:gd name="T7" fmla="*/ 2147483647 h 339"/>
              <a:gd name="T8" fmla="*/ 2147483647 w 505"/>
              <a:gd name="T9" fmla="*/ 2147483647 h 339"/>
              <a:gd name="T10" fmla="*/ 2147483647 w 505"/>
              <a:gd name="T11" fmla="*/ 2147483647 h 339"/>
              <a:gd name="T12" fmla="*/ 2147483647 w 505"/>
              <a:gd name="T13" fmla="*/ 2147483647 h 339"/>
              <a:gd name="T14" fmla="*/ 2147483647 w 505"/>
              <a:gd name="T15" fmla="*/ 2147483647 h 339"/>
              <a:gd name="T16" fmla="*/ 2147483647 w 505"/>
              <a:gd name="T17" fmla="*/ 2147483647 h 339"/>
              <a:gd name="T18" fmla="*/ 2147483647 w 505"/>
              <a:gd name="T19" fmla="*/ 2147483647 h 339"/>
              <a:gd name="T20" fmla="*/ 2147483647 w 505"/>
              <a:gd name="T21" fmla="*/ 2147483647 h 339"/>
              <a:gd name="T22" fmla="*/ 2147483647 w 505"/>
              <a:gd name="T23" fmla="*/ 2147483647 h 339"/>
              <a:gd name="T24" fmla="*/ 2147483647 w 505"/>
              <a:gd name="T25" fmla="*/ 2147483647 h 339"/>
              <a:gd name="T26" fmla="*/ 2147483647 w 505"/>
              <a:gd name="T27" fmla="*/ 2147483647 h 339"/>
              <a:gd name="T28" fmla="*/ 2147483647 w 505"/>
              <a:gd name="T29" fmla="*/ 2147483647 h 339"/>
              <a:gd name="T30" fmla="*/ 2147483647 w 505"/>
              <a:gd name="T31" fmla="*/ 2147483647 h 339"/>
              <a:gd name="T32" fmla="*/ 2147483647 w 505"/>
              <a:gd name="T33" fmla="*/ 2147483647 h 339"/>
              <a:gd name="T34" fmla="*/ 2147483647 w 505"/>
              <a:gd name="T35" fmla="*/ 2147483647 h 339"/>
              <a:gd name="T36" fmla="*/ 2147483647 w 505"/>
              <a:gd name="T37" fmla="*/ 2147483647 h 339"/>
              <a:gd name="T38" fmla="*/ 2147483647 w 505"/>
              <a:gd name="T39" fmla="*/ 2147483647 h 339"/>
              <a:gd name="T40" fmla="*/ 2147483647 w 505"/>
              <a:gd name="T41" fmla="*/ 2147483647 h 339"/>
              <a:gd name="T42" fmla="*/ 2147483647 w 505"/>
              <a:gd name="T43" fmla="*/ 2147483647 h 339"/>
              <a:gd name="T44" fmla="*/ 2147483647 w 505"/>
              <a:gd name="T45" fmla="*/ 2147483647 h 339"/>
              <a:gd name="T46" fmla="*/ 2147483647 w 505"/>
              <a:gd name="T47" fmla="*/ 2147483647 h 339"/>
              <a:gd name="T48" fmla="*/ 2147483647 w 505"/>
              <a:gd name="T49" fmla="*/ 2147483647 h 339"/>
              <a:gd name="T50" fmla="*/ 2147483647 w 505"/>
              <a:gd name="T51" fmla="*/ 2147483647 h 339"/>
              <a:gd name="T52" fmla="*/ 2147483647 w 505"/>
              <a:gd name="T53" fmla="*/ 2147483647 h 339"/>
              <a:gd name="T54" fmla="*/ 2147483647 w 505"/>
              <a:gd name="T55" fmla="*/ 2147483647 h 339"/>
              <a:gd name="T56" fmla="*/ 2147483647 w 505"/>
              <a:gd name="T57" fmla="*/ 2147483647 h 339"/>
              <a:gd name="T58" fmla="*/ 2147483647 w 505"/>
              <a:gd name="T59" fmla="*/ 2147483647 h 339"/>
              <a:gd name="T60" fmla="*/ 2147483647 w 505"/>
              <a:gd name="T61" fmla="*/ 2147483647 h 339"/>
              <a:gd name="T62" fmla="*/ 2147483647 w 505"/>
              <a:gd name="T63" fmla="*/ 2147483647 h 339"/>
              <a:gd name="T64" fmla="*/ 2147483647 w 505"/>
              <a:gd name="T65" fmla="*/ 2147483647 h 339"/>
              <a:gd name="T66" fmla="*/ 2147483647 w 505"/>
              <a:gd name="T67" fmla="*/ 2147483647 h 339"/>
              <a:gd name="T68" fmla="*/ 2147483647 w 505"/>
              <a:gd name="T69" fmla="*/ 2147483647 h 339"/>
              <a:gd name="T70" fmla="*/ 2147483647 w 505"/>
              <a:gd name="T71" fmla="*/ 2147483647 h 339"/>
              <a:gd name="T72" fmla="*/ 2147483647 w 505"/>
              <a:gd name="T73" fmla="*/ 2147483647 h 339"/>
              <a:gd name="T74" fmla="*/ 2147483647 w 505"/>
              <a:gd name="T75" fmla="*/ 2147483647 h 339"/>
              <a:gd name="T76" fmla="*/ 2147483647 w 505"/>
              <a:gd name="T77" fmla="*/ 2147483647 h 339"/>
              <a:gd name="T78" fmla="*/ 2147483647 w 505"/>
              <a:gd name="T79" fmla="*/ 2147483647 h 339"/>
              <a:gd name="T80" fmla="*/ 2147483647 w 505"/>
              <a:gd name="T81" fmla="*/ 2147483647 h 339"/>
              <a:gd name="T82" fmla="*/ 2147483647 w 505"/>
              <a:gd name="T83" fmla="*/ 2147483647 h 339"/>
              <a:gd name="T84" fmla="*/ 2147483647 w 505"/>
              <a:gd name="T85" fmla="*/ 2147483647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5"/>
              <a:gd name="T130" fmla="*/ 0 h 339"/>
              <a:gd name="T131" fmla="*/ 505 w 505"/>
              <a:gd name="T132" fmla="*/ 339 h 3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75" name="Freeform 343">
            <a:extLst>
              <a:ext uri="{FF2B5EF4-FFF2-40B4-BE49-F238E27FC236}">
                <a16:creationId xmlns:a16="http://schemas.microsoft.com/office/drawing/2014/main" id="{2912ACC2-0E1E-4902-BDF7-DCDAE1F24A97}"/>
              </a:ext>
            </a:extLst>
          </p:cNvPr>
          <p:cNvSpPr>
            <a:spLocks/>
          </p:cNvSpPr>
          <p:nvPr>
            <p:custDataLst>
              <p:tags r:id="rId246"/>
            </p:custDataLst>
          </p:nvPr>
        </p:nvSpPr>
        <p:spPr bwMode="auto">
          <a:xfrm>
            <a:off x="4371975" y="2136775"/>
            <a:ext cx="146050" cy="71438"/>
          </a:xfrm>
          <a:custGeom>
            <a:avLst/>
            <a:gdLst>
              <a:gd name="T0" fmla="*/ 2147483647 w 338"/>
              <a:gd name="T1" fmla="*/ 0 h 141"/>
              <a:gd name="T2" fmla="*/ 2147483647 w 338"/>
              <a:gd name="T3" fmla="*/ 0 h 141"/>
              <a:gd name="T4" fmla="*/ 2147483647 w 338"/>
              <a:gd name="T5" fmla="*/ 2147483647 h 141"/>
              <a:gd name="T6" fmla="*/ 2147483647 w 338"/>
              <a:gd name="T7" fmla="*/ 2147483647 h 141"/>
              <a:gd name="T8" fmla="*/ 2147483647 w 338"/>
              <a:gd name="T9" fmla="*/ 2147483647 h 141"/>
              <a:gd name="T10" fmla="*/ 2147483647 w 338"/>
              <a:gd name="T11" fmla="*/ 2147483647 h 141"/>
              <a:gd name="T12" fmla="*/ 2147483647 w 338"/>
              <a:gd name="T13" fmla="*/ 2147483647 h 141"/>
              <a:gd name="T14" fmla="*/ 2147483647 w 338"/>
              <a:gd name="T15" fmla="*/ 2147483647 h 141"/>
              <a:gd name="T16" fmla="*/ 2147483647 w 338"/>
              <a:gd name="T17" fmla="*/ 2147483647 h 141"/>
              <a:gd name="T18" fmla="*/ 2147483647 w 338"/>
              <a:gd name="T19" fmla="*/ 2147483647 h 141"/>
              <a:gd name="T20" fmla="*/ 2147483647 w 338"/>
              <a:gd name="T21" fmla="*/ 2147483647 h 141"/>
              <a:gd name="T22" fmla="*/ 2147483647 w 338"/>
              <a:gd name="T23" fmla="*/ 2147483647 h 141"/>
              <a:gd name="T24" fmla="*/ 2147483647 w 338"/>
              <a:gd name="T25" fmla="*/ 2147483647 h 141"/>
              <a:gd name="T26" fmla="*/ 2147483647 w 338"/>
              <a:gd name="T27" fmla="*/ 2147483647 h 141"/>
              <a:gd name="T28" fmla="*/ 2147483647 w 338"/>
              <a:gd name="T29" fmla="*/ 2147483647 h 141"/>
              <a:gd name="T30" fmla="*/ 2147483647 w 338"/>
              <a:gd name="T31" fmla="*/ 2147483647 h 141"/>
              <a:gd name="T32" fmla="*/ 2147483647 w 338"/>
              <a:gd name="T33" fmla="*/ 2147483647 h 141"/>
              <a:gd name="T34" fmla="*/ 2147483647 w 338"/>
              <a:gd name="T35" fmla="*/ 2147483647 h 141"/>
              <a:gd name="T36" fmla="*/ 2147483647 w 338"/>
              <a:gd name="T37" fmla="*/ 2147483647 h 141"/>
              <a:gd name="T38" fmla="*/ 2147483647 w 338"/>
              <a:gd name="T39" fmla="*/ 2147483647 h 141"/>
              <a:gd name="T40" fmla="*/ 2147483647 w 338"/>
              <a:gd name="T41" fmla="*/ 2147483647 h 141"/>
              <a:gd name="T42" fmla="*/ 0 w 338"/>
              <a:gd name="T43" fmla="*/ 2147483647 h 141"/>
              <a:gd name="T44" fmla="*/ 2147483647 w 338"/>
              <a:gd name="T45" fmla="*/ 2147483647 h 141"/>
              <a:gd name="T46" fmla="*/ 2147483647 w 338"/>
              <a:gd name="T47" fmla="*/ 2147483647 h 141"/>
              <a:gd name="T48" fmla="*/ 2147483647 w 338"/>
              <a:gd name="T49" fmla="*/ 2147483647 h 141"/>
              <a:gd name="T50" fmla="*/ 2147483647 w 338"/>
              <a:gd name="T51" fmla="*/ 2147483647 h 141"/>
              <a:gd name="T52" fmla="*/ 2147483647 w 338"/>
              <a:gd name="T53" fmla="*/ 2147483647 h 141"/>
              <a:gd name="T54" fmla="*/ 2147483647 w 338"/>
              <a:gd name="T55" fmla="*/ 2147483647 h 141"/>
              <a:gd name="T56" fmla="*/ 2147483647 w 338"/>
              <a:gd name="T57" fmla="*/ 2147483647 h 141"/>
              <a:gd name="T58" fmla="*/ 2147483647 w 338"/>
              <a:gd name="T59" fmla="*/ 2147483647 h 141"/>
              <a:gd name="T60" fmla="*/ 2147483647 w 338"/>
              <a:gd name="T61" fmla="*/ 2147483647 h 141"/>
              <a:gd name="T62" fmla="*/ 2147483647 w 338"/>
              <a:gd name="T63" fmla="*/ 2147483647 h 141"/>
              <a:gd name="T64" fmla="*/ 2147483647 w 338"/>
              <a:gd name="T65" fmla="*/ 2147483647 h 141"/>
              <a:gd name="T66" fmla="*/ 2147483647 w 338"/>
              <a:gd name="T67" fmla="*/ 2147483647 h 141"/>
              <a:gd name="T68" fmla="*/ 2147483647 w 338"/>
              <a:gd name="T69" fmla="*/ 2147483647 h 141"/>
              <a:gd name="T70" fmla="*/ 2147483647 w 338"/>
              <a:gd name="T71" fmla="*/ 2147483647 h 141"/>
              <a:gd name="T72" fmla="*/ 2147483647 w 338"/>
              <a:gd name="T73" fmla="*/ 2147483647 h 141"/>
              <a:gd name="T74" fmla="*/ 2147483647 w 338"/>
              <a:gd name="T75" fmla="*/ 2147483647 h 141"/>
              <a:gd name="T76" fmla="*/ 2147483647 w 338"/>
              <a:gd name="T77" fmla="*/ 2147483647 h 141"/>
              <a:gd name="T78" fmla="*/ 2147483647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8"/>
              <a:gd name="T121" fmla="*/ 0 h 141"/>
              <a:gd name="T122" fmla="*/ 338 w 338"/>
              <a:gd name="T123" fmla="*/ 141 h 1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76" name="Freeform 344">
            <a:extLst>
              <a:ext uri="{FF2B5EF4-FFF2-40B4-BE49-F238E27FC236}">
                <a16:creationId xmlns:a16="http://schemas.microsoft.com/office/drawing/2014/main" id="{E55DD28E-8804-4ABB-9715-85B12732A969}"/>
              </a:ext>
            </a:extLst>
          </p:cNvPr>
          <p:cNvSpPr>
            <a:spLocks/>
          </p:cNvSpPr>
          <p:nvPr>
            <p:custDataLst>
              <p:tags r:id="rId247"/>
            </p:custDataLst>
          </p:nvPr>
        </p:nvSpPr>
        <p:spPr bwMode="auto">
          <a:xfrm>
            <a:off x="4471988" y="1792288"/>
            <a:ext cx="111125" cy="65087"/>
          </a:xfrm>
          <a:custGeom>
            <a:avLst/>
            <a:gdLst>
              <a:gd name="T0" fmla="*/ 2147483647 w 259"/>
              <a:gd name="T1" fmla="*/ 2147483647 h 129"/>
              <a:gd name="T2" fmla="*/ 2147483647 w 259"/>
              <a:gd name="T3" fmla="*/ 2147483647 h 129"/>
              <a:gd name="T4" fmla="*/ 2147483647 w 259"/>
              <a:gd name="T5" fmla="*/ 2147483647 h 129"/>
              <a:gd name="T6" fmla="*/ 2147483647 w 259"/>
              <a:gd name="T7" fmla="*/ 2147483647 h 129"/>
              <a:gd name="T8" fmla="*/ 2147483647 w 259"/>
              <a:gd name="T9" fmla="*/ 2147483647 h 129"/>
              <a:gd name="T10" fmla="*/ 2147483647 w 259"/>
              <a:gd name="T11" fmla="*/ 2147483647 h 129"/>
              <a:gd name="T12" fmla="*/ 2147483647 w 259"/>
              <a:gd name="T13" fmla="*/ 2147483647 h 129"/>
              <a:gd name="T14" fmla="*/ 2147483647 w 259"/>
              <a:gd name="T15" fmla="*/ 2147483647 h 129"/>
              <a:gd name="T16" fmla="*/ 2147483647 w 259"/>
              <a:gd name="T17" fmla="*/ 2147483647 h 129"/>
              <a:gd name="T18" fmla="*/ 2147483647 w 259"/>
              <a:gd name="T19" fmla="*/ 2147483647 h 129"/>
              <a:gd name="T20" fmla="*/ 2147483647 w 259"/>
              <a:gd name="T21" fmla="*/ 2147483647 h 129"/>
              <a:gd name="T22" fmla="*/ 2147483647 w 259"/>
              <a:gd name="T23" fmla="*/ 2147483647 h 129"/>
              <a:gd name="T24" fmla="*/ 2147483647 w 259"/>
              <a:gd name="T25" fmla="*/ 2147483647 h 129"/>
              <a:gd name="T26" fmla="*/ 2147483647 w 259"/>
              <a:gd name="T27" fmla="*/ 2147483647 h 129"/>
              <a:gd name="T28" fmla="*/ 2147483647 w 259"/>
              <a:gd name="T29" fmla="*/ 2147483647 h 129"/>
              <a:gd name="T30" fmla="*/ 2147483647 w 259"/>
              <a:gd name="T31" fmla="*/ 2147483647 h 129"/>
              <a:gd name="T32" fmla="*/ 2147483647 w 259"/>
              <a:gd name="T33" fmla="*/ 2147483647 h 129"/>
              <a:gd name="T34" fmla="*/ 2147483647 w 259"/>
              <a:gd name="T35" fmla="*/ 2147483647 h 129"/>
              <a:gd name="T36" fmla="*/ 2147483647 w 259"/>
              <a:gd name="T37" fmla="*/ 2147483647 h 129"/>
              <a:gd name="T38" fmla="*/ 2147483647 w 259"/>
              <a:gd name="T39" fmla="*/ 2147483647 h 129"/>
              <a:gd name="T40" fmla="*/ 2147483647 w 259"/>
              <a:gd name="T41" fmla="*/ 2147483647 h 129"/>
              <a:gd name="T42" fmla="*/ 2147483647 w 259"/>
              <a:gd name="T43" fmla="*/ 2147483647 h 129"/>
              <a:gd name="T44" fmla="*/ 2147483647 w 259"/>
              <a:gd name="T45" fmla="*/ 0 h 129"/>
              <a:gd name="T46" fmla="*/ 2147483647 w 259"/>
              <a:gd name="T47" fmla="*/ 0 h 129"/>
              <a:gd name="T48" fmla="*/ 2147483647 w 259"/>
              <a:gd name="T49" fmla="*/ 0 h 129"/>
              <a:gd name="T50" fmla="*/ 2147483647 w 259"/>
              <a:gd name="T51" fmla="*/ 0 h 129"/>
              <a:gd name="T52" fmla="*/ 2147483647 w 259"/>
              <a:gd name="T53" fmla="*/ 2147483647 h 129"/>
              <a:gd name="T54" fmla="*/ 2147483647 w 259"/>
              <a:gd name="T55" fmla="*/ 2147483647 h 129"/>
              <a:gd name="T56" fmla="*/ 2147483647 w 259"/>
              <a:gd name="T57" fmla="*/ 2147483647 h 129"/>
              <a:gd name="T58" fmla="*/ 2147483647 w 259"/>
              <a:gd name="T59" fmla="*/ 2147483647 h 129"/>
              <a:gd name="T60" fmla="*/ 2147483647 w 259"/>
              <a:gd name="T61" fmla="*/ 2147483647 h 129"/>
              <a:gd name="T62" fmla="*/ 2147483647 w 259"/>
              <a:gd name="T63" fmla="*/ 2147483647 h 129"/>
              <a:gd name="T64" fmla="*/ 2147483647 w 259"/>
              <a:gd name="T65" fmla="*/ 2147483647 h 129"/>
              <a:gd name="T66" fmla="*/ 0 w 259"/>
              <a:gd name="T67" fmla="*/ 2147483647 h 129"/>
              <a:gd name="T68" fmla="*/ 0 w 259"/>
              <a:gd name="T69" fmla="*/ 2147483647 h 129"/>
              <a:gd name="T70" fmla="*/ 0 w 259"/>
              <a:gd name="T71" fmla="*/ 2147483647 h 129"/>
              <a:gd name="T72" fmla="*/ 2147483647 w 259"/>
              <a:gd name="T73" fmla="*/ 2147483647 h 129"/>
              <a:gd name="T74" fmla="*/ 2147483647 w 259"/>
              <a:gd name="T75" fmla="*/ 2147483647 h 129"/>
              <a:gd name="T76" fmla="*/ 2147483647 w 259"/>
              <a:gd name="T77" fmla="*/ 2147483647 h 129"/>
              <a:gd name="T78" fmla="*/ 2147483647 w 259"/>
              <a:gd name="T79" fmla="*/ 2147483647 h 129"/>
              <a:gd name="T80" fmla="*/ 2147483647 w 259"/>
              <a:gd name="T81" fmla="*/ 2147483647 h 129"/>
              <a:gd name="T82" fmla="*/ 2147483647 w 259"/>
              <a:gd name="T83" fmla="*/ 2147483647 h 129"/>
              <a:gd name="T84" fmla="*/ 2147483647 w 259"/>
              <a:gd name="T85" fmla="*/ 2147483647 h 129"/>
              <a:gd name="T86" fmla="*/ 2147483647 w 259"/>
              <a:gd name="T87" fmla="*/ 2147483647 h 129"/>
              <a:gd name="T88" fmla="*/ 2147483647 w 259"/>
              <a:gd name="T89" fmla="*/ 2147483647 h 129"/>
              <a:gd name="T90" fmla="*/ 2147483647 w 259"/>
              <a:gd name="T91" fmla="*/ 2147483647 h 129"/>
              <a:gd name="T92" fmla="*/ 2147483647 w 259"/>
              <a:gd name="T93" fmla="*/ 2147483647 h 129"/>
              <a:gd name="T94" fmla="*/ 2147483647 w 259"/>
              <a:gd name="T95" fmla="*/ 2147483647 h 129"/>
              <a:gd name="T96" fmla="*/ 2147483647 w 259"/>
              <a:gd name="T97" fmla="*/ 2147483647 h 129"/>
              <a:gd name="T98" fmla="*/ 2147483647 w 259"/>
              <a:gd name="T99" fmla="*/ 2147483647 h 129"/>
              <a:gd name="T100" fmla="*/ 2147483647 w 259"/>
              <a:gd name="T101" fmla="*/ 2147483647 h 129"/>
              <a:gd name="T102" fmla="*/ 2147483647 w 259"/>
              <a:gd name="T103" fmla="*/ 2147483647 h 129"/>
              <a:gd name="T104" fmla="*/ 2147483647 w 259"/>
              <a:gd name="T105" fmla="*/ 2147483647 h 129"/>
              <a:gd name="T106" fmla="*/ 2147483647 w 259"/>
              <a:gd name="T107" fmla="*/ 2147483647 h 129"/>
              <a:gd name="T108" fmla="*/ 2147483647 w 259"/>
              <a:gd name="T109" fmla="*/ 2147483647 h 129"/>
              <a:gd name="T110" fmla="*/ 2147483647 w 259"/>
              <a:gd name="T111" fmla="*/ 2147483647 h 129"/>
              <a:gd name="T112" fmla="*/ 2147483647 w 259"/>
              <a:gd name="T113" fmla="*/ 2147483647 h 129"/>
              <a:gd name="T114" fmla="*/ 2147483647 w 259"/>
              <a:gd name="T115" fmla="*/ 2147483647 h 129"/>
              <a:gd name="T116" fmla="*/ 2147483647 w 259"/>
              <a:gd name="T117" fmla="*/ 2147483647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9"/>
              <a:gd name="T178" fmla="*/ 0 h 129"/>
              <a:gd name="T179" fmla="*/ 259 w 259"/>
              <a:gd name="T180" fmla="*/ 129 h 1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77" name="Freeform 345">
            <a:extLst>
              <a:ext uri="{FF2B5EF4-FFF2-40B4-BE49-F238E27FC236}">
                <a16:creationId xmlns:a16="http://schemas.microsoft.com/office/drawing/2014/main" id="{39936E09-4451-45DF-8B68-A8D7A3635E2B}"/>
              </a:ext>
            </a:extLst>
          </p:cNvPr>
          <p:cNvSpPr>
            <a:spLocks/>
          </p:cNvSpPr>
          <p:nvPr>
            <p:custDataLst>
              <p:tags r:id="rId248"/>
            </p:custDataLst>
          </p:nvPr>
        </p:nvSpPr>
        <p:spPr bwMode="auto">
          <a:xfrm>
            <a:off x="4484688" y="2139950"/>
            <a:ext cx="179387" cy="142875"/>
          </a:xfrm>
          <a:custGeom>
            <a:avLst/>
            <a:gdLst>
              <a:gd name="T0" fmla="*/ 2147483647 w 425"/>
              <a:gd name="T1" fmla="*/ 2147483647 h 272"/>
              <a:gd name="T2" fmla="*/ 2147483647 w 425"/>
              <a:gd name="T3" fmla="*/ 2147483647 h 272"/>
              <a:gd name="T4" fmla="*/ 2147483647 w 425"/>
              <a:gd name="T5" fmla="*/ 2147483647 h 272"/>
              <a:gd name="T6" fmla="*/ 2147483647 w 425"/>
              <a:gd name="T7" fmla="*/ 2147483647 h 272"/>
              <a:gd name="T8" fmla="*/ 2147483647 w 425"/>
              <a:gd name="T9" fmla="*/ 2147483647 h 272"/>
              <a:gd name="T10" fmla="*/ 2147483647 w 425"/>
              <a:gd name="T11" fmla="*/ 2147483647 h 272"/>
              <a:gd name="T12" fmla="*/ 2147483647 w 425"/>
              <a:gd name="T13" fmla="*/ 2147483647 h 272"/>
              <a:gd name="T14" fmla="*/ 2147483647 w 425"/>
              <a:gd name="T15" fmla="*/ 2147483647 h 272"/>
              <a:gd name="T16" fmla="*/ 2147483647 w 425"/>
              <a:gd name="T17" fmla="*/ 2147483647 h 272"/>
              <a:gd name="T18" fmla="*/ 2147483647 w 425"/>
              <a:gd name="T19" fmla="*/ 2147483647 h 272"/>
              <a:gd name="T20" fmla="*/ 2147483647 w 425"/>
              <a:gd name="T21" fmla="*/ 2147483647 h 272"/>
              <a:gd name="T22" fmla="*/ 2147483647 w 425"/>
              <a:gd name="T23" fmla="*/ 2147483647 h 272"/>
              <a:gd name="T24" fmla="*/ 2147483647 w 425"/>
              <a:gd name="T25" fmla="*/ 2147483647 h 272"/>
              <a:gd name="T26" fmla="*/ 2147483647 w 425"/>
              <a:gd name="T27" fmla="*/ 2147483647 h 272"/>
              <a:gd name="T28" fmla="*/ 2147483647 w 425"/>
              <a:gd name="T29" fmla="*/ 2147483647 h 272"/>
              <a:gd name="T30" fmla="*/ 2147483647 w 425"/>
              <a:gd name="T31" fmla="*/ 2147483647 h 272"/>
              <a:gd name="T32" fmla="*/ 2147483647 w 425"/>
              <a:gd name="T33" fmla="*/ 2147483647 h 272"/>
              <a:gd name="T34" fmla="*/ 2147483647 w 425"/>
              <a:gd name="T35" fmla="*/ 2147483647 h 272"/>
              <a:gd name="T36" fmla="*/ 2147483647 w 425"/>
              <a:gd name="T37" fmla="*/ 2147483647 h 272"/>
              <a:gd name="T38" fmla="*/ 0 w 425"/>
              <a:gd name="T39" fmla="*/ 2147483647 h 272"/>
              <a:gd name="T40" fmla="*/ 2147483647 w 425"/>
              <a:gd name="T41" fmla="*/ 2147483647 h 272"/>
              <a:gd name="T42" fmla="*/ 2147483647 w 425"/>
              <a:gd name="T43" fmla="*/ 2147483647 h 272"/>
              <a:gd name="T44" fmla="*/ 2147483647 w 425"/>
              <a:gd name="T45" fmla="*/ 2147483647 h 272"/>
              <a:gd name="T46" fmla="*/ 2147483647 w 425"/>
              <a:gd name="T47" fmla="*/ 2147483647 h 272"/>
              <a:gd name="T48" fmla="*/ 2147483647 w 425"/>
              <a:gd name="T49" fmla="*/ 2147483647 h 272"/>
              <a:gd name="T50" fmla="*/ 2147483647 w 425"/>
              <a:gd name="T51" fmla="*/ 2147483647 h 272"/>
              <a:gd name="T52" fmla="*/ 2147483647 w 425"/>
              <a:gd name="T53" fmla="*/ 2147483647 h 272"/>
              <a:gd name="T54" fmla="*/ 2147483647 w 425"/>
              <a:gd name="T55" fmla="*/ 2147483647 h 272"/>
              <a:gd name="T56" fmla="*/ 2147483647 w 425"/>
              <a:gd name="T57" fmla="*/ 2147483647 h 272"/>
              <a:gd name="T58" fmla="*/ 2147483647 w 425"/>
              <a:gd name="T59" fmla="*/ 2147483647 h 272"/>
              <a:gd name="T60" fmla="*/ 2147483647 w 425"/>
              <a:gd name="T61" fmla="*/ 2147483647 h 272"/>
              <a:gd name="T62" fmla="*/ 2147483647 w 425"/>
              <a:gd name="T63" fmla="*/ 2147483647 h 272"/>
              <a:gd name="T64" fmla="*/ 2147483647 w 425"/>
              <a:gd name="T65" fmla="*/ 2147483647 h 272"/>
              <a:gd name="T66" fmla="*/ 2147483647 w 425"/>
              <a:gd name="T67" fmla="*/ 0 h 272"/>
              <a:gd name="T68" fmla="*/ 2147483647 w 425"/>
              <a:gd name="T69" fmla="*/ 2147483647 h 272"/>
              <a:gd name="T70" fmla="*/ 2147483647 w 425"/>
              <a:gd name="T71" fmla="*/ 2147483647 h 272"/>
              <a:gd name="T72" fmla="*/ 2147483647 w 425"/>
              <a:gd name="T73" fmla="*/ 2147483647 h 272"/>
              <a:gd name="T74" fmla="*/ 2147483647 w 425"/>
              <a:gd name="T75" fmla="*/ 2147483647 h 272"/>
              <a:gd name="T76" fmla="*/ 2147483647 w 425"/>
              <a:gd name="T77" fmla="*/ 2147483647 h 272"/>
              <a:gd name="T78" fmla="*/ 2147483647 w 425"/>
              <a:gd name="T79" fmla="*/ 2147483647 h 272"/>
              <a:gd name="T80" fmla="*/ 2147483647 w 425"/>
              <a:gd name="T81" fmla="*/ 2147483647 h 272"/>
              <a:gd name="T82" fmla="*/ 2147483647 w 425"/>
              <a:gd name="T83" fmla="*/ 2147483647 h 272"/>
              <a:gd name="T84" fmla="*/ 2147483647 w 425"/>
              <a:gd name="T85" fmla="*/ 2147483647 h 272"/>
              <a:gd name="T86" fmla="*/ 2147483647 w 425"/>
              <a:gd name="T87" fmla="*/ 2147483647 h 272"/>
              <a:gd name="T88" fmla="*/ 2147483647 w 425"/>
              <a:gd name="T89" fmla="*/ 2147483647 h 272"/>
              <a:gd name="T90" fmla="*/ 2147483647 w 425"/>
              <a:gd name="T91" fmla="*/ 2147483647 h 272"/>
              <a:gd name="T92" fmla="*/ 2147483647 w 425"/>
              <a:gd name="T93" fmla="*/ 2147483647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5"/>
              <a:gd name="T142" fmla="*/ 0 h 272"/>
              <a:gd name="T143" fmla="*/ 425 w 425"/>
              <a:gd name="T144" fmla="*/ 272 h 2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78" name="Freeform 346">
            <a:extLst>
              <a:ext uri="{FF2B5EF4-FFF2-40B4-BE49-F238E27FC236}">
                <a16:creationId xmlns:a16="http://schemas.microsoft.com/office/drawing/2014/main" id="{7CC3C358-BD5E-4CBF-A5AF-389B91EAC410}"/>
              </a:ext>
            </a:extLst>
          </p:cNvPr>
          <p:cNvSpPr>
            <a:spLocks/>
          </p:cNvSpPr>
          <p:nvPr>
            <p:custDataLst>
              <p:tags r:id="rId249"/>
            </p:custDataLst>
          </p:nvPr>
        </p:nvSpPr>
        <p:spPr bwMode="auto">
          <a:xfrm>
            <a:off x="2484438" y="3178175"/>
            <a:ext cx="14287" cy="55563"/>
          </a:xfrm>
          <a:custGeom>
            <a:avLst/>
            <a:gdLst>
              <a:gd name="T0" fmla="*/ 2147483647 w 33"/>
              <a:gd name="T1" fmla="*/ 2147483647 h 31"/>
              <a:gd name="T2" fmla="*/ 0 w 33"/>
              <a:gd name="T3" fmla="*/ 2147483647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0 h 31"/>
              <a:gd name="T18" fmla="*/ 2147483647 w 33"/>
              <a:gd name="T19" fmla="*/ 0 h 31"/>
              <a:gd name="T20" fmla="*/ 2147483647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1"/>
              <a:gd name="T35" fmla="*/ 33 w 3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79" name="Freeform 347">
            <a:extLst>
              <a:ext uri="{FF2B5EF4-FFF2-40B4-BE49-F238E27FC236}">
                <a16:creationId xmlns:a16="http://schemas.microsoft.com/office/drawing/2014/main" id="{784A2BBA-9142-4221-8846-E02F16D58B97}"/>
              </a:ext>
            </a:extLst>
          </p:cNvPr>
          <p:cNvSpPr>
            <a:spLocks/>
          </p:cNvSpPr>
          <p:nvPr>
            <p:custDataLst>
              <p:tags r:id="rId250"/>
            </p:custDataLst>
          </p:nvPr>
        </p:nvSpPr>
        <p:spPr bwMode="auto">
          <a:xfrm>
            <a:off x="4589463" y="2132013"/>
            <a:ext cx="85725" cy="79375"/>
          </a:xfrm>
          <a:custGeom>
            <a:avLst/>
            <a:gdLst>
              <a:gd name="T0" fmla="*/ 2147483647 w 192"/>
              <a:gd name="T1" fmla="*/ 2147483647 h 154"/>
              <a:gd name="T2" fmla="*/ 2147483647 w 192"/>
              <a:gd name="T3" fmla="*/ 0 h 154"/>
              <a:gd name="T4" fmla="*/ 2147483647 w 192"/>
              <a:gd name="T5" fmla="*/ 2147483647 h 154"/>
              <a:gd name="T6" fmla="*/ 2147483647 w 192"/>
              <a:gd name="T7" fmla="*/ 2147483647 h 154"/>
              <a:gd name="T8" fmla="*/ 2147483647 w 192"/>
              <a:gd name="T9" fmla="*/ 2147483647 h 154"/>
              <a:gd name="T10" fmla="*/ 2147483647 w 192"/>
              <a:gd name="T11" fmla="*/ 2147483647 h 154"/>
              <a:gd name="T12" fmla="*/ 2147483647 w 192"/>
              <a:gd name="T13" fmla="*/ 2147483647 h 154"/>
              <a:gd name="T14" fmla="*/ 2147483647 w 192"/>
              <a:gd name="T15" fmla="*/ 2147483647 h 154"/>
              <a:gd name="T16" fmla="*/ 2147483647 w 192"/>
              <a:gd name="T17" fmla="*/ 2147483647 h 154"/>
              <a:gd name="T18" fmla="*/ 2147483647 w 192"/>
              <a:gd name="T19" fmla="*/ 2147483647 h 154"/>
              <a:gd name="T20" fmla="*/ 2147483647 w 192"/>
              <a:gd name="T21" fmla="*/ 2147483647 h 154"/>
              <a:gd name="T22" fmla="*/ 2147483647 w 192"/>
              <a:gd name="T23" fmla="*/ 2147483647 h 154"/>
              <a:gd name="T24" fmla="*/ 2147483647 w 192"/>
              <a:gd name="T25" fmla="*/ 2147483647 h 154"/>
              <a:gd name="T26" fmla="*/ 2147483647 w 192"/>
              <a:gd name="T27" fmla="*/ 2147483647 h 154"/>
              <a:gd name="T28" fmla="*/ 2147483647 w 192"/>
              <a:gd name="T29" fmla="*/ 2147483647 h 154"/>
              <a:gd name="T30" fmla="*/ 2147483647 w 192"/>
              <a:gd name="T31" fmla="*/ 2147483647 h 154"/>
              <a:gd name="T32" fmla="*/ 2147483647 w 192"/>
              <a:gd name="T33" fmla="*/ 2147483647 h 154"/>
              <a:gd name="T34" fmla="*/ 2147483647 w 192"/>
              <a:gd name="T35" fmla="*/ 2147483647 h 154"/>
              <a:gd name="T36" fmla="*/ 2147483647 w 192"/>
              <a:gd name="T37" fmla="*/ 2147483647 h 154"/>
              <a:gd name="T38" fmla="*/ 2147483647 w 192"/>
              <a:gd name="T39" fmla="*/ 2147483647 h 154"/>
              <a:gd name="T40" fmla="*/ 2147483647 w 192"/>
              <a:gd name="T41" fmla="*/ 2147483647 h 154"/>
              <a:gd name="T42" fmla="*/ 2147483647 w 192"/>
              <a:gd name="T43" fmla="*/ 2147483647 h 154"/>
              <a:gd name="T44" fmla="*/ 2147483647 w 192"/>
              <a:gd name="T45" fmla="*/ 2147483647 h 154"/>
              <a:gd name="T46" fmla="*/ 2147483647 w 192"/>
              <a:gd name="T47" fmla="*/ 2147483647 h 154"/>
              <a:gd name="T48" fmla="*/ 2147483647 w 192"/>
              <a:gd name="T49" fmla="*/ 2147483647 h 154"/>
              <a:gd name="T50" fmla="*/ 2147483647 w 192"/>
              <a:gd name="T51" fmla="*/ 2147483647 h 154"/>
              <a:gd name="T52" fmla="*/ 0 w 192"/>
              <a:gd name="T53" fmla="*/ 2147483647 h 154"/>
              <a:gd name="T54" fmla="*/ 2147483647 w 192"/>
              <a:gd name="T55" fmla="*/ 2147483647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2"/>
              <a:gd name="T85" fmla="*/ 0 h 154"/>
              <a:gd name="T86" fmla="*/ 192 w 192"/>
              <a:gd name="T87" fmla="*/ 154 h 1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FFFF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80" name="Freeform 348">
            <a:extLst>
              <a:ext uri="{FF2B5EF4-FFF2-40B4-BE49-F238E27FC236}">
                <a16:creationId xmlns:a16="http://schemas.microsoft.com/office/drawing/2014/main" id="{A95C7385-E50A-4318-A686-5F3223CAFBFB}"/>
              </a:ext>
            </a:extLst>
          </p:cNvPr>
          <p:cNvSpPr>
            <a:spLocks/>
          </p:cNvSpPr>
          <p:nvPr>
            <p:custDataLst>
              <p:tags r:id="rId251"/>
            </p:custDataLst>
          </p:nvPr>
        </p:nvSpPr>
        <p:spPr bwMode="auto">
          <a:xfrm>
            <a:off x="4506913" y="2014538"/>
            <a:ext cx="381000" cy="247650"/>
          </a:xfrm>
          <a:custGeom>
            <a:avLst/>
            <a:gdLst>
              <a:gd name="T0" fmla="*/ 2147483647 w 877"/>
              <a:gd name="T1" fmla="*/ 2147483647 h 469"/>
              <a:gd name="T2" fmla="*/ 2147483647 w 877"/>
              <a:gd name="T3" fmla="*/ 2147483647 h 469"/>
              <a:gd name="T4" fmla="*/ 2147483647 w 877"/>
              <a:gd name="T5" fmla="*/ 2147483647 h 469"/>
              <a:gd name="T6" fmla="*/ 2147483647 w 877"/>
              <a:gd name="T7" fmla="*/ 2147483647 h 469"/>
              <a:gd name="T8" fmla="*/ 2147483647 w 877"/>
              <a:gd name="T9" fmla="*/ 2147483647 h 469"/>
              <a:gd name="T10" fmla="*/ 2147483647 w 877"/>
              <a:gd name="T11" fmla="*/ 2147483647 h 469"/>
              <a:gd name="T12" fmla="*/ 2147483647 w 877"/>
              <a:gd name="T13" fmla="*/ 2147483647 h 469"/>
              <a:gd name="T14" fmla="*/ 2147483647 w 877"/>
              <a:gd name="T15" fmla="*/ 2147483647 h 469"/>
              <a:gd name="T16" fmla="*/ 2147483647 w 877"/>
              <a:gd name="T17" fmla="*/ 2147483647 h 469"/>
              <a:gd name="T18" fmla="*/ 2147483647 w 877"/>
              <a:gd name="T19" fmla="*/ 2147483647 h 469"/>
              <a:gd name="T20" fmla="*/ 2147483647 w 877"/>
              <a:gd name="T21" fmla="*/ 2147483647 h 469"/>
              <a:gd name="T22" fmla="*/ 2147483647 w 877"/>
              <a:gd name="T23" fmla="*/ 2147483647 h 469"/>
              <a:gd name="T24" fmla="*/ 2147483647 w 877"/>
              <a:gd name="T25" fmla="*/ 2147483647 h 469"/>
              <a:gd name="T26" fmla="*/ 2147483647 w 877"/>
              <a:gd name="T27" fmla="*/ 2147483647 h 469"/>
              <a:gd name="T28" fmla="*/ 2147483647 w 877"/>
              <a:gd name="T29" fmla="*/ 2147483647 h 469"/>
              <a:gd name="T30" fmla="*/ 2147483647 w 877"/>
              <a:gd name="T31" fmla="*/ 2147483647 h 469"/>
              <a:gd name="T32" fmla="*/ 2147483647 w 877"/>
              <a:gd name="T33" fmla="*/ 2147483647 h 469"/>
              <a:gd name="T34" fmla="*/ 2147483647 w 877"/>
              <a:gd name="T35" fmla="*/ 2147483647 h 469"/>
              <a:gd name="T36" fmla="*/ 2147483647 w 877"/>
              <a:gd name="T37" fmla="*/ 2147483647 h 469"/>
              <a:gd name="T38" fmla="*/ 2147483647 w 877"/>
              <a:gd name="T39" fmla="*/ 2147483647 h 469"/>
              <a:gd name="T40" fmla="*/ 2147483647 w 877"/>
              <a:gd name="T41" fmla="*/ 0 h 469"/>
              <a:gd name="T42" fmla="*/ 2147483647 w 877"/>
              <a:gd name="T43" fmla="*/ 2147483647 h 469"/>
              <a:gd name="T44" fmla="*/ 2147483647 w 877"/>
              <a:gd name="T45" fmla="*/ 2147483647 h 469"/>
              <a:gd name="T46" fmla="*/ 2147483647 w 877"/>
              <a:gd name="T47" fmla="*/ 2147483647 h 469"/>
              <a:gd name="T48" fmla="*/ 2147483647 w 877"/>
              <a:gd name="T49" fmla="*/ 2147483647 h 469"/>
              <a:gd name="T50" fmla="*/ 2147483647 w 877"/>
              <a:gd name="T51" fmla="*/ 2147483647 h 469"/>
              <a:gd name="T52" fmla="*/ 2147483647 w 877"/>
              <a:gd name="T53" fmla="*/ 2147483647 h 469"/>
              <a:gd name="T54" fmla="*/ 2147483647 w 877"/>
              <a:gd name="T55" fmla="*/ 2147483647 h 469"/>
              <a:gd name="T56" fmla="*/ 2147483647 w 877"/>
              <a:gd name="T57" fmla="*/ 2147483647 h 469"/>
              <a:gd name="T58" fmla="*/ 2147483647 w 877"/>
              <a:gd name="T59" fmla="*/ 2147483647 h 469"/>
              <a:gd name="T60" fmla="*/ 2147483647 w 877"/>
              <a:gd name="T61" fmla="*/ 2147483647 h 469"/>
              <a:gd name="T62" fmla="*/ 2147483647 w 877"/>
              <a:gd name="T63" fmla="*/ 2147483647 h 469"/>
              <a:gd name="T64" fmla="*/ 2147483647 w 877"/>
              <a:gd name="T65" fmla="*/ 2147483647 h 469"/>
              <a:gd name="T66" fmla="*/ 2147483647 w 877"/>
              <a:gd name="T67" fmla="*/ 2147483647 h 469"/>
              <a:gd name="T68" fmla="*/ 2147483647 w 877"/>
              <a:gd name="T69" fmla="*/ 2147483647 h 469"/>
              <a:gd name="T70" fmla="*/ 2147483647 w 877"/>
              <a:gd name="T71" fmla="*/ 2147483647 h 469"/>
              <a:gd name="T72" fmla="*/ 2147483647 w 877"/>
              <a:gd name="T73" fmla="*/ 2147483647 h 469"/>
              <a:gd name="T74" fmla="*/ 2147483647 w 877"/>
              <a:gd name="T75" fmla="*/ 2147483647 h 469"/>
              <a:gd name="T76" fmla="*/ 2147483647 w 877"/>
              <a:gd name="T77" fmla="*/ 2147483647 h 469"/>
              <a:gd name="T78" fmla="*/ 2147483647 w 877"/>
              <a:gd name="T79" fmla="*/ 2147483647 h 469"/>
              <a:gd name="T80" fmla="*/ 2147483647 w 877"/>
              <a:gd name="T81" fmla="*/ 2147483647 h 469"/>
              <a:gd name="T82" fmla="*/ 2147483647 w 877"/>
              <a:gd name="T83" fmla="*/ 2147483647 h 469"/>
              <a:gd name="T84" fmla="*/ 2147483647 w 877"/>
              <a:gd name="T85" fmla="*/ 2147483647 h 469"/>
              <a:gd name="T86" fmla="*/ 2147483647 w 877"/>
              <a:gd name="T87" fmla="*/ 2147483647 h 469"/>
              <a:gd name="T88" fmla="*/ 2147483647 w 877"/>
              <a:gd name="T89" fmla="*/ 2147483647 h 469"/>
              <a:gd name="T90" fmla="*/ 2147483647 w 877"/>
              <a:gd name="T91" fmla="*/ 2147483647 h 469"/>
              <a:gd name="T92" fmla="*/ 2147483647 w 877"/>
              <a:gd name="T93" fmla="*/ 2147483647 h 469"/>
              <a:gd name="T94" fmla="*/ 2147483647 w 877"/>
              <a:gd name="T95" fmla="*/ 2147483647 h 469"/>
              <a:gd name="T96" fmla="*/ 2147483647 w 877"/>
              <a:gd name="T97" fmla="*/ 2147483647 h 469"/>
              <a:gd name="T98" fmla="*/ 2147483647 w 877"/>
              <a:gd name="T99" fmla="*/ 2147483647 h 469"/>
              <a:gd name="T100" fmla="*/ 2147483647 w 877"/>
              <a:gd name="T101" fmla="*/ 2147483647 h 469"/>
              <a:gd name="T102" fmla="*/ 2147483647 w 877"/>
              <a:gd name="T103" fmla="*/ 2147483647 h 469"/>
              <a:gd name="T104" fmla="*/ 2147483647 w 877"/>
              <a:gd name="T105" fmla="*/ 2147483647 h 469"/>
              <a:gd name="T106" fmla="*/ 2147483647 w 877"/>
              <a:gd name="T107" fmla="*/ 2147483647 h 469"/>
              <a:gd name="T108" fmla="*/ 2147483647 w 877"/>
              <a:gd name="T109" fmla="*/ 2147483647 h 469"/>
              <a:gd name="T110" fmla="*/ 2147483647 w 877"/>
              <a:gd name="T111" fmla="*/ 2147483647 h 469"/>
              <a:gd name="T112" fmla="*/ 2147483647 w 877"/>
              <a:gd name="T113" fmla="*/ 2147483647 h 469"/>
              <a:gd name="T114" fmla="*/ 2147483647 w 877"/>
              <a:gd name="T115" fmla="*/ 2147483647 h 469"/>
              <a:gd name="T116" fmla="*/ 2147483647 w 877"/>
              <a:gd name="T117" fmla="*/ 2147483647 h 469"/>
              <a:gd name="T118" fmla="*/ 2147483647 w 877"/>
              <a:gd name="T119" fmla="*/ 2147483647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7"/>
              <a:gd name="T181" fmla="*/ 0 h 469"/>
              <a:gd name="T182" fmla="*/ 877 w 877"/>
              <a:gd name="T183" fmla="*/ 469 h 46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FFFF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81" name="Freeform 349">
            <a:extLst>
              <a:ext uri="{FF2B5EF4-FFF2-40B4-BE49-F238E27FC236}">
                <a16:creationId xmlns:a16="http://schemas.microsoft.com/office/drawing/2014/main" id="{09925847-6CC5-4A37-90AB-636E43C8E008}"/>
              </a:ext>
            </a:extLst>
          </p:cNvPr>
          <p:cNvSpPr>
            <a:spLocks/>
          </p:cNvSpPr>
          <p:nvPr>
            <p:custDataLst>
              <p:tags r:id="rId252"/>
            </p:custDataLst>
          </p:nvPr>
        </p:nvSpPr>
        <p:spPr bwMode="auto">
          <a:xfrm>
            <a:off x="5018088" y="2357438"/>
            <a:ext cx="47625" cy="63500"/>
          </a:xfrm>
          <a:custGeom>
            <a:avLst/>
            <a:gdLst>
              <a:gd name="T0" fmla="*/ 2147483647 w 107"/>
              <a:gd name="T1" fmla="*/ 0 h 123"/>
              <a:gd name="T2" fmla="*/ 2147483647 w 107"/>
              <a:gd name="T3" fmla="*/ 2147483647 h 123"/>
              <a:gd name="T4" fmla="*/ 2147483647 w 107"/>
              <a:gd name="T5" fmla="*/ 2147483647 h 123"/>
              <a:gd name="T6" fmla="*/ 2147483647 w 107"/>
              <a:gd name="T7" fmla="*/ 2147483647 h 123"/>
              <a:gd name="T8" fmla="*/ 2147483647 w 107"/>
              <a:gd name="T9" fmla="*/ 2147483647 h 123"/>
              <a:gd name="T10" fmla="*/ 2147483647 w 107"/>
              <a:gd name="T11" fmla="*/ 2147483647 h 123"/>
              <a:gd name="T12" fmla="*/ 2147483647 w 107"/>
              <a:gd name="T13" fmla="*/ 2147483647 h 123"/>
              <a:gd name="T14" fmla="*/ 2147483647 w 107"/>
              <a:gd name="T15" fmla="*/ 2147483647 h 123"/>
              <a:gd name="T16" fmla="*/ 2147483647 w 107"/>
              <a:gd name="T17" fmla="*/ 2147483647 h 123"/>
              <a:gd name="T18" fmla="*/ 2147483647 w 107"/>
              <a:gd name="T19" fmla="*/ 2147483647 h 123"/>
              <a:gd name="T20" fmla="*/ 2147483647 w 107"/>
              <a:gd name="T21" fmla="*/ 2147483647 h 123"/>
              <a:gd name="T22" fmla="*/ 2147483647 w 107"/>
              <a:gd name="T23" fmla="*/ 2147483647 h 123"/>
              <a:gd name="T24" fmla="*/ 2147483647 w 107"/>
              <a:gd name="T25" fmla="*/ 2147483647 h 123"/>
              <a:gd name="T26" fmla="*/ 2147483647 w 107"/>
              <a:gd name="T27" fmla="*/ 2147483647 h 123"/>
              <a:gd name="T28" fmla="*/ 2147483647 w 107"/>
              <a:gd name="T29" fmla="*/ 2147483647 h 123"/>
              <a:gd name="T30" fmla="*/ 2147483647 w 107"/>
              <a:gd name="T31" fmla="*/ 2147483647 h 123"/>
              <a:gd name="T32" fmla="*/ 2147483647 w 107"/>
              <a:gd name="T33" fmla="*/ 2147483647 h 123"/>
              <a:gd name="T34" fmla="*/ 2147483647 w 107"/>
              <a:gd name="T35" fmla="*/ 2147483647 h 123"/>
              <a:gd name="T36" fmla="*/ 2147483647 w 107"/>
              <a:gd name="T37" fmla="*/ 2147483647 h 123"/>
              <a:gd name="T38" fmla="*/ 2147483647 w 107"/>
              <a:gd name="T39" fmla="*/ 2147483647 h 123"/>
              <a:gd name="T40" fmla="*/ 2147483647 w 107"/>
              <a:gd name="T41" fmla="*/ 2147483647 h 123"/>
              <a:gd name="T42" fmla="*/ 0 w 107"/>
              <a:gd name="T43" fmla="*/ 2147483647 h 123"/>
              <a:gd name="T44" fmla="*/ 2147483647 w 107"/>
              <a:gd name="T45" fmla="*/ 0 h 123"/>
              <a:gd name="T46" fmla="*/ 2147483647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123"/>
              <a:gd name="T74" fmla="*/ 107 w 107"/>
              <a:gd name="T75" fmla="*/ 123 h 1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82" name="Freeform 350">
            <a:extLst>
              <a:ext uri="{FF2B5EF4-FFF2-40B4-BE49-F238E27FC236}">
                <a16:creationId xmlns:a16="http://schemas.microsoft.com/office/drawing/2014/main" id="{0B5A2B99-12C9-420D-AF45-F446D3462D16}"/>
              </a:ext>
            </a:extLst>
          </p:cNvPr>
          <p:cNvSpPr>
            <a:spLocks/>
          </p:cNvSpPr>
          <p:nvPr>
            <p:custDataLst>
              <p:tags r:id="rId253"/>
            </p:custDataLst>
          </p:nvPr>
        </p:nvSpPr>
        <p:spPr bwMode="auto">
          <a:xfrm>
            <a:off x="5561013" y="2371725"/>
            <a:ext cx="207962" cy="122238"/>
          </a:xfrm>
          <a:custGeom>
            <a:avLst/>
            <a:gdLst>
              <a:gd name="T0" fmla="*/ 2147483647 w 471"/>
              <a:gd name="T1" fmla="*/ 2147483647 h 234"/>
              <a:gd name="T2" fmla="*/ 2147483647 w 471"/>
              <a:gd name="T3" fmla="*/ 2147483647 h 234"/>
              <a:gd name="T4" fmla="*/ 2147483647 w 471"/>
              <a:gd name="T5" fmla="*/ 2147483647 h 234"/>
              <a:gd name="T6" fmla="*/ 2147483647 w 471"/>
              <a:gd name="T7" fmla="*/ 2147483647 h 234"/>
              <a:gd name="T8" fmla="*/ 2147483647 w 471"/>
              <a:gd name="T9" fmla="*/ 2147483647 h 234"/>
              <a:gd name="T10" fmla="*/ 2147483647 w 471"/>
              <a:gd name="T11" fmla="*/ 2147483647 h 234"/>
              <a:gd name="T12" fmla="*/ 2147483647 w 471"/>
              <a:gd name="T13" fmla="*/ 2147483647 h 234"/>
              <a:gd name="T14" fmla="*/ 2147483647 w 471"/>
              <a:gd name="T15" fmla="*/ 2147483647 h 234"/>
              <a:gd name="T16" fmla="*/ 2147483647 w 471"/>
              <a:gd name="T17" fmla="*/ 2147483647 h 234"/>
              <a:gd name="T18" fmla="*/ 2147483647 w 471"/>
              <a:gd name="T19" fmla="*/ 2147483647 h 234"/>
              <a:gd name="T20" fmla="*/ 2147483647 w 471"/>
              <a:gd name="T21" fmla="*/ 2147483647 h 234"/>
              <a:gd name="T22" fmla="*/ 2147483647 w 471"/>
              <a:gd name="T23" fmla="*/ 2147483647 h 234"/>
              <a:gd name="T24" fmla="*/ 2147483647 w 471"/>
              <a:gd name="T25" fmla="*/ 2147483647 h 234"/>
              <a:gd name="T26" fmla="*/ 2147483647 w 471"/>
              <a:gd name="T27" fmla="*/ 2147483647 h 234"/>
              <a:gd name="T28" fmla="*/ 2147483647 w 471"/>
              <a:gd name="T29" fmla="*/ 2147483647 h 234"/>
              <a:gd name="T30" fmla="*/ 2147483647 w 471"/>
              <a:gd name="T31" fmla="*/ 2147483647 h 234"/>
              <a:gd name="T32" fmla="*/ 2147483647 w 471"/>
              <a:gd name="T33" fmla="*/ 2147483647 h 234"/>
              <a:gd name="T34" fmla="*/ 2147483647 w 471"/>
              <a:gd name="T35" fmla="*/ 2147483647 h 234"/>
              <a:gd name="T36" fmla="*/ 2147483647 w 471"/>
              <a:gd name="T37" fmla="*/ 2147483647 h 234"/>
              <a:gd name="T38" fmla="*/ 2147483647 w 471"/>
              <a:gd name="T39" fmla="*/ 2147483647 h 234"/>
              <a:gd name="T40" fmla="*/ 2147483647 w 471"/>
              <a:gd name="T41" fmla="*/ 2147483647 h 234"/>
              <a:gd name="T42" fmla="*/ 2147483647 w 471"/>
              <a:gd name="T43" fmla="*/ 2147483647 h 234"/>
              <a:gd name="T44" fmla="*/ 2147483647 w 471"/>
              <a:gd name="T45" fmla="*/ 2147483647 h 234"/>
              <a:gd name="T46" fmla="*/ 2147483647 w 471"/>
              <a:gd name="T47" fmla="*/ 2147483647 h 234"/>
              <a:gd name="T48" fmla="*/ 2147483647 w 471"/>
              <a:gd name="T49" fmla="*/ 2147483647 h 234"/>
              <a:gd name="T50" fmla="*/ 2147483647 w 471"/>
              <a:gd name="T51" fmla="*/ 2147483647 h 234"/>
              <a:gd name="T52" fmla="*/ 2147483647 w 471"/>
              <a:gd name="T53" fmla="*/ 2147483647 h 234"/>
              <a:gd name="T54" fmla="*/ 2147483647 w 471"/>
              <a:gd name="T55" fmla="*/ 2147483647 h 234"/>
              <a:gd name="T56" fmla="*/ 2147483647 w 471"/>
              <a:gd name="T57" fmla="*/ 2147483647 h 234"/>
              <a:gd name="T58" fmla="*/ 2147483647 w 471"/>
              <a:gd name="T59" fmla="*/ 2147483647 h 234"/>
              <a:gd name="T60" fmla="*/ 2147483647 w 471"/>
              <a:gd name="T61" fmla="*/ 2147483647 h 234"/>
              <a:gd name="T62" fmla="*/ 2147483647 w 471"/>
              <a:gd name="T63" fmla="*/ 2147483647 h 234"/>
              <a:gd name="T64" fmla="*/ 2147483647 w 471"/>
              <a:gd name="T65" fmla="*/ 2147483647 h 234"/>
              <a:gd name="T66" fmla="*/ 2147483647 w 471"/>
              <a:gd name="T67" fmla="*/ 2147483647 h 234"/>
              <a:gd name="T68" fmla="*/ 2147483647 w 471"/>
              <a:gd name="T69" fmla="*/ 2147483647 h 234"/>
              <a:gd name="T70" fmla="*/ 2147483647 w 471"/>
              <a:gd name="T71" fmla="*/ 2147483647 h 234"/>
              <a:gd name="T72" fmla="*/ 2147483647 w 471"/>
              <a:gd name="T73" fmla="*/ 2147483647 h 234"/>
              <a:gd name="T74" fmla="*/ 2147483647 w 471"/>
              <a:gd name="T75" fmla="*/ 2147483647 h 234"/>
              <a:gd name="T76" fmla="*/ 2147483647 w 471"/>
              <a:gd name="T77" fmla="*/ 2147483647 h 234"/>
              <a:gd name="T78" fmla="*/ 0 w 471"/>
              <a:gd name="T79" fmla="*/ 2147483647 h 234"/>
              <a:gd name="T80" fmla="*/ 2147483647 w 471"/>
              <a:gd name="T81" fmla="*/ 2147483647 h 234"/>
              <a:gd name="T82" fmla="*/ 2147483647 w 471"/>
              <a:gd name="T83" fmla="*/ 2147483647 h 234"/>
              <a:gd name="T84" fmla="*/ 2147483647 w 471"/>
              <a:gd name="T85" fmla="*/ 0 h 234"/>
              <a:gd name="T86" fmla="*/ 2147483647 w 471"/>
              <a:gd name="T87" fmla="*/ 2147483647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1"/>
              <a:gd name="T133" fmla="*/ 0 h 234"/>
              <a:gd name="T134" fmla="*/ 471 w 471"/>
              <a:gd name="T135" fmla="*/ 234 h 2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83" name="Freeform 351">
            <a:extLst>
              <a:ext uri="{FF2B5EF4-FFF2-40B4-BE49-F238E27FC236}">
                <a16:creationId xmlns:a16="http://schemas.microsoft.com/office/drawing/2014/main" id="{EEBC6389-7FE0-4A4D-BEA6-FC431895CB3A}"/>
              </a:ext>
            </a:extLst>
          </p:cNvPr>
          <p:cNvSpPr>
            <a:spLocks/>
          </p:cNvSpPr>
          <p:nvPr>
            <p:custDataLst>
              <p:tags r:id="rId254"/>
            </p:custDataLst>
          </p:nvPr>
        </p:nvSpPr>
        <p:spPr bwMode="auto">
          <a:xfrm>
            <a:off x="5610225" y="2300288"/>
            <a:ext cx="225425" cy="125412"/>
          </a:xfrm>
          <a:custGeom>
            <a:avLst/>
            <a:gdLst>
              <a:gd name="T0" fmla="*/ 2147483647 w 525"/>
              <a:gd name="T1" fmla="*/ 2147483647 h 241"/>
              <a:gd name="T2" fmla="*/ 2147483647 w 525"/>
              <a:gd name="T3" fmla="*/ 2147483647 h 241"/>
              <a:gd name="T4" fmla="*/ 2147483647 w 525"/>
              <a:gd name="T5" fmla="*/ 2147483647 h 241"/>
              <a:gd name="T6" fmla="*/ 2147483647 w 525"/>
              <a:gd name="T7" fmla="*/ 2147483647 h 241"/>
              <a:gd name="T8" fmla="*/ 2147483647 w 525"/>
              <a:gd name="T9" fmla="*/ 2147483647 h 241"/>
              <a:gd name="T10" fmla="*/ 2147483647 w 525"/>
              <a:gd name="T11" fmla="*/ 2147483647 h 241"/>
              <a:gd name="T12" fmla="*/ 2147483647 w 525"/>
              <a:gd name="T13" fmla="*/ 2147483647 h 241"/>
              <a:gd name="T14" fmla="*/ 2147483647 w 525"/>
              <a:gd name="T15" fmla="*/ 0 h 241"/>
              <a:gd name="T16" fmla="*/ 2147483647 w 525"/>
              <a:gd name="T17" fmla="*/ 2147483647 h 241"/>
              <a:gd name="T18" fmla="*/ 2147483647 w 525"/>
              <a:gd name="T19" fmla="*/ 2147483647 h 241"/>
              <a:gd name="T20" fmla="*/ 2147483647 w 525"/>
              <a:gd name="T21" fmla="*/ 2147483647 h 241"/>
              <a:gd name="T22" fmla="*/ 2147483647 w 525"/>
              <a:gd name="T23" fmla="*/ 2147483647 h 241"/>
              <a:gd name="T24" fmla="*/ 2147483647 w 525"/>
              <a:gd name="T25" fmla="*/ 2147483647 h 241"/>
              <a:gd name="T26" fmla="*/ 2147483647 w 525"/>
              <a:gd name="T27" fmla="*/ 2147483647 h 241"/>
              <a:gd name="T28" fmla="*/ 2147483647 w 525"/>
              <a:gd name="T29" fmla="*/ 2147483647 h 241"/>
              <a:gd name="T30" fmla="*/ 2147483647 w 525"/>
              <a:gd name="T31" fmla="*/ 2147483647 h 241"/>
              <a:gd name="T32" fmla="*/ 2147483647 w 525"/>
              <a:gd name="T33" fmla="*/ 2147483647 h 241"/>
              <a:gd name="T34" fmla="*/ 2147483647 w 525"/>
              <a:gd name="T35" fmla="*/ 2147483647 h 241"/>
              <a:gd name="T36" fmla="*/ 2147483647 w 525"/>
              <a:gd name="T37" fmla="*/ 2147483647 h 241"/>
              <a:gd name="T38" fmla="*/ 2147483647 w 525"/>
              <a:gd name="T39" fmla="*/ 2147483647 h 241"/>
              <a:gd name="T40" fmla="*/ 2147483647 w 525"/>
              <a:gd name="T41" fmla="*/ 2147483647 h 241"/>
              <a:gd name="T42" fmla="*/ 2147483647 w 525"/>
              <a:gd name="T43" fmla="*/ 2147483647 h 241"/>
              <a:gd name="T44" fmla="*/ 2147483647 w 525"/>
              <a:gd name="T45" fmla="*/ 2147483647 h 241"/>
              <a:gd name="T46" fmla="*/ 2147483647 w 525"/>
              <a:gd name="T47" fmla="*/ 2147483647 h 241"/>
              <a:gd name="T48" fmla="*/ 2147483647 w 525"/>
              <a:gd name="T49" fmla="*/ 2147483647 h 241"/>
              <a:gd name="T50" fmla="*/ 2147483647 w 525"/>
              <a:gd name="T51" fmla="*/ 2147483647 h 241"/>
              <a:gd name="T52" fmla="*/ 2147483647 w 525"/>
              <a:gd name="T53" fmla="*/ 2147483647 h 241"/>
              <a:gd name="T54" fmla="*/ 2147483647 w 525"/>
              <a:gd name="T55" fmla="*/ 2147483647 h 241"/>
              <a:gd name="T56" fmla="*/ 2147483647 w 525"/>
              <a:gd name="T57" fmla="*/ 2147483647 h 241"/>
              <a:gd name="T58" fmla="*/ 2147483647 w 525"/>
              <a:gd name="T59" fmla="*/ 2147483647 h 241"/>
              <a:gd name="T60" fmla="*/ 2147483647 w 525"/>
              <a:gd name="T61" fmla="*/ 2147483647 h 241"/>
              <a:gd name="T62" fmla="*/ 2147483647 w 525"/>
              <a:gd name="T63" fmla="*/ 2147483647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5"/>
              <a:gd name="T97" fmla="*/ 0 h 241"/>
              <a:gd name="T98" fmla="*/ 525 w 525"/>
              <a:gd name="T99" fmla="*/ 241 h 2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FFC00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84" name="Freeform 352">
            <a:extLst>
              <a:ext uri="{FF2B5EF4-FFF2-40B4-BE49-F238E27FC236}">
                <a16:creationId xmlns:a16="http://schemas.microsoft.com/office/drawing/2014/main" id="{37A1AEEA-5D64-4566-A215-A03923E81E15}"/>
              </a:ext>
            </a:extLst>
          </p:cNvPr>
          <p:cNvSpPr>
            <a:spLocks/>
          </p:cNvSpPr>
          <p:nvPr>
            <p:custDataLst>
              <p:tags r:id="rId255"/>
            </p:custDataLst>
          </p:nvPr>
        </p:nvSpPr>
        <p:spPr bwMode="auto">
          <a:xfrm>
            <a:off x="5216525" y="2316163"/>
            <a:ext cx="342900" cy="227012"/>
          </a:xfrm>
          <a:custGeom>
            <a:avLst/>
            <a:gdLst>
              <a:gd name="T0" fmla="*/ 2147483647 w 784"/>
              <a:gd name="T1" fmla="*/ 2147483647 h 430"/>
              <a:gd name="T2" fmla="*/ 2147483647 w 784"/>
              <a:gd name="T3" fmla="*/ 2147483647 h 430"/>
              <a:gd name="T4" fmla="*/ 2147483647 w 784"/>
              <a:gd name="T5" fmla="*/ 2147483647 h 430"/>
              <a:gd name="T6" fmla="*/ 2147483647 w 784"/>
              <a:gd name="T7" fmla="*/ 2147483647 h 430"/>
              <a:gd name="T8" fmla="*/ 2147483647 w 784"/>
              <a:gd name="T9" fmla="*/ 2147483647 h 430"/>
              <a:gd name="T10" fmla="*/ 2147483647 w 784"/>
              <a:gd name="T11" fmla="*/ 2147483647 h 430"/>
              <a:gd name="T12" fmla="*/ 2147483647 w 784"/>
              <a:gd name="T13" fmla="*/ 2147483647 h 430"/>
              <a:gd name="T14" fmla="*/ 2147483647 w 784"/>
              <a:gd name="T15" fmla="*/ 2147483647 h 430"/>
              <a:gd name="T16" fmla="*/ 2147483647 w 784"/>
              <a:gd name="T17" fmla="*/ 2147483647 h 430"/>
              <a:gd name="T18" fmla="*/ 2147483647 w 784"/>
              <a:gd name="T19" fmla="*/ 2147483647 h 430"/>
              <a:gd name="T20" fmla="*/ 2147483647 w 784"/>
              <a:gd name="T21" fmla="*/ 2147483647 h 430"/>
              <a:gd name="T22" fmla="*/ 2147483647 w 784"/>
              <a:gd name="T23" fmla="*/ 2147483647 h 430"/>
              <a:gd name="T24" fmla="*/ 2147483647 w 784"/>
              <a:gd name="T25" fmla="*/ 2147483647 h 430"/>
              <a:gd name="T26" fmla="*/ 2147483647 w 784"/>
              <a:gd name="T27" fmla="*/ 2147483647 h 430"/>
              <a:gd name="T28" fmla="*/ 2147483647 w 784"/>
              <a:gd name="T29" fmla="*/ 2147483647 h 430"/>
              <a:gd name="T30" fmla="*/ 2147483647 w 784"/>
              <a:gd name="T31" fmla="*/ 2147483647 h 430"/>
              <a:gd name="T32" fmla="*/ 2147483647 w 784"/>
              <a:gd name="T33" fmla="*/ 2147483647 h 430"/>
              <a:gd name="T34" fmla="*/ 2147483647 w 784"/>
              <a:gd name="T35" fmla="*/ 2147483647 h 430"/>
              <a:gd name="T36" fmla="*/ 2147483647 w 784"/>
              <a:gd name="T37" fmla="*/ 2147483647 h 430"/>
              <a:gd name="T38" fmla="*/ 2147483647 w 784"/>
              <a:gd name="T39" fmla="*/ 2147483647 h 430"/>
              <a:gd name="T40" fmla="*/ 2147483647 w 784"/>
              <a:gd name="T41" fmla="*/ 2147483647 h 430"/>
              <a:gd name="T42" fmla="*/ 2147483647 w 784"/>
              <a:gd name="T43" fmla="*/ 2147483647 h 430"/>
              <a:gd name="T44" fmla="*/ 2147483647 w 784"/>
              <a:gd name="T45" fmla="*/ 2147483647 h 430"/>
              <a:gd name="T46" fmla="*/ 2147483647 w 784"/>
              <a:gd name="T47" fmla="*/ 2147483647 h 430"/>
              <a:gd name="T48" fmla="*/ 2147483647 w 784"/>
              <a:gd name="T49" fmla="*/ 2147483647 h 430"/>
              <a:gd name="T50" fmla="*/ 2147483647 w 784"/>
              <a:gd name="T51" fmla="*/ 2147483647 h 430"/>
              <a:gd name="T52" fmla="*/ 2147483647 w 784"/>
              <a:gd name="T53" fmla="*/ 2147483647 h 430"/>
              <a:gd name="T54" fmla="*/ 2147483647 w 784"/>
              <a:gd name="T55" fmla="*/ 2147483647 h 430"/>
              <a:gd name="T56" fmla="*/ 2147483647 w 784"/>
              <a:gd name="T57" fmla="*/ 2147483647 h 430"/>
              <a:gd name="T58" fmla="*/ 2147483647 w 784"/>
              <a:gd name="T59" fmla="*/ 2147483647 h 430"/>
              <a:gd name="T60" fmla="*/ 2147483647 w 784"/>
              <a:gd name="T61" fmla="*/ 2147483647 h 430"/>
              <a:gd name="T62" fmla="*/ 2147483647 w 784"/>
              <a:gd name="T63" fmla="*/ 2147483647 h 430"/>
              <a:gd name="T64" fmla="*/ 2147483647 w 784"/>
              <a:gd name="T65" fmla="*/ 2147483647 h 430"/>
              <a:gd name="T66" fmla="*/ 2147483647 w 784"/>
              <a:gd name="T67" fmla="*/ 2147483647 h 430"/>
              <a:gd name="T68" fmla="*/ 0 w 784"/>
              <a:gd name="T69" fmla="*/ 2147483647 h 430"/>
              <a:gd name="T70" fmla="*/ 2147483647 w 784"/>
              <a:gd name="T71" fmla="*/ 2147483647 h 430"/>
              <a:gd name="T72" fmla="*/ 2147483647 w 784"/>
              <a:gd name="T73" fmla="*/ 2147483647 h 430"/>
              <a:gd name="T74" fmla="*/ 2147483647 w 784"/>
              <a:gd name="T75" fmla="*/ 2147483647 h 430"/>
              <a:gd name="T76" fmla="*/ 2147483647 w 784"/>
              <a:gd name="T77" fmla="*/ 2147483647 h 430"/>
              <a:gd name="T78" fmla="*/ 2147483647 w 784"/>
              <a:gd name="T79" fmla="*/ 2147483647 h 430"/>
              <a:gd name="T80" fmla="*/ 2147483647 w 784"/>
              <a:gd name="T81" fmla="*/ 2147483647 h 430"/>
              <a:gd name="T82" fmla="*/ 2147483647 w 784"/>
              <a:gd name="T83" fmla="*/ 2147483647 h 430"/>
              <a:gd name="T84" fmla="*/ 2147483647 w 784"/>
              <a:gd name="T85" fmla="*/ 2147483647 h 430"/>
              <a:gd name="T86" fmla="*/ 2147483647 w 784"/>
              <a:gd name="T87" fmla="*/ 2147483647 h 430"/>
              <a:gd name="T88" fmla="*/ 2147483647 w 784"/>
              <a:gd name="T89" fmla="*/ 2147483647 h 430"/>
              <a:gd name="T90" fmla="*/ 2147483647 w 784"/>
              <a:gd name="T91" fmla="*/ 2147483647 h 430"/>
              <a:gd name="T92" fmla="*/ 2147483647 w 784"/>
              <a:gd name="T93" fmla="*/ 2147483647 h 430"/>
              <a:gd name="T94" fmla="*/ 2147483647 w 784"/>
              <a:gd name="T95" fmla="*/ 2147483647 h 430"/>
              <a:gd name="T96" fmla="*/ 2147483647 w 784"/>
              <a:gd name="T97" fmla="*/ 2147483647 h 430"/>
              <a:gd name="T98" fmla="*/ 2147483647 w 784"/>
              <a:gd name="T99" fmla="*/ 0 h 430"/>
              <a:gd name="T100" fmla="*/ 2147483647 w 784"/>
              <a:gd name="T101" fmla="*/ 2147483647 h 430"/>
              <a:gd name="T102" fmla="*/ 2147483647 w 784"/>
              <a:gd name="T103" fmla="*/ 2147483647 h 430"/>
              <a:gd name="T104" fmla="*/ 2147483647 w 784"/>
              <a:gd name="T105" fmla="*/ 2147483647 h 430"/>
              <a:gd name="T106" fmla="*/ 2147483647 w 784"/>
              <a:gd name="T107" fmla="*/ 2147483647 h 430"/>
              <a:gd name="T108" fmla="*/ 2147483647 w 784"/>
              <a:gd name="T109" fmla="*/ 2147483647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4"/>
              <a:gd name="T166" fmla="*/ 0 h 430"/>
              <a:gd name="T167" fmla="*/ 784 w 784"/>
              <a:gd name="T168" fmla="*/ 430 h 4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85" name="Freeform 353">
            <a:extLst>
              <a:ext uri="{FF2B5EF4-FFF2-40B4-BE49-F238E27FC236}">
                <a16:creationId xmlns:a16="http://schemas.microsoft.com/office/drawing/2014/main" id="{6F83E066-F6B8-4EE5-835D-51100306A0B6}"/>
              </a:ext>
            </a:extLst>
          </p:cNvPr>
          <p:cNvSpPr>
            <a:spLocks/>
          </p:cNvSpPr>
          <p:nvPr>
            <p:custDataLst>
              <p:tags r:id="rId256"/>
            </p:custDataLst>
          </p:nvPr>
        </p:nvSpPr>
        <p:spPr bwMode="auto">
          <a:xfrm>
            <a:off x="4425950" y="2203450"/>
            <a:ext cx="107950" cy="149225"/>
          </a:xfrm>
          <a:custGeom>
            <a:avLst/>
            <a:gdLst>
              <a:gd name="T0" fmla="*/ 2147483647 w 246"/>
              <a:gd name="T1" fmla="*/ 2147483647 h 284"/>
              <a:gd name="T2" fmla="*/ 2147483647 w 246"/>
              <a:gd name="T3" fmla="*/ 2147483647 h 284"/>
              <a:gd name="T4" fmla="*/ 2147483647 w 246"/>
              <a:gd name="T5" fmla="*/ 2147483647 h 284"/>
              <a:gd name="T6" fmla="*/ 2147483647 w 246"/>
              <a:gd name="T7" fmla="*/ 2147483647 h 284"/>
              <a:gd name="T8" fmla="*/ 2147483647 w 246"/>
              <a:gd name="T9" fmla="*/ 2147483647 h 284"/>
              <a:gd name="T10" fmla="*/ 2147483647 w 246"/>
              <a:gd name="T11" fmla="*/ 2147483647 h 284"/>
              <a:gd name="T12" fmla="*/ 2147483647 w 246"/>
              <a:gd name="T13" fmla="*/ 2147483647 h 284"/>
              <a:gd name="T14" fmla="*/ 2147483647 w 246"/>
              <a:gd name="T15" fmla="*/ 2147483647 h 284"/>
              <a:gd name="T16" fmla="*/ 2147483647 w 246"/>
              <a:gd name="T17" fmla="*/ 2147483647 h 284"/>
              <a:gd name="T18" fmla="*/ 2147483647 w 246"/>
              <a:gd name="T19" fmla="*/ 2147483647 h 284"/>
              <a:gd name="T20" fmla="*/ 2147483647 w 246"/>
              <a:gd name="T21" fmla="*/ 2147483647 h 284"/>
              <a:gd name="T22" fmla="*/ 2147483647 w 246"/>
              <a:gd name="T23" fmla="*/ 2147483647 h 284"/>
              <a:gd name="T24" fmla="*/ 2147483647 w 246"/>
              <a:gd name="T25" fmla="*/ 2147483647 h 284"/>
              <a:gd name="T26" fmla="*/ 2147483647 w 246"/>
              <a:gd name="T27" fmla="*/ 2147483647 h 284"/>
              <a:gd name="T28" fmla="*/ 2147483647 w 246"/>
              <a:gd name="T29" fmla="*/ 2147483647 h 284"/>
              <a:gd name="T30" fmla="*/ 2147483647 w 246"/>
              <a:gd name="T31" fmla="*/ 2147483647 h 284"/>
              <a:gd name="T32" fmla="*/ 2147483647 w 246"/>
              <a:gd name="T33" fmla="*/ 2147483647 h 284"/>
              <a:gd name="T34" fmla="*/ 2147483647 w 246"/>
              <a:gd name="T35" fmla="*/ 2147483647 h 284"/>
              <a:gd name="T36" fmla="*/ 2147483647 w 246"/>
              <a:gd name="T37" fmla="*/ 2147483647 h 284"/>
              <a:gd name="T38" fmla="*/ 2147483647 w 246"/>
              <a:gd name="T39" fmla="*/ 2147483647 h 284"/>
              <a:gd name="T40" fmla="*/ 2147483647 w 246"/>
              <a:gd name="T41" fmla="*/ 2147483647 h 284"/>
              <a:gd name="T42" fmla="*/ 2147483647 w 246"/>
              <a:gd name="T43" fmla="*/ 2147483647 h 284"/>
              <a:gd name="T44" fmla="*/ 2147483647 w 246"/>
              <a:gd name="T45" fmla="*/ 2147483647 h 284"/>
              <a:gd name="T46" fmla="*/ 2147483647 w 246"/>
              <a:gd name="T47" fmla="*/ 2147483647 h 284"/>
              <a:gd name="T48" fmla="*/ 2147483647 w 246"/>
              <a:gd name="T49" fmla="*/ 2147483647 h 284"/>
              <a:gd name="T50" fmla="*/ 2147483647 w 246"/>
              <a:gd name="T51" fmla="*/ 2147483647 h 284"/>
              <a:gd name="T52" fmla="*/ 2147483647 w 246"/>
              <a:gd name="T53" fmla="*/ 2147483647 h 284"/>
              <a:gd name="T54" fmla="*/ 2147483647 w 246"/>
              <a:gd name="T55" fmla="*/ 2147483647 h 284"/>
              <a:gd name="T56" fmla="*/ 2147483647 w 246"/>
              <a:gd name="T57" fmla="*/ 2147483647 h 284"/>
              <a:gd name="T58" fmla="*/ 2147483647 w 246"/>
              <a:gd name="T59" fmla="*/ 2147483647 h 284"/>
              <a:gd name="T60" fmla="*/ 2147483647 w 246"/>
              <a:gd name="T61" fmla="*/ 2147483647 h 284"/>
              <a:gd name="T62" fmla="*/ 2147483647 w 246"/>
              <a:gd name="T63" fmla="*/ 2147483647 h 284"/>
              <a:gd name="T64" fmla="*/ 2147483647 w 246"/>
              <a:gd name="T65" fmla="*/ 2147483647 h 284"/>
              <a:gd name="T66" fmla="*/ 2147483647 w 246"/>
              <a:gd name="T67" fmla="*/ 2147483647 h 284"/>
              <a:gd name="T68" fmla="*/ 2147483647 w 246"/>
              <a:gd name="T69" fmla="*/ 2147483647 h 284"/>
              <a:gd name="T70" fmla="*/ 2147483647 w 246"/>
              <a:gd name="T71" fmla="*/ 2147483647 h 284"/>
              <a:gd name="T72" fmla="*/ 2147483647 w 246"/>
              <a:gd name="T73" fmla="*/ 2147483647 h 284"/>
              <a:gd name="T74" fmla="*/ 2147483647 w 246"/>
              <a:gd name="T75" fmla="*/ 2147483647 h 284"/>
              <a:gd name="T76" fmla="*/ 2147483647 w 246"/>
              <a:gd name="T77" fmla="*/ 2147483647 h 284"/>
              <a:gd name="T78" fmla="*/ 2147483647 w 246"/>
              <a:gd name="T79" fmla="*/ 2147483647 h 284"/>
              <a:gd name="T80" fmla="*/ 0 w 246"/>
              <a:gd name="T81" fmla="*/ 2147483647 h 284"/>
              <a:gd name="T82" fmla="*/ 2147483647 w 246"/>
              <a:gd name="T83" fmla="*/ 2147483647 h 284"/>
              <a:gd name="T84" fmla="*/ 2147483647 w 246"/>
              <a:gd name="T85" fmla="*/ 2147483647 h 284"/>
              <a:gd name="T86" fmla="*/ 2147483647 w 246"/>
              <a:gd name="T87" fmla="*/ 2147483647 h 284"/>
              <a:gd name="T88" fmla="*/ 2147483647 w 246"/>
              <a:gd name="T89" fmla="*/ 2147483647 h 284"/>
              <a:gd name="T90" fmla="*/ 2147483647 w 246"/>
              <a:gd name="T91" fmla="*/ 2147483647 h 284"/>
              <a:gd name="T92" fmla="*/ 2147483647 w 246"/>
              <a:gd name="T93" fmla="*/ 2147483647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6"/>
              <a:gd name="T142" fmla="*/ 0 h 284"/>
              <a:gd name="T143" fmla="*/ 246 w 246"/>
              <a:gd name="T144" fmla="*/ 284 h 2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86" name="Freeform 354">
            <a:extLst>
              <a:ext uri="{FF2B5EF4-FFF2-40B4-BE49-F238E27FC236}">
                <a16:creationId xmlns:a16="http://schemas.microsoft.com/office/drawing/2014/main" id="{BED78DF1-B1B2-48B3-A592-000EB586170A}"/>
              </a:ext>
            </a:extLst>
          </p:cNvPr>
          <p:cNvSpPr>
            <a:spLocks/>
          </p:cNvSpPr>
          <p:nvPr>
            <p:custDataLst>
              <p:tags r:id="rId257"/>
            </p:custDataLst>
          </p:nvPr>
        </p:nvSpPr>
        <p:spPr bwMode="auto">
          <a:xfrm>
            <a:off x="4473575" y="2311400"/>
            <a:ext cx="68263" cy="60325"/>
          </a:xfrm>
          <a:custGeom>
            <a:avLst/>
            <a:gdLst>
              <a:gd name="T0" fmla="*/ 2147483647 w 160"/>
              <a:gd name="T1" fmla="*/ 0 h 117"/>
              <a:gd name="T2" fmla="*/ 2147483647 w 160"/>
              <a:gd name="T3" fmla="*/ 2147483647 h 117"/>
              <a:gd name="T4" fmla="*/ 2147483647 w 160"/>
              <a:gd name="T5" fmla="*/ 2147483647 h 117"/>
              <a:gd name="T6" fmla="*/ 2147483647 w 160"/>
              <a:gd name="T7" fmla="*/ 2147483647 h 117"/>
              <a:gd name="T8" fmla="*/ 2147483647 w 160"/>
              <a:gd name="T9" fmla="*/ 2147483647 h 117"/>
              <a:gd name="T10" fmla="*/ 2147483647 w 160"/>
              <a:gd name="T11" fmla="*/ 2147483647 h 117"/>
              <a:gd name="T12" fmla="*/ 2147483647 w 160"/>
              <a:gd name="T13" fmla="*/ 2147483647 h 117"/>
              <a:gd name="T14" fmla="*/ 2147483647 w 160"/>
              <a:gd name="T15" fmla="*/ 2147483647 h 117"/>
              <a:gd name="T16" fmla="*/ 2147483647 w 160"/>
              <a:gd name="T17" fmla="*/ 2147483647 h 117"/>
              <a:gd name="T18" fmla="*/ 2147483647 w 160"/>
              <a:gd name="T19" fmla="*/ 2147483647 h 117"/>
              <a:gd name="T20" fmla="*/ 2147483647 w 160"/>
              <a:gd name="T21" fmla="*/ 2147483647 h 117"/>
              <a:gd name="T22" fmla="*/ 2147483647 w 160"/>
              <a:gd name="T23" fmla="*/ 2147483647 h 117"/>
              <a:gd name="T24" fmla="*/ 2147483647 w 160"/>
              <a:gd name="T25" fmla="*/ 2147483647 h 117"/>
              <a:gd name="T26" fmla="*/ 2147483647 w 160"/>
              <a:gd name="T27" fmla="*/ 2147483647 h 117"/>
              <a:gd name="T28" fmla="*/ 2147483647 w 160"/>
              <a:gd name="T29" fmla="*/ 2147483647 h 117"/>
              <a:gd name="T30" fmla="*/ 2147483647 w 160"/>
              <a:gd name="T31" fmla="*/ 2147483647 h 117"/>
              <a:gd name="T32" fmla="*/ 2147483647 w 160"/>
              <a:gd name="T33" fmla="*/ 2147483647 h 117"/>
              <a:gd name="T34" fmla="*/ 2147483647 w 160"/>
              <a:gd name="T35" fmla="*/ 2147483647 h 117"/>
              <a:gd name="T36" fmla="*/ 2147483647 w 160"/>
              <a:gd name="T37" fmla="*/ 2147483647 h 117"/>
              <a:gd name="T38" fmla="*/ 2147483647 w 160"/>
              <a:gd name="T39" fmla="*/ 2147483647 h 117"/>
              <a:gd name="T40" fmla="*/ 2147483647 w 160"/>
              <a:gd name="T41" fmla="*/ 2147483647 h 117"/>
              <a:gd name="T42" fmla="*/ 2147483647 w 160"/>
              <a:gd name="T43" fmla="*/ 2147483647 h 117"/>
              <a:gd name="T44" fmla="*/ 2147483647 w 160"/>
              <a:gd name="T45" fmla="*/ 2147483647 h 117"/>
              <a:gd name="T46" fmla="*/ 2147483647 w 160"/>
              <a:gd name="T47" fmla="*/ 2147483647 h 117"/>
              <a:gd name="T48" fmla="*/ 2147483647 w 160"/>
              <a:gd name="T49" fmla="*/ 2147483647 h 117"/>
              <a:gd name="T50" fmla="*/ 2147483647 w 160"/>
              <a:gd name="T51" fmla="*/ 2147483647 h 117"/>
              <a:gd name="T52" fmla="*/ 0 w 160"/>
              <a:gd name="T53" fmla="*/ 2147483647 h 117"/>
              <a:gd name="T54" fmla="*/ 2147483647 w 160"/>
              <a:gd name="T55" fmla="*/ 2147483647 h 117"/>
              <a:gd name="T56" fmla="*/ 2147483647 w 160"/>
              <a:gd name="T57" fmla="*/ 2147483647 h 117"/>
              <a:gd name="T58" fmla="*/ 2147483647 w 160"/>
              <a:gd name="T59" fmla="*/ 2147483647 h 117"/>
              <a:gd name="T60" fmla="*/ 2147483647 w 160"/>
              <a:gd name="T61" fmla="*/ 2147483647 h 117"/>
              <a:gd name="T62" fmla="*/ 2147483647 w 160"/>
              <a:gd name="T63" fmla="*/ 2147483647 h 117"/>
              <a:gd name="T64" fmla="*/ 2147483647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0"/>
              <a:gd name="T100" fmla="*/ 0 h 117"/>
              <a:gd name="T101" fmla="*/ 160 w 160"/>
              <a:gd name="T102" fmla="*/ 117 h 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335A8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87" name="Freeform 355">
            <a:extLst>
              <a:ext uri="{FF2B5EF4-FFF2-40B4-BE49-F238E27FC236}">
                <a16:creationId xmlns:a16="http://schemas.microsoft.com/office/drawing/2014/main" id="{8C0B4004-A425-4AE9-AA32-CE8C7937DE38}"/>
              </a:ext>
            </a:extLst>
          </p:cNvPr>
          <p:cNvSpPr>
            <a:spLocks/>
          </p:cNvSpPr>
          <p:nvPr>
            <p:custDataLst>
              <p:tags r:id="rId258"/>
            </p:custDataLst>
          </p:nvPr>
        </p:nvSpPr>
        <p:spPr bwMode="auto">
          <a:xfrm>
            <a:off x="4557713" y="2935288"/>
            <a:ext cx="411162" cy="611187"/>
          </a:xfrm>
          <a:custGeom>
            <a:avLst/>
            <a:gdLst>
              <a:gd name="T0" fmla="*/ 2147483647 w 943"/>
              <a:gd name="T1" fmla="*/ 2147483647 h 1172"/>
              <a:gd name="T2" fmla="*/ 2147483647 w 943"/>
              <a:gd name="T3" fmla="*/ 2147483647 h 1172"/>
              <a:gd name="T4" fmla="*/ 2147483647 w 943"/>
              <a:gd name="T5" fmla="*/ 2147483647 h 1172"/>
              <a:gd name="T6" fmla="*/ 2147483647 w 943"/>
              <a:gd name="T7" fmla="*/ 2147483647 h 1172"/>
              <a:gd name="T8" fmla="*/ 2147483647 w 943"/>
              <a:gd name="T9" fmla="*/ 2147483647 h 1172"/>
              <a:gd name="T10" fmla="*/ 2147483647 w 943"/>
              <a:gd name="T11" fmla="*/ 2147483647 h 1172"/>
              <a:gd name="T12" fmla="*/ 2147483647 w 943"/>
              <a:gd name="T13" fmla="*/ 2147483647 h 1172"/>
              <a:gd name="T14" fmla="*/ 2147483647 w 943"/>
              <a:gd name="T15" fmla="*/ 2147483647 h 1172"/>
              <a:gd name="T16" fmla="*/ 2147483647 w 943"/>
              <a:gd name="T17" fmla="*/ 2147483647 h 1172"/>
              <a:gd name="T18" fmla="*/ 2147483647 w 943"/>
              <a:gd name="T19" fmla="*/ 2147483647 h 1172"/>
              <a:gd name="T20" fmla="*/ 2147483647 w 943"/>
              <a:gd name="T21" fmla="*/ 2147483647 h 1172"/>
              <a:gd name="T22" fmla="*/ 2147483647 w 943"/>
              <a:gd name="T23" fmla="*/ 2147483647 h 1172"/>
              <a:gd name="T24" fmla="*/ 2147483647 w 943"/>
              <a:gd name="T25" fmla="*/ 2147483647 h 1172"/>
              <a:gd name="T26" fmla="*/ 2147483647 w 943"/>
              <a:gd name="T27" fmla="*/ 2147483647 h 1172"/>
              <a:gd name="T28" fmla="*/ 2147483647 w 943"/>
              <a:gd name="T29" fmla="*/ 2147483647 h 1172"/>
              <a:gd name="T30" fmla="*/ 2147483647 w 943"/>
              <a:gd name="T31" fmla="*/ 2147483647 h 1172"/>
              <a:gd name="T32" fmla="*/ 2147483647 w 943"/>
              <a:gd name="T33" fmla="*/ 2147483647 h 1172"/>
              <a:gd name="T34" fmla="*/ 2147483647 w 943"/>
              <a:gd name="T35" fmla="*/ 2147483647 h 1172"/>
              <a:gd name="T36" fmla="*/ 2147483647 w 943"/>
              <a:gd name="T37" fmla="*/ 2147483647 h 1172"/>
              <a:gd name="T38" fmla="*/ 2147483647 w 943"/>
              <a:gd name="T39" fmla="*/ 2147483647 h 1172"/>
              <a:gd name="T40" fmla="*/ 2147483647 w 943"/>
              <a:gd name="T41" fmla="*/ 2147483647 h 1172"/>
              <a:gd name="T42" fmla="*/ 2147483647 w 943"/>
              <a:gd name="T43" fmla="*/ 2147483647 h 1172"/>
              <a:gd name="T44" fmla="*/ 2147483647 w 943"/>
              <a:gd name="T45" fmla="*/ 2147483647 h 1172"/>
              <a:gd name="T46" fmla="*/ 2147483647 w 943"/>
              <a:gd name="T47" fmla="*/ 2147483647 h 1172"/>
              <a:gd name="T48" fmla="*/ 2147483647 w 943"/>
              <a:gd name="T49" fmla="*/ 2147483647 h 1172"/>
              <a:gd name="T50" fmla="*/ 2147483647 w 943"/>
              <a:gd name="T51" fmla="*/ 2147483647 h 1172"/>
              <a:gd name="T52" fmla="*/ 2147483647 w 943"/>
              <a:gd name="T53" fmla="*/ 2147483647 h 1172"/>
              <a:gd name="T54" fmla="*/ 2147483647 w 943"/>
              <a:gd name="T55" fmla="*/ 2147483647 h 1172"/>
              <a:gd name="T56" fmla="*/ 2147483647 w 943"/>
              <a:gd name="T57" fmla="*/ 2147483647 h 1172"/>
              <a:gd name="T58" fmla="*/ 2147483647 w 943"/>
              <a:gd name="T59" fmla="*/ 2147483647 h 1172"/>
              <a:gd name="T60" fmla="*/ 2147483647 w 943"/>
              <a:gd name="T61" fmla="*/ 2147483647 h 1172"/>
              <a:gd name="T62" fmla="*/ 2147483647 w 943"/>
              <a:gd name="T63" fmla="*/ 2147483647 h 1172"/>
              <a:gd name="T64" fmla="*/ 2147483647 w 943"/>
              <a:gd name="T65" fmla="*/ 2147483647 h 1172"/>
              <a:gd name="T66" fmla="*/ 2147483647 w 943"/>
              <a:gd name="T67" fmla="*/ 2147483647 h 1172"/>
              <a:gd name="T68" fmla="*/ 2147483647 w 943"/>
              <a:gd name="T69" fmla="*/ 2147483647 h 1172"/>
              <a:gd name="T70" fmla="*/ 2147483647 w 943"/>
              <a:gd name="T71" fmla="*/ 2147483647 h 1172"/>
              <a:gd name="T72" fmla="*/ 2147483647 w 943"/>
              <a:gd name="T73" fmla="*/ 2147483647 h 1172"/>
              <a:gd name="T74" fmla="*/ 2147483647 w 943"/>
              <a:gd name="T75" fmla="*/ 2147483647 h 1172"/>
              <a:gd name="T76" fmla="*/ 2147483647 w 943"/>
              <a:gd name="T77" fmla="*/ 2147483647 h 1172"/>
              <a:gd name="T78" fmla="*/ 2147483647 w 943"/>
              <a:gd name="T79" fmla="*/ 2147483647 h 1172"/>
              <a:gd name="T80" fmla="*/ 2147483647 w 943"/>
              <a:gd name="T81" fmla="*/ 2147483647 h 1172"/>
              <a:gd name="T82" fmla="*/ 2147483647 w 943"/>
              <a:gd name="T83" fmla="*/ 2147483647 h 1172"/>
              <a:gd name="T84" fmla="*/ 2147483647 w 943"/>
              <a:gd name="T85" fmla="*/ 2147483647 h 1172"/>
              <a:gd name="T86" fmla="*/ 2147483647 w 943"/>
              <a:gd name="T87" fmla="*/ 2147483647 h 1172"/>
              <a:gd name="T88" fmla="*/ 2147483647 w 943"/>
              <a:gd name="T89" fmla="*/ 2147483647 h 1172"/>
              <a:gd name="T90" fmla="*/ 2147483647 w 943"/>
              <a:gd name="T91" fmla="*/ 2147483647 h 1172"/>
              <a:gd name="T92" fmla="*/ 2147483647 w 943"/>
              <a:gd name="T93" fmla="*/ 2147483647 h 1172"/>
              <a:gd name="T94" fmla="*/ 2147483647 w 943"/>
              <a:gd name="T95" fmla="*/ 2147483647 h 1172"/>
              <a:gd name="T96" fmla="*/ 2147483647 w 943"/>
              <a:gd name="T97" fmla="*/ 2147483647 h 1172"/>
              <a:gd name="T98" fmla="*/ 2147483647 w 943"/>
              <a:gd name="T99" fmla="*/ 2147483647 h 1172"/>
              <a:gd name="T100" fmla="*/ 2147483647 w 943"/>
              <a:gd name="T101" fmla="*/ 2147483647 h 1172"/>
              <a:gd name="T102" fmla="*/ 2147483647 w 943"/>
              <a:gd name="T103" fmla="*/ 2147483647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3"/>
              <a:gd name="T157" fmla="*/ 0 h 1172"/>
              <a:gd name="T158" fmla="*/ 943 w 943"/>
              <a:gd name="T159" fmla="*/ 1172 h 11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88" name="Freeform 356">
            <a:extLst>
              <a:ext uri="{FF2B5EF4-FFF2-40B4-BE49-F238E27FC236}">
                <a16:creationId xmlns:a16="http://schemas.microsoft.com/office/drawing/2014/main" id="{1A9918B7-F24C-4520-B6D5-EE55062BACFD}"/>
              </a:ext>
            </a:extLst>
          </p:cNvPr>
          <p:cNvSpPr>
            <a:spLocks/>
          </p:cNvSpPr>
          <p:nvPr>
            <p:custDataLst>
              <p:tags r:id="rId259"/>
            </p:custDataLst>
          </p:nvPr>
        </p:nvSpPr>
        <p:spPr bwMode="auto">
          <a:xfrm>
            <a:off x="5041900" y="3275013"/>
            <a:ext cx="244475" cy="431800"/>
          </a:xfrm>
          <a:custGeom>
            <a:avLst/>
            <a:gdLst>
              <a:gd name="T0" fmla="*/ 2147483647 w 556"/>
              <a:gd name="T1" fmla="*/ 2147483647 h 819"/>
              <a:gd name="T2" fmla="*/ 2147483647 w 556"/>
              <a:gd name="T3" fmla="*/ 2147483647 h 819"/>
              <a:gd name="T4" fmla="*/ 2147483647 w 556"/>
              <a:gd name="T5" fmla="*/ 2147483647 h 819"/>
              <a:gd name="T6" fmla="*/ 2147483647 w 556"/>
              <a:gd name="T7" fmla="*/ 2147483647 h 819"/>
              <a:gd name="T8" fmla="*/ 2147483647 w 556"/>
              <a:gd name="T9" fmla="*/ 2147483647 h 819"/>
              <a:gd name="T10" fmla="*/ 2147483647 w 556"/>
              <a:gd name="T11" fmla="*/ 2147483647 h 819"/>
              <a:gd name="T12" fmla="*/ 2147483647 w 556"/>
              <a:gd name="T13" fmla="*/ 2147483647 h 819"/>
              <a:gd name="T14" fmla="*/ 2147483647 w 556"/>
              <a:gd name="T15" fmla="*/ 2147483647 h 819"/>
              <a:gd name="T16" fmla="*/ 2147483647 w 556"/>
              <a:gd name="T17" fmla="*/ 2147483647 h 819"/>
              <a:gd name="T18" fmla="*/ 2147483647 w 556"/>
              <a:gd name="T19" fmla="*/ 2147483647 h 819"/>
              <a:gd name="T20" fmla="*/ 2147483647 w 556"/>
              <a:gd name="T21" fmla="*/ 2147483647 h 819"/>
              <a:gd name="T22" fmla="*/ 2147483647 w 556"/>
              <a:gd name="T23" fmla="*/ 2147483647 h 819"/>
              <a:gd name="T24" fmla="*/ 2147483647 w 556"/>
              <a:gd name="T25" fmla="*/ 2147483647 h 819"/>
              <a:gd name="T26" fmla="*/ 2147483647 w 556"/>
              <a:gd name="T27" fmla="*/ 2147483647 h 819"/>
              <a:gd name="T28" fmla="*/ 2147483647 w 556"/>
              <a:gd name="T29" fmla="*/ 2147483647 h 819"/>
              <a:gd name="T30" fmla="*/ 2147483647 w 556"/>
              <a:gd name="T31" fmla="*/ 2147483647 h 819"/>
              <a:gd name="T32" fmla="*/ 2147483647 w 556"/>
              <a:gd name="T33" fmla="*/ 2147483647 h 819"/>
              <a:gd name="T34" fmla="*/ 2147483647 w 556"/>
              <a:gd name="T35" fmla="*/ 2147483647 h 819"/>
              <a:gd name="T36" fmla="*/ 2147483647 w 556"/>
              <a:gd name="T37" fmla="*/ 2147483647 h 819"/>
              <a:gd name="T38" fmla="*/ 2147483647 w 556"/>
              <a:gd name="T39" fmla="*/ 2147483647 h 819"/>
              <a:gd name="T40" fmla="*/ 2147483647 w 556"/>
              <a:gd name="T41" fmla="*/ 2147483647 h 819"/>
              <a:gd name="T42" fmla="*/ 2147483647 w 556"/>
              <a:gd name="T43" fmla="*/ 2147483647 h 819"/>
              <a:gd name="T44" fmla="*/ 2147483647 w 556"/>
              <a:gd name="T45" fmla="*/ 2147483647 h 819"/>
              <a:gd name="T46" fmla="*/ 2147483647 w 556"/>
              <a:gd name="T47" fmla="*/ 2147483647 h 819"/>
              <a:gd name="T48" fmla="*/ 2147483647 w 556"/>
              <a:gd name="T49" fmla="*/ 2147483647 h 819"/>
              <a:gd name="T50" fmla="*/ 2147483647 w 556"/>
              <a:gd name="T51" fmla="*/ 2147483647 h 819"/>
              <a:gd name="T52" fmla="*/ 2147483647 w 556"/>
              <a:gd name="T53" fmla="*/ 2147483647 h 819"/>
              <a:gd name="T54" fmla="*/ 2147483647 w 556"/>
              <a:gd name="T55" fmla="*/ 2147483647 h 819"/>
              <a:gd name="T56" fmla="*/ 2147483647 w 556"/>
              <a:gd name="T57" fmla="*/ 2147483647 h 819"/>
              <a:gd name="T58" fmla="*/ 2147483647 w 556"/>
              <a:gd name="T59" fmla="*/ 2147483647 h 819"/>
              <a:gd name="T60" fmla="*/ 2147483647 w 556"/>
              <a:gd name="T61" fmla="*/ 2147483647 h 819"/>
              <a:gd name="T62" fmla="*/ 2147483647 w 556"/>
              <a:gd name="T63" fmla="*/ 2147483647 h 819"/>
              <a:gd name="T64" fmla="*/ 2147483647 w 556"/>
              <a:gd name="T65" fmla="*/ 2147483647 h 819"/>
              <a:gd name="T66" fmla="*/ 2147483647 w 556"/>
              <a:gd name="T67" fmla="*/ 2147483647 h 819"/>
              <a:gd name="T68" fmla="*/ 2147483647 w 556"/>
              <a:gd name="T69" fmla="*/ 2147483647 h 819"/>
              <a:gd name="T70" fmla="*/ 2147483647 w 556"/>
              <a:gd name="T71" fmla="*/ 2147483647 h 819"/>
              <a:gd name="T72" fmla="*/ 2147483647 w 556"/>
              <a:gd name="T73" fmla="*/ 2147483647 h 819"/>
              <a:gd name="T74" fmla="*/ 2147483647 w 556"/>
              <a:gd name="T75" fmla="*/ 2147483647 h 819"/>
              <a:gd name="T76" fmla="*/ 2147483647 w 556"/>
              <a:gd name="T77" fmla="*/ 2147483647 h 819"/>
              <a:gd name="T78" fmla="*/ 2147483647 w 556"/>
              <a:gd name="T79" fmla="*/ 2147483647 h 819"/>
              <a:gd name="T80" fmla="*/ 2147483647 w 556"/>
              <a:gd name="T81" fmla="*/ 2147483647 h 819"/>
              <a:gd name="T82" fmla="*/ 2147483647 w 556"/>
              <a:gd name="T83" fmla="*/ 2147483647 h 819"/>
              <a:gd name="T84" fmla="*/ 2147483647 w 556"/>
              <a:gd name="T85" fmla="*/ 2147483647 h 819"/>
              <a:gd name="T86" fmla="*/ 2147483647 w 556"/>
              <a:gd name="T87" fmla="*/ 2147483647 h 819"/>
              <a:gd name="T88" fmla="*/ 2147483647 w 556"/>
              <a:gd name="T89" fmla="*/ 2147483647 h 819"/>
              <a:gd name="T90" fmla="*/ 2147483647 w 556"/>
              <a:gd name="T91" fmla="*/ 2147483647 h 819"/>
              <a:gd name="T92" fmla="*/ 2147483647 w 556"/>
              <a:gd name="T93" fmla="*/ 2147483647 h 819"/>
              <a:gd name="T94" fmla="*/ 2147483647 w 556"/>
              <a:gd name="T95" fmla="*/ 2147483647 h 819"/>
              <a:gd name="T96" fmla="*/ 2147483647 w 556"/>
              <a:gd name="T97" fmla="*/ 2147483647 h 819"/>
              <a:gd name="T98" fmla="*/ 2147483647 w 556"/>
              <a:gd name="T99" fmla="*/ 2147483647 h 819"/>
              <a:gd name="T100" fmla="*/ 2147483647 w 556"/>
              <a:gd name="T101" fmla="*/ 2147483647 h 819"/>
              <a:gd name="T102" fmla="*/ 2147483647 w 556"/>
              <a:gd name="T103" fmla="*/ 2147483647 h 819"/>
              <a:gd name="T104" fmla="*/ 2147483647 w 556"/>
              <a:gd name="T105" fmla="*/ 2147483647 h 819"/>
              <a:gd name="T106" fmla="*/ 2147483647 w 556"/>
              <a:gd name="T107" fmla="*/ 2147483647 h 819"/>
              <a:gd name="T108" fmla="*/ 2147483647 w 556"/>
              <a:gd name="T109" fmla="*/ 2147483647 h 819"/>
              <a:gd name="T110" fmla="*/ 2147483647 w 556"/>
              <a:gd name="T111" fmla="*/ 2147483647 h 819"/>
              <a:gd name="T112" fmla="*/ 2147483647 w 556"/>
              <a:gd name="T113" fmla="*/ 2147483647 h 819"/>
              <a:gd name="T114" fmla="*/ 2147483647 w 556"/>
              <a:gd name="T115" fmla="*/ 2147483647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6"/>
              <a:gd name="T175" fmla="*/ 0 h 819"/>
              <a:gd name="T176" fmla="*/ 556 w 556"/>
              <a:gd name="T177" fmla="*/ 819 h 8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89" name="Freeform 357">
            <a:extLst>
              <a:ext uri="{FF2B5EF4-FFF2-40B4-BE49-F238E27FC236}">
                <a16:creationId xmlns:a16="http://schemas.microsoft.com/office/drawing/2014/main" id="{B62E04FA-66BD-4103-926A-78B050F1A8A0}"/>
              </a:ext>
            </a:extLst>
          </p:cNvPr>
          <p:cNvSpPr>
            <a:spLocks/>
          </p:cNvSpPr>
          <p:nvPr>
            <p:custDataLst>
              <p:tags r:id="rId260"/>
            </p:custDataLst>
          </p:nvPr>
        </p:nvSpPr>
        <p:spPr bwMode="auto">
          <a:xfrm>
            <a:off x="5049838" y="3262313"/>
            <a:ext cx="38100" cy="58737"/>
          </a:xfrm>
          <a:custGeom>
            <a:avLst/>
            <a:gdLst>
              <a:gd name="T0" fmla="*/ 2147483647 w 86"/>
              <a:gd name="T1" fmla="*/ 0 h 97"/>
              <a:gd name="T2" fmla="*/ 2147483647 w 86"/>
              <a:gd name="T3" fmla="*/ 2147483647 h 97"/>
              <a:gd name="T4" fmla="*/ 2147483647 w 86"/>
              <a:gd name="T5" fmla="*/ 2147483647 h 97"/>
              <a:gd name="T6" fmla="*/ 2147483647 w 86"/>
              <a:gd name="T7" fmla="*/ 2147483647 h 97"/>
              <a:gd name="T8" fmla="*/ 2147483647 w 86"/>
              <a:gd name="T9" fmla="*/ 2147483647 h 97"/>
              <a:gd name="T10" fmla="*/ 2147483647 w 86"/>
              <a:gd name="T11" fmla="*/ 2147483647 h 97"/>
              <a:gd name="T12" fmla="*/ 2147483647 w 86"/>
              <a:gd name="T13" fmla="*/ 2147483647 h 97"/>
              <a:gd name="T14" fmla="*/ 2147483647 w 86"/>
              <a:gd name="T15" fmla="*/ 2147483647 h 97"/>
              <a:gd name="T16" fmla="*/ 2147483647 w 86"/>
              <a:gd name="T17" fmla="*/ 2147483647 h 97"/>
              <a:gd name="T18" fmla="*/ 2147483647 w 86"/>
              <a:gd name="T19" fmla="*/ 2147483647 h 97"/>
              <a:gd name="T20" fmla="*/ 2147483647 w 86"/>
              <a:gd name="T21" fmla="*/ 2147483647 h 97"/>
              <a:gd name="T22" fmla="*/ 2147483647 w 86"/>
              <a:gd name="T23" fmla="*/ 2147483647 h 97"/>
              <a:gd name="T24" fmla="*/ 2147483647 w 86"/>
              <a:gd name="T25" fmla="*/ 2147483647 h 97"/>
              <a:gd name="T26" fmla="*/ 2147483647 w 86"/>
              <a:gd name="T27" fmla="*/ 2147483647 h 97"/>
              <a:gd name="T28" fmla="*/ 2147483647 w 86"/>
              <a:gd name="T29" fmla="*/ 2147483647 h 97"/>
              <a:gd name="T30" fmla="*/ 0 w 86"/>
              <a:gd name="T31" fmla="*/ 2147483647 h 97"/>
              <a:gd name="T32" fmla="*/ 0 w 86"/>
              <a:gd name="T33" fmla="*/ 2147483647 h 97"/>
              <a:gd name="T34" fmla="*/ 0 w 86"/>
              <a:gd name="T35" fmla="*/ 2147483647 h 97"/>
              <a:gd name="T36" fmla="*/ 2147483647 w 86"/>
              <a:gd name="T37" fmla="*/ 2147483647 h 97"/>
              <a:gd name="T38" fmla="*/ 2147483647 w 86"/>
              <a:gd name="T39" fmla="*/ 2147483647 h 97"/>
              <a:gd name="T40" fmla="*/ 2147483647 w 86"/>
              <a:gd name="T41" fmla="*/ 2147483647 h 97"/>
              <a:gd name="T42" fmla="*/ 2147483647 w 86"/>
              <a:gd name="T43" fmla="*/ 2147483647 h 97"/>
              <a:gd name="T44" fmla="*/ 2147483647 w 86"/>
              <a:gd name="T45" fmla="*/ 2147483647 h 97"/>
              <a:gd name="T46" fmla="*/ 2147483647 w 86"/>
              <a:gd name="T47" fmla="*/ 2147483647 h 97"/>
              <a:gd name="T48" fmla="*/ 2147483647 w 86"/>
              <a:gd name="T49" fmla="*/ 2147483647 h 97"/>
              <a:gd name="T50" fmla="*/ 2147483647 w 86"/>
              <a:gd name="T51" fmla="*/ 2147483647 h 97"/>
              <a:gd name="T52" fmla="*/ 2147483647 w 86"/>
              <a:gd name="T53" fmla="*/ 2147483647 h 97"/>
              <a:gd name="T54" fmla="*/ 2147483647 w 86"/>
              <a:gd name="T55" fmla="*/ 2147483647 h 97"/>
              <a:gd name="T56" fmla="*/ 2147483647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
              <a:gd name="T88" fmla="*/ 0 h 97"/>
              <a:gd name="T89" fmla="*/ 86 w 86"/>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90" name="Freeform 358">
            <a:extLst>
              <a:ext uri="{FF2B5EF4-FFF2-40B4-BE49-F238E27FC236}">
                <a16:creationId xmlns:a16="http://schemas.microsoft.com/office/drawing/2014/main" id="{BF82AABC-42C8-499C-B1D1-56256573D63B}"/>
              </a:ext>
            </a:extLst>
          </p:cNvPr>
          <p:cNvSpPr>
            <a:spLocks/>
          </p:cNvSpPr>
          <p:nvPr>
            <p:custDataLst>
              <p:tags r:id="rId261"/>
            </p:custDataLst>
          </p:nvPr>
        </p:nvSpPr>
        <p:spPr bwMode="auto">
          <a:xfrm>
            <a:off x="4848225" y="3173413"/>
            <a:ext cx="363538" cy="376237"/>
          </a:xfrm>
          <a:custGeom>
            <a:avLst/>
            <a:gdLst>
              <a:gd name="T0" fmla="*/ 2147483647 w 845"/>
              <a:gd name="T1" fmla="*/ 2147483647 h 720"/>
              <a:gd name="T2" fmla="*/ 2147483647 w 845"/>
              <a:gd name="T3" fmla="*/ 2147483647 h 720"/>
              <a:gd name="T4" fmla="*/ 2147483647 w 845"/>
              <a:gd name="T5" fmla="*/ 0 h 720"/>
              <a:gd name="T6" fmla="*/ 2147483647 w 845"/>
              <a:gd name="T7" fmla="*/ 2147483647 h 720"/>
              <a:gd name="T8" fmla="*/ 2147483647 w 845"/>
              <a:gd name="T9" fmla="*/ 2147483647 h 720"/>
              <a:gd name="T10" fmla="*/ 2147483647 w 845"/>
              <a:gd name="T11" fmla="*/ 2147483647 h 720"/>
              <a:gd name="T12" fmla="*/ 2147483647 w 845"/>
              <a:gd name="T13" fmla="*/ 2147483647 h 720"/>
              <a:gd name="T14" fmla="*/ 2147483647 w 845"/>
              <a:gd name="T15" fmla="*/ 2147483647 h 720"/>
              <a:gd name="T16" fmla="*/ 2147483647 w 845"/>
              <a:gd name="T17" fmla="*/ 2147483647 h 720"/>
              <a:gd name="T18" fmla="*/ 2147483647 w 845"/>
              <a:gd name="T19" fmla="*/ 2147483647 h 720"/>
              <a:gd name="T20" fmla="*/ 2147483647 w 845"/>
              <a:gd name="T21" fmla="*/ 2147483647 h 720"/>
              <a:gd name="T22" fmla="*/ 2147483647 w 845"/>
              <a:gd name="T23" fmla="*/ 2147483647 h 720"/>
              <a:gd name="T24" fmla="*/ 2147483647 w 845"/>
              <a:gd name="T25" fmla="*/ 2147483647 h 720"/>
              <a:gd name="T26" fmla="*/ 2147483647 w 845"/>
              <a:gd name="T27" fmla="*/ 2147483647 h 720"/>
              <a:gd name="T28" fmla="*/ 2147483647 w 845"/>
              <a:gd name="T29" fmla="*/ 2147483647 h 720"/>
              <a:gd name="T30" fmla="*/ 2147483647 w 845"/>
              <a:gd name="T31" fmla="*/ 2147483647 h 720"/>
              <a:gd name="T32" fmla="*/ 2147483647 w 845"/>
              <a:gd name="T33" fmla="*/ 2147483647 h 720"/>
              <a:gd name="T34" fmla="*/ 2147483647 w 845"/>
              <a:gd name="T35" fmla="*/ 2147483647 h 720"/>
              <a:gd name="T36" fmla="*/ 2147483647 w 845"/>
              <a:gd name="T37" fmla="*/ 2147483647 h 720"/>
              <a:gd name="T38" fmla="*/ 2147483647 w 845"/>
              <a:gd name="T39" fmla="*/ 2147483647 h 720"/>
              <a:gd name="T40" fmla="*/ 2147483647 w 845"/>
              <a:gd name="T41" fmla="*/ 2147483647 h 720"/>
              <a:gd name="T42" fmla="*/ 2147483647 w 845"/>
              <a:gd name="T43" fmla="*/ 2147483647 h 720"/>
              <a:gd name="T44" fmla="*/ 2147483647 w 845"/>
              <a:gd name="T45" fmla="*/ 2147483647 h 720"/>
              <a:gd name="T46" fmla="*/ 2147483647 w 845"/>
              <a:gd name="T47" fmla="*/ 2147483647 h 720"/>
              <a:gd name="T48" fmla="*/ 2147483647 w 845"/>
              <a:gd name="T49" fmla="*/ 2147483647 h 720"/>
              <a:gd name="T50" fmla="*/ 2147483647 w 845"/>
              <a:gd name="T51" fmla="*/ 2147483647 h 720"/>
              <a:gd name="T52" fmla="*/ 2147483647 w 845"/>
              <a:gd name="T53" fmla="*/ 2147483647 h 720"/>
              <a:gd name="T54" fmla="*/ 2147483647 w 845"/>
              <a:gd name="T55" fmla="*/ 2147483647 h 720"/>
              <a:gd name="T56" fmla="*/ 2147483647 w 845"/>
              <a:gd name="T57" fmla="*/ 2147483647 h 720"/>
              <a:gd name="T58" fmla="*/ 2147483647 w 845"/>
              <a:gd name="T59" fmla="*/ 2147483647 h 720"/>
              <a:gd name="T60" fmla="*/ 2147483647 w 845"/>
              <a:gd name="T61" fmla="*/ 2147483647 h 720"/>
              <a:gd name="T62" fmla="*/ 2147483647 w 845"/>
              <a:gd name="T63" fmla="*/ 2147483647 h 720"/>
              <a:gd name="T64" fmla="*/ 2147483647 w 845"/>
              <a:gd name="T65" fmla="*/ 2147483647 h 720"/>
              <a:gd name="T66" fmla="*/ 2147483647 w 845"/>
              <a:gd name="T67" fmla="*/ 2147483647 h 720"/>
              <a:gd name="T68" fmla="*/ 2147483647 w 845"/>
              <a:gd name="T69" fmla="*/ 2147483647 h 720"/>
              <a:gd name="T70" fmla="*/ 2147483647 w 845"/>
              <a:gd name="T71" fmla="*/ 2147483647 h 720"/>
              <a:gd name="T72" fmla="*/ 2147483647 w 845"/>
              <a:gd name="T73" fmla="*/ 2147483647 h 720"/>
              <a:gd name="T74" fmla="*/ 2147483647 w 845"/>
              <a:gd name="T75" fmla="*/ 2147483647 h 720"/>
              <a:gd name="T76" fmla="*/ 2147483647 w 845"/>
              <a:gd name="T77" fmla="*/ 2147483647 h 720"/>
              <a:gd name="T78" fmla="*/ 2147483647 w 845"/>
              <a:gd name="T79" fmla="*/ 2147483647 h 720"/>
              <a:gd name="T80" fmla="*/ 2147483647 w 845"/>
              <a:gd name="T81" fmla="*/ 2147483647 h 720"/>
              <a:gd name="T82" fmla="*/ 2147483647 w 845"/>
              <a:gd name="T83" fmla="*/ 2147483647 h 720"/>
              <a:gd name="T84" fmla="*/ 2147483647 w 845"/>
              <a:gd name="T85" fmla="*/ 2147483647 h 720"/>
              <a:gd name="T86" fmla="*/ 2147483647 w 845"/>
              <a:gd name="T87" fmla="*/ 2147483647 h 720"/>
              <a:gd name="T88" fmla="*/ 2147483647 w 845"/>
              <a:gd name="T89" fmla="*/ 2147483647 h 720"/>
              <a:gd name="T90" fmla="*/ 2147483647 w 845"/>
              <a:gd name="T91" fmla="*/ 2147483647 h 720"/>
              <a:gd name="T92" fmla="*/ 2147483647 w 845"/>
              <a:gd name="T93" fmla="*/ 2147483647 h 720"/>
              <a:gd name="T94" fmla="*/ 2147483647 w 845"/>
              <a:gd name="T95" fmla="*/ 2147483647 h 720"/>
              <a:gd name="T96" fmla="*/ 2147483647 w 845"/>
              <a:gd name="T97" fmla="*/ 2147483647 h 720"/>
              <a:gd name="T98" fmla="*/ 2147483647 w 845"/>
              <a:gd name="T99" fmla="*/ 2147483647 h 720"/>
              <a:gd name="T100" fmla="*/ 2147483647 w 845"/>
              <a:gd name="T101" fmla="*/ 2147483647 h 720"/>
              <a:gd name="T102" fmla="*/ 2147483647 w 845"/>
              <a:gd name="T103" fmla="*/ 2147483647 h 720"/>
              <a:gd name="T104" fmla="*/ 2147483647 w 845"/>
              <a:gd name="T105" fmla="*/ 2147483647 h 720"/>
              <a:gd name="T106" fmla="*/ 2147483647 w 845"/>
              <a:gd name="T107" fmla="*/ 2147483647 h 720"/>
              <a:gd name="T108" fmla="*/ 2147483647 w 845"/>
              <a:gd name="T109" fmla="*/ 2147483647 h 720"/>
              <a:gd name="T110" fmla="*/ 2147483647 w 845"/>
              <a:gd name="T111" fmla="*/ 2147483647 h 720"/>
              <a:gd name="T112" fmla="*/ 2147483647 w 845"/>
              <a:gd name="T113" fmla="*/ 2147483647 h 720"/>
              <a:gd name="T114" fmla="*/ 2147483647 w 845"/>
              <a:gd name="T115" fmla="*/ 2147483647 h 720"/>
              <a:gd name="T116" fmla="*/ 2147483647 w 845"/>
              <a:gd name="T117" fmla="*/ 2147483647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5"/>
              <a:gd name="T178" fmla="*/ 0 h 720"/>
              <a:gd name="T179" fmla="*/ 845 w 845"/>
              <a:gd name="T180" fmla="*/ 720 h 7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FFFF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91" name="Line 359">
            <a:extLst>
              <a:ext uri="{FF2B5EF4-FFF2-40B4-BE49-F238E27FC236}">
                <a16:creationId xmlns:a16="http://schemas.microsoft.com/office/drawing/2014/main" id="{F5596AB2-ED57-44E3-BE17-CCEA57287066}"/>
              </a:ext>
            </a:extLst>
          </p:cNvPr>
          <p:cNvSpPr>
            <a:spLocks noChangeShapeType="1"/>
          </p:cNvSpPr>
          <p:nvPr>
            <p:custDataLst>
              <p:tags r:id="rId262"/>
            </p:custDataLst>
          </p:nvPr>
        </p:nvSpPr>
        <p:spPr bwMode="auto">
          <a:xfrm flipH="1">
            <a:off x="1708150" y="3692525"/>
            <a:ext cx="4763" cy="793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1434" tIns="45717" rIns="91434" bIns="45717"/>
          <a:lstStyle/>
          <a:p>
            <a:endParaRPr lang="en-GB"/>
          </a:p>
        </p:txBody>
      </p:sp>
      <p:sp>
        <p:nvSpPr>
          <p:cNvPr id="22792" name="Freeform 360">
            <a:extLst>
              <a:ext uri="{FF2B5EF4-FFF2-40B4-BE49-F238E27FC236}">
                <a16:creationId xmlns:a16="http://schemas.microsoft.com/office/drawing/2014/main" id="{B9921699-2749-4854-B014-9F747131B7A3}"/>
              </a:ext>
            </a:extLst>
          </p:cNvPr>
          <p:cNvSpPr>
            <a:spLocks/>
          </p:cNvSpPr>
          <p:nvPr>
            <p:custDataLst>
              <p:tags r:id="rId263"/>
            </p:custDataLst>
          </p:nvPr>
        </p:nvSpPr>
        <p:spPr bwMode="auto">
          <a:xfrm>
            <a:off x="1708150" y="3700463"/>
            <a:ext cx="12700" cy="58737"/>
          </a:xfrm>
          <a:custGeom>
            <a:avLst/>
            <a:gdLst>
              <a:gd name="T0" fmla="*/ 0 w 33"/>
              <a:gd name="T1" fmla="*/ 0 h 6"/>
              <a:gd name="T2" fmla="*/ 2147483647 w 33"/>
              <a:gd name="T3" fmla="*/ 2147483647 h 6"/>
              <a:gd name="T4" fmla="*/ 2147483647 w 33"/>
              <a:gd name="T5" fmla="*/ 2147483647 h 6"/>
              <a:gd name="T6" fmla="*/ 2147483647 w 33"/>
              <a:gd name="T7" fmla="*/ 2147483647 h 6"/>
              <a:gd name="T8" fmla="*/ 2147483647 w 33"/>
              <a:gd name="T9" fmla="*/ 2147483647 h 6"/>
              <a:gd name="T10" fmla="*/ 0 60000 65536"/>
              <a:gd name="T11" fmla="*/ 0 60000 65536"/>
              <a:gd name="T12" fmla="*/ 0 60000 65536"/>
              <a:gd name="T13" fmla="*/ 0 60000 65536"/>
              <a:gd name="T14" fmla="*/ 0 60000 65536"/>
              <a:gd name="T15" fmla="*/ 0 w 33"/>
              <a:gd name="T16" fmla="*/ 0 h 6"/>
              <a:gd name="T17" fmla="*/ 33 w 33"/>
              <a:gd name="T18" fmla="*/ 6 h 6"/>
            </a:gdLst>
            <a:ahLst/>
            <a:cxnLst>
              <a:cxn ang="T10">
                <a:pos x="T0" y="T1"/>
              </a:cxn>
              <a:cxn ang="T11">
                <a:pos x="T2" y="T3"/>
              </a:cxn>
              <a:cxn ang="T12">
                <a:pos x="T4" y="T5"/>
              </a:cxn>
              <a:cxn ang="T13">
                <a:pos x="T6" y="T7"/>
              </a:cxn>
              <a:cxn ang="T14">
                <a:pos x="T8" y="T9"/>
              </a:cxn>
            </a:cxnLst>
            <a:rect l="T15" t="T16" r="T17" b="T18"/>
            <a:pathLst>
              <a:path w="33" h="6">
                <a:moveTo>
                  <a:pt x="0" y="0"/>
                </a:moveTo>
                <a:lnTo>
                  <a:pt x="7" y="1"/>
                </a:lnTo>
                <a:lnTo>
                  <a:pt x="15" y="3"/>
                </a:lnTo>
                <a:lnTo>
                  <a:pt x="23" y="5"/>
                </a:lnTo>
                <a:lnTo>
                  <a:pt x="33" y="6"/>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93" name="Freeform 361">
            <a:extLst>
              <a:ext uri="{FF2B5EF4-FFF2-40B4-BE49-F238E27FC236}">
                <a16:creationId xmlns:a16="http://schemas.microsoft.com/office/drawing/2014/main" id="{2AC95E99-8356-4BBC-A9C4-1FFD2276F630}"/>
              </a:ext>
            </a:extLst>
          </p:cNvPr>
          <p:cNvSpPr>
            <a:spLocks/>
          </p:cNvSpPr>
          <p:nvPr>
            <p:custDataLst>
              <p:tags r:id="rId264"/>
            </p:custDataLst>
          </p:nvPr>
        </p:nvSpPr>
        <p:spPr bwMode="auto">
          <a:xfrm>
            <a:off x="1716088" y="3687763"/>
            <a:ext cx="4762" cy="57150"/>
          </a:xfrm>
          <a:custGeom>
            <a:avLst/>
            <a:gdLst>
              <a:gd name="T0" fmla="*/ 2147483647 w 13"/>
              <a:gd name="T1" fmla="*/ 2147483647 h 30"/>
              <a:gd name="T2" fmla="*/ 2147483647 w 13"/>
              <a:gd name="T3" fmla="*/ 0 h 30"/>
              <a:gd name="T4" fmla="*/ 0 w 13"/>
              <a:gd name="T5" fmla="*/ 0 h 30"/>
              <a:gd name="T6" fmla="*/ 0 60000 65536"/>
              <a:gd name="T7" fmla="*/ 0 60000 65536"/>
              <a:gd name="T8" fmla="*/ 0 60000 65536"/>
              <a:gd name="T9" fmla="*/ 0 w 13"/>
              <a:gd name="T10" fmla="*/ 0 h 30"/>
              <a:gd name="T11" fmla="*/ 13 w 13"/>
              <a:gd name="T12" fmla="*/ 30 h 30"/>
            </a:gdLst>
            <a:ahLst/>
            <a:cxnLst>
              <a:cxn ang="T6">
                <a:pos x="T0" y="T1"/>
              </a:cxn>
              <a:cxn ang="T7">
                <a:pos x="T2" y="T3"/>
              </a:cxn>
              <a:cxn ang="T8">
                <a:pos x="T4" y="T5"/>
              </a:cxn>
            </a:cxnLst>
            <a:rect l="T9" t="T10" r="T11" b="T12"/>
            <a:pathLst>
              <a:path w="13" h="30">
                <a:moveTo>
                  <a:pt x="13" y="30"/>
                </a:moveTo>
                <a:lnTo>
                  <a:pt x="13" y="0"/>
                </a:lnTo>
                <a:lnTo>
                  <a:pt x="0"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12" name="Group 362">
            <a:extLst>
              <a:ext uri="{FF2B5EF4-FFF2-40B4-BE49-F238E27FC236}">
                <a16:creationId xmlns:a16="http://schemas.microsoft.com/office/drawing/2014/main" id="{CFC9BBBB-8D8C-4E3D-BB60-204892A0CAFB}"/>
              </a:ext>
            </a:extLst>
          </p:cNvPr>
          <p:cNvGrpSpPr>
            <a:grpSpLocks/>
          </p:cNvGrpSpPr>
          <p:nvPr>
            <p:custDataLst>
              <p:tags r:id="rId265"/>
            </p:custDataLst>
          </p:nvPr>
        </p:nvGrpSpPr>
        <p:grpSpPr bwMode="auto">
          <a:xfrm>
            <a:off x="1700212" y="3581400"/>
            <a:ext cx="417514" cy="201613"/>
            <a:chOff x="912" y="2626"/>
            <a:chExt cx="311" cy="127"/>
          </a:xfrm>
          <a:solidFill>
            <a:srgbClr val="FFFF99"/>
          </a:solidFill>
        </p:grpSpPr>
        <p:sp>
          <p:nvSpPr>
            <p:cNvPr id="2411" name="Freeform 363">
              <a:extLst>
                <a:ext uri="{FF2B5EF4-FFF2-40B4-BE49-F238E27FC236}">
                  <a16:creationId xmlns:a16="http://schemas.microsoft.com/office/drawing/2014/main" id="{C76EC266-7A0A-4DE9-9E00-639AB161D52F}"/>
                </a:ext>
              </a:extLst>
            </p:cNvPr>
            <p:cNvSpPr>
              <a:spLocks/>
            </p:cNvSpPr>
            <p:nvPr/>
          </p:nvSpPr>
          <p:spPr bwMode="auto">
            <a:xfrm>
              <a:off x="1110" y="2626"/>
              <a:ext cx="113" cy="127"/>
            </a:xfrm>
            <a:custGeom>
              <a:avLst/>
              <a:gdLst>
                <a:gd name="T0" fmla="*/ 312 w 352"/>
                <a:gd name="T1" fmla="*/ 79 h 387"/>
                <a:gd name="T2" fmla="*/ 286 w 352"/>
                <a:gd name="T3" fmla="*/ 79 h 387"/>
                <a:gd name="T4" fmla="*/ 265 w 352"/>
                <a:gd name="T5" fmla="*/ 79 h 387"/>
                <a:gd name="T6" fmla="*/ 249 w 352"/>
                <a:gd name="T7" fmla="*/ 74 h 387"/>
                <a:gd name="T8" fmla="*/ 222 w 352"/>
                <a:gd name="T9" fmla="*/ 59 h 387"/>
                <a:gd name="T10" fmla="*/ 168 w 352"/>
                <a:gd name="T11" fmla="*/ 20 h 387"/>
                <a:gd name="T12" fmla="*/ 137 w 352"/>
                <a:gd name="T13" fmla="*/ 6 h 387"/>
                <a:gd name="T14" fmla="*/ 129 w 352"/>
                <a:gd name="T15" fmla="*/ 19 h 387"/>
                <a:gd name="T16" fmla="*/ 119 w 352"/>
                <a:gd name="T17" fmla="*/ 29 h 387"/>
                <a:gd name="T18" fmla="*/ 107 w 352"/>
                <a:gd name="T19" fmla="*/ 35 h 387"/>
                <a:gd name="T20" fmla="*/ 86 w 352"/>
                <a:gd name="T21" fmla="*/ 56 h 387"/>
                <a:gd name="T22" fmla="*/ 53 w 352"/>
                <a:gd name="T23" fmla="*/ 97 h 387"/>
                <a:gd name="T24" fmla="*/ 30 w 352"/>
                <a:gd name="T25" fmla="*/ 131 h 387"/>
                <a:gd name="T26" fmla="*/ 17 w 352"/>
                <a:gd name="T27" fmla="*/ 154 h 387"/>
                <a:gd name="T28" fmla="*/ 7 w 352"/>
                <a:gd name="T29" fmla="*/ 177 h 387"/>
                <a:gd name="T30" fmla="*/ 0 w 352"/>
                <a:gd name="T31" fmla="*/ 198 h 387"/>
                <a:gd name="T32" fmla="*/ 0 w 352"/>
                <a:gd name="T33" fmla="*/ 213 h 387"/>
                <a:gd name="T34" fmla="*/ 3 w 352"/>
                <a:gd name="T35" fmla="*/ 222 h 387"/>
                <a:gd name="T36" fmla="*/ 9 w 352"/>
                <a:gd name="T37" fmla="*/ 231 h 387"/>
                <a:gd name="T38" fmla="*/ 24 w 352"/>
                <a:gd name="T39" fmla="*/ 241 h 387"/>
                <a:gd name="T40" fmla="*/ 39 w 352"/>
                <a:gd name="T41" fmla="*/ 245 h 387"/>
                <a:gd name="T42" fmla="*/ 52 w 352"/>
                <a:gd name="T43" fmla="*/ 245 h 387"/>
                <a:gd name="T44" fmla="*/ 63 w 352"/>
                <a:gd name="T45" fmla="*/ 241 h 387"/>
                <a:gd name="T46" fmla="*/ 73 w 352"/>
                <a:gd name="T47" fmla="*/ 236 h 387"/>
                <a:gd name="T48" fmla="*/ 78 w 352"/>
                <a:gd name="T49" fmla="*/ 236 h 387"/>
                <a:gd name="T50" fmla="*/ 80 w 352"/>
                <a:gd name="T51" fmla="*/ 238 h 387"/>
                <a:gd name="T52" fmla="*/ 80 w 352"/>
                <a:gd name="T53" fmla="*/ 257 h 387"/>
                <a:gd name="T54" fmla="*/ 76 w 352"/>
                <a:gd name="T55" fmla="*/ 279 h 387"/>
                <a:gd name="T56" fmla="*/ 71 w 352"/>
                <a:gd name="T57" fmla="*/ 290 h 387"/>
                <a:gd name="T58" fmla="*/ 73 w 352"/>
                <a:gd name="T59" fmla="*/ 307 h 387"/>
                <a:gd name="T60" fmla="*/ 80 w 352"/>
                <a:gd name="T61" fmla="*/ 331 h 387"/>
                <a:gd name="T62" fmla="*/ 89 w 352"/>
                <a:gd name="T63" fmla="*/ 351 h 387"/>
                <a:gd name="T64" fmla="*/ 122 w 352"/>
                <a:gd name="T65" fmla="*/ 373 h 387"/>
                <a:gd name="T66" fmla="*/ 142 w 352"/>
                <a:gd name="T67" fmla="*/ 385 h 387"/>
                <a:gd name="T68" fmla="*/ 152 w 352"/>
                <a:gd name="T69" fmla="*/ 386 h 387"/>
                <a:gd name="T70" fmla="*/ 163 w 352"/>
                <a:gd name="T71" fmla="*/ 377 h 387"/>
                <a:gd name="T72" fmla="*/ 173 w 352"/>
                <a:gd name="T73" fmla="*/ 363 h 387"/>
                <a:gd name="T74" fmla="*/ 178 w 352"/>
                <a:gd name="T75" fmla="*/ 350 h 387"/>
                <a:gd name="T76" fmla="*/ 181 w 352"/>
                <a:gd name="T77" fmla="*/ 338 h 387"/>
                <a:gd name="T78" fmla="*/ 184 w 352"/>
                <a:gd name="T79" fmla="*/ 323 h 387"/>
                <a:gd name="T80" fmla="*/ 195 w 352"/>
                <a:gd name="T81" fmla="*/ 304 h 387"/>
                <a:gd name="T82" fmla="*/ 216 w 352"/>
                <a:gd name="T83" fmla="*/ 281 h 387"/>
                <a:gd name="T84" fmla="*/ 238 w 352"/>
                <a:gd name="T85" fmla="*/ 263 h 387"/>
                <a:gd name="T86" fmla="*/ 264 w 352"/>
                <a:gd name="T87" fmla="*/ 249 h 387"/>
                <a:gd name="T88" fmla="*/ 300 w 352"/>
                <a:gd name="T89" fmla="*/ 229 h 387"/>
                <a:gd name="T90" fmla="*/ 324 w 352"/>
                <a:gd name="T91" fmla="*/ 212 h 387"/>
                <a:gd name="T92" fmla="*/ 338 w 352"/>
                <a:gd name="T93" fmla="*/ 199 h 387"/>
                <a:gd name="T94" fmla="*/ 346 w 352"/>
                <a:gd name="T95" fmla="*/ 185 h 387"/>
                <a:gd name="T96" fmla="*/ 352 w 352"/>
                <a:gd name="T97" fmla="*/ 169 h 387"/>
                <a:gd name="T98" fmla="*/ 351 w 352"/>
                <a:gd name="T99" fmla="*/ 149 h 387"/>
                <a:gd name="T100" fmla="*/ 344 w 352"/>
                <a:gd name="T101" fmla="*/ 125 h 387"/>
                <a:gd name="T102" fmla="*/ 330 w 352"/>
                <a:gd name="T103" fmla="*/ 91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336699"/>
            </a:solidFill>
            <a:ln w="9525">
              <a:solidFill>
                <a:srgbClr val="FFFFFF"/>
              </a:solidFill>
              <a:round/>
              <a:headEnd/>
              <a:tailEnd/>
            </a:ln>
          </p:spPr>
          <p:txBody>
            <a:bodyPr lIns="91434" tIns="45717" rIns="91434" bIns="45717"/>
            <a:lstStyle/>
            <a:p>
              <a:pPr>
                <a:defRPr/>
              </a:pPr>
              <a:endParaRPr lang="en-GB">
                <a:solidFill>
                  <a:prstClr val="black"/>
                </a:solidFill>
                <a:latin typeface="Arial" charset="0"/>
              </a:endParaRPr>
            </a:p>
          </p:txBody>
        </p:sp>
        <p:sp>
          <p:nvSpPr>
            <p:cNvPr id="2412" name="Freeform 364">
              <a:extLst>
                <a:ext uri="{FF2B5EF4-FFF2-40B4-BE49-F238E27FC236}">
                  <a16:creationId xmlns:a16="http://schemas.microsoft.com/office/drawing/2014/main" id="{671684F4-A13B-43C7-829D-0B1F8FE5DA6D}"/>
                </a:ext>
              </a:extLst>
            </p:cNvPr>
            <p:cNvSpPr>
              <a:spLocks/>
            </p:cNvSpPr>
            <p:nvPr/>
          </p:nvSpPr>
          <p:spPr bwMode="auto">
            <a:xfrm>
              <a:off x="923" y="2662"/>
              <a:ext cx="17" cy="26"/>
            </a:xfrm>
            <a:custGeom>
              <a:avLst/>
              <a:gdLst>
                <a:gd name="T0" fmla="*/ 14 w 52"/>
                <a:gd name="T1" fmla="*/ 0 h 78"/>
                <a:gd name="T2" fmla="*/ 20 w 52"/>
                <a:gd name="T3" fmla="*/ 0 h 78"/>
                <a:gd name="T4" fmla="*/ 25 w 52"/>
                <a:gd name="T5" fmla="*/ 2 h 78"/>
                <a:gd name="T6" fmla="*/ 30 w 52"/>
                <a:gd name="T7" fmla="*/ 6 h 78"/>
                <a:gd name="T8" fmla="*/ 36 w 52"/>
                <a:gd name="T9" fmla="*/ 9 h 78"/>
                <a:gd name="T10" fmla="*/ 40 w 52"/>
                <a:gd name="T11" fmla="*/ 13 h 78"/>
                <a:gd name="T12" fmla="*/ 45 w 52"/>
                <a:gd name="T13" fmla="*/ 17 h 78"/>
                <a:gd name="T14" fmla="*/ 47 w 52"/>
                <a:gd name="T15" fmla="*/ 21 h 78"/>
                <a:gd name="T16" fmla="*/ 48 w 52"/>
                <a:gd name="T17" fmla="*/ 24 h 78"/>
                <a:gd name="T18" fmla="*/ 51 w 52"/>
                <a:gd name="T19" fmla="*/ 34 h 78"/>
                <a:gd name="T20" fmla="*/ 52 w 52"/>
                <a:gd name="T21" fmla="*/ 41 h 78"/>
                <a:gd name="T22" fmla="*/ 51 w 52"/>
                <a:gd name="T23" fmla="*/ 46 h 78"/>
                <a:gd name="T24" fmla="*/ 49 w 52"/>
                <a:gd name="T25" fmla="*/ 50 h 78"/>
                <a:gd name="T26" fmla="*/ 47 w 52"/>
                <a:gd name="T27" fmla="*/ 54 h 78"/>
                <a:gd name="T28" fmla="*/ 44 w 52"/>
                <a:gd name="T29" fmla="*/ 60 h 78"/>
                <a:gd name="T30" fmla="*/ 41 w 52"/>
                <a:gd name="T31" fmla="*/ 65 h 78"/>
                <a:gd name="T32" fmla="*/ 41 w 52"/>
                <a:gd name="T33" fmla="*/ 73 h 78"/>
                <a:gd name="T34" fmla="*/ 29 w 52"/>
                <a:gd name="T35" fmla="*/ 75 h 78"/>
                <a:gd name="T36" fmla="*/ 16 w 52"/>
                <a:gd name="T37" fmla="*/ 78 h 78"/>
                <a:gd name="T38" fmla="*/ 11 w 52"/>
                <a:gd name="T39" fmla="*/ 78 h 78"/>
                <a:gd name="T40" fmla="*/ 5 w 52"/>
                <a:gd name="T41" fmla="*/ 78 h 78"/>
                <a:gd name="T42" fmla="*/ 4 w 52"/>
                <a:gd name="T43" fmla="*/ 78 h 78"/>
                <a:gd name="T44" fmla="*/ 2 w 52"/>
                <a:gd name="T45" fmla="*/ 77 h 78"/>
                <a:gd name="T46" fmla="*/ 2 w 52"/>
                <a:gd name="T47" fmla="*/ 75 h 78"/>
                <a:gd name="T48" fmla="*/ 1 w 52"/>
                <a:gd name="T49" fmla="*/ 73 h 78"/>
                <a:gd name="T50" fmla="*/ 0 w 52"/>
                <a:gd name="T51" fmla="*/ 69 h 78"/>
                <a:gd name="T52" fmla="*/ 1 w 52"/>
                <a:gd name="T53" fmla="*/ 64 h 78"/>
                <a:gd name="T54" fmla="*/ 3 w 52"/>
                <a:gd name="T55" fmla="*/ 60 h 78"/>
                <a:gd name="T56" fmla="*/ 7 w 52"/>
                <a:gd name="T57" fmla="*/ 56 h 78"/>
                <a:gd name="T58" fmla="*/ 17 w 52"/>
                <a:gd name="T59" fmla="*/ 47 h 78"/>
                <a:gd name="T60" fmla="*/ 28 w 52"/>
                <a:gd name="T61" fmla="*/ 42 h 78"/>
                <a:gd name="T62" fmla="*/ 24 w 52"/>
                <a:gd name="T63" fmla="*/ 32 h 78"/>
                <a:gd name="T64" fmla="*/ 21 w 52"/>
                <a:gd name="T65" fmla="*/ 21 h 78"/>
                <a:gd name="T66" fmla="*/ 18 w 52"/>
                <a:gd name="T67" fmla="*/ 10 h 78"/>
                <a:gd name="T68" fmla="*/ 14 w 52"/>
                <a:gd name="T6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336699"/>
            </a:solidFill>
            <a:ln w="9525">
              <a:solidFill>
                <a:srgbClr val="FFFFFF"/>
              </a:solidFill>
              <a:round/>
              <a:headEnd/>
              <a:tailEnd/>
            </a:ln>
          </p:spPr>
          <p:txBody>
            <a:bodyPr lIns="91434" tIns="45717" rIns="91434" bIns="45717"/>
            <a:lstStyle/>
            <a:p>
              <a:pPr>
                <a:defRPr/>
              </a:pPr>
              <a:endParaRPr lang="en-GB">
                <a:solidFill>
                  <a:prstClr val="black"/>
                </a:solidFill>
                <a:latin typeface="Arial" charset="0"/>
              </a:endParaRPr>
            </a:p>
          </p:txBody>
        </p:sp>
        <p:sp>
          <p:nvSpPr>
            <p:cNvPr id="2413" name="Freeform 365">
              <a:extLst>
                <a:ext uri="{FF2B5EF4-FFF2-40B4-BE49-F238E27FC236}">
                  <a16:creationId xmlns:a16="http://schemas.microsoft.com/office/drawing/2014/main" id="{72874BAD-E6FB-41D4-A4BE-2B4F11694503}"/>
                </a:ext>
              </a:extLst>
            </p:cNvPr>
            <p:cNvSpPr>
              <a:spLocks/>
            </p:cNvSpPr>
            <p:nvPr/>
          </p:nvSpPr>
          <p:spPr bwMode="auto">
            <a:xfrm>
              <a:off x="912" y="2666"/>
              <a:ext cx="9" cy="10"/>
            </a:xfrm>
            <a:custGeom>
              <a:avLst/>
              <a:gdLst>
                <a:gd name="T0" fmla="*/ 13 w 33"/>
                <a:gd name="T1" fmla="*/ 6 h 30"/>
                <a:gd name="T2" fmla="*/ 0 w 33"/>
                <a:gd name="T3" fmla="*/ 24 h 30"/>
                <a:gd name="T4" fmla="*/ 7 w 33"/>
                <a:gd name="T5" fmla="*/ 25 h 30"/>
                <a:gd name="T6" fmla="*/ 15 w 33"/>
                <a:gd name="T7" fmla="*/ 27 h 30"/>
                <a:gd name="T8" fmla="*/ 23 w 33"/>
                <a:gd name="T9" fmla="*/ 29 h 30"/>
                <a:gd name="T10" fmla="*/ 33 w 33"/>
                <a:gd name="T11" fmla="*/ 30 h 30"/>
                <a:gd name="T12" fmla="*/ 33 w 33"/>
                <a:gd name="T13" fmla="*/ 0 h 30"/>
                <a:gd name="T14" fmla="*/ 20 w 33"/>
                <a:gd name="T15" fmla="*/ 0 h 30"/>
                <a:gd name="T16" fmla="*/ 13 w 33"/>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solidFill>
              <a:srgbClr val="336699"/>
            </a:solidFill>
            <a:ln w="9525">
              <a:solidFill>
                <a:srgbClr val="FFFFFF"/>
              </a:solidFill>
              <a:round/>
              <a:headEnd/>
              <a:tailEnd/>
            </a:ln>
          </p:spPr>
          <p:txBody>
            <a:bodyPr lIns="91434" tIns="45717" rIns="91434" bIns="45717"/>
            <a:lstStyle/>
            <a:p>
              <a:pPr>
                <a:defRPr/>
              </a:pPr>
              <a:endParaRPr lang="en-GB">
                <a:solidFill>
                  <a:prstClr val="black"/>
                </a:solidFill>
                <a:latin typeface="Arial" charset="0"/>
              </a:endParaRPr>
            </a:p>
          </p:txBody>
        </p:sp>
      </p:grpSp>
      <p:sp>
        <p:nvSpPr>
          <p:cNvPr id="22795" name="Freeform 366">
            <a:extLst>
              <a:ext uri="{FF2B5EF4-FFF2-40B4-BE49-F238E27FC236}">
                <a16:creationId xmlns:a16="http://schemas.microsoft.com/office/drawing/2014/main" id="{B211674F-96CB-49F1-84CF-D9DC4D904132}"/>
              </a:ext>
            </a:extLst>
          </p:cNvPr>
          <p:cNvSpPr>
            <a:spLocks/>
          </p:cNvSpPr>
          <p:nvPr>
            <p:custDataLst>
              <p:tags r:id="rId266"/>
            </p:custDataLst>
          </p:nvPr>
        </p:nvSpPr>
        <p:spPr bwMode="auto">
          <a:xfrm>
            <a:off x="5356225" y="4340225"/>
            <a:ext cx="19050" cy="58738"/>
          </a:xfrm>
          <a:custGeom>
            <a:avLst/>
            <a:gdLst>
              <a:gd name="T0" fmla="*/ 2147483647 w 47"/>
              <a:gd name="T1" fmla="*/ 0 h 28"/>
              <a:gd name="T2" fmla="*/ 2147483647 w 47"/>
              <a:gd name="T3" fmla="*/ 0 h 28"/>
              <a:gd name="T4" fmla="*/ 2147483647 w 47"/>
              <a:gd name="T5" fmla="*/ 2147483647 h 28"/>
              <a:gd name="T6" fmla="*/ 2147483647 w 47"/>
              <a:gd name="T7" fmla="*/ 2147483647 h 28"/>
              <a:gd name="T8" fmla="*/ 2147483647 w 47"/>
              <a:gd name="T9" fmla="*/ 2147483647 h 28"/>
              <a:gd name="T10" fmla="*/ 2147483647 w 47"/>
              <a:gd name="T11" fmla="*/ 2147483647 h 28"/>
              <a:gd name="T12" fmla="*/ 2147483647 w 47"/>
              <a:gd name="T13" fmla="*/ 2147483647 h 28"/>
              <a:gd name="T14" fmla="*/ 2147483647 w 47"/>
              <a:gd name="T15" fmla="*/ 2147483647 h 28"/>
              <a:gd name="T16" fmla="*/ 2147483647 w 47"/>
              <a:gd name="T17" fmla="*/ 2147483647 h 28"/>
              <a:gd name="T18" fmla="*/ 2147483647 w 47"/>
              <a:gd name="T19" fmla="*/ 2147483647 h 28"/>
              <a:gd name="T20" fmla="*/ 2147483647 w 47"/>
              <a:gd name="T21" fmla="*/ 2147483647 h 28"/>
              <a:gd name="T22" fmla="*/ 2147483647 w 47"/>
              <a:gd name="T23" fmla="*/ 2147483647 h 28"/>
              <a:gd name="T24" fmla="*/ 2147483647 w 47"/>
              <a:gd name="T25" fmla="*/ 2147483647 h 28"/>
              <a:gd name="T26" fmla="*/ 2147483647 w 47"/>
              <a:gd name="T27" fmla="*/ 2147483647 h 28"/>
              <a:gd name="T28" fmla="*/ 0 w 47"/>
              <a:gd name="T29" fmla="*/ 2147483647 h 28"/>
              <a:gd name="T30" fmla="*/ 2147483647 w 47"/>
              <a:gd name="T31" fmla="*/ 2147483647 h 28"/>
              <a:gd name="T32" fmla="*/ 2147483647 w 47"/>
              <a:gd name="T33" fmla="*/ 2147483647 h 28"/>
              <a:gd name="T34" fmla="*/ 2147483647 w 47"/>
              <a:gd name="T35" fmla="*/ 2147483647 h 28"/>
              <a:gd name="T36" fmla="*/ 2147483647 w 47"/>
              <a:gd name="T37" fmla="*/ 2147483647 h 28"/>
              <a:gd name="T38" fmla="*/ 2147483647 w 47"/>
              <a:gd name="T39" fmla="*/ 2147483647 h 28"/>
              <a:gd name="T40" fmla="*/ 2147483647 w 47"/>
              <a:gd name="T41" fmla="*/ 2147483647 h 28"/>
              <a:gd name="T42" fmla="*/ 2147483647 w 47"/>
              <a:gd name="T43" fmla="*/ 2147483647 h 28"/>
              <a:gd name="T44" fmla="*/ 2147483647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
              <a:gd name="T70" fmla="*/ 0 h 28"/>
              <a:gd name="T71" fmla="*/ 47 w 47"/>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FFCC0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96" name="Freeform 367">
            <a:extLst>
              <a:ext uri="{FF2B5EF4-FFF2-40B4-BE49-F238E27FC236}">
                <a16:creationId xmlns:a16="http://schemas.microsoft.com/office/drawing/2014/main" id="{04E618DC-3003-4B08-8A6C-C6816762BAFF}"/>
              </a:ext>
            </a:extLst>
          </p:cNvPr>
          <p:cNvSpPr>
            <a:spLocks/>
          </p:cNvSpPr>
          <p:nvPr>
            <p:custDataLst>
              <p:tags r:id="rId267"/>
            </p:custDataLst>
          </p:nvPr>
        </p:nvSpPr>
        <p:spPr bwMode="auto">
          <a:xfrm>
            <a:off x="5327650" y="4367213"/>
            <a:ext cx="23813" cy="57150"/>
          </a:xfrm>
          <a:custGeom>
            <a:avLst/>
            <a:gdLst>
              <a:gd name="T0" fmla="*/ 2147483647 w 53"/>
              <a:gd name="T1" fmla="*/ 0 h 33"/>
              <a:gd name="T2" fmla="*/ 2147483647 w 53"/>
              <a:gd name="T3" fmla="*/ 2147483647 h 33"/>
              <a:gd name="T4" fmla="*/ 2147483647 w 53"/>
              <a:gd name="T5" fmla="*/ 2147483647 h 33"/>
              <a:gd name="T6" fmla="*/ 2147483647 w 53"/>
              <a:gd name="T7" fmla="*/ 2147483647 h 33"/>
              <a:gd name="T8" fmla="*/ 2147483647 w 53"/>
              <a:gd name="T9" fmla="*/ 2147483647 h 33"/>
              <a:gd name="T10" fmla="*/ 2147483647 w 53"/>
              <a:gd name="T11" fmla="*/ 2147483647 h 33"/>
              <a:gd name="T12" fmla="*/ 2147483647 w 53"/>
              <a:gd name="T13" fmla="*/ 2147483647 h 33"/>
              <a:gd name="T14" fmla="*/ 2147483647 w 53"/>
              <a:gd name="T15" fmla="*/ 2147483647 h 33"/>
              <a:gd name="T16" fmla="*/ 2147483647 w 53"/>
              <a:gd name="T17" fmla="*/ 2147483647 h 33"/>
              <a:gd name="T18" fmla="*/ 2147483647 w 53"/>
              <a:gd name="T19" fmla="*/ 2147483647 h 33"/>
              <a:gd name="T20" fmla="*/ 2147483647 w 53"/>
              <a:gd name="T21" fmla="*/ 2147483647 h 33"/>
              <a:gd name="T22" fmla="*/ 2147483647 w 53"/>
              <a:gd name="T23" fmla="*/ 2147483647 h 33"/>
              <a:gd name="T24" fmla="*/ 2147483647 w 53"/>
              <a:gd name="T25" fmla="*/ 2147483647 h 33"/>
              <a:gd name="T26" fmla="*/ 2147483647 w 53"/>
              <a:gd name="T27" fmla="*/ 2147483647 h 33"/>
              <a:gd name="T28" fmla="*/ 2147483647 w 53"/>
              <a:gd name="T29" fmla="*/ 2147483647 h 33"/>
              <a:gd name="T30" fmla="*/ 2147483647 w 53"/>
              <a:gd name="T31" fmla="*/ 2147483647 h 33"/>
              <a:gd name="T32" fmla="*/ 0 w 53"/>
              <a:gd name="T33" fmla="*/ 2147483647 h 33"/>
              <a:gd name="T34" fmla="*/ 0 w 53"/>
              <a:gd name="T35" fmla="*/ 2147483647 h 33"/>
              <a:gd name="T36" fmla="*/ 2147483647 w 53"/>
              <a:gd name="T37" fmla="*/ 2147483647 h 33"/>
              <a:gd name="T38" fmla="*/ 2147483647 w 53"/>
              <a:gd name="T39" fmla="*/ 2147483647 h 33"/>
              <a:gd name="T40" fmla="*/ 2147483647 w 53"/>
              <a:gd name="T41" fmla="*/ 2147483647 h 33"/>
              <a:gd name="T42" fmla="*/ 2147483647 w 53"/>
              <a:gd name="T43" fmla="*/ 2147483647 h 33"/>
              <a:gd name="T44" fmla="*/ 2147483647 w 53"/>
              <a:gd name="T45" fmla="*/ 2147483647 h 33"/>
              <a:gd name="T46" fmla="*/ 2147483647 w 53"/>
              <a:gd name="T47" fmla="*/ 2147483647 h 33"/>
              <a:gd name="T48" fmla="*/ 2147483647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33"/>
              <a:gd name="T77" fmla="*/ 53 w 53"/>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FFCC0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22797" name="Group 368">
            <a:extLst>
              <a:ext uri="{FF2B5EF4-FFF2-40B4-BE49-F238E27FC236}">
                <a16:creationId xmlns:a16="http://schemas.microsoft.com/office/drawing/2014/main" id="{AB0489E8-8FE5-44AE-AD4A-B6ED176E7925}"/>
              </a:ext>
            </a:extLst>
          </p:cNvPr>
          <p:cNvGrpSpPr>
            <a:grpSpLocks/>
          </p:cNvGrpSpPr>
          <p:nvPr>
            <p:custDataLst>
              <p:tags r:id="rId268"/>
            </p:custDataLst>
          </p:nvPr>
        </p:nvGrpSpPr>
        <p:grpSpPr bwMode="auto">
          <a:xfrm>
            <a:off x="5168900" y="3859213"/>
            <a:ext cx="168275" cy="103187"/>
            <a:chOff x="3481" y="2773"/>
            <a:chExt cx="125" cy="65"/>
          </a:xfrm>
        </p:grpSpPr>
        <p:sp>
          <p:nvSpPr>
            <p:cNvPr id="22933" name="Freeform 369">
              <a:extLst>
                <a:ext uri="{FF2B5EF4-FFF2-40B4-BE49-F238E27FC236}">
                  <a16:creationId xmlns:a16="http://schemas.microsoft.com/office/drawing/2014/main" id="{86C3D21A-F919-44FE-8C8C-A507C503AB8D}"/>
                </a:ext>
              </a:extLst>
            </p:cNvPr>
            <p:cNvSpPr>
              <a:spLocks/>
            </p:cNvSpPr>
            <p:nvPr/>
          </p:nvSpPr>
          <p:spPr bwMode="auto">
            <a:xfrm>
              <a:off x="3583" y="2798"/>
              <a:ext cx="5" cy="6"/>
            </a:xfrm>
            <a:custGeom>
              <a:avLst/>
              <a:gdLst>
                <a:gd name="T0" fmla="*/ 0 w 13"/>
                <a:gd name="T1" fmla="*/ 0 h 18"/>
                <a:gd name="T2" fmla="*/ 0 w 13"/>
                <a:gd name="T3" fmla="*/ 0 h 18"/>
                <a:gd name="T4" fmla="*/ 0 w 13"/>
                <a:gd name="T5" fmla="*/ 0 h 18"/>
                <a:gd name="T6" fmla="*/ 0 w 13"/>
                <a:gd name="T7" fmla="*/ 0 h 18"/>
                <a:gd name="T8" fmla="*/ 0 w 13"/>
                <a:gd name="T9" fmla="*/ 0 h 18"/>
                <a:gd name="T10" fmla="*/ 0 w 13"/>
                <a:gd name="T11" fmla="*/ 0 h 18"/>
                <a:gd name="T12" fmla="*/ 0 w 13"/>
                <a:gd name="T13" fmla="*/ 0 h 18"/>
                <a:gd name="T14" fmla="*/ 0 60000 65536"/>
                <a:gd name="T15" fmla="*/ 0 60000 65536"/>
                <a:gd name="T16" fmla="*/ 0 60000 65536"/>
                <a:gd name="T17" fmla="*/ 0 60000 65536"/>
                <a:gd name="T18" fmla="*/ 0 60000 65536"/>
                <a:gd name="T19" fmla="*/ 0 60000 65536"/>
                <a:gd name="T20" fmla="*/ 0 60000 65536"/>
                <a:gd name="T21" fmla="*/ 0 w 13"/>
                <a:gd name="T22" fmla="*/ 0 h 18"/>
                <a:gd name="T23" fmla="*/ 13 w 13"/>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8">
                  <a:moveTo>
                    <a:pt x="13" y="0"/>
                  </a:moveTo>
                  <a:lnTo>
                    <a:pt x="10" y="9"/>
                  </a:lnTo>
                  <a:lnTo>
                    <a:pt x="6" y="18"/>
                  </a:lnTo>
                  <a:lnTo>
                    <a:pt x="5" y="17"/>
                  </a:lnTo>
                  <a:lnTo>
                    <a:pt x="3" y="14"/>
                  </a:lnTo>
                  <a:lnTo>
                    <a:pt x="1" y="10"/>
                  </a:lnTo>
                  <a:lnTo>
                    <a:pt x="0" y="6"/>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34" name="Line 370">
              <a:extLst>
                <a:ext uri="{FF2B5EF4-FFF2-40B4-BE49-F238E27FC236}">
                  <a16:creationId xmlns:a16="http://schemas.microsoft.com/office/drawing/2014/main" id="{8775A348-DA6E-4D9B-A633-65DD5412E551}"/>
                </a:ext>
              </a:extLst>
            </p:cNvPr>
            <p:cNvSpPr>
              <a:spLocks noChangeShapeType="1"/>
            </p:cNvSpPr>
            <p:nvPr/>
          </p:nvSpPr>
          <p:spPr bwMode="auto">
            <a:xfrm>
              <a:off x="3583" y="2800"/>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935" name="Freeform 371">
              <a:extLst>
                <a:ext uri="{FF2B5EF4-FFF2-40B4-BE49-F238E27FC236}">
                  <a16:creationId xmlns:a16="http://schemas.microsoft.com/office/drawing/2014/main" id="{DA8E02FF-EC11-4D47-B08F-B57DFB325CE6}"/>
                </a:ext>
              </a:extLst>
            </p:cNvPr>
            <p:cNvSpPr>
              <a:spLocks/>
            </p:cNvSpPr>
            <p:nvPr/>
          </p:nvSpPr>
          <p:spPr bwMode="auto">
            <a:xfrm>
              <a:off x="3554" y="2819"/>
              <a:ext cx="5" cy="6"/>
            </a:xfrm>
            <a:custGeom>
              <a:avLst/>
              <a:gdLst>
                <a:gd name="T0" fmla="*/ 0 w 14"/>
                <a:gd name="T1" fmla="*/ 0 h 19"/>
                <a:gd name="T2" fmla="*/ 0 w 14"/>
                <a:gd name="T3" fmla="*/ 0 h 19"/>
                <a:gd name="T4" fmla="*/ 0 w 14"/>
                <a:gd name="T5" fmla="*/ 0 h 19"/>
                <a:gd name="T6" fmla="*/ 0 60000 65536"/>
                <a:gd name="T7" fmla="*/ 0 60000 65536"/>
                <a:gd name="T8" fmla="*/ 0 60000 65536"/>
                <a:gd name="T9" fmla="*/ 0 w 14"/>
                <a:gd name="T10" fmla="*/ 0 h 19"/>
                <a:gd name="T11" fmla="*/ 14 w 14"/>
                <a:gd name="T12" fmla="*/ 19 h 19"/>
              </a:gdLst>
              <a:ahLst/>
              <a:cxnLst>
                <a:cxn ang="T6">
                  <a:pos x="T0" y="T1"/>
                </a:cxn>
                <a:cxn ang="T7">
                  <a:pos x="T2" y="T3"/>
                </a:cxn>
                <a:cxn ang="T8">
                  <a:pos x="T4" y="T5"/>
                </a:cxn>
              </a:cxnLst>
              <a:rect l="T9" t="T10" r="T11" b="T12"/>
              <a:pathLst>
                <a:path w="14" h="19">
                  <a:moveTo>
                    <a:pt x="14" y="19"/>
                  </a:moveTo>
                  <a:lnTo>
                    <a:pt x="0" y="0"/>
                  </a:lnTo>
                  <a:lnTo>
                    <a:pt x="14" y="19"/>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36" name="Freeform 372">
              <a:extLst>
                <a:ext uri="{FF2B5EF4-FFF2-40B4-BE49-F238E27FC236}">
                  <a16:creationId xmlns:a16="http://schemas.microsoft.com/office/drawing/2014/main" id="{233DF51C-50A0-4B3C-A949-CCEF25B7A014}"/>
                </a:ext>
              </a:extLst>
            </p:cNvPr>
            <p:cNvSpPr>
              <a:spLocks/>
            </p:cNvSpPr>
            <p:nvPr/>
          </p:nvSpPr>
          <p:spPr bwMode="auto">
            <a:xfrm>
              <a:off x="3528" y="2832"/>
              <a:ext cx="2" cy="6"/>
            </a:xfrm>
            <a:custGeom>
              <a:avLst/>
              <a:gdLst>
                <a:gd name="T0" fmla="*/ 0 w 7"/>
                <a:gd name="T1" fmla="*/ 0 h 18"/>
                <a:gd name="T2" fmla="*/ 0 w 7"/>
                <a:gd name="T3" fmla="*/ 0 h 18"/>
                <a:gd name="T4" fmla="*/ 0 w 7"/>
                <a:gd name="T5" fmla="*/ 0 h 18"/>
                <a:gd name="T6" fmla="*/ 0 w 7"/>
                <a:gd name="T7" fmla="*/ 0 h 18"/>
                <a:gd name="T8" fmla="*/ 0 w 7"/>
                <a:gd name="T9" fmla="*/ 0 h 18"/>
                <a:gd name="T10" fmla="*/ 0 60000 65536"/>
                <a:gd name="T11" fmla="*/ 0 60000 65536"/>
                <a:gd name="T12" fmla="*/ 0 60000 65536"/>
                <a:gd name="T13" fmla="*/ 0 60000 65536"/>
                <a:gd name="T14" fmla="*/ 0 60000 65536"/>
                <a:gd name="T15" fmla="*/ 0 w 7"/>
                <a:gd name="T16" fmla="*/ 0 h 18"/>
                <a:gd name="T17" fmla="*/ 7 w 7"/>
                <a:gd name="T18" fmla="*/ 18 h 18"/>
              </a:gdLst>
              <a:ahLst/>
              <a:cxnLst>
                <a:cxn ang="T10">
                  <a:pos x="T0" y="T1"/>
                </a:cxn>
                <a:cxn ang="T11">
                  <a:pos x="T2" y="T3"/>
                </a:cxn>
                <a:cxn ang="T12">
                  <a:pos x="T4" y="T5"/>
                </a:cxn>
                <a:cxn ang="T13">
                  <a:pos x="T6" y="T7"/>
                </a:cxn>
                <a:cxn ang="T14">
                  <a:pos x="T8" y="T9"/>
                </a:cxn>
              </a:cxnLst>
              <a:rect l="T15" t="T16" r="T17" b="T18"/>
              <a:pathLst>
                <a:path w="7" h="18">
                  <a:moveTo>
                    <a:pt x="0" y="6"/>
                  </a:moveTo>
                  <a:lnTo>
                    <a:pt x="7" y="18"/>
                  </a:lnTo>
                  <a:lnTo>
                    <a:pt x="0" y="18"/>
                  </a:lnTo>
                  <a:lnTo>
                    <a:pt x="0" y="0"/>
                  </a:lnTo>
                  <a:lnTo>
                    <a:pt x="7"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37" name="Freeform 373">
              <a:extLst>
                <a:ext uri="{FF2B5EF4-FFF2-40B4-BE49-F238E27FC236}">
                  <a16:creationId xmlns:a16="http://schemas.microsoft.com/office/drawing/2014/main" id="{90A135B6-7CFA-4420-A926-B163AE0A196C}"/>
                </a:ext>
              </a:extLst>
            </p:cNvPr>
            <p:cNvSpPr>
              <a:spLocks/>
            </p:cNvSpPr>
            <p:nvPr/>
          </p:nvSpPr>
          <p:spPr bwMode="auto">
            <a:xfrm>
              <a:off x="3599" y="2773"/>
              <a:ext cx="7" cy="4"/>
            </a:xfrm>
            <a:custGeom>
              <a:avLst/>
              <a:gdLst>
                <a:gd name="T0" fmla="*/ 0 w 20"/>
                <a:gd name="T1" fmla="*/ 0 h 12"/>
                <a:gd name="T2" fmla="*/ 0 w 20"/>
                <a:gd name="T3" fmla="*/ 0 h 12"/>
                <a:gd name="T4" fmla="*/ 0 w 20"/>
                <a:gd name="T5" fmla="*/ 0 h 12"/>
                <a:gd name="T6" fmla="*/ 0 w 20"/>
                <a:gd name="T7" fmla="*/ 0 h 12"/>
                <a:gd name="T8" fmla="*/ 0 w 20"/>
                <a:gd name="T9" fmla="*/ 0 h 12"/>
                <a:gd name="T10" fmla="*/ 0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 name="T21" fmla="*/ 0 w 20"/>
                <a:gd name="T22" fmla="*/ 0 h 12"/>
                <a:gd name="T23" fmla="*/ 20 w 2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2">
                  <a:moveTo>
                    <a:pt x="20" y="12"/>
                  </a:moveTo>
                  <a:lnTo>
                    <a:pt x="10" y="9"/>
                  </a:lnTo>
                  <a:lnTo>
                    <a:pt x="0" y="6"/>
                  </a:lnTo>
                  <a:lnTo>
                    <a:pt x="1" y="5"/>
                  </a:lnTo>
                  <a:lnTo>
                    <a:pt x="3" y="3"/>
                  </a:lnTo>
                  <a:lnTo>
                    <a:pt x="8" y="1"/>
                  </a:lnTo>
                  <a:lnTo>
                    <a:pt x="13"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38" name="Line 374">
              <a:extLst>
                <a:ext uri="{FF2B5EF4-FFF2-40B4-BE49-F238E27FC236}">
                  <a16:creationId xmlns:a16="http://schemas.microsoft.com/office/drawing/2014/main" id="{70AC622E-7EC6-4A9A-9A77-2DFF1B300E40}"/>
                </a:ext>
              </a:extLst>
            </p:cNvPr>
            <p:cNvSpPr>
              <a:spLocks noChangeShapeType="1"/>
            </p:cNvSpPr>
            <p:nvPr/>
          </p:nvSpPr>
          <p:spPr bwMode="auto">
            <a:xfrm>
              <a:off x="3603" y="2773"/>
              <a:ext cx="1" cy="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939" name="Freeform 375">
              <a:extLst>
                <a:ext uri="{FF2B5EF4-FFF2-40B4-BE49-F238E27FC236}">
                  <a16:creationId xmlns:a16="http://schemas.microsoft.com/office/drawing/2014/main" id="{1B3B72F0-AD5B-4642-8B13-8100C5B8DC31}"/>
                </a:ext>
              </a:extLst>
            </p:cNvPr>
            <p:cNvSpPr>
              <a:spLocks/>
            </p:cNvSpPr>
            <p:nvPr/>
          </p:nvSpPr>
          <p:spPr bwMode="auto">
            <a:xfrm>
              <a:off x="3481" y="2828"/>
              <a:ext cx="7" cy="6"/>
            </a:xfrm>
            <a:custGeom>
              <a:avLst/>
              <a:gdLst>
                <a:gd name="T0" fmla="*/ 0 w 20"/>
                <a:gd name="T1" fmla="*/ 0 h 18"/>
                <a:gd name="T2" fmla="*/ 0 w 20"/>
                <a:gd name="T3" fmla="*/ 0 h 18"/>
                <a:gd name="T4" fmla="*/ 0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0" y="0"/>
                  </a:moveTo>
                  <a:lnTo>
                    <a:pt x="0" y="18"/>
                  </a:lnTo>
                  <a:lnTo>
                    <a:pt x="20" y="18"/>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40" name="Freeform 376">
              <a:extLst>
                <a:ext uri="{FF2B5EF4-FFF2-40B4-BE49-F238E27FC236}">
                  <a16:creationId xmlns:a16="http://schemas.microsoft.com/office/drawing/2014/main" id="{B8BDEC47-85A8-443C-839C-6FEAD8C42D21}"/>
                </a:ext>
              </a:extLst>
            </p:cNvPr>
            <p:cNvSpPr>
              <a:spLocks/>
            </p:cNvSpPr>
            <p:nvPr/>
          </p:nvSpPr>
          <p:spPr bwMode="auto">
            <a:xfrm>
              <a:off x="3485" y="2830"/>
              <a:ext cx="3" cy="4"/>
            </a:xfrm>
            <a:custGeom>
              <a:avLst/>
              <a:gdLst>
                <a:gd name="T0" fmla="*/ 0 w 7"/>
                <a:gd name="T1" fmla="*/ 0 h 12"/>
                <a:gd name="T2" fmla="*/ 0 w 7"/>
                <a:gd name="T3" fmla="*/ 0 h 12"/>
                <a:gd name="T4" fmla="*/ 0 w 7"/>
                <a:gd name="T5" fmla="*/ 0 h 12"/>
                <a:gd name="T6" fmla="*/ 0 60000 65536"/>
                <a:gd name="T7" fmla="*/ 0 60000 65536"/>
                <a:gd name="T8" fmla="*/ 0 60000 65536"/>
                <a:gd name="T9" fmla="*/ 0 w 7"/>
                <a:gd name="T10" fmla="*/ 0 h 12"/>
                <a:gd name="T11" fmla="*/ 7 w 7"/>
                <a:gd name="T12" fmla="*/ 12 h 12"/>
              </a:gdLst>
              <a:ahLst/>
              <a:cxnLst>
                <a:cxn ang="T6">
                  <a:pos x="T0" y="T1"/>
                </a:cxn>
                <a:cxn ang="T7">
                  <a:pos x="T2" y="T3"/>
                </a:cxn>
                <a:cxn ang="T8">
                  <a:pos x="T4" y="T5"/>
                </a:cxn>
              </a:cxnLst>
              <a:rect l="T9" t="T10" r="T11" b="T12"/>
              <a:pathLst>
                <a:path w="7" h="12">
                  <a:moveTo>
                    <a:pt x="7" y="12"/>
                  </a:moveTo>
                  <a:lnTo>
                    <a:pt x="4" y="6"/>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41" name="Freeform 377">
              <a:extLst>
                <a:ext uri="{FF2B5EF4-FFF2-40B4-BE49-F238E27FC236}">
                  <a16:creationId xmlns:a16="http://schemas.microsoft.com/office/drawing/2014/main" id="{9E543B10-13A9-4E2B-B3E2-E007A04BBD5A}"/>
                </a:ext>
              </a:extLst>
            </p:cNvPr>
            <p:cNvSpPr>
              <a:spLocks/>
            </p:cNvSpPr>
            <p:nvPr/>
          </p:nvSpPr>
          <p:spPr bwMode="auto">
            <a:xfrm>
              <a:off x="3481" y="2828"/>
              <a:ext cx="7" cy="6"/>
            </a:xfrm>
            <a:custGeom>
              <a:avLst/>
              <a:gdLst>
                <a:gd name="T0" fmla="*/ 0 w 20"/>
                <a:gd name="T1" fmla="*/ 0 h 18"/>
                <a:gd name="T2" fmla="*/ 0 w 20"/>
                <a:gd name="T3" fmla="*/ 0 h 18"/>
                <a:gd name="T4" fmla="*/ 0 w 20"/>
                <a:gd name="T5" fmla="*/ 0 h 18"/>
                <a:gd name="T6" fmla="*/ 0 w 20"/>
                <a:gd name="T7" fmla="*/ 0 h 18"/>
                <a:gd name="T8" fmla="*/ 0 w 20"/>
                <a:gd name="T9" fmla="*/ 0 h 18"/>
                <a:gd name="T10" fmla="*/ 0 w 20"/>
                <a:gd name="T11" fmla="*/ 0 h 18"/>
                <a:gd name="T12" fmla="*/ 0 60000 65536"/>
                <a:gd name="T13" fmla="*/ 0 60000 65536"/>
                <a:gd name="T14" fmla="*/ 0 60000 65536"/>
                <a:gd name="T15" fmla="*/ 0 60000 65536"/>
                <a:gd name="T16" fmla="*/ 0 60000 65536"/>
                <a:gd name="T17" fmla="*/ 0 60000 65536"/>
                <a:gd name="T18" fmla="*/ 0 w 20"/>
                <a:gd name="T19" fmla="*/ 0 h 18"/>
                <a:gd name="T20" fmla="*/ 20 w 2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20" h="18">
                  <a:moveTo>
                    <a:pt x="0" y="0"/>
                  </a:moveTo>
                  <a:lnTo>
                    <a:pt x="0" y="18"/>
                  </a:lnTo>
                  <a:lnTo>
                    <a:pt x="20" y="18"/>
                  </a:lnTo>
                  <a:lnTo>
                    <a:pt x="17" y="12"/>
                  </a:lnTo>
                  <a:lnTo>
                    <a:pt x="13" y="6"/>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42" name="Freeform 378">
              <a:extLst>
                <a:ext uri="{FF2B5EF4-FFF2-40B4-BE49-F238E27FC236}">
                  <a16:creationId xmlns:a16="http://schemas.microsoft.com/office/drawing/2014/main" id="{39221269-D189-46ED-A583-C4579D41B6AA}"/>
                </a:ext>
              </a:extLst>
            </p:cNvPr>
            <p:cNvSpPr>
              <a:spLocks/>
            </p:cNvSpPr>
            <p:nvPr/>
          </p:nvSpPr>
          <p:spPr bwMode="auto">
            <a:xfrm>
              <a:off x="3528" y="2832"/>
              <a:ext cx="2" cy="6"/>
            </a:xfrm>
            <a:custGeom>
              <a:avLst/>
              <a:gdLst>
                <a:gd name="T0" fmla="*/ 0 w 7"/>
                <a:gd name="T1" fmla="*/ 0 h 18"/>
                <a:gd name="T2" fmla="*/ 0 w 7"/>
                <a:gd name="T3" fmla="*/ 0 h 18"/>
                <a:gd name="T4" fmla="*/ 0 w 7"/>
                <a:gd name="T5" fmla="*/ 0 h 18"/>
                <a:gd name="T6" fmla="*/ 0 w 7"/>
                <a:gd name="T7" fmla="*/ 0 h 18"/>
                <a:gd name="T8" fmla="*/ 0 w 7"/>
                <a:gd name="T9" fmla="*/ 0 h 18"/>
                <a:gd name="T10" fmla="*/ 0 w 7"/>
                <a:gd name="T11" fmla="*/ 0 h 18"/>
                <a:gd name="T12" fmla="*/ 0 60000 65536"/>
                <a:gd name="T13" fmla="*/ 0 60000 65536"/>
                <a:gd name="T14" fmla="*/ 0 60000 65536"/>
                <a:gd name="T15" fmla="*/ 0 60000 65536"/>
                <a:gd name="T16" fmla="*/ 0 60000 65536"/>
                <a:gd name="T17" fmla="*/ 0 60000 65536"/>
                <a:gd name="T18" fmla="*/ 0 w 7"/>
                <a:gd name="T19" fmla="*/ 0 h 18"/>
                <a:gd name="T20" fmla="*/ 7 w 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7" h="18">
                  <a:moveTo>
                    <a:pt x="0" y="6"/>
                  </a:moveTo>
                  <a:lnTo>
                    <a:pt x="7" y="18"/>
                  </a:lnTo>
                  <a:lnTo>
                    <a:pt x="0" y="18"/>
                  </a:lnTo>
                  <a:lnTo>
                    <a:pt x="0" y="0"/>
                  </a:lnTo>
                  <a:lnTo>
                    <a:pt x="7" y="0"/>
                  </a:lnTo>
                  <a:lnTo>
                    <a:pt x="0" y="6"/>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43" name="Freeform 379">
              <a:extLst>
                <a:ext uri="{FF2B5EF4-FFF2-40B4-BE49-F238E27FC236}">
                  <a16:creationId xmlns:a16="http://schemas.microsoft.com/office/drawing/2014/main" id="{C0A2F355-A376-4410-BB90-0BEAD1C9A226}"/>
                </a:ext>
              </a:extLst>
            </p:cNvPr>
            <p:cNvSpPr>
              <a:spLocks/>
            </p:cNvSpPr>
            <p:nvPr/>
          </p:nvSpPr>
          <p:spPr bwMode="auto">
            <a:xfrm>
              <a:off x="3583" y="2798"/>
              <a:ext cx="5" cy="6"/>
            </a:xfrm>
            <a:custGeom>
              <a:avLst/>
              <a:gdLst>
                <a:gd name="T0" fmla="*/ 0 w 13"/>
                <a:gd name="T1" fmla="*/ 0 h 18"/>
                <a:gd name="T2" fmla="*/ 0 w 13"/>
                <a:gd name="T3" fmla="*/ 0 h 18"/>
                <a:gd name="T4" fmla="*/ 0 w 13"/>
                <a:gd name="T5" fmla="*/ 0 h 18"/>
                <a:gd name="T6" fmla="*/ 0 w 13"/>
                <a:gd name="T7" fmla="*/ 0 h 18"/>
                <a:gd name="T8" fmla="*/ 0 w 13"/>
                <a:gd name="T9" fmla="*/ 0 h 18"/>
                <a:gd name="T10" fmla="*/ 0 w 13"/>
                <a:gd name="T11" fmla="*/ 0 h 18"/>
                <a:gd name="T12" fmla="*/ 0 w 13"/>
                <a:gd name="T13" fmla="*/ 0 h 18"/>
                <a:gd name="T14" fmla="*/ 0 w 13"/>
                <a:gd name="T15" fmla="*/ 0 h 18"/>
                <a:gd name="T16" fmla="*/ 0 w 13"/>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8"/>
                <a:gd name="T29" fmla="*/ 13 w 13"/>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8">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22798" name="Freeform 380">
            <a:extLst>
              <a:ext uri="{FF2B5EF4-FFF2-40B4-BE49-F238E27FC236}">
                <a16:creationId xmlns:a16="http://schemas.microsoft.com/office/drawing/2014/main" id="{BC623358-A464-4D4E-94C7-92D3A7D34A1D}"/>
              </a:ext>
            </a:extLst>
          </p:cNvPr>
          <p:cNvSpPr>
            <a:spLocks/>
          </p:cNvSpPr>
          <p:nvPr>
            <p:custDataLst>
              <p:tags r:id="rId269"/>
            </p:custDataLst>
          </p:nvPr>
        </p:nvSpPr>
        <p:spPr bwMode="auto">
          <a:xfrm>
            <a:off x="4297363" y="3851275"/>
            <a:ext cx="319087" cy="379413"/>
          </a:xfrm>
          <a:custGeom>
            <a:avLst/>
            <a:gdLst>
              <a:gd name="T0" fmla="*/ 2147483647 w 736"/>
              <a:gd name="T1" fmla="*/ 2147483647 h 721"/>
              <a:gd name="T2" fmla="*/ 2147483647 w 736"/>
              <a:gd name="T3" fmla="*/ 2147483647 h 721"/>
              <a:gd name="T4" fmla="*/ 2147483647 w 736"/>
              <a:gd name="T5" fmla="*/ 2147483647 h 721"/>
              <a:gd name="T6" fmla="*/ 2147483647 w 736"/>
              <a:gd name="T7" fmla="*/ 2147483647 h 721"/>
              <a:gd name="T8" fmla="*/ 2147483647 w 736"/>
              <a:gd name="T9" fmla="*/ 2147483647 h 721"/>
              <a:gd name="T10" fmla="*/ 2147483647 w 736"/>
              <a:gd name="T11" fmla="*/ 2147483647 h 721"/>
              <a:gd name="T12" fmla="*/ 2147483647 w 736"/>
              <a:gd name="T13" fmla="*/ 2147483647 h 721"/>
              <a:gd name="T14" fmla="*/ 2147483647 w 736"/>
              <a:gd name="T15" fmla="*/ 2147483647 h 721"/>
              <a:gd name="T16" fmla="*/ 2147483647 w 736"/>
              <a:gd name="T17" fmla="*/ 2147483647 h 721"/>
              <a:gd name="T18" fmla="*/ 2147483647 w 736"/>
              <a:gd name="T19" fmla="*/ 2147483647 h 721"/>
              <a:gd name="T20" fmla="*/ 2147483647 w 736"/>
              <a:gd name="T21" fmla="*/ 2147483647 h 721"/>
              <a:gd name="T22" fmla="*/ 2147483647 w 736"/>
              <a:gd name="T23" fmla="*/ 2147483647 h 721"/>
              <a:gd name="T24" fmla="*/ 2147483647 w 736"/>
              <a:gd name="T25" fmla="*/ 2147483647 h 721"/>
              <a:gd name="T26" fmla="*/ 2147483647 w 736"/>
              <a:gd name="T27" fmla="*/ 2147483647 h 721"/>
              <a:gd name="T28" fmla="*/ 2147483647 w 736"/>
              <a:gd name="T29" fmla="*/ 2147483647 h 721"/>
              <a:gd name="T30" fmla="*/ 2147483647 w 736"/>
              <a:gd name="T31" fmla="*/ 2147483647 h 721"/>
              <a:gd name="T32" fmla="*/ 2147483647 w 736"/>
              <a:gd name="T33" fmla="*/ 2147483647 h 721"/>
              <a:gd name="T34" fmla="*/ 2147483647 w 736"/>
              <a:gd name="T35" fmla="*/ 2147483647 h 721"/>
              <a:gd name="T36" fmla="*/ 2147483647 w 736"/>
              <a:gd name="T37" fmla="*/ 2147483647 h 721"/>
              <a:gd name="T38" fmla="*/ 2147483647 w 736"/>
              <a:gd name="T39" fmla="*/ 2147483647 h 721"/>
              <a:gd name="T40" fmla="*/ 2147483647 w 736"/>
              <a:gd name="T41" fmla="*/ 2147483647 h 721"/>
              <a:gd name="T42" fmla="*/ 2147483647 w 736"/>
              <a:gd name="T43" fmla="*/ 2147483647 h 721"/>
              <a:gd name="T44" fmla="*/ 2147483647 w 736"/>
              <a:gd name="T45" fmla="*/ 2147483647 h 721"/>
              <a:gd name="T46" fmla="*/ 2147483647 w 736"/>
              <a:gd name="T47" fmla="*/ 2147483647 h 721"/>
              <a:gd name="T48" fmla="*/ 2147483647 w 736"/>
              <a:gd name="T49" fmla="*/ 2147483647 h 721"/>
              <a:gd name="T50" fmla="*/ 2147483647 w 736"/>
              <a:gd name="T51" fmla="*/ 2147483647 h 721"/>
              <a:gd name="T52" fmla="*/ 2147483647 w 736"/>
              <a:gd name="T53" fmla="*/ 2147483647 h 721"/>
              <a:gd name="T54" fmla="*/ 2147483647 w 736"/>
              <a:gd name="T55" fmla="*/ 2147483647 h 721"/>
              <a:gd name="T56" fmla="*/ 2147483647 w 736"/>
              <a:gd name="T57" fmla="*/ 2147483647 h 721"/>
              <a:gd name="T58" fmla="*/ 2147483647 w 736"/>
              <a:gd name="T59" fmla="*/ 2147483647 h 721"/>
              <a:gd name="T60" fmla="*/ 2147483647 w 736"/>
              <a:gd name="T61" fmla="*/ 2147483647 h 721"/>
              <a:gd name="T62" fmla="*/ 2147483647 w 736"/>
              <a:gd name="T63" fmla="*/ 2147483647 h 721"/>
              <a:gd name="T64" fmla="*/ 2147483647 w 736"/>
              <a:gd name="T65" fmla="*/ 2147483647 h 721"/>
              <a:gd name="T66" fmla="*/ 2147483647 w 736"/>
              <a:gd name="T67" fmla="*/ 0 h 721"/>
              <a:gd name="T68" fmla="*/ 2147483647 w 736"/>
              <a:gd name="T69" fmla="*/ 2147483647 h 721"/>
              <a:gd name="T70" fmla="*/ 2147483647 w 736"/>
              <a:gd name="T71" fmla="*/ 2147483647 h 721"/>
              <a:gd name="T72" fmla="*/ 2147483647 w 736"/>
              <a:gd name="T73" fmla="*/ 2147483647 h 721"/>
              <a:gd name="T74" fmla="*/ 2147483647 w 736"/>
              <a:gd name="T75" fmla="*/ 2147483647 h 721"/>
              <a:gd name="T76" fmla="*/ 2147483647 w 736"/>
              <a:gd name="T77" fmla="*/ 2147483647 h 721"/>
              <a:gd name="T78" fmla="*/ 2147483647 w 736"/>
              <a:gd name="T79" fmla="*/ 2147483647 h 721"/>
              <a:gd name="T80" fmla="*/ 2147483647 w 736"/>
              <a:gd name="T81" fmla="*/ 2147483647 h 721"/>
              <a:gd name="T82" fmla="*/ 2147483647 w 736"/>
              <a:gd name="T83" fmla="*/ 2147483647 h 721"/>
              <a:gd name="T84" fmla="*/ 2147483647 w 736"/>
              <a:gd name="T85" fmla="*/ 2147483647 h 721"/>
              <a:gd name="T86" fmla="*/ 2147483647 w 736"/>
              <a:gd name="T87" fmla="*/ 2147483647 h 721"/>
              <a:gd name="T88" fmla="*/ 2147483647 w 736"/>
              <a:gd name="T89" fmla="*/ 2147483647 h 721"/>
              <a:gd name="T90" fmla="*/ 2147483647 w 736"/>
              <a:gd name="T91" fmla="*/ 2147483647 h 721"/>
              <a:gd name="T92" fmla="*/ 2147483647 w 736"/>
              <a:gd name="T93" fmla="*/ 2147483647 h 721"/>
              <a:gd name="T94" fmla="*/ 2147483647 w 736"/>
              <a:gd name="T95" fmla="*/ 2147483647 h 721"/>
              <a:gd name="T96" fmla="*/ 2147483647 w 736"/>
              <a:gd name="T97" fmla="*/ 2147483647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6"/>
              <a:gd name="T148" fmla="*/ 0 h 721"/>
              <a:gd name="T149" fmla="*/ 736 w 736"/>
              <a:gd name="T150" fmla="*/ 721 h 7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FFC00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799" name="Freeform 381">
            <a:extLst>
              <a:ext uri="{FF2B5EF4-FFF2-40B4-BE49-F238E27FC236}">
                <a16:creationId xmlns:a16="http://schemas.microsoft.com/office/drawing/2014/main" id="{03309EF5-F760-4E3F-A93A-6C00460D4A1B}"/>
              </a:ext>
            </a:extLst>
          </p:cNvPr>
          <p:cNvSpPr>
            <a:spLocks/>
          </p:cNvSpPr>
          <p:nvPr>
            <p:custDataLst>
              <p:tags r:id="rId270"/>
            </p:custDataLst>
          </p:nvPr>
        </p:nvSpPr>
        <p:spPr bwMode="auto">
          <a:xfrm>
            <a:off x="4308475" y="3824288"/>
            <a:ext cx="15875" cy="60325"/>
          </a:xfrm>
          <a:custGeom>
            <a:avLst/>
            <a:gdLst>
              <a:gd name="T0" fmla="*/ 0 w 39"/>
              <a:gd name="T1" fmla="*/ 2147483647 h 31"/>
              <a:gd name="T2" fmla="*/ 2147483647 w 39"/>
              <a:gd name="T3" fmla="*/ 2147483647 h 31"/>
              <a:gd name="T4" fmla="*/ 2147483647 w 39"/>
              <a:gd name="T5" fmla="*/ 2147483647 h 31"/>
              <a:gd name="T6" fmla="*/ 2147483647 w 39"/>
              <a:gd name="T7" fmla="*/ 2147483647 h 31"/>
              <a:gd name="T8" fmla="*/ 2147483647 w 39"/>
              <a:gd name="T9" fmla="*/ 2147483647 h 31"/>
              <a:gd name="T10" fmla="*/ 2147483647 w 39"/>
              <a:gd name="T11" fmla="*/ 2147483647 h 31"/>
              <a:gd name="T12" fmla="*/ 2147483647 w 39"/>
              <a:gd name="T13" fmla="*/ 2147483647 h 31"/>
              <a:gd name="T14" fmla="*/ 2147483647 w 39"/>
              <a:gd name="T15" fmla="*/ 0 h 31"/>
              <a:gd name="T16" fmla="*/ 2147483647 w 39"/>
              <a:gd name="T17" fmla="*/ 0 h 31"/>
              <a:gd name="T18" fmla="*/ 2147483647 w 39"/>
              <a:gd name="T19" fmla="*/ 0 h 31"/>
              <a:gd name="T20" fmla="*/ 2147483647 w 39"/>
              <a:gd name="T21" fmla="*/ 0 h 31"/>
              <a:gd name="T22" fmla="*/ 0 w 39"/>
              <a:gd name="T23" fmla="*/ 0 h 31"/>
              <a:gd name="T24" fmla="*/ 0 w 39"/>
              <a:gd name="T25" fmla="*/ 2147483647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31"/>
              <a:gd name="T41" fmla="*/ 39 w 39"/>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00" name="Freeform 382">
            <a:extLst>
              <a:ext uri="{FF2B5EF4-FFF2-40B4-BE49-F238E27FC236}">
                <a16:creationId xmlns:a16="http://schemas.microsoft.com/office/drawing/2014/main" id="{7A6D7234-CBA0-4423-8C83-E8D1702181D3}"/>
              </a:ext>
            </a:extLst>
          </p:cNvPr>
          <p:cNvSpPr>
            <a:spLocks/>
          </p:cNvSpPr>
          <p:nvPr>
            <p:custDataLst>
              <p:tags r:id="rId271"/>
            </p:custDataLst>
          </p:nvPr>
        </p:nvSpPr>
        <p:spPr bwMode="auto">
          <a:xfrm>
            <a:off x="4410075" y="4367213"/>
            <a:ext cx="396875" cy="398462"/>
          </a:xfrm>
          <a:custGeom>
            <a:avLst/>
            <a:gdLst>
              <a:gd name="T0" fmla="*/ 2147483647 w 903"/>
              <a:gd name="T1" fmla="*/ 2147483647 h 759"/>
              <a:gd name="T2" fmla="*/ 2147483647 w 903"/>
              <a:gd name="T3" fmla="*/ 2147483647 h 759"/>
              <a:gd name="T4" fmla="*/ 2147483647 w 903"/>
              <a:gd name="T5" fmla="*/ 2147483647 h 759"/>
              <a:gd name="T6" fmla="*/ 2147483647 w 903"/>
              <a:gd name="T7" fmla="*/ 2147483647 h 759"/>
              <a:gd name="T8" fmla="*/ 2147483647 w 903"/>
              <a:gd name="T9" fmla="*/ 2147483647 h 759"/>
              <a:gd name="T10" fmla="*/ 2147483647 w 903"/>
              <a:gd name="T11" fmla="*/ 2147483647 h 759"/>
              <a:gd name="T12" fmla="*/ 2147483647 w 903"/>
              <a:gd name="T13" fmla="*/ 2147483647 h 759"/>
              <a:gd name="T14" fmla="*/ 2147483647 w 903"/>
              <a:gd name="T15" fmla="*/ 2147483647 h 759"/>
              <a:gd name="T16" fmla="*/ 2147483647 w 903"/>
              <a:gd name="T17" fmla="*/ 2147483647 h 759"/>
              <a:gd name="T18" fmla="*/ 2147483647 w 903"/>
              <a:gd name="T19" fmla="*/ 2147483647 h 759"/>
              <a:gd name="T20" fmla="*/ 2147483647 w 903"/>
              <a:gd name="T21" fmla="*/ 2147483647 h 759"/>
              <a:gd name="T22" fmla="*/ 2147483647 w 903"/>
              <a:gd name="T23" fmla="*/ 2147483647 h 759"/>
              <a:gd name="T24" fmla="*/ 2147483647 w 903"/>
              <a:gd name="T25" fmla="*/ 2147483647 h 759"/>
              <a:gd name="T26" fmla="*/ 2147483647 w 903"/>
              <a:gd name="T27" fmla="*/ 2147483647 h 759"/>
              <a:gd name="T28" fmla="*/ 2147483647 w 903"/>
              <a:gd name="T29" fmla="*/ 2147483647 h 759"/>
              <a:gd name="T30" fmla="*/ 2147483647 w 903"/>
              <a:gd name="T31" fmla="*/ 2147483647 h 759"/>
              <a:gd name="T32" fmla="*/ 2147483647 w 903"/>
              <a:gd name="T33" fmla="*/ 2147483647 h 759"/>
              <a:gd name="T34" fmla="*/ 2147483647 w 903"/>
              <a:gd name="T35" fmla="*/ 2147483647 h 759"/>
              <a:gd name="T36" fmla="*/ 2147483647 w 903"/>
              <a:gd name="T37" fmla="*/ 2147483647 h 759"/>
              <a:gd name="T38" fmla="*/ 2147483647 w 903"/>
              <a:gd name="T39" fmla="*/ 2147483647 h 759"/>
              <a:gd name="T40" fmla="*/ 2147483647 w 903"/>
              <a:gd name="T41" fmla="*/ 2147483647 h 759"/>
              <a:gd name="T42" fmla="*/ 2147483647 w 903"/>
              <a:gd name="T43" fmla="*/ 2147483647 h 759"/>
              <a:gd name="T44" fmla="*/ 2147483647 w 903"/>
              <a:gd name="T45" fmla="*/ 2147483647 h 759"/>
              <a:gd name="T46" fmla="*/ 2147483647 w 903"/>
              <a:gd name="T47" fmla="*/ 2147483647 h 759"/>
              <a:gd name="T48" fmla="*/ 2147483647 w 903"/>
              <a:gd name="T49" fmla="*/ 2147483647 h 759"/>
              <a:gd name="T50" fmla="*/ 2147483647 w 903"/>
              <a:gd name="T51" fmla="*/ 2147483647 h 759"/>
              <a:gd name="T52" fmla="*/ 2147483647 w 903"/>
              <a:gd name="T53" fmla="*/ 2147483647 h 759"/>
              <a:gd name="T54" fmla="*/ 0 w 903"/>
              <a:gd name="T55" fmla="*/ 2147483647 h 759"/>
              <a:gd name="T56" fmla="*/ 2147483647 w 903"/>
              <a:gd name="T57" fmla="*/ 2147483647 h 759"/>
              <a:gd name="T58" fmla="*/ 2147483647 w 903"/>
              <a:gd name="T59" fmla="*/ 2147483647 h 759"/>
              <a:gd name="T60" fmla="*/ 2147483647 w 903"/>
              <a:gd name="T61" fmla="*/ 2147483647 h 759"/>
              <a:gd name="T62" fmla="*/ 2147483647 w 903"/>
              <a:gd name="T63" fmla="*/ 2147483647 h 759"/>
              <a:gd name="T64" fmla="*/ 2147483647 w 903"/>
              <a:gd name="T65" fmla="*/ 2147483647 h 759"/>
              <a:gd name="T66" fmla="*/ 2147483647 w 903"/>
              <a:gd name="T67" fmla="*/ 2147483647 h 759"/>
              <a:gd name="T68" fmla="*/ 2147483647 w 903"/>
              <a:gd name="T69" fmla="*/ 2147483647 h 759"/>
              <a:gd name="T70" fmla="*/ 2147483647 w 903"/>
              <a:gd name="T71" fmla="*/ 2147483647 h 759"/>
              <a:gd name="T72" fmla="*/ 2147483647 w 903"/>
              <a:gd name="T73" fmla="*/ 2147483647 h 759"/>
              <a:gd name="T74" fmla="*/ 2147483647 w 903"/>
              <a:gd name="T75" fmla="*/ 2147483647 h 759"/>
              <a:gd name="T76" fmla="*/ 2147483647 w 903"/>
              <a:gd name="T77" fmla="*/ 2147483647 h 759"/>
              <a:gd name="T78" fmla="*/ 2147483647 w 903"/>
              <a:gd name="T79" fmla="*/ 2147483647 h 759"/>
              <a:gd name="T80" fmla="*/ 2147483647 w 903"/>
              <a:gd name="T81" fmla="*/ 2147483647 h 759"/>
              <a:gd name="T82" fmla="*/ 2147483647 w 903"/>
              <a:gd name="T83" fmla="*/ 2147483647 h 759"/>
              <a:gd name="T84" fmla="*/ 2147483647 w 903"/>
              <a:gd name="T85" fmla="*/ 2147483647 h 759"/>
              <a:gd name="T86" fmla="*/ 2147483647 w 903"/>
              <a:gd name="T87" fmla="*/ 2147483647 h 759"/>
              <a:gd name="T88" fmla="*/ 2147483647 w 903"/>
              <a:gd name="T89" fmla="*/ 2147483647 h 759"/>
              <a:gd name="T90" fmla="*/ 2147483647 w 903"/>
              <a:gd name="T91" fmla="*/ 2147483647 h 759"/>
              <a:gd name="T92" fmla="*/ 2147483647 w 903"/>
              <a:gd name="T93" fmla="*/ 2147483647 h 759"/>
              <a:gd name="T94" fmla="*/ 2147483647 w 903"/>
              <a:gd name="T95" fmla="*/ 2147483647 h 759"/>
              <a:gd name="T96" fmla="*/ 2147483647 w 903"/>
              <a:gd name="T97" fmla="*/ 2147483647 h 759"/>
              <a:gd name="T98" fmla="*/ 2147483647 w 903"/>
              <a:gd name="T99" fmla="*/ 2147483647 h 759"/>
              <a:gd name="T100" fmla="*/ 2147483647 w 903"/>
              <a:gd name="T101" fmla="*/ 2147483647 h 759"/>
              <a:gd name="T102" fmla="*/ 2147483647 w 903"/>
              <a:gd name="T103" fmla="*/ 2147483647 h 759"/>
              <a:gd name="T104" fmla="*/ 2147483647 w 903"/>
              <a:gd name="T105" fmla="*/ 2147483647 h 759"/>
              <a:gd name="T106" fmla="*/ 2147483647 w 903"/>
              <a:gd name="T107" fmla="*/ 2147483647 h 759"/>
              <a:gd name="T108" fmla="*/ 2147483647 w 903"/>
              <a:gd name="T109" fmla="*/ 2147483647 h 759"/>
              <a:gd name="T110" fmla="*/ 2147483647 w 903"/>
              <a:gd name="T111" fmla="*/ 2147483647 h 759"/>
              <a:gd name="T112" fmla="*/ 2147483647 w 903"/>
              <a:gd name="T113" fmla="*/ 2147483647 h 759"/>
              <a:gd name="T114" fmla="*/ 2147483647 w 903"/>
              <a:gd name="T115" fmla="*/ 2147483647 h 759"/>
              <a:gd name="T116" fmla="*/ 2147483647 w 903"/>
              <a:gd name="T117" fmla="*/ 2147483647 h 759"/>
              <a:gd name="T118" fmla="*/ 2147483647 w 903"/>
              <a:gd name="T119" fmla="*/ 2147483647 h 759"/>
              <a:gd name="T120" fmla="*/ 2147483647 w 903"/>
              <a:gd name="T121" fmla="*/ 2147483647 h 759"/>
              <a:gd name="T122" fmla="*/ 2147483647 w 903"/>
              <a:gd name="T123" fmla="*/ 2147483647 h 759"/>
              <a:gd name="T124" fmla="*/ 2147483647 w 903"/>
              <a:gd name="T125" fmla="*/ 2147483647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3"/>
              <a:gd name="T190" fmla="*/ 0 h 759"/>
              <a:gd name="T191" fmla="*/ 903 w 903"/>
              <a:gd name="T192" fmla="*/ 759 h 7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01" name="Freeform 383">
            <a:extLst>
              <a:ext uri="{FF2B5EF4-FFF2-40B4-BE49-F238E27FC236}">
                <a16:creationId xmlns:a16="http://schemas.microsoft.com/office/drawing/2014/main" id="{9FF224E5-4A04-42CB-9FFB-B61D4E4AE763}"/>
              </a:ext>
            </a:extLst>
          </p:cNvPr>
          <p:cNvSpPr>
            <a:spLocks/>
          </p:cNvSpPr>
          <p:nvPr>
            <p:custDataLst>
              <p:tags r:id="rId272"/>
            </p:custDataLst>
          </p:nvPr>
        </p:nvSpPr>
        <p:spPr bwMode="auto">
          <a:xfrm>
            <a:off x="4557713" y="2935288"/>
            <a:ext cx="411162" cy="611187"/>
          </a:xfrm>
          <a:custGeom>
            <a:avLst/>
            <a:gdLst>
              <a:gd name="T0" fmla="*/ 2147483647 w 943"/>
              <a:gd name="T1" fmla="*/ 2147483647 h 1172"/>
              <a:gd name="T2" fmla="*/ 2147483647 w 943"/>
              <a:gd name="T3" fmla="*/ 2147483647 h 1172"/>
              <a:gd name="T4" fmla="*/ 2147483647 w 943"/>
              <a:gd name="T5" fmla="*/ 2147483647 h 1172"/>
              <a:gd name="T6" fmla="*/ 2147483647 w 943"/>
              <a:gd name="T7" fmla="*/ 2147483647 h 1172"/>
              <a:gd name="T8" fmla="*/ 2147483647 w 943"/>
              <a:gd name="T9" fmla="*/ 2147483647 h 1172"/>
              <a:gd name="T10" fmla="*/ 2147483647 w 943"/>
              <a:gd name="T11" fmla="*/ 2147483647 h 1172"/>
              <a:gd name="T12" fmla="*/ 2147483647 w 943"/>
              <a:gd name="T13" fmla="*/ 2147483647 h 1172"/>
              <a:gd name="T14" fmla="*/ 2147483647 w 943"/>
              <a:gd name="T15" fmla="*/ 2147483647 h 1172"/>
              <a:gd name="T16" fmla="*/ 2147483647 w 943"/>
              <a:gd name="T17" fmla="*/ 2147483647 h 1172"/>
              <a:gd name="T18" fmla="*/ 2147483647 w 943"/>
              <a:gd name="T19" fmla="*/ 2147483647 h 1172"/>
              <a:gd name="T20" fmla="*/ 2147483647 w 943"/>
              <a:gd name="T21" fmla="*/ 2147483647 h 1172"/>
              <a:gd name="T22" fmla="*/ 2147483647 w 943"/>
              <a:gd name="T23" fmla="*/ 2147483647 h 1172"/>
              <a:gd name="T24" fmla="*/ 2147483647 w 943"/>
              <a:gd name="T25" fmla="*/ 2147483647 h 1172"/>
              <a:gd name="T26" fmla="*/ 2147483647 w 943"/>
              <a:gd name="T27" fmla="*/ 2147483647 h 1172"/>
              <a:gd name="T28" fmla="*/ 2147483647 w 943"/>
              <a:gd name="T29" fmla="*/ 2147483647 h 1172"/>
              <a:gd name="T30" fmla="*/ 2147483647 w 943"/>
              <a:gd name="T31" fmla="*/ 2147483647 h 1172"/>
              <a:gd name="T32" fmla="*/ 2147483647 w 943"/>
              <a:gd name="T33" fmla="*/ 2147483647 h 1172"/>
              <a:gd name="T34" fmla="*/ 2147483647 w 943"/>
              <a:gd name="T35" fmla="*/ 2147483647 h 1172"/>
              <a:gd name="T36" fmla="*/ 2147483647 w 943"/>
              <a:gd name="T37" fmla="*/ 2147483647 h 1172"/>
              <a:gd name="T38" fmla="*/ 2147483647 w 943"/>
              <a:gd name="T39" fmla="*/ 2147483647 h 1172"/>
              <a:gd name="T40" fmla="*/ 2147483647 w 943"/>
              <a:gd name="T41" fmla="*/ 2147483647 h 1172"/>
              <a:gd name="T42" fmla="*/ 2147483647 w 943"/>
              <a:gd name="T43" fmla="*/ 2147483647 h 1172"/>
              <a:gd name="T44" fmla="*/ 2147483647 w 943"/>
              <a:gd name="T45" fmla="*/ 2147483647 h 1172"/>
              <a:gd name="T46" fmla="*/ 2147483647 w 943"/>
              <a:gd name="T47" fmla="*/ 2147483647 h 1172"/>
              <a:gd name="T48" fmla="*/ 2147483647 w 943"/>
              <a:gd name="T49" fmla="*/ 2147483647 h 1172"/>
              <a:gd name="T50" fmla="*/ 2147483647 w 943"/>
              <a:gd name="T51" fmla="*/ 2147483647 h 1172"/>
              <a:gd name="T52" fmla="*/ 2147483647 w 943"/>
              <a:gd name="T53" fmla="*/ 2147483647 h 1172"/>
              <a:gd name="T54" fmla="*/ 2147483647 w 943"/>
              <a:gd name="T55" fmla="*/ 2147483647 h 1172"/>
              <a:gd name="T56" fmla="*/ 2147483647 w 943"/>
              <a:gd name="T57" fmla="*/ 2147483647 h 1172"/>
              <a:gd name="T58" fmla="*/ 2147483647 w 943"/>
              <a:gd name="T59" fmla="*/ 2147483647 h 1172"/>
              <a:gd name="T60" fmla="*/ 2147483647 w 943"/>
              <a:gd name="T61" fmla="*/ 2147483647 h 1172"/>
              <a:gd name="T62" fmla="*/ 2147483647 w 943"/>
              <a:gd name="T63" fmla="*/ 2147483647 h 1172"/>
              <a:gd name="T64" fmla="*/ 2147483647 w 943"/>
              <a:gd name="T65" fmla="*/ 2147483647 h 1172"/>
              <a:gd name="T66" fmla="*/ 2147483647 w 943"/>
              <a:gd name="T67" fmla="*/ 2147483647 h 1172"/>
              <a:gd name="T68" fmla="*/ 2147483647 w 943"/>
              <a:gd name="T69" fmla="*/ 2147483647 h 1172"/>
              <a:gd name="T70" fmla="*/ 2147483647 w 943"/>
              <a:gd name="T71" fmla="*/ 2147483647 h 1172"/>
              <a:gd name="T72" fmla="*/ 2147483647 w 943"/>
              <a:gd name="T73" fmla="*/ 2147483647 h 1172"/>
              <a:gd name="T74" fmla="*/ 2147483647 w 943"/>
              <a:gd name="T75" fmla="*/ 2147483647 h 1172"/>
              <a:gd name="T76" fmla="*/ 2147483647 w 943"/>
              <a:gd name="T77" fmla="*/ 2147483647 h 1172"/>
              <a:gd name="T78" fmla="*/ 2147483647 w 943"/>
              <a:gd name="T79" fmla="*/ 2147483647 h 1172"/>
              <a:gd name="T80" fmla="*/ 2147483647 w 943"/>
              <a:gd name="T81" fmla="*/ 2147483647 h 1172"/>
              <a:gd name="T82" fmla="*/ 2147483647 w 943"/>
              <a:gd name="T83" fmla="*/ 2147483647 h 1172"/>
              <a:gd name="T84" fmla="*/ 2147483647 w 943"/>
              <a:gd name="T85" fmla="*/ 2147483647 h 1172"/>
              <a:gd name="T86" fmla="*/ 2147483647 w 943"/>
              <a:gd name="T87" fmla="*/ 2147483647 h 1172"/>
              <a:gd name="T88" fmla="*/ 2147483647 w 943"/>
              <a:gd name="T89" fmla="*/ 2147483647 h 1172"/>
              <a:gd name="T90" fmla="*/ 2147483647 w 943"/>
              <a:gd name="T91" fmla="*/ 2147483647 h 1172"/>
              <a:gd name="T92" fmla="*/ 2147483647 w 943"/>
              <a:gd name="T93" fmla="*/ 2147483647 h 1172"/>
              <a:gd name="T94" fmla="*/ 2147483647 w 943"/>
              <a:gd name="T95" fmla="*/ 2147483647 h 1172"/>
              <a:gd name="T96" fmla="*/ 2147483647 w 943"/>
              <a:gd name="T97" fmla="*/ 2147483647 h 1172"/>
              <a:gd name="T98" fmla="*/ 2147483647 w 943"/>
              <a:gd name="T99" fmla="*/ 2147483647 h 1172"/>
              <a:gd name="T100" fmla="*/ 2147483647 w 943"/>
              <a:gd name="T101" fmla="*/ 2147483647 h 1172"/>
              <a:gd name="T102" fmla="*/ 2147483647 w 943"/>
              <a:gd name="T103" fmla="*/ 2147483647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3"/>
              <a:gd name="T157" fmla="*/ 0 h 1172"/>
              <a:gd name="T158" fmla="*/ 943 w 943"/>
              <a:gd name="T159" fmla="*/ 1172 h 11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22802" name="Group 384">
            <a:extLst>
              <a:ext uri="{FF2B5EF4-FFF2-40B4-BE49-F238E27FC236}">
                <a16:creationId xmlns:a16="http://schemas.microsoft.com/office/drawing/2014/main" id="{C8BEC7FD-6E13-4593-BF58-16C8EFDA35B1}"/>
              </a:ext>
            </a:extLst>
          </p:cNvPr>
          <p:cNvGrpSpPr>
            <a:grpSpLocks/>
          </p:cNvGrpSpPr>
          <p:nvPr>
            <p:custDataLst>
              <p:tags r:id="rId273"/>
            </p:custDataLst>
          </p:nvPr>
        </p:nvGrpSpPr>
        <p:grpSpPr bwMode="auto">
          <a:xfrm>
            <a:off x="3341688" y="3136900"/>
            <a:ext cx="80962" cy="82550"/>
            <a:chOff x="2352" y="2343"/>
            <a:chExt cx="65" cy="53"/>
          </a:xfrm>
        </p:grpSpPr>
        <p:sp>
          <p:nvSpPr>
            <p:cNvPr id="22927" name="Freeform 385">
              <a:extLst>
                <a:ext uri="{FF2B5EF4-FFF2-40B4-BE49-F238E27FC236}">
                  <a16:creationId xmlns:a16="http://schemas.microsoft.com/office/drawing/2014/main" id="{BC14D93D-4E9A-426A-8042-35C0AF3AF8F5}"/>
                </a:ext>
              </a:extLst>
            </p:cNvPr>
            <p:cNvSpPr>
              <a:spLocks/>
            </p:cNvSpPr>
            <p:nvPr/>
          </p:nvSpPr>
          <p:spPr bwMode="auto">
            <a:xfrm>
              <a:off x="2352" y="2343"/>
              <a:ext cx="16" cy="11"/>
            </a:xfrm>
            <a:custGeom>
              <a:avLst/>
              <a:gdLst>
                <a:gd name="T0" fmla="*/ 0 w 51"/>
                <a:gd name="T1" fmla="*/ 0 h 33"/>
                <a:gd name="T2" fmla="*/ 0 w 51"/>
                <a:gd name="T3" fmla="*/ 0 h 33"/>
                <a:gd name="T4" fmla="*/ 0 w 51"/>
                <a:gd name="T5" fmla="*/ 0 h 33"/>
                <a:gd name="T6" fmla="*/ 0 w 51"/>
                <a:gd name="T7" fmla="*/ 0 h 33"/>
                <a:gd name="T8" fmla="*/ 0 w 51"/>
                <a:gd name="T9" fmla="*/ 0 h 33"/>
                <a:gd name="T10" fmla="*/ 0 w 51"/>
                <a:gd name="T11" fmla="*/ 0 h 33"/>
                <a:gd name="T12" fmla="*/ 0 w 51"/>
                <a:gd name="T13" fmla="*/ 0 h 33"/>
                <a:gd name="T14" fmla="*/ 0 w 51"/>
                <a:gd name="T15" fmla="*/ 0 h 33"/>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33"/>
                <a:gd name="T26" fmla="*/ 51 w 51"/>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28" name="Freeform 386">
              <a:extLst>
                <a:ext uri="{FF2B5EF4-FFF2-40B4-BE49-F238E27FC236}">
                  <a16:creationId xmlns:a16="http://schemas.microsoft.com/office/drawing/2014/main" id="{02619167-BF8F-4ED3-B981-E01C00585B47}"/>
                </a:ext>
              </a:extLst>
            </p:cNvPr>
            <p:cNvSpPr>
              <a:spLocks/>
            </p:cNvSpPr>
            <p:nvPr/>
          </p:nvSpPr>
          <p:spPr bwMode="auto">
            <a:xfrm>
              <a:off x="2372" y="2354"/>
              <a:ext cx="20" cy="7"/>
            </a:xfrm>
            <a:custGeom>
              <a:avLst/>
              <a:gdLst>
                <a:gd name="T0" fmla="*/ 0 w 61"/>
                <a:gd name="T1" fmla="*/ 0 h 20"/>
                <a:gd name="T2" fmla="*/ 0 w 61"/>
                <a:gd name="T3" fmla="*/ 0 h 20"/>
                <a:gd name="T4" fmla="*/ 0 w 61"/>
                <a:gd name="T5" fmla="*/ 0 h 20"/>
                <a:gd name="T6" fmla="*/ 0 w 61"/>
                <a:gd name="T7" fmla="*/ 0 h 20"/>
                <a:gd name="T8" fmla="*/ 0 w 61"/>
                <a:gd name="T9" fmla="*/ 0 h 20"/>
                <a:gd name="T10" fmla="*/ 0 w 61"/>
                <a:gd name="T11" fmla="*/ 0 h 20"/>
                <a:gd name="T12" fmla="*/ 0 w 61"/>
                <a:gd name="T13" fmla="*/ 0 h 20"/>
                <a:gd name="T14" fmla="*/ 0 60000 65536"/>
                <a:gd name="T15" fmla="*/ 0 60000 65536"/>
                <a:gd name="T16" fmla="*/ 0 60000 65536"/>
                <a:gd name="T17" fmla="*/ 0 60000 65536"/>
                <a:gd name="T18" fmla="*/ 0 60000 65536"/>
                <a:gd name="T19" fmla="*/ 0 60000 65536"/>
                <a:gd name="T20" fmla="*/ 0 60000 65536"/>
                <a:gd name="T21" fmla="*/ 0 w 61"/>
                <a:gd name="T22" fmla="*/ 0 h 20"/>
                <a:gd name="T23" fmla="*/ 61 w 61"/>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20">
                  <a:moveTo>
                    <a:pt x="61" y="6"/>
                  </a:moveTo>
                  <a:lnTo>
                    <a:pt x="53" y="2"/>
                  </a:lnTo>
                  <a:lnTo>
                    <a:pt x="0" y="0"/>
                  </a:lnTo>
                  <a:lnTo>
                    <a:pt x="2" y="14"/>
                  </a:lnTo>
                  <a:lnTo>
                    <a:pt x="7" y="20"/>
                  </a:lnTo>
                  <a:lnTo>
                    <a:pt x="18" y="13"/>
                  </a:lnTo>
                  <a:lnTo>
                    <a:pt x="61" y="6"/>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29" name="Freeform 387">
              <a:extLst>
                <a:ext uri="{FF2B5EF4-FFF2-40B4-BE49-F238E27FC236}">
                  <a16:creationId xmlns:a16="http://schemas.microsoft.com/office/drawing/2014/main" id="{B7905A4B-2932-4D4B-AB07-00C85DC40B4E}"/>
                </a:ext>
              </a:extLst>
            </p:cNvPr>
            <p:cNvSpPr>
              <a:spLocks/>
            </p:cNvSpPr>
            <p:nvPr/>
          </p:nvSpPr>
          <p:spPr bwMode="auto">
            <a:xfrm>
              <a:off x="2407" y="2346"/>
              <a:ext cx="5" cy="12"/>
            </a:xfrm>
            <a:custGeom>
              <a:avLst/>
              <a:gdLst>
                <a:gd name="T0" fmla="*/ 0 w 15"/>
                <a:gd name="T1" fmla="*/ 0 h 36"/>
                <a:gd name="T2" fmla="*/ 0 w 15"/>
                <a:gd name="T3" fmla="*/ 0 h 36"/>
                <a:gd name="T4" fmla="*/ 0 w 15"/>
                <a:gd name="T5" fmla="*/ 0 h 36"/>
                <a:gd name="T6" fmla="*/ 0 w 15"/>
                <a:gd name="T7" fmla="*/ 0 h 36"/>
                <a:gd name="T8" fmla="*/ 0 w 15"/>
                <a:gd name="T9" fmla="*/ 0 h 36"/>
                <a:gd name="T10" fmla="*/ 0 w 15"/>
                <a:gd name="T11" fmla="*/ 0 h 36"/>
                <a:gd name="T12" fmla="*/ 0 60000 65536"/>
                <a:gd name="T13" fmla="*/ 0 60000 65536"/>
                <a:gd name="T14" fmla="*/ 0 60000 65536"/>
                <a:gd name="T15" fmla="*/ 0 60000 65536"/>
                <a:gd name="T16" fmla="*/ 0 60000 65536"/>
                <a:gd name="T17" fmla="*/ 0 60000 65536"/>
                <a:gd name="T18" fmla="*/ 0 w 15"/>
                <a:gd name="T19" fmla="*/ 0 h 36"/>
                <a:gd name="T20" fmla="*/ 15 w 15"/>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5" h="36">
                  <a:moveTo>
                    <a:pt x="2" y="0"/>
                  </a:moveTo>
                  <a:lnTo>
                    <a:pt x="0" y="20"/>
                  </a:lnTo>
                  <a:lnTo>
                    <a:pt x="0" y="36"/>
                  </a:lnTo>
                  <a:lnTo>
                    <a:pt x="11" y="35"/>
                  </a:lnTo>
                  <a:lnTo>
                    <a:pt x="15" y="14"/>
                  </a:lnTo>
                  <a:lnTo>
                    <a:pt x="2"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30" name="Freeform 388">
              <a:extLst>
                <a:ext uri="{FF2B5EF4-FFF2-40B4-BE49-F238E27FC236}">
                  <a16:creationId xmlns:a16="http://schemas.microsoft.com/office/drawing/2014/main" id="{99329267-8DB4-4114-A99B-4E30C030C1FE}"/>
                </a:ext>
              </a:extLst>
            </p:cNvPr>
            <p:cNvSpPr>
              <a:spLocks/>
            </p:cNvSpPr>
            <p:nvPr/>
          </p:nvSpPr>
          <p:spPr bwMode="auto">
            <a:xfrm>
              <a:off x="2406" y="2361"/>
              <a:ext cx="11" cy="11"/>
            </a:xfrm>
            <a:custGeom>
              <a:avLst/>
              <a:gdLst>
                <a:gd name="T0" fmla="*/ 0 w 37"/>
                <a:gd name="T1" fmla="*/ 0 h 33"/>
                <a:gd name="T2" fmla="*/ 0 w 37"/>
                <a:gd name="T3" fmla="*/ 0 h 33"/>
                <a:gd name="T4" fmla="*/ 0 w 37"/>
                <a:gd name="T5" fmla="*/ 0 h 33"/>
                <a:gd name="T6" fmla="*/ 0 w 37"/>
                <a:gd name="T7" fmla="*/ 0 h 33"/>
                <a:gd name="T8" fmla="*/ 0 w 37"/>
                <a:gd name="T9" fmla="*/ 0 h 33"/>
                <a:gd name="T10" fmla="*/ 0 w 37"/>
                <a:gd name="T11" fmla="*/ 0 h 33"/>
                <a:gd name="T12" fmla="*/ 0 w 37"/>
                <a:gd name="T13" fmla="*/ 0 h 33"/>
                <a:gd name="T14" fmla="*/ 0 w 37"/>
                <a:gd name="T15" fmla="*/ 0 h 33"/>
                <a:gd name="T16" fmla="*/ 0 w 37"/>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33"/>
                <a:gd name="T29" fmla="*/ 37 w 37"/>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31" name="Freeform 389">
              <a:extLst>
                <a:ext uri="{FF2B5EF4-FFF2-40B4-BE49-F238E27FC236}">
                  <a16:creationId xmlns:a16="http://schemas.microsoft.com/office/drawing/2014/main" id="{7277D210-47F0-416F-9734-DC3CB911E2DA}"/>
                </a:ext>
              </a:extLst>
            </p:cNvPr>
            <p:cNvSpPr>
              <a:spLocks/>
            </p:cNvSpPr>
            <p:nvPr/>
          </p:nvSpPr>
          <p:spPr bwMode="auto">
            <a:xfrm>
              <a:off x="2388" y="2378"/>
              <a:ext cx="16" cy="18"/>
            </a:xfrm>
            <a:custGeom>
              <a:avLst/>
              <a:gdLst>
                <a:gd name="T0" fmla="*/ 0 w 49"/>
                <a:gd name="T1" fmla="*/ 0 h 54"/>
                <a:gd name="T2" fmla="*/ 0 w 49"/>
                <a:gd name="T3" fmla="*/ 0 h 54"/>
                <a:gd name="T4" fmla="*/ 0 w 49"/>
                <a:gd name="T5" fmla="*/ 0 h 54"/>
                <a:gd name="T6" fmla="*/ 0 w 49"/>
                <a:gd name="T7" fmla="*/ 0 h 54"/>
                <a:gd name="T8" fmla="*/ 0 w 49"/>
                <a:gd name="T9" fmla="*/ 0 h 54"/>
                <a:gd name="T10" fmla="*/ 0 w 49"/>
                <a:gd name="T11" fmla="*/ 0 h 54"/>
                <a:gd name="T12" fmla="*/ 0 w 49"/>
                <a:gd name="T13" fmla="*/ 0 h 54"/>
                <a:gd name="T14" fmla="*/ 0 w 49"/>
                <a:gd name="T15" fmla="*/ 0 h 54"/>
                <a:gd name="T16" fmla="*/ 0 w 4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54"/>
                <a:gd name="T29" fmla="*/ 49 w 4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32" name="Freeform 390">
              <a:extLst>
                <a:ext uri="{FF2B5EF4-FFF2-40B4-BE49-F238E27FC236}">
                  <a16:creationId xmlns:a16="http://schemas.microsoft.com/office/drawing/2014/main" id="{99F0DFD1-937A-4B77-8329-27493C85EDD2}"/>
                </a:ext>
              </a:extLst>
            </p:cNvPr>
            <p:cNvSpPr>
              <a:spLocks/>
            </p:cNvSpPr>
            <p:nvPr/>
          </p:nvSpPr>
          <p:spPr bwMode="auto">
            <a:xfrm>
              <a:off x="2374" y="2388"/>
              <a:ext cx="9" cy="7"/>
            </a:xfrm>
            <a:custGeom>
              <a:avLst/>
              <a:gdLst>
                <a:gd name="T0" fmla="*/ 0 w 26"/>
                <a:gd name="T1" fmla="*/ 0 h 22"/>
                <a:gd name="T2" fmla="*/ 0 w 26"/>
                <a:gd name="T3" fmla="*/ 0 h 22"/>
                <a:gd name="T4" fmla="*/ 0 w 26"/>
                <a:gd name="T5" fmla="*/ 0 h 22"/>
                <a:gd name="T6" fmla="*/ 0 w 26"/>
                <a:gd name="T7" fmla="*/ 0 h 22"/>
                <a:gd name="T8" fmla="*/ 0 w 26"/>
                <a:gd name="T9" fmla="*/ 0 h 22"/>
                <a:gd name="T10" fmla="*/ 0 w 26"/>
                <a:gd name="T11" fmla="*/ 0 h 22"/>
                <a:gd name="T12" fmla="*/ 0 w 26"/>
                <a:gd name="T13" fmla="*/ 0 h 22"/>
                <a:gd name="T14" fmla="*/ 0 60000 65536"/>
                <a:gd name="T15" fmla="*/ 0 60000 65536"/>
                <a:gd name="T16" fmla="*/ 0 60000 65536"/>
                <a:gd name="T17" fmla="*/ 0 60000 65536"/>
                <a:gd name="T18" fmla="*/ 0 60000 65536"/>
                <a:gd name="T19" fmla="*/ 0 60000 65536"/>
                <a:gd name="T20" fmla="*/ 0 60000 65536"/>
                <a:gd name="T21" fmla="*/ 0 w 26"/>
                <a:gd name="T22" fmla="*/ 0 h 22"/>
                <a:gd name="T23" fmla="*/ 26 w 26"/>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2">
                  <a:moveTo>
                    <a:pt x="18" y="0"/>
                  </a:moveTo>
                  <a:lnTo>
                    <a:pt x="3" y="2"/>
                  </a:lnTo>
                  <a:lnTo>
                    <a:pt x="0" y="15"/>
                  </a:lnTo>
                  <a:lnTo>
                    <a:pt x="6" y="21"/>
                  </a:lnTo>
                  <a:lnTo>
                    <a:pt x="19" y="22"/>
                  </a:lnTo>
                  <a:lnTo>
                    <a:pt x="26" y="11"/>
                  </a:lnTo>
                  <a:lnTo>
                    <a:pt x="18"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15" name="Group 391">
            <a:extLst>
              <a:ext uri="{FF2B5EF4-FFF2-40B4-BE49-F238E27FC236}">
                <a16:creationId xmlns:a16="http://schemas.microsoft.com/office/drawing/2014/main" id="{957F9515-8CDE-4D3E-88E5-DB2E29C23E30}"/>
              </a:ext>
            </a:extLst>
          </p:cNvPr>
          <p:cNvGrpSpPr>
            <a:grpSpLocks/>
          </p:cNvGrpSpPr>
          <p:nvPr>
            <p:custDataLst>
              <p:tags r:id="rId274"/>
            </p:custDataLst>
          </p:nvPr>
        </p:nvGrpSpPr>
        <p:grpSpPr bwMode="auto">
          <a:xfrm>
            <a:off x="1187451" y="1196976"/>
            <a:ext cx="1897063" cy="1133475"/>
            <a:chOff x="527" y="1110"/>
            <a:chExt cx="1410" cy="709"/>
          </a:xfrm>
          <a:solidFill>
            <a:srgbClr val="336699"/>
          </a:solidFill>
        </p:grpSpPr>
        <p:sp>
          <p:nvSpPr>
            <p:cNvPr id="2440" name="Freeform 392">
              <a:extLst>
                <a:ext uri="{FF2B5EF4-FFF2-40B4-BE49-F238E27FC236}">
                  <a16:creationId xmlns:a16="http://schemas.microsoft.com/office/drawing/2014/main" id="{6206ACA8-2224-4FF4-AAB6-D360C1674253}"/>
                </a:ext>
              </a:extLst>
            </p:cNvPr>
            <p:cNvSpPr>
              <a:spLocks/>
            </p:cNvSpPr>
            <p:nvPr/>
          </p:nvSpPr>
          <p:spPr bwMode="auto">
            <a:xfrm>
              <a:off x="1401" y="1427"/>
              <a:ext cx="31" cy="17"/>
            </a:xfrm>
            <a:custGeom>
              <a:avLst/>
              <a:gdLst>
                <a:gd name="T0" fmla="*/ 0 w 98"/>
                <a:gd name="T1" fmla="*/ 41 h 54"/>
                <a:gd name="T2" fmla="*/ 5 w 98"/>
                <a:gd name="T3" fmla="*/ 46 h 54"/>
                <a:gd name="T4" fmla="*/ 13 w 98"/>
                <a:gd name="T5" fmla="*/ 50 h 54"/>
                <a:gd name="T6" fmla="*/ 23 w 98"/>
                <a:gd name="T7" fmla="*/ 53 h 54"/>
                <a:gd name="T8" fmla="*/ 32 w 98"/>
                <a:gd name="T9" fmla="*/ 54 h 54"/>
                <a:gd name="T10" fmla="*/ 38 w 98"/>
                <a:gd name="T11" fmla="*/ 54 h 54"/>
                <a:gd name="T12" fmla="*/ 45 w 98"/>
                <a:gd name="T13" fmla="*/ 53 h 54"/>
                <a:gd name="T14" fmla="*/ 50 w 98"/>
                <a:gd name="T15" fmla="*/ 51 h 54"/>
                <a:gd name="T16" fmla="*/ 56 w 98"/>
                <a:gd name="T17" fmla="*/ 49 h 54"/>
                <a:gd name="T18" fmla="*/ 67 w 98"/>
                <a:gd name="T19" fmla="*/ 42 h 54"/>
                <a:gd name="T20" fmla="*/ 75 w 98"/>
                <a:gd name="T21" fmla="*/ 35 h 54"/>
                <a:gd name="T22" fmla="*/ 84 w 98"/>
                <a:gd name="T23" fmla="*/ 28 h 54"/>
                <a:gd name="T24" fmla="*/ 91 w 98"/>
                <a:gd name="T25" fmla="*/ 20 h 54"/>
                <a:gd name="T26" fmla="*/ 95 w 98"/>
                <a:gd name="T27" fmla="*/ 12 h 54"/>
                <a:gd name="T28" fmla="*/ 98 w 98"/>
                <a:gd name="T29" fmla="*/ 4 h 54"/>
                <a:gd name="T30" fmla="*/ 91 w 98"/>
                <a:gd name="T31" fmla="*/ 2 h 54"/>
                <a:gd name="T32" fmla="*/ 83 w 98"/>
                <a:gd name="T33" fmla="*/ 0 h 54"/>
                <a:gd name="T34" fmla="*/ 75 w 98"/>
                <a:gd name="T35" fmla="*/ 0 h 54"/>
                <a:gd name="T36" fmla="*/ 68 w 98"/>
                <a:gd name="T37" fmla="*/ 0 h 54"/>
                <a:gd name="T38" fmla="*/ 59 w 98"/>
                <a:gd name="T39" fmla="*/ 1 h 54"/>
                <a:gd name="T40" fmla="*/ 51 w 98"/>
                <a:gd name="T41" fmla="*/ 3 h 54"/>
                <a:gd name="T42" fmla="*/ 43 w 98"/>
                <a:gd name="T43" fmla="*/ 6 h 54"/>
                <a:gd name="T44" fmla="*/ 37 w 98"/>
                <a:gd name="T45" fmla="*/ 9 h 54"/>
                <a:gd name="T46" fmla="*/ 23 w 98"/>
                <a:gd name="T47" fmla="*/ 17 h 54"/>
                <a:gd name="T48" fmla="*/ 12 w 98"/>
                <a:gd name="T49" fmla="*/ 25 h 54"/>
                <a:gd name="T50" fmla="*/ 7 w 98"/>
                <a:gd name="T51" fmla="*/ 29 h 54"/>
                <a:gd name="T52" fmla="*/ 4 w 98"/>
                <a:gd name="T53" fmla="*/ 33 h 54"/>
                <a:gd name="T54" fmla="*/ 1 w 98"/>
                <a:gd name="T55" fmla="*/ 37 h 54"/>
                <a:gd name="T56" fmla="*/ 0 w 98"/>
                <a:gd name="T57" fmla="*/ 4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441" name="Freeform 393">
              <a:extLst>
                <a:ext uri="{FF2B5EF4-FFF2-40B4-BE49-F238E27FC236}">
                  <a16:creationId xmlns:a16="http://schemas.microsoft.com/office/drawing/2014/main" id="{64029FC9-C4F6-4172-8F3F-30EBD9F72EB3}"/>
                </a:ext>
              </a:extLst>
            </p:cNvPr>
            <p:cNvSpPr>
              <a:spLocks/>
            </p:cNvSpPr>
            <p:nvPr/>
          </p:nvSpPr>
          <p:spPr bwMode="auto">
            <a:xfrm>
              <a:off x="1387" y="1551"/>
              <a:ext cx="21" cy="8"/>
            </a:xfrm>
            <a:custGeom>
              <a:avLst/>
              <a:gdLst>
                <a:gd name="T0" fmla="*/ 0 w 67"/>
                <a:gd name="T1" fmla="*/ 27 h 28"/>
                <a:gd name="T2" fmla="*/ 11 w 67"/>
                <a:gd name="T3" fmla="*/ 28 h 28"/>
                <a:gd name="T4" fmla="*/ 21 w 67"/>
                <a:gd name="T5" fmla="*/ 27 h 28"/>
                <a:gd name="T6" fmla="*/ 31 w 67"/>
                <a:gd name="T7" fmla="*/ 25 h 28"/>
                <a:gd name="T8" fmla="*/ 41 w 67"/>
                <a:gd name="T9" fmla="*/ 21 h 28"/>
                <a:gd name="T10" fmla="*/ 49 w 67"/>
                <a:gd name="T11" fmla="*/ 17 h 28"/>
                <a:gd name="T12" fmla="*/ 57 w 67"/>
                <a:gd name="T13" fmla="*/ 12 h 28"/>
                <a:gd name="T14" fmla="*/ 63 w 67"/>
                <a:gd name="T15" fmla="*/ 7 h 28"/>
                <a:gd name="T16" fmla="*/ 67 w 67"/>
                <a:gd name="T17" fmla="*/ 3 h 28"/>
                <a:gd name="T18" fmla="*/ 57 w 67"/>
                <a:gd name="T19" fmla="*/ 1 h 28"/>
                <a:gd name="T20" fmla="*/ 46 w 67"/>
                <a:gd name="T21" fmla="*/ 0 h 28"/>
                <a:gd name="T22" fmla="*/ 36 w 67"/>
                <a:gd name="T23" fmla="*/ 1 h 28"/>
                <a:gd name="T24" fmla="*/ 26 w 67"/>
                <a:gd name="T25" fmla="*/ 3 h 28"/>
                <a:gd name="T26" fmla="*/ 17 w 67"/>
                <a:gd name="T27" fmla="*/ 7 h 28"/>
                <a:gd name="T28" fmla="*/ 10 w 67"/>
                <a:gd name="T29" fmla="*/ 12 h 28"/>
                <a:gd name="T30" fmla="*/ 7 w 67"/>
                <a:gd name="T31" fmla="*/ 15 h 28"/>
                <a:gd name="T32" fmla="*/ 4 w 67"/>
                <a:gd name="T33" fmla="*/ 19 h 28"/>
                <a:gd name="T34" fmla="*/ 2 w 67"/>
                <a:gd name="T35" fmla="*/ 22 h 28"/>
                <a:gd name="T36" fmla="*/ 0 w 67"/>
                <a:gd name="T3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442" name="Freeform 394">
              <a:extLst>
                <a:ext uri="{FF2B5EF4-FFF2-40B4-BE49-F238E27FC236}">
                  <a16:creationId xmlns:a16="http://schemas.microsoft.com/office/drawing/2014/main" id="{D8403508-EEB5-42CE-A84D-F7EB9F760427}"/>
                </a:ext>
              </a:extLst>
            </p:cNvPr>
            <p:cNvSpPr>
              <a:spLocks/>
            </p:cNvSpPr>
            <p:nvPr/>
          </p:nvSpPr>
          <p:spPr bwMode="auto">
            <a:xfrm>
              <a:off x="1332" y="1608"/>
              <a:ext cx="11" cy="11"/>
            </a:xfrm>
            <a:custGeom>
              <a:avLst/>
              <a:gdLst>
                <a:gd name="T0" fmla="*/ 0 w 32"/>
                <a:gd name="T1" fmla="*/ 18 h 36"/>
                <a:gd name="T2" fmla="*/ 1 w 32"/>
                <a:gd name="T3" fmla="*/ 24 h 36"/>
                <a:gd name="T4" fmla="*/ 4 w 32"/>
                <a:gd name="T5" fmla="*/ 29 h 36"/>
                <a:gd name="T6" fmla="*/ 6 w 32"/>
                <a:gd name="T7" fmla="*/ 32 h 36"/>
                <a:gd name="T8" fmla="*/ 8 w 32"/>
                <a:gd name="T9" fmla="*/ 34 h 36"/>
                <a:gd name="T10" fmla="*/ 11 w 32"/>
                <a:gd name="T11" fmla="*/ 36 h 36"/>
                <a:gd name="T12" fmla="*/ 13 w 32"/>
                <a:gd name="T13" fmla="*/ 36 h 36"/>
                <a:gd name="T14" fmla="*/ 32 w 32"/>
                <a:gd name="T15" fmla="*/ 36 h 36"/>
                <a:gd name="T16" fmla="*/ 32 w 32"/>
                <a:gd name="T17" fmla="*/ 22 h 36"/>
                <a:gd name="T18" fmla="*/ 31 w 32"/>
                <a:gd name="T19" fmla="*/ 14 h 36"/>
                <a:gd name="T20" fmla="*/ 30 w 32"/>
                <a:gd name="T21" fmla="*/ 7 h 36"/>
                <a:gd name="T22" fmla="*/ 26 w 32"/>
                <a:gd name="T23" fmla="*/ 0 h 36"/>
                <a:gd name="T24" fmla="*/ 19 w 32"/>
                <a:gd name="T25" fmla="*/ 2 h 36"/>
                <a:gd name="T26" fmla="*/ 11 w 32"/>
                <a:gd name="T27" fmla="*/ 7 h 36"/>
                <a:gd name="T28" fmla="*/ 6 w 32"/>
                <a:gd name="T29" fmla="*/ 10 h 36"/>
                <a:gd name="T30" fmla="*/ 3 w 32"/>
                <a:gd name="T31" fmla="*/ 13 h 36"/>
                <a:gd name="T32" fmla="*/ 1 w 32"/>
                <a:gd name="T33" fmla="*/ 16 h 36"/>
                <a:gd name="T34" fmla="*/ 0 w 32"/>
                <a:gd name="T3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443" name="Freeform 395">
              <a:extLst>
                <a:ext uri="{FF2B5EF4-FFF2-40B4-BE49-F238E27FC236}">
                  <a16:creationId xmlns:a16="http://schemas.microsoft.com/office/drawing/2014/main" id="{0D810B38-58B8-49A4-A981-E08CCA624DFD}"/>
                </a:ext>
              </a:extLst>
            </p:cNvPr>
            <p:cNvSpPr>
              <a:spLocks/>
            </p:cNvSpPr>
            <p:nvPr/>
          </p:nvSpPr>
          <p:spPr bwMode="auto">
            <a:xfrm>
              <a:off x="1279" y="1314"/>
              <a:ext cx="46" cy="17"/>
            </a:xfrm>
            <a:custGeom>
              <a:avLst/>
              <a:gdLst>
                <a:gd name="T0" fmla="*/ 0 w 146"/>
                <a:gd name="T1" fmla="*/ 43 h 52"/>
                <a:gd name="T2" fmla="*/ 11 w 146"/>
                <a:gd name="T3" fmla="*/ 46 h 52"/>
                <a:gd name="T4" fmla="*/ 22 w 146"/>
                <a:gd name="T5" fmla="*/ 48 h 52"/>
                <a:gd name="T6" fmla="*/ 33 w 146"/>
                <a:gd name="T7" fmla="*/ 51 h 52"/>
                <a:gd name="T8" fmla="*/ 43 w 146"/>
                <a:gd name="T9" fmla="*/ 52 h 52"/>
                <a:gd name="T10" fmla="*/ 63 w 146"/>
                <a:gd name="T11" fmla="*/ 52 h 52"/>
                <a:gd name="T12" fmla="*/ 82 w 146"/>
                <a:gd name="T13" fmla="*/ 51 h 52"/>
                <a:gd name="T14" fmla="*/ 117 w 146"/>
                <a:gd name="T15" fmla="*/ 46 h 52"/>
                <a:gd name="T16" fmla="*/ 146 w 146"/>
                <a:gd name="T17" fmla="*/ 43 h 52"/>
                <a:gd name="T18" fmla="*/ 144 w 146"/>
                <a:gd name="T19" fmla="*/ 36 h 52"/>
                <a:gd name="T20" fmla="*/ 142 w 146"/>
                <a:gd name="T21" fmla="*/ 30 h 52"/>
                <a:gd name="T22" fmla="*/ 139 w 146"/>
                <a:gd name="T23" fmla="*/ 24 h 52"/>
                <a:gd name="T24" fmla="*/ 137 w 146"/>
                <a:gd name="T25" fmla="*/ 19 h 52"/>
                <a:gd name="T26" fmla="*/ 134 w 146"/>
                <a:gd name="T27" fmla="*/ 15 h 52"/>
                <a:gd name="T28" fmla="*/ 129 w 146"/>
                <a:gd name="T29" fmla="*/ 11 h 52"/>
                <a:gd name="T30" fmla="*/ 125 w 146"/>
                <a:gd name="T31" fmla="*/ 8 h 52"/>
                <a:gd name="T32" fmla="*/ 121 w 146"/>
                <a:gd name="T33" fmla="*/ 6 h 52"/>
                <a:gd name="T34" fmla="*/ 111 w 146"/>
                <a:gd name="T35" fmla="*/ 2 h 52"/>
                <a:gd name="T36" fmla="*/ 101 w 146"/>
                <a:gd name="T37" fmla="*/ 0 h 52"/>
                <a:gd name="T38" fmla="*/ 89 w 146"/>
                <a:gd name="T39" fmla="*/ 1 h 52"/>
                <a:gd name="T40" fmla="*/ 78 w 146"/>
                <a:gd name="T41" fmla="*/ 2 h 52"/>
                <a:gd name="T42" fmla="*/ 66 w 146"/>
                <a:gd name="T43" fmla="*/ 5 h 52"/>
                <a:gd name="T44" fmla="*/ 54 w 146"/>
                <a:gd name="T45" fmla="*/ 9 h 52"/>
                <a:gd name="T46" fmla="*/ 43 w 146"/>
                <a:gd name="T47" fmla="*/ 14 h 52"/>
                <a:gd name="T48" fmla="*/ 32 w 146"/>
                <a:gd name="T49" fmla="*/ 19 h 52"/>
                <a:gd name="T50" fmla="*/ 22 w 146"/>
                <a:gd name="T51" fmla="*/ 25 h 52"/>
                <a:gd name="T52" fmla="*/ 13 w 146"/>
                <a:gd name="T53" fmla="*/ 31 h 52"/>
                <a:gd name="T54" fmla="*/ 5 w 146"/>
                <a:gd name="T55" fmla="*/ 37 h 52"/>
                <a:gd name="T56" fmla="*/ 0 w 146"/>
                <a:gd name="T57"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444" name="Freeform 396">
              <a:extLst>
                <a:ext uri="{FF2B5EF4-FFF2-40B4-BE49-F238E27FC236}">
                  <a16:creationId xmlns:a16="http://schemas.microsoft.com/office/drawing/2014/main" id="{462C4E52-3D7E-4AC7-A005-8D651C848EAF}"/>
                </a:ext>
              </a:extLst>
            </p:cNvPr>
            <p:cNvSpPr>
              <a:spLocks/>
            </p:cNvSpPr>
            <p:nvPr/>
          </p:nvSpPr>
          <p:spPr bwMode="auto">
            <a:xfrm>
              <a:off x="1261" y="1252"/>
              <a:ext cx="20" cy="10"/>
            </a:xfrm>
            <a:custGeom>
              <a:avLst/>
              <a:gdLst>
                <a:gd name="T0" fmla="*/ 60 w 60"/>
                <a:gd name="T1" fmla="*/ 0 h 31"/>
                <a:gd name="T2" fmla="*/ 49 w 60"/>
                <a:gd name="T3" fmla="*/ 0 h 31"/>
                <a:gd name="T4" fmla="*/ 38 w 60"/>
                <a:gd name="T5" fmla="*/ 0 h 31"/>
                <a:gd name="T6" fmla="*/ 31 w 60"/>
                <a:gd name="T7" fmla="*/ 0 h 31"/>
                <a:gd name="T8" fmla="*/ 27 w 60"/>
                <a:gd name="T9" fmla="*/ 0 h 31"/>
                <a:gd name="T10" fmla="*/ 18 w 60"/>
                <a:gd name="T11" fmla="*/ 0 h 31"/>
                <a:gd name="T12" fmla="*/ 9 w 60"/>
                <a:gd name="T13" fmla="*/ 2 h 31"/>
                <a:gd name="T14" fmla="*/ 5 w 60"/>
                <a:gd name="T15" fmla="*/ 3 h 31"/>
                <a:gd name="T16" fmla="*/ 2 w 60"/>
                <a:gd name="T17" fmla="*/ 5 h 31"/>
                <a:gd name="T18" fmla="*/ 1 w 60"/>
                <a:gd name="T19" fmla="*/ 8 h 31"/>
                <a:gd name="T20" fmla="*/ 0 w 60"/>
                <a:gd name="T21" fmla="*/ 12 h 31"/>
                <a:gd name="T22" fmla="*/ 1 w 60"/>
                <a:gd name="T23" fmla="*/ 15 h 31"/>
                <a:gd name="T24" fmla="*/ 2 w 60"/>
                <a:gd name="T25" fmla="*/ 18 h 31"/>
                <a:gd name="T26" fmla="*/ 5 w 60"/>
                <a:gd name="T27" fmla="*/ 22 h 31"/>
                <a:gd name="T28" fmla="*/ 9 w 60"/>
                <a:gd name="T29" fmla="*/ 24 h 31"/>
                <a:gd name="T30" fmla="*/ 12 w 60"/>
                <a:gd name="T31" fmla="*/ 27 h 31"/>
                <a:gd name="T32" fmla="*/ 18 w 60"/>
                <a:gd name="T33" fmla="*/ 29 h 31"/>
                <a:gd name="T34" fmla="*/ 22 w 60"/>
                <a:gd name="T35" fmla="*/ 31 h 31"/>
                <a:gd name="T36" fmla="*/ 27 w 60"/>
                <a:gd name="T37" fmla="*/ 31 h 31"/>
                <a:gd name="T38" fmla="*/ 32 w 60"/>
                <a:gd name="T39" fmla="*/ 30 h 31"/>
                <a:gd name="T40" fmla="*/ 37 w 60"/>
                <a:gd name="T41" fmla="*/ 28 h 31"/>
                <a:gd name="T42" fmla="*/ 43 w 60"/>
                <a:gd name="T43" fmla="*/ 24 h 31"/>
                <a:gd name="T44" fmla="*/ 48 w 60"/>
                <a:gd name="T45" fmla="*/ 18 h 31"/>
                <a:gd name="T46" fmla="*/ 57 w 60"/>
                <a:gd name="T47" fmla="*/ 10 h 31"/>
                <a:gd name="T48" fmla="*/ 60 w 60"/>
                <a:gd name="T49" fmla="*/ 6 h 31"/>
                <a:gd name="T50" fmla="*/ 60 w 60"/>
                <a:gd name="T5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445" name="Freeform 397">
              <a:extLst>
                <a:ext uri="{FF2B5EF4-FFF2-40B4-BE49-F238E27FC236}">
                  <a16:creationId xmlns:a16="http://schemas.microsoft.com/office/drawing/2014/main" id="{5742E894-E91A-431C-AE68-D3EA31E2C382}"/>
                </a:ext>
              </a:extLst>
            </p:cNvPr>
            <p:cNvSpPr>
              <a:spLocks/>
            </p:cNvSpPr>
            <p:nvPr/>
          </p:nvSpPr>
          <p:spPr bwMode="auto">
            <a:xfrm>
              <a:off x="1730" y="1713"/>
              <a:ext cx="26" cy="20"/>
            </a:xfrm>
            <a:custGeom>
              <a:avLst/>
              <a:gdLst>
                <a:gd name="T0" fmla="*/ 0 w 80"/>
                <a:gd name="T1" fmla="*/ 43 h 62"/>
                <a:gd name="T2" fmla="*/ 1 w 80"/>
                <a:gd name="T3" fmla="*/ 46 h 62"/>
                <a:gd name="T4" fmla="*/ 1 w 80"/>
                <a:gd name="T5" fmla="*/ 49 h 62"/>
                <a:gd name="T6" fmla="*/ 3 w 80"/>
                <a:gd name="T7" fmla="*/ 51 h 62"/>
                <a:gd name="T8" fmla="*/ 4 w 80"/>
                <a:gd name="T9" fmla="*/ 53 h 62"/>
                <a:gd name="T10" fmla="*/ 10 w 80"/>
                <a:gd name="T11" fmla="*/ 57 h 62"/>
                <a:gd name="T12" fmla="*/ 15 w 80"/>
                <a:gd name="T13" fmla="*/ 59 h 62"/>
                <a:gd name="T14" fmla="*/ 28 w 80"/>
                <a:gd name="T15" fmla="*/ 62 h 62"/>
                <a:gd name="T16" fmla="*/ 40 w 80"/>
                <a:gd name="T17" fmla="*/ 62 h 62"/>
                <a:gd name="T18" fmla="*/ 45 w 80"/>
                <a:gd name="T19" fmla="*/ 62 h 62"/>
                <a:gd name="T20" fmla="*/ 49 w 80"/>
                <a:gd name="T21" fmla="*/ 59 h 62"/>
                <a:gd name="T22" fmla="*/ 54 w 80"/>
                <a:gd name="T23" fmla="*/ 57 h 62"/>
                <a:gd name="T24" fmla="*/ 58 w 80"/>
                <a:gd name="T25" fmla="*/ 54 h 62"/>
                <a:gd name="T26" fmla="*/ 65 w 80"/>
                <a:gd name="T27" fmla="*/ 47 h 62"/>
                <a:gd name="T28" fmla="*/ 70 w 80"/>
                <a:gd name="T29" fmla="*/ 38 h 62"/>
                <a:gd name="T30" fmla="*/ 74 w 80"/>
                <a:gd name="T31" fmla="*/ 28 h 62"/>
                <a:gd name="T32" fmla="*/ 78 w 80"/>
                <a:gd name="T33" fmla="*/ 18 h 62"/>
                <a:gd name="T34" fmla="*/ 79 w 80"/>
                <a:gd name="T35" fmla="*/ 8 h 62"/>
                <a:gd name="T36" fmla="*/ 80 w 80"/>
                <a:gd name="T37" fmla="*/ 0 h 62"/>
                <a:gd name="T38" fmla="*/ 71 w 80"/>
                <a:gd name="T39" fmla="*/ 0 h 62"/>
                <a:gd name="T40" fmla="*/ 59 w 80"/>
                <a:gd name="T41" fmla="*/ 3 h 62"/>
                <a:gd name="T42" fmla="*/ 46 w 80"/>
                <a:gd name="T43" fmla="*/ 8 h 62"/>
                <a:gd name="T44" fmla="*/ 33 w 80"/>
                <a:gd name="T45" fmla="*/ 13 h 62"/>
                <a:gd name="T46" fmla="*/ 21 w 80"/>
                <a:gd name="T47" fmla="*/ 19 h 62"/>
                <a:gd name="T48" fmla="*/ 10 w 80"/>
                <a:gd name="T49" fmla="*/ 26 h 62"/>
                <a:gd name="T50" fmla="*/ 6 w 80"/>
                <a:gd name="T51" fmla="*/ 30 h 62"/>
                <a:gd name="T52" fmla="*/ 3 w 80"/>
                <a:gd name="T53" fmla="*/ 34 h 62"/>
                <a:gd name="T54" fmla="*/ 1 w 80"/>
                <a:gd name="T55" fmla="*/ 39 h 62"/>
                <a:gd name="T56" fmla="*/ 0 w 80"/>
                <a:gd name="T57"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446" name="Freeform 398">
              <a:extLst>
                <a:ext uri="{FF2B5EF4-FFF2-40B4-BE49-F238E27FC236}">
                  <a16:creationId xmlns:a16="http://schemas.microsoft.com/office/drawing/2014/main" id="{838D878D-FE78-476F-80FD-696A7A1A3A35}"/>
                </a:ext>
              </a:extLst>
            </p:cNvPr>
            <p:cNvSpPr>
              <a:spLocks/>
            </p:cNvSpPr>
            <p:nvPr/>
          </p:nvSpPr>
          <p:spPr bwMode="auto">
            <a:xfrm>
              <a:off x="1583" y="1674"/>
              <a:ext cx="33" cy="16"/>
            </a:xfrm>
            <a:custGeom>
              <a:avLst/>
              <a:gdLst>
                <a:gd name="T0" fmla="*/ 80 w 106"/>
                <a:gd name="T1" fmla="*/ 13 h 49"/>
                <a:gd name="T2" fmla="*/ 72 w 106"/>
                <a:gd name="T3" fmla="*/ 12 h 49"/>
                <a:gd name="T4" fmla="*/ 66 w 106"/>
                <a:gd name="T5" fmla="*/ 11 h 49"/>
                <a:gd name="T6" fmla="*/ 59 w 106"/>
                <a:gd name="T7" fmla="*/ 8 h 49"/>
                <a:gd name="T8" fmla="*/ 53 w 106"/>
                <a:gd name="T9" fmla="*/ 6 h 49"/>
                <a:gd name="T10" fmla="*/ 47 w 106"/>
                <a:gd name="T11" fmla="*/ 4 h 49"/>
                <a:gd name="T12" fmla="*/ 41 w 106"/>
                <a:gd name="T13" fmla="*/ 2 h 49"/>
                <a:gd name="T14" fmla="*/ 34 w 106"/>
                <a:gd name="T15" fmla="*/ 0 h 49"/>
                <a:gd name="T16" fmla="*/ 26 w 106"/>
                <a:gd name="T17" fmla="*/ 0 h 49"/>
                <a:gd name="T18" fmla="*/ 15 w 106"/>
                <a:gd name="T19" fmla="*/ 0 h 49"/>
                <a:gd name="T20" fmla="*/ 0 w 106"/>
                <a:gd name="T21" fmla="*/ 0 h 49"/>
                <a:gd name="T22" fmla="*/ 9 w 106"/>
                <a:gd name="T23" fmla="*/ 11 h 49"/>
                <a:gd name="T24" fmla="*/ 17 w 106"/>
                <a:gd name="T25" fmla="*/ 21 h 49"/>
                <a:gd name="T26" fmla="*/ 26 w 106"/>
                <a:gd name="T27" fmla="*/ 29 h 49"/>
                <a:gd name="T28" fmla="*/ 34 w 106"/>
                <a:gd name="T29" fmla="*/ 36 h 49"/>
                <a:gd name="T30" fmla="*/ 42 w 106"/>
                <a:gd name="T31" fmla="*/ 42 h 49"/>
                <a:gd name="T32" fmla="*/ 52 w 106"/>
                <a:gd name="T33" fmla="*/ 46 h 49"/>
                <a:gd name="T34" fmla="*/ 61 w 106"/>
                <a:gd name="T35" fmla="*/ 48 h 49"/>
                <a:gd name="T36" fmla="*/ 72 w 106"/>
                <a:gd name="T37" fmla="*/ 49 h 49"/>
                <a:gd name="T38" fmla="*/ 79 w 106"/>
                <a:gd name="T39" fmla="*/ 48 h 49"/>
                <a:gd name="T40" fmla="*/ 87 w 106"/>
                <a:gd name="T41" fmla="*/ 45 h 49"/>
                <a:gd name="T42" fmla="*/ 97 w 106"/>
                <a:gd name="T43" fmla="*/ 39 h 49"/>
                <a:gd name="T44" fmla="*/ 106 w 106"/>
                <a:gd name="T45" fmla="*/ 31 h 49"/>
                <a:gd name="T46" fmla="*/ 101 w 106"/>
                <a:gd name="T47" fmla="*/ 30 h 49"/>
                <a:gd name="T48" fmla="*/ 98 w 106"/>
                <a:gd name="T49" fmla="*/ 28 h 49"/>
                <a:gd name="T50" fmla="*/ 93 w 106"/>
                <a:gd name="T51" fmla="*/ 25 h 49"/>
                <a:gd name="T52" fmla="*/ 90 w 106"/>
                <a:gd name="T53" fmla="*/ 22 h 49"/>
                <a:gd name="T54" fmla="*/ 88 w 106"/>
                <a:gd name="T55" fmla="*/ 19 h 49"/>
                <a:gd name="T56" fmla="*/ 84 w 106"/>
                <a:gd name="T57" fmla="*/ 16 h 49"/>
                <a:gd name="T58" fmla="*/ 82 w 106"/>
                <a:gd name="T59" fmla="*/ 14 h 49"/>
                <a:gd name="T60" fmla="*/ 80 w 106"/>
                <a:gd name="T61" fmla="*/ 1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447" name="Freeform 399">
              <a:extLst>
                <a:ext uri="{FF2B5EF4-FFF2-40B4-BE49-F238E27FC236}">
                  <a16:creationId xmlns:a16="http://schemas.microsoft.com/office/drawing/2014/main" id="{1D284E68-6A33-4D36-B772-BDF984E34DB1}"/>
                </a:ext>
              </a:extLst>
            </p:cNvPr>
            <p:cNvSpPr>
              <a:spLocks/>
            </p:cNvSpPr>
            <p:nvPr/>
          </p:nvSpPr>
          <p:spPr bwMode="auto">
            <a:xfrm>
              <a:off x="1599" y="1713"/>
              <a:ext cx="15" cy="7"/>
            </a:xfrm>
            <a:custGeom>
              <a:avLst/>
              <a:gdLst>
                <a:gd name="T0" fmla="*/ 0 w 47"/>
                <a:gd name="T1" fmla="*/ 19 h 22"/>
                <a:gd name="T2" fmla="*/ 5 w 47"/>
                <a:gd name="T3" fmla="*/ 21 h 22"/>
                <a:gd name="T4" fmla="*/ 12 w 47"/>
                <a:gd name="T5" fmla="*/ 22 h 22"/>
                <a:gd name="T6" fmla="*/ 18 w 47"/>
                <a:gd name="T7" fmla="*/ 22 h 22"/>
                <a:gd name="T8" fmla="*/ 26 w 47"/>
                <a:gd name="T9" fmla="*/ 21 h 22"/>
                <a:gd name="T10" fmla="*/ 33 w 47"/>
                <a:gd name="T11" fmla="*/ 19 h 22"/>
                <a:gd name="T12" fmla="*/ 38 w 47"/>
                <a:gd name="T13" fmla="*/ 15 h 22"/>
                <a:gd name="T14" fmla="*/ 41 w 47"/>
                <a:gd name="T15" fmla="*/ 12 h 22"/>
                <a:gd name="T16" fmla="*/ 44 w 47"/>
                <a:gd name="T17" fmla="*/ 9 h 22"/>
                <a:gd name="T18" fmla="*/ 45 w 47"/>
                <a:gd name="T19" fmla="*/ 5 h 22"/>
                <a:gd name="T20" fmla="*/ 47 w 47"/>
                <a:gd name="T21" fmla="*/ 0 h 22"/>
                <a:gd name="T22" fmla="*/ 0 w 47"/>
                <a:gd name="T23"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448" name="Freeform 400">
              <a:extLst>
                <a:ext uri="{FF2B5EF4-FFF2-40B4-BE49-F238E27FC236}">
                  <a16:creationId xmlns:a16="http://schemas.microsoft.com/office/drawing/2014/main" id="{7FA7EBA6-1A46-42E9-BDB1-9ADBA5FC9EB6}"/>
                </a:ext>
              </a:extLst>
            </p:cNvPr>
            <p:cNvSpPr>
              <a:spLocks/>
            </p:cNvSpPr>
            <p:nvPr/>
          </p:nvSpPr>
          <p:spPr bwMode="auto">
            <a:xfrm>
              <a:off x="1608" y="1742"/>
              <a:ext cx="17" cy="11"/>
            </a:xfrm>
            <a:custGeom>
              <a:avLst/>
              <a:gdLst>
                <a:gd name="T0" fmla="*/ 53 w 53"/>
                <a:gd name="T1" fmla="*/ 0 h 32"/>
                <a:gd name="T2" fmla="*/ 37 w 53"/>
                <a:gd name="T3" fmla="*/ 9 h 32"/>
                <a:gd name="T4" fmla="*/ 23 w 53"/>
                <a:gd name="T5" fmla="*/ 18 h 32"/>
                <a:gd name="T6" fmla="*/ 11 w 53"/>
                <a:gd name="T7" fmla="*/ 26 h 32"/>
                <a:gd name="T8" fmla="*/ 0 w 53"/>
                <a:gd name="T9" fmla="*/ 32 h 32"/>
                <a:gd name="T10" fmla="*/ 13 w 53"/>
                <a:gd name="T11" fmla="*/ 32 h 32"/>
                <a:gd name="T12" fmla="*/ 26 w 53"/>
                <a:gd name="T13" fmla="*/ 32 h 32"/>
                <a:gd name="T14" fmla="*/ 39 w 53"/>
                <a:gd name="T15" fmla="*/ 32 h 32"/>
                <a:gd name="T16" fmla="*/ 53 w 53"/>
                <a:gd name="T17" fmla="*/ 32 h 32"/>
                <a:gd name="T18" fmla="*/ 53 w 53"/>
                <a:gd name="T19" fmla="*/ 24 h 32"/>
                <a:gd name="T20" fmla="*/ 53 w 53"/>
                <a:gd name="T21" fmla="*/ 16 h 32"/>
                <a:gd name="T22" fmla="*/ 53 w 53"/>
                <a:gd name="T23" fmla="*/ 9 h 32"/>
                <a:gd name="T24" fmla="*/ 53 w 53"/>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449" name="Freeform 401">
              <a:extLst>
                <a:ext uri="{FF2B5EF4-FFF2-40B4-BE49-F238E27FC236}">
                  <a16:creationId xmlns:a16="http://schemas.microsoft.com/office/drawing/2014/main" id="{A53477B9-C38D-4AAA-9411-EDD69DC8E39E}"/>
                </a:ext>
              </a:extLst>
            </p:cNvPr>
            <p:cNvSpPr>
              <a:spLocks/>
            </p:cNvSpPr>
            <p:nvPr/>
          </p:nvSpPr>
          <p:spPr bwMode="auto">
            <a:xfrm>
              <a:off x="1450" y="1438"/>
              <a:ext cx="14" cy="12"/>
            </a:xfrm>
            <a:custGeom>
              <a:avLst/>
              <a:gdLst>
                <a:gd name="T0" fmla="*/ 27 w 46"/>
                <a:gd name="T1" fmla="*/ 3 h 34"/>
                <a:gd name="T2" fmla="*/ 0 w 46"/>
                <a:gd name="T3" fmla="*/ 16 h 34"/>
                <a:gd name="T4" fmla="*/ 0 w 46"/>
                <a:gd name="T5" fmla="*/ 34 h 34"/>
                <a:gd name="T6" fmla="*/ 27 w 46"/>
                <a:gd name="T7" fmla="*/ 34 h 34"/>
                <a:gd name="T8" fmla="*/ 31 w 46"/>
                <a:gd name="T9" fmla="*/ 32 h 34"/>
                <a:gd name="T10" fmla="*/ 35 w 46"/>
                <a:gd name="T11" fmla="*/ 28 h 34"/>
                <a:gd name="T12" fmla="*/ 39 w 46"/>
                <a:gd name="T13" fmla="*/ 25 h 34"/>
                <a:gd name="T14" fmla="*/ 42 w 46"/>
                <a:gd name="T15" fmla="*/ 21 h 34"/>
                <a:gd name="T16" fmla="*/ 44 w 46"/>
                <a:gd name="T17" fmla="*/ 17 h 34"/>
                <a:gd name="T18" fmla="*/ 45 w 46"/>
                <a:gd name="T19" fmla="*/ 13 h 34"/>
                <a:gd name="T20" fmla="*/ 46 w 46"/>
                <a:gd name="T21" fmla="*/ 8 h 34"/>
                <a:gd name="T22" fmla="*/ 46 w 46"/>
                <a:gd name="T23" fmla="*/ 3 h 34"/>
                <a:gd name="T24" fmla="*/ 46 w 46"/>
                <a:gd name="T25" fmla="*/ 1 h 34"/>
                <a:gd name="T26" fmla="*/ 44 w 46"/>
                <a:gd name="T27" fmla="*/ 0 h 34"/>
                <a:gd name="T28" fmla="*/ 42 w 46"/>
                <a:gd name="T29" fmla="*/ 0 h 34"/>
                <a:gd name="T30" fmla="*/ 39 w 46"/>
                <a:gd name="T31" fmla="*/ 0 h 34"/>
                <a:gd name="T32" fmla="*/ 32 w 46"/>
                <a:gd name="T33" fmla="*/ 2 h 34"/>
                <a:gd name="T34" fmla="*/ 27 w 46"/>
                <a:gd name="T35"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450" name="Freeform 402">
              <a:extLst>
                <a:ext uri="{FF2B5EF4-FFF2-40B4-BE49-F238E27FC236}">
                  <a16:creationId xmlns:a16="http://schemas.microsoft.com/office/drawing/2014/main" id="{7A356AFE-A50D-45F1-B0E9-CE8D7EFBB844}"/>
                </a:ext>
              </a:extLst>
            </p:cNvPr>
            <p:cNvSpPr>
              <a:spLocks/>
            </p:cNvSpPr>
            <p:nvPr/>
          </p:nvSpPr>
          <p:spPr bwMode="auto">
            <a:xfrm>
              <a:off x="1305" y="1224"/>
              <a:ext cx="16" cy="8"/>
            </a:xfrm>
            <a:custGeom>
              <a:avLst/>
              <a:gdLst>
                <a:gd name="T0" fmla="*/ 0 w 48"/>
                <a:gd name="T1" fmla="*/ 25 h 25"/>
                <a:gd name="T2" fmla="*/ 14 w 48"/>
                <a:gd name="T3" fmla="*/ 25 h 25"/>
                <a:gd name="T4" fmla="*/ 28 w 48"/>
                <a:gd name="T5" fmla="*/ 25 h 25"/>
                <a:gd name="T6" fmla="*/ 30 w 48"/>
                <a:gd name="T7" fmla="*/ 24 h 25"/>
                <a:gd name="T8" fmla="*/ 33 w 48"/>
                <a:gd name="T9" fmla="*/ 22 h 25"/>
                <a:gd name="T10" fmla="*/ 37 w 48"/>
                <a:gd name="T11" fmla="*/ 18 h 25"/>
                <a:gd name="T12" fmla="*/ 40 w 48"/>
                <a:gd name="T13" fmla="*/ 15 h 25"/>
                <a:gd name="T14" fmla="*/ 45 w 48"/>
                <a:gd name="T15" fmla="*/ 7 h 25"/>
                <a:gd name="T16" fmla="*/ 48 w 48"/>
                <a:gd name="T17" fmla="*/ 0 h 25"/>
                <a:gd name="T18" fmla="*/ 40 w 48"/>
                <a:gd name="T19" fmla="*/ 1 h 25"/>
                <a:gd name="T20" fmla="*/ 33 w 48"/>
                <a:gd name="T21" fmla="*/ 2 h 25"/>
                <a:gd name="T22" fmla="*/ 28 w 48"/>
                <a:gd name="T23" fmla="*/ 5 h 25"/>
                <a:gd name="T24" fmla="*/ 21 w 48"/>
                <a:gd name="T25" fmla="*/ 8 h 25"/>
                <a:gd name="T26" fmla="*/ 11 w 48"/>
                <a:gd name="T27" fmla="*/ 16 h 25"/>
                <a:gd name="T28" fmla="*/ 0 w 48"/>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451" name="Freeform 403">
              <a:extLst>
                <a:ext uri="{FF2B5EF4-FFF2-40B4-BE49-F238E27FC236}">
                  <a16:creationId xmlns:a16="http://schemas.microsoft.com/office/drawing/2014/main" id="{B6A9EF7D-21BD-4FAE-AEA5-DEB67D4EE9C3}"/>
                </a:ext>
              </a:extLst>
            </p:cNvPr>
            <p:cNvSpPr>
              <a:spLocks/>
            </p:cNvSpPr>
            <p:nvPr/>
          </p:nvSpPr>
          <p:spPr bwMode="auto">
            <a:xfrm>
              <a:off x="1343" y="1188"/>
              <a:ext cx="8" cy="11"/>
            </a:xfrm>
            <a:custGeom>
              <a:avLst/>
              <a:gdLst>
                <a:gd name="T0" fmla="*/ 0 w 30"/>
                <a:gd name="T1" fmla="*/ 0 h 37"/>
                <a:gd name="T2" fmla="*/ 0 w 30"/>
                <a:gd name="T3" fmla="*/ 37 h 37"/>
                <a:gd name="T4" fmla="*/ 11 w 30"/>
                <a:gd name="T5" fmla="*/ 36 h 37"/>
                <a:gd name="T6" fmla="*/ 20 w 30"/>
                <a:gd name="T7" fmla="*/ 34 h 37"/>
                <a:gd name="T8" fmla="*/ 22 w 30"/>
                <a:gd name="T9" fmla="*/ 33 h 37"/>
                <a:gd name="T10" fmla="*/ 26 w 30"/>
                <a:gd name="T11" fmla="*/ 32 h 37"/>
                <a:gd name="T12" fmla="*/ 28 w 30"/>
                <a:gd name="T13" fmla="*/ 30 h 37"/>
                <a:gd name="T14" fmla="*/ 29 w 30"/>
                <a:gd name="T15" fmla="*/ 28 h 37"/>
                <a:gd name="T16" fmla="*/ 30 w 30"/>
                <a:gd name="T17" fmla="*/ 23 h 37"/>
                <a:gd name="T18" fmla="*/ 30 w 30"/>
                <a:gd name="T19" fmla="*/ 16 h 37"/>
                <a:gd name="T20" fmla="*/ 29 w 30"/>
                <a:gd name="T21" fmla="*/ 9 h 37"/>
                <a:gd name="T22" fmla="*/ 27 w 30"/>
                <a:gd name="T23" fmla="*/ 0 h 37"/>
                <a:gd name="T24" fmla="*/ 0 w 30"/>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452" name="Freeform 404">
              <a:extLst>
                <a:ext uri="{FF2B5EF4-FFF2-40B4-BE49-F238E27FC236}">
                  <a16:creationId xmlns:a16="http://schemas.microsoft.com/office/drawing/2014/main" id="{19CA886D-B9F4-42D2-84D9-BC9B33765143}"/>
                </a:ext>
              </a:extLst>
            </p:cNvPr>
            <p:cNvSpPr>
              <a:spLocks/>
            </p:cNvSpPr>
            <p:nvPr/>
          </p:nvSpPr>
          <p:spPr bwMode="auto">
            <a:xfrm>
              <a:off x="1334" y="1208"/>
              <a:ext cx="36" cy="16"/>
            </a:xfrm>
            <a:custGeom>
              <a:avLst/>
              <a:gdLst>
                <a:gd name="T0" fmla="*/ 33 w 113"/>
                <a:gd name="T1" fmla="*/ 3 h 46"/>
                <a:gd name="T2" fmla="*/ 22 w 113"/>
                <a:gd name="T3" fmla="*/ 3 h 46"/>
                <a:gd name="T4" fmla="*/ 12 w 113"/>
                <a:gd name="T5" fmla="*/ 5 h 46"/>
                <a:gd name="T6" fmla="*/ 7 w 113"/>
                <a:gd name="T7" fmla="*/ 7 h 46"/>
                <a:gd name="T8" fmla="*/ 3 w 113"/>
                <a:gd name="T9" fmla="*/ 11 h 46"/>
                <a:gd name="T10" fmla="*/ 1 w 113"/>
                <a:gd name="T11" fmla="*/ 15 h 46"/>
                <a:gd name="T12" fmla="*/ 0 w 113"/>
                <a:gd name="T13" fmla="*/ 21 h 46"/>
                <a:gd name="T14" fmla="*/ 6 w 113"/>
                <a:gd name="T15" fmla="*/ 27 h 46"/>
                <a:gd name="T16" fmla="*/ 10 w 113"/>
                <a:gd name="T17" fmla="*/ 33 h 46"/>
                <a:gd name="T18" fmla="*/ 16 w 113"/>
                <a:gd name="T19" fmla="*/ 37 h 46"/>
                <a:gd name="T20" fmla="*/ 20 w 113"/>
                <a:gd name="T21" fmla="*/ 41 h 46"/>
                <a:gd name="T22" fmla="*/ 25 w 113"/>
                <a:gd name="T23" fmla="*/ 43 h 46"/>
                <a:gd name="T24" fmla="*/ 30 w 113"/>
                <a:gd name="T25" fmla="*/ 45 h 46"/>
                <a:gd name="T26" fmla="*/ 35 w 113"/>
                <a:gd name="T27" fmla="*/ 46 h 46"/>
                <a:gd name="T28" fmla="*/ 40 w 113"/>
                <a:gd name="T29" fmla="*/ 46 h 46"/>
                <a:gd name="T30" fmla="*/ 56 w 113"/>
                <a:gd name="T31" fmla="*/ 46 h 46"/>
                <a:gd name="T32" fmla="*/ 70 w 113"/>
                <a:gd name="T33" fmla="*/ 43 h 46"/>
                <a:gd name="T34" fmla="*/ 76 w 113"/>
                <a:gd name="T35" fmla="*/ 41 h 46"/>
                <a:gd name="T36" fmla="*/ 81 w 113"/>
                <a:gd name="T37" fmla="*/ 38 h 46"/>
                <a:gd name="T38" fmla="*/ 87 w 113"/>
                <a:gd name="T39" fmla="*/ 36 h 46"/>
                <a:gd name="T40" fmla="*/ 91 w 113"/>
                <a:gd name="T41" fmla="*/ 33 h 46"/>
                <a:gd name="T42" fmla="*/ 99 w 113"/>
                <a:gd name="T43" fmla="*/ 27 h 46"/>
                <a:gd name="T44" fmla="*/ 106 w 113"/>
                <a:gd name="T45" fmla="*/ 20 h 46"/>
                <a:gd name="T46" fmla="*/ 110 w 113"/>
                <a:gd name="T47" fmla="*/ 12 h 46"/>
                <a:gd name="T48" fmla="*/ 113 w 113"/>
                <a:gd name="T49" fmla="*/ 3 h 46"/>
                <a:gd name="T50" fmla="*/ 99 w 113"/>
                <a:gd name="T51" fmla="*/ 1 h 46"/>
                <a:gd name="T52" fmla="*/ 87 w 113"/>
                <a:gd name="T53" fmla="*/ 0 h 46"/>
                <a:gd name="T54" fmla="*/ 76 w 113"/>
                <a:gd name="T55" fmla="*/ 0 h 46"/>
                <a:gd name="T56" fmla="*/ 66 w 113"/>
                <a:gd name="T57" fmla="*/ 1 h 46"/>
                <a:gd name="T58" fmla="*/ 48 w 113"/>
                <a:gd name="T59" fmla="*/ 2 h 46"/>
                <a:gd name="T60" fmla="*/ 33 w 113"/>
                <a:gd name="T61"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453" name="Freeform 405">
              <a:extLst>
                <a:ext uri="{FF2B5EF4-FFF2-40B4-BE49-F238E27FC236}">
                  <a16:creationId xmlns:a16="http://schemas.microsoft.com/office/drawing/2014/main" id="{00F12ED3-5F4D-470F-8033-FB1FD7A5D1DF}"/>
                </a:ext>
              </a:extLst>
            </p:cNvPr>
            <p:cNvSpPr>
              <a:spLocks/>
            </p:cNvSpPr>
            <p:nvPr/>
          </p:nvSpPr>
          <p:spPr bwMode="auto">
            <a:xfrm>
              <a:off x="1365" y="1201"/>
              <a:ext cx="49" cy="28"/>
            </a:xfrm>
            <a:custGeom>
              <a:avLst/>
              <a:gdLst>
                <a:gd name="T0" fmla="*/ 0 w 153"/>
                <a:gd name="T1" fmla="*/ 79 h 82"/>
                <a:gd name="T2" fmla="*/ 2 w 153"/>
                <a:gd name="T3" fmla="*/ 81 h 82"/>
                <a:gd name="T4" fmla="*/ 6 w 153"/>
                <a:gd name="T5" fmla="*/ 82 h 82"/>
                <a:gd name="T6" fmla="*/ 10 w 153"/>
                <a:gd name="T7" fmla="*/ 82 h 82"/>
                <a:gd name="T8" fmla="*/ 14 w 153"/>
                <a:gd name="T9" fmla="*/ 82 h 82"/>
                <a:gd name="T10" fmla="*/ 23 w 153"/>
                <a:gd name="T11" fmla="*/ 80 h 82"/>
                <a:gd name="T12" fmla="*/ 33 w 153"/>
                <a:gd name="T13" fmla="*/ 79 h 82"/>
                <a:gd name="T14" fmla="*/ 40 w 153"/>
                <a:gd name="T15" fmla="*/ 79 h 82"/>
                <a:gd name="T16" fmla="*/ 47 w 153"/>
                <a:gd name="T17" fmla="*/ 78 h 82"/>
                <a:gd name="T18" fmla="*/ 56 w 153"/>
                <a:gd name="T19" fmla="*/ 76 h 82"/>
                <a:gd name="T20" fmla="*/ 65 w 153"/>
                <a:gd name="T21" fmla="*/ 74 h 82"/>
                <a:gd name="T22" fmla="*/ 83 w 153"/>
                <a:gd name="T23" fmla="*/ 68 h 82"/>
                <a:gd name="T24" fmla="*/ 103 w 153"/>
                <a:gd name="T25" fmla="*/ 59 h 82"/>
                <a:gd name="T26" fmla="*/ 112 w 153"/>
                <a:gd name="T27" fmla="*/ 54 h 82"/>
                <a:gd name="T28" fmla="*/ 121 w 153"/>
                <a:gd name="T29" fmla="*/ 49 h 82"/>
                <a:gd name="T30" fmla="*/ 129 w 153"/>
                <a:gd name="T31" fmla="*/ 43 h 82"/>
                <a:gd name="T32" fmla="*/ 136 w 153"/>
                <a:gd name="T33" fmla="*/ 38 h 82"/>
                <a:gd name="T34" fmla="*/ 142 w 153"/>
                <a:gd name="T35" fmla="*/ 32 h 82"/>
                <a:gd name="T36" fmla="*/ 147 w 153"/>
                <a:gd name="T37" fmla="*/ 25 h 82"/>
                <a:gd name="T38" fmla="*/ 150 w 153"/>
                <a:gd name="T39" fmla="*/ 19 h 82"/>
                <a:gd name="T40" fmla="*/ 153 w 153"/>
                <a:gd name="T41" fmla="*/ 12 h 82"/>
                <a:gd name="T42" fmla="*/ 134 w 153"/>
                <a:gd name="T43" fmla="*/ 8 h 82"/>
                <a:gd name="T44" fmla="*/ 115 w 153"/>
                <a:gd name="T45" fmla="*/ 3 h 82"/>
                <a:gd name="T46" fmla="*/ 96 w 153"/>
                <a:gd name="T47" fmla="*/ 1 h 82"/>
                <a:gd name="T48" fmla="*/ 77 w 153"/>
                <a:gd name="T49" fmla="*/ 0 h 82"/>
                <a:gd name="T50" fmla="*/ 68 w 153"/>
                <a:gd name="T51" fmla="*/ 1 h 82"/>
                <a:gd name="T52" fmla="*/ 60 w 153"/>
                <a:gd name="T53" fmla="*/ 1 h 82"/>
                <a:gd name="T54" fmla="*/ 52 w 153"/>
                <a:gd name="T55" fmla="*/ 2 h 82"/>
                <a:gd name="T56" fmla="*/ 45 w 153"/>
                <a:gd name="T57" fmla="*/ 4 h 82"/>
                <a:gd name="T58" fmla="*/ 38 w 153"/>
                <a:gd name="T59" fmla="*/ 7 h 82"/>
                <a:gd name="T60" fmla="*/ 34 w 153"/>
                <a:gd name="T61" fmla="*/ 10 h 82"/>
                <a:gd name="T62" fmla="*/ 30 w 153"/>
                <a:gd name="T63" fmla="*/ 14 h 82"/>
                <a:gd name="T64" fmla="*/ 26 w 153"/>
                <a:gd name="T65" fmla="*/ 18 h 82"/>
                <a:gd name="T66" fmla="*/ 32 w 153"/>
                <a:gd name="T67" fmla="*/ 23 h 82"/>
                <a:gd name="T68" fmla="*/ 36 w 153"/>
                <a:gd name="T69" fmla="*/ 29 h 82"/>
                <a:gd name="T70" fmla="*/ 38 w 153"/>
                <a:gd name="T71" fmla="*/ 32 h 82"/>
                <a:gd name="T72" fmla="*/ 42 w 153"/>
                <a:gd name="T73" fmla="*/ 34 h 82"/>
                <a:gd name="T74" fmla="*/ 44 w 153"/>
                <a:gd name="T75" fmla="*/ 36 h 82"/>
                <a:gd name="T76" fmla="*/ 46 w 153"/>
                <a:gd name="T77" fmla="*/ 36 h 82"/>
                <a:gd name="T78" fmla="*/ 40 w 153"/>
                <a:gd name="T79" fmla="*/ 41 h 82"/>
                <a:gd name="T80" fmla="*/ 33 w 153"/>
                <a:gd name="T81" fmla="*/ 46 h 82"/>
                <a:gd name="T82" fmla="*/ 29 w 153"/>
                <a:gd name="T83" fmla="*/ 52 h 82"/>
                <a:gd name="T84" fmla="*/ 23 w 153"/>
                <a:gd name="T85" fmla="*/ 57 h 82"/>
                <a:gd name="T86" fmla="*/ 18 w 153"/>
                <a:gd name="T87" fmla="*/ 64 h 82"/>
                <a:gd name="T88" fmla="*/ 13 w 153"/>
                <a:gd name="T89" fmla="*/ 69 h 82"/>
                <a:gd name="T90" fmla="*/ 7 w 153"/>
                <a:gd name="T91" fmla="*/ 75 h 82"/>
                <a:gd name="T92" fmla="*/ 0 w 153"/>
                <a:gd name="T93" fmla="*/ 7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454" name="Freeform 406">
              <a:extLst>
                <a:ext uri="{FF2B5EF4-FFF2-40B4-BE49-F238E27FC236}">
                  <a16:creationId xmlns:a16="http://schemas.microsoft.com/office/drawing/2014/main" id="{FEBA4688-0AC2-400A-880B-1B204B49F921}"/>
                </a:ext>
              </a:extLst>
            </p:cNvPr>
            <p:cNvSpPr>
              <a:spLocks/>
            </p:cNvSpPr>
            <p:nvPr/>
          </p:nvSpPr>
          <p:spPr bwMode="auto">
            <a:xfrm>
              <a:off x="1414" y="1217"/>
              <a:ext cx="29" cy="17"/>
            </a:xfrm>
            <a:custGeom>
              <a:avLst/>
              <a:gdLst>
                <a:gd name="T0" fmla="*/ 0 w 86"/>
                <a:gd name="T1" fmla="*/ 37 h 50"/>
                <a:gd name="T2" fmla="*/ 5 w 86"/>
                <a:gd name="T3" fmla="*/ 41 h 50"/>
                <a:gd name="T4" fmla="*/ 11 w 86"/>
                <a:gd name="T5" fmla="*/ 44 h 50"/>
                <a:gd name="T6" fmla="*/ 16 w 86"/>
                <a:gd name="T7" fmla="*/ 47 h 50"/>
                <a:gd name="T8" fmla="*/ 23 w 86"/>
                <a:gd name="T9" fmla="*/ 48 h 50"/>
                <a:gd name="T10" fmla="*/ 35 w 86"/>
                <a:gd name="T11" fmla="*/ 49 h 50"/>
                <a:gd name="T12" fmla="*/ 46 w 86"/>
                <a:gd name="T13" fmla="*/ 50 h 50"/>
                <a:gd name="T14" fmla="*/ 58 w 86"/>
                <a:gd name="T15" fmla="*/ 49 h 50"/>
                <a:gd name="T16" fmla="*/ 67 w 86"/>
                <a:gd name="T17" fmla="*/ 48 h 50"/>
                <a:gd name="T18" fmla="*/ 73 w 86"/>
                <a:gd name="T19" fmla="*/ 47 h 50"/>
                <a:gd name="T20" fmla="*/ 79 w 86"/>
                <a:gd name="T21" fmla="*/ 44 h 50"/>
                <a:gd name="T22" fmla="*/ 82 w 86"/>
                <a:gd name="T23" fmla="*/ 41 h 50"/>
                <a:gd name="T24" fmla="*/ 84 w 86"/>
                <a:gd name="T25" fmla="*/ 37 h 50"/>
                <a:gd name="T26" fmla="*/ 85 w 86"/>
                <a:gd name="T27" fmla="*/ 32 h 50"/>
                <a:gd name="T28" fmla="*/ 86 w 86"/>
                <a:gd name="T29" fmla="*/ 25 h 50"/>
                <a:gd name="T30" fmla="*/ 85 w 86"/>
                <a:gd name="T31" fmla="*/ 17 h 50"/>
                <a:gd name="T32" fmla="*/ 84 w 86"/>
                <a:gd name="T33" fmla="*/ 10 h 50"/>
                <a:gd name="T34" fmla="*/ 83 w 86"/>
                <a:gd name="T35" fmla="*/ 7 h 50"/>
                <a:gd name="T36" fmla="*/ 81 w 86"/>
                <a:gd name="T37" fmla="*/ 5 h 50"/>
                <a:gd name="T38" fmla="*/ 77 w 86"/>
                <a:gd name="T39" fmla="*/ 2 h 50"/>
                <a:gd name="T40" fmla="*/ 73 w 86"/>
                <a:gd name="T41" fmla="*/ 0 h 50"/>
                <a:gd name="T42" fmla="*/ 0 w 86"/>
                <a:gd name="T43"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455" name="Freeform 407">
              <a:extLst>
                <a:ext uri="{FF2B5EF4-FFF2-40B4-BE49-F238E27FC236}">
                  <a16:creationId xmlns:a16="http://schemas.microsoft.com/office/drawing/2014/main" id="{62E4F55A-A1DF-40D4-A278-5FD61FCA2F31}"/>
                </a:ext>
              </a:extLst>
            </p:cNvPr>
            <p:cNvSpPr>
              <a:spLocks/>
            </p:cNvSpPr>
            <p:nvPr/>
          </p:nvSpPr>
          <p:spPr bwMode="auto">
            <a:xfrm>
              <a:off x="1379" y="1163"/>
              <a:ext cx="55" cy="25"/>
            </a:xfrm>
            <a:custGeom>
              <a:avLst/>
              <a:gdLst>
                <a:gd name="T0" fmla="*/ 119 w 172"/>
                <a:gd name="T1" fmla="*/ 61 h 74"/>
                <a:gd name="T2" fmla="*/ 109 w 172"/>
                <a:gd name="T3" fmla="*/ 61 h 74"/>
                <a:gd name="T4" fmla="*/ 99 w 172"/>
                <a:gd name="T5" fmla="*/ 61 h 74"/>
                <a:gd name="T6" fmla="*/ 90 w 172"/>
                <a:gd name="T7" fmla="*/ 61 h 74"/>
                <a:gd name="T8" fmla="*/ 80 w 172"/>
                <a:gd name="T9" fmla="*/ 61 h 74"/>
                <a:gd name="T10" fmla="*/ 60 w 172"/>
                <a:gd name="T11" fmla="*/ 74 h 74"/>
                <a:gd name="T12" fmla="*/ 33 w 172"/>
                <a:gd name="T13" fmla="*/ 74 h 74"/>
                <a:gd name="T14" fmla="*/ 36 w 172"/>
                <a:gd name="T15" fmla="*/ 61 h 74"/>
                <a:gd name="T16" fmla="*/ 39 w 172"/>
                <a:gd name="T17" fmla="*/ 49 h 74"/>
                <a:gd name="T18" fmla="*/ 30 w 172"/>
                <a:gd name="T19" fmla="*/ 49 h 74"/>
                <a:gd name="T20" fmla="*/ 23 w 172"/>
                <a:gd name="T21" fmla="*/ 48 h 74"/>
                <a:gd name="T22" fmla="*/ 15 w 172"/>
                <a:gd name="T23" fmla="*/ 47 h 74"/>
                <a:gd name="T24" fmla="*/ 9 w 172"/>
                <a:gd name="T25" fmla="*/ 45 h 74"/>
                <a:gd name="T26" fmla="*/ 5 w 172"/>
                <a:gd name="T27" fmla="*/ 42 h 74"/>
                <a:gd name="T28" fmla="*/ 2 w 172"/>
                <a:gd name="T29" fmla="*/ 39 h 74"/>
                <a:gd name="T30" fmla="*/ 1 w 172"/>
                <a:gd name="T31" fmla="*/ 35 h 74"/>
                <a:gd name="T32" fmla="*/ 0 w 172"/>
                <a:gd name="T33" fmla="*/ 31 h 74"/>
                <a:gd name="T34" fmla="*/ 1 w 172"/>
                <a:gd name="T35" fmla="*/ 26 h 74"/>
                <a:gd name="T36" fmla="*/ 2 w 172"/>
                <a:gd name="T37" fmla="*/ 21 h 74"/>
                <a:gd name="T38" fmla="*/ 5 w 172"/>
                <a:gd name="T39" fmla="*/ 17 h 74"/>
                <a:gd name="T40" fmla="*/ 8 w 172"/>
                <a:gd name="T41" fmla="*/ 14 h 74"/>
                <a:gd name="T42" fmla="*/ 13 w 172"/>
                <a:gd name="T43" fmla="*/ 10 h 74"/>
                <a:gd name="T44" fmla="*/ 18 w 172"/>
                <a:gd name="T45" fmla="*/ 7 h 74"/>
                <a:gd name="T46" fmla="*/ 24 w 172"/>
                <a:gd name="T47" fmla="*/ 5 h 74"/>
                <a:gd name="T48" fmla="*/ 29 w 172"/>
                <a:gd name="T49" fmla="*/ 4 h 74"/>
                <a:gd name="T50" fmla="*/ 42 w 172"/>
                <a:gd name="T51" fmla="*/ 1 h 74"/>
                <a:gd name="T52" fmla="*/ 56 w 172"/>
                <a:gd name="T53" fmla="*/ 0 h 74"/>
                <a:gd name="T54" fmla="*/ 69 w 172"/>
                <a:gd name="T55" fmla="*/ 0 h 74"/>
                <a:gd name="T56" fmla="*/ 80 w 172"/>
                <a:gd name="T57" fmla="*/ 0 h 74"/>
                <a:gd name="T58" fmla="*/ 94 w 172"/>
                <a:gd name="T59" fmla="*/ 1 h 74"/>
                <a:gd name="T60" fmla="*/ 106 w 172"/>
                <a:gd name="T61" fmla="*/ 4 h 74"/>
                <a:gd name="T62" fmla="*/ 117 w 172"/>
                <a:gd name="T63" fmla="*/ 7 h 74"/>
                <a:gd name="T64" fmla="*/ 128 w 172"/>
                <a:gd name="T65" fmla="*/ 13 h 74"/>
                <a:gd name="T66" fmla="*/ 139 w 172"/>
                <a:gd name="T67" fmla="*/ 17 h 74"/>
                <a:gd name="T68" fmla="*/ 150 w 172"/>
                <a:gd name="T69" fmla="*/ 21 h 74"/>
                <a:gd name="T70" fmla="*/ 161 w 172"/>
                <a:gd name="T71" fmla="*/ 24 h 74"/>
                <a:gd name="T72" fmla="*/ 172 w 172"/>
                <a:gd name="T73" fmla="*/ 25 h 74"/>
                <a:gd name="T74" fmla="*/ 172 w 172"/>
                <a:gd name="T75" fmla="*/ 43 h 74"/>
                <a:gd name="T76" fmla="*/ 169 w 172"/>
                <a:gd name="T77" fmla="*/ 48 h 74"/>
                <a:gd name="T78" fmla="*/ 165 w 172"/>
                <a:gd name="T79" fmla="*/ 53 h 74"/>
                <a:gd name="T80" fmla="*/ 161 w 172"/>
                <a:gd name="T81" fmla="*/ 57 h 74"/>
                <a:gd name="T82" fmla="*/ 158 w 172"/>
                <a:gd name="T83" fmla="*/ 60 h 74"/>
                <a:gd name="T84" fmla="*/ 153 w 172"/>
                <a:gd name="T85" fmla="*/ 62 h 74"/>
                <a:gd name="T86" fmla="*/ 149 w 172"/>
                <a:gd name="T87" fmla="*/ 63 h 74"/>
                <a:gd name="T88" fmla="*/ 146 w 172"/>
                <a:gd name="T89" fmla="*/ 65 h 74"/>
                <a:gd name="T90" fmla="*/ 141 w 172"/>
                <a:gd name="T91" fmla="*/ 65 h 74"/>
                <a:gd name="T92" fmla="*/ 131 w 172"/>
                <a:gd name="T93" fmla="*/ 65 h 74"/>
                <a:gd name="T94" fmla="*/ 121 w 172"/>
                <a:gd name="T95" fmla="*/ 63 h 74"/>
                <a:gd name="T96" fmla="*/ 112 w 172"/>
                <a:gd name="T97" fmla="*/ 59 h 74"/>
                <a:gd name="T98" fmla="*/ 99 w 172"/>
                <a:gd name="T99" fmla="*/ 55 h 74"/>
                <a:gd name="T100" fmla="*/ 106 w 172"/>
                <a:gd name="T101" fmla="*/ 55 h 74"/>
                <a:gd name="T102" fmla="*/ 119 w 172"/>
                <a:gd name="T103" fmla="*/ 6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456" name="Freeform 408">
              <a:extLst>
                <a:ext uri="{FF2B5EF4-FFF2-40B4-BE49-F238E27FC236}">
                  <a16:creationId xmlns:a16="http://schemas.microsoft.com/office/drawing/2014/main" id="{9486BAB1-4D04-4ED0-BE52-7FD299C910D7}"/>
                </a:ext>
              </a:extLst>
            </p:cNvPr>
            <p:cNvSpPr>
              <a:spLocks/>
            </p:cNvSpPr>
            <p:nvPr/>
          </p:nvSpPr>
          <p:spPr bwMode="auto">
            <a:xfrm>
              <a:off x="1450" y="1171"/>
              <a:ext cx="38" cy="17"/>
            </a:xfrm>
            <a:custGeom>
              <a:avLst/>
              <a:gdLst>
                <a:gd name="T0" fmla="*/ 27 w 120"/>
                <a:gd name="T1" fmla="*/ 49 h 49"/>
                <a:gd name="T2" fmla="*/ 47 w 120"/>
                <a:gd name="T3" fmla="*/ 49 h 49"/>
                <a:gd name="T4" fmla="*/ 64 w 120"/>
                <a:gd name="T5" fmla="*/ 48 h 49"/>
                <a:gd name="T6" fmla="*/ 78 w 120"/>
                <a:gd name="T7" fmla="*/ 46 h 49"/>
                <a:gd name="T8" fmla="*/ 90 w 120"/>
                <a:gd name="T9" fmla="*/ 43 h 49"/>
                <a:gd name="T10" fmla="*/ 96 w 120"/>
                <a:gd name="T11" fmla="*/ 39 h 49"/>
                <a:gd name="T12" fmla="*/ 100 w 120"/>
                <a:gd name="T13" fmla="*/ 37 h 49"/>
                <a:gd name="T14" fmla="*/ 104 w 120"/>
                <a:gd name="T15" fmla="*/ 34 h 49"/>
                <a:gd name="T16" fmla="*/ 108 w 120"/>
                <a:gd name="T17" fmla="*/ 31 h 49"/>
                <a:gd name="T18" fmla="*/ 114 w 120"/>
                <a:gd name="T19" fmla="*/ 22 h 49"/>
                <a:gd name="T20" fmla="*/ 120 w 120"/>
                <a:gd name="T21" fmla="*/ 12 h 49"/>
                <a:gd name="T22" fmla="*/ 102 w 120"/>
                <a:gd name="T23" fmla="*/ 6 h 49"/>
                <a:gd name="T24" fmla="*/ 84 w 120"/>
                <a:gd name="T25" fmla="*/ 3 h 49"/>
                <a:gd name="T26" fmla="*/ 66 w 120"/>
                <a:gd name="T27" fmla="*/ 1 h 49"/>
                <a:gd name="T28" fmla="*/ 50 w 120"/>
                <a:gd name="T29" fmla="*/ 0 h 49"/>
                <a:gd name="T30" fmla="*/ 34 w 120"/>
                <a:gd name="T31" fmla="*/ 1 h 49"/>
                <a:gd name="T32" fmla="*/ 20 w 120"/>
                <a:gd name="T33" fmla="*/ 2 h 49"/>
                <a:gd name="T34" fmla="*/ 9 w 120"/>
                <a:gd name="T35" fmla="*/ 4 h 49"/>
                <a:gd name="T36" fmla="*/ 0 w 120"/>
                <a:gd name="T37" fmla="*/ 6 h 49"/>
                <a:gd name="T38" fmla="*/ 0 w 120"/>
                <a:gd name="T39" fmla="*/ 30 h 49"/>
                <a:gd name="T40" fmla="*/ 2 w 120"/>
                <a:gd name="T41" fmla="*/ 35 h 49"/>
                <a:gd name="T42" fmla="*/ 6 w 120"/>
                <a:gd name="T43" fmla="*/ 38 h 49"/>
                <a:gd name="T44" fmla="*/ 9 w 120"/>
                <a:gd name="T45" fmla="*/ 41 h 49"/>
                <a:gd name="T46" fmla="*/ 13 w 120"/>
                <a:gd name="T47" fmla="*/ 45 h 49"/>
                <a:gd name="T48" fmla="*/ 20 w 120"/>
                <a:gd name="T49" fmla="*/ 48 h 49"/>
                <a:gd name="T50" fmla="*/ 27 w 120"/>
                <a:gd name="T5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457" name="Freeform 409">
              <a:extLst>
                <a:ext uri="{FF2B5EF4-FFF2-40B4-BE49-F238E27FC236}">
                  <a16:creationId xmlns:a16="http://schemas.microsoft.com/office/drawing/2014/main" id="{A73D7708-C250-432B-973A-66B9CF2F83DB}"/>
                </a:ext>
              </a:extLst>
            </p:cNvPr>
            <p:cNvSpPr>
              <a:spLocks/>
            </p:cNvSpPr>
            <p:nvPr/>
          </p:nvSpPr>
          <p:spPr bwMode="auto">
            <a:xfrm>
              <a:off x="1441" y="1194"/>
              <a:ext cx="26" cy="19"/>
            </a:xfrm>
            <a:custGeom>
              <a:avLst/>
              <a:gdLst>
                <a:gd name="T0" fmla="*/ 33 w 85"/>
                <a:gd name="T1" fmla="*/ 0 h 61"/>
                <a:gd name="T2" fmla="*/ 22 w 85"/>
                <a:gd name="T3" fmla="*/ 5 h 61"/>
                <a:gd name="T4" fmla="*/ 11 w 85"/>
                <a:gd name="T5" fmla="*/ 12 h 61"/>
                <a:gd name="T6" fmla="*/ 6 w 85"/>
                <a:gd name="T7" fmla="*/ 17 h 61"/>
                <a:gd name="T8" fmla="*/ 3 w 85"/>
                <a:gd name="T9" fmla="*/ 21 h 61"/>
                <a:gd name="T10" fmla="*/ 0 w 85"/>
                <a:gd name="T11" fmla="*/ 25 h 61"/>
                <a:gd name="T12" fmla="*/ 0 w 85"/>
                <a:gd name="T13" fmla="*/ 31 h 61"/>
                <a:gd name="T14" fmla="*/ 0 w 85"/>
                <a:gd name="T15" fmla="*/ 34 h 61"/>
                <a:gd name="T16" fmla="*/ 1 w 85"/>
                <a:gd name="T17" fmla="*/ 37 h 61"/>
                <a:gd name="T18" fmla="*/ 2 w 85"/>
                <a:gd name="T19" fmla="*/ 40 h 61"/>
                <a:gd name="T20" fmla="*/ 5 w 85"/>
                <a:gd name="T21" fmla="*/ 43 h 61"/>
                <a:gd name="T22" fmla="*/ 11 w 85"/>
                <a:gd name="T23" fmla="*/ 48 h 61"/>
                <a:gd name="T24" fmla="*/ 18 w 85"/>
                <a:gd name="T25" fmla="*/ 53 h 61"/>
                <a:gd name="T26" fmla="*/ 27 w 85"/>
                <a:gd name="T27" fmla="*/ 56 h 61"/>
                <a:gd name="T28" fmla="*/ 36 w 85"/>
                <a:gd name="T29" fmla="*/ 59 h 61"/>
                <a:gd name="T30" fmla="*/ 45 w 85"/>
                <a:gd name="T31" fmla="*/ 61 h 61"/>
                <a:gd name="T32" fmla="*/ 53 w 85"/>
                <a:gd name="T33" fmla="*/ 61 h 61"/>
                <a:gd name="T34" fmla="*/ 56 w 85"/>
                <a:gd name="T35" fmla="*/ 61 h 61"/>
                <a:gd name="T36" fmla="*/ 59 w 85"/>
                <a:gd name="T37" fmla="*/ 60 h 61"/>
                <a:gd name="T38" fmla="*/ 62 w 85"/>
                <a:gd name="T39" fmla="*/ 59 h 61"/>
                <a:gd name="T40" fmla="*/ 66 w 85"/>
                <a:gd name="T41" fmla="*/ 57 h 61"/>
                <a:gd name="T42" fmla="*/ 72 w 85"/>
                <a:gd name="T43" fmla="*/ 52 h 61"/>
                <a:gd name="T44" fmla="*/ 77 w 85"/>
                <a:gd name="T45" fmla="*/ 47 h 61"/>
                <a:gd name="T46" fmla="*/ 80 w 85"/>
                <a:gd name="T47" fmla="*/ 40 h 61"/>
                <a:gd name="T48" fmla="*/ 83 w 85"/>
                <a:gd name="T49" fmla="*/ 33 h 61"/>
                <a:gd name="T50" fmla="*/ 85 w 85"/>
                <a:gd name="T51" fmla="*/ 25 h 61"/>
                <a:gd name="T52" fmla="*/ 85 w 85"/>
                <a:gd name="T53" fmla="*/ 18 h 61"/>
                <a:gd name="T54" fmla="*/ 33 w 85"/>
                <a:gd name="T5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458" name="Freeform 410">
              <a:extLst>
                <a:ext uri="{FF2B5EF4-FFF2-40B4-BE49-F238E27FC236}">
                  <a16:creationId xmlns:a16="http://schemas.microsoft.com/office/drawing/2014/main" id="{69949E6C-B326-49A4-9FD8-F138CF2CC9D1}"/>
                </a:ext>
              </a:extLst>
            </p:cNvPr>
            <p:cNvSpPr>
              <a:spLocks/>
            </p:cNvSpPr>
            <p:nvPr/>
          </p:nvSpPr>
          <p:spPr bwMode="auto">
            <a:xfrm>
              <a:off x="1254" y="1188"/>
              <a:ext cx="31" cy="6"/>
            </a:xfrm>
            <a:custGeom>
              <a:avLst/>
              <a:gdLst>
                <a:gd name="T0" fmla="*/ 0 w 100"/>
                <a:gd name="T1" fmla="*/ 6 h 19"/>
                <a:gd name="T2" fmla="*/ 7 w 100"/>
                <a:gd name="T3" fmla="*/ 11 h 19"/>
                <a:gd name="T4" fmla="*/ 13 w 100"/>
                <a:gd name="T5" fmla="*/ 15 h 19"/>
                <a:gd name="T6" fmla="*/ 21 w 100"/>
                <a:gd name="T7" fmla="*/ 18 h 19"/>
                <a:gd name="T8" fmla="*/ 27 w 100"/>
                <a:gd name="T9" fmla="*/ 19 h 19"/>
                <a:gd name="T10" fmla="*/ 100 w 100"/>
                <a:gd name="T11" fmla="*/ 6 h 19"/>
                <a:gd name="T12" fmla="*/ 73 w 100"/>
                <a:gd name="T13" fmla="*/ 2 h 19"/>
                <a:gd name="T14" fmla="*/ 47 w 100"/>
                <a:gd name="T15" fmla="*/ 0 h 19"/>
                <a:gd name="T16" fmla="*/ 36 w 100"/>
                <a:gd name="T17" fmla="*/ 0 h 19"/>
                <a:gd name="T18" fmla="*/ 24 w 100"/>
                <a:gd name="T19" fmla="*/ 1 h 19"/>
                <a:gd name="T20" fmla="*/ 12 w 100"/>
                <a:gd name="T21" fmla="*/ 3 h 19"/>
                <a:gd name="T22" fmla="*/ 0 w 100"/>
                <a:gd name="T2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459" name="Freeform 411">
              <a:extLst>
                <a:ext uri="{FF2B5EF4-FFF2-40B4-BE49-F238E27FC236}">
                  <a16:creationId xmlns:a16="http://schemas.microsoft.com/office/drawing/2014/main" id="{DFA731DC-0D99-42C3-8D98-26E49748D845}"/>
                </a:ext>
              </a:extLst>
            </p:cNvPr>
            <p:cNvSpPr>
              <a:spLocks/>
            </p:cNvSpPr>
            <p:nvPr/>
          </p:nvSpPr>
          <p:spPr bwMode="auto">
            <a:xfrm>
              <a:off x="1272" y="1168"/>
              <a:ext cx="53" cy="15"/>
            </a:xfrm>
            <a:custGeom>
              <a:avLst/>
              <a:gdLst>
                <a:gd name="T0" fmla="*/ 0 w 166"/>
                <a:gd name="T1" fmla="*/ 27 h 45"/>
                <a:gd name="T2" fmla="*/ 0 w 166"/>
                <a:gd name="T3" fmla="*/ 29 h 45"/>
                <a:gd name="T4" fmla="*/ 3 w 166"/>
                <a:gd name="T5" fmla="*/ 31 h 45"/>
                <a:gd name="T6" fmla="*/ 8 w 166"/>
                <a:gd name="T7" fmla="*/ 33 h 45"/>
                <a:gd name="T8" fmla="*/ 13 w 166"/>
                <a:gd name="T9" fmla="*/ 35 h 45"/>
                <a:gd name="T10" fmla="*/ 27 w 166"/>
                <a:gd name="T11" fmla="*/ 38 h 45"/>
                <a:gd name="T12" fmla="*/ 44 w 166"/>
                <a:gd name="T13" fmla="*/ 41 h 45"/>
                <a:gd name="T14" fmla="*/ 75 w 166"/>
                <a:gd name="T15" fmla="*/ 44 h 45"/>
                <a:gd name="T16" fmla="*/ 92 w 166"/>
                <a:gd name="T17" fmla="*/ 45 h 45"/>
                <a:gd name="T18" fmla="*/ 166 w 166"/>
                <a:gd name="T19" fmla="*/ 27 h 45"/>
                <a:gd name="T20" fmla="*/ 157 w 166"/>
                <a:gd name="T21" fmla="*/ 25 h 45"/>
                <a:gd name="T22" fmla="*/ 137 w 166"/>
                <a:gd name="T23" fmla="*/ 19 h 45"/>
                <a:gd name="T24" fmla="*/ 110 w 166"/>
                <a:gd name="T25" fmla="*/ 11 h 45"/>
                <a:gd name="T26" fmla="*/ 80 w 166"/>
                <a:gd name="T27" fmla="*/ 4 h 45"/>
                <a:gd name="T28" fmla="*/ 65 w 166"/>
                <a:gd name="T29" fmla="*/ 2 h 45"/>
                <a:gd name="T30" fmla="*/ 50 w 166"/>
                <a:gd name="T31" fmla="*/ 1 h 45"/>
                <a:gd name="T32" fmla="*/ 36 w 166"/>
                <a:gd name="T33" fmla="*/ 0 h 45"/>
                <a:gd name="T34" fmla="*/ 24 w 166"/>
                <a:gd name="T35" fmla="*/ 2 h 45"/>
                <a:gd name="T36" fmla="*/ 19 w 166"/>
                <a:gd name="T37" fmla="*/ 3 h 45"/>
                <a:gd name="T38" fmla="*/ 14 w 166"/>
                <a:gd name="T39" fmla="*/ 5 h 45"/>
                <a:gd name="T40" fmla="*/ 10 w 166"/>
                <a:gd name="T41" fmla="*/ 7 h 45"/>
                <a:gd name="T42" fmla="*/ 7 w 166"/>
                <a:gd name="T43" fmla="*/ 10 h 45"/>
                <a:gd name="T44" fmla="*/ 3 w 166"/>
                <a:gd name="T45" fmla="*/ 13 h 45"/>
                <a:gd name="T46" fmla="*/ 1 w 166"/>
                <a:gd name="T47" fmla="*/ 17 h 45"/>
                <a:gd name="T48" fmla="*/ 0 w 166"/>
                <a:gd name="T49" fmla="*/ 22 h 45"/>
                <a:gd name="T50" fmla="*/ 0 w 166"/>
                <a:gd name="T51"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460" name="Freeform 412">
              <a:extLst>
                <a:ext uri="{FF2B5EF4-FFF2-40B4-BE49-F238E27FC236}">
                  <a16:creationId xmlns:a16="http://schemas.microsoft.com/office/drawing/2014/main" id="{1A9E07CA-11DF-4D80-BB82-156AB794FA86}"/>
                </a:ext>
              </a:extLst>
            </p:cNvPr>
            <p:cNvSpPr>
              <a:spLocks/>
            </p:cNvSpPr>
            <p:nvPr/>
          </p:nvSpPr>
          <p:spPr bwMode="auto">
            <a:xfrm>
              <a:off x="1488" y="1422"/>
              <a:ext cx="11" cy="8"/>
            </a:xfrm>
            <a:custGeom>
              <a:avLst/>
              <a:gdLst>
                <a:gd name="T0" fmla="*/ 0 w 33"/>
                <a:gd name="T1" fmla="*/ 0 h 25"/>
                <a:gd name="T2" fmla="*/ 0 w 33"/>
                <a:gd name="T3" fmla="*/ 9 h 25"/>
                <a:gd name="T4" fmla="*/ 3 w 33"/>
                <a:gd name="T5" fmla="*/ 15 h 25"/>
                <a:gd name="T6" fmla="*/ 6 w 33"/>
                <a:gd name="T7" fmla="*/ 20 h 25"/>
                <a:gd name="T8" fmla="*/ 11 w 33"/>
                <a:gd name="T9" fmla="*/ 22 h 25"/>
                <a:gd name="T10" fmla="*/ 16 w 33"/>
                <a:gd name="T11" fmla="*/ 24 h 25"/>
                <a:gd name="T12" fmla="*/ 22 w 33"/>
                <a:gd name="T13" fmla="*/ 25 h 25"/>
                <a:gd name="T14" fmla="*/ 27 w 33"/>
                <a:gd name="T15" fmla="*/ 25 h 25"/>
                <a:gd name="T16" fmla="*/ 33 w 33"/>
                <a:gd name="T17" fmla="*/ 25 h 25"/>
                <a:gd name="T18" fmla="*/ 33 w 33"/>
                <a:gd name="T19" fmla="*/ 0 h 25"/>
                <a:gd name="T20" fmla="*/ 24 w 33"/>
                <a:gd name="T21" fmla="*/ 0 h 25"/>
                <a:gd name="T22" fmla="*/ 16 w 33"/>
                <a:gd name="T23" fmla="*/ 0 h 25"/>
                <a:gd name="T24" fmla="*/ 9 w 33"/>
                <a:gd name="T25" fmla="*/ 0 h 25"/>
                <a:gd name="T26" fmla="*/ 0 w 33"/>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461" name="Freeform 413">
              <a:extLst>
                <a:ext uri="{FF2B5EF4-FFF2-40B4-BE49-F238E27FC236}">
                  <a16:creationId xmlns:a16="http://schemas.microsoft.com/office/drawing/2014/main" id="{DE532CBA-C956-47E7-9DA1-454FA38BFC74}"/>
                </a:ext>
              </a:extLst>
            </p:cNvPr>
            <p:cNvSpPr>
              <a:spLocks/>
            </p:cNvSpPr>
            <p:nvPr/>
          </p:nvSpPr>
          <p:spPr bwMode="auto">
            <a:xfrm>
              <a:off x="1605" y="1729"/>
              <a:ext cx="16" cy="20"/>
            </a:xfrm>
            <a:custGeom>
              <a:avLst/>
              <a:gdLst>
                <a:gd name="T0" fmla="*/ 0 w 48"/>
                <a:gd name="T1" fmla="*/ 62 h 62"/>
                <a:gd name="T2" fmla="*/ 12 w 48"/>
                <a:gd name="T3" fmla="*/ 56 h 62"/>
                <a:gd name="T4" fmla="*/ 22 w 48"/>
                <a:gd name="T5" fmla="*/ 50 h 62"/>
                <a:gd name="T6" fmla="*/ 30 w 48"/>
                <a:gd name="T7" fmla="*/ 43 h 62"/>
                <a:gd name="T8" fmla="*/ 37 w 48"/>
                <a:gd name="T9" fmla="*/ 36 h 62"/>
                <a:gd name="T10" fmla="*/ 41 w 48"/>
                <a:gd name="T11" fmla="*/ 28 h 62"/>
                <a:gd name="T12" fmla="*/ 44 w 48"/>
                <a:gd name="T13" fmla="*/ 19 h 62"/>
                <a:gd name="T14" fmla="*/ 47 w 48"/>
                <a:gd name="T15" fmla="*/ 9 h 62"/>
                <a:gd name="T16" fmla="*/ 48 w 48"/>
                <a:gd name="T17" fmla="*/ 0 h 62"/>
                <a:gd name="T18" fmla="*/ 40 w 48"/>
                <a:gd name="T19" fmla="*/ 3 h 62"/>
                <a:gd name="T20" fmla="*/ 32 w 48"/>
                <a:gd name="T21" fmla="*/ 6 h 62"/>
                <a:gd name="T22" fmla="*/ 23 w 48"/>
                <a:gd name="T23" fmla="*/ 10 h 62"/>
                <a:gd name="T24" fmla="*/ 17 w 48"/>
                <a:gd name="T25" fmla="*/ 15 h 62"/>
                <a:gd name="T26" fmla="*/ 10 w 48"/>
                <a:gd name="T27" fmla="*/ 21 h 62"/>
                <a:gd name="T28" fmla="*/ 6 w 48"/>
                <a:gd name="T29" fmla="*/ 27 h 62"/>
                <a:gd name="T30" fmla="*/ 4 w 48"/>
                <a:gd name="T31" fmla="*/ 31 h 62"/>
                <a:gd name="T32" fmla="*/ 3 w 48"/>
                <a:gd name="T33" fmla="*/ 35 h 62"/>
                <a:gd name="T34" fmla="*/ 1 w 48"/>
                <a:gd name="T35" fmla="*/ 39 h 62"/>
                <a:gd name="T36" fmla="*/ 0 w 48"/>
                <a:gd name="T37" fmla="*/ 43 h 62"/>
                <a:gd name="T38" fmla="*/ 0 w 48"/>
                <a:gd name="T39" fmla="*/ 52 h 62"/>
                <a:gd name="T40" fmla="*/ 0 w 48"/>
                <a:gd name="T4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462" name="Freeform 414">
              <a:extLst>
                <a:ext uri="{FF2B5EF4-FFF2-40B4-BE49-F238E27FC236}">
                  <a16:creationId xmlns:a16="http://schemas.microsoft.com/office/drawing/2014/main" id="{8A5EEEB4-7B00-4748-8355-D6CD12DF31CE}"/>
                </a:ext>
              </a:extLst>
            </p:cNvPr>
            <p:cNvSpPr>
              <a:spLocks/>
            </p:cNvSpPr>
            <p:nvPr/>
          </p:nvSpPr>
          <p:spPr bwMode="auto">
            <a:xfrm>
              <a:off x="1554" y="1729"/>
              <a:ext cx="36" cy="20"/>
            </a:xfrm>
            <a:custGeom>
              <a:avLst/>
              <a:gdLst>
                <a:gd name="T0" fmla="*/ 47 w 113"/>
                <a:gd name="T1" fmla="*/ 0 h 62"/>
                <a:gd name="T2" fmla="*/ 36 w 113"/>
                <a:gd name="T3" fmla="*/ 7 h 62"/>
                <a:gd name="T4" fmla="*/ 23 w 113"/>
                <a:gd name="T5" fmla="*/ 17 h 62"/>
                <a:gd name="T6" fmla="*/ 11 w 113"/>
                <a:gd name="T7" fmla="*/ 27 h 62"/>
                <a:gd name="T8" fmla="*/ 0 w 113"/>
                <a:gd name="T9" fmla="*/ 37 h 62"/>
                <a:gd name="T10" fmla="*/ 22 w 113"/>
                <a:gd name="T11" fmla="*/ 46 h 62"/>
                <a:gd name="T12" fmla="*/ 41 w 113"/>
                <a:gd name="T13" fmla="*/ 54 h 62"/>
                <a:gd name="T14" fmla="*/ 51 w 113"/>
                <a:gd name="T15" fmla="*/ 57 h 62"/>
                <a:gd name="T16" fmla="*/ 62 w 113"/>
                <a:gd name="T17" fmla="*/ 59 h 62"/>
                <a:gd name="T18" fmla="*/ 73 w 113"/>
                <a:gd name="T19" fmla="*/ 61 h 62"/>
                <a:gd name="T20" fmla="*/ 87 w 113"/>
                <a:gd name="T21" fmla="*/ 62 h 62"/>
                <a:gd name="T22" fmla="*/ 97 w 113"/>
                <a:gd name="T23" fmla="*/ 61 h 62"/>
                <a:gd name="T24" fmla="*/ 106 w 113"/>
                <a:gd name="T25" fmla="*/ 58 h 62"/>
                <a:gd name="T26" fmla="*/ 109 w 113"/>
                <a:gd name="T27" fmla="*/ 56 h 62"/>
                <a:gd name="T28" fmla="*/ 111 w 113"/>
                <a:gd name="T29" fmla="*/ 54 h 62"/>
                <a:gd name="T30" fmla="*/ 113 w 113"/>
                <a:gd name="T31" fmla="*/ 52 h 62"/>
                <a:gd name="T32" fmla="*/ 113 w 113"/>
                <a:gd name="T33" fmla="*/ 49 h 62"/>
                <a:gd name="T34" fmla="*/ 91 w 113"/>
                <a:gd name="T35" fmla="*/ 41 h 62"/>
                <a:gd name="T36" fmla="*/ 70 w 113"/>
                <a:gd name="T37" fmla="*/ 32 h 62"/>
                <a:gd name="T38" fmla="*/ 65 w 113"/>
                <a:gd name="T39" fmla="*/ 29 h 62"/>
                <a:gd name="T40" fmla="*/ 61 w 113"/>
                <a:gd name="T41" fmla="*/ 26 h 62"/>
                <a:gd name="T42" fmla="*/ 57 w 113"/>
                <a:gd name="T43" fmla="*/ 23 h 62"/>
                <a:gd name="T44" fmla="*/ 54 w 113"/>
                <a:gd name="T45" fmla="*/ 20 h 62"/>
                <a:gd name="T46" fmla="*/ 51 w 113"/>
                <a:gd name="T47" fmla="*/ 16 h 62"/>
                <a:gd name="T48" fmla="*/ 48 w 113"/>
                <a:gd name="T49" fmla="*/ 10 h 62"/>
                <a:gd name="T50" fmla="*/ 47 w 113"/>
                <a:gd name="T51" fmla="*/ 5 h 62"/>
                <a:gd name="T52" fmla="*/ 47 w 113"/>
                <a:gd name="T5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463" name="Freeform 415">
              <a:extLst>
                <a:ext uri="{FF2B5EF4-FFF2-40B4-BE49-F238E27FC236}">
                  <a16:creationId xmlns:a16="http://schemas.microsoft.com/office/drawing/2014/main" id="{67680213-BF9A-421F-8496-C3D93EAF8A42}"/>
                </a:ext>
              </a:extLst>
            </p:cNvPr>
            <p:cNvSpPr>
              <a:spLocks/>
            </p:cNvSpPr>
            <p:nvPr/>
          </p:nvSpPr>
          <p:spPr bwMode="auto">
            <a:xfrm>
              <a:off x="1748" y="1188"/>
              <a:ext cx="29" cy="15"/>
            </a:xfrm>
            <a:custGeom>
              <a:avLst/>
              <a:gdLst>
                <a:gd name="T0" fmla="*/ 0 w 93"/>
                <a:gd name="T1" fmla="*/ 0 h 50"/>
                <a:gd name="T2" fmla="*/ 15 w 93"/>
                <a:gd name="T3" fmla="*/ 0 h 50"/>
                <a:gd name="T4" fmla="*/ 30 w 93"/>
                <a:gd name="T5" fmla="*/ 1 h 50"/>
                <a:gd name="T6" fmla="*/ 45 w 93"/>
                <a:gd name="T7" fmla="*/ 2 h 50"/>
                <a:gd name="T8" fmla="*/ 59 w 93"/>
                <a:gd name="T9" fmla="*/ 5 h 50"/>
                <a:gd name="T10" fmla="*/ 64 w 93"/>
                <a:gd name="T11" fmla="*/ 7 h 50"/>
                <a:gd name="T12" fmla="*/ 71 w 93"/>
                <a:gd name="T13" fmla="*/ 9 h 50"/>
                <a:gd name="T14" fmla="*/ 75 w 93"/>
                <a:gd name="T15" fmla="*/ 12 h 50"/>
                <a:gd name="T16" fmla="*/ 81 w 93"/>
                <a:gd name="T17" fmla="*/ 16 h 50"/>
                <a:gd name="T18" fmla="*/ 85 w 93"/>
                <a:gd name="T19" fmla="*/ 20 h 50"/>
                <a:gd name="T20" fmla="*/ 89 w 93"/>
                <a:gd name="T21" fmla="*/ 25 h 50"/>
                <a:gd name="T22" fmla="*/ 91 w 93"/>
                <a:gd name="T23" fmla="*/ 30 h 50"/>
                <a:gd name="T24" fmla="*/ 93 w 93"/>
                <a:gd name="T25" fmla="*/ 37 h 50"/>
                <a:gd name="T26" fmla="*/ 79 w 93"/>
                <a:gd name="T27" fmla="*/ 37 h 50"/>
                <a:gd name="T28" fmla="*/ 68 w 93"/>
                <a:gd name="T29" fmla="*/ 39 h 50"/>
                <a:gd name="T30" fmla="*/ 60 w 93"/>
                <a:gd name="T31" fmla="*/ 41 h 50"/>
                <a:gd name="T32" fmla="*/ 52 w 93"/>
                <a:gd name="T33" fmla="*/ 43 h 50"/>
                <a:gd name="T34" fmla="*/ 42 w 93"/>
                <a:gd name="T35" fmla="*/ 47 h 50"/>
                <a:gd name="T36" fmla="*/ 33 w 93"/>
                <a:gd name="T37" fmla="*/ 50 h 50"/>
                <a:gd name="T38" fmla="*/ 30 w 93"/>
                <a:gd name="T39" fmla="*/ 50 h 50"/>
                <a:gd name="T40" fmla="*/ 28 w 93"/>
                <a:gd name="T41" fmla="*/ 48 h 50"/>
                <a:gd name="T42" fmla="*/ 26 w 93"/>
                <a:gd name="T43" fmla="*/ 47 h 50"/>
                <a:gd name="T44" fmla="*/ 25 w 93"/>
                <a:gd name="T45" fmla="*/ 45 h 50"/>
                <a:gd name="T46" fmla="*/ 23 w 93"/>
                <a:gd name="T47" fmla="*/ 41 h 50"/>
                <a:gd name="T48" fmla="*/ 22 w 93"/>
                <a:gd name="T49" fmla="*/ 36 h 50"/>
                <a:gd name="T50" fmla="*/ 22 w 93"/>
                <a:gd name="T51" fmla="*/ 31 h 50"/>
                <a:gd name="T52" fmla="*/ 23 w 93"/>
                <a:gd name="T53" fmla="*/ 26 h 50"/>
                <a:gd name="T54" fmla="*/ 24 w 93"/>
                <a:gd name="T55" fmla="*/ 22 h 50"/>
                <a:gd name="T56" fmla="*/ 26 w 93"/>
                <a:gd name="T57" fmla="*/ 19 h 50"/>
                <a:gd name="T58" fmla="*/ 0 w 93"/>
                <a:gd name="T59" fmla="*/ 19 h 50"/>
                <a:gd name="T60" fmla="*/ 0 w 93"/>
                <a:gd name="T6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464" name="Freeform 416">
              <a:extLst>
                <a:ext uri="{FF2B5EF4-FFF2-40B4-BE49-F238E27FC236}">
                  <a16:creationId xmlns:a16="http://schemas.microsoft.com/office/drawing/2014/main" id="{E803A47B-A771-433E-80A9-9EFD2C28BDD1}"/>
                </a:ext>
              </a:extLst>
            </p:cNvPr>
            <p:cNvSpPr>
              <a:spLocks/>
            </p:cNvSpPr>
            <p:nvPr/>
          </p:nvSpPr>
          <p:spPr bwMode="auto">
            <a:xfrm>
              <a:off x="1436" y="1246"/>
              <a:ext cx="331" cy="198"/>
            </a:xfrm>
            <a:custGeom>
              <a:avLst/>
              <a:gdLst>
                <a:gd name="T0" fmla="*/ 20 w 1029"/>
                <a:gd name="T1" fmla="*/ 112 h 604"/>
                <a:gd name="T2" fmla="*/ 67 w 1029"/>
                <a:gd name="T3" fmla="*/ 60 h 604"/>
                <a:gd name="T4" fmla="*/ 266 w 1029"/>
                <a:gd name="T5" fmla="*/ 0 h 604"/>
                <a:gd name="T6" fmla="*/ 205 w 1029"/>
                <a:gd name="T7" fmla="*/ 47 h 604"/>
                <a:gd name="T8" fmla="*/ 180 w 1029"/>
                <a:gd name="T9" fmla="*/ 105 h 604"/>
                <a:gd name="T10" fmla="*/ 274 w 1029"/>
                <a:gd name="T11" fmla="*/ 60 h 604"/>
                <a:gd name="T12" fmla="*/ 397 w 1029"/>
                <a:gd name="T13" fmla="*/ 14 h 604"/>
                <a:gd name="T14" fmla="*/ 438 w 1029"/>
                <a:gd name="T15" fmla="*/ 23 h 604"/>
                <a:gd name="T16" fmla="*/ 433 w 1029"/>
                <a:gd name="T17" fmla="*/ 71 h 604"/>
                <a:gd name="T18" fmla="*/ 581 w 1029"/>
                <a:gd name="T19" fmla="*/ 80 h 604"/>
                <a:gd name="T20" fmla="*/ 675 w 1029"/>
                <a:gd name="T21" fmla="*/ 89 h 604"/>
                <a:gd name="T22" fmla="*/ 749 w 1029"/>
                <a:gd name="T23" fmla="*/ 111 h 604"/>
                <a:gd name="T24" fmla="*/ 749 w 1029"/>
                <a:gd name="T25" fmla="*/ 134 h 604"/>
                <a:gd name="T26" fmla="*/ 711 w 1029"/>
                <a:gd name="T27" fmla="*/ 184 h 604"/>
                <a:gd name="T28" fmla="*/ 799 w 1029"/>
                <a:gd name="T29" fmla="*/ 168 h 604"/>
                <a:gd name="T30" fmla="*/ 866 w 1029"/>
                <a:gd name="T31" fmla="*/ 191 h 604"/>
                <a:gd name="T32" fmla="*/ 856 w 1029"/>
                <a:gd name="T33" fmla="*/ 239 h 604"/>
                <a:gd name="T34" fmla="*/ 788 w 1029"/>
                <a:gd name="T35" fmla="*/ 248 h 604"/>
                <a:gd name="T36" fmla="*/ 859 w 1029"/>
                <a:gd name="T37" fmla="*/ 284 h 604"/>
                <a:gd name="T38" fmla="*/ 903 w 1029"/>
                <a:gd name="T39" fmla="*/ 327 h 604"/>
                <a:gd name="T40" fmla="*/ 977 w 1029"/>
                <a:gd name="T41" fmla="*/ 329 h 604"/>
                <a:gd name="T42" fmla="*/ 1029 w 1029"/>
                <a:gd name="T43" fmla="*/ 351 h 604"/>
                <a:gd name="T44" fmla="*/ 939 w 1029"/>
                <a:gd name="T45" fmla="*/ 409 h 604"/>
                <a:gd name="T46" fmla="*/ 899 w 1029"/>
                <a:gd name="T47" fmla="*/ 417 h 604"/>
                <a:gd name="T48" fmla="*/ 874 w 1029"/>
                <a:gd name="T49" fmla="*/ 443 h 604"/>
                <a:gd name="T50" fmla="*/ 830 w 1029"/>
                <a:gd name="T51" fmla="*/ 414 h 604"/>
                <a:gd name="T52" fmla="*/ 851 w 1029"/>
                <a:gd name="T53" fmla="*/ 393 h 604"/>
                <a:gd name="T54" fmla="*/ 792 w 1029"/>
                <a:gd name="T55" fmla="*/ 379 h 604"/>
                <a:gd name="T56" fmla="*/ 759 w 1029"/>
                <a:gd name="T57" fmla="*/ 364 h 604"/>
                <a:gd name="T58" fmla="*/ 744 w 1029"/>
                <a:gd name="T59" fmla="*/ 394 h 604"/>
                <a:gd name="T60" fmla="*/ 747 w 1029"/>
                <a:gd name="T61" fmla="*/ 445 h 604"/>
                <a:gd name="T62" fmla="*/ 795 w 1029"/>
                <a:gd name="T63" fmla="*/ 523 h 604"/>
                <a:gd name="T64" fmla="*/ 771 w 1029"/>
                <a:gd name="T65" fmla="*/ 547 h 604"/>
                <a:gd name="T66" fmla="*/ 708 w 1029"/>
                <a:gd name="T67" fmla="*/ 556 h 604"/>
                <a:gd name="T68" fmla="*/ 618 w 1029"/>
                <a:gd name="T69" fmla="*/ 517 h 604"/>
                <a:gd name="T70" fmla="*/ 668 w 1029"/>
                <a:gd name="T71" fmla="*/ 567 h 604"/>
                <a:gd name="T72" fmla="*/ 665 w 1029"/>
                <a:gd name="T73" fmla="*/ 604 h 604"/>
                <a:gd name="T74" fmla="*/ 518 w 1029"/>
                <a:gd name="T75" fmla="*/ 570 h 604"/>
                <a:gd name="T76" fmla="*/ 471 w 1029"/>
                <a:gd name="T77" fmla="*/ 523 h 604"/>
                <a:gd name="T78" fmla="*/ 410 w 1029"/>
                <a:gd name="T79" fmla="*/ 473 h 604"/>
                <a:gd name="T80" fmla="*/ 367 w 1029"/>
                <a:gd name="T81" fmla="*/ 453 h 604"/>
                <a:gd name="T82" fmla="*/ 392 w 1029"/>
                <a:gd name="T83" fmla="*/ 433 h 604"/>
                <a:gd name="T84" fmla="*/ 459 w 1029"/>
                <a:gd name="T85" fmla="*/ 399 h 604"/>
                <a:gd name="T86" fmla="*/ 500 w 1029"/>
                <a:gd name="T87" fmla="*/ 378 h 604"/>
                <a:gd name="T88" fmla="*/ 577 w 1029"/>
                <a:gd name="T89" fmla="*/ 380 h 604"/>
                <a:gd name="T90" fmla="*/ 614 w 1029"/>
                <a:gd name="T91" fmla="*/ 395 h 604"/>
                <a:gd name="T92" fmla="*/ 687 w 1029"/>
                <a:gd name="T93" fmla="*/ 387 h 604"/>
                <a:gd name="T94" fmla="*/ 581 w 1029"/>
                <a:gd name="T95" fmla="*/ 355 h 604"/>
                <a:gd name="T96" fmla="*/ 542 w 1029"/>
                <a:gd name="T97" fmla="*/ 361 h 604"/>
                <a:gd name="T98" fmla="*/ 539 w 1029"/>
                <a:gd name="T99" fmla="*/ 350 h 604"/>
                <a:gd name="T100" fmla="*/ 576 w 1029"/>
                <a:gd name="T101" fmla="*/ 306 h 604"/>
                <a:gd name="T102" fmla="*/ 576 w 1029"/>
                <a:gd name="T103" fmla="*/ 274 h 604"/>
                <a:gd name="T104" fmla="*/ 524 w 1029"/>
                <a:gd name="T105" fmla="*/ 254 h 604"/>
                <a:gd name="T106" fmla="*/ 473 w 1029"/>
                <a:gd name="T107" fmla="*/ 198 h 604"/>
                <a:gd name="T108" fmla="*/ 434 w 1029"/>
                <a:gd name="T109" fmla="*/ 168 h 604"/>
                <a:gd name="T110" fmla="*/ 408 w 1029"/>
                <a:gd name="T111" fmla="*/ 163 h 604"/>
                <a:gd name="T112" fmla="*/ 378 w 1029"/>
                <a:gd name="T113" fmla="*/ 203 h 604"/>
                <a:gd name="T114" fmla="*/ 207 w 1029"/>
                <a:gd name="T115" fmla="*/ 174 h 604"/>
                <a:gd name="T116" fmla="*/ 114 w 1029"/>
                <a:gd name="T117" fmla="*/ 189 h 604"/>
                <a:gd name="T118" fmla="*/ 79 w 1029"/>
                <a:gd name="T119" fmla="*/ 187 h 604"/>
                <a:gd name="T120" fmla="*/ 16 w 1029"/>
                <a:gd name="T121" fmla="*/ 180 h 604"/>
                <a:gd name="T122" fmla="*/ 9 w 1029"/>
                <a:gd name="T123" fmla="*/ 158 h 604"/>
                <a:gd name="T124" fmla="*/ 75 w 1029"/>
                <a:gd name="T125" fmla="*/ 149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465" name="Freeform 417">
              <a:extLst>
                <a:ext uri="{FF2B5EF4-FFF2-40B4-BE49-F238E27FC236}">
                  <a16:creationId xmlns:a16="http://schemas.microsoft.com/office/drawing/2014/main" id="{4E50C163-85E2-4645-A327-FE342534C1EC}"/>
                </a:ext>
              </a:extLst>
            </p:cNvPr>
            <p:cNvSpPr>
              <a:spLocks/>
            </p:cNvSpPr>
            <p:nvPr/>
          </p:nvSpPr>
          <p:spPr bwMode="auto">
            <a:xfrm>
              <a:off x="1528" y="1110"/>
              <a:ext cx="409" cy="105"/>
            </a:xfrm>
            <a:custGeom>
              <a:avLst/>
              <a:gdLst>
                <a:gd name="T0" fmla="*/ 797 w 1268"/>
                <a:gd name="T1" fmla="*/ 38 h 321"/>
                <a:gd name="T2" fmla="*/ 813 w 1268"/>
                <a:gd name="T3" fmla="*/ 16 h 321"/>
                <a:gd name="T4" fmla="*/ 846 w 1268"/>
                <a:gd name="T5" fmla="*/ 10 h 321"/>
                <a:gd name="T6" fmla="*/ 865 w 1268"/>
                <a:gd name="T7" fmla="*/ 25 h 321"/>
                <a:gd name="T8" fmla="*/ 938 w 1268"/>
                <a:gd name="T9" fmla="*/ 14 h 321"/>
                <a:gd name="T10" fmla="*/ 1020 w 1268"/>
                <a:gd name="T11" fmla="*/ 1 h 321"/>
                <a:gd name="T12" fmla="*/ 1084 w 1268"/>
                <a:gd name="T13" fmla="*/ 17 h 321"/>
                <a:gd name="T14" fmla="*/ 1133 w 1268"/>
                <a:gd name="T15" fmla="*/ 20 h 321"/>
                <a:gd name="T16" fmla="*/ 1268 w 1268"/>
                <a:gd name="T17" fmla="*/ 32 h 321"/>
                <a:gd name="T18" fmla="*/ 1242 w 1268"/>
                <a:gd name="T19" fmla="*/ 50 h 321"/>
                <a:gd name="T20" fmla="*/ 1163 w 1268"/>
                <a:gd name="T21" fmla="*/ 64 h 321"/>
                <a:gd name="T22" fmla="*/ 1053 w 1268"/>
                <a:gd name="T23" fmla="*/ 77 h 321"/>
                <a:gd name="T24" fmla="*/ 1029 w 1268"/>
                <a:gd name="T25" fmla="*/ 96 h 321"/>
                <a:gd name="T26" fmla="*/ 999 w 1268"/>
                <a:gd name="T27" fmla="*/ 104 h 321"/>
                <a:gd name="T28" fmla="*/ 942 w 1268"/>
                <a:gd name="T29" fmla="*/ 102 h 321"/>
                <a:gd name="T30" fmla="*/ 930 w 1268"/>
                <a:gd name="T31" fmla="*/ 118 h 321"/>
                <a:gd name="T32" fmla="*/ 747 w 1268"/>
                <a:gd name="T33" fmla="*/ 133 h 321"/>
                <a:gd name="T34" fmla="*/ 666 w 1268"/>
                <a:gd name="T35" fmla="*/ 156 h 321"/>
                <a:gd name="T36" fmla="*/ 635 w 1268"/>
                <a:gd name="T37" fmla="*/ 181 h 321"/>
                <a:gd name="T38" fmla="*/ 591 w 1268"/>
                <a:gd name="T39" fmla="*/ 167 h 321"/>
                <a:gd name="T40" fmla="*/ 570 w 1268"/>
                <a:gd name="T41" fmla="*/ 181 h 321"/>
                <a:gd name="T42" fmla="*/ 590 w 1268"/>
                <a:gd name="T43" fmla="*/ 207 h 321"/>
                <a:gd name="T44" fmla="*/ 545 w 1268"/>
                <a:gd name="T45" fmla="*/ 237 h 321"/>
                <a:gd name="T46" fmla="*/ 483 w 1268"/>
                <a:gd name="T47" fmla="*/ 236 h 321"/>
                <a:gd name="T48" fmla="*/ 404 w 1268"/>
                <a:gd name="T49" fmla="*/ 242 h 321"/>
                <a:gd name="T50" fmla="*/ 405 w 1268"/>
                <a:gd name="T51" fmla="*/ 257 h 321"/>
                <a:gd name="T52" fmla="*/ 392 w 1268"/>
                <a:gd name="T53" fmla="*/ 293 h 321"/>
                <a:gd name="T54" fmla="*/ 333 w 1268"/>
                <a:gd name="T55" fmla="*/ 320 h 321"/>
                <a:gd name="T56" fmla="*/ 290 w 1268"/>
                <a:gd name="T57" fmla="*/ 296 h 321"/>
                <a:gd name="T58" fmla="*/ 253 w 1268"/>
                <a:gd name="T59" fmla="*/ 285 h 321"/>
                <a:gd name="T60" fmla="*/ 96 w 1268"/>
                <a:gd name="T61" fmla="*/ 276 h 321"/>
                <a:gd name="T62" fmla="*/ 0 w 1268"/>
                <a:gd name="T63" fmla="*/ 285 h 321"/>
                <a:gd name="T64" fmla="*/ 10 w 1268"/>
                <a:gd name="T65" fmla="*/ 266 h 321"/>
                <a:gd name="T66" fmla="*/ 56 w 1268"/>
                <a:gd name="T67" fmla="*/ 246 h 321"/>
                <a:gd name="T68" fmla="*/ 143 w 1268"/>
                <a:gd name="T69" fmla="*/ 235 h 321"/>
                <a:gd name="T70" fmla="*/ 170 w 1268"/>
                <a:gd name="T71" fmla="*/ 225 h 321"/>
                <a:gd name="T72" fmla="*/ 190 w 1268"/>
                <a:gd name="T73" fmla="*/ 217 h 321"/>
                <a:gd name="T74" fmla="*/ 219 w 1268"/>
                <a:gd name="T75" fmla="*/ 232 h 321"/>
                <a:gd name="T76" fmla="*/ 247 w 1268"/>
                <a:gd name="T77" fmla="*/ 247 h 321"/>
                <a:gd name="T78" fmla="*/ 208 w 1268"/>
                <a:gd name="T79" fmla="*/ 207 h 321"/>
                <a:gd name="T80" fmla="*/ 193 w 1268"/>
                <a:gd name="T81" fmla="*/ 200 h 321"/>
                <a:gd name="T82" fmla="*/ 197 w 1268"/>
                <a:gd name="T83" fmla="*/ 181 h 321"/>
                <a:gd name="T84" fmla="*/ 246 w 1268"/>
                <a:gd name="T85" fmla="*/ 174 h 321"/>
                <a:gd name="T86" fmla="*/ 365 w 1268"/>
                <a:gd name="T87" fmla="*/ 186 h 321"/>
                <a:gd name="T88" fmla="*/ 418 w 1268"/>
                <a:gd name="T89" fmla="*/ 174 h 321"/>
                <a:gd name="T90" fmla="*/ 322 w 1268"/>
                <a:gd name="T91" fmla="*/ 169 h 321"/>
                <a:gd name="T92" fmla="*/ 299 w 1268"/>
                <a:gd name="T93" fmla="*/ 149 h 321"/>
                <a:gd name="T94" fmla="*/ 378 w 1268"/>
                <a:gd name="T95" fmla="*/ 137 h 321"/>
                <a:gd name="T96" fmla="*/ 438 w 1268"/>
                <a:gd name="T97" fmla="*/ 155 h 321"/>
                <a:gd name="T98" fmla="*/ 478 w 1268"/>
                <a:gd name="T99" fmla="*/ 124 h 321"/>
                <a:gd name="T100" fmla="*/ 664 w 1268"/>
                <a:gd name="T101" fmla="*/ 87 h 321"/>
                <a:gd name="T102" fmla="*/ 589 w 1268"/>
                <a:gd name="T103" fmla="*/ 110 h 321"/>
                <a:gd name="T104" fmla="*/ 449 w 1268"/>
                <a:gd name="T105" fmla="*/ 111 h 321"/>
                <a:gd name="T106" fmla="*/ 312 w 1268"/>
                <a:gd name="T107" fmla="*/ 116 h 321"/>
                <a:gd name="T108" fmla="*/ 253 w 1268"/>
                <a:gd name="T109" fmla="*/ 101 h 321"/>
                <a:gd name="T110" fmla="*/ 219 w 1268"/>
                <a:gd name="T111" fmla="*/ 80 h 321"/>
                <a:gd name="T112" fmla="*/ 253 w 1268"/>
                <a:gd name="T113" fmla="*/ 71 h 321"/>
                <a:gd name="T114" fmla="*/ 446 w 1268"/>
                <a:gd name="T115" fmla="*/ 47 h 321"/>
                <a:gd name="T116" fmla="*/ 618 w 1268"/>
                <a:gd name="T117" fmla="*/ 32 h 321"/>
                <a:gd name="T118" fmla="*/ 674 w 1268"/>
                <a:gd name="T119" fmla="*/ 20 h 321"/>
                <a:gd name="T120" fmla="*/ 757 w 1268"/>
                <a:gd name="T121" fmla="*/ 2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466" name="Freeform 418">
              <a:extLst>
                <a:ext uri="{FF2B5EF4-FFF2-40B4-BE49-F238E27FC236}">
                  <a16:creationId xmlns:a16="http://schemas.microsoft.com/office/drawing/2014/main" id="{6678EDB9-D85B-4044-8BCE-8DB797A0A662}"/>
                </a:ext>
              </a:extLst>
            </p:cNvPr>
            <p:cNvSpPr>
              <a:spLocks/>
            </p:cNvSpPr>
            <p:nvPr/>
          </p:nvSpPr>
          <p:spPr bwMode="auto">
            <a:xfrm>
              <a:off x="553" y="1660"/>
              <a:ext cx="51" cy="38"/>
            </a:xfrm>
            <a:custGeom>
              <a:avLst/>
              <a:gdLst>
                <a:gd name="T0" fmla="*/ 0 w 160"/>
                <a:gd name="T1" fmla="*/ 0 h 117"/>
                <a:gd name="T2" fmla="*/ 1 w 160"/>
                <a:gd name="T3" fmla="*/ 10 h 117"/>
                <a:gd name="T4" fmla="*/ 4 w 160"/>
                <a:gd name="T5" fmla="*/ 19 h 117"/>
                <a:gd name="T6" fmla="*/ 9 w 160"/>
                <a:gd name="T7" fmla="*/ 29 h 117"/>
                <a:gd name="T8" fmla="*/ 15 w 160"/>
                <a:gd name="T9" fmla="*/ 39 h 117"/>
                <a:gd name="T10" fmla="*/ 22 w 160"/>
                <a:gd name="T11" fmla="*/ 48 h 117"/>
                <a:gd name="T12" fmla="*/ 31 w 160"/>
                <a:gd name="T13" fmla="*/ 59 h 117"/>
                <a:gd name="T14" fmla="*/ 41 w 160"/>
                <a:gd name="T15" fmla="*/ 68 h 117"/>
                <a:gd name="T16" fmla="*/ 51 w 160"/>
                <a:gd name="T17" fmla="*/ 77 h 117"/>
                <a:gd name="T18" fmla="*/ 62 w 160"/>
                <a:gd name="T19" fmla="*/ 85 h 117"/>
                <a:gd name="T20" fmla="*/ 73 w 160"/>
                <a:gd name="T21" fmla="*/ 93 h 117"/>
                <a:gd name="T22" fmla="*/ 84 w 160"/>
                <a:gd name="T23" fmla="*/ 99 h 117"/>
                <a:gd name="T24" fmla="*/ 95 w 160"/>
                <a:gd name="T25" fmla="*/ 105 h 117"/>
                <a:gd name="T26" fmla="*/ 106 w 160"/>
                <a:gd name="T27" fmla="*/ 111 h 117"/>
                <a:gd name="T28" fmla="*/ 116 w 160"/>
                <a:gd name="T29" fmla="*/ 114 h 117"/>
                <a:gd name="T30" fmla="*/ 124 w 160"/>
                <a:gd name="T31" fmla="*/ 117 h 117"/>
                <a:gd name="T32" fmla="*/ 133 w 160"/>
                <a:gd name="T33" fmla="*/ 117 h 117"/>
                <a:gd name="T34" fmla="*/ 139 w 160"/>
                <a:gd name="T35" fmla="*/ 116 h 117"/>
                <a:gd name="T36" fmla="*/ 146 w 160"/>
                <a:gd name="T37" fmla="*/ 113 h 117"/>
                <a:gd name="T38" fmla="*/ 153 w 160"/>
                <a:gd name="T39" fmla="*/ 110 h 117"/>
                <a:gd name="T40" fmla="*/ 160 w 160"/>
                <a:gd name="T41" fmla="*/ 104 h 117"/>
                <a:gd name="T42" fmla="*/ 150 w 160"/>
                <a:gd name="T43" fmla="*/ 91 h 117"/>
                <a:gd name="T44" fmla="*/ 141 w 160"/>
                <a:gd name="T45" fmla="*/ 79 h 117"/>
                <a:gd name="T46" fmla="*/ 138 w 160"/>
                <a:gd name="T47" fmla="*/ 73 h 117"/>
                <a:gd name="T48" fmla="*/ 135 w 160"/>
                <a:gd name="T49" fmla="*/ 66 h 117"/>
                <a:gd name="T50" fmla="*/ 133 w 160"/>
                <a:gd name="T51" fmla="*/ 58 h 117"/>
                <a:gd name="T52" fmla="*/ 133 w 160"/>
                <a:gd name="T53" fmla="*/ 49 h 117"/>
                <a:gd name="T54" fmla="*/ 127 w 160"/>
                <a:gd name="T55" fmla="*/ 48 h 117"/>
                <a:gd name="T56" fmla="*/ 118 w 160"/>
                <a:gd name="T57" fmla="*/ 45 h 117"/>
                <a:gd name="T58" fmla="*/ 108 w 160"/>
                <a:gd name="T59" fmla="*/ 40 h 117"/>
                <a:gd name="T60" fmla="*/ 97 w 160"/>
                <a:gd name="T61" fmla="*/ 34 h 117"/>
                <a:gd name="T62" fmla="*/ 87 w 160"/>
                <a:gd name="T63" fmla="*/ 28 h 117"/>
                <a:gd name="T64" fmla="*/ 77 w 160"/>
                <a:gd name="T65" fmla="*/ 21 h 117"/>
                <a:gd name="T66" fmla="*/ 74 w 160"/>
                <a:gd name="T67" fmla="*/ 17 h 117"/>
                <a:gd name="T68" fmla="*/ 71 w 160"/>
                <a:gd name="T69" fmla="*/ 13 h 117"/>
                <a:gd name="T70" fmla="*/ 68 w 160"/>
                <a:gd name="T71" fmla="*/ 10 h 117"/>
                <a:gd name="T72" fmla="*/ 66 w 160"/>
                <a:gd name="T73" fmla="*/ 6 h 117"/>
                <a:gd name="T74" fmla="*/ 60 w 160"/>
                <a:gd name="T75" fmla="*/ 6 h 117"/>
                <a:gd name="T76" fmla="*/ 52 w 160"/>
                <a:gd name="T77" fmla="*/ 6 h 117"/>
                <a:gd name="T78" fmla="*/ 43 w 160"/>
                <a:gd name="T79" fmla="*/ 4 h 117"/>
                <a:gd name="T80" fmla="*/ 33 w 160"/>
                <a:gd name="T81" fmla="*/ 0 h 117"/>
                <a:gd name="T82" fmla="*/ 0 w 160"/>
                <a:gd name="T8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467" name="Freeform 419">
              <a:extLst>
                <a:ext uri="{FF2B5EF4-FFF2-40B4-BE49-F238E27FC236}">
                  <a16:creationId xmlns:a16="http://schemas.microsoft.com/office/drawing/2014/main" id="{2211B5F0-C715-4238-A1E4-92BC3BF213D1}"/>
                </a:ext>
              </a:extLst>
            </p:cNvPr>
            <p:cNvSpPr>
              <a:spLocks/>
            </p:cNvSpPr>
            <p:nvPr/>
          </p:nvSpPr>
          <p:spPr bwMode="auto">
            <a:xfrm>
              <a:off x="527" y="1592"/>
              <a:ext cx="26" cy="46"/>
            </a:xfrm>
            <a:custGeom>
              <a:avLst/>
              <a:gdLst>
                <a:gd name="T0" fmla="*/ 40 w 80"/>
                <a:gd name="T1" fmla="*/ 123 h 141"/>
                <a:gd name="T2" fmla="*/ 80 w 80"/>
                <a:gd name="T3" fmla="*/ 36 h 141"/>
                <a:gd name="T4" fmla="*/ 80 w 80"/>
                <a:gd name="T5" fmla="*/ 18 h 141"/>
                <a:gd name="T6" fmla="*/ 68 w 80"/>
                <a:gd name="T7" fmla="*/ 17 h 141"/>
                <a:gd name="T8" fmla="*/ 59 w 80"/>
                <a:gd name="T9" fmla="*/ 16 h 141"/>
                <a:gd name="T10" fmla="*/ 53 w 80"/>
                <a:gd name="T11" fmla="*/ 14 h 141"/>
                <a:gd name="T12" fmla="*/ 47 w 80"/>
                <a:gd name="T13" fmla="*/ 11 h 141"/>
                <a:gd name="T14" fmla="*/ 44 w 80"/>
                <a:gd name="T15" fmla="*/ 8 h 141"/>
                <a:gd name="T16" fmla="*/ 42 w 80"/>
                <a:gd name="T17" fmla="*/ 5 h 141"/>
                <a:gd name="T18" fmla="*/ 41 w 80"/>
                <a:gd name="T19" fmla="*/ 2 h 141"/>
                <a:gd name="T20" fmla="*/ 40 w 80"/>
                <a:gd name="T21" fmla="*/ 0 h 141"/>
                <a:gd name="T22" fmla="*/ 0 w 80"/>
                <a:gd name="T23" fmla="*/ 0 h 141"/>
                <a:gd name="T24" fmla="*/ 0 w 80"/>
                <a:gd name="T25" fmla="*/ 23 h 141"/>
                <a:gd name="T26" fmla="*/ 0 w 80"/>
                <a:gd name="T27" fmla="*/ 40 h 141"/>
                <a:gd name="T28" fmla="*/ 0 w 80"/>
                <a:gd name="T29" fmla="*/ 52 h 141"/>
                <a:gd name="T30" fmla="*/ 0 w 80"/>
                <a:gd name="T31" fmla="*/ 61 h 141"/>
                <a:gd name="T32" fmla="*/ 1 w 80"/>
                <a:gd name="T33" fmla="*/ 69 h 141"/>
                <a:gd name="T34" fmla="*/ 3 w 80"/>
                <a:gd name="T35" fmla="*/ 78 h 141"/>
                <a:gd name="T36" fmla="*/ 7 w 80"/>
                <a:gd name="T37" fmla="*/ 88 h 141"/>
                <a:gd name="T38" fmla="*/ 11 w 80"/>
                <a:gd name="T39" fmla="*/ 99 h 141"/>
                <a:gd name="T40" fmla="*/ 20 w 80"/>
                <a:gd name="T41" fmla="*/ 121 h 141"/>
                <a:gd name="T42" fmla="*/ 27 w 80"/>
                <a:gd name="T43" fmla="*/ 141 h 141"/>
                <a:gd name="T44" fmla="*/ 31 w 80"/>
                <a:gd name="T45" fmla="*/ 135 h 141"/>
                <a:gd name="T46" fmla="*/ 33 w 80"/>
                <a:gd name="T47" fmla="*/ 129 h 141"/>
                <a:gd name="T48" fmla="*/ 34 w 80"/>
                <a:gd name="T49" fmla="*/ 127 h 141"/>
                <a:gd name="T50" fmla="*/ 36 w 80"/>
                <a:gd name="T51" fmla="*/ 125 h 141"/>
                <a:gd name="T52" fmla="*/ 38 w 80"/>
                <a:gd name="T53" fmla="*/ 123 h 141"/>
                <a:gd name="T54" fmla="*/ 40 w 80"/>
                <a:gd name="T55" fmla="*/ 12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468" name="Freeform 420">
              <a:extLst>
                <a:ext uri="{FF2B5EF4-FFF2-40B4-BE49-F238E27FC236}">
                  <a16:creationId xmlns:a16="http://schemas.microsoft.com/office/drawing/2014/main" id="{73836B60-D8A7-4C29-B3B8-191DAED36AAA}"/>
                </a:ext>
              </a:extLst>
            </p:cNvPr>
            <p:cNvSpPr>
              <a:spLocks/>
            </p:cNvSpPr>
            <p:nvPr/>
          </p:nvSpPr>
          <p:spPr bwMode="auto">
            <a:xfrm>
              <a:off x="1379" y="1383"/>
              <a:ext cx="83" cy="41"/>
            </a:xfrm>
            <a:custGeom>
              <a:avLst/>
              <a:gdLst>
                <a:gd name="T0" fmla="*/ 0 w 259"/>
                <a:gd name="T1" fmla="*/ 93 h 124"/>
                <a:gd name="T2" fmla="*/ 0 w 259"/>
                <a:gd name="T3" fmla="*/ 96 h 124"/>
                <a:gd name="T4" fmla="*/ 2 w 259"/>
                <a:gd name="T5" fmla="*/ 100 h 124"/>
                <a:gd name="T6" fmla="*/ 4 w 259"/>
                <a:gd name="T7" fmla="*/ 103 h 124"/>
                <a:gd name="T8" fmla="*/ 6 w 259"/>
                <a:gd name="T9" fmla="*/ 106 h 124"/>
                <a:gd name="T10" fmla="*/ 14 w 259"/>
                <a:gd name="T11" fmla="*/ 111 h 124"/>
                <a:gd name="T12" fmla="*/ 23 w 259"/>
                <a:gd name="T13" fmla="*/ 115 h 124"/>
                <a:gd name="T14" fmla="*/ 31 w 259"/>
                <a:gd name="T15" fmla="*/ 120 h 124"/>
                <a:gd name="T16" fmla="*/ 41 w 259"/>
                <a:gd name="T17" fmla="*/ 122 h 124"/>
                <a:gd name="T18" fmla="*/ 51 w 259"/>
                <a:gd name="T19" fmla="*/ 124 h 124"/>
                <a:gd name="T20" fmla="*/ 60 w 259"/>
                <a:gd name="T21" fmla="*/ 124 h 124"/>
                <a:gd name="T22" fmla="*/ 68 w 259"/>
                <a:gd name="T23" fmla="*/ 124 h 124"/>
                <a:gd name="T24" fmla="*/ 75 w 259"/>
                <a:gd name="T25" fmla="*/ 123 h 124"/>
                <a:gd name="T26" fmla="*/ 81 w 259"/>
                <a:gd name="T27" fmla="*/ 122 h 124"/>
                <a:gd name="T28" fmla="*/ 87 w 259"/>
                <a:gd name="T29" fmla="*/ 120 h 124"/>
                <a:gd name="T30" fmla="*/ 97 w 259"/>
                <a:gd name="T31" fmla="*/ 114 h 124"/>
                <a:gd name="T32" fmla="*/ 106 w 259"/>
                <a:gd name="T33" fmla="*/ 108 h 124"/>
                <a:gd name="T34" fmla="*/ 115 w 259"/>
                <a:gd name="T35" fmla="*/ 103 h 124"/>
                <a:gd name="T36" fmla="*/ 125 w 259"/>
                <a:gd name="T37" fmla="*/ 98 h 124"/>
                <a:gd name="T38" fmla="*/ 130 w 259"/>
                <a:gd name="T39" fmla="*/ 96 h 124"/>
                <a:gd name="T40" fmla="*/ 137 w 259"/>
                <a:gd name="T41" fmla="*/ 94 h 124"/>
                <a:gd name="T42" fmla="*/ 145 w 259"/>
                <a:gd name="T43" fmla="*/ 93 h 124"/>
                <a:gd name="T44" fmla="*/ 152 w 259"/>
                <a:gd name="T45" fmla="*/ 93 h 124"/>
                <a:gd name="T46" fmla="*/ 162 w 259"/>
                <a:gd name="T47" fmla="*/ 94 h 124"/>
                <a:gd name="T48" fmla="*/ 171 w 259"/>
                <a:gd name="T49" fmla="*/ 96 h 124"/>
                <a:gd name="T50" fmla="*/ 180 w 259"/>
                <a:gd name="T51" fmla="*/ 99 h 124"/>
                <a:gd name="T52" fmla="*/ 188 w 259"/>
                <a:gd name="T53" fmla="*/ 103 h 124"/>
                <a:gd name="T54" fmla="*/ 204 w 259"/>
                <a:gd name="T55" fmla="*/ 111 h 124"/>
                <a:gd name="T56" fmla="*/ 219 w 259"/>
                <a:gd name="T57" fmla="*/ 117 h 124"/>
                <a:gd name="T58" fmla="*/ 259 w 259"/>
                <a:gd name="T59" fmla="*/ 117 h 124"/>
                <a:gd name="T60" fmla="*/ 259 w 259"/>
                <a:gd name="T61" fmla="*/ 99 h 124"/>
                <a:gd name="T62" fmla="*/ 252 w 259"/>
                <a:gd name="T63" fmla="*/ 98 h 124"/>
                <a:gd name="T64" fmla="*/ 244 w 259"/>
                <a:gd name="T65" fmla="*/ 96 h 124"/>
                <a:gd name="T66" fmla="*/ 236 w 259"/>
                <a:gd name="T67" fmla="*/ 94 h 124"/>
                <a:gd name="T68" fmla="*/ 226 w 259"/>
                <a:gd name="T69" fmla="*/ 93 h 124"/>
                <a:gd name="T70" fmla="*/ 230 w 259"/>
                <a:gd name="T71" fmla="*/ 85 h 124"/>
                <a:gd name="T72" fmla="*/ 236 w 259"/>
                <a:gd name="T73" fmla="*/ 79 h 124"/>
                <a:gd name="T74" fmla="*/ 240 w 259"/>
                <a:gd name="T75" fmla="*/ 74 h 124"/>
                <a:gd name="T76" fmla="*/ 246 w 259"/>
                <a:gd name="T77" fmla="*/ 69 h 124"/>
                <a:gd name="T78" fmla="*/ 238 w 259"/>
                <a:gd name="T79" fmla="*/ 61 h 124"/>
                <a:gd name="T80" fmla="*/ 230 w 259"/>
                <a:gd name="T81" fmla="*/ 56 h 124"/>
                <a:gd name="T82" fmla="*/ 222 w 259"/>
                <a:gd name="T83" fmla="*/ 50 h 124"/>
                <a:gd name="T84" fmla="*/ 214 w 259"/>
                <a:gd name="T85" fmla="*/ 46 h 124"/>
                <a:gd name="T86" fmla="*/ 197 w 259"/>
                <a:gd name="T87" fmla="*/ 37 h 124"/>
                <a:gd name="T88" fmla="*/ 182 w 259"/>
                <a:gd name="T89" fmla="*/ 30 h 124"/>
                <a:gd name="T90" fmla="*/ 166 w 259"/>
                <a:gd name="T91" fmla="*/ 23 h 124"/>
                <a:gd name="T92" fmla="*/ 153 w 259"/>
                <a:gd name="T93" fmla="*/ 17 h 124"/>
                <a:gd name="T94" fmla="*/ 147 w 259"/>
                <a:gd name="T95" fmla="*/ 13 h 124"/>
                <a:gd name="T96" fmla="*/ 141 w 259"/>
                <a:gd name="T97" fmla="*/ 10 h 124"/>
                <a:gd name="T98" fmla="*/ 137 w 259"/>
                <a:gd name="T99" fmla="*/ 5 h 124"/>
                <a:gd name="T100" fmla="*/ 132 w 259"/>
                <a:gd name="T101" fmla="*/ 0 h 124"/>
                <a:gd name="T102" fmla="*/ 124 w 259"/>
                <a:gd name="T103" fmla="*/ 3 h 124"/>
                <a:gd name="T104" fmla="*/ 114 w 259"/>
                <a:gd name="T105" fmla="*/ 7 h 124"/>
                <a:gd name="T106" fmla="*/ 105 w 259"/>
                <a:gd name="T107" fmla="*/ 12 h 124"/>
                <a:gd name="T108" fmla="*/ 95 w 259"/>
                <a:gd name="T109" fmla="*/ 17 h 124"/>
                <a:gd name="T110" fmla="*/ 75 w 259"/>
                <a:gd name="T111" fmla="*/ 29 h 124"/>
                <a:gd name="T112" fmla="*/ 57 w 259"/>
                <a:gd name="T113" fmla="*/ 42 h 124"/>
                <a:gd name="T114" fmla="*/ 38 w 259"/>
                <a:gd name="T115" fmla="*/ 56 h 124"/>
                <a:gd name="T116" fmla="*/ 23 w 259"/>
                <a:gd name="T117" fmla="*/ 70 h 124"/>
                <a:gd name="T118" fmla="*/ 9 w 259"/>
                <a:gd name="T119" fmla="*/ 83 h 124"/>
                <a:gd name="T120" fmla="*/ 0 w 259"/>
                <a:gd name="T121" fmla="*/ 9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469" name="Freeform 421">
              <a:extLst>
                <a:ext uri="{FF2B5EF4-FFF2-40B4-BE49-F238E27FC236}">
                  <a16:creationId xmlns:a16="http://schemas.microsoft.com/office/drawing/2014/main" id="{07C5B435-F392-47D1-A8AD-94FA97DB92A6}"/>
                </a:ext>
              </a:extLst>
            </p:cNvPr>
            <p:cNvSpPr>
              <a:spLocks/>
            </p:cNvSpPr>
            <p:nvPr/>
          </p:nvSpPr>
          <p:spPr bwMode="auto">
            <a:xfrm>
              <a:off x="1509" y="1389"/>
              <a:ext cx="38" cy="19"/>
            </a:xfrm>
            <a:custGeom>
              <a:avLst/>
              <a:gdLst>
                <a:gd name="T0" fmla="*/ 0 w 119"/>
                <a:gd name="T1" fmla="*/ 32 h 57"/>
                <a:gd name="T2" fmla="*/ 7 w 119"/>
                <a:gd name="T3" fmla="*/ 35 h 57"/>
                <a:gd name="T4" fmla="*/ 14 w 119"/>
                <a:gd name="T5" fmla="*/ 38 h 57"/>
                <a:gd name="T6" fmla="*/ 20 w 119"/>
                <a:gd name="T7" fmla="*/ 42 h 57"/>
                <a:gd name="T8" fmla="*/ 26 w 119"/>
                <a:gd name="T9" fmla="*/ 47 h 57"/>
                <a:gd name="T10" fmla="*/ 32 w 119"/>
                <a:gd name="T11" fmla="*/ 51 h 57"/>
                <a:gd name="T12" fmla="*/ 36 w 119"/>
                <a:gd name="T13" fmla="*/ 54 h 57"/>
                <a:gd name="T14" fmla="*/ 41 w 119"/>
                <a:gd name="T15" fmla="*/ 56 h 57"/>
                <a:gd name="T16" fmla="*/ 47 w 119"/>
                <a:gd name="T17" fmla="*/ 57 h 57"/>
                <a:gd name="T18" fmla="*/ 55 w 119"/>
                <a:gd name="T19" fmla="*/ 57 h 57"/>
                <a:gd name="T20" fmla="*/ 62 w 119"/>
                <a:gd name="T21" fmla="*/ 56 h 57"/>
                <a:gd name="T22" fmla="*/ 70 w 119"/>
                <a:gd name="T23" fmla="*/ 55 h 57"/>
                <a:gd name="T24" fmla="*/ 77 w 119"/>
                <a:gd name="T25" fmla="*/ 53 h 57"/>
                <a:gd name="T26" fmla="*/ 83 w 119"/>
                <a:gd name="T27" fmla="*/ 50 h 57"/>
                <a:gd name="T28" fmla="*/ 89 w 119"/>
                <a:gd name="T29" fmla="*/ 48 h 57"/>
                <a:gd name="T30" fmla="*/ 93 w 119"/>
                <a:gd name="T31" fmla="*/ 44 h 57"/>
                <a:gd name="T32" fmla="*/ 97 w 119"/>
                <a:gd name="T33" fmla="*/ 40 h 57"/>
                <a:gd name="T34" fmla="*/ 106 w 119"/>
                <a:gd name="T35" fmla="*/ 32 h 57"/>
                <a:gd name="T36" fmla="*/ 112 w 119"/>
                <a:gd name="T37" fmla="*/ 23 h 57"/>
                <a:gd name="T38" fmla="*/ 116 w 119"/>
                <a:gd name="T39" fmla="*/ 13 h 57"/>
                <a:gd name="T40" fmla="*/ 119 w 119"/>
                <a:gd name="T41" fmla="*/ 1 h 57"/>
                <a:gd name="T42" fmla="*/ 101 w 119"/>
                <a:gd name="T43" fmla="*/ 0 h 57"/>
                <a:gd name="T44" fmla="*/ 82 w 119"/>
                <a:gd name="T45" fmla="*/ 0 h 57"/>
                <a:gd name="T46" fmla="*/ 63 w 119"/>
                <a:gd name="T47" fmla="*/ 2 h 57"/>
                <a:gd name="T48" fmla="*/ 45 w 119"/>
                <a:gd name="T49" fmla="*/ 5 h 57"/>
                <a:gd name="T50" fmla="*/ 36 w 119"/>
                <a:gd name="T51" fmla="*/ 7 h 57"/>
                <a:gd name="T52" fmla="*/ 28 w 119"/>
                <a:gd name="T53" fmla="*/ 10 h 57"/>
                <a:gd name="T54" fmla="*/ 22 w 119"/>
                <a:gd name="T55" fmla="*/ 13 h 57"/>
                <a:gd name="T56" fmla="*/ 15 w 119"/>
                <a:gd name="T57" fmla="*/ 16 h 57"/>
                <a:gd name="T58" fmla="*/ 10 w 119"/>
                <a:gd name="T59" fmla="*/ 19 h 57"/>
                <a:gd name="T60" fmla="*/ 5 w 119"/>
                <a:gd name="T61" fmla="*/ 23 h 57"/>
                <a:gd name="T62" fmla="*/ 2 w 119"/>
                <a:gd name="T63" fmla="*/ 27 h 57"/>
                <a:gd name="T64" fmla="*/ 0 w 119"/>
                <a:gd name="T65" fmla="*/ 3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470" name="Freeform 422">
              <a:extLst>
                <a:ext uri="{FF2B5EF4-FFF2-40B4-BE49-F238E27FC236}">
                  <a16:creationId xmlns:a16="http://schemas.microsoft.com/office/drawing/2014/main" id="{0B7A8DE5-ECD4-4412-88B8-62C7C6D0868B}"/>
                </a:ext>
              </a:extLst>
            </p:cNvPr>
            <p:cNvSpPr>
              <a:spLocks/>
            </p:cNvSpPr>
            <p:nvPr/>
          </p:nvSpPr>
          <p:spPr bwMode="auto">
            <a:xfrm>
              <a:off x="1554" y="1335"/>
              <a:ext cx="34" cy="17"/>
            </a:xfrm>
            <a:custGeom>
              <a:avLst/>
              <a:gdLst>
                <a:gd name="T0" fmla="*/ 0 w 107"/>
                <a:gd name="T1" fmla="*/ 50 h 52"/>
                <a:gd name="T2" fmla="*/ 6 w 107"/>
                <a:gd name="T3" fmla="*/ 51 h 52"/>
                <a:gd name="T4" fmla="*/ 9 w 107"/>
                <a:gd name="T5" fmla="*/ 52 h 52"/>
                <a:gd name="T6" fmla="*/ 13 w 107"/>
                <a:gd name="T7" fmla="*/ 52 h 52"/>
                <a:gd name="T8" fmla="*/ 17 w 107"/>
                <a:gd name="T9" fmla="*/ 52 h 52"/>
                <a:gd name="T10" fmla="*/ 24 w 107"/>
                <a:gd name="T11" fmla="*/ 50 h 52"/>
                <a:gd name="T12" fmla="*/ 34 w 107"/>
                <a:gd name="T13" fmla="*/ 50 h 52"/>
                <a:gd name="T14" fmla="*/ 43 w 107"/>
                <a:gd name="T15" fmla="*/ 49 h 52"/>
                <a:gd name="T16" fmla="*/ 53 w 107"/>
                <a:gd name="T17" fmla="*/ 48 h 52"/>
                <a:gd name="T18" fmla="*/ 62 w 107"/>
                <a:gd name="T19" fmla="*/ 47 h 52"/>
                <a:gd name="T20" fmla="*/ 70 w 107"/>
                <a:gd name="T21" fmla="*/ 43 h 52"/>
                <a:gd name="T22" fmla="*/ 79 w 107"/>
                <a:gd name="T23" fmla="*/ 40 h 52"/>
                <a:gd name="T24" fmla="*/ 88 w 107"/>
                <a:gd name="T25" fmla="*/ 36 h 52"/>
                <a:gd name="T26" fmla="*/ 97 w 107"/>
                <a:gd name="T27" fmla="*/ 31 h 52"/>
                <a:gd name="T28" fmla="*/ 107 w 107"/>
                <a:gd name="T29" fmla="*/ 24 h 52"/>
                <a:gd name="T30" fmla="*/ 107 w 107"/>
                <a:gd name="T31" fmla="*/ 0 h 52"/>
                <a:gd name="T32" fmla="*/ 98 w 107"/>
                <a:gd name="T33" fmla="*/ 1 h 52"/>
                <a:gd name="T34" fmla="*/ 86 w 107"/>
                <a:gd name="T35" fmla="*/ 3 h 52"/>
                <a:gd name="T36" fmla="*/ 72 w 107"/>
                <a:gd name="T37" fmla="*/ 7 h 52"/>
                <a:gd name="T38" fmla="*/ 56 w 107"/>
                <a:gd name="T39" fmla="*/ 13 h 52"/>
                <a:gd name="T40" fmla="*/ 41 w 107"/>
                <a:gd name="T41" fmla="*/ 20 h 52"/>
                <a:gd name="T42" fmla="*/ 25 w 107"/>
                <a:gd name="T43" fmla="*/ 28 h 52"/>
                <a:gd name="T44" fmla="*/ 19 w 107"/>
                <a:gd name="T45" fmla="*/ 33 h 52"/>
                <a:gd name="T46" fmla="*/ 12 w 107"/>
                <a:gd name="T47" fmla="*/ 38 h 52"/>
                <a:gd name="T48" fmla="*/ 6 w 107"/>
                <a:gd name="T49" fmla="*/ 43 h 52"/>
                <a:gd name="T50" fmla="*/ 0 w 107"/>
                <a:gd name="T51"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471" name="Freeform 423">
              <a:extLst>
                <a:ext uri="{FF2B5EF4-FFF2-40B4-BE49-F238E27FC236}">
                  <a16:creationId xmlns:a16="http://schemas.microsoft.com/office/drawing/2014/main" id="{39DB1DCA-846A-497E-B043-358635D17BEE}"/>
                </a:ext>
              </a:extLst>
            </p:cNvPr>
            <p:cNvSpPr>
              <a:spLocks/>
            </p:cNvSpPr>
            <p:nvPr/>
          </p:nvSpPr>
          <p:spPr bwMode="auto">
            <a:xfrm>
              <a:off x="1381" y="1244"/>
              <a:ext cx="79" cy="32"/>
            </a:xfrm>
            <a:custGeom>
              <a:avLst/>
              <a:gdLst>
                <a:gd name="T0" fmla="*/ 27 w 246"/>
                <a:gd name="T1" fmla="*/ 99 h 99"/>
                <a:gd name="T2" fmla="*/ 22 w 246"/>
                <a:gd name="T3" fmla="*/ 97 h 99"/>
                <a:gd name="T4" fmla="*/ 17 w 246"/>
                <a:gd name="T5" fmla="*/ 96 h 99"/>
                <a:gd name="T6" fmla="*/ 12 w 246"/>
                <a:gd name="T7" fmla="*/ 93 h 99"/>
                <a:gd name="T8" fmla="*/ 9 w 246"/>
                <a:gd name="T9" fmla="*/ 90 h 99"/>
                <a:gd name="T10" fmla="*/ 6 w 246"/>
                <a:gd name="T11" fmla="*/ 86 h 99"/>
                <a:gd name="T12" fmla="*/ 2 w 246"/>
                <a:gd name="T13" fmla="*/ 82 h 99"/>
                <a:gd name="T14" fmla="*/ 1 w 246"/>
                <a:gd name="T15" fmla="*/ 78 h 99"/>
                <a:gd name="T16" fmla="*/ 0 w 246"/>
                <a:gd name="T17" fmla="*/ 73 h 99"/>
                <a:gd name="T18" fmla="*/ 0 w 246"/>
                <a:gd name="T19" fmla="*/ 69 h 99"/>
                <a:gd name="T20" fmla="*/ 1 w 246"/>
                <a:gd name="T21" fmla="*/ 65 h 99"/>
                <a:gd name="T22" fmla="*/ 3 w 246"/>
                <a:gd name="T23" fmla="*/ 60 h 99"/>
                <a:gd name="T24" fmla="*/ 5 w 246"/>
                <a:gd name="T25" fmla="*/ 56 h 99"/>
                <a:gd name="T26" fmla="*/ 10 w 246"/>
                <a:gd name="T27" fmla="*/ 49 h 99"/>
                <a:gd name="T28" fmla="*/ 18 w 246"/>
                <a:gd name="T29" fmla="*/ 41 h 99"/>
                <a:gd name="T30" fmla="*/ 25 w 246"/>
                <a:gd name="T31" fmla="*/ 34 h 99"/>
                <a:gd name="T32" fmla="*/ 35 w 246"/>
                <a:gd name="T33" fmla="*/ 28 h 99"/>
                <a:gd name="T34" fmla="*/ 46 w 246"/>
                <a:gd name="T35" fmla="*/ 23 h 99"/>
                <a:gd name="T36" fmla="*/ 57 w 246"/>
                <a:gd name="T37" fmla="*/ 18 h 99"/>
                <a:gd name="T38" fmla="*/ 69 w 246"/>
                <a:gd name="T39" fmla="*/ 14 h 99"/>
                <a:gd name="T40" fmla="*/ 81 w 246"/>
                <a:gd name="T41" fmla="*/ 10 h 99"/>
                <a:gd name="T42" fmla="*/ 92 w 246"/>
                <a:gd name="T43" fmla="*/ 7 h 99"/>
                <a:gd name="T44" fmla="*/ 104 w 246"/>
                <a:gd name="T45" fmla="*/ 4 h 99"/>
                <a:gd name="T46" fmla="*/ 124 w 246"/>
                <a:gd name="T47" fmla="*/ 1 h 99"/>
                <a:gd name="T48" fmla="*/ 140 w 246"/>
                <a:gd name="T49" fmla="*/ 0 h 99"/>
                <a:gd name="T50" fmla="*/ 168 w 246"/>
                <a:gd name="T51" fmla="*/ 0 h 99"/>
                <a:gd name="T52" fmla="*/ 193 w 246"/>
                <a:gd name="T53" fmla="*/ 1 h 99"/>
                <a:gd name="T54" fmla="*/ 219 w 246"/>
                <a:gd name="T55" fmla="*/ 2 h 99"/>
                <a:gd name="T56" fmla="*/ 246 w 246"/>
                <a:gd name="T57" fmla="*/ 6 h 99"/>
                <a:gd name="T58" fmla="*/ 244 w 246"/>
                <a:gd name="T59" fmla="*/ 11 h 99"/>
                <a:gd name="T60" fmla="*/ 241 w 246"/>
                <a:gd name="T61" fmla="*/ 15 h 99"/>
                <a:gd name="T62" fmla="*/ 236 w 246"/>
                <a:gd name="T63" fmla="*/ 20 h 99"/>
                <a:gd name="T64" fmla="*/ 231 w 246"/>
                <a:gd name="T65" fmla="*/ 26 h 99"/>
                <a:gd name="T66" fmla="*/ 215 w 246"/>
                <a:gd name="T67" fmla="*/ 36 h 99"/>
                <a:gd name="T68" fmla="*/ 199 w 246"/>
                <a:gd name="T69" fmla="*/ 46 h 99"/>
                <a:gd name="T70" fmla="*/ 180 w 246"/>
                <a:gd name="T71" fmla="*/ 55 h 99"/>
                <a:gd name="T72" fmla="*/ 162 w 246"/>
                <a:gd name="T73" fmla="*/ 61 h 99"/>
                <a:gd name="T74" fmla="*/ 152 w 246"/>
                <a:gd name="T75" fmla="*/ 64 h 99"/>
                <a:gd name="T76" fmla="*/ 143 w 246"/>
                <a:gd name="T77" fmla="*/ 66 h 99"/>
                <a:gd name="T78" fmla="*/ 134 w 246"/>
                <a:gd name="T79" fmla="*/ 67 h 99"/>
                <a:gd name="T80" fmla="*/ 126 w 246"/>
                <a:gd name="T81" fmla="*/ 67 h 99"/>
                <a:gd name="T82" fmla="*/ 120 w 246"/>
                <a:gd name="T83" fmla="*/ 67 h 99"/>
                <a:gd name="T84" fmla="*/ 110 w 246"/>
                <a:gd name="T85" fmla="*/ 67 h 99"/>
                <a:gd name="T86" fmla="*/ 100 w 246"/>
                <a:gd name="T87" fmla="*/ 67 h 99"/>
                <a:gd name="T88" fmla="*/ 93 w 246"/>
                <a:gd name="T89" fmla="*/ 67 h 99"/>
                <a:gd name="T90" fmla="*/ 88 w 246"/>
                <a:gd name="T91" fmla="*/ 69 h 99"/>
                <a:gd name="T92" fmla="*/ 80 w 246"/>
                <a:gd name="T93" fmla="*/ 72 h 99"/>
                <a:gd name="T94" fmla="*/ 72 w 246"/>
                <a:gd name="T95" fmla="*/ 77 h 99"/>
                <a:gd name="T96" fmla="*/ 63 w 246"/>
                <a:gd name="T97" fmla="*/ 83 h 99"/>
                <a:gd name="T98" fmla="*/ 53 w 246"/>
                <a:gd name="T99" fmla="*/ 88 h 99"/>
                <a:gd name="T100" fmla="*/ 44 w 246"/>
                <a:gd name="T101" fmla="*/ 93 h 99"/>
                <a:gd name="T102" fmla="*/ 35 w 246"/>
                <a:gd name="T103" fmla="*/ 96 h 99"/>
                <a:gd name="T104" fmla="*/ 27 w 246"/>
                <a:gd name="T10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472" name="Freeform 424">
              <a:extLst>
                <a:ext uri="{FF2B5EF4-FFF2-40B4-BE49-F238E27FC236}">
                  <a16:creationId xmlns:a16="http://schemas.microsoft.com/office/drawing/2014/main" id="{EF19FBBA-44DD-4DB0-BA72-010503D859F6}"/>
                </a:ext>
              </a:extLst>
            </p:cNvPr>
            <p:cNvSpPr>
              <a:spLocks/>
            </p:cNvSpPr>
            <p:nvPr/>
          </p:nvSpPr>
          <p:spPr bwMode="auto">
            <a:xfrm>
              <a:off x="1294" y="1248"/>
              <a:ext cx="76" cy="40"/>
            </a:xfrm>
            <a:custGeom>
              <a:avLst/>
              <a:gdLst>
                <a:gd name="T0" fmla="*/ 33 w 233"/>
                <a:gd name="T1" fmla="*/ 88 h 123"/>
                <a:gd name="T2" fmla="*/ 10 w 233"/>
                <a:gd name="T3" fmla="*/ 78 h 123"/>
                <a:gd name="T4" fmla="*/ 0 w 233"/>
                <a:gd name="T5" fmla="*/ 55 h 123"/>
                <a:gd name="T6" fmla="*/ 20 w 233"/>
                <a:gd name="T7" fmla="*/ 37 h 123"/>
                <a:gd name="T8" fmla="*/ 40 w 233"/>
                <a:gd name="T9" fmla="*/ 37 h 123"/>
                <a:gd name="T10" fmla="*/ 61 w 233"/>
                <a:gd name="T11" fmla="*/ 37 h 123"/>
                <a:gd name="T12" fmla="*/ 72 w 233"/>
                <a:gd name="T13" fmla="*/ 36 h 123"/>
                <a:gd name="T14" fmla="*/ 83 w 233"/>
                <a:gd name="T15" fmla="*/ 33 h 123"/>
                <a:gd name="T16" fmla="*/ 104 w 233"/>
                <a:gd name="T17" fmla="*/ 23 h 123"/>
                <a:gd name="T18" fmla="*/ 123 w 233"/>
                <a:gd name="T19" fmla="*/ 11 h 123"/>
                <a:gd name="T20" fmla="*/ 146 w 233"/>
                <a:gd name="T21" fmla="*/ 0 h 123"/>
                <a:gd name="T22" fmla="*/ 161 w 233"/>
                <a:gd name="T23" fmla="*/ 8 h 123"/>
                <a:gd name="T24" fmla="*/ 181 w 233"/>
                <a:gd name="T25" fmla="*/ 12 h 123"/>
                <a:gd name="T26" fmla="*/ 190 w 233"/>
                <a:gd name="T27" fmla="*/ 10 h 123"/>
                <a:gd name="T28" fmla="*/ 201 w 233"/>
                <a:gd name="T29" fmla="*/ 6 h 123"/>
                <a:gd name="T30" fmla="*/ 213 w 233"/>
                <a:gd name="T31" fmla="*/ 0 h 123"/>
                <a:gd name="T32" fmla="*/ 232 w 233"/>
                <a:gd name="T33" fmla="*/ 6 h 123"/>
                <a:gd name="T34" fmla="*/ 228 w 233"/>
                <a:gd name="T35" fmla="*/ 18 h 123"/>
                <a:gd name="T36" fmla="*/ 219 w 233"/>
                <a:gd name="T37" fmla="*/ 25 h 123"/>
                <a:gd name="T38" fmla="*/ 207 w 233"/>
                <a:gd name="T39" fmla="*/ 30 h 123"/>
                <a:gd name="T40" fmla="*/ 201 w 233"/>
                <a:gd name="T41" fmla="*/ 43 h 123"/>
                <a:gd name="T42" fmla="*/ 206 w 233"/>
                <a:gd name="T43" fmla="*/ 62 h 123"/>
                <a:gd name="T44" fmla="*/ 185 w 233"/>
                <a:gd name="T45" fmla="*/ 85 h 123"/>
                <a:gd name="T46" fmla="*/ 157 w 233"/>
                <a:gd name="T47" fmla="*/ 96 h 123"/>
                <a:gd name="T48" fmla="*/ 139 w 233"/>
                <a:gd name="T49" fmla="*/ 98 h 123"/>
                <a:gd name="T50" fmla="*/ 116 w 233"/>
                <a:gd name="T51" fmla="*/ 100 h 123"/>
                <a:gd name="T52" fmla="*/ 96 w 233"/>
                <a:gd name="T53" fmla="*/ 106 h 123"/>
                <a:gd name="T54" fmla="*/ 82 w 233"/>
                <a:gd name="T55" fmla="*/ 115 h 123"/>
                <a:gd name="T56" fmla="*/ 67 w 233"/>
                <a:gd name="T57" fmla="*/ 122 h 123"/>
                <a:gd name="T58" fmla="*/ 58 w 233"/>
                <a:gd name="T59" fmla="*/ 122 h 123"/>
                <a:gd name="T60" fmla="*/ 53 w 233"/>
                <a:gd name="T61" fmla="*/ 115 h 123"/>
                <a:gd name="T62" fmla="*/ 48 w 233"/>
                <a:gd name="T63" fmla="*/ 10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473" name="Freeform 425">
              <a:extLst>
                <a:ext uri="{FF2B5EF4-FFF2-40B4-BE49-F238E27FC236}">
                  <a16:creationId xmlns:a16="http://schemas.microsoft.com/office/drawing/2014/main" id="{0442BE0A-9C7E-4045-9360-19ADC00B89DB}"/>
                </a:ext>
              </a:extLst>
            </p:cNvPr>
            <p:cNvSpPr>
              <a:spLocks/>
            </p:cNvSpPr>
            <p:nvPr/>
          </p:nvSpPr>
          <p:spPr bwMode="auto">
            <a:xfrm>
              <a:off x="983" y="1236"/>
              <a:ext cx="157" cy="56"/>
            </a:xfrm>
            <a:custGeom>
              <a:avLst/>
              <a:gdLst>
                <a:gd name="T0" fmla="*/ 0 w 484"/>
                <a:gd name="T1" fmla="*/ 147 h 172"/>
                <a:gd name="T2" fmla="*/ 3 w 484"/>
                <a:gd name="T3" fmla="*/ 156 h 172"/>
                <a:gd name="T4" fmla="*/ 9 w 484"/>
                <a:gd name="T5" fmla="*/ 162 h 172"/>
                <a:gd name="T6" fmla="*/ 17 w 484"/>
                <a:gd name="T7" fmla="*/ 167 h 172"/>
                <a:gd name="T8" fmla="*/ 31 w 484"/>
                <a:gd name="T9" fmla="*/ 170 h 172"/>
                <a:gd name="T10" fmla="*/ 51 w 484"/>
                <a:gd name="T11" fmla="*/ 172 h 172"/>
                <a:gd name="T12" fmla="*/ 73 w 484"/>
                <a:gd name="T13" fmla="*/ 172 h 172"/>
                <a:gd name="T14" fmla="*/ 99 w 484"/>
                <a:gd name="T15" fmla="*/ 167 h 172"/>
                <a:gd name="T16" fmla="*/ 139 w 484"/>
                <a:gd name="T17" fmla="*/ 156 h 172"/>
                <a:gd name="T18" fmla="*/ 189 w 484"/>
                <a:gd name="T19" fmla="*/ 135 h 172"/>
                <a:gd name="T20" fmla="*/ 240 w 484"/>
                <a:gd name="T21" fmla="*/ 113 h 172"/>
                <a:gd name="T22" fmla="*/ 287 w 484"/>
                <a:gd name="T23" fmla="*/ 100 h 172"/>
                <a:gd name="T24" fmla="*/ 350 w 484"/>
                <a:gd name="T25" fmla="*/ 87 h 172"/>
                <a:gd name="T26" fmla="*/ 401 w 484"/>
                <a:gd name="T27" fmla="*/ 75 h 172"/>
                <a:gd name="T28" fmla="*/ 434 w 484"/>
                <a:gd name="T29" fmla="*/ 64 h 172"/>
                <a:gd name="T30" fmla="*/ 461 w 484"/>
                <a:gd name="T31" fmla="*/ 52 h 172"/>
                <a:gd name="T32" fmla="*/ 475 w 484"/>
                <a:gd name="T33" fmla="*/ 42 h 172"/>
                <a:gd name="T34" fmla="*/ 482 w 484"/>
                <a:gd name="T35" fmla="*/ 35 h 172"/>
                <a:gd name="T36" fmla="*/ 449 w 484"/>
                <a:gd name="T37" fmla="*/ 26 h 172"/>
                <a:gd name="T38" fmla="*/ 387 w 484"/>
                <a:gd name="T39" fmla="*/ 16 h 172"/>
                <a:gd name="T40" fmla="*/ 331 w 484"/>
                <a:gd name="T41" fmla="*/ 6 h 172"/>
                <a:gd name="T42" fmla="*/ 272 w 484"/>
                <a:gd name="T43" fmla="*/ 0 h 172"/>
                <a:gd name="T44" fmla="*/ 225 w 484"/>
                <a:gd name="T45" fmla="*/ 0 h 172"/>
                <a:gd name="T46" fmla="*/ 203 w 484"/>
                <a:gd name="T47" fmla="*/ 4 h 172"/>
                <a:gd name="T48" fmla="*/ 186 w 484"/>
                <a:gd name="T49" fmla="*/ 8 h 172"/>
                <a:gd name="T50" fmla="*/ 176 w 484"/>
                <a:gd name="T51" fmla="*/ 6 h 172"/>
                <a:gd name="T52" fmla="*/ 169 w 484"/>
                <a:gd name="T53" fmla="*/ 3 h 172"/>
                <a:gd name="T54" fmla="*/ 165 w 484"/>
                <a:gd name="T55" fmla="*/ 8 h 172"/>
                <a:gd name="T56" fmla="*/ 161 w 484"/>
                <a:gd name="T57" fmla="*/ 24 h 172"/>
                <a:gd name="T58" fmla="*/ 154 w 484"/>
                <a:gd name="T59" fmla="*/ 36 h 172"/>
                <a:gd name="T60" fmla="*/ 144 w 484"/>
                <a:gd name="T61" fmla="*/ 46 h 172"/>
                <a:gd name="T62" fmla="*/ 127 w 484"/>
                <a:gd name="T63" fmla="*/ 58 h 172"/>
                <a:gd name="T64" fmla="*/ 97 w 484"/>
                <a:gd name="T65" fmla="*/ 69 h 172"/>
                <a:gd name="T66" fmla="*/ 66 w 484"/>
                <a:gd name="T67" fmla="*/ 78 h 172"/>
                <a:gd name="T68" fmla="*/ 38 w 484"/>
                <a:gd name="T69" fmla="*/ 88 h 172"/>
                <a:gd name="T70" fmla="*/ 19 w 484"/>
                <a:gd name="T71" fmla="*/ 98 h 172"/>
                <a:gd name="T72" fmla="*/ 10 w 484"/>
                <a:gd name="T73" fmla="*/ 107 h 172"/>
                <a:gd name="T74" fmla="*/ 3 w 484"/>
                <a:gd name="T75" fmla="*/ 119 h 172"/>
                <a:gd name="T76" fmla="*/ 0 w 484"/>
                <a:gd name="T77" fmla="*/ 13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474" name="Freeform 426">
              <a:extLst>
                <a:ext uri="{FF2B5EF4-FFF2-40B4-BE49-F238E27FC236}">
                  <a16:creationId xmlns:a16="http://schemas.microsoft.com/office/drawing/2014/main" id="{156F4B1E-AA83-4D2E-9283-216724D01D83}"/>
                </a:ext>
              </a:extLst>
            </p:cNvPr>
            <p:cNvSpPr>
              <a:spLocks/>
            </p:cNvSpPr>
            <p:nvPr/>
          </p:nvSpPr>
          <p:spPr bwMode="auto">
            <a:xfrm>
              <a:off x="1043" y="1255"/>
              <a:ext cx="221" cy="79"/>
            </a:xfrm>
            <a:custGeom>
              <a:avLst/>
              <a:gdLst>
                <a:gd name="T0" fmla="*/ 317 w 684"/>
                <a:gd name="T1" fmla="*/ 5 h 240"/>
                <a:gd name="T2" fmla="*/ 304 w 684"/>
                <a:gd name="T3" fmla="*/ 27 h 240"/>
                <a:gd name="T4" fmla="*/ 297 w 684"/>
                <a:gd name="T5" fmla="*/ 41 h 240"/>
                <a:gd name="T6" fmla="*/ 299 w 684"/>
                <a:gd name="T7" fmla="*/ 43 h 240"/>
                <a:gd name="T8" fmla="*/ 337 w 684"/>
                <a:gd name="T9" fmla="*/ 39 h 240"/>
                <a:gd name="T10" fmla="*/ 372 w 684"/>
                <a:gd name="T11" fmla="*/ 19 h 240"/>
                <a:gd name="T12" fmla="*/ 379 w 684"/>
                <a:gd name="T13" fmla="*/ 38 h 240"/>
                <a:gd name="T14" fmla="*/ 377 w 684"/>
                <a:gd name="T15" fmla="*/ 55 h 240"/>
                <a:gd name="T16" fmla="*/ 405 w 684"/>
                <a:gd name="T17" fmla="*/ 69 h 240"/>
                <a:gd name="T18" fmla="*/ 511 w 684"/>
                <a:gd name="T19" fmla="*/ 51 h 240"/>
                <a:gd name="T20" fmla="*/ 514 w 684"/>
                <a:gd name="T21" fmla="*/ 70 h 240"/>
                <a:gd name="T22" fmla="*/ 541 w 684"/>
                <a:gd name="T23" fmla="*/ 63 h 240"/>
                <a:gd name="T24" fmla="*/ 557 w 684"/>
                <a:gd name="T25" fmla="*/ 45 h 240"/>
                <a:gd name="T26" fmla="*/ 558 w 684"/>
                <a:gd name="T27" fmla="*/ 19 h 240"/>
                <a:gd name="T28" fmla="*/ 563 w 684"/>
                <a:gd name="T29" fmla="*/ 8 h 240"/>
                <a:gd name="T30" fmla="*/ 579 w 684"/>
                <a:gd name="T31" fmla="*/ 0 h 240"/>
                <a:gd name="T32" fmla="*/ 624 w 684"/>
                <a:gd name="T33" fmla="*/ 3 h 240"/>
                <a:gd name="T34" fmla="*/ 645 w 684"/>
                <a:gd name="T35" fmla="*/ 0 h 240"/>
                <a:gd name="T36" fmla="*/ 657 w 684"/>
                <a:gd name="T37" fmla="*/ 39 h 240"/>
                <a:gd name="T38" fmla="*/ 653 w 684"/>
                <a:gd name="T39" fmla="*/ 70 h 240"/>
                <a:gd name="T40" fmla="*/ 637 w 684"/>
                <a:gd name="T41" fmla="*/ 101 h 240"/>
                <a:gd name="T42" fmla="*/ 618 w 684"/>
                <a:gd name="T43" fmla="*/ 124 h 240"/>
                <a:gd name="T44" fmla="*/ 648 w 684"/>
                <a:gd name="T45" fmla="*/ 137 h 240"/>
                <a:gd name="T46" fmla="*/ 672 w 684"/>
                <a:gd name="T47" fmla="*/ 145 h 240"/>
                <a:gd name="T48" fmla="*/ 684 w 684"/>
                <a:gd name="T49" fmla="*/ 180 h 240"/>
                <a:gd name="T50" fmla="*/ 639 w 684"/>
                <a:gd name="T51" fmla="*/ 185 h 240"/>
                <a:gd name="T52" fmla="*/ 608 w 684"/>
                <a:gd name="T53" fmla="*/ 181 h 240"/>
                <a:gd name="T54" fmla="*/ 574 w 684"/>
                <a:gd name="T55" fmla="*/ 180 h 240"/>
                <a:gd name="T56" fmla="*/ 564 w 684"/>
                <a:gd name="T57" fmla="*/ 184 h 240"/>
                <a:gd name="T58" fmla="*/ 542 w 684"/>
                <a:gd name="T59" fmla="*/ 200 h 240"/>
                <a:gd name="T60" fmla="*/ 524 w 684"/>
                <a:gd name="T61" fmla="*/ 209 h 240"/>
                <a:gd name="T62" fmla="*/ 493 w 684"/>
                <a:gd name="T63" fmla="*/ 209 h 240"/>
                <a:gd name="T64" fmla="*/ 452 w 684"/>
                <a:gd name="T65" fmla="*/ 204 h 240"/>
                <a:gd name="T66" fmla="*/ 422 w 684"/>
                <a:gd name="T67" fmla="*/ 198 h 240"/>
                <a:gd name="T68" fmla="*/ 337 w 684"/>
                <a:gd name="T69" fmla="*/ 211 h 240"/>
                <a:gd name="T70" fmla="*/ 231 w 684"/>
                <a:gd name="T71" fmla="*/ 230 h 240"/>
                <a:gd name="T72" fmla="*/ 169 w 684"/>
                <a:gd name="T73" fmla="*/ 238 h 240"/>
                <a:gd name="T74" fmla="*/ 124 w 684"/>
                <a:gd name="T75" fmla="*/ 238 h 240"/>
                <a:gd name="T76" fmla="*/ 100 w 684"/>
                <a:gd name="T77" fmla="*/ 228 h 240"/>
                <a:gd name="T78" fmla="*/ 67 w 684"/>
                <a:gd name="T79" fmla="*/ 208 h 240"/>
                <a:gd name="T80" fmla="*/ 29 w 684"/>
                <a:gd name="T81" fmla="*/ 196 h 240"/>
                <a:gd name="T82" fmla="*/ 0 w 684"/>
                <a:gd name="T83" fmla="*/ 173 h 240"/>
                <a:gd name="T84" fmla="*/ 64 w 684"/>
                <a:gd name="T85" fmla="*/ 159 h 240"/>
                <a:gd name="T86" fmla="*/ 100 w 684"/>
                <a:gd name="T87" fmla="*/ 154 h 240"/>
                <a:gd name="T88" fmla="*/ 156 w 684"/>
                <a:gd name="T89" fmla="*/ 160 h 240"/>
                <a:gd name="T90" fmla="*/ 201 w 684"/>
                <a:gd name="T91" fmla="*/ 165 h 240"/>
                <a:gd name="T92" fmla="*/ 224 w 684"/>
                <a:gd name="T93" fmla="*/ 162 h 240"/>
                <a:gd name="T94" fmla="*/ 26 w 684"/>
                <a:gd name="T95" fmla="*/ 136 h 240"/>
                <a:gd name="T96" fmla="*/ 52 w 684"/>
                <a:gd name="T97" fmla="*/ 128 h 240"/>
                <a:gd name="T98" fmla="*/ 109 w 684"/>
                <a:gd name="T99" fmla="*/ 117 h 240"/>
                <a:gd name="T100" fmla="*/ 165 w 684"/>
                <a:gd name="T101" fmla="*/ 108 h 240"/>
                <a:gd name="T102" fmla="*/ 187 w 684"/>
                <a:gd name="T103" fmla="*/ 99 h 240"/>
                <a:gd name="T104" fmla="*/ 166 w 684"/>
                <a:gd name="T105" fmla="*/ 93 h 240"/>
                <a:gd name="T106" fmla="*/ 125 w 684"/>
                <a:gd name="T107" fmla="*/ 98 h 240"/>
                <a:gd name="T108" fmla="*/ 71 w 684"/>
                <a:gd name="T109" fmla="*/ 110 h 240"/>
                <a:gd name="T110" fmla="*/ 52 w 684"/>
                <a:gd name="T111" fmla="*/ 106 h 240"/>
                <a:gd name="T112" fmla="*/ 55 w 684"/>
                <a:gd name="T113" fmla="*/ 90 h 240"/>
                <a:gd name="T114" fmla="*/ 54 w 684"/>
                <a:gd name="T115" fmla="*/ 81 h 240"/>
                <a:gd name="T116" fmla="*/ 59 w 684"/>
                <a:gd name="T117" fmla="*/ 7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475" name="Freeform 427">
              <a:extLst>
                <a:ext uri="{FF2B5EF4-FFF2-40B4-BE49-F238E27FC236}">
                  <a16:creationId xmlns:a16="http://schemas.microsoft.com/office/drawing/2014/main" id="{EC139B52-5C9F-4817-8912-4C901AFE7902}"/>
                </a:ext>
              </a:extLst>
            </p:cNvPr>
            <p:cNvSpPr>
              <a:spLocks/>
            </p:cNvSpPr>
            <p:nvPr/>
          </p:nvSpPr>
          <p:spPr bwMode="auto">
            <a:xfrm>
              <a:off x="1645" y="1643"/>
              <a:ext cx="108" cy="93"/>
            </a:xfrm>
            <a:custGeom>
              <a:avLst/>
              <a:gdLst>
                <a:gd name="T0" fmla="*/ 180 w 332"/>
                <a:gd name="T1" fmla="*/ 38 h 287"/>
                <a:gd name="T2" fmla="*/ 202 w 332"/>
                <a:gd name="T3" fmla="*/ 24 h 287"/>
                <a:gd name="T4" fmla="*/ 226 w 332"/>
                <a:gd name="T5" fmla="*/ 7 h 287"/>
                <a:gd name="T6" fmla="*/ 240 w 332"/>
                <a:gd name="T7" fmla="*/ 1 h 287"/>
                <a:gd name="T8" fmla="*/ 246 w 332"/>
                <a:gd name="T9" fmla="*/ 1 h 287"/>
                <a:gd name="T10" fmla="*/ 245 w 332"/>
                <a:gd name="T11" fmla="*/ 12 h 287"/>
                <a:gd name="T12" fmla="*/ 234 w 332"/>
                <a:gd name="T13" fmla="*/ 33 h 287"/>
                <a:gd name="T14" fmla="*/ 217 w 332"/>
                <a:gd name="T15" fmla="*/ 55 h 287"/>
                <a:gd name="T16" fmla="*/ 202 w 332"/>
                <a:gd name="T17" fmla="*/ 67 h 287"/>
                <a:gd name="T18" fmla="*/ 191 w 332"/>
                <a:gd name="T19" fmla="*/ 71 h 287"/>
                <a:gd name="T20" fmla="*/ 191 w 332"/>
                <a:gd name="T21" fmla="*/ 73 h 287"/>
                <a:gd name="T22" fmla="*/ 201 w 332"/>
                <a:gd name="T23" fmla="*/ 74 h 287"/>
                <a:gd name="T24" fmla="*/ 216 w 332"/>
                <a:gd name="T25" fmla="*/ 72 h 287"/>
                <a:gd name="T26" fmla="*/ 224 w 332"/>
                <a:gd name="T27" fmla="*/ 77 h 287"/>
                <a:gd name="T28" fmla="*/ 217 w 332"/>
                <a:gd name="T29" fmla="*/ 88 h 287"/>
                <a:gd name="T30" fmla="*/ 214 w 332"/>
                <a:gd name="T31" fmla="*/ 97 h 287"/>
                <a:gd name="T32" fmla="*/ 217 w 332"/>
                <a:gd name="T33" fmla="*/ 105 h 287"/>
                <a:gd name="T34" fmla="*/ 249 w 332"/>
                <a:gd name="T35" fmla="*/ 113 h 287"/>
                <a:gd name="T36" fmla="*/ 308 w 332"/>
                <a:gd name="T37" fmla="*/ 124 h 287"/>
                <a:gd name="T38" fmla="*/ 322 w 332"/>
                <a:gd name="T39" fmla="*/ 131 h 287"/>
                <a:gd name="T40" fmla="*/ 315 w 332"/>
                <a:gd name="T41" fmla="*/ 140 h 287"/>
                <a:gd name="T42" fmla="*/ 303 w 332"/>
                <a:gd name="T43" fmla="*/ 149 h 287"/>
                <a:gd name="T44" fmla="*/ 299 w 332"/>
                <a:gd name="T45" fmla="*/ 154 h 287"/>
                <a:gd name="T46" fmla="*/ 302 w 332"/>
                <a:gd name="T47" fmla="*/ 160 h 287"/>
                <a:gd name="T48" fmla="*/ 308 w 332"/>
                <a:gd name="T49" fmla="*/ 168 h 287"/>
                <a:gd name="T50" fmla="*/ 319 w 332"/>
                <a:gd name="T51" fmla="*/ 176 h 287"/>
                <a:gd name="T52" fmla="*/ 329 w 332"/>
                <a:gd name="T53" fmla="*/ 184 h 287"/>
                <a:gd name="T54" fmla="*/ 290 w 332"/>
                <a:gd name="T55" fmla="*/ 211 h 287"/>
                <a:gd name="T56" fmla="*/ 241 w 332"/>
                <a:gd name="T57" fmla="*/ 241 h 287"/>
                <a:gd name="T58" fmla="*/ 207 w 332"/>
                <a:gd name="T59" fmla="*/ 268 h 287"/>
                <a:gd name="T60" fmla="*/ 173 w 332"/>
                <a:gd name="T61" fmla="*/ 244 h 287"/>
                <a:gd name="T62" fmla="*/ 182 w 332"/>
                <a:gd name="T63" fmla="*/ 243 h 287"/>
                <a:gd name="T64" fmla="*/ 189 w 332"/>
                <a:gd name="T65" fmla="*/ 240 h 287"/>
                <a:gd name="T66" fmla="*/ 200 w 332"/>
                <a:gd name="T67" fmla="*/ 232 h 287"/>
                <a:gd name="T68" fmla="*/ 149 w 332"/>
                <a:gd name="T69" fmla="*/ 232 h 287"/>
                <a:gd name="T70" fmla="*/ 101 w 332"/>
                <a:gd name="T71" fmla="*/ 232 h 287"/>
                <a:gd name="T72" fmla="*/ 58 w 332"/>
                <a:gd name="T73" fmla="*/ 232 h 287"/>
                <a:gd name="T74" fmla="*/ 27 w 332"/>
                <a:gd name="T75" fmla="*/ 232 h 287"/>
                <a:gd name="T76" fmla="*/ 11 w 332"/>
                <a:gd name="T77" fmla="*/ 227 h 287"/>
                <a:gd name="T78" fmla="*/ 3 w 332"/>
                <a:gd name="T79" fmla="*/ 222 h 287"/>
                <a:gd name="T80" fmla="*/ 0 w 332"/>
                <a:gd name="T81" fmla="*/ 213 h 287"/>
                <a:gd name="T82" fmla="*/ 4 w 332"/>
                <a:gd name="T83" fmla="*/ 205 h 287"/>
                <a:gd name="T84" fmla="*/ 13 w 332"/>
                <a:gd name="T85" fmla="*/ 197 h 287"/>
                <a:gd name="T86" fmla="*/ 41 w 332"/>
                <a:gd name="T87" fmla="*/ 179 h 287"/>
                <a:gd name="T88" fmla="*/ 73 w 332"/>
                <a:gd name="T89" fmla="*/ 162 h 287"/>
                <a:gd name="T90" fmla="*/ 85 w 332"/>
                <a:gd name="T91" fmla="*/ 152 h 287"/>
                <a:gd name="T92" fmla="*/ 93 w 332"/>
                <a:gd name="T93" fmla="*/ 145 h 287"/>
                <a:gd name="T94" fmla="*/ 106 w 332"/>
                <a:gd name="T95" fmla="*/ 130 h 287"/>
                <a:gd name="T96" fmla="*/ 116 w 332"/>
                <a:gd name="T97" fmla="*/ 114 h 287"/>
                <a:gd name="T98" fmla="*/ 130 w 332"/>
                <a:gd name="T99" fmla="*/ 79 h 287"/>
                <a:gd name="T100" fmla="*/ 138 w 332"/>
                <a:gd name="T101" fmla="*/ 64 h 287"/>
                <a:gd name="T102" fmla="*/ 147 w 332"/>
                <a:gd name="T103" fmla="*/ 52 h 287"/>
                <a:gd name="T104" fmla="*/ 158 w 332"/>
                <a:gd name="T105" fmla="*/ 43 h 287"/>
                <a:gd name="T106" fmla="*/ 173 w 332"/>
                <a:gd name="T107" fmla="*/ 4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476" name="Freeform 428">
              <a:extLst>
                <a:ext uri="{FF2B5EF4-FFF2-40B4-BE49-F238E27FC236}">
                  <a16:creationId xmlns:a16="http://schemas.microsoft.com/office/drawing/2014/main" id="{5CA7DF7F-A984-44FC-A7A6-CE06366D0A9F}"/>
                </a:ext>
              </a:extLst>
            </p:cNvPr>
            <p:cNvSpPr>
              <a:spLocks/>
            </p:cNvSpPr>
            <p:nvPr/>
          </p:nvSpPr>
          <p:spPr bwMode="auto">
            <a:xfrm>
              <a:off x="1102" y="1190"/>
              <a:ext cx="111" cy="27"/>
            </a:xfrm>
            <a:custGeom>
              <a:avLst/>
              <a:gdLst>
                <a:gd name="T0" fmla="*/ 106 w 345"/>
                <a:gd name="T1" fmla="*/ 86 h 86"/>
                <a:gd name="T2" fmla="*/ 119 w 345"/>
                <a:gd name="T3" fmla="*/ 81 h 86"/>
                <a:gd name="T4" fmla="*/ 133 w 345"/>
                <a:gd name="T5" fmla="*/ 76 h 86"/>
                <a:gd name="T6" fmla="*/ 148 w 345"/>
                <a:gd name="T7" fmla="*/ 72 h 86"/>
                <a:gd name="T8" fmla="*/ 164 w 345"/>
                <a:gd name="T9" fmla="*/ 69 h 86"/>
                <a:gd name="T10" fmla="*/ 197 w 345"/>
                <a:gd name="T11" fmla="*/ 63 h 86"/>
                <a:gd name="T12" fmla="*/ 231 w 345"/>
                <a:gd name="T13" fmla="*/ 57 h 86"/>
                <a:gd name="T14" fmla="*/ 247 w 345"/>
                <a:gd name="T15" fmla="*/ 53 h 86"/>
                <a:gd name="T16" fmla="*/ 264 w 345"/>
                <a:gd name="T17" fmla="*/ 50 h 86"/>
                <a:gd name="T18" fmla="*/ 279 w 345"/>
                <a:gd name="T19" fmla="*/ 46 h 86"/>
                <a:gd name="T20" fmla="*/ 294 w 345"/>
                <a:gd name="T21" fmla="*/ 40 h 86"/>
                <a:gd name="T22" fmla="*/ 309 w 345"/>
                <a:gd name="T23" fmla="*/ 35 h 86"/>
                <a:gd name="T24" fmla="*/ 322 w 345"/>
                <a:gd name="T25" fmla="*/ 28 h 86"/>
                <a:gd name="T26" fmla="*/ 334 w 345"/>
                <a:gd name="T27" fmla="*/ 21 h 86"/>
                <a:gd name="T28" fmla="*/ 345 w 345"/>
                <a:gd name="T29" fmla="*/ 13 h 86"/>
                <a:gd name="T30" fmla="*/ 335 w 345"/>
                <a:gd name="T31" fmla="*/ 12 h 86"/>
                <a:gd name="T32" fmla="*/ 326 w 345"/>
                <a:gd name="T33" fmla="*/ 11 h 86"/>
                <a:gd name="T34" fmla="*/ 317 w 345"/>
                <a:gd name="T35" fmla="*/ 9 h 86"/>
                <a:gd name="T36" fmla="*/ 309 w 345"/>
                <a:gd name="T37" fmla="*/ 6 h 86"/>
                <a:gd name="T38" fmla="*/ 300 w 345"/>
                <a:gd name="T39" fmla="*/ 4 h 86"/>
                <a:gd name="T40" fmla="*/ 291 w 345"/>
                <a:gd name="T41" fmla="*/ 2 h 86"/>
                <a:gd name="T42" fmla="*/ 281 w 345"/>
                <a:gd name="T43" fmla="*/ 1 h 86"/>
                <a:gd name="T44" fmla="*/ 272 w 345"/>
                <a:gd name="T45" fmla="*/ 0 h 86"/>
                <a:gd name="T46" fmla="*/ 259 w 345"/>
                <a:gd name="T47" fmla="*/ 1 h 86"/>
                <a:gd name="T48" fmla="*/ 245 w 345"/>
                <a:gd name="T49" fmla="*/ 3 h 86"/>
                <a:gd name="T50" fmla="*/ 227 w 345"/>
                <a:gd name="T51" fmla="*/ 5 h 86"/>
                <a:gd name="T52" fmla="*/ 209 w 345"/>
                <a:gd name="T53" fmla="*/ 9 h 86"/>
                <a:gd name="T54" fmla="*/ 168 w 345"/>
                <a:gd name="T55" fmla="*/ 18 h 86"/>
                <a:gd name="T56" fmla="*/ 126 w 345"/>
                <a:gd name="T57" fmla="*/ 29 h 86"/>
                <a:gd name="T58" fmla="*/ 104 w 345"/>
                <a:gd name="T59" fmla="*/ 36 h 86"/>
                <a:gd name="T60" fmla="*/ 85 w 345"/>
                <a:gd name="T61" fmla="*/ 42 h 86"/>
                <a:gd name="T62" fmla="*/ 66 w 345"/>
                <a:gd name="T63" fmla="*/ 50 h 86"/>
                <a:gd name="T64" fmla="*/ 47 w 345"/>
                <a:gd name="T65" fmla="*/ 58 h 86"/>
                <a:gd name="T66" fmla="*/ 32 w 345"/>
                <a:gd name="T67" fmla="*/ 65 h 86"/>
                <a:gd name="T68" fmla="*/ 19 w 345"/>
                <a:gd name="T69" fmla="*/ 72 h 86"/>
                <a:gd name="T70" fmla="*/ 8 w 345"/>
                <a:gd name="T71" fmla="*/ 79 h 86"/>
                <a:gd name="T72" fmla="*/ 0 w 345"/>
                <a:gd name="T73" fmla="*/ 86 h 86"/>
                <a:gd name="T74" fmla="*/ 106 w 345"/>
                <a:gd name="T7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477" name="Freeform 429">
              <a:extLst>
                <a:ext uri="{FF2B5EF4-FFF2-40B4-BE49-F238E27FC236}">
                  <a16:creationId xmlns:a16="http://schemas.microsoft.com/office/drawing/2014/main" id="{BF9EDE25-95C0-4BD9-9FB2-2D4892466FCA}"/>
                </a:ext>
              </a:extLst>
            </p:cNvPr>
            <p:cNvSpPr>
              <a:spLocks/>
            </p:cNvSpPr>
            <p:nvPr/>
          </p:nvSpPr>
          <p:spPr bwMode="auto">
            <a:xfrm>
              <a:off x="1158" y="1199"/>
              <a:ext cx="149" cy="43"/>
            </a:xfrm>
            <a:custGeom>
              <a:avLst/>
              <a:gdLst>
                <a:gd name="T0" fmla="*/ 19 w 464"/>
                <a:gd name="T1" fmla="*/ 86 h 130"/>
                <a:gd name="T2" fmla="*/ 77 w 464"/>
                <a:gd name="T3" fmla="*/ 81 h 130"/>
                <a:gd name="T4" fmla="*/ 103 w 464"/>
                <a:gd name="T5" fmla="*/ 81 h 130"/>
                <a:gd name="T6" fmla="*/ 92 w 464"/>
                <a:gd name="T7" fmla="*/ 89 h 130"/>
                <a:gd name="T8" fmla="*/ 81 w 464"/>
                <a:gd name="T9" fmla="*/ 100 h 130"/>
                <a:gd name="T10" fmla="*/ 73 w 464"/>
                <a:gd name="T11" fmla="*/ 112 h 130"/>
                <a:gd name="T12" fmla="*/ 73 w 464"/>
                <a:gd name="T13" fmla="*/ 119 h 130"/>
                <a:gd name="T14" fmla="*/ 79 w 464"/>
                <a:gd name="T15" fmla="*/ 124 h 130"/>
                <a:gd name="T16" fmla="*/ 92 w 464"/>
                <a:gd name="T17" fmla="*/ 129 h 130"/>
                <a:gd name="T18" fmla="*/ 109 w 464"/>
                <a:gd name="T19" fmla="*/ 129 h 130"/>
                <a:gd name="T20" fmla="*/ 128 w 464"/>
                <a:gd name="T21" fmla="*/ 127 h 130"/>
                <a:gd name="T22" fmla="*/ 157 w 464"/>
                <a:gd name="T23" fmla="*/ 119 h 130"/>
                <a:gd name="T24" fmla="*/ 196 w 464"/>
                <a:gd name="T25" fmla="*/ 108 h 130"/>
                <a:gd name="T26" fmla="*/ 226 w 464"/>
                <a:gd name="T27" fmla="*/ 101 h 130"/>
                <a:gd name="T28" fmla="*/ 248 w 464"/>
                <a:gd name="T29" fmla="*/ 99 h 130"/>
                <a:gd name="T30" fmla="*/ 266 w 464"/>
                <a:gd name="T31" fmla="*/ 99 h 130"/>
                <a:gd name="T32" fmla="*/ 304 w 464"/>
                <a:gd name="T33" fmla="*/ 99 h 130"/>
                <a:gd name="T34" fmla="*/ 333 w 464"/>
                <a:gd name="T35" fmla="*/ 98 h 130"/>
                <a:gd name="T36" fmla="*/ 376 w 464"/>
                <a:gd name="T37" fmla="*/ 93 h 130"/>
                <a:gd name="T38" fmla="*/ 415 w 464"/>
                <a:gd name="T39" fmla="*/ 83 h 130"/>
                <a:gd name="T40" fmla="*/ 449 w 464"/>
                <a:gd name="T41" fmla="*/ 66 h 130"/>
                <a:gd name="T42" fmla="*/ 455 w 464"/>
                <a:gd name="T43" fmla="*/ 51 h 130"/>
                <a:gd name="T44" fmla="*/ 439 w 464"/>
                <a:gd name="T45" fmla="*/ 48 h 130"/>
                <a:gd name="T46" fmla="*/ 413 w 464"/>
                <a:gd name="T47" fmla="*/ 48 h 130"/>
                <a:gd name="T48" fmla="*/ 396 w 464"/>
                <a:gd name="T49" fmla="*/ 46 h 130"/>
                <a:gd name="T50" fmla="*/ 406 w 464"/>
                <a:gd name="T51" fmla="*/ 36 h 130"/>
                <a:gd name="T52" fmla="*/ 413 w 464"/>
                <a:gd name="T53" fmla="*/ 22 h 130"/>
                <a:gd name="T54" fmla="*/ 418 w 464"/>
                <a:gd name="T55" fmla="*/ 7 h 130"/>
                <a:gd name="T56" fmla="*/ 378 w 464"/>
                <a:gd name="T57" fmla="*/ 0 h 130"/>
                <a:gd name="T58" fmla="*/ 360 w 464"/>
                <a:gd name="T59" fmla="*/ 19 h 130"/>
                <a:gd name="T60" fmla="*/ 343 w 464"/>
                <a:gd name="T61" fmla="*/ 41 h 130"/>
                <a:gd name="T62" fmla="*/ 323 w 464"/>
                <a:gd name="T63" fmla="*/ 59 h 130"/>
                <a:gd name="T64" fmla="*/ 312 w 464"/>
                <a:gd name="T65" fmla="*/ 65 h 130"/>
                <a:gd name="T66" fmla="*/ 298 w 464"/>
                <a:gd name="T67" fmla="*/ 68 h 130"/>
                <a:gd name="T68" fmla="*/ 278 w 464"/>
                <a:gd name="T69" fmla="*/ 66 h 130"/>
                <a:gd name="T70" fmla="*/ 262 w 464"/>
                <a:gd name="T71" fmla="*/ 63 h 130"/>
                <a:gd name="T72" fmla="*/ 239 w 464"/>
                <a:gd name="T73" fmla="*/ 54 h 130"/>
                <a:gd name="T74" fmla="*/ 205 w 464"/>
                <a:gd name="T75" fmla="*/ 31 h 130"/>
                <a:gd name="T76" fmla="*/ 180 w 464"/>
                <a:gd name="T77" fmla="*/ 29 h 130"/>
                <a:gd name="T78" fmla="*/ 150 w 464"/>
                <a:gd name="T79" fmla="*/ 31 h 130"/>
                <a:gd name="T80" fmla="*/ 117 w 464"/>
                <a:gd name="T81" fmla="*/ 37 h 130"/>
                <a:gd name="T82" fmla="*/ 85 w 464"/>
                <a:gd name="T83" fmla="*/ 45 h 130"/>
                <a:gd name="T84" fmla="*/ 54 w 464"/>
                <a:gd name="T85" fmla="*/ 54 h 130"/>
                <a:gd name="T86" fmla="*/ 29 w 464"/>
                <a:gd name="T87" fmla="*/ 65 h 130"/>
                <a:gd name="T88" fmla="*/ 9 w 464"/>
                <a:gd name="T89" fmla="*/ 77 h 130"/>
                <a:gd name="T90" fmla="*/ 0 w 464"/>
                <a:gd name="T91" fmla="*/ 8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478" name="Freeform 430">
              <a:extLst>
                <a:ext uri="{FF2B5EF4-FFF2-40B4-BE49-F238E27FC236}">
                  <a16:creationId xmlns:a16="http://schemas.microsoft.com/office/drawing/2014/main" id="{A558A03F-3D62-4803-9002-54DB9A7E7D17}"/>
                </a:ext>
              </a:extLst>
            </p:cNvPr>
            <p:cNvSpPr>
              <a:spLocks/>
            </p:cNvSpPr>
            <p:nvPr/>
          </p:nvSpPr>
          <p:spPr bwMode="auto">
            <a:xfrm>
              <a:off x="1472" y="1205"/>
              <a:ext cx="153" cy="31"/>
            </a:xfrm>
            <a:custGeom>
              <a:avLst/>
              <a:gdLst>
                <a:gd name="T0" fmla="*/ 63 w 472"/>
                <a:gd name="T1" fmla="*/ 0 h 92"/>
                <a:gd name="T2" fmla="*/ 44 w 472"/>
                <a:gd name="T3" fmla="*/ 0 h 92"/>
                <a:gd name="T4" fmla="*/ 24 w 472"/>
                <a:gd name="T5" fmla="*/ 0 h 92"/>
                <a:gd name="T6" fmla="*/ 12 w 472"/>
                <a:gd name="T7" fmla="*/ 3 h 92"/>
                <a:gd name="T8" fmla="*/ 7 w 472"/>
                <a:gd name="T9" fmla="*/ 8 h 92"/>
                <a:gd name="T10" fmla="*/ 7 w 472"/>
                <a:gd name="T11" fmla="*/ 16 h 92"/>
                <a:gd name="T12" fmla="*/ 10 w 472"/>
                <a:gd name="T13" fmla="*/ 23 h 92"/>
                <a:gd name="T14" fmla="*/ 15 w 472"/>
                <a:gd name="T15" fmla="*/ 32 h 92"/>
                <a:gd name="T16" fmla="*/ 14 w 472"/>
                <a:gd name="T17" fmla="*/ 41 h 92"/>
                <a:gd name="T18" fmla="*/ 4 w 472"/>
                <a:gd name="T19" fmla="*/ 50 h 92"/>
                <a:gd name="T20" fmla="*/ 1 w 472"/>
                <a:gd name="T21" fmla="*/ 57 h 92"/>
                <a:gd name="T22" fmla="*/ 2 w 472"/>
                <a:gd name="T23" fmla="*/ 64 h 92"/>
                <a:gd name="T24" fmla="*/ 14 w 472"/>
                <a:gd name="T25" fmla="*/ 69 h 92"/>
                <a:gd name="T26" fmla="*/ 48 w 472"/>
                <a:gd name="T27" fmla="*/ 76 h 92"/>
                <a:gd name="T28" fmla="*/ 109 w 472"/>
                <a:gd name="T29" fmla="*/ 85 h 92"/>
                <a:gd name="T30" fmla="*/ 167 w 472"/>
                <a:gd name="T31" fmla="*/ 91 h 92"/>
                <a:gd name="T32" fmla="*/ 365 w 472"/>
                <a:gd name="T33" fmla="*/ 92 h 92"/>
                <a:gd name="T34" fmla="*/ 374 w 472"/>
                <a:gd name="T35" fmla="*/ 81 h 92"/>
                <a:gd name="T36" fmla="*/ 385 w 472"/>
                <a:gd name="T37" fmla="*/ 75 h 92"/>
                <a:gd name="T38" fmla="*/ 397 w 472"/>
                <a:gd name="T39" fmla="*/ 73 h 92"/>
                <a:gd name="T40" fmla="*/ 411 w 472"/>
                <a:gd name="T41" fmla="*/ 73 h 92"/>
                <a:gd name="T42" fmla="*/ 441 w 472"/>
                <a:gd name="T43" fmla="*/ 76 h 92"/>
                <a:gd name="T44" fmla="*/ 456 w 472"/>
                <a:gd name="T45" fmla="*/ 76 h 92"/>
                <a:gd name="T46" fmla="*/ 472 w 472"/>
                <a:gd name="T47" fmla="*/ 73 h 92"/>
                <a:gd name="T48" fmla="*/ 465 w 472"/>
                <a:gd name="T49" fmla="*/ 33 h 92"/>
                <a:gd name="T50" fmla="*/ 453 w 472"/>
                <a:gd name="T51" fmla="*/ 26 h 92"/>
                <a:gd name="T52" fmla="*/ 443 w 472"/>
                <a:gd name="T53" fmla="*/ 18 h 92"/>
                <a:gd name="T54" fmla="*/ 432 w 472"/>
                <a:gd name="T55" fmla="*/ 13 h 92"/>
                <a:gd name="T56" fmla="*/ 416 w 472"/>
                <a:gd name="T57" fmla="*/ 12 h 92"/>
                <a:gd name="T58" fmla="*/ 396 w 472"/>
                <a:gd name="T59" fmla="*/ 15 h 92"/>
                <a:gd name="T60" fmla="*/ 367 w 472"/>
                <a:gd name="T61" fmla="*/ 22 h 92"/>
                <a:gd name="T62" fmla="*/ 328 w 472"/>
                <a:gd name="T63" fmla="*/ 33 h 92"/>
                <a:gd name="T64" fmla="*/ 298 w 472"/>
                <a:gd name="T65" fmla="*/ 39 h 92"/>
                <a:gd name="T66" fmla="*/ 276 w 472"/>
                <a:gd name="T67" fmla="*/ 42 h 92"/>
                <a:gd name="T68" fmla="*/ 236 w 472"/>
                <a:gd name="T69" fmla="*/ 42 h 92"/>
                <a:gd name="T70" fmla="*/ 191 w 472"/>
                <a:gd name="T71" fmla="*/ 42 h 92"/>
                <a:gd name="T72" fmla="*/ 156 w 472"/>
                <a:gd name="T73" fmla="*/ 42 h 92"/>
                <a:gd name="T74" fmla="*/ 120 w 472"/>
                <a:gd name="T75" fmla="*/ 42 h 92"/>
                <a:gd name="T76" fmla="*/ 91 w 472"/>
                <a:gd name="T77" fmla="*/ 41 h 92"/>
                <a:gd name="T78" fmla="*/ 78 w 472"/>
                <a:gd name="T79" fmla="*/ 36 h 92"/>
                <a:gd name="T80" fmla="*/ 70 w 472"/>
                <a:gd name="T81" fmla="*/ 27 h 92"/>
                <a:gd name="T82" fmla="*/ 67 w 472"/>
                <a:gd name="T83" fmla="*/ 17 h 92"/>
                <a:gd name="T84" fmla="*/ 69 w 472"/>
                <a:gd name="T85" fmla="*/ 8 h 92"/>
                <a:gd name="T86" fmla="*/ 74 w 472"/>
                <a:gd name="T87" fmla="*/ 2 h 92"/>
                <a:gd name="T88" fmla="*/ 74 w 472"/>
                <a:gd name="T8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479" name="Freeform 431">
              <a:extLst>
                <a:ext uri="{FF2B5EF4-FFF2-40B4-BE49-F238E27FC236}">
                  <a16:creationId xmlns:a16="http://schemas.microsoft.com/office/drawing/2014/main" id="{68E66118-5356-4581-9A1C-27D1430CF615}"/>
                </a:ext>
              </a:extLst>
            </p:cNvPr>
            <p:cNvSpPr>
              <a:spLocks/>
            </p:cNvSpPr>
            <p:nvPr/>
          </p:nvSpPr>
          <p:spPr bwMode="auto">
            <a:xfrm>
              <a:off x="1513" y="1136"/>
              <a:ext cx="106" cy="45"/>
            </a:xfrm>
            <a:custGeom>
              <a:avLst/>
              <a:gdLst>
                <a:gd name="T0" fmla="*/ 145 w 326"/>
                <a:gd name="T1" fmla="*/ 107 h 135"/>
                <a:gd name="T2" fmla="*/ 203 w 326"/>
                <a:gd name="T3" fmla="*/ 97 h 135"/>
                <a:gd name="T4" fmla="*/ 262 w 326"/>
                <a:gd name="T5" fmla="*/ 84 h 135"/>
                <a:gd name="T6" fmla="*/ 300 w 326"/>
                <a:gd name="T7" fmla="*/ 74 h 135"/>
                <a:gd name="T8" fmla="*/ 318 w 326"/>
                <a:gd name="T9" fmla="*/ 66 h 135"/>
                <a:gd name="T10" fmla="*/ 322 w 326"/>
                <a:gd name="T11" fmla="*/ 56 h 135"/>
                <a:gd name="T12" fmla="*/ 312 w 326"/>
                <a:gd name="T13" fmla="*/ 48 h 135"/>
                <a:gd name="T14" fmla="*/ 300 w 326"/>
                <a:gd name="T15" fmla="*/ 41 h 135"/>
                <a:gd name="T16" fmla="*/ 286 w 326"/>
                <a:gd name="T17" fmla="*/ 37 h 135"/>
                <a:gd name="T18" fmla="*/ 263 w 326"/>
                <a:gd name="T19" fmla="*/ 32 h 135"/>
                <a:gd name="T20" fmla="*/ 230 w 326"/>
                <a:gd name="T21" fmla="*/ 30 h 135"/>
                <a:gd name="T22" fmla="*/ 209 w 326"/>
                <a:gd name="T23" fmla="*/ 30 h 135"/>
                <a:gd name="T24" fmla="*/ 202 w 326"/>
                <a:gd name="T25" fmla="*/ 24 h 135"/>
                <a:gd name="T26" fmla="*/ 196 w 326"/>
                <a:gd name="T27" fmla="*/ 17 h 135"/>
                <a:gd name="T28" fmla="*/ 191 w 326"/>
                <a:gd name="T29" fmla="*/ 9 h 135"/>
                <a:gd name="T30" fmla="*/ 180 w 326"/>
                <a:gd name="T31" fmla="*/ 5 h 135"/>
                <a:gd name="T32" fmla="*/ 162 w 326"/>
                <a:gd name="T33" fmla="*/ 1 h 135"/>
                <a:gd name="T34" fmla="*/ 135 w 326"/>
                <a:gd name="T35" fmla="*/ 1 h 135"/>
                <a:gd name="T36" fmla="*/ 87 w 326"/>
                <a:gd name="T37" fmla="*/ 8 h 135"/>
                <a:gd name="T38" fmla="*/ 49 w 326"/>
                <a:gd name="T39" fmla="*/ 17 h 135"/>
                <a:gd name="T40" fmla="*/ 27 w 326"/>
                <a:gd name="T41" fmla="*/ 26 h 135"/>
                <a:gd name="T42" fmla="*/ 11 w 326"/>
                <a:gd name="T43" fmla="*/ 37 h 135"/>
                <a:gd name="T44" fmla="*/ 3 w 326"/>
                <a:gd name="T45" fmla="*/ 46 h 135"/>
                <a:gd name="T46" fmla="*/ 1 w 326"/>
                <a:gd name="T47" fmla="*/ 52 h 135"/>
                <a:gd name="T48" fmla="*/ 34 w 326"/>
                <a:gd name="T49" fmla="*/ 74 h 135"/>
                <a:gd name="T50" fmla="*/ 56 w 326"/>
                <a:gd name="T51" fmla="*/ 81 h 135"/>
                <a:gd name="T52" fmla="*/ 41 w 326"/>
                <a:gd name="T53" fmla="*/ 90 h 135"/>
                <a:gd name="T54" fmla="*/ 38 w 326"/>
                <a:gd name="T55" fmla="*/ 99 h 135"/>
                <a:gd name="T56" fmla="*/ 44 w 326"/>
                <a:gd name="T57" fmla="*/ 114 h 135"/>
                <a:gd name="T58" fmla="*/ 48 w 326"/>
                <a:gd name="T59" fmla="*/ 128 h 135"/>
                <a:gd name="T60" fmla="*/ 55 w 326"/>
                <a:gd name="T61" fmla="*/ 134 h 135"/>
                <a:gd name="T62" fmla="*/ 69 w 326"/>
                <a:gd name="T63" fmla="*/ 135 h 135"/>
                <a:gd name="T64" fmla="*/ 86 w 326"/>
                <a:gd name="T65" fmla="*/ 131 h 135"/>
                <a:gd name="T66" fmla="*/ 101 w 326"/>
                <a:gd name="T67" fmla="*/ 127 h 135"/>
                <a:gd name="T68" fmla="*/ 117 w 326"/>
                <a:gd name="T69" fmla="*/ 124 h 135"/>
                <a:gd name="T70" fmla="*/ 120 w 326"/>
                <a:gd name="T71" fmla="*/ 11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480" name="Freeform 432">
              <a:extLst>
                <a:ext uri="{FF2B5EF4-FFF2-40B4-BE49-F238E27FC236}">
                  <a16:creationId xmlns:a16="http://schemas.microsoft.com/office/drawing/2014/main" id="{37850C6E-2697-4567-B821-B69E0E592E35}"/>
                </a:ext>
              </a:extLst>
            </p:cNvPr>
            <p:cNvSpPr>
              <a:spLocks/>
            </p:cNvSpPr>
            <p:nvPr/>
          </p:nvSpPr>
          <p:spPr bwMode="auto">
            <a:xfrm>
              <a:off x="1584" y="1245"/>
              <a:ext cx="51" cy="18"/>
            </a:xfrm>
            <a:custGeom>
              <a:avLst/>
              <a:gdLst>
                <a:gd name="T0" fmla="*/ 46 w 159"/>
                <a:gd name="T1" fmla="*/ 53 h 56"/>
                <a:gd name="T2" fmla="*/ 40 w 159"/>
                <a:gd name="T3" fmla="*/ 52 h 56"/>
                <a:gd name="T4" fmla="*/ 34 w 159"/>
                <a:gd name="T5" fmla="*/ 49 h 56"/>
                <a:gd name="T6" fmla="*/ 26 w 159"/>
                <a:gd name="T7" fmla="*/ 45 h 56"/>
                <a:gd name="T8" fmla="*/ 18 w 159"/>
                <a:gd name="T9" fmla="*/ 38 h 56"/>
                <a:gd name="T10" fmla="*/ 10 w 159"/>
                <a:gd name="T11" fmla="*/ 31 h 56"/>
                <a:gd name="T12" fmla="*/ 5 w 159"/>
                <a:gd name="T13" fmla="*/ 24 h 56"/>
                <a:gd name="T14" fmla="*/ 3 w 159"/>
                <a:gd name="T15" fmla="*/ 21 h 56"/>
                <a:gd name="T16" fmla="*/ 1 w 159"/>
                <a:gd name="T17" fmla="*/ 17 h 56"/>
                <a:gd name="T18" fmla="*/ 0 w 159"/>
                <a:gd name="T19" fmla="*/ 13 h 56"/>
                <a:gd name="T20" fmla="*/ 0 w 159"/>
                <a:gd name="T21" fmla="*/ 10 h 56"/>
                <a:gd name="T22" fmla="*/ 21 w 159"/>
                <a:gd name="T23" fmla="*/ 10 h 56"/>
                <a:gd name="T24" fmla="*/ 39 w 159"/>
                <a:gd name="T25" fmla="*/ 10 h 56"/>
                <a:gd name="T26" fmla="*/ 52 w 159"/>
                <a:gd name="T27" fmla="*/ 10 h 56"/>
                <a:gd name="T28" fmla="*/ 59 w 159"/>
                <a:gd name="T29" fmla="*/ 10 h 56"/>
                <a:gd name="T30" fmla="*/ 83 w 159"/>
                <a:gd name="T31" fmla="*/ 6 h 56"/>
                <a:gd name="T32" fmla="*/ 117 w 159"/>
                <a:gd name="T33" fmla="*/ 0 h 56"/>
                <a:gd name="T34" fmla="*/ 125 w 159"/>
                <a:gd name="T35" fmla="*/ 0 h 56"/>
                <a:gd name="T36" fmla="*/ 132 w 159"/>
                <a:gd name="T37" fmla="*/ 0 h 56"/>
                <a:gd name="T38" fmla="*/ 140 w 159"/>
                <a:gd name="T39" fmla="*/ 0 h 56"/>
                <a:gd name="T40" fmla="*/ 147 w 159"/>
                <a:gd name="T41" fmla="*/ 2 h 56"/>
                <a:gd name="T42" fmla="*/ 151 w 159"/>
                <a:gd name="T43" fmla="*/ 5 h 56"/>
                <a:gd name="T44" fmla="*/ 155 w 159"/>
                <a:gd name="T45" fmla="*/ 9 h 56"/>
                <a:gd name="T46" fmla="*/ 158 w 159"/>
                <a:gd name="T47" fmla="*/ 15 h 56"/>
                <a:gd name="T48" fmla="*/ 159 w 159"/>
                <a:gd name="T49" fmla="*/ 22 h 56"/>
                <a:gd name="T50" fmla="*/ 158 w 159"/>
                <a:gd name="T51" fmla="*/ 30 h 56"/>
                <a:gd name="T52" fmla="*/ 155 w 159"/>
                <a:gd name="T53" fmla="*/ 37 h 56"/>
                <a:gd name="T54" fmla="*/ 151 w 159"/>
                <a:gd name="T55" fmla="*/ 44 h 56"/>
                <a:gd name="T56" fmla="*/ 146 w 159"/>
                <a:gd name="T57" fmla="*/ 48 h 56"/>
                <a:gd name="T58" fmla="*/ 139 w 159"/>
                <a:gd name="T59" fmla="*/ 52 h 56"/>
                <a:gd name="T60" fmla="*/ 132 w 159"/>
                <a:gd name="T61" fmla="*/ 54 h 56"/>
                <a:gd name="T62" fmla="*/ 124 w 159"/>
                <a:gd name="T63" fmla="*/ 55 h 56"/>
                <a:gd name="T64" fmla="*/ 115 w 159"/>
                <a:gd name="T65" fmla="*/ 56 h 56"/>
                <a:gd name="T66" fmla="*/ 77 w 159"/>
                <a:gd name="T67" fmla="*/ 55 h 56"/>
                <a:gd name="T68" fmla="*/ 46 w 159"/>
                <a:gd name="T6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481" name="Freeform 433">
              <a:extLst>
                <a:ext uri="{FF2B5EF4-FFF2-40B4-BE49-F238E27FC236}">
                  <a16:creationId xmlns:a16="http://schemas.microsoft.com/office/drawing/2014/main" id="{F417280E-2062-4D53-9A18-1D45954E0F37}"/>
                </a:ext>
              </a:extLst>
            </p:cNvPr>
            <p:cNvSpPr>
              <a:spLocks/>
            </p:cNvSpPr>
            <p:nvPr/>
          </p:nvSpPr>
          <p:spPr bwMode="auto">
            <a:xfrm>
              <a:off x="534" y="1280"/>
              <a:ext cx="1205" cy="539"/>
            </a:xfrm>
            <a:custGeom>
              <a:avLst/>
              <a:gdLst>
                <a:gd name="T0" fmla="*/ 2931 w 3734"/>
                <a:gd name="T1" fmla="*/ 1362 h 1644"/>
                <a:gd name="T2" fmla="*/ 2556 w 3734"/>
                <a:gd name="T3" fmla="*/ 1522 h 1644"/>
                <a:gd name="T4" fmla="*/ 2312 w 3734"/>
                <a:gd name="T5" fmla="*/ 1592 h 1644"/>
                <a:gd name="T6" fmla="*/ 2294 w 3734"/>
                <a:gd name="T7" fmla="*/ 1634 h 1644"/>
                <a:gd name="T8" fmla="*/ 2177 w 3734"/>
                <a:gd name="T9" fmla="*/ 1607 h 1644"/>
                <a:gd name="T10" fmla="*/ 2279 w 3734"/>
                <a:gd name="T11" fmla="*/ 1512 h 1644"/>
                <a:gd name="T12" fmla="*/ 2166 w 3734"/>
                <a:gd name="T13" fmla="*/ 1416 h 1644"/>
                <a:gd name="T14" fmla="*/ 2094 w 3734"/>
                <a:gd name="T15" fmla="*/ 1295 h 1644"/>
                <a:gd name="T16" fmla="*/ 1947 w 3734"/>
                <a:gd name="T17" fmla="*/ 1317 h 1644"/>
                <a:gd name="T18" fmla="*/ 1771 w 3734"/>
                <a:gd name="T19" fmla="*/ 1281 h 1644"/>
                <a:gd name="T20" fmla="*/ 261 w 3734"/>
                <a:gd name="T21" fmla="*/ 1235 h 1644"/>
                <a:gd name="T22" fmla="*/ 127 w 3734"/>
                <a:gd name="T23" fmla="*/ 1125 h 1644"/>
                <a:gd name="T24" fmla="*/ 151 w 3734"/>
                <a:gd name="T25" fmla="*/ 1040 h 1644"/>
                <a:gd name="T26" fmla="*/ 147 w 3734"/>
                <a:gd name="T27" fmla="*/ 927 h 1644"/>
                <a:gd name="T28" fmla="*/ 259 w 3734"/>
                <a:gd name="T29" fmla="*/ 859 h 1644"/>
                <a:gd name="T30" fmla="*/ 250 w 3734"/>
                <a:gd name="T31" fmla="*/ 747 h 1644"/>
                <a:gd name="T32" fmla="*/ 128 w 3734"/>
                <a:gd name="T33" fmla="*/ 665 h 1644"/>
                <a:gd name="T34" fmla="*/ 602 w 3734"/>
                <a:gd name="T35" fmla="*/ 114 h 1644"/>
                <a:gd name="T36" fmla="*/ 1146 w 3734"/>
                <a:gd name="T37" fmla="*/ 105 h 1644"/>
                <a:gd name="T38" fmla="*/ 1296 w 3734"/>
                <a:gd name="T39" fmla="*/ 117 h 1644"/>
                <a:gd name="T40" fmla="*/ 1641 w 3734"/>
                <a:gd name="T41" fmla="*/ 166 h 1644"/>
                <a:gd name="T42" fmla="*/ 1771 w 3734"/>
                <a:gd name="T43" fmla="*/ 206 h 1644"/>
                <a:gd name="T44" fmla="*/ 2076 w 3734"/>
                <a:gd name="T45" fmla="*/ 193 h 1644"/>
                <a:gd name="T46" fmla="*/ 2286 w 3734"/>
                <a:gd name="T47" fmla="*/ 216 h 1644"/>
                <a:gd name="T48" fmla="*/ 2365 w 3734"/>
                <a:gd name="T49" fmla="*/ 216 h 1644"/>
                <a:gd name="T50" fmla="*/ 2518 w 3734"/>
                <a:gd name="T51" fmla="*/ 123 h 1644"/>
                <a:gd name="T52" fmla="*/ 2587 w 3734"/>
                <a:gd name="T53" fmla="*/ 2 h 1644"/>
                <a:gd name="T54" fmla="*/ 2644 w 3734"/>
                <a:gd name="T55" fmla="*/ 105 h 1644"/>
                <a:gd name="T56" fmla="*/ 2664 w 3734"/>
                <a:gd name="T57" fmla="*/ 166 h 1644"/>
                <a:gd name="T58" fmla="*/ 2716 w 3734"/>
                <a:gd name="T59" fmla="*/ 196 h 1644"/>
                <a:gd name="T60" fmla="*/ 2891 w 3734"/>
                <a:gd name="T61" fmla="*/ 121 h 1644"/>
                <a:gd name="T62" fmla="*/ 3036 w 3734"/>
                <a:gd name="T63" fmla="*/ 135 h 1644"/>
                <a:gd name="T64" fmla="*/ 2883 w 3734"/>
                <a:gd name="T65" fmla="*/ 271 h 1644"/>
                <a:gd name="T66" fmla="*/ 2790 w 3734"/>
                <a:gd name="T67" fmla="*/ 289 h 1644"/>
                <a:gd name="T68" fmla="*/ 2569 w 3734"/>
                <a:gd name="T69" fmla="*/ 304 h 1644"/>
                <a:gd name="T70" fmla="*/ 2501 w 3734"/>
                <a:gd name="T71" fmla="*/ 402 h 1644"/>
                <a:gd name="T72" fmla="*/ 2333 w 3734"/>
                <a:gd name="T73" fmla="*/ 471 h 1644"/>
                <a:gd name="T74" fmla="*/ 2087 w 3734"/>
                <a:gd name="T75" fmla="*/ 625 h 1644"/>
                <a:gd name="T76" fmla="*/ 2106 w 3734"/>
                <a:gd name="T77" fmla="*/ 793 h 1644"/>
                <a:gd name="T78" fmla="*/ 2360 w 3734"/>
                <a:gd name="T79" fmla="*/ 907 h 1644"/>
                <a:gd name="T80" fmla="*/ 2443 w 3734"/>
                <a:gd name="T81" fmla="*/ 1059 h 1644"/>
                <a:gd name="T82" fmla="*/ 2614 w 3734"/>
                <a:gd name="T83" fmla="*/ 987 h 1644"/>
                <a:gd name="T84" fmla="*/ 2848 w 3734"/>
                <a:gd name="T85" fmla="*/ 785 h 1644"/>
                <a:gd name="T86" fmla="*/ 2896 w 3734"/>
                <a:gd name="T87" fmla="*/ 597 h 1644"/>
                <a:gd name="T88" fmla="*/ 3156 w 3734"/>
                <a:gd name="T89" fmla="*/ 500 h 1644"/>
                <a:gd name="T90" fmla="*/ 3276 w 3734"/>
                <a:gd name="T91" fmla="*/ 592 h 1644"/>
                <a:gd name="T92" fmla="*/ 3226 w 3734"/>
                <a:gd name="T93" fmla="*/ 736 h 1644"/>
                <a:gd name="T94" fmla="*/ 3492 w 3734"/>
                <a:gd name="T95" fmla="*/ 613 h 1644"/>
                <a:gd name="T96" fmla="*/ 3545 w 3734"/>
                <a:gd name="T97" fmla="*/ 774 h 1644"/>
                <a:gd name="T98" fmla="*/ 3662 w 3734"/>
                <a:gd name="T99" fmla="*/ 924 h 1644"/>
                <a:gd name="T100" fmla="*/ 3616 w 3734"/>
                <a:gd name="T101" fmla="*/ 961 h 1644"/>
                <a:gd name="T102" fmla="*/ 3694 w 3734"/>
                <a:gd name="T103" fmla="*/ 1028 h 1644"/>
                <a:gd name="T104" fmla="*/ 3556 w 3734"/>
                <a:gd name="T105" fmla="*/ 1108 h 1644"/>
                <a:gd name="T106" fmla="*/ 3151 w 3734"/>
                <a:gd name="T107" fmla="*/ 1168 h 1644"/>
                <a:gd name="T108" fmla="*/ 2853 w 3734"/>
                <a:gd name="T109" fmla="*/ 1335 h 1644"/>
                <a:gd name="T110" fmla="*/ 2905 w 3734"/>
                <a:gd name="T111" fmla="*/ 1337 h 1644"/>
                <a:gd name="T112" fmla="*/ 3216 w 3734"/>
                <a:gd name="T113" fmla="*/ 1256 h 1644"/>
                <a:gd name="T114" fmla="*/ 3066 w 3734"/>
                <a:gd name="T115" fmla="*/ 1298 h 1644"/>
                <a:gd name="T116" fmla="*/ 3138 w 3734"/>
                <a:gd name="T117" fmla="*/ 1391 h 1644"/>
                <a:gd name="T118" fmla="*/ 3248 w 3734"/>
                <a:gd name="T119" fmla="*/ 1473 h 1644"/>
                <a:gd name="T120" fmla="*/ 3018 w 3734"/>
                <a:gd name="T121" fmla="*/ 1564 h 1644"/>
                <a:gd name="T122" fmla="*/ 3189 w 3734"/>
                <a:gd name="T123" fmla="*/ 1466 h 1644"/>
                <a:gd name="T124" fmla="*/ 3016 w 3734"/>
                <a:gd name="T125" fmla="*/ 1484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grpSp>
      <p:sp>
        <p:nvSpPr>
          <p:cNvPr id="22804" name="Freeform 434">
            <a:extLst>
              <a:ext uri="{FF2B5EF4-FFF2-40B4-BE49-F238E27FC236}">
                <a16:creationId xmlns:a16="http://schemas.microsoft.com/office/drawing/2014/main" id="{9F649952-F4A3-4C30-9685-ED70BD38AFC7}"/>
              </a:ext>
            </a:extLst>
          </p:cNvPr>
          <p:cNvSpPr>
            <a:spLocks/>
          </p:cNvSpPr>
          <p:nvPr>
            <p:custDataLst>
              <p:tags r:id="rId275"/>
            </p:custDataLst>
          </p:nvPr>
        </p:nvSpPr>
        <p:spPr bwMode="auto">
          <a:xfrm>
            <a:off x="4757738" y="3541713"/>
            <a:ext cx="127000" cy="158750"/>
          </a:xfrm>
          <a:custGeom>
            <a:avLst/>
            <a:gdLst>
              <a:gd name="T0" fmla="*/ 2147483647 w 292"/>
              <a:gd name="T1" fmla="*/ 2147483647 h 308"/>
              <a:gd name="T2" fmla="*/ 2147483647 w 292"/>
              <a:gd name="T3" fmla="*/ 2147483647 h 308"/>
              <a:gd name="T4" fmla="*/ 2147483647 w 292"/>
              <a:gd name="T5" fmla="*/ 2147483647 h 308"/>
              <a:gd name="T6" fmla="*/ 2147483647 w 292"/>
              <a:gd name="T7" fmla="*/ 2147483647 h 308"/>
              <a:gd name="T8" fmla="*/ 2147483647 w 292"/>
              <a:gd name="T9" fmla="*/ 2147483647 h 308"/>
              <a:gd name="T10" fmla="*/ 2147483647 w 292"/>
              <a:gd name="T11" fmla="*/ 2147483647 h 308"/>
              <a:gd name="T12" fmla="*/ 2147483647 w 292"/>
              <a:gd name="T13" fmla="*/ 2147483647 h 308"/>
              <a:gd name="T14" fmla="*/ 2147483647 w 292"/>
              <a:gd name="T15" fmla="*/ 2147483647 h 308"/>
              <a:gd name="T16" fmla="*/ 2147483647 w 292"/>
              <a:gd name="T17" fmla="*/ 2147483647 h 308"/>
              <a:gd name="T18" fmla="*/ 2147483647 w 292"/>
              <a:gd name="T19" fmla="*/ 2147483647 h 308"/>
              <a:gd name="T20" fmla="*/ 2147483647 w 292"/>
              <a:gd name="T21" fmla="*/ 2147483647 h 308"/>
              <a:gd name="T22" fmla="*/ 2147483647 w 292"/>
              <a:gd name="T23" fmla="*/ 2147483647 h 308"/>
              <a:gd name="T24" fmla="*/ 2147483647 w 292"/>
              <a:gd name="T25" fmla="*/ 2147483647 h 308"/>
              <a:gd name="T26" fmla="*/ 2147483647 w 292"/>
              <a:gd name="T27" fmla="*/ 2147483647 h 308"/>
              <a:gd name="T28" fmla="*/ 2147483647 w 292"/>
              <a:gd name="T29" fmla="*/ 2147483647 h 308"/>
              <a:gd name="T30" fmla="*/ 2147483647 w 292"/>
              <a:gd name="T31" fmla="*/ 2147483647 h 308"/>
              <a:gd name="T32" fmla="*/ 2147483647 w 292"/>
              <a:gd name="T33" fmla="*/ 2147483647 h 308"/>
              <a:gd name="T34" fmla="*/ 0 w 292"/>
              <a:gd name="T35" fmla="*/ 2147483647 h 308"/>
              <a:gd name="T36" fmla="*/ 2147483647 w 292"/>
              <a:gd name="T37" fmla="*/ 2147483647 h 308"/>
              <a:gd name="T38" fmla="*/ 2147483647 w 292"/>
              <a:gd name="T39" fmla="*/ 2147483647 h 308"/>
              <a:gd name="T40" fmla="*/ 2147483647 w 292"/>
              <a:gd name="T41" fmla="*/ 2147483647 h 308"/>
              <a:gd name="T42" fmla="*/ 2147483647 w 292"/>
              <a:gd name="T43" fmla="*/ 2147483647 h 308"/>
              <a:gd name="T44" fmla="*/ 2147483647 w 292"/>
              <a:gd name="T45" fmla="*/ 2147483647 h 308"/>
              <a:gd name="T46" fmla="*/ 2147483647 w 292"/>
              <a:gd name="T47" fmla="*/ 2147483647 h 308"/>
              <a:gd name="T48" fmla="*/ 2147483647 w 292"/>
              <a:gd name="T49" fmla="*/ 2147483647 h 308"/>
              <a:gd name="T50" fmla="*/ 2147483647 w 292"/>
              <a:gd name="T51" fmla="*/ 2147483647 h 308"/>
              <a:gd name="T52" fmla="*/ 2147483647 w 292"/>
              <a:gd name="T53" fmla="*/ 2147483647 h 308"/>
              <a:gd name="T54" fmla="*/ 2147483647 w 292"/>
              <a:gd name="T55" fmla="*/ 2147483647 h 308"/>
              <a:gd name="T56" fmla="*/ 2147483647 w 292"/>
              <a:gd name="T57" fmla="*/ 2147483647 h 308"/>
              <a:gd name="T58" fmla="*/ 2147483647 w 292"/>
              <a:gd name="T59" fmla="*/ 2147483647 h 308"/>
              <a:gd name="T60" fmla="*/ 2147483647 w 292"/>
              <a:gd name="T61" fmla="*/ 2147483647 h 308"/>
              <a:gd name="T62" fmla="*/ 2147483647 w 292"/>
              <a:gd name="T63" fmla="*/ 2147483647 h 308"/>
              <a:gd name="T64" fmla="*/ 2147483647 w 292"/>
              <a:gd name="T65" fmla="*/ 2147483647 h 308"/>
              <a:gd name="T66" fmla="*/ 2147483647 w 292"/>
              <a:gd name="T67" fmla="*/ 2147483647 h 308"/>
              <a:gd name="T68" fmla="*/ 2147483647 w 292"/>
              <a:gd name="T69" fmla="*/ 2147483647 h 308"/>
              <a:gd name="T70" fmla="*/ 2147483647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2"/>
              <a:gd name="T109" fmla="*/ 0 h 308"/>
              <a:gd name="T110" fmla="*/ 292 w 292"/>
              <a:gd name="T111" fmla="*/ 308 h 3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05" name="Freeform 435">
            <a:extLst>
              <a:ext uri="{FF2B5EF4-FFF2-40B4-BE49-F238E27FC236}">
                <a16:creationId xmlns:a16="http://schemas.microsoft.com/office/drawing/2014/main" id="{B3E8EF3F-7DAB-4CD0-BFF4-02136FA923D1}"/>
              </a:ext>
            </a:extLst>
          </p:cNvPr>
          <p:cNvSpPr>
            <a:spLocks/>
          </p:cNvSpPr>
          <p:nvPr>
            <p:custDataLst>
              <p:tags r:id="rId276"/>
            </p:custDataLst>
          </p:nvPr>
        </p:nvSpPr>
        <p:spPr bwMode="auto">
          <a:xfrm>
            <a:off x="4864100" y="3692525"/>
            <a:ext cx="6350" cy="57150"/>
          </a:xfrm>
          <a:custGeom>
            <a:avLst/>
            <a:gdLst>
              <a:gd name="T0" fmla="*/ 2147483647 w 14"/>
              <a:gd name="T1" fmla="*/ 0 h 7"/>
              <a:gd name="T2" fmla="*/ 2147483647 w 14"/>
              <a:gd name="T3" fmla="*/ 2147483647 h 7"/>
              <a:gd name="T4" fmla="*/ 2147483647 w 14"/>
              <a:gd name="T5" fmla="*/ 2147483647 h 7"/>
              <a:gd name="T6" fmla="*/ 0 w 14"/>
              <a:gd name="T7" fmla="*/ 2147483647 h 7"/>
              <a:gd name="T8" fmla="*/ 2147483647 w 14"/>
              <a:gd name="T9" fmla="*/ 0 h 7"/>
              <a:gd name="T10" fmla="*/ 0 60000 65536"/>
              <a:gd name="T11" fmla="*/ 0 60000 65536"/>
              <a:gd name="T12" fmla="*/ 0 60000 65536"/>
              <a:gd name="T13" fmla="*/ 0 60000 65536"/>
              <a:gd name="T14" fmla="*/ 0 60000 65536"/>
              <a:gd name="T15" fmla="*/ 0 w 14"/>
              <a:gd name="T16" fmla="*/ 0 h 7"/>
              <a:gd name="T17" fmla="*/ 14 w 14"/>
              <a:gd name="T18" fmla="*/ 7 h 7"/>
            </a:gdLst>
            <a:ahLst/>
            <a:cxnLst>
              <a:cxn ang="T10">
                <a:pos x="T0" y="T1"/>
              </a:cxn>
              <a:cxn ang="T11">
                <a:pos x="T2" y="T3"/>
              </a:cxn>
              <a:cxn ang="T12">
                <a:pos x="T4" y="T5"/>
              </a:cxn>
              <a:cxn ang="T13">
                <a:pos x="T6" y="T7"/>
              </a:cxn>
              <a:cxn ang="T14">
                <a:pos x="T8" y="T9"/>
              </a:cxn>
            </a:cxnLst>
            <a:rect l="T15" t="T16" r="T17" b="T18"/>
            <a:pathLst>
              <a:path w="14" h="7">
                <a:moveTo>
                  <a:pt x="11" y="0"/>
                </a:moveTo>
                <a:lnTo>
                  <a:pt x="13" y="3"/>
                </a:lnTo>
                <a:lnTo>
                  <a:pt x="14" y="7"/>
                </a:lnTo>
                <a:lnTo>
                  <a:pt x="0" y="7"/>
                </a:lnTo>
                <a:lnTo>
                  <a:pt x="11"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06" name="Freeform 436">
            <a:extLst>
              <a:ext uri="{FF2B5EF4-FFF2-40B4-BE49-F238E27FC236}">
                <a16:creationId xmlns:a16="http://schemas.microsoft.com/office/drawing/2014/main" id="{4D27F654-91B3-4ECA-8101-D4605DCD42BF}"/>
              </a:ext>
            </a:extLst>
          </p:cNvPr>
          <p:cNvSpPr>
            <a:spLocks/>
          </p:cNvSpPr>
          <p:nvPr>
            <p:custDataLst>
              <p:tags r:id="rId277"/>
            </p:custDataLst>
          </p:nvPr>
        </p:nvSpPr>
        <p:spPr bwMode="auto">
          <a:xfrm>
            <a:off x="4354513" y="2928938"/>
            <a:ext cx="249237" cy="500062"/>
          </a:xfrm>
          <a:custGeom>
            <a:avLst/>
            <a:gdLst>
              <a:gd name="T0" fmla="*/ 2147483647 w 581"/>
              <a:gd name="T1" fmla="*/ 2147483647 h 955"/>
              <a:gd name="T2" fmla="*/ 2147483647 w 581"/>
              <a:gd name="T3" fmla="*/ 2147483647 h 955"/>
              <a:gd name="T4" fmla="*/ 2147483647 w 581"/>
              <a:gd name="T5" fmla="*/ 2147483647 h 955"/>
              <a:gd name="T6" fmla="*/ 2147483647 w 581"/>
              <a:gd name="T7" fmla="*/ 2147483647 h 955"/>
              <a:gd name="T8" fmla="*/ 2147483647 w 581"/>
              <a:gd name="T9" fmla="*/ 2147483647 h 955"/>
              <a:gd name="T10" fmla="*/ 2147483647 w 581"/>
              <a:gd name="T11" fmla="*/ 2147483647 h 955"/>
              <a:gd name="T12" fmla="*/ 2147483647 w 581"/>
              <a:gd name="T13" fmla="*/ 2147483647 h 955"/>
              <a:gd name="T14" fmla="*/ 2147483647 w 581"/>
              <a:gd name="T15" fmla="*/ 2147483647 h 955"/>
              <a:gd name="T16" fmla="*/ 2147483647 w 581"/>
              <a:gd name="T17" fmla="*/ 2147483647 h 955"/>
              <a:gd name="T18" fmla="*/ 2147483647 w 581"/>
              <a:gd name="T19" fmla="*/ 2147483647 h 955"/>
              <a:gd name="T20" fmla="*/ 2147483647 w 581"/>
              <a:gd name="T21" fmla="*/ 2147483647 h 955"/>
              <a:gd name="T22" fmla="*/ 2147483647 w 581"/>
              <a:gd name="T23" fmla="*/ 2147483647 h 955"/>
              <a:gd name="T24" fmla="*/ 2147483647 w 581"/>
              <a:gd name="T25" fmla="*/ 2147483647 h 955"/>
              <a:gd name="T26" fmla="*/ 2147483647 w 581"/>
              <a:gd name="T27" fmla="*/ 2147483647 h 955"/>
              <a:gd name="T28" fmla="*/ 2147483647 w 581"/>
              <a:gd name="T29" fmla="*/ 2147483647 h 955"/>
              <a:gd name="T30" fmla="*/ 2147483647 w 581"/>
              <a:gd name="T31" fmla="*/ 2147483647 h 955"/>
              <a:gd name="T32" fmla="*/ 2147483647 w 581"/>
              <a:gd name="T33" fmla="*/ 2147483647 h 955"/>
              <a:gd name="T34" fmla="*/ 2147483647 w 581"/>
              <a:gd name="T35" fmla="*/ 2147483647 h 955"/>
              <a:gd name="T36" fmla="*/ 2147483647 w 581"/>
              <a:gd name="T37" fmla="*/ 2147483647 h 955"/>
              <a:gd name="T38" fmla="*/ 2147483647 w 581"/>
              <a:gd name="T39" fmla="*/ 2147483647 h 955"/>
              <a:gd name="T40" fmla="*/ 2147483647 w 581"/>
              <a:gd name="T41" fmla="*/ 2147483647 h 955"/>
              <a:gd name="T42" fmla="*/ 2147483647 w 581"/>
              <a:gd name="T43" fmla="*/ 2147483647 h 955"/>
              <a:gd name="T44" fmla="*/ 2147483647 w 581"/>
              <a:gd name="T45" fmla="*/ 2147483647 h 955"/>
              <a:gd name="T46" fmla="*/ 2147483647 w 581"/>
              <a:gd name="T47" fmla="*/ 2147483647 h 955"/>
              <a:gd name="T48" fmla="*/ 2147483647 w 581"/>
              <a:gd name="T49" fmla="*/ 2147483647 h 955"/>
              <a:gd name="T50" fmla="*/ 2147483647 w 581"/>
              <a:gd name="T51" fmla="*/ 2147483647 h 955"/>
              <a:gd name="T52" fmla="*/ 2147483647 w 581"/>
              <a:gd name="T53" fmla="*/ 2147483647 h 955"/>
              <a:gd name="T54" fmla="*/ 2147483647 w 581"/>
              <a:gd name="T55" fmla="*/ 2147483647 h 955"/>
              <a:gd name="T56" fmla="*/ 2147483647 w 581"/>
              <a:gd name="T57" fmla="*/ 2147483647 h 955"/>
              <a:gd name="T58" fmla="*/ 2147483647 w 581"/>
              <a:gd name="T59" fmla="*/ 2147483647 h 955"/>
              <a:gd name="T60" fmla="*/ 2147483647 w 581"/>
              <a:gd name="T61" fmla="*/ 2147483647 h 955"/>
              <a:gd name="T62" fmla="*/ 2147483647 w 581"/>
              <a:gd name="T63" fmla="*/ 2147483647 h 955"/>
              <a:gd name="T64" fmla="*/ 2147483647 w 581"/>
              <a:gd name="T65" fmla="*/ 2147483647 h 955"/>
              <a:gd name="T66" fmla="*/ 2147483647 w 581"/>
              <a:gd name="T67" fmla="*/ 2147483647 h 955"/>
              <a:gd name="T68" fmla="*/ 2147483647 w 581"/>
              <a:gd name="T69" fmla="*/ 2147483647 h 955"/>
              <a:gd name="T70" fmla="*/ 2147483647 w 581"/>
              <a:gd name="T71" fmla="*/ 2147483647 h 955"/>
              <a:gd name="T72" fmla="*/ 2147483647 w 581"/>
              <a:gd name="T73" fmla="*/ 2147483647 h 955"/>
              <a:gd name="T74" fmla="*/ 2147483647 w 581"/>
              <a:gd name="T75" fmla="*/ 2147483647 h 955"/>
              <a:gd name="T76" fmla="*/ 2147483647 w 581"/>
              <a:gd name="T77" fmla="*/ 2147483647 h 955"/>
              <a:gd name="T78" fmla="*/ 2147483647 w 581"/>
              <a:gd name="T79" fmla="*/ 2147483647 h 955"/>
              <a:gd name="T80" fmla="*/ 2147483647 w 581"/>
              <a:gd name="T81" fmla="*/ 2147483647 h 955"/>
              <a:gd name="T82" fmla="*/ 2147483647 w 581"/>
              <a:gd name="T83" fmla="*/ 2147483647 h 955"/>
              <a:gd name="T84" fmla="*/ 2147483647 w 581"/>
              <a:gd name="T85" fmla="*/ 2147483647 h 955"/>
              <a:gd name="T86" fmla="*/ 2147483647 w 581"/>
              <a:gd name="T87" fmla="*/ 2147483647 h 955"/>
              <a:gd name="T88" fmla="*/ 2147483647 w 581"/>
              <a:gd name="T89" fmla="*/ 2147483647 h 955"/>
              <a:gd name="T90" fmla="*/ 2147483647 w 581"/>
              <a:gd name="T91" fmla="*/ 2147483647 h 955"/>
              <a:gd name="T92" fmla="*/ 2147483647 w 581"/>
              <a:gd name="T93" fmla="*/ 2147483647 h 955"/>
              <a:gd name="T94" fmla="*/ 2147483647 w 581"/>
              <a:gd name="T95" fmla="*/ 2147483647 h 955"/>
              <a:gd name="T96" fmla="*/ 2147483647 w 581"/>
              <a:gd name="T97" fmla="*/ 2147483647 h 955"/>
              <a:gd name="T98" fmla="*/ 2147483647 w 581"/>
              <a:gd name="T99" fmla="*/ 2147483647 h 955"/>
              <a:gd name="T100" fmla="*/ 2147483647 w 581"/>
              <a:gd name="T101" fmla="*/ 0 h 955"/>
              <a:gd name="T102" fmla="*/ 2147483647 w 581"/>
              <a:gd name="T103" fmla="*/ 2147483647 h 955"/>
              <a:gd name="T104" fmla="*/ 2147483647 w 581"/>
              <a:gd name="T105" fmla="*/ 214748364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1"/>
              <a:gd name="T160" fmla="*/ 0 h 955"/>
              <a:gd name="T161" fmla="*/ 581 w 581"/>
              <a:gd name="T162" fmla="*/ 955 h 9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07" name="Freeform 437">
            <a:extLst>
              <a:ext uri="{FF2B5EF4-FFF2-40B4-BE49-F238E27FC236}">
                <a16:creationId xmlns:a16="http://schemas.microsoft.com/office/drawing/2014/main" id="{B240E037-72C9-44FC-8D44-DD2E1D31CAEC}"/>
              </a:ext>
            </a:extLst>
          </p:cNvPr>
          <p:cNvSpPr>
            <a:spLocks/>
          </p:cNvSpPr>
          <p:nvPr>
            <p:custDataLst>
              <p:tags r:id="rId278"/>
            </p:custDataLst>
          </p:nvPr>
        </p:nvSpPr>
        <p:spPr bwMode="auto">
          <a:xfrm>
            <a:off x="4030663" y="2311400"/>
            <a:ext cx="15875" cy="57150"/>
          </a:xfrm>
          <a:custGeom>
            <a:avLst/>
            <a:gdLst>
              <a:gd name="T0" fmla="*/ 2147483647 w 45"/>
              <a:gd name="T1" fmla="*/ 0 h 36"/>
              <a:gd name="T2" fmla="*/ 0 w 45"/>
              <a:gd name="T3" fmla="*/ 2147483647 h 36"/>
              <a:gd name="T4" fmla="*/ 2147483647 w 45"/>
              <a:gd name="T5" fmla="*/ 2147483647 h 36"/>
              <a:gd name="T6" fmla="*/ 2147483647 w 45"/>
              <a:gd name="T7" fmla="*/ 2147483647 h 36"/>
              <a:gd name="T8" fmla="*/ 2147483647 w 45"/>
              <a:gd name="T9" fmla="*/ 0 h 36"/>
              <a:gd name="T10" fmla="*/ 0 60000 65536"/>
              <a:gd name="T11" fmla="*/ 0 60000 65536"/>
              <a:gd name="T12" fmla="*/ 0 60000 65536"/>
              <a:gd name="T13" fmla="*/ 0 60000 65536"/>
              <a:gd name="T14" fmla="*/ 0 60000 65536"/>
              <a:gd name="T15" fmla="*/ 0 w 45"/>
              <a:gd name="T16" fmla="*/ 0 h 36"/>
              <a:gd name="T17" fmla="*/ 45 w 45"/>
              <a:gd name="T18" fmla="*/ 36 h 36"/>
            </a:gdLst>
            <a:ahLst/>
            <a:cxnLst>
              <a:cxn ang="T10">
                <a:pos x="T0" y="T1"/>
              </a:cxn>
              <a:cxn ang="T11">
                <a:pos x="T2" y="T3"/>
              </a:cxn>
              <a:cxn ang="T12">
                <a:pos x="T4" y="T5"/>
              </a:cxn>
              <a:cxn ang="T13">
                <a:pos x="T6" y="T7"/>
              </a:cxn>
              <a:cxn ang="T14">
                <a:pos x="T8" y="T9"/>
              </a:cxn>
            </a:cxnLst>
            <a:rect l="T15" t="T16" r="T17" b="T18"/>
            <a:pathLst>
              <a:path w="45" h="36">
                <a:moveTo>
                  <a:pt x="26" y="0"/>
                </a:moveTo>
                <a:lnTo>
                  <a:pt x="0" y="18"/>
                </a:lnTo>
                <a:lnTo>
                  <a:pt x="23" y="36"/>
                </a:lnTo>
                <a:lnTo>
                  <a:pt x="45" y="15"/>
                </a:lnTo>
                <a:lnTo>
                  <a:pt x="26" y="0"/>
                </a:lnTo>
                <a:close/>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16" name="Group 438">
            <a:extLst>
              <a:ext uri="{FF2B5EF4-FFF2-40B4-BE49-F238E27FC236}">
                <a16:creationId xmlns:a16="http://schemas.microsoft.com/office/drawing/2014/main" id="{C4333241-5432-40F6-A1A7-00F5D4453B56}"/>
              </a:ext>
            </a:extLst>
          </p:cNvPr>
          <p:cNvGrpSpPr>
            <a:grpSpLocks/>
          </p:cNvGrpSpPr>
          <p:nvPr>
            <p:custDataLst>
              <p:tags r:id="rId279"/>
            </p:custDataLst>
          </p:nvPr>
        </p:nvGrpSpPr>
        <p:grpSpPr bwMode="auto">
          <a:xfrm>
            <a:off x="2347913" y="4373562"/>
            <a:ext cx="384175" cy="1031876"/>
            <a:chOff x="1589" y="3126"/>
            <a:chExt cx="290" cy="657"/>
          </a:xfrm>
          <a:solidFill>
            <a:srgbClr val="336699"/>
          </a:solidFill>
        </p:grpSpPr>
        <p:sp>
          <p:nvSpPr>
            <p:cNvPr id="2487" name="Freeform 439">
              <a:extLst>
                <a:ext uri="{FF2B5EF4-FFF2-40B4-BE49-F238E27FC236}">
                  <a16:creationId xmlns:a16="http://schemas.microsoft.com/office/drawing/2014/main" id="{1C43C2E0-C92C-45C3-BBB2-963108C1C0BE}"/>
                </a:ext>
              </a:extLst>
            </p:cNvPr>
            <p:cNvSpPr>
              <a:spLocks/>
            </p:cNvSpPr>
            <p:nvPr/>
          </p:nvSpPr>
          <p:spPr bwMode="auto">
            <a:xfrm>
              <a:off x="1748" y="3531"/>
              <a:ext cx="15" cy="17"/>
            </a:xfrm>
            <a:custGeom>
              <a:avLst/>
              <a:gdLst>
                <a:gd name="T0" fmla="*/ 46 w 46"/>
                <a:gd name="T1" fmla="*/ 12 h 51"/>
                <a:gd name="T2" fmla="*/ 19 w 46"/>
                <a:gd name="T3" fmla="*/ 0 h 51"/>
                <a:gd name="T4" fmla="*/ 13 w 46"/>
                <a:gd name="T5" fmla="*/ 5 h 51"/>
                <a:gd name="T6" fmla="*/ 7 w 46"/>
                <a:gd name="T7" fmla="*/ 9 h 51"/>
                <a:gd name="T8" fmla="*/ 4 w 46"/>
                <a:gd name="T9" fmla="*/ 12 h 51"/>
                <a:gd name="T10" fmla="*/ 2 w 46"/>
                <a:gd name="T11" fmla="*/ 14 h 51"/>
                <a:gd name="T12" fmla="*/ 0 w 46"/>
                <a:gd name="T13" fmla="*/ 16 h 51"/>
                <a:gd name="T14" fmla="*/ 0 w 46"/>
                <a:gd name="T15" fmla="*/ 19 h 51"/>
                <a:gd name="T16" fmla="*/ 0 w 46"/>
                <a:gd name="T17" fmla="*/ 24 h 51"/>
                <a:gd name="T18" fmla="*/ 2 w 46"/>
                <a:gd name="T19" fmla="*/ 29 h 51"/>
                <a:gd name="T20" fmla="*/ 4 w 46"/>
                <a:gd name="T21" fmla="*/ 36 h 51"/>
                <a:gd name="T22" fmla="*/ 7 w 46"/>
                <a:gd name="T23" fmla="*/ 41 h 51"/>
                <a:gd name="T24" fmla="*/ 10 w 46"/>
                <a:gd name="T25" fmla="*/ 46 h 51"/>
                <a:gd name="T26" fmla="*/ 13 w 46"/>
                <a:gd name="T27" fmla="*/ 49 h 51"/>
                <a:gd name="T28" fmla="*/ 15 w 46"/>
                <a:gd name="T29" fmla="*/ 50 h 51"/>
                <a:gd name="T30" fmla="*/ 16 w 46"/>
                <a:gd name="T31" fmla="*/ 51 h 51"/>
                <a:gd name="T32" fmla="*/ 18 w 46"/>
                <a:gd name="T33" fmla="*/ 51 h 51"/>
                <a:gd name="T34" fmla="*/ 19 w 46"/>
                <a:gd name="T35" fmla="*/ 50 h 51"/>
                <a:gd name="T36" fmla="*/ 35 w 46"/>
                <a:gd name="T37" fmla="*/ 50 h 51"/>
                <a:gd name="T38" fmla="*/ 46 w 46"/>
                <a:gd name="T39" fmla="*/ 50 h 51"/>
                <a:gd name="T40" fmla="*/ 46 w 46"/>
                <a:gd name="T41" fmla="*/ 37 h 51"/>
                <a:gd name="T42" fmla="*/ 46 w 46"/>
                <a:gd name="T43" fmla="*/ 26 h 51"/>
                <a:gd name="T44" fmla="*/ 46 w 46"/>
                <a:gd name="T45" fmla="*/ 18 h 51"/>
                <a:gd name="T46" fmla="*/ 46 w 46"/>
                <a:gd name="T47"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488" name="Freeform 440">
              <a:extLst>
                <a:ext uri="{FF2B5EF4-FFF2-40B4-BE49-F238E27FC236}">
                  <a16:creationId xmlns:a16="http://schemas.microsoft.com/office/drawing/2014/main" id="{E1FA64F6-F03C-44F6-AC10-42C74A060EE1}"/>
                </a:ext>
              </a:extLst>
            </p:cNvPr>
            <p:cNvSpPr>
              <a:spLocks/>
            </p:cNvSpPr>
            <p:nvPr/>
          </p:nvSpPr>
          <p:spPr bwMode="auto">
            <a:xfrm>
              <a:off x="1759" y="3730"/>
              <a:ext cx="63" cy="53"/>
            </a:xfrm>
            <a:custGeom>
              <a:avLst/>
              <a:gdLst>
                <a:gd name="T0" fmla="*/ 0 w 192"/>
                <a:gd name="T1" fmla="*/ 0 h 158"/>
                <a:gd name="T2" fmla="*/ 0 w 192"/>
                <a:gd name="T3" fmla="*/ 14 h 158"/>
                <a:gd name="T4" fmla="*/ 2 w 192"/>
                <a:gd name="T5" fmla="*/ 26 h 158"/>
                <a:gd name="T6" fmla="*/ 4 w 192"/>
                <a:gd name="T7" fmla="*/ 38 h 158"/>
                <a:gd name="T8" fmla="*/ 7 w 192"/>
                <a:gd name="T9" fmla="*/ 50 h 158"/>
                <a:gd name="T10" fmla="*/ 11 w 192"/>
                <a:gd name="T11" fmla="*/ 61 h 158"/>
                <a:gd name="T12" fmla="*/ 15 w 192"/>
                <a:gd name="T13" fmla="*/ 71 h 158"/>
                <a:gd name="T14" fmla="*/ 21 w 192"/>
                <a:gd name="T15" fmla="*/ 81 h 158"/>
                <a:gd name="T16" fmla="*/ 25 w 192"/>
                <a:gd name="T17" fmla="*/ 90 h 158"/>
                <a:gd name="T18" fmla="*/ 47 w 192"/>
                <a:gd name="T19" fmla="*/ 122 h 158"/>
                <a:gd name="T20" fmla="*/ 66 w 192"/>
                <a:gd name="T21" fmla="*/ 148 h 158"/>
                <a:gd name="T22" fmla="*/ 72 w 192"/>
                <a:gd name="T23" fmla="*/ 151 h 158"/>
                <a:gd name="T24" fmla="*/ 79 w 192"/>
                <a:gd name="T25" fmla="*/ 153 h 158"/>
                <a:gd name="T26" fmla="*/ 85 w 192"/>
                <a:gd name="T27" fmla="*/ 155 h 158"/>
                <a:gd name="T28" fmla="*/ 92 w 192"/>
                <a:gd name="T29" fmla="*/ 156 h 158"/>
                <a:gd name="T30" fmla="*/ 105 w 192"/>
                <a:gd name="T31" fmla="*/ 158 h 158"/>
                <a:gd name="T32" fmla="*/ 119 w 192"/>
                <a:gd name="T33" fmla="*/ 158 h 158"/>
                <a:gd name="T34" fmla="*/ 152 w 192"/>
                <a:gd name="T35" fmla="*/ 155 h 158"/>
                <a:gd name="T36" fmla="*/ 192 w 192"/>
                <a:gd name="T37" fmla="*/ 154 h 158"/>
                <a:gd name="T38" fmla="*/ 184 w 192"/>
                <a:gd name="T39" fmla="*/ 153 h 158"/>
                <a:gd name="T40" fmla="*/ 176 w 192"/>
                <a:gd name="T41" fmla="*/ 152 h 158"/>
                <a:gd name="T42" fmla="*/ 168 w 192"/>
                <a:gd name="T43" fmla="*/ 151 h 158"/>
                <a:gd name="T44" fmla="*/ 160 w 192"/>
                <a:gd name="T45" fmla="*/ 149 h 158"/>
                <a:gd name="T46" fmla="*/ 145 w 192"/>
                <a:gd name="T47" fmla="*/ 144 h 158"/>
                <a:gd name="T48" fmla="*/ 129 w 192"/>
                <a:gd name="T49" fmla="*/ 138 h 158"/>
                <a:gd name="T50" fmla="*/ 115 w 192"/>
                <a:gd name="T51" fmla="*/ 130 h 158"/>
                <a:gd name="T52" fmla="*/ 101 w 192"/>
                <a:gd name="T53" fmla="*/ 120 h 158"/>
                <a:gd name="T54" fmla="*/ 87 w 192"/>
                <a:gd name="T55" fmla="*/ 110 h 158"/>
                <a:gd name="T56" fmla="*/ 75 w 192"/>
                <a:gd name="T57" fmla="*/ 98 h 158"/>
                <a:gd name="T58" fmla="*/ 63 w 192"/>
                <a:gd name="T59" fmla="*/ 87 h 158"/>
                <a:gd name="T60" fmla="*/ 52 w 192"/>
                <a:gd name="T61" fmla="*/ 75 h 158"/>
                <a:gd name="T62" fmla="*/ 42 w 192"/>
                <a:gd name="T63" fmla="*/ 63 h 158"/>
                <a:gd name="T64" fmla="*/ 35 w 192"/>
                <a:gd name="T65" fmla="*/ 50 h 158"/>
                <a:gd name="T66" fmla="*/ 27 w 192"/>
                <a:gd name="T67" fmla="*/ 38 h 158"/>
                <a:gd name="T68" fmla="*/ 21 w 192"/>
                <a:gd name="T69" fmla="*/ 26 h 158"/>
                <a:gd name="T70" fmla="*/ 16 w 192"/>
                <a:gd name="T71" fmla="*/ 16 h 158"/>
                <a:gd name="T72" fmla="*/ 13 w 192"/>
                <a:gd name="T73" fmla="*/ 6 h 158"/>
                <a:gd name="T74" fmla="*/ 0 w 192"/>
                <a:gd name="T7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489" name="Freeform 441">
              <a:extLst>
                <a:ext uri="{FF2B5EF4-FFF2-40B4-BE49-F238E27FC236}">
                  <a16:creationId xmlns:a16="http://schemas.microsoft.com/office/drawing/2014/main" id="{BBE1FBFA-0B32-45BB-A415-675BBCB60A94}"/>
                </a:ext>
              </a:extLst>
            </p:cNvPr>
            <p:cNvSpPr>
              <a:spLocks/>
            </p:cNvSpPr>
            <p:nvPr/>
          </p:nvSpPr>
          <p:spPr bwMode="auto">
            <a:xfrm>
              <a:off x="1589" y="3126"/>
              <a:ext cx="290" cy="606"/>
            </a:xfrm>
            <a:custGeom>
              <a:avLst/>
              <a:gdLst>
                <a:gd name="T0" fmla="*/ 772 w 884"/>
                <a:gd name="T1" fmla="*/ 415 h 1818"/>
                <a:gd name="T2" fmla="*/ 873 w 884"/>
                <a:gd name="T3" fmla="*/ 342 h 1818"/>
                <a:gd name="T4" fmla="*/ 884 w 884"/>
                <a:gd name="T5" fmla="*/ 232 h 1818"/>
                <a:gd name="T6" fmla="*/ 840 w 884"/>
                <a:gd name="T7" fmla="*/ 192 h 1818"/>
                <a:gd name="T8" fmla="*/ 841 w 884"/>
                <a:gd name="T9" fmla="*/ 262 h 1818"/>
                <a:gd name="T10" fmla="*/ 774 w 884"/>
                <a:gd name="T11" fmla="*/ 328 h 1818"/>
                <a:gd name="T12" fmla="*/ 667 w 884"/>
                <a:gd name="T13" fmla="*/ 331 h 1818"/>
                <a:gd name="T14" fmla="*/ 625 w 884"/>
                <a:gd name="T15" fmla="*/ 290 h 1818"/>
                <a:gd name="T16" fmla="*/ 658 w 884"/>
                <a:gd name="T17" fmla="*/ 215 h 1818"/>
                <a:gd name="T18" fmla="*/ 544 w 884"/>
                <a:gd name="T19" fmla="*/ 148 h 1818"/>
                <a:gd name="T20" fmla="*/ 425 w 884"/>
                <a:gd name="T21" fmla="*/ 87 h 1818"/>
                <a:gd name="T22" fmla="*/ 373 w 884"/>
                <a:gd name="T23" fmla="*/ 10 h 1818"/>
                <a:gd name="T24" fmla="*/ 286 w 884"/>
                <a:gd name="T25" fmla="*/ 22 h 1818"/>
                <a:gd name="T26" fmla="*/ 234 w 884"/>
                <a:gd name="T27" fmla="*/ 24 h 1818"/>
                <a:gd name="T28" fmla="*/ 171 w 884"/>
                <a:gd name="T29" fmla="*/ 8 h 1818"/>
                <a:gd name="T30" fmla="*/ 98 w 884"/>
                <a:gd name="T31" fmla="*/ 54 h 1818"/>
                <a:gd name="T32" fmla="*/ 67 w 884"/>
                <a:gd name="T33" fmla="*/ 116 h 1818"/>
                <a:gd name="T34" fmla="*/ 27 w 884"/>
                <a:gd name="T35" fmla="*/ 179 h 1818"/>
                <a:gd name="T36" fmla="*/ 55 w 884"/>
                <a:gd name="T37" fmla="*/ 251 h 1818"/>
                <a:gd name="T38" fmla="*/ 51 w 884"/>
                <a:gd name="T39" fmla="*/ 319 h 1818"/>
                <a:gd name="T40" fmla="*/ 0 w 884"/>
                <a:gd name="T41" fmla="*/ 432 h 1818"/>
                <a:gd name="T42" fmla="*/ 12 w 884"/>
                <a:gd name="T43" fmla="*/ 609 h 1818"/>
                <a:gd name="T44" fmla="*/ 76 w 884"/>
                <a:gd name="T45" fmla="*/ 696 h 1818"/>
                <a:gd name="T46" fmla="*/ 60 w 884"/>
                <a:gd name="T47" fmla="*/ 753 h 1818"/>
                <a:gd name="T48" fmla="*/ 60 w 884"/>
                <a:gd name="T49" fmla="*/ 808 h 1818"/>
                <a:gd name="T50" fmla="*/ 81 w 884"/>
                <a:gd name="T51" fmla="*/ 850 h 1818"/>
                <a:gd name="T52" fmla="*/ 53 w 884"/>
                <a:gd name="T53" fmla="*/ 900 h 1818"/>
                <a:gd name="T54" fmla="*/ 82 w 884"/>
                <a:gd name="T55" fmla="*/ 983 h 1818"/>
                <a:gd name="T56" fmla="*/ 81 w 884"/>
                <a:gd name="T57" fmla="*/ 1055 h 1818"/>
                <a:gd name="T58" fmla="*/ 78 w 884"/>
                <a:gd name="T59" fmla="*/ 1152 h 1818"/>
                <a:gd name="T60" fmla="*/ 137 w 884"/>
                <a:gd name="T61" fmla="*/ 1265 h 1818"/>
                <a:gd name="T62" fmla="*/ 198 w 884"/>
                <a:gd name="T63" fmla="*/ 1394 h 1818"/>
                <a:gd name="T64" fmla="*/ 217 w 884"/>
                <a:gd name="T65" fmla="*/ 1463 h 1818"/>
                <a:gd name="T66" fmla="*/ 230 w 884"/>
                <a:gd name="T67" fmla="*/ 1526 h 1818"/>
                <a:gd name="T68" fmla="*/ 213 w 884"/>
                <a:gd name="T69" fmla="*/ 1590 h 1818"/>
                <a:gd name="T70" fmla="*/ 201 w 884"/>
                <a:gd name="T71" fmla="*/ 1644 h 1818"/>
                <a:gd name="T72" fmla="*/ 228 w 884"/>
                <a:gd name="T73" fmla="*/ 1718 h 1818"/>
                <a:gd name="T74" fmla="*/ 311 w 884"/>
                <a:gd name="T75" fmla="*/ 1772 h 1818"/>
                <a:gd name="T76" fmla="*/ 392 w 884"/>
                <a:gd name="T77" fmla="*/ 1798 h 1818"/>
                <a:gd name="T78" fmla="*/ 451 w 884"/>
                <a:gd name="T79" fmla="*/ 1786 h 1818"/>
                <a:gd name="T80" fmla="*/ 454 w 884"/>
                <a:gd name="T81" fmla="*/ 1703 h 1818"/>
                <a:gd name="T82" fmla="*/ 470 w 884"/>
                <a:gd name="T83" fmla="*/ 1612 h 1818"/>
                <a:gd name="T84" fmla="*/ 495 w 884"/>
                <a:gd name="T85" fmla="*/ 1509 h 1818"/>
                <a:gd name="T86" fmla="*/ 420 w 884"/>
                <a:gd name="T87" fmla="*/ 1486 h 1818"/>
                <a:gd name="T88" fmla="*/ 401 w 884"/>
                <a:gd name="T89" fmla="*/ 1430 h 1818"/>
                <a:gd name="T90" fmla="*/ 453 w 884"/>
                <a:gd name="T91" fmla="*/ 1395 h 1818"/>
                <a:gd name="T92" fmla="*/ 484 w 884"/>
                <a:gd name="T93" fmla="*/ 1332 h 1818"/>
                <a:gd name="T94" fmla="*/ 455 w 884"/>
                <a:gd name="T95" fmla="*/ 1224 h 1818"/>
                <a:gd name="T96" fmla="*/ 425 w 884"/>
                <a:gd name="T97" fmla="*/ 1141 h 1818"/>
                <a:gd name="T98" fmla="*/ 518 w 884"/>
                <a:gd name="T99" fmla="*/ 1166 h 1818"/>
                <a:gd name="T100" fmla="*/ 568 w 884"/>
                <a:gd name="T101" fmla="*/ 1151 h 1818"/>
                <a:gd name="T102" fmla="*/ 558 w 884"/>
                <a:gd name="T103" fmla="*/ 1078 h 1818"/>
                <a:gd name="T104" fmla="*/ 565 w 884"/>
                <a:gd name="T105" fmla="*/ 1030 h 1818"/>
                <a:gd name="T106" fmla="*/ 676 w 884"/>
                <a:gd name="T107" fmla="*/ 1023 h 1818"/>
                <a:gd name="T108" fmla="*/ 795 w 884"/>
                <a:gd name="T109" fmla="*/ 973 h 1818"/>
                <a:gd name="T110" fmla="*/ 816 w 884"/>
                <a:gd name="T111" fmla="*/ 882 h 1818"/>
                <a:gd name="T112" fmla="*/ 781 w 884"/>
                <a:gd name="T113" fmla="*/ 852 h 1818"/>
                <a:gd name="T114" fmla="*/ 758 w 884"/>
                <a:gd name="T115" fmla="*/ 810 h 1818"/>
                <a:gd name="T116" fmla="*/ 692 w 884"/>
                <a:gd name="T117" fmla="*/ 752 h 1818"/>
                <a:gd name="T118" fmla="*/ 701 w 884"/>
                <a:gd name="T119" fmla="*/ 532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grpSp>
      <p:sp>
        <p:nvSpPr>
          <p:cNvPr id="22809" name="Freeform 442">
            <a:extLst>
              <a:ext uri="{FF2B5EF4-FFF2-40B4-BE49-F238E27FC236}">
                <a16:creationId xmlns:a16="http://schemas.microsoft.com/office/drawing/2014/main" id="{4952151A-A92A-4364-9C94-DD495A493709}"/>
              </a:ext>
            </a:extLst>
          </p:cNvPr>
          <p:cNvSpPr>
            <a:spLocks/>
          </p:cNvSpPr>
          <p:nvPr>
            <p:custDataLst>
              <p:tags r:id="rId280"/>
            </p:custDataLst>
          </p:nvPr>
        </p:nvSpPr>
        <p:spPr bwMode="auto">
          <a:xfrm>
            <a:off x="5040313" y="2324100"/>
            <a:ext cx="123825" cy="109538"/>
          </a:xfrm>
          <a:custGeom>
            <a:avLst/>
            <a:gdLst>
              <a:gd name="T0" fmla="*/ 2147483647 w 279"/>
              <a:gd name="T1" fmla="*/ 2147483647 h 204"/>
              <a:gd name="T2" fmla="*/ 2147483647 w 279"/>
              <a:gd name="T3" fmla="*/ 2147483647 h 204"/>
              <a:gd name="T4" fmla="*/ 2147483647 w 279"/>
              <a:gd name="T5" fmla="*/ 2147483647 h 204"/>
              <a:gd name="T6" fmla="*/ 2147483647 w 279"/>
              <a:gd name="T7" fmla="*/ 2147483647 h 204"/>
              <a:gd name="T8" fmla="*/ 2147483647 w 279"/>
              <a:gd name="T9" fmla="*/ 2147483647 h 204"/>
              <a:gd name="T10" fmla="*/ 2147483647 w 279"/>
              <a:gd name="T11" fmla="*/ 2147483647 h 204"/>
              <a:gd name="T12" fmla="*/ 2147483647 w 279"/>
              <a:gd name="T13" fmla="*/ 2147483647 h 204"/>
              <a:gd name="T14" fmla="*/ 2147483647 w 279"/>
              <a:gd name="T15" fmla="*/ 2147483647 h 204"/>
              <a:gd name="T16" fmla="*/ 2147483647 w 279"/>
              <a:gd name="T17" fmla="*/ 2147483647 h 204"/>
              <a:gd name="T18" fmla="*/ 2147483647 w 279"/>
              <a:gd name="T19" fmla="*/ 2147483647 h 204"/>
              <a:gd name="T20" fmla="*/ 2147483647 w 279"/>
              <a:gd name="T21" fmla="*/ 2147483647 h 204"/>
              <a:gd name="T22" fmla="*/ 2147483647 w 279"/>
              <a:gd name="T23" fmla="*/ 2147483647 h 204"/>
              <a:gd name="T24" fmla="*/ 2147483647 w 279"/>
              <a:gd name="T25" fmla="*/ 2147483647 h 204"/>
              <a:gd name="T26" fmla="*/ 2147483647 w 279"/>
              <a:gd name="T27" fmla="*/ 2147483647 h 204"/>
              <a:gd name="T28" fmla="*/ 2147483647 w 279"/>
              <a:gd name="T29" fmla="*/ 2147483647 h 204"/>
              <a:gd name="T30" fmla="*/ 2147483647 w 279"/>
              <a:gd name="T31" fmla="*/ 2147483647 h 204"/>
              <a:gd name="T32" fmla="*/ 2147483647 w 279"/>
              <a:gd name="T33" fmla="*/ 2147483647 h 204"/>
              <a:gd name="T34" fmla="*/ 2147483647 w 279"/>
              <a:gd name="T35" fmla="*/ 2147483647 h 204"/>
              <a:gd name="T36" fmla="*/ 2147483647 w 279"/>
              <a:gd name="T37" fmla="*/ 2147483647 h 204"/>
              <a:gd name="T38" fmla="*/ 2147483647 w 279"/>
              <a:gd name="T39" fmla="*/ 2147483647 h 204"/>
              <a:gd name="T40" fmla="*/ 2147483647 w 279"/>
              <a:gd name="T41" fmla="*/ 2147483647 h 204"/>
              <a:gd name="T42" fmla="*/ 2147483647 w 279"/>
              <a:gd name="T43" fmla="*/ 2147483647 h 204"/>
              <a:gd name="T44" fmla="*/ 2147483647 w 279"/>
              <a:gd name="T45" fmla="*/ 2147483647 h 204"/>
              <a:gd name="T46" fmla="*/ 2147483647 w 279"/>
              <a:gd name="T47" fmla="*/ 2147483647 h 204"/>
              <a:gd name="T48" fmla="*/ 2147483647 w 279"/>
              <a:gd name="T49" fmla="*/ 2147483647 h 204"/>
              <a:gd name="T50" fmla="*/ 2147483647 w 279"/>
              <a:gd name="T51" fmla="*/ 2147483647 h 204"/>
              <a:gd name="T52" fmla="*/ 2147483647 w 279"/>
              <a:gd name="T53" fmla="*/ 2147483647 h 204"/>
              <a:gd name="T54" fmla="*/ 2147483647 w 279"/>
              <a:gd name="T55" fmla="*/ 2147483647 h 204"/>
              <a:gd name="T56" fmla="*/ 2147483647 w 279"/>
              <a:gd name="T57" fmla="*/ 2147483647 h 204"/>
              <a:gd name="T58" fmla="*/ 2147483647 w 279"/>
              <a:gd name="T59" fmla="*/ 2147483647 h 204"/>
              <a:gd name="T60" fmla="*/ 2147483647 w 279"/>
              <a:gd name="T61" fmla="*/ 2147483647 h 204"/>
              <a:gd name="T62" fmla="*/ 2147483647 w 279"/>
              <a:gd name="T63" fmla="*/ 2147483647 h 204"/>
              <a:gd name="T64" fmla="*/ 0 w 279"/>
              <a:gd name="T65" fmla="*/ 2147483647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9"/>
              <a:gd name="T100" fmla="*/ 0 h 204"/>
              <a:gd name="T101" fmla="*/ 279 w 279"/>
              <a:gd name="T102" fmla="*/ 204 h 2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FFFF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10" name="Freeform 443">
            <a:extLst>
              <a:ext uri="{FF2B5EF4-FFF2-40B4-BE49-F238E27FC236}">
                <a16:creationId xmlns:a16="http://schemas.microsoft.com/office/drawing/2014/main" id="{59857B6B-8231-41B4-9187-06D7C803ED7F}"/>
              </a:ext>
            </a:extLst>
          </p:cNvPr>
          <p:cNvSpPr>
            <a:spLocks/>
          </p:cNvSpPr>
          <p:nvPr>
            <p:custDataLst>
              <p:tags r:id="rId281"/>
            </p:custDataLst>
          </p:nvPr>
        </p:nvSpPr>
        <p:spPr bwMode="auto">
          <a:xfrm>
            <a:off x="4506913" y="1897063"/>
            <a:ext cx="209550" cy="150812"/>
          </a:xfrm>
          <a:custGeom>
            <a:avLst/>
            <a:gdLst>
              <a:gd name="T0" fmla="*/ 2147483647 w 485"/>
              <a:gd name="T1" fmla="*/ 2147483647 h 291"/>
              <a:gd name="T2" fmla="*/ 2147483647 w 485"/>
              <a:gd name="T3" fmla="*/ 2147483647 h 291"/>
              <a:gd name="T4" fmla="*/ 2147483647 w 485"/>
              <a:gd name="T5" fmla="*/ 2147483647 h 291"/>
              <a:gd name="T6" fmla="*/ 2147483647 w 485"/>
              <a:gd name="T7" fmla="*/ 2147483647 h 291"/>
              <a:gd name="T8" fmla="*/ 2147483647 w 485"/>
              <a:gd name="T9" fmla="*/ 2147483647 h 291"/>
              <a:gd name="T10" fmla="*/ 2147483647 w 485"/>
              <a:gd name="T11" fmla="*/ 2147483647 h 291"/>
              <a:gd name="T12" fmla="*/ 2147483647 w 485"/>
              <a:gd name="T13" fmla="*/ 2147483647 h 291"/>
              <a:gd name="T14" fmla="*/ 2147483647 w 485"/>
              <a:gd name="T15" fmla="*/ 2147483647 h 291"/>
              <a:gd name="T16" fmla="*/ 2147483647 w 485"/>
              <a:gd name="T17" fmla="*/ 2147483647 h 291"/>
              <a:gd name="T18" fmla="*/ 2147483647 w 485"/>
              <a:gd name="T19" fmla="*/ 2147483647 h 291"/>
              <a:gd name="T20" fmla="*/ 2147483647 w 485"/>
              <a:gd name="T21" fmla="*/ 2147483647 h 291"/>
              <a:gd name="T22" fmla="*/ 2147483647 w 485"/>
              <a:gd name="T23" fmla="*/ 2147483647 h 291"/>
              <a:gd name="T24" fmla="*/ 2147483647 w 485"/>
              <a:gd name="T25" fmla="*/ 2147483647 h 291"/>
              <a:gd name="T26" fmla="*/ 2147483647 w 485"/>
              <a:gd name="T27" fmla="*/ 2147483647 h 291"/>
              <a:gd name="T28" fmla="*/ 2147483647 w 485"/>
              <a:gd name="T29" fmla="*/ 2147483647 h 291"/>
              <a:gd name="T30" fmla="*/ 0 w 485"/>
              <a:gd name="T31" fmla="*/ 2147483647 h 291"/>
              <a:gd name="T32" fmla="*/ 2147483647 w 485"/>
              <a:gd name="T33" fmla="*/ 2147483647 h 291"/>
              <a:gd name="T34" fmla="*/ 2147483647 w 485"/>
              <a:gd name="T35" fmla="*/ 2147483647 h 291"/>
              <a:gd name="T36" fmla="*/ 2147483647 w 485"/>
              <a:gd name="T37" fmla="*/ 2147483647 h 291"/>
              <a:gd name="T38" fmla="*/ 2147483647 w 485"/>
              <a:gd name="T39" fmla="*/ 2147483647 h 291"/>
              <a:gd name="T40" fmla="*/ 2147483647 w 485"/>
              <a:gd name="T41" fmla="*/ 2147483647 h 291"/>
              <a:gd name="T42" fmla="*/ 2147483647 w 485"/>
              <a:gd name="T43" fmla="*/ 2147483647 h 291"/>
              <a:gd name="T44" fmla="*/ 2147483647 w 485"/>
              <a:gd name="T45" fmla="*/ 2147483647 h 291"/>
              <a:gd name="T46" fmla="*/ 2147483647 w 485"/>
              <a:gd name="T47" fmla="*/ 2147483647 h 291"/>
              <a:gd name="T48" fmla="*/ 2147483647 w 485"/>
              <a:gd name="T49" fmla="*/ 2147483647 h 291"/>
              <a:gd name="T50" fmla="*/ 2147483647 w 485"/>
              <a:gd name="T51" fmla="*/ 2147483647 h 291"/>
              <a:gd name="T52" fmla="*/ 2147483647 w 485"/>
              <a:gd name="T53" fmla="*/ 2147483647 h 291"/>
              <a:gd name="T54" fmla="*/ 2147483647 w 485"/>
              <a:gd name="T55" fmla="*/ 2147483647 h 291"/>
              <a:gd name="T56" fmla="*/ 2147483647 w 485"/>
              <a:gd name="T57" fmla="*/ 2147483647 h 291"/>
              <a:gd name="T58" fmla="*/ 2147483647 w 485"/>
              <a:gd name="T59" fmla="*/ 2147483647 h 291"/>
              <a:gd name="T60" fmla="*/ 2147483647 w 485"/>
              <a:gd name="T61" fmla="*/ 2147483647 h 291"/>
              <a:gd name="T62" fmla="*/ 2147483647 w 485"/>
              <a:gd name="T63" fmla="*/ 2147483647 h 291"/>
              <a:gd name="T64" fmla="*/ 2147483647 w 485"/>
              <a:gd name="T65" fmla="*/ 2147483647 h 291"/>
              <a:gd name="T66" fmla="*/ 2147483647 w 485"/>
              <a:gd name="T67" fmla="*/ 2147483647 h 291"/>
              <a:gd name="T68" fmla="*/ 2147483647 w 485"/>
              <a:gd name="T69" fmla="*/ 2147483647 h 291"/>
              <a:gd name="T70" fmla="*/ 2147483647 w 485"/>
              <a:gd name="T71" fmla="*/ 2147483647 h 291"/>
              <a:gd name="T72" fmla="*/ 2147483647 w 485"/>
              <a:gd name="T73" fmla="*/ 2147483647 h 291"/>
              <a:gd name="T74" fmla="*/ 2147483647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5"/>
              <a:gd name="T115" fmla="*/ 0 h 291"/>
              <a:gd name="T116" fmla="*/ 485 w 485"/>
              <a:gd name="T117" fmla="*/ 291 h 2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FFCC0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11" name="Freeform 444">
            <a:extLst>
              <a:ext uri="{FF2B5EF4-FFF2-40B4-BE49-F238E27FC236}">
                <a16:creationId xmlns:a16="http://schemas.microsoft.com/office/drawing/2014/main" id="{656B1468-BBD3-48CE-9104-A5420D8B0AC6}"/>
              </a:ext>
            </a:extLst>
          </p:cNvPr>
          <p:cNvSpPr>
            <a:spLocks/>
          </p:cNvSpPr>
          <p:nvPr>
            <p:custDataLst>
              <p:tags r:id="rId282"/>
            </p:custDataLst>
          </p:nvPr>
        </p:nvSpPr>
        <p:spPr bwMode="auto">
          <a:xfrm>
            <a:off x="4364038" y="2228850"/>
            <a:ext cx="82550" cy="87313"/>
          </a:xfrm>
          <a:custGeom>
            <a:avLst/>
            <a:gdLst>
              <a:gd name="T0" fmla="*/ 2147483647 w 186"/>
              <a:gd name="T1" fmla="*/ 2147483647 h 166"/>
              <a:gd name="T2" fmla="*/ 2147483647 w 186"/>
              <a:gd name="T3" fmla="*/ 2147483647 h 166"/>
              <a:gd name="T4" fmla="*/ 2147483647 w 186"/>
              <a:gd name="T5" fmla="*/ 2147483647 h 166"/>
              <a:gd name="T6" fmla="*/ 2147483647 w 186"/>
              <a:gd name="T7" fmla="*/ 2147483647 h 166"/>
              <a:gd name="T8" fmla="*/ 2147483647 w 186"/>
              <a:gd name="T9" fmla="*/ 2147483647 h 166"/>
              <a:gd name="T10" fmla="*/ 2147483647 w 186"/>
              <a:gd name="T11" fmla="*/ 2147483647 h 166"/>
              <a:gd name="T12" fmla="*/ 2147483647 w 186"/>
              <a:gd name="T13" fmla="*/ 2147483647 h 166"/>
              <a:gd name="T14" fmla="*/ 2147483647 w 186"/>
              <a:gd name="T15" fmla="*/ 2147483647 h 166"/>
              <a:gd name="T16" fmla="*/ 2147483647 w 186"/>
              <a:gd name="T17" fmla="*/ 2147483647 h 166"/>
              <a:gd name="T18" fmla="*/ 2147483647 w 186"/>
              <a:gd name="T19" fmla="*/ 2147483647 h 166"/>
              <a:gd name="T20" fmla="*/ 0 w 186"/>
              <a:gd name="T21" fmla="*/ 2147483647 h 166"/>
              <a:gd name="T22" fmla="*/ 0 w 186"/>
              <a:gd name="T23" fmla="*/ 0 h 166"/>
              <a:gd name="T24" fmla="*/ 2147483647 w 186"/>
              <a:gd name="T25" fmla="*/ 2147483647 h 166"/>
              <a:gd name="T26" fmla="*/ 2147483647 w 186"/>
              <a:gd name="T27" fmla="*/ 2147483647 h 166"/>
              <a:gd name="T28" fmla="*/ 2147483647 w 186"/>
              <a:gd name="T29" fmla="*/ 2147483647 h 166"/>
              <a:gd name="T30" fmla="*/ 2147483647 w 186"/>
              <a:gd name="T31" fmla="*/ 2147483647 h 166"/>
              <a:gd name="T32" fmla="*/ 2147483647 w 186"/>
              <a:gd name="T33" fmla="*/ 2147483647 h 166"/>
              <a:gd name="T34" fmla="*/ 2147483647 w 186"/>
              <a:gd name="T35" fmla="*/ 2147483647 h 166"/>
              <a:gd name="T36" fmla="*/ 2147483647 w 186"/>
              <a:gd name="T37" fmla="*/ 2147483647 h 166"/>
              <a:gd name="T38" fmla="*/ 2147483647 w 186"/>
              <a:gd name="T39" fmla="*/ 0 h 166"/>
              <a:gd name="T40" fmla="*/ 2147483647 w 186"/>
              <a:gd name="T41" fmla="*/ 2147483647 h 166"/>
              <a:gd name="T42" fmla="*/ 2147483647 w 186"/>
              <a:gd name="T43" fmla="*/ 2147483647 h 166"/>
              <a:gd name="T44" fmla="*/ 2147483647 w 186"/>
              <a:gd name="T45" fmla="*/ 2147483647 h 166"/>
              <a:gd name="T46" fmla="*/ 2147483647 w 186"/>
              <a:gd name="T47" fmla="*/ 2147483647 h 166"/>
              <a:gd name="T48" fmla="*/ 2147483647 w 186"/>
              <a:gd name="T49" fmla="*/ 2147483647 h 166"/>
              <a:gd name="T50" fmla="*/ 2147483647 w 186"/>
              <a:gd name="T51" fmla="*/ 2147483647 h 166"/>
              <a:gd name="T52" fmla="*/ 2147483647 w 186"/>
              <a:gd name="T53" fmla="*/ 2147483647 h 166"/>
              <a:gd name="T54" fmla="*/ 2147483647 w 186"/>
              <a:gd name="T55" fmla="*/ 2147483647 h 166"/>
              <a:gd name="T56" fmla="*/ 2147483647 w 186"/>
              <a:gd name="T57" fmla="*/ 2147483647 h 166"/>
              <a:gd name="T58" fmla="*/ 2147483647 w 186"/>
              <a:gd name="T59" fmla="*/ 2147483647 h 166"/>
              <a:gd name="T60" fmla="*/ 2147483647 w 186"/>
              <a:gd name="T61" fmla="*/ 2147483647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6"/>
              <a:gd name="T94" fmla="*/ 0 h 166"/>
              <a:gd name="T95" fmla="*/ 186 w 186"/>
              <a:gd name="T96" fmla="*/ 166 h 1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255997"/>
          </a:solidFill>
          <a:ln w="9525">
            <a:solidFill>
              <a:schemeClr val="accent1"/>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12" name="Freeform 445">
            <a:extLst>
              <a:ext uri="{FF2B5EF4-FFF2-40B4-BE49-F238E27FC236}">
                <a16:creationId xmlns:a16="http://schemas.microsoft.com/office/drawing/2014/main" id="{D3B0F4B5-5BC7-475F-80EA-B3C7846ECC7D}"/>
              </a:ext>
            </a:extLst>
          </p:cNvPr>
          <p:cNvSpPr>
            <a:spLocks/>
          </p:cNvSpPr>
          <p:nvPr>
            <p:custDataLst>
              <p:tags r:id="rId283"/>
            </p:custDataLst>
          </p:nvPr>
        </p:nvSpPr>
        <p:spPr bwMode="auto">
          <a:xfrm>
            <a:off x="2728913" y="3665538"/>
            <a:ext cx="82550" cy="57150"/>
          </a:xfrm>
          <a:custGeom>
            <a:avLst/>
            <a:gdLst>
              <a:gd name="T0" fmla="*/ 2147483647 w 186"/>
              <a:gd name="T1" fmla="*/ 2147483647 h 104"/>
              <a:gd name="T2" fmla="*/ 2147483647 w 186"/>
              <a:gd name="T3" fmla="*/ 2147483647 h 104"/>
              <a:gd name="T4" fmla="*/ 2147483647 w 186"/>
              <a:gd name="T5" fmla="*/ 2147483647 h 104"/>
              <a:gd name="T6" fmla="*/ 2147483647 w 186"/>
              <a:gd name="T7" fmla="*/ 2147483647 h 104"/>
              <a:gd name="T8" fmla="*/ 2147483647 w 186"/>
              <a:gd name="T9" fmla="*/ 2147483647 h 104"/>
              <a:gd name="T10" fmla="*/ 2147483647 w 186"/>
              <a:gd name="T11" fmla="*/ 2147483647 h 104"/>
              <a:gd name="T12" fmla="*/ 2147483647 w 186"/>
              <a:gd name="T13" fmla="*/ 2147483647 h 104"/>
              <a:gd name="T14" fmla="*/ 2147483647 w 186"/>
              <a:gd name="T15" fmla="*/ 2147483647 h 104"/>
              <a:gd name="T16" fmla="*/ 2147483647 w 186"/>
              <a:gd name="T17" fmla="*/ 2147483647 h 104"/>
              <a:gd name="T18" fmla="*/ 2147483647 w 186"/>
              <a:gd name="T19" fmla="*/ 2147483647 h 104"/>
              <a:gd name="T20" fmla="*/ 2147483647 w 186"/>
              <a:gd name="T21" fmla="*/ 2147483647 h 104"/>
              <a:gd name="T22" fmla="*/ 2147483647 w 186"/>
              <a:gd name="T23" fmla="*/ 2147483647 h 104"/>
              <a:gd name="T24" fmla="*/ 2147483647 w 186"/>
              <a:gd name="T25" fmla="*/ 2147483647 h 104"/>
              <a:gd name="T26" fmla="*/ 2147483647 w 186"/>
              <a:gd name="T27" fmla="*/ 0 h 104"/>
              <a:gd name="T28" fmla="*/ 2147483647 w 186"/>
              <a:gd name="T29" fmla="*/ 0 h 104"/>
              <a:gd name="T30" fmla="*/ 2147483647 w 186"/>
              <a:gd name="T31" fmla="*/ 2147483647 h 104"/>
              <a:gd name="T32" fmla="*/ 2147483647 w 186"/>
              <a:gd name="T33" fmla="*/ 2147483647 h 104"/>
              <a:gd name="T34" fmla="*/ 2147483647 w 186"/>
              <a:gd name="T35" fmla="*/ 2147483647 h 104"/>
              <a:gd name="T36" fmla="*/ 2147483647 w 186"/>
              <a:gd name="T37" fmla="*/ 2147483647 h 104"/>
              <a:gd name="T38" fmla="*/ 2147483647 w 186"/>
              <a:gd name="T39" fmla="*/ 2147483647 h 104"/>
              <a:gd name="T40" fmla="*/ 2147483647 w 186"/>
              <a:gd name="T41" fmla="*/ 2147483647 h 104"/>
              <a:gd name="T42" fmla="*/ 2147483647 w 186"/>
              <a:gd name="T43" fmla="*/ 2147483647 h 104"/>
              <a:gd name="T44" fmla="*/ 2147483647 w 186"/>
              <a:gd name="T45" fmla="*/ 2147483647 h 104"/>
              <a:gd name="T46" fmla="*/ 2147483647 w 186"/>
              <a:gd name="T47" fmla="*/ 2147483647 h 104"/>
              <a:gd name="T48" fmla="*/ 0 w 186"/>
              <a:gd name="T49" fmla="*/ 2147483647 h 104"/>
              <a:gd name="T50" fmla="*/ 2147483647 w 186"/>
              <a:gd name="T51" fmla="*/ 2147483647 h 104"/>
              <a:gd name="T52" fmla="*/ 2147483647 w 186"/>
              <a:gd name="T53" fmla="*/ 2147483647 h 104"/>
              <a:gd name="T54" fmla="*/ 2147483647 w 186"/>
              <a:gd name="T55" fmla="*/ 2147483647 h 104"/>
              <a:gd name="T56" fmla="*/ 2147483647 w 186"/>
              <a:gd name="T57" fmla="*/ 2147483647 h 104"/>
              <a:gd name="T58" fmla="*/ 2147483647 w 186"/>
              <a:gd name="T59" fmla="*/ 2147483647 h 104"/>
              <a:gd name="T60" fmla="*/ 2147483647 w 186"/>
              <a:gd name="T61" fmla="*/ 2147483647 h 104"/>
              <a:gd name="T62" fmla="*/ 2147483647 w 186"/>
              <a:gd name="T63" fmla="*/ 2147483647 h 104"/>
              <a:gd name="T64" fmla="*/ 2147483647 w 186"/>
              <a:gd name="T65" fmla="*/ 2147483647 h 104"/>
              <a:gd name="T66" fmla="*/ 2147483647 w 186"/>
              <a:gd name="T67" fmla="*/ 2147483647 h 104"/>
              <a:gd name="T68" fmla="*/ 2147483647 w 186"/>
              <a:gd name="T69" fmla="*/ 2147483647 h 104"/>
              <a:gd name="T70" fmla="*/ 2147483647 w 186"/>
              <a:gd name="T71" fmla="*/ 2147483647 h 104"/>
              <a:gd name="T72" fmla="*/ 2147483647 w 186"/>
              <a:gd name="T73" fmla="*/ 2147483647 h 104"/>
              <a:gd name="T74" fmla="*/ 2147483647 w 186"/>
              <a:gd name="T75" fmla="*/ 2147483647 h 104"/>
              <a:gd name="T76" fmla="*/ 2147483647 w 186"/>
              <a:gd name="T77" fmla="*/ 2147483647 h 104"/>
              <a:gd name="T78" fmla="*/ 2147483647 w 186"/>
              <a:gd name="T79" fmla="*/ 2147483647 h 104"/>
              <a:gd name="T80" fmla="*/ 2147483647 w 186"/>
              <a:gd name="T81" fmla="*/ 2147483647 h 104"/>
              <a:gd name="T82" fmla="*/ 2147483647 w 186"/>
              <a:gd name="T83" fmla="*/ 2147483647 h 104"/>
              <a:gd name="T84" fmla="*/ 2147483647 w 186"/>
              <a:gd name="T85" fmla="*/ 2147483647 h 104"/>
              <a:gd name="T86" fmla="*/ 2147483647 w 186"/>
              <a:gd name="T87" fmla="*/ 2147483647 h 104"/>
              <a:gd name="T88" fmla="*/ 2147483647 w 186"/>
              <a:gd name="T89" fmla="*/ 2147483647 h 104"/>
              <a:gd name="T90" fmla="*/ 2147483647 w 186"/>
              <a:gd name="T91" fmla="*/ 2147483647 h 104"/>
              <a:gd name="T92" fmla="*/ 2147483647 w 186"/>
              <a:gd name="T93" fmla="*/ 2147483647 h 104"/>
              <a:gd name="T94" fmla="*/ 2147483647 w 186"/>
              <a:gd name="T95" fmla="*/ 2147483647 h 104"/>
              <a:gd name="T96" fmla="*/ 2147483647 w 186"/>
              <a:gd name="T97" fmla="*/ 2147483647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6"/>
              <a:gd name="T148" fmla="*/ 0 h 104"/>
              <a:gd name="T149" fmla="*/ 186 w 186"/>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13" name="Freeform 446">
            <a:extLst>
              <a:ext uri="{FF2B5EF4-FFF2-40B4-BE49-F238E27FC236}">
                <a16:creationId xmlns:a16="http://schemas.microsoft.com/office/drawing/2014/main" id="{B626D45E-4656-48FC-A582-B1990225664E}"/>
              </a:ext>
            </a:extLst>
          </p:cNvPr>
          <p:cNvSpPr>
            <a:spLocks/>
          </p:cNvSpPr>
          <p:nvPr>
            <p:custDataLst>
              <p:tags r:id="rId284"/>
            </p:custDataLst>
          </p:nvPr>
        </p:nvSpPr>
        <p:spPr bwMode="auto">
          <a:xfrm>
            <a:off x="4522788" y="2263775"/>
            <a:ext cx="133350" cy="96838"/>
          </a:xfrm>
          <a:custGeom>
            <a:avLst/>
            <a:gdLst>
              <a:gd name="T0" fmla="*/ 2147483647 w 311"/>
              <a:gd name="T1" fmla="*/ 2147483647 h 179"/>
              <a:gd name="T2" fmla="*/ 2147483647 w 311"/>
              <a:gd name="T3" fmla="*/ 2147483647 h 179"/>
              <a:gd name="T4" fmla="*/ 2147483647 w 311"/>
              <a:gd name="T5" fmla="*/ 2147483647 h 179"/>
              <a:gd name="T6" fmla="*/ 2147483647 w 311"/>
              <a:gd name="T7" fmla="*/ 2147483647 h 179"/>
              <a:gd name="T8" fmla="*/ 2147483647 w 311"/>
              <a:gd name="T9" fmla="*/ 0 h 179"/>
              <a:gd name="T10" fmla="*/ 2147483647 w 311"/>
              <a:gd name="T11" fmla="*/ 2147483647 h 179"/>
              <a:gd name="T12" fmla="*/ 2147483647 w 311"/>
              <a:gd name="T13" fmla="*/ 2147483647 h 179"/>
              <a:gd name="T14" fmla="*/ 2147483647 w 311"/>
              <a:gd name="T15" fmla="*/ 2147483647 h 179"/>
              <a:gd name="T16" fmla="*/ 2147483647 w 311"/>
              <a:gd name="T17" fmla="*/ 2147483647 h 179"/>
              <a:gd name="T18" fmla="*/ 2147483647 w 311"/>
              <a:gd name="T19" fmla="*/ 2147483647 h 179"/>
              <a:gd name="T20" fmla="*/ 2147483647 w 311"/>
              <a:gd name="T21" fmla="*/ 2147483647 h 179"/>
              <a:gd name="T22" fmla="*/ 2147483647 w 311"/>
              <a:gd name="T23" fmla="*/ 2147483647 h 179"/>
              <a:gd name="T24" fmla="*/ 2147483647 w 311"/>
              <a:gd name="T25" fmla="*/ 2147483647 h 179"/>
              <a:gd name="T26" fmla="*/ 2147483647 w 311"/>
              <a:gd name="T27" fmla="*/ 2147483647 h 179"/>
              <a:gd name="T28" fmla="*/ 2147483647 w 311"/>
              <a:gd name="T29" fmla="*/ 2147483647 h 179"/>
              <a:gd name="T30" fmla="*/ 2147483647 w 311"/>
              <a:gd name="T31" fmla="*/ 2147483647 h 179"/>
              <a:gd name="T32" fmla="*/ 2147483647 w 311"/>
              <a:gd name="T33" fmla="*/ 2147483647 h 179"/>
              <a:gd name="T34" fmla="*/ 2147483647 w 311"/>
              <a:gd name="T35" fmla="*/ 2147483647 h 179"/>
              <a:gd name="T36" fmla="*/ 2147483647 w 311"/>
              <a:gd name="T37" fmla="*/ 2147483647 h 179"/>
              <a:gd name="T38" fmla="*/ 2147483647 w 311"/>
              <a:gd name="T39" fmla="*/ 2147483647 h 179"/>
              <a:gd name="T40" fmla="*/ 2147483647 w 311"/>
              <a:gd name="T41" fmla="*/ 2147483647 h 179"/>
              <a:gd name="T42" fmla="*/ 2147483647 w 311"/>
              <a:gd name="T43" fmla="*/ 2147483647 h 179"/>
              <a:gd name="T44" fmla="*/ 2147483647 w 311"/>
              <a:gd name="T45" fmla="*/ 2147483647 h 179"/>
              <a:gd name="T46" fmla="*/ 2147483647 w 311"/>
              <a:gd name="T47" fmla="*/ 2147483647 h 179"/>
              <a:gd name="T48" fmla="*/ 2147483647 w 311"/>
              <a:gd name="T49" fmla="*/ 2147483647 h 179"/>
              <a:gd name="T50" fmla="*/ 2147483647 w 311"/>
              <a:gd name="T51" fmla="*/ 2147483647 h 179"/>
              <a:gd name="T52" fmla="*/ 2147483647 w 311"/>
              <a:gd name="T53" fmla="*/ 2147483647 h 179"/>
              <a:gd name="T54" fmla="*/ 2147483647 w 311"/>
              <a:gd name="T55" fmla="*/ 2147483647 h 179"/>
              <a:gd name="T56" fmla="*/ 2147483647 w 311"/>
              <a:gd name="T57" fmla="*/ 2147483647 h 179"/>
              <a:gd name="T58" fmla="*/ 2147483647 w 311"/>
              <a:gd name="T59" fmla="*/ 2147483647 h 179"/>
              <a:gd name="T60" fmla="*/ 2147483647 w 311"/>
              <a:gd name="T61" fmla="*/ 2147483647 h 179"/>
              <a:gd name="T62" fmla="*/ 2147483647 w 311"/>
              <a:gd name="T63" fmla="*/ 2147483647 h 179"/>
              <a:gd name="T64" fmla="*/ 2147483647 w 311"/>
              <a:gd name="T65" fmla="*/ 2147483647 h 179"/>
              <a:gd name="T66" fmla="*/ 2147483647 w 311"/>
              <a:gd name="T67" fmla="*/ 2147483647 h 179"/>
              <a:gd name="T68" fmla="*/ 2147483647 w 311"/>
              <a:gd name="T69" fmla="*/ 2147483647 h 179"/>
              <a:gd name="T70" fmla="*/ 2147483647 w 311"/>
              <a:gd name="T71" fmla="*/ 2147483647 h 179"/>
              <a:gd name="T72" fmla="*/ 2147483647 w 311"/>
              <a:gd name="T73" fmla="*/ 2147483647 h 179"/>
              <a:gd name="T74" fmla="*/ 0 w 311"/>
              <a:gd name="T75" fmla="*/ 2147483647 h 179"/>
              <a:gd name="T76" fmla="*/ 0 w 311"/>
              <a:gd name="T77" fmla="*/ 2147483647 h 179"/>
              <a:gd name="T78" fmla="*/ 2147483647 w 311"/>
              <a:gd name="T79" fmla="*/ 2147483647 h 179"/>
              <a:gd name="T80" fmla="*/ 2147483647 w 311"/>
              <a:gd name="T81" fmla="*/ 2147483647 h 179"/>
              <a:gd name="T82" fmla="*/ 2147483647 w 311"/>
              <a:gd name="T83" fmla="*/ 2147483647 h 179"/>
              <a:gd name="T84" fmla="*/ 2147483647 w 311"/>
              <a:gd name="T85" fmla="*/ 2147483647 h 179"/>
              <a:gd name="T86" fmla="*/ 2147483647 w 311"/>
              <a:gd name="T87" fmla="*/ 2147483647 h 179"/>
              <a:gd name="T88" fmla="*/ 2147483647 w 311"/>
              <a:gd name="T89" fmla="*/ 2147483647 h 179"/>
              <a:gd name="T90" fmla="*/ 2147483647 w 311"/>
              <a:gd name="T91" fmla="*/ 2147483647 h 179"/>
              <a:gd name="T92" fmla="*/ 2147483647 w 311"/>
              <a:gd name="T93" fmla="*/ 2147483647 h 179"/>
              <a:gd name="T94" fmla="*/ 2147483647 w 311"/>
              <a:gd name="T95" fmla="*/ 2147483647 h 179"/>
              <a:gd name="T96" fmla="*/ 2147483647 w 311"/>
              <a:gd name="T97" fmla="*/ 2147483647 h 179"/>
              <a:gd name="T98" fmla="*/ 2147483647 w 311"/>
              <a:gd name="T99" fmla="*/ 2147483647 h 179"/>
              <a:gd name="T100" fmla="*/ 0 w 311"/>
              <a:gd name="T101" fmla="*/ 2147483647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1"/>
              <a:gd name="T154" fmla="*/ 0 h 179"/>
              <a:gd name="T155" fmla="*/ 311 w 311"/>
              <a:gd name="T156" fmla="*/ 179 h 1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14" name="Freeform 447">
            <a:extLst>
              <a:ext uri="{FF2B5EF4-FFF2-40B4-BE49-F238E27FC236}">
                <a16:creationId xmlns:a16="http://schemas.microsoft.com/office/drawing/2014/main" id="{614BAB08-BBED-49FB-BF67-4931DFF6C1D0}"/>
              </a:ext>
            </a:extLst>
          </p:cNvPr>
          <p:cNvSpPr>
            <a:spLocks/>
          </p:cNvSpPr>
          <p:nvPr>
            <p:custDataLst>
              <p:tags r:id="rId285"/>
            </p:custDataLst>
          </p:nvPr>
        </p:nvSpPr>
        <p:spPr bwMode="auto">
          <a:xfrm>
            <a:off x="3878263" y="3190875"/>
            <a:ext cx="177800" cy="165100"/>
          </a:xfrm>
          <a:custGeom>
            <a:avLst/>
            <a:gdLst>
              <a:gd name="T0" fmla="*/ 2147483647 w 405"/>
              <a:gd name="T1" fmla="*/ 2147483647 h 314"/>
              <a:gd name="T2" fmla="*/ 2147483647 w 405"/>
              <a:gd name="T3" fmla="*/ 2147483647 h 314"/>
              <a:gd name="T4" fmla="*/ 2147483647 w 405"/>
              <a:gd name="T5" fmla="*/ 2147483647 h 314"/>
              <a:gd name="T6" fmla="*/ 2147483647 w 405"/>
              <a:gd name="T7" fmla="*/ 2147483647 h 314"/>
              <a:gd name="T8" fmla="*/ 2147483647 w 405"/>
              <a:gd name="T9" fmla="*/ 2147483647 h 314"/>
              <a:gd name="T10" fmla="*/ 2147483647 w 405"/>
              <a:gd name="T11" fmla="*/ 2147483647 h 314"/>
              <a:gd name="T12" fmla="*/ 2147483647 w 405"/>
              <a:gd name="T13" fmla="*/ 2147483647 h 314"/>
              <a:gd name="T14" fmla="*/ 2147483647 w 405"/>
              <a:gd name="T15" fmla="*/ 2147483647 h 314"/>
              <a:gd name="T16" fmla="*/ 2147483647 w 405"/>
              <a:gd name="T17" fmla="*/ 2147483647 h 314"/>
              <a:gd name="T18" fmla="*/ 2147483647 w 405"/>
              <a:gd name="T19" fmla="*/ 2147483647 h 314"/>
              <a:gd name="T20" fmla="*/ 2147483647 w 405"/>
              <a:gd name="T21" fmla="*/ 2147483647 h 314"/>
              <a:gd name="T22" fmla="*/ 2147483647 w 405"/>
              <a:gd name="T23" fmla="*/ 2147483647 h 314"/>
              <a:gd name="T24" fmla="*/ 2147483647 w 405"/>
              <a:gd name="T25" fmla="*/ 2147483647 h 314"/>
              <a:gd name="T26" fmla="*/ 2147483647 w 405"/>
              <a:gd name="T27" fmla="*/ 2147483647 h 314"/>
              <a:gd name="T28" fmla="*/ 2147483647 w 405"/>
              <a:gd name="T29" fmla="*/ 2147483647 h 314"/>
              <a:gd name="T30" fmla="*/ 2147483647 w 405"/>
              <a:gd name="T31" fmla="*/ 2147483647 h 314"/>
              <a:gd name="T32" fmla="*/ 2147483647 w 405"/>
              <a:gd name="T33" fmla="*/ 2147483647 h 314"/>
              <a:gd name="T34" fmla="*/ 2147483647 w 405"/>
              <a:gd name="T35" fmla="*/ 2147483647 h 314"/>
              <a:gd name="T36" fmla="*/ 2147483647 w 405"/>
              <a:gd name="T37" fmla="*/ 2147483647 h 314"/>
              <a:gd name="T38" fmla="*/ 2147483647 w 405"/>
              <a:gd name="T39" fmla="*/ 2147483647 h 314"/>
              <a:gd name="T40" fmla="*/ 2147483647 w 405"/>
              <a:gd name="T41" fmla="*/ 0 h 314"/>
              <a:gd name="T42" fmla="*/ 2147483647 w 405"/>
              <a:gd name="T43" fmla="*/ 2147483647 h 314"/>
              <a:gd name="T44" fmla="*/ 2147483647 w 405"/>
              <a:gd name="T45" fmla="*/ 2147483647 h 314"/>
              <a:gd name="T46" fmla="*/ 2147483647 w 405"/>
              <a:gd name="T47" fmla="*/ 2147483647 h 314"/>
              <a:gd name="T48" fmla="*/ 2147483647 w 405"/>
              <a:gd name="T49" fmla="*/ 2147483647 h 314"/>
              <a:gd name="T50" fmla="*/ 2147483647 w 405"/>
              <a:gd name="T51" fmla="*/ 2147483647 h 314"/>
              <a:gd name="T52" fmla="*/ 2147483647 w 405"/>
              <a:gd name="T53" fmla="*/ 2147483647 h 314"/>
              <a:gd name="T54" fmla="*/ 2147483647 w 405"/>
              <a:gd name="T55" fmla="*/ 2147483647 h 314"/>
              <a:gd name="T56" fmla="*/ 2147483647 w 405"/>
              <a:gd name="T57" fmla="*/ 2147483647 h 314"/>
              <a:gd name="T58" fmla="*/ 2147483647 w 405"/>
              <a:gd name="T59" fmla="*/ 2147483647 h 314"/>
              <a:gd name="T60" fmla="*/ 2147483647 w 405"/>
              <a:gd name="T61" fmla="*/ 2147483647 h 314"/>
              <a:gd name="T62" fmla="*/ 2147483647 w 405"/>
              <a:gd name="T63" fmla="*/ 2147483647 h 314"/>
              <a:gd name="T64" fmla="*/ 2147483647 w 405"/>
              <a:gd name="T65" fmla="*/ 2147483647 h 314"/>
              <a:gd name="T66" fmla="*/ 2147483647 w 405"/>
              <a:gd name="T67" fmla="*/ 2147483647 h 314"/>
              <a:gd name="T68" fmla="*/ 2147483647 w 405"/>
              <a:gd name="T69" fmla="*/ 2147483647 h 314"/>
              <a:gd name="T70" fmla="*/ 2147483647 w 405"/>
              <a:gd name="T71" fmla="*/ 2147483647 h 314"/>
              <a:gd name="T72" fmla="*/ 2147483647 w 405"/>
              <a:gd name="T73" fmla="*/ 2147483647 h 314"/>
              <a:gd name="T74" fmla="*/ 2147483647 w 405"/>
              <a:gd name="T75" fmla="*/ 2147483647 h 314"/>
              <a:gd name="T76" fmla="*/ 2147483647 w 405"/>
              <a:gd name="T77" fmla="*/ 2147483647 h 314"/>
              <a:gd name="T78" fmla="*/ 2147483647 w 405"/>
              <a:gd name="T79" fmla="*/ 2147483647 h 314"/>
              <a:gd name="T80" fmla="*/ 2147483647 w 405"/>
              <a:gd name="T81" fmla="*/ 2147483647 h 314"/>
              <a:gd name="T82" fmla="*/ 2147483647 w 405"/>
              <a:gd name="T83" fmla="*/ 2147483647 h 314"/>
              <a:gd name="T84" fmla="*/ 2147483647 w 405"/>
              <a:gd name="T85" fmla="*/ 2147483647 h 314"/>
              <a:gd name="T86" fmla="*/ 2147483647 w 405"/>
              <a:gd name="T87" fmla="*/ 2147483647 h 314"/>
              <a:gd name="T88" fmla="*/ 2147483647 w 405"/>
              <a:gd name="T89" fmla="*/ 2147483647 h 314"/>
              <a:gd name="T90" fmla="*/ 2147483647 w 405"/>
              <a:gd name="T91" fmla="*/ 2147483647 h 314"/>
              <a:gd name="T92" fmla="*/ 2147483647 w 405"/>
              <a:gd name="T93" fmla="*/ 2147483647 h 314"/>
              <a:gd name="T94" fmla="*/ 2147483647 w 405"/>
              <a:gd name="T95" fmla="*/ 2147483647 h 314"/>
              <a:gd name="T96" fmla="*/ 2147483647 w 405"/>
              <a:gd name="T97" fmla="*/ 2147483647 h 314"/>
              <a:gd name="T98" fmla="*/ 2147483647 w 405"/>
              <a:gd name="T99" fmla="*/ 2147483647 h 314"/>
              <a:gd name="T100" fmla="*/ 2147483647 w 405"/>
              <a:gd name="T101" fmla="*/ 2147483647 h 314"/>
              <a:gd name="T102" fmla="*/ 2147483647 w 405"/>
              <a:gd name="T103" fmla="*/ 2147483647 h 314"/>
              <a:gd name="T104" fmla="*/ 0 w 405"/>
              <a:gd name="T105" fmla="*/ 2147483647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5"/>
              <a:gd name="T160" fmla="*/ 0 h 314"/>
              <a:gd name="T161" fmla="*/ 405 w 405"/>
              <a:gd name="T162" fmla="*/ 314 h 31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15" name="Freeform 448">
            <a:extLst>
              <a:ext uri="{FF2B5EF4-FFF2-40B4-BE49-F238E27FC236}">
                <a16:creationId xmlns:a16="http://schemas.microsoft.com/office/drawing/2014/main" id="{C814DD3B-94DF-49F0-8E22-27E67B6701DA}"/>
              </a:ext>
            </a:extLst>
          </p:cNvPr>
          <p:cNvSpPr>
            <a:spLocks/>
          </p:cNvSpPr>
          <p:nvPr>
            <p:custDataLst>
              <p:tags r:id="rId286"/>
            </p:custDataLst>
          </p:nvPr>
        </p:nvSpPr>
        <p:spPr bwMode="auto">
          <a:xfrm>
            <a:off x="4225925" y="3259138"/>
            <a:ext cx="193675" cy="349250"/>
          </a:xfrm>
          <a:custGeom>
            <a:avLst/>
            <a:gdLst>
              <a:gd name="T0" fmla="*/ 2147483647 w 453"/>
              <a:gd name="T1" fmla="*/ 2147483647 h 661"/>
              <a:gd name="T2" fmla="*/ 2147483647 w 453"/>
              <a:gd name="T3" fmla="*/ 2147483647 h 661"/>
              <a:gd name="T4" fmla="*/ 2147483647 w 453"/>
              <a:gd name="T5" fmla="*/ 2147483647 h 661"/>
              <a:gd name="T6" fmla="*/ 2147483647 w 453"/>
              <a:gd name="T7" fmla="*/ 2147483647 h 661"/>
              <a:gd name="T8" fmla="*/ 2147483647 w 453"/>
              <a:gd name="T9" fmla="*/ 2147483647 h 661"/>
              <a:gd name="T10" fmla="*/ 2147483647 w 453"/>
              <a:gd name="T11" fmla="*/ 2147483647 h 661"/>
              <a:gd name="T12" fmla="*/ 2147483647 w 453"/>
              <a:gd name="T13" fmla="*/ 2147483647 h 661"/>
              <a:gd name="T14" fmla="*/ 2147483647 w 453"/>
              <a:gd name="T15" fmla="*/ 2147483647 h 661"/>
              <a:gd name="T16" fmla="*/ 2147483647 w 453"/>
              <a:gd name="T17" fmla="*/ 2147483647 h 661"/>
              <a:gd name="T18" fmla="*/ 2147483647 w 453"/>
              <a:gd name="T19" fmla="*/ 2147483647 h 661"/>
              <a:gd name="T20" fmla="*/ 2147483647 w 453"/>
              <a:gd name="T21" fmla="*/ 2147483647 h 661"/>
              <a:gd name="T22" fmla="*/ 2147483647 w 453"/>
              <a:gd name="T23" fmla="*/ 2147483647 h 661"/>
              <a:gd name="T24" fmla="*/ 2147483647 w 453"/>
              <a:gd name="T25" fmla="*/ 2147483647 h 661"/>
              <a:gd name="T26" fmla="*/ 2147483647 w 453"/>
              <a:gd name="T27" fmla="*/ 2147483647 h 661"/>
              <a:gd name="T28" fmla="*/ 2147483647 w 453"/>
              <a:gd name="T29" fmla="*/ 2147483647 h 661"/>
              <a:gd name="T30" fmla="*/ 2147483647 w 453"/>
              <a:gd name="T31" fmla="*/ 2147483647 h 661"/>
              <a:gd name="T32" fmla="*/ 2147483647 w 453"/>
              <a:gd name="T33" fmla="*/ 2147483647 h 661"/>
              <a:gd name="T34" fmla="*/ 2147483647 w 453"/>
              <a:gd name="T35" fmla="*/ 2147483647 h 661"/>
              <a:gd name="T36" fmla="*/ 2147483647 w 453"/>
              <a:gd name="T37" fmla="*/ 2147483647 h 661"/>
              <a:gd name="T38" fmla="*/ 2147483647 w 453"/>
              <a:gd name="T39" fmla="*/ 2147483647 h 661"/>
              <a:gd name="T40" fmla="*/ 2147483647 w 453"/>
              <a:gd name="T41" fmla="*/ 2147483647 h 661"/>
              <a:gd name="T42" fmla="*/ 2147483647 w 453"/>
              <a:gd name="T43" fmla="*/ 2147483647 h 661"/>
              <a:gd name="T44" fmla="*/ 2147483647 w 453"/>
              <a:gd name="T45" fmla="*/ 2147483647 h 661"/>
              <a:gd name="T46" fmla="*/ 2147483647 w 453"/>
              <a:gd name="T47" fmla="*/ 2147483647 h 661"/>
              <a:gd name="T48" fmla="*/ 2147483647 w 453"/>
              <a:gd name="T49" fmla="*/ 2147483647 h 661"/>
              <a:gd name="T50" fmla="*/ 2147483647 w 453"/>
              <a:gd name="T51" fmla="*/ 2147483647 h 661"/>
              <a:gd name="T52" fmla="*/ 2147483647 w 453"/>
              <a:gd name="T53" fmla="*/ 2147483647 h 661"/>
              <a:gd name="T54" fmla="*/ 2147483647 w 453"/>
              <a:gd name="T55" fmla="*/ 2147483647 h 661"/>
              <a:gd name="T56" fmla="*/ 2147483647 w 453"/>
              <a:gd name="T57" fmla="*/ 2147483647 h 661"/>
              <a:gd name="T58" fmla="*/ 2147483647 w 453"/>
              <a:gd name="T59" fmla="*/ 2147483647 h 661"/>
              <a:gd name="T60" fmla="*/ 2147483647 w 453"/>
              <a:gd name="T61" fmla="*/ 2147483647 h 661"/>
              <a:gd name="T62" fmla="*/ 2147483647 w 453"/>
              <a:gd name="T63" fmla="*/ 2147483647 h 661"/>
              <a:gd name="T64" fmla="*/ 2147483647 w 453"/>
              <a:gd name="T65" fmla="*/ 2147483647 h 661"/>
              <a:gd name="T66" fmla="*/ 2147483647 w 453"/>
              <a:gd name="T67" fmla="*/ 2147483647 h 661"/>
              <a:gd name="T68" fmla="*/ 2147483647 w 453"/>
              <a:gd name="T69" fmla="*/ 2147483647 h 661"/>
              <a:gd name="T70" fmla="*/ 2147483647 w 453"/>
              <a:gd name="T71" fmla="*/ 2147483647 h 661"/>
              <a:gd name="T72" fmla="*/ 2147483647 w 453"/>
              <a:gd name="T73" fmla="*/ 2147483647 h 661"/>
              <a:gd name="T74" fmla="*/ 2147483647 w 453"/>
              <a:gd name="T75" fmla="*/ 2147483647 h 661"/>
              <a:gd name="T76" fmla="*/ 2147483647 w 453"/>
              <a:gd name="T77" fmla="*/ 2147483647 h 661"/>
              <a:gd name="T78" fmla="*/ 2147483647 w 453"/>
              <a:gd name="T79" fmla="*/ 2147483647 h 661"/>
              <a:gd name="T80" fmla="*/ 2147483647 w 453"/>
              <a:gd name="T81" fmla="*/ 2147483647 h 661"/>
              <a:gd name="T82" fmla="*/ 2147483647 w 453"/>
              <a:gd name="T83" fmla="*/ 2147483647 h 661"/>
              <a:gd name="T84" fmla="*/ 2147483647 w 453"/>
              <a:gd name="T85" fmla="*/ 2147483647 h 661"/>
              <a:gd name="T86" fmla="*/ 2147483647 w 453"/>
              <a:gd name="T87" fmla="*/ 2147483647 h 661"/>
              <a:gd name="T88" fmla="*/ 2147483647 w 453"/>
              <a:gd name="T89" fmla="*/ 2147483647 h 661"/>
              <a:gd name="T90" fmla="*/ 2147483647 w 453"/>
              <a:gd name="T91" fmla="*/ 2147483647 h 661"/>
              <a:gd name="T92" fmla="*/ 2147483647 w 453"/>
              <a:gd name="T93" fmla="*/ 2147483647 h 661"/>
              <a:gd name="T94" fmla="*/ 2147483647 w 453"/>
              <a:gd name="T95" fmla="*/ 2147483647 h 661"/>
              <a:gd name="T96" fmla="*/ 2147483647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3"/>
              <a:gd name="T148" fmla="*/ 0 h 661"/>
              <a:gd name="T149" fmla="*/ 453 w 453"/>
              <a:gd name="T150" fmla="*/ 661 h 6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16" name="Freeform 449">
            <a:extLst>
              <a:ext uri="{FF2B5EF4-FFF2-40B4-BE49-F238E27FC236}">
                <a16:creationId xmlns:a16="http://schemas.microsoft.com/office/drawing/2014/main" id="{3410A457-5FA6-46BF-94C2-8A8D91E713C5}"/>
              </a:ext>
            </a:extLst>
          </p:cNvPr>
          <p:cNvSpPr>
            <a:spLocks/>
          </p:cNvSpPr>
          <p:nvPr>
            <p:custDataLst>
              <p:tags r:id="rId287"/>
            </p:custDataLst>
          </p:nvPr>
        </p:nvSpPr>
        <p:spPr bwMode="auto">
          <a:xfrm>
            <a:off x="6677025" y="3017838"/>
            <a:ext cx="55563" cy="57150"/>
          </a:xfrm>
          <a:custGeom>
            <a:avLst/>
            <a:gdLst>
              <a:gd name="T0" fmla="*/ 0 w 126"/>
              <a:gd name="T1" fmla="*/ 2147483647 h 105"/>
              <a:gd name="T2" fmla="*/ 2147483647 w 126"/>
              <a:gd name="T3" fmla="*/ 2147483647 h 105"/>
              <a:gd name="T4" fmla="*/ 2147483647 w 126"/>
              <a:gd name="T5" fmla="*/ 2147483647 h 105"/>
              <a:gd name="T6" fmla="*/ 2147483647 w 126"/>
              <a:gd name="T7" fmla="*/ 2147483647 h 105"/>
              <a:gd name="T8" fmla="*/ 2147483647 w 126"/>
              <a:gd name="T9" fmla="*/ 2147483647 h 105"/>
              <a:gd name="T10" fmla="*/ 2147483647 w 126"/>
              <a:gd name="T11" fmla="*/ 2147483647 h 105"/>
              <a:gd name="T12" fmla="*/ 2147483647 w 126"/>
              <a:gd name="T13" fmla="*/ 0 h 105"/>
              <a:gd name="T14" fmla="*/ 2147483647 w 126"/>
              <a:gd name="T15" fmla="*/ 0 h 105"/>
              <a:gd name="T16" fmla="*/ 2147483647 w 126"/>
              <a:gd name="T17" fmla="*/ 2147483647 h 105"/>
              <a:gd name="T18" fmla="*/ 2147483647 w 126"/>
              <a:gd name="T19" fmla="*/ 2147483647 h 105"/>
              <a:gd name="T20" fmla="*/ 2147483647 w 126"/>
              <a:gd name="T21" fmla="*/ 2147483647 h 105"/>
              <a:gd name="T22" fmla="*/ 2147483647 w 126"/>
              <a:gd name="T23" fmla="*/ 2147483647 h 105"/>
              <a:gd name="T24" fmla="*/ 2147483647 w 126"/>
              <a:gd name="T25" fmla="*/ 2147483647 h 105"/>
              <a:gd name="T26" fmla="*/ 2147483647 w 126"/>
              <a:gd name="T27" fmla="*/ 2147483647 h 105"/>
              <a:gd name="T28" fmla="*/ 2147483647 w 126"/>
              <a:gd name="T29" fmla="*/ 2147483647 h 105"/>
              <a:gd name="T30" fmla="*/ 2147483647 w 126"/>
              <a:gd name="T31" fmla="*/ 2147483647 h 105"/>
              <a:gd name="T32" fmla="*/ 2147483647 w 126"/>
              <a:gd name="T33" fmla="*/ 2147483647 h 105"/>
              <a:gd name="T34" fmla="*/ 2147483647 w 126"/>
              <a:gd name="T35" fmla="*/ 2147483647 h 105"/>
              <a:gd name="T36" fmla="*/ 2147483647 w 126"/>
              <a:gd name="T37" fmla="*/ 2147483647 h 105"/>
              <a:gd name="T38" fmla="*/ 2147483647 w 126"/>
              <a:gd name="T39" fmla="*/ 2147483647 h 105"/>
              <a:gd name="T40" fmla="*/ 2147483647 w 126"/>
              <a:gd name="T41" fmla="*/ 2147483647 h 105"/>
              <a:gd name="T42" fmla="*/ 2147483647 w 126"/>
              <a:gd name="T43" fmla="*/ 2147483647 h 105"/>
              <a:gd name="T44" fmla="*/ 2147483647 w 126"/>
              <a:gd name="T45" fmla="*/ 2147483647 h 105"/>
              <a:gd name="T46" fmla="*/ 2147483647 w 126"/>
              <a:gd name="T47" fmla="*/ 2147483647 h 105"/>
              <a:gd name="T48" fmla="*/ 2147483647 w 126"/>
              <a:gd name="T49" fmla="*/ 2147483647 h 105"/>
              <a:gd name="T50" fmla="*/ 2147483647 w 126"/>
              <a:gd name="T51" fmla="*/ 2147483647 h 105"/>
              <a:gd name="T52" fmla="*/ 2147483647 w 126"/>
              <a:gd name="T53" fmla="*/ 2147483647 h 105"/>
              <a:gd name="T54" fmla="*/ 2147483647 w 126"/>
              <a:gd name="T55" fmla="*/ 2147483647 h 105"/>
              <a:gd name="T56" fmla="*/ 2147483647 w 126"/>
              <a:gd name="T57" fmla="*/ 2147483647 h 105"/>
              <a:gd name="T58" fmla="*/ 2147483647 w 126"/>
              <a:gd name="T59" fmla="*/ 2147483647 h 105"/>
              <a:gd name="T60" fmla="*/ 2147483647 w 126"/>
              <a:gd name="T61" fmla="*/ 2147483647 h 105"/>
              <a:gd name="T62" fmla="*/ 2147483647 w 126"/>
              <a:gd name="T63" fmla="*/ 2147483647 h 105"/>
              <a:gd name="T64" fmla="*/ 2147483647 w 126"/>
              <a:gd name="T65" fmla="*/ 2147483647 h 105"/>
              <a:gd name="T66" fmla="*/ 2147483647 w 126"/>
              <a:gd name="T67" fmla="*/ 2147483647 h 105"/>
              <a:gd name="T68" fmla="*/ 2147483647 w 126"/>
              <a:gd name="T69" fmla="*/ 2147483647 h 105"/>
              <a:gd name="T70" fmla="*/ 2147483647 w 126"/>
              <a:gd name="T71" fmla="*/ 2147483647 h 105"/>
              <a:gd name="T72" fmla="*/ 2147483647 w 126"/>
              <a:gd name="T73" fmla="*/ 2147483647 h 105"/>
              <a:gd name="T74" fmla="*/ 2147483647 w 126"/>
              <a:gd name="T75" fmla="*/ 2147483647 h 105"/>
              <a:gd name="T76" fmla="*/ 0 w 126"/>
              <a:gd name="T77" fmla="*/ 2147483647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6"/>
              <a:gd name="T118" fmla="*/ 0 h 105"/>
              <a:gd name="T119" fmla="*/ 126 w 126"/>
              <a:gd name="T120" fmla="*/ 105 h 1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17" name="Freeform 450">
            <a:extLst>
              <a:ext uri="{FF2B5EF4-FFF2-40B4-BE49-F238E27FC236}">
                <a16:creationId xmlns:a16="http://schemas.microsoft.com/office/drawing/2014/main" id="{CEC1E8FC-52EF-48CB-A3C9-FDD0CEC9C8D8}"/>
              </a:ext>
            </a:extLst>
          </p:cNvPr>
          <p:cNvSpPr>
            <a:spLocks/>
          </p:cNvSpPr>
          <p:nvPr>
            <p:custDataLst>
              <p:tags r:id="rId288"/>
            </p:custDataLst>
          </p:nvPr>
        </p:nvSpPr>
        <p:spPr bwMode="auto">
          <a:xfrm>
            <a:off x="2051050" y="3284538"/>
            <a:ext cx="298450" cy="523875"/>
          </a:xfrm>
          <a:custGeom>
            <a:avLst/>
            <a:gdLst>
              <a:gd name="T0" fmla="*/ 2147483647 w 684"/>
              <a:gd name="T1" fmla="*/ 2147483647 h 998"/>
              <a:gd name="T2" fmla="*/ 2147483647 w 684"/>
              <a:gd name="T3" fmla="*/ 2147483647 h 998"/>
              <a:gd name="T4" fmla="*/ 2147483647 w 684"/>
              <a:gd name="T5" fmla="*/ 2147483647 h 998"/>
              <a:gd name="T6" fmla="*/ 2147483647 w 684"/>
              <a:gd name="T7" fmla="*/ 2147483647 h 998"/>
              <a:gd name="T8" fmla="*/ 2147483647 w 684"/>
              <a:gd name="T9" fmla="*/ 2147483647 h 998"/>
              <a:gd name="T10" fmla="*/ 2147483647 w 684"/>
              <a:gd name="T11" fmla="*/ 2147483647 h 998"/>
              <a:gd name="T12" fmla="*/ 2147483647 w 684"/>
              <a:gd name="T13" fmla="*/ 2147483647 h 998"/>
              <a:gd name="T14" fmla="*/ 2147483647 w 684"/>
              <a:gd name="T15" fmla="*/ 2147483647 h 998"/>
              <a:gd name="T16" fmla="*/ 2147483647 w 684"/>
              <a:gd name="T17" fmla="*/ 2147483647 h 998"/>
              <a:gd name="T18" fmla="*/ 2147483647 w 684"/>
              <a:gd name="T19" fmla="*/ 2147483647 h 998"/>
              <a:gd name="T20" fmla="*/ 2147483647 w 684"/>
              <a:gd name="T21" fmla="*/ 2147483647 h 998"/>
              <a:gd name="T22" fmla="*/ 2147483647 w 684"/>
              <a:gd name="T23" fmla="*/ 2147483647 h 998"/>
              <a:gd name="T24" fmla="*/ 2147483647 w 684"/>
              <a:gd name="T25" fmla="*/ 2147483647 h 998"/>
              <a:gd name="T26" fmla="*/ 2147483647 w 684"/>
              <a:gd name="T27" fmla="*/ 2147483647 h 998"/>
              <a:gd name="T28" fmla="*/ 2147483647 w 684"/>
              <a:gd name="T29" fmla="*/ 2147483647 h 998"/>
              <a:gd name="T30" fmla="*/ 2147483647 w 684"/>
              <a:gd name="T31" fmla="*/ 2147483647 h 998"/>
              <a:gd name="T32" fmla="*/ 2147483647 w 684"/>
              <a:gd name="T33" fmla="*/ 2147483647 h 998"/>
              <a:gd name="T34" fmla="*/ 2147483647 w 684"/>
              <a:gd name="T35" fmla="*/ 2147483647 h 998"/>
              <a:gd name="T36" fmla="*/ 2147483647 w 684"/>
              <a:gd name="T37" fmla="*/ 2147483647 h 998"/>
              <a:gd name="T38" fmla="*/ 2147483647 w 684"/>
              <a:gd name="T39" fmla="*/ 2147483647 h 998"/>
              <a:gd name="T40" fmla="*/ 2147483647 w 684"/>
              <a:gd name="T41" fmla="*/ 2147483647 h 998"/>
              <a:gd name="T42" fmla="*/ 2147483647 w 684"/>
              <a:gd name="T43" fmla="*/ 2147483647 h 998"/>
              <a:gd name="T44" fmla="*/ 2147483647 w 684"/>
              <a:gd name="T45" fmla="*/ 2147483647 h 998"/>
              <a:gd name="T46" fmla="*/ 2147483647 w 684"/>
              <a:gd name="T47" fmla="*/ 2147483647 h 998"/>
              <a:gd name="T48" fmla="*/ 2147483647 w 684"/>
              <a:gd name="T49" fmla="*/ 2147483647 h 998"/>
              <a:gd name="T50" fmla="*/ 2147483647 w 684"/>
              <a:gd name="T51" fmla="*/ 2147483647 h 998"/>
              <a:gd name="T52" fmla="*/ 2147483647 w 684"/>
              <a:gd name="T53" fmla="*/ 2147483647 h 998"/>
              <a:gd name="T54" fmla="*/ 2147483647 w 684"/>
              <a:gd name="T55" fmla="*/ 2147483647 h 998"/>
              <a:gd name="T56" fmla="*/ 2147483647 w 684"/>
              <a:gd name="T57" fmla="*/ 2147483647 h 998"/>
              <a:gd name="T58" fmla="*/ 2147483647 w 684"/>
              <a:gd name="T59" fmla="*/ 2147483647 h 998"/>
              <a:gd name="T60" fmla="*/ 2147483647 w 684"/>
              <a:gd name="T61" fmla="*/ 2147483647 h 998"/>
              <a:gd name="T62" fmla="*/ 2147483647 w 684"/>
              <a:gd name="T63" fmla="*/ 2147483647 h 998"/>
              <a:gd name="T64" fmla="*/ 2147483647 w 684"/>
              <a:gd name="T65" fmla="*/ 2147483647 h 998"/>
              <a:gd name="T66" fmla="*/ 2147483647 w 684"/>
              <a:gd name="T67" fmla="*/ 2147483647 h 998"/>
              <a:gd name="T68" fmla="*/ 2147483647 w 684"/>
              <a:gd name="T69" fmla="*/ 2147483647 h 998"/>
              <a:gd name="T70" fmla="*/ 2147483647 w 684"/>
              <a:gd name="T71" fmla="*/ 2147483647 h 998"/>
              <a:gd name="T72" fmla="*/ 2147483647 w 684"/>
              <a:gd name="T73" fmla="*/ 2147483647 h 998"/>
              <a:gd name="T74" fmla="*/ 2147483647 w 684"/>
              <a:gd name="T75" fmla="*/ 2147483647 h 998"/>
              <a:gd name="T76" fmla="*/ 2147483647 w 684"/>
              <a:gd name="T77" fmla="*/ 2147483647 h 998"/>
              <a:gd name="T78" fmla="*/ 2147483647 w 684"/>
              <a:gd name="T79" fmla="*/ 2147483647 h 998"/>
              <a:gd name="T80" fmla="*/ 2147483647 w 684"/>
              <a:gd name="T81" fmla="*/ 2147483647 h 998"/>
              <a:gd name="T82" fmla="*/ 2147483647 w 684"/>
              <a:gd name="T83" fmla="*/ 2147483647 h 998"/>
              <a:gd name="T84" fmla="*/ 2147483647 w 684"/>
              <a:gd name="T85" fmla="*/ 2147483647 h 998"/>
              <a:gd name="T86" fmla="*/ 2147483647 w 684"/>
              <a:gd name="T87" fmla="*/ 2147483647 h 998"/>
              <a:gd name="T88" fmla="*/ 2147483647 w 684"/>
              <a:gd name="T89" fmla="*/ 2147483647 h 998"/>
              <a:gd name="T90" fmla="*/ 2147483647 w 684"/>
              <a:gd name="T91" fmla="*/ 2147483647 h 998"/>
              <a:gd name="T92" fmla="*/ 2147483647 w 684"/>
              <a:gd name="T93" fmla="*/ 2147483647 h 998"/>
              <a:gd name="T94" fmla="*/ 2147483647 w 684"/>
              <a:gd name="T95" fmla="*/ 2147483647 h 998"/>
              <a:gd name="T96" fmla="*/ 2147483647 w 684"/>
              <a:gd name="T97" fmla="*/ 2147483647 h 998"/>
              <a:gd name="T98" fmla="*/ 2147483647 w 684"/>
              <a:gd name="T99" fmla="*/ 2147483647 h 998"/>
              <a:gd name="T100" fmla="*/ 2147483647 w 684"/>
              <a:gd name="T101" fmla="*/ 2147483647 h 998"/>
              <a:gd name="T102" fmla="*/ 2147483647 w 684"/>
              <a:gd name="T103" fmla="*/ 2147483647 h 998"/>
              <a:gd name="T104" fmla="*/ 2147483647 w 684"/>
              <a:gd name="T105" fmla="*/ 2147483647 h 998"/>
              <a:gd name="T106" fmla="*/ 2147483647 w 684"/>
              <a:gd name="T107" fmla="*/ 2147483647 h 998"/>
              <a:gd name="T108" fmla="*/ 2147483647 w 684"/>
              <a:gd name="T109" fmla="*/ 2147483647 h 998"/>
              <a:gd name="T110" fmla="*/ 2147483647 w 684"/>
              <a:gd name="T111" fmla="*/ 2147483647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84"/>
              <a:gd name="T169" fmla="*/ 0 h 998"/>
              <a:gd name="T170" fmla="*/ 684 w 684"/>
              <a:gd name="T171" fmla="*/ 998 h 9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FFC00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18" name="Freeform 451">
            <a:extLst>
              <a:ext uri="{FF2B5EF4-FFF2-40B4-BE49-F238E27FC236}">
                <a16:creationId xmlns:a16="http://schemas.microsoft.com/office/drawing/2014/main" id="{CF182474-053B-4099-B7E1-345E0BB59605}"/>
              </a:ext>
            </a:extLst>
          </p:cNvPr>
          <p:cNvSpPr>
            <a:spLocks/>
          </p:cNvSpPr>
          <p:nvPr>
            <p:custDataLst>
              <p:tags r:id="rId289"/>
            </p:custDataLst>
          </p:nvPr>
        </p:nvSpPr>
        <p:spPr bwMode="auto">
          <a:xfrm>
            <a:off x="4284663" y="3549650"/>
            <a:ext cx="187325" cy="274638"/>
          </a:xfrm>
          <a:custGeom>
            <a:avLst/>
            <a:gdLst>
              <a:gd name="T0" fmla="*/ 2147483647 w 429"/>
              <a:gd name="T1" fmla="*/ 2147483647 h 524"/>
              <a:gd name="T2" fmla="*/ 2147483647 w 429"/>
              <a:gd name="T3" fmla="*/ 2147483647 h 524"/>
              <a:gd name="T4" fmla="*/ 2147483647 w 429"/>
              <a:gd name="T5" fmla="*/ 2147483647 h 524"/>
              <a:gd name="T6" fmla="*/ 2147483647 w 429"/>
              <a:gd name="T7" fmla="*/ 2147483647 h 524"/>
              <a:gd name="T8" fmla="*/ 2147483647 w 429"/>
              <a:gd name="T9" fmla="*/ 2147483647 h 524"/>
              <a:gd name="T10" fmla="*/ 2147483647 w 429"/>
              <a:gd name="T11" fmla="*/ 2147483647 h 524"/>
              <a:gd name="T12" fmla="*/ 2147483647 w 429"/>
              <a:gd name="T13" fmla="*/ 2147483647 h 524"/>
              <a:gd name="T14" fmla="*/ 2147483647 w 429"/>
              <a:gd name="T15" fmla="*/ 2147483647 h 524"/>
              <a:gd name="T16" fmla="*/ 2147483647 w 429"/>
              <a:gd name="T17" fmla="*/ 2147483647 h 524"/>
              <a:gd name="T18" fmla="*/ 2147483647 w 429"/>
              <a:gd name="T19" fmla="*/ 2147483647 h 524"/>
              <a:gd name="T20" fmla="*/ 2147483647 w 429"/>
              <a:gd name="T21" fmla="*/ 2147483647 h 524"/>
              <a:gd name="T22" fmla="*/ 2147483647 w 429"/>
              <a:gd name="T23" fmla="*/ 2147483647 h 524"/>
              <a:gd name="T24" fmla="*/ 2147483647 w 429"/>
              <a:gd name="T25" fmla="*/ 2147483647 h 524"/>
              <a:gd name="T26" fmla="*/ 2147483647 w 429"/>
              <a:gd name="T27" fmla="*/ 2147483647 h 524"/>
              <a:gd name="T28" fmla="*/ 2147483647 w 429"/>
              <a:gd name="T29" fmla="*/ 2147483647 h 524"/>
              <a:gd name="T30" fmla="*/ 2147483647 w 429"/>
              <a:gd name="T31" fmla="*/ 2147483647 h 524"/>
              <a:gd name="T32" fmla="*/ 2147483647 w 429"/>
              <a:gd name="T33" fmla="*/ 2147483647 h 524"/>
              <a:gd name="T34" fmla="*/ 2147483647 w 429"/>
              <a:gd name="T35" fmla="*/ 2147483647 h 524"/>
              <a:gd name="T36" fmla="*/ 2147483647 w 429"/>
              <a:gd name="T37" fmla="*/ 2147483647 h 524"/>
              <a:gd name="T38" fmla="*/ 2147483647 w 429"/>
              <a:gd name="T39" fmla="*/ 2147483647 h 524"/>
              <a:gd name="T40" fmla="*/ 2147483647 w 429"/>
              <a:gd name="T41" fmla="*/ 2147483647 h 524"/>
              <a:gd name="T42" fmla="*/ 2147483647 w 429"/>
              <a:gd name="T43" fmla="*/ 2147483647 h 524"/>
              <a:gd name="T44" fmla="*/ 2147483647 w 429"/>
              <a:gd name="T45" fmla="*/ 2147483647 h 524"/>
              <a:gd name="T46" fmla="*/ 2147483647 w 429"/>
              <a:gd name="T47" fmla="*/ 2147483647 h 524"/>
              <a:gd name="T48" fmla="*/ 2147483647 w 429"/>
              <a:gd name="T49" fmla="*/ 2147483647 h 524"/>
              <a:gd name="T50" fmla="*/ 2147483647 w 429"/>
              <a:gd name="T51" fmla="*/ 2147483647 h 524"/>
              <a:gd name="T52" fmla="*/ 2147483647 w 429"/>
              <a:gd name="T53" fmla="*/ 2147483647 h 524"/>
              <a:gd name="T54" fmla="*/ 2147483647 w 429"/>
              <a:gd name="T55" fmla="*/ 2147483647 h 524"/>
              <a:gd name="T56" fmla="*/ 2147483647 w 429"/>
              <a:gd name="T57" fmla="*/ 2147483647 h 524"/>
              <a:gd name="T58" fmla="*/ 2147483647 w 429"/>
              <a:gd name="T59" fmla="*/ 2147483647 h 524"/>
              <a:gd name="T60" fmla="*/ 2147483647 w 429"/>
              <a:gd name="T61" fmla="*/ 2147483647 h 524"/>
              <a:gd name="T62" fmla="*/ 2147483647 w 429"/>
              <a:gd name="T63" fmla="*/ 2147483647 h 524"/>
              <a:gd name="T64" fmla="*/ 2147483647 w 429"/>
              <a:gd name="T65" fmla="*/ 2147483647 h 524"/>
              <a:gd name="T66" fmla="*/ 2147483647 w 429"/>
              <a:gd name="T67" fmla="*/ 2147483647 h 524"/>
              <a:gd name="T68" fmla="*/ 2147483647 w 429"/>
              <a:gd name="T69" fmla="*/ 2147483647 h 524"/>
              <a:gd name="T70" fmla="*/ 2147483647 w 429"/>
              <a:gd name="T71" fmla="*/ 2147483647 h 524"/>
              <a:gd name="T72" fmla="*/ 2147483647 w 429"/>
              <a:gd name="T73" fmla="*/ 2147483647 h 524"/>
              <a:gd name="T74" fmla="*/ 2147483647 w 429"/>
              <a:gd name="T75" fmla="*/ 2147483647 h 524"/>
              <a:gd name="T76" fmla="*/ 2147483647 w 429"/>
              <a:gd name="T77" fmla="*/ 2147483647 h 524"/>
              <a:gd name="T78" fmla="*/ 2147483647 w 429"/>
              <a:gd name="T79" fmla="*/ 2147483647 h 524"/>
              <a:gd name="T80" fmla="*/ 2147483647 w 429"/>
              <a:gd name="T81" fmla="*/ 2147483647 h 524"/>
              <a:gd name="T82" fmla="*/ 2147483647 w 429"/>
              <a:gd name="T83" fmla="*/ 2147483647 h 524"/>
              <a:gd name="T84" fmla="*/ 2147483647 w 429"/>
              <a:gd name="T85" fmla="*/ 2147483647 h 524"/>
              <a:gd name="T86" fmla="*/ 2147483647 w 429"/>
              <a:gd name="T87" fmla="*/ 2147483647 h 524"/>
              <a:gd name="T88" fmla="*/ 2147483647 w 429"/>
              <a:gd name="T89" fmla="*/ 2147483647 h 524"/>
              <a:gd name="T90" fmla="*/ 2147483647 w 429"/>
              <a:gd name="T91" fmla="*/ 2147483647 h 524"/>
              <a:gd name="T92" fmla="*/ 2147483647 w 429"/>
              <a:gd name="T93" fmla="*/ 2147483647 h 524"/>
              <a:gd name="T94" fmla="*/ 2147483647 w 429"/>
              <a:gd name="T95" fmla="*/ 2147483647 h 524"/>
              <a:gd name="T96" fmla="*/ 2147483647 w 429"/>
              <a:gd name="T97" fmla="*/ 2147483647 h 524"/>
              <a:gd name="T98" fmla="*/ 2147483647 w 429"/>
              <a:gd name="T99" fmla="*/ 2147483647 h 524"/>
              <a:gd name="T100" fmla="*/ 2147483647 w 429"/>
              <a:gd name="T101" fmla="*/ 2147483647 h 524"/>
              <a:gd name="T102" fmla="*/ 2147483647 w 429"/>
              <a:gd name="T103" fmla="*/ 2147483647 h 524"/>
              <a:gd name="T104" fmla="*/ 2147483647 w 429"/>
              <a:gd name="T105" fmla="*/ 2147483647 h 524"/>
              <a:gd name="T106" fmla="*/ 2147483647 w 429"/>
              <a:gd name="T107" fmla="*/ 2147483647 h 524"/>
              <a:gd name="T108" fmla="*/ 2147483647 w 429"/>
              <a:gd name="T109" fmla="*/ 2147483647 h 524"/>
              <a:gd name="T110" fmla="*/ 2147483647 w 429"/>
              <a:gd name="T111" fmla="*/ 2147483647 h 524"/>
              <a:gd name="T112" fmla="*/ 2147483647 w 429"/>
              <a:gd name="T113" fmla="*/ 2147483647 h 524"/>
              <a:gd name="T114" fmla="*/ 2147483647 w 429"/>
              <a:gd name="T115" fmla="*/ 2147483647 h 524"/>
              <a:gd name="T116" fmla="*/ 2147483647 w 429"/>
              <a:gd name="T117" fmla="*/ 2147483647 h 524"/>
              <a:gd name="T118" fmla="*/ 2147483647 w 429"/>
              <a:gd name="T119" fmla="*/ 2147483647 h 524"/>
              <a:gd name="T120" fmla="*/ 2147483647 w 429"/>
              <a:gd name="T121" fmla="*/ 2147483647 h 524"/>
              <a:gd name="T122" fmla="*/ 2147483647 w 429"/>
              <a:gd name="T123" fmla="*/ 2147483647 h 524"/>
              <a:gd name="T124" fmla="*/ 2147483647 w 429"/>
              <a:gd name="T125" fmla="*/ 2147483647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9"/>
              <a:gd name="T190" fmla="*/ 0 h 524"/>
              <a:gd name="T191" fmla="*/ 429 w 429"/>
              <a:gd name="T192" fmla="*/ 524 h 5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19" name="Freeform 452">
            <a:extLst>
              <a:ext uri="{FF2B5EF4-FFF2-40B4-BE49-F238E27FC236}">
                <a16:creationId xmlns:a16="http://schemas.microsoft.com/office/drawing/2014/main" id="{4C7D118D-A576-41FA-AFDC-E7724B1A9E00}"/>
              </a:ext>
            </a:extLst>
          </p:cNvPr>
          <p:cNvSpPr>
            <a:spLocks/>
          </p:cNvSpPr>
          <p:nvPr>
            <p:custDataLst>
              <p:tags r:id="rId290"/>
            </p:custDataLst>
          </p:nvPr>
        </p:nvSpPr>
        <p:spPr bwMode="auto">
          <a:xfrm>
            <a:off x="4316413" y="2192338"/>
            <a:ext cx="127000" cy="114300"/>
          </a:xfrm>
          <a:custGeom>
            <a:avLst/>
            <a:gdLst>
              <a:gd name="T0" fmla="*/ 2147483647 w 292"/>
              <a:gd name="T1" fmla="*/ 2147483647 h 223"/>
              <a:gd name="T2" fmla="*/ 2147483647 w 292"/>
              <a:gd name="T3" fmla="*/ 2147483647 h 223"/>
              <a:gd name="T4" fmla="*/ 2147483647 w 292"/>
              <a:gd name="T5" fmla="*/ 2147483647 h 223"/>
              <a:gd name="T6" fmla="*/ 2147483647 w 292"/>
              <a:gd name="T7" fmla="*/ 2147483647 h 223"/>
              <a:gd name="T8" fmla="*/ 2147483647 w 292"/>
              <a:gd name="T9" fmla="*/ 2147483647 h 223"/>
              <a:gd name="T10" fmla="*/ 2147483647 w 292"/>
              <a:gd name="T11" fmla="*/ 2147483647 h 223"/>
              <a:gd name="T12" fmla="*/ 2147483647 w 292"/>
              <a:gd name="T13" fmla="*/ 2147483647 h 223"/>
              <a:gd name="T14" fmla="*/ 2147483647 w 292"/>
              <a:gd name="T15" fmla="*/ 2147483647 h 223"/>
              <a:gd name="T16" fmla="*/ 2147483647 w 292"/>
              <a:gd name="T17" fmla="*/ 2147483647 h 223"/>
              <a:gd name="T18" fmla="*/ 2147483647 w 292"/>
              <a:gd name="T19" fmla="*/ 2147483647 h 223"/>
              <a:gd name="T20" fmla="*/ 2147483647 w 292"/>
              <a:gd name="T21" fmla="*/ 2147483647 h 223"/>
              <a:gd name="T22" fmla="*/ 2147483647 w 292"/>
              <a:gd name="T23" fmla="*/ 2147483647 h 223"/>
              <a:gd name="T24" fmla="*/ 2147483647 w 292"/>
              <a:gd name="T25" fmla="*/ 2147483647 h 223"/>
              <a:gd name="T26" fmla="*/ 2147483647 w 292"/>
              <a:gd name="T27" fmla="*/ 2147483647 h 223"/>
              <a:gd name="T28" fmla="*/ 2147483647 w 292"/>
              <a:gd name="T29" fmla="*/ 2147483647 h 223"/>
              <a:gd name="T30" fmla="*/ 2147483647 w 292"/>
              <a:gd name="T31" fmla="*/ 2147483647 h 223"/>
              <a:gd name="T32" fmla="*/ 2147483647 w 292"/>
              <a:gd name="T33" fmla="*/ 2147483647 h 223"/>
              <a:gd name="T34" fmla="*/ 2147483647 w 292"/>
              <a:gd name="T35" fmla="*/ 2147483647 h 223"/>
              <a:gd name="T36" fmla="*/ 2147483647 w 292"/>
              <a:gd name="T37" fmla="*/ 2147483647 h 223"/>
              <a:gd name="T38" fmla="*/ 2147483647 w 292"/>
              <a:gd name="T39" fmla="*/ 2147483647 h 223"/>
              <a:gd name="T40" fmla="*/ 2147483647 w 292"/>
              <a:gd name="T41" fmla="*/ 2147483647 h 223"/>
              <a:gd name="T42" fmla="*/ 2147483647 w 292"/>
              <a:gd name="T43" fmla="*/ 2147483647 h 223"/>
              <a:gd name="T44" fmla="*/ 2147483647 w 292"/>
              <a:gd name="T45" fmla="*/ 2147483647 h 223"/>
              <a:gd name="T46" fmla="*/ 2147483647 w 292"/>
              <a:gd name="T47" fmla="*/ 2147483647 h 223"/>
              <a:gd name="T48" fmla="*/ 2147483647 w 292"/>
              <a:gd name="T49" fmla="*/ 2147483647 h 223"/>
              <a:gd name="T50" fmla="*/ 2147483647 w 292"/>
              <a:gd name="T51" fmla="*/ 2147483647 h 223"/>
              <a:gd name="T52" fmla="*/ 0 w 292"/>
              <a:gd name="T53" fmla="*/ 2147483647 h 223"/>
              <a:gd name="T54" fmla="*/ 2147483647 w 292"/>
              <a:gd name="T55" fmla="*/ 2147483647 h 223"/>
              <a:gd name="T56" fmla="*/ 2147483647 w 292"/>
              <a:gd name="T57" fmla="*/ 2147483647 h 223"/>
              <a:gd name="T58" fmla="*/ 2147483647 w 292"/>
              <a:gd name="T59" fmla="*/ 2147483647 h 223"/>
              <a:gd name="T60" fmla="*/ 2147483647 w 292"/>
              <a:gd name="T61" fmla="*/ 2147483647 h 223"/>
              <a:gd name="T62" fmla="*/ 2147483647 w 292"/>
              <a:gd name="T63" fmla="*/ 2147483647 h 223"/>
              <a:gd name="T64" fmla="*/ 2147483647 w 292"/>
              <a:gd name="T65" fmla="*/ 2147483647 h 223"/>
              <a:gd name="T66" fmla="*/ 2147483647 w 292"/>
              <a:gd name="T67" fmla="*/ 0 h 223"/>
              <a:gd name="T68" fmla="*/ 2147483647 w 292"/>
              <a:gd name="T69" fmla="*/ 2147483647 h 223"/>
              <a:gd name="T70" fmla="*/ 2147483647 w 292"/>
              <a:gd name="T71" fmla="*/ 2147483647 h 223"/>
              <a:gd name="T72" fmla="*/ 2147483647 w 292"/>
              <a:gd name="T73" fmla="*/ 2147483647 h 223"/>
              <a:gd name="T74" fmla="*/ 2147483647 w 292"/>
              <a:gd name="T75" fmla="*/ 2147483647 h 223"/>
              <a:gd name="T76" fmla="*/ 2147483647 w 292"/>
              <a:gd name="T77" fmla="*/ 2147483647 h 223"/>
              <a:gd name="T78" fmla="*/ 2147483647 w 292"/>
              <a:gd name="T79" fmla="*/ 2147483647 h 223"/>
              <a:gd name="T80" fmla="*/ 2147483647 w 292"/>
              <a:gd name="T81" fmla="*/ 2147483647 h 223"/>
              <a:gd name="T82" fmla="*/ 2147483647 w 292"/>
              <a:gd name="T83" fmla="*/ 2147483647 h 223"/>
              <a:gd name="T84" fmla="*/ 2147483647 w 292"/>
              <a:gd name="T85" fmla="*/ 2147483647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2"/>
              <a:gd name="T130" fmla="*/ 0 h 223"/>
              <a:gd name="T131" fmla="*/ 292 w 292"/>
              <a:gd name="T132" fmla="*/ 223 h 2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20" name="Freeform 453">
            <a:extLst>
              <a:ext uri="{FF2B5EF4-FFF2-40B4-BE49-F238E27FC236}">
                <a16:creationId xmlns:a16="http://schemas.microsoft.com/office/drawing/2014/main" id="{16C3B4F8-B584-4EBC-B137-6AA38B437D52}"/>
              </a:ext>
            </a:extLst>
          </p:cNvPr>
          <p:cNvSpPr>
            <a:spLocks/>
          </p:cNvSpPr>
          <p:nvPr>
            <p:custDataLst>
              <p:tags r:id="rId291"/>
            </p:custDataLst>
          </p:nvPr>
        </p:nvSpPr>
        <p:spPr bwMode="auto">
          <a:xfrm>
            <a:off x="4267200" y="2051050"/>
            <a:ext cx="168275" cy="77788"/>
          </a:xfrm>
          <a:custGeom>
            <a:avLst/>
            <a:gdLst>
              <a:gd name="T0" fmla="*/ 2147483647 w 379"/>
              <a:gd name="T1" fmla="*/ 2147483647 h 147"/>
              <a:gd name="T2" fmla="*/ 2147483647 w 379"/>
              <a:gd name="T3" fmla="*/ 2147483647 h 147"/>
              <a:gd name="T4" fmla="*/ 2147483647 w 379"/>
              <a:gd name="T5" fmla="*/ 2147483647 h 147"/>
              <a:gd name="T6" fmla="*/ 2147483647 w 379"/>
              <a:gd name="T7" fmla="*/ 2147483647 h 147"/>
              <a:gd name="T8" fmla="*/ 2147483647 w 379"/>
              <a:gd name="T9" fmla="*/ 2147483647 h 147"/>
              <a:gd name="T10" fmla="*/ 2147483647 w 379"/>
              <a:gd name="T11" fmla="*/ 2147483647 h 147"/>
              <a:gd name="T12" fmla="*/ 2147483647 w 379"/>
              <a:gd name="T13" fmla="*/ 2147483647 h 147"/>
              <a:gd name="T14" fmla="*/ 2147483647 w 379"/>
              <a:gd name="T15" fmla="*/ 2147483647 h 147"/>
              <a:gd name="T16" fmla="*/ 2147483647 w 379"/>
              <a:gd name="T17" fmla="*/ 2147483647 h 147"/>
              <a:gd name="T18" fmla="*/ 2147483647 w 379"/>
              <a:gd name="T19" fmla="*/ 2147483647 h 147"/>
              <a:gd name="T20" fmla="*/ 2147483647 w 379"/>
              <a:gd name="T21" fmla="*/ 2147483647 h 147"/>
              <a:gd name="T22" fmla="*/ 2147483647 w 379"/>
              <a:gd name="T23" fmla="*/ 2147483647 h 147"/>
              <a:gd name="T24" fmla="*/ 2147483647 w 379"/>
              <a:gd name="T25" fmla="*/ 2147483647 h 147"/>
              <a:gd name="T26" fmla="*/ 2147483647 w 379"/>
              <a:gd name="T27" fmla="*/ 2147483647 h 147"/>
              <a:gd name="T28" fmla="*/ 2147483647 w 379"/>
              <a:gd name="T29" fmla="*/ 2147483647 h 147"/>
              <a:gd name="T30" fmla="*/ 2147483647 w 379"/>
              <a:gd name="T31" fmla="*/ 2147483647 h 147"/>
              <a:gd name="T32" fmla="*/ 2147483647 w 379"/>
              <a:gd name="T33" fmla="*/ 2147483647 h 147"/>
              <a:gd name="T34" fmla="*/ 2147483647 w 379"/>
              <a:gd name="T35" fmla="*/ 2147483647 h 147"/>
              <a:gd name="T36" fmla="*/ 2147483647 w 379"/>
              <a:gd name="T37" fmla="*/ 2147483647 h 147"/>
              <a:gd name="T38" fmla="*/ 2147483647 w 379"/>
              <a:gd name="T39" fmla="*/ 2147483647 h 147"/>
              <a:gd name="T40" fmla="*/ 2147483647 w 379"/>
              <a:gd name="T41" fmla="*/ 2147483647 h 147"/>
              <a:gd name="T42" fmla="*/ 2147483647 w 379"/>
              <a:gd name="T43" fmla="*/ 2147483647 h 147"/>
              <a:gd name="T44" fmla="*/ 2147483647 w 379"/>
              <a:gd name="T45" fmla="*/ 2147483647 h 147"/>
              <a:gd name="T46" fmla="*/ 2147483647 w 379"/>
              <a:gd name="T47" fmla="*/ 2147483647 h 147"/>
              <a:gd name="T48" fmla="*/ 0 w 379"/>
              <a:gd name="T49" fmla="*/ 2147483647 h 147"/>
              <a:gd name="T50" fmla="*/ 2147483647 w 379"/>
              <a:gd name="T51" fmla="*/ 2147483647 h 147"/>
              <a:gd name="T52" fmla="*/ 2147483647 w 379"/>
              <a:gd name="T53" fmla="*/ 2147483647 h 147"/>
              <a:gd name="T54" fmla="*/ 2147483647 w 379"/>
              <a:gd name="T55" fmla="*/ 2147483647 h 147"/>
              <a:gd name="T56" fmla="*/ 2147483647 w 379"/>
              <a:gd name="T57" fmla="*/ 2147483647 h 147"/>
              <a:gd name="T58" fmla="*/ 2147483647 w 379"/>
              <a:gd name="T59" fmla="*/ 2147483647 h 147"/>
              <a:gd name="T60" fmla="*/ 2147483647 w 379"/>
              <a:gd name="T61" fmla="*/ 2147483647 h 147"/>
              <a:gd name="T62" fmla="*/ 2147483647 w 379"/>
              <a:gd name="T63" fmla="*/ 0 h 147"/>
              <a:gd name="T64" fmla="*/ 2147483647 w 379"/>
              <a:gd name="T65" fmla="*/ 2147483647 h 147"/>
              <a:gd name="T66" fmla="*/ 2147483647 w 379"/>
              <a:gd name="T67" fmla="*/ 2147483647 h 147"/>
              <a:gd name="T68" fmla="*/ 2147483647 w 379"/>
              <a:gd name="T69" fmla="*/ 2147483647 h 147"/>
              <a:gd name="T70" fmla="*/ 2147483647 w 379"/>
              <a:gd name="T71" fmla="*/ 2147483647 h 147"/>
              <a:gd name="T72" fmla="*/ 2147483647 w 379"/>
              <a:gd name="T73" fmla="*/ 2147483647 h 147"/>
              <a:gd name="T74" fmla="*/ 2147483647 w 379"/>
              <a:gd name="T75" fmla="*/ 2147483647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9"/>
              <a:gd name="T115" fmla="*/ 0 h 147"/>
              <a:gd name="T116" fmla="*/ 379 w 379"/>
              <a:gd name="T117" fmla="*/ 147 h 14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21" name="Freeform 454">
            <a:extLst>
              <a:ext uri="{FF2B5EF4-FFF2-40B4-BE49-F238E27FC236}">
                <a16:creationId xmlns:a16="http://schemas.microsoft.com/office/drawing/2014/main" id="{CFA6D4A8-8277-4D49-A482-4580632E11A2}"/>
              </a:ext>
            </a:extLst>
          </p:cNvPr>
          <p:cNvSpPr>
            <a:spLocks/>
          </p:cNvSpPr>
          <p:nvPr>
            <p:custDataLst>
              <p:tags r:id="rId292"/>
            </p:custDataLst>
          </p:nvPr>
        </p:nvSpPr>
        <p:spPr bwMode="auto">
          <a:xfrm>
            <a:off x="4230688" y="1906588"/>
            <a:ext cx="30162" cy="60325"/>
          </a:xfrm>
          <a:custGeom>
            <a:avLst/>
            <a:gdLst>
              <a:gd name="T0" fmla="*/ 0 w 61"/>
              <a:gd name="T1" fmla="*/ 0 h 67"/>
              <a:gd name="T2" fmla="*/ 0 w 61"/>
              <a:gd name="T3" fmla="*/ 2147483647 h 67"/>
              <a:gd name="T4" fmla="*/ 0 w 61"/>
              <a:gd name="T5" fmla="*/ 2147483647 h 67"/>
              <a:gd name="T6" fmla="*/ 2147483647 w 61"/>
              <a:gd name="T7" fmla="*/ 2147483647 h 67"/>
              <a:gd name="T8" fmla="*/ 2147483647 w 61"/>
              <a:gd name="T9" fmla="*/ 2147483647 h 67"/>
              <a:gd name="T10" fmla="*/ 2147483647 w 61"/>
              <a:gd name="T11" fmla="*/ 2147483647 h 67"/>
              <a:gd name="T12" fmla="*/ 2147483647 w 61"/>
              <a:gd name="T13" fmla="*/ 2147483647 h 67"/>
              <a:gd name="T14" fmla="*/ 2147483647 w 61"/>
              <a:gd name="T15" fmla="*/ 2147483647 h 67"/>
              <a:gd name="T16" fmla="*/ 2147483647 w 61"/>
              <a:gd name="T17" fmla="*/ 2147483647 h 67"/>
              <a:gd name="T18" fmla="*/ 2147483647 w 61"/>
              <a:gd name="T19" fmla="*/ 2147483647 h 67"/>
              <a:gd name="T20" fmla="*/ 2147483647 w 61"/>
              <a:gd name="T21" fmla="*/ 2147483647 h 67"/>
              <a:gd name="T22" fmla="*/ 2147483647 w 61"/>
              <a:gd name="T23" fmla="*/ 2147483647 h 67"/>
              <a:gd name="T24" fmla="*/ 2147483647 w 61"/>
              <a:gd name="T25" fmla="*/ 2147483647 h 67"/>
              <a:gd name="T26" fmla="*/ 2147483647 w 61"/>
              <a:gd name="T27" fmla="*/ 2147483647 h 67"/>
              <a:gd name="T28" fmla="*/ 2147483647 w 61"/>
              <a:gd name="T29" fmla="*/ 2147483647 h 67"/>
              <a:gd name="T30" fmla="*/ 2147483647 w 61"/>
              <a:gd name="T31" fmla="*/ 2147483647 h 67"/>
              <a:gd name="T32" fmla="*/ 2147483647 w 61"/>
              <a:gd name="T33" fmla="*/ 2147483647 h 67"/>
              <a:gd name="T34" fmla="*/ 2147483647 w 61"/>
              <a:gd name="T35" fmla="*/ 2147483647 h 67"/>
              <a:gd name="T36" fmla="*/ 2147483647 w 61"/>
              <a:gd name="T37" fmla="*/ 0 h 67"/>
              <a:gd name="T38" fmla="*/ 2147483647 w 61"/>
              <a:gd name="T39" fmla="*/ 2147483647 h 67"/>
              <a:gd name="T40" fmla="*/ 2147483647 w 61"/>
              <a:gd name="T41" fmla="*/ 2147483647 h 67"/>
              <a:gd name="T42" fmla="*/ 2147483647 w 61"/>
              <a:gd name="T43" fmla="*/ 2147483647 h 67"/>
              <a:gd name="T44" fmla="*/ 2147483647 w 61"/>
              <a:gd name="T45" fmla="*/ 2147483647 h 67"/>
              <a:gd name="T46" fmla="*/ 2147483647 w 61"/>
              <a:gd name="T47" fmla="*/ 2147483647 h 67"/>
              <a:gd name="T48" fmla="*/ 0 w 61"/>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7"/>
              <a:gd name="T77" fmla="*/ 61 w 61"/>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22" name="Freeform 455">
            <a:extLst>
              <a:ext uri="{FF2B5EF4-FFF2-40B4-BE49-F238E27FC236}">
                <a16:creationId xmlns:a16="http://schemas.microsoft.com/office/drawing/2014/main" id="{3B7EE02D-6BBB-4A8B-8A71-590664BD30BB}"/>
              </a:ext>
            </a:extLst>
          </p:cNvPr>
          <p:cNvSpPr>
            <a:spLocks/>
          </p:cNvSpPr>
          <p:nvPr>
            <p:custDataLst>
              <p:tags r:id="rId293"/>
            </p:custDataLst>
          </p:nvPr>
        </p:nvSpPr>
        <p:spPr bwMode="auto">
          <a:xfrm>
            <a:off x="4202113" y="1911350"/>
            <a:ext cx="25400" cy="58738"/>
          </a:xfrm>
          <a:custGeom>
            <a:avLst/>
            <a:gdLst>
              <a:gd name="T0" fmla="*/ 0 w 60"/>
              <a:gd name="T1" fmla="*/ 2147483647 h 55"/>
              <a:gd name="T2" fmla="*/ 0 w 60"/>
              <a:gd name="T3" fmla="*/ 2147483647 h 55"/>
              <a:gd name="T4" fmla="*/ 2147483647 w 60"/>
              <a:gd name="T5" fmla="*/ 2147483647 h 55"/>
              <a:gd name="T6" fmla="*/ 2147483647 w 60"/>
              <a:gd name="T7" fmla="*/ 2147483647 h 55"/>
              <a:gd name="T8" fmla="*/ 2147483647 w 60"/>
              <a:gd name="T9" fmla="*/ 2147483647 h 55"/>
              <a:gd name="T10" fmla="*/ 2147483647 w 60"/>
              <a:gd name="T11" fmla="*/ 2147483647 h 55"/>
              <a:gd name="T12" fmla="*/ 2147483647 w 60"/>
              <a:gd name="T13" fmla="*/ 2147483647 h 55"/>
              <a:gd name="T14" fmla="*/ 2147483647 w 60"/>
              <a:gd name="T15" fmla="*/ 2147483647 h 55"/>
              <a:gd name="T16" fmla="*/ 2147483647 w 60"/>
              <a:gd name="T17" fmla="*/ 2147483647 h 55"/>
              <a:gd name="T18" fmla="*/ 2147483647 w 60"/>
              <a:gd name="T19" fmla="*/ 2147483647 h 55"/>
              <a:gd name="T20" fmla="*/ 2147483647 w 60"/>
              <a:gd name="T21" fmla="*/ 2147483647 h 55"/>
              <a:gd name="T22" fmla="*/ 2147483647 w 60"/>
              <a:gd name="T23" fmla="*/ 2147483647 h 55"/>
              <a:gd name="T24" fmla="*/ 2147483647 w 60"/>
              <a:gd name="T25" fmla="*/ 2147483647 h 55"/>
              <a:gd name="T26" fmla="*/ 2147483647 w 60"/>
              <a:gd name="T27" fmla="*/ 2147483647 h 55"/>
              <a:gd name="T28" fmla="*/ 2147483647 w 60"/>
              <a:gd name="T29" fmla="*/ 2147483647 h 55"/>
              <a:gd name="T30" fmla="*/ 2147483647 w 60"/>
              <a:gd name="T31" fmla="*/ 2147483647 h 55"/>
              <a:gd name="T32" fmla="*/ 2147483647 w 60"/>
              <a:gd name="T33" fmla="*/ 2147483647 h 55"/>
              <a:gd name="T34" fmla="*/ 2147483647 w 60"/>
              <a:gd name="T35" fmla="*/ 0 h 55"/>
              <a:gd name="T36" fmla="*/ 2147483647 w 60"/>
              <a:gd name="T37" fmla="*/ 2147483647 h 55"/>
              <a:gd name="T38" fmla="*/ 2147483647 w 60"/>
              <a:gd name="T39" fmla="*/ 2147483647 h 55"/>
              <a:gd name="T40" fmla="*/ 2147483647 w 60"/>
              <a:gd name="T41" fmla="*/ 2147483647 h 55"/>
              <a:gd name="T42" fmla="*/ 0 w 60"/>
              <a:gd name="T43" fmla="*/ 2147483647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0"/>
              <a:gd name="T67" fmla="*/ 0 h 55"/>
              <a:gd name="T68" fmla="*/ 60 w 60"/>
              <a:gd name="T69" fmla="*/ 55 h 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23" name="Freeform 456">
            <a:extLst>
              <a:ext uri="{FF2B5EF4-FFF2-40B4-BE49-F238E27FC236}">
                <a16:creationId xmlns:a16="http://schemas.microsoft.com/office/drawing/2014/main" id="{6B618D02-246C-46E9-A8F0-8646565168E2}"/>
              </a:ext>
            </a:extLst>
          </p:cNvPr>
          <p:cNvSpPr>
            <a:spLocks/>
          </p:cNvSpPr>
          <p:nvPr>
            <p:custDataLst>
              <p:tags r:id="rId294"/>
            </p:custDataLst>
          </p:nvPr>
        </p:nvSpPr>
        <p:spPr bwMode="auto">
          <a:xfrm>
            <a:off x="4171950" y="1857375"/>
            <a:ext cx="52388" cy="77788"/>
          </a:xfrm>
          <a:custGeom>
            <a:avLst/>
            <a:gdLst>
              <a:gd name="T0" fmla="*/ 2147483647 w 120"/>
              <a:gd name="T1" fmla="*/ 2147483647 h 148"/>
              <a:gd name="T2" fmla="*/ 2147483647 w 120"/>
              <a:gd name="T3" fmla="*/ 2147483647 h 148"/>
              <a:gd name="T4" fmla="*/ 2147483647 w 120"/>
              <a:gd name="T5" fmla="*/ 2147483647 h 148"/>
              <a:gd name="T6" fmla="*/ 2147483647 w 120"/>
              <a:gd name="T7" fmla="*/ 2147483647 h 148"/>
              <a:gd name="T8" fmla="*/ 2147483647 w 120"/>
              <a:gd name="T9" fmla="*/ 2147483647 h 148"/>
              <a:gd name="T10" fmla="*/ 2147483647 w 120"/>
              <a:gd name="T11" fmla="*/ 2147483647 h 148"/>
              <a:gd name="T12" fmla="*/ 2147483647 w 120"/>
              <a:gd name="T13" fmla="*/ 2147483647 h 148"/>
              <a:gd name="T14" fmla="*/ 2147483647 w 120"/>
              <a:gd name="T15" fmla="*/ 2147483647 h 148"/>
              <a:gd name="T16" fmla="*/ 2147483647 w 120"/>
              <a:gd name="T17" fmla="*/ 2147483647 h 148"/>
              <a:gd name="T18" fmla="*/ 2147483647 w 120"/>
              <a:gd name="T19" fmla="*/ 2147483647 h 148"/>
              <a:gd name="T20" fmla="*/ 2147483647 w 120"/>
              <a:gd name="T21" fmla="*/ 2147483647 h 148"/>
              <a:gd name="T22" fmla="*/ 2147483647 w 120"/>
              <a:gd name="T23" fmla="*/ 2147483647 h 148"/>
              <a:gd name="T24" fmla="*/ 2147483647 w 120"/>
              <a:gd name="T25" fmla="*/ 2147483647 h 148"/>
              <a:gd name="T26" fmla="*/ 2147483647 w 120"/>
              <a:gd name="T27" fmla="*/ 2147483647 h 148"/>
              <a:gd name="T28" fmla="*/ 2147483647 w 120"/>
              <a:gd name="T29" fmla="*/ 2147483647 h 148"/>
              <a:gd name="T30" fmla="*/ 2147483647 w 120"/>
              <a:gd name="T31" fmla="*/ 2147483647 h 148"/>
              <a:gd name="T32" fmla="*/ 2147483647 w 120"/>
              <a:gd name="T33" fmla="*/ 2147483647 h 148"/>
              <a:gd name="T34" fmla="*/ 2147483647 w 120"/>
              <a:gd name="T35" fmla="*/ 2147483647 h 148"/>
              <a:gd name="T36" fmla="*/ 0 w 120"/>
              <a:gd name="T37" fmla="*/ 2147483647 h 148"/>
              <a:gd name="T38" fmla="*/ 2147483647 w 120"/>
              <a:gd name="T39" fmla="*/ 2147483647 h 148"/>
              <a:gd name="T40" fmla="*/ 2147483647 w 120"/>
              <a:gd name="T41" fmla="*/ 2147483647 h 148"/>
              <a:gd name="T42" fmla="*/ 2147483647 w 120"/>
              <a:gd name="T43" fmla="*/ 2147483647 h 148"/>
              <a:gd name="T44" fmla="*/ 2147483647 w 120"/>
              <a:gd name="T45" fmla="*/ 2147483647 h 148"/>
              <a:gd name="T46" fmla="*/ 2147483647 w 120"/>
              <a:gd name="T47" fmla="*/ 2147483647 h 148"/>
              <a:gd name="T48" fmla="*/ 2147483647 w 120"/>
              <a:gd name="T49" fmla="*/ 2147483647 h 148"/>
              <a:gd name="T50" fmla="*/ 2147483647 w 120"/>
              <a:gd name="T51" fmla="*/ 2147483647 h 148"/>
              <a:gd name="T52" fmla="*/ 2147483647 w 120"/>
              <a:gd name="T53" fmla="*/ 2147483647 h 148"/>
              <a:gd name="T54" fmla="*/ 2147483647 w 120"/>
              <a:gd name="T55" fmla="*/ 2147483647 h 148"/>
              <a:gd name="T56" fmla="*/ 2147483647 w 120"/>
              <a:gd name="T57" fmla="*/ 0 h 148"/>
              <a:gd name="T58" fmla="*/ 2147483647 w 120"/>
              <a:gd name="T59" fmla="*/ 2147483647 h 148"/>
              <a:gd name="T60" fmla="*/ 2147483647 w 120"/>
              <a:gd name="T61" fmla="*/ 2147483647 h 148"/>
              <a:gd name="T62" fmla="*/ 2147483647 w 120"/>
              <a:gd name="T63" fmla="*/ 2147483647 h 148"/>
              <a:gd name="T64" fmla="*/ 2147483647 w 120"/>
              <a:gd name="T65" fmla="*/ 2147483647 h 148"/>
              <a:gd name="T66" fmla="*/ 2147483647 w 120"/>
              <a:gd name="T67" fmla="*/ 2147483647 h 148"/>
              <a:gd name="T68" fmla="*/ 2147483647 w 120"/>
              <a:gd name="T69" fmla="*/ 2147483647 h 148"/>
              <a:gd name="T70" fmla="*/ 2147483647 w 120"/>
              <a:gd name="T71" fmla="*/ 2147483647 h 148"/>
              <a:gd name="T72" fmla="*/ 2147483647 w 120"/>
              <a:gd name="T73" fmla="*/ 2147483647 h 148"/>
              <a:gd name="T74" fmla="*/ 2147483647 w 120"/>
              <a:gd name="T75" fmla="*/ 2147483647 h 148"/>
              <a:gd name="T76" fmla="*/ 2147483647 w 120"/>
              <a:gd name="T77" fmla="*/ 2147483647 h 148"/>
              <a:gd name="T78" fmla="*/ 2147483647 w 120"/>
              <a:gd name="T79" fmla="*/ 2147483647 h 148"/>
              <a:gd name="T80" fmla="*/ 2147483647 w 120"/>
              <a:gd name="T81" fmla="*/ 2147483647 h 148"/>
              <a:gd name="T82" fmla="*/ 2147483647 w 120"/>
              <a:gd name="T83" fmla="*/ 2147483647 h 148"/>
              <a:gd name="T84" fmla="*/ 2147483647 w 120"/>
              <a:gd name="T85" fmla="*/ 2147483647 h 148"/>
              <a:gd name="T86" fmla="*/ 2147483647 w 120"/>
              <a:gd name="T87" fmla="*/ 2147483647 h 148"/>
              <a:gd name="T88" fmla="*/ 2147483647 w 120"/>
              <a:gd name="T89" fmla="*/ 2147483647 h 148"/>
              <a:gd name="T90" fmla="*/ 2147483647 w 120"/>
              <a:gd name="T91" fmla="*/ 2147483647 h 148"/>
              <a:gd name="T92" fmla="*/ 2147483647 w 120"/>
              <a:gd name="T93" fmla="*/ 2147483647 h 148"/>
              <a:gd name="T94" fmla="*/ 2147483647 w 120"/>
              <a:gd name="T95" fmla="*/ 2147483647 h 148"/>
              <a:gd name="T96" fmla="*/ 2147483647 w 120"/>
              <a:gd name="T97" fmla="*/ 2147483647 h 148"/>
              <a:gd name="T98" fmla="*/ 2147483647 w 120"/>
              <a:gd name="T99" fmla="*/ 2147483647 h 148"/>
              <a:gd name="T100" fmla="*/ 2147483647 w 120"/>
              <a:gd name="T101" fmla="*/ 2147483647 h 148"/>
              <a:gd name="T102" fmla="*/ 2147483647 w 120"/>
              <a:gd name="T103" fmla="*/ 2147483647 h 148"/>
              <a:gd name="T104" fmla="*/ 2147483647 w 120"/>
              <a:gd name="T105" fmla="*/ 2147483647 h 148"/>
              <a:gd name="T106" fmla="*/ 2147483647 w 120"/>
              <a:gd name="T107" fmla="*/ 2147483647 h 148"/>
              <a:gd name="T108" fmla="*/ 2147483647 w 120"/>
              <a:gd name="T109" fmla="*/ 2147483647 h 148"/>
              <a:gd name="T110" fmla="*/ 2147483647 w 120"/>
              <a:gd name="T111" fmla="*/ 2147483647 h 148"/>
              <a:gd name="T112" fmla="*/ 2147483647 w 120"/>
              <a:gd name="T113" fmla="*/ 2147483647 h 148"/>
              <a:gd name="T114" fmla="*/ 2147483647 w 120"/>
              <a:gd name="T115" fmla="*/ 2147483647 h 148"/>
              <a:gd name="T116" fmla="*/ 2147483647 w 120"/>
              <a:gd name="T117" fmla="*/ 2147483647 h 148"/>
              <a:gd name="T118" fmla="*/ 2147483647 w 120"/>
              <a:gd name="T119" fmla="*/ 2147483647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0"/>
              <a:gd name="T181" fmla="*/ 0 h 148"/>
              <a:gd name="T182" fmla="*/ 120 w 120"/>
              <a:gd name="T183" fmla="*/ 148 h 1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24" name="Freeform 457">
            <a:extLst>
              <a:ext uri="{FF2B5EF4-FFF2-40B4-BE49-F238E27FC236}">
                <a16:creationId xmlns:a16="http://schemas.microsoft.com/office/drawing/2014/main" id="{1CC42AAB-42A5-40F2-A092-1E421ED0042A}"/>
              </a:ext>
            </a:extLst>
          </p:cNvPr>
          <p:cNvSpPr>
            <a:spLocks/>
          </p:cNvSpPr>
          <p:nvPr>
            <p:custDataLst>
              <p:tags r:id="rId295"/>
            </p:custDataLst>
          </p:nvPr>
        </p:nvSpPr>
        <p:spPr bwMode="auto">
          <a:xfrm>
            <a:off x="4603750" y="2662238"/>
            <a:ext cx="273050" cy="307975"/>
          </a:xfrm>
          <a:custGeom>
            <a:avLst/>
            <a:gdLst>
              <a:gd name="T0" fmla="*/ 2147483647 w 631"/>
              <a:gd name="T1" fmla="*/ 2147483647 h 592"/>
              <a:gd name="T2" fmla="*/ 2147483647 w 631"/>
              <a:gd name="T3" fmla="*/ 2147483647 h 592"/>
              <a:gd name="T4" fmla="*/ 2147483647 w 631"/>
              <a:gd name="T5" fmla="*/ 2147483647 h 592"/>
              <a:gd name="T6" fmla="*/ 2147483647 w 631"/>
              <a:gd name="T7" fmla="*/ 2147483647 h 592"/>
              <a:gd name="T8" fmla="*/ 2147483647 w 631"/>
              <a:gd name="T9" fmla="*/ 2147483647 h 592"/>
              <a:gd name="T10" fmla="*/ 2147483647 w 631"/>
              <a:gd name="T11" fmla="*/ 2147483647 h 592"/>
              <a:gd name="T12" fmla="*/ 2147483647 w 631"/>
              <a:gd name="T13" fmla="*/ 2147483647 h 592"/>
              <a:gd name="T14" fmla="*/ 2147483647 w 631"/>
              <a:gd name="T15" fmla="*/ 2147483647 h 592"/>
              <a:gd name="T16" fmla="*/ 2147483647 w 631"/>
              <a:gd name="T17" fmla="*/ 2147483647 h 592"/>
              <a:gd name="T18" fmla="*/ 2147483647 w 631"/>
              <a:gd name="T19" fmla="*/ 2147483647 h 592"/>
              <a:gd name="T20" fmla="*/ 2147483647 w 631"/>
              <a:gd name="T21" fmla="*/ 2147483647 h 592"/>
              <a:gd name="T22" fmla="*/ 2147483647 w 631"/>
              <a:gd name="T23" fmla="*/ 2147483647 h 592"/>
              <a:gd name="T24" fmla="*/ 2147483647 w 631"/>
              <a:gd name="T25" fmla="*/ 2147483647 h 592"/>
              <a:gd name="T26" fmla="*/ 2147483647 w 631"/>
              <a:gd name="T27" fmla="*/ 2147483647 h 592"/>
              <a:gd name="T28" fmla="*/ 2147483647 w 631"/>
              <a:gd name="T29" fmla="*/ 2147483647 h 592"/>
              <a:gd name="T30" fmla="*/ 2147483647 w 631"/>
              <a:gd name="T31" fmla="*/ 2147483647 h 592"/>
              <a:gd name="T32" fmla="*/ 2147483647 w 631"/>
              <a:gd name="T33" fmla="*/ 2147483647 h 592"/>
              <a:gd name="T34" fmla="*/ 2147483647 w 631"/>
              <a:gd name="T35" fmla="*/ 2147483647 h 592"/>
              <a:gd name="T36" fmla="*/ 2147483647 w 631"/>
              <a:gd name="T37" fmla="*/ 2147483647 h 592"/>
              <a:gd name="T38" fmla="*/ 2147483647 w 631"/>
              <a:gd name="T39" fmla="*/ 2147483647 h 592"/>
              <a:gd name="T40" fmla="*/ 2147483647 w 631"/>
              <a:gd name="T41" fmla="*/ 2147483647 h 592"/>
              <a:gd name="T42" fmla="*/ 2147483647 w 631"/>
              <a:gd name="T43" fmla="*/ 2147483647 h 592"/>
              <a:gd name="T44" fmla="*/ 2147483647 w 631"/>
              <a:gd name="T45" fmla="*/ 2147483647 h 592"/>
              <a:gd name="T46" fmla="*/ 2147483647 w 631"/>
              <a:gd name="T47" fmla="*/ 2147483647 h 592"/>
              <a:gd name="T48" fmla="*/ 2147483647 w 631"/>
              <a:gd name="T49" fmla="*/ 2147483647 h 592"/>
              <a:gd name="T50" fmla="*/ 2147483647 w 631"/>
              <a:gd name="T51" fmla="*/ 2147483647 h 592"/>
              <a:gd name="T52" fmla="*/ 2147483647 w 631"/>
              <a:gd name="T53" fmla="*/ 2147483647 h 592"/>
              <a:gd name="T54" fmla="*/ 2147483647 w 631"/>
              <a:gd name="T55" fmla="*/ 2147483647 h 592"/>
              <a:gd name="T56" fmla="*/ 2147483647 w 631"/>
              <a:gd name="T57" fmla="*/ 2147483647 h 592"/>
              <a:gd name="T58" fmla="*/ 2147483647 w 631"/>
              <a:gd name="T59" fmla="*/ 2147483647 h 592"/>
              <a:gd name="T60" fmla="*/ 2147483647 w 631"/>
              <a:gd name="T61" fmla="*/ 2147483647 h 592"/>
              <a:gd name="T62" fmla="*/ 2147483647 w 631"/>
              <a:gd name="T63" fmla="*/ 2147483647 h 592"/>
              <a:gd name="T64" fmla="*/ 2147483647 w 631"/>
              <a:gd name="T65" fmla="*/ 2147483647 h 592"/>
              <a:gd name="T66" fmla="*/ 2147483647 w 631"/>
              <a:gd name="T67" fmla="*/ 2147483647 h 592"/>
              <a:gd name="T68" fmla="*/ 2147483647 w 631"/>
              <a:gd name="T69" fmla="*/ 2147483647 h 592"/>
              <a:gd name="T70" fmla="*/ 2147483647 w 631"/>
              <a:gd name="T71" fmla="*/ 2147483647 h 592"/>
              <a:gd name="T72" fmla="*/ 2147483647 w 631"/>
              <a:gd name="T73" fmla="*/ 2147483647 h 592"/>
              <a:gd name="T74" fmla="*/ 2147483647 w 631"/>
              <a:gd name="T75" fmla="*/ 2147483647 h 592"/>
              <a:gd name="T76" fmla="*/ 2147483647 w 631"/>
              <a:gd name="T77" fmla="*/ 2147483647 h 592"/>
              <a:gd name="T78" fmla="*/ 2147483647 w 631"/>
              <a:gd name="T79" fmla="*/ 2147483647 h 592"/>
              <a:gd name="T80" fmla="*/ 2147483647 w 631"/>
              <a:gd name="T81" fmla="*/ 2147483647 h 592"/>
              <a:gd name="T82" fmla="*/ 2147483647 w 631"/>
              <a:gd name="T83" fmla="*/ 2147483647 h 592"/>
              <a:gd name="T84" fmla="*/ 2147483647 w 631"/>
              <a:gd name="T85" fmla="*/ 2147483647 h 592"/>
              <a:gd name="T86" fmla="*/ 2147483647 w 631"/>
              <a:gd name="T87" fmla="*/ 2147483647 h 592"/>
              <a:gd name="T88" fmla="*/ 2147483647 w 631"/>
              <a:gd name="T89" fmla="*/ 2147483647 h 592"/>
              <a:gd name="T90" fmla="*/ 2147483647 w 631"/>
              <a:gd name="T91" fmla="*/ 2147483647 h 592"/>
              <a:gd name="T92" fmla="*/ 0 w 631"/>
              <a:gd name="T93" fmla="*/ 2147483647 h 592"/>
              <a:gd name="T94" fmla="*/ 2147483647 w 631"/>
              <a:gd name="T95" fmla="*/ 2147483647 h 592"/>
              <a:gd name="T96" fmla="*/ 2147483647 w 631"/>
              <a:gd name="T97" fmla="*/ 2147483647 h 592"/>
              <a:gd name="T98" fmla="*/ 2147483647 w 631"/>
              <a:gd name="T99" fmla="*/ 2147483647 h 592"/>
              <a:gd name="T100" fmla="*/ 2147483647 w 631"/>
              <a:gd name="T101" fmla="*/ 2147483647 h 592"/>
              <a:gd name="T102" fmla="*/ 2147483647 w 631"/>
              <a:gd name="T103" fmla="*/ 2147483647 h 592"/>
              <a:gd name="T104" fmla="*/ 2147483647 w 631"/>
              <a:gd name="T105" fmla="*/ 2147483647 h 592"/>
              <a:gd name="T106" fmla="*/ 2147483647 w 631"/>
              <a:gd name="T107" fmla="*/ 2147483647 h 592"/>
              <a:gd name="T108" fmla="*/ 2147483647 w 631"/>
              <a:gd name="T109" fmla="*/ 2147483647 h 592"/>
              <a:gd name="T110" fmla="*/ 2147483647 w 631"/>
              <a:gd name="T111" fmla="*/ 0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1"/>
              <a:gd name="T169" fmla="*/ 0 h 592"/>
              <a:gd name="T170" fmla="*/ 631 w 631"/>
              <a:gd name="T171" fmla="*/ 592 h 5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25" name="Freeform 458">
            <a:extLst>
              <a:ext uri="{FF2B5EF4-FFF2-40B4-BE49-F238E27FC236}">
                <a16:creationId xmlns:a16="http://schemas.microsoft.com/office/drawing/2014/main" id="{E5330B46-2964-469B-B715-8781737F5600}"/>
              </a:ext>
            </a:extLst>
          </p:cNvPr>
          <p:cNvSpPr>
            <a:spLocks/>
          </p:cNvSpPr>
          <p:nvPr>
            <p:custDataLst>
              <p:tags r:id="rId296"/>
            </p:custDataLst>
          </p:nvPr>
        </p:nvSpPr>
        <p:spPr bwMode="auto">
          <a:xfrm>
            <a:off x="4198938" y="2297113"/>
            <a:ext cx="17462" cy="57150"/>
          </a:xfrm>
          <a:custGeom>
            <a:avLst/>
            <a:gdLst>
              <a:gd name="T0" fmla="*/ 2147483647 w 40"/>
              <a:gd name="T1" fmla="*/ 2147483647 h 93"/>
              <a:gd name="T2" fmla="*/ 2147483647 w 40"/>
              <a:gd name="T3" fmla="*/ 2147483647 h 93"/>
              <a:gd name="T4" fmla="*/ 2147483647 w 40"/>
              <a:gd name="T5" fmla="*/ 2147483647 h 93"/>
              <a:gd name="T6" fmla="*/ 2147483647 w 40"/>
              <a:gd name="T7" fmla="*/ 2147483647 h 93"/>
              <a:gd name="T8" fmla="*/ 2147483647 w 40"/>
              <a:gd name="T9" fmla="*/ 2147483647 h 93"/>
              <a:gd name="T10" fmla="*/ 2147483647 w 40"/>
              <a:gd name="T11" fmla="*/ 2147483647 h 93"/>
              <a:gd name="T12" fmla="*/ 2147483647 w 40"/>
              <a:gd name="T13" fmla="*/ 0 h 93"/>
              <a:gd name="T14" fmla="*/ 2147483647 w 40"/>
              <a:gd name="T15" fmla="*/ 2147483647 h 93"/>
              <a:gd name="T16" fmla="*/ 2147483647 w 40"/>
              <a:gd name="T17" fmla="*/ 2147483647 h 93"/>
              <a:gd name="T18" fmla="*/ 2147483647 w 40"/>
              <a:gd name="T19" fmla="*/ 2147483647 h 93"/>
              <a:gd name="T20" fmla="*/ 2147483647 w 40"/>
              <a:gd name="T21" fmla="*/ 2147483647 h 93"/>
              <a:gd name="T22" fmla="*/ 2147483647 w 40"/>
              <a:gd name="T23" fmla="*/ 2147483647 h 93"/>
              <a:gd name="T24" fmla="*/ 2147483647 w 40"/>
              <a:gd name="T25" fmla="*/ 2147483647 h 93"/>
              <a:gd name="T26" fmla="*/ 2147483647 w 40"/>
              <a:gd name="T27" fmla="*/ 2147483647 h 93"/>
              <a:gd name="T28" fmla="*/ 2147483647 w 40"/>
              <a:gd name="T29" fmla="*/ 2147483647 h 93"/>
              <a:gd name="T30" fmla="*/ 2147483647 w 40"/>
              <a:gd name="T31" fmla="*/ 2147483647 h 93"/>
              <a:gd name="T32" fmla="*/ 2147483647 w 40"/>
              <a:gd name="T33" fmla="*/ 2147483647 h 93"/>
              <a:gd name="T34" fmla="*/ 2147483647 w 40"/>
              <a:gd name="T35" fmla="*/ 2147483647 h 93"/>
              <a:gd name="T36" fmla="*/ 2147483647 w 40"/>
              <a:gd name="T37" fmla="*/ 2147483647 h 93"/>
              <a:gd name="T38" fmla="*/ 2147483647 w 40"/>
              <a:gd name="T39" fmla="*/ 2147483647 h 93"/>
              <a:gd name="T40" fmla="*/ 2147483647 w 40"/>
              <a:gd name="T41" fmla="*/ 2147483647 h 93"/>
              <a:gd name="T42" fmla="*/ 2147483647 w 40"/>
              <a:gd name="T43" fmla="*/ 2147483647 h 93"/>
              <a:gd name="T44" fmla="*/ 0 w 40"/>
              <a:gd name="T45" fmla="*/ 2147483647 h 93"/>
              <a:gd name="T46" fmla="*/ 2147483647 w 40"/>
              <a:gd name="T47" fmla="*/ 2147483647 h 93"/>
              <a:gd name="T48" fmla="*/ 2147483647 w 40"/>
              <a:gd name="T49" fmla="*/ 2147483647 h 93"/>
              <a:gd name="T50" fmla="*/ 2147483647 w 40"/>
              <a:gd name="T51" fmla="*/ 2147483647 h 93"/>
              <a:gd name="T52" fmla="*/ 2147483647 w 40"/>
              <a:gd name="T53" fmla="*/ 2147483647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
              <a:gd name="T82" fmla="*/ 0 h 93"/>
              <a:gd name="T83" fmla="*/ 40 w 40"/>
              <a:gd name="T84" fmla="*/ 93 h 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26" name="Freeform 459">
            <a:extLst>
              <a:ext uri="{FF2B5EF4-FFF2-40B4-BE49-F238E27FC236}">
                <a16:creationId xmlns:a16="http://schemas.microsoft.com/office/drawing/2014/main" id="{612A0C63-86AD-4AE6-A08E-55AA68EA0D10}"/>
              </a:ext>
            </a:extLst>
          </p:cNvPr>
          <p:cNvSpPr>
            <a:spLocks/>
          </p:cNvSpPr>
          <p:nvPr>
            <p:custDataLst>
              <p:tags r:id="rId297"/>
            </p:custDataLst>
          </p:nvPr>
        </p:nvSpPr>
        <p:spPr bwMode="auto">
          <a:xfrm>
            <a:off x="3838575" y="2047875"/>
            <a:ext cx="295275" cy="273050"/>
          </a:xfrm>
          <a:custGeom>
            <a:avLst/>
            <a:gdLst>
              <a:gd name="T0" fmla="*/ 2147483647 w 664"/>
              <a:gd name="T1" fmla="*/ 2147483647 h 518"/>
              <a:gd name="T2" fmla="*/ 2147483647 w 664"/>
              <a:gd name="T3" fmla="*/ 2147483647 h 518"/>
              <a:gd name="T4" fmla="*/ 2147483647 w 664"/>
              <a:gd name="T5" fmla="*/ 2147483647 h 518"/>
              <a:gd name="T6" fmla="*/ 2147483647 w 664"/>
              <a:gd name="T7" fmla="*/ 2147483647 h 518"/>
              <a:gd name="T8" fmla="*/ 2147483647 w 664"/>
              <a:gd name="T9" fmla="*/ 2147483647 h 518"/>
              <a:gd name="T10" fmla="*/ 2147483647 w 664"/>
              <a:gd name="T11" fmla="*/ 2147483647 h 518"/>
              <a:gd name="T12" fmla="*/ 2147483647 w 664"/>
              <a:gd name="T13" fmla="*/ 2147483647 h 518"/>
              <a:gd name="T14" fmla="*/ 2147483647 w 664"/>
              <a:gd name="T15" fmla="*/ 2147483647 h 518"/>
              <a:gd name="T16" fmla="*/ 2147483647 w 664"/>
              <a:gd name="T17" fmla="*/ 2147483647 h 518"/>
              <a:gd name="T18" fmla="*/ 2147483647 w 664"/>
              <a:gd name="T19" fmla="*/ 2147483647 h 518"/>
              <a:gd name="T20" fmla="*/ 2147483647 w 664"/>
              <a:gd name="T21" fmla="*/ 2147483647 h 518"/>
              <a:gd name="T22" fmla="*/ 2147483647 w 664"/>
              <a:gd name="T23" fmla="*/ 2147483647 h 518"/>
              <a:gd name="T24" fmla="*/ 2147483647 w 664"/>
              <a:gd name="T25" fmla="*/ 2147483647 h 518"/>
              <a:gd name="T26" fmla="*/ 2147483647 w 664"/>
              <a:gd name="T27" fmla="*/ 2147483647 h 518"/>
              <a:gd name="T28" fmla="*/ 2147483647 w 664"/>
              <a:gd name="T29" fmla="*/ 2147483647 h 518"/>
              <a:gd name="T30" fmla="*/ 2147483647 w 664"/>
              <a:gd name="T31" fmla="*/ 2147483647 h 518"/>
              <a:gd name="T32" fmla="*/ 2147483647 w 664"/>
              <a:gd name="T33" fmla="*/ 2147483647 h 518"/>
              <a:gd name="T34" fmla="*/ 2147483647 w 664"/>
              <a:gd name="T35" fmla="*/ 2147483647 h 518"/>
              <a:gd name="T36" fmla="*/ 2147483647 w 664"/>
              <a:gd name="T37" fmla="*/ 2147483647 h 518"/>
              <a:gd name="T38" fmla="*/ 2147483647 w 664"/>
              <a:gd name="T39" fmla="*/ 2147483647 h 518"/>
              <a:gd name="T40" fmla="*/ 2147483647 w 664"/>
              <a:gd name="T41" fmla="*/ 2147483647 h 518"/>
              <a:gd name="T42" fmla="*/ 2147483647 w 664"/>
              <a:gd name="T43" fmla="*/ 2147483647 h 518"/>
              <a:gd name="T44" fmla="*/ 2147483647 w 664"/>
              <a:gd name="T45" fmla="*/ 2147483647 h 518"/>
              <a:gd name="T46" fmla="*/ 2147483647 w 664"/>
              <a:gd name="T47" fmla="*/ 2147483647 h 518"/>
              <a:gd name="T48" fmla="*/ 2147483647 w 664"/>
              <a:gd name="T49" fmla="*/ 2147483647 h 518"/>
              <a:gd name="T50" fmla="*/ 2147483647 w 664"/>
              <a:gd name="T51" fmla="*/ 2147483647 h 518"/>
              <a:gd name="T52" fmla="*/ 2147483647 w 664"/>
              <a:gd name="T53" fmla="*/ 2147483647 h 518"/>
              <a:gd name="T54" fmla="*/ 2147483647 w 664"/>
              <a:gd name="T55" fmla="*/ 2147483647 h 518"/>
              <a:gd name="T56" fmla="*/ 2147483647 w 664"/>
              <a:gd name="T57" fmla="*/ 2147483647 h 518"/>
              <a:gd name="T58" fmla="*/ 2147483647 w 664"/>
              <a:gd name="T59" fmla="*/ 2147483647 h 518"/>
              <a:gd name="T60" fmla="*/ 2147483647 w 664"/>
              <a:gd name="T61" fmla="*/ 2147483647 h 518"/>
              <a:gd name="T62" fmla="*/ 2147483647 w 664"/>
              <a:gd name="T63" fmla="*/ 2147483647 h 518"/>
              <a:gd name="T64" fmla="*/ 2147483647 w 664"/>
              <a:gd name="T65" fmla="*/ 2147483647 h 518"/>
              <a:gd name="T66" fmla="*/ 2147483647 w 664"/>
              <a:gd name="T67" fmla="*/ 2147483647 h 518"/>
              <a:gd name="T68" fmla="*/ 2147483647 w 664"/>
              <a:gd name="T69" fmla="*/ 2147483647 h 518"/>
              <a:gd name="T70" fmla="*/ 2147483647 w 664"/>
              <a:gd name="T71" fmla="*/ 2147483647 h 518"/>
              <a:gd name="T72" fmla="*/ 2147483647 w 664"/>
              <a:gd name="T73" fmla="*/ 2147483647 h 518"/>
              <a:gd name="T74" fmla="*/ 2147483647 w 664"/>
              <a:gd name="T75" fmla="*/ 2147483647 h 518"/>
              <a:gd name="T76" fmla="*/ 2147483647 w 664"/>
              <a:gd name="T77" fmla="*/ 2147483647 h 518"/>
              <a:gd name="T78" fmla="*/ 2147483647 w 664"/>
              <a:gd name="T79" fmla="*/ 2147483647 h 518"/>
              <a:gd name="T80" fmla="*/ 2147483647 w 664"/>
              <a:gd name="T81" fmla="*/ 2147483647 h 518"/>
              <a:gd name="T82" fmla="*/ 2147483647 w 664"/>
              <a:gd name="T83" fmla="*/ 2147483647 h 518"/>
              <a:gd name="T84" fmla="*/ 2147483647 w 664"/>
              <a:gd name="T85" fmla="*/ 2147483647 h 518"/>
              <a:gd name="T86" fmla="*/ 2147483647 w 664"/>
              <a:gd name="T87" fmla="*/ 2147483647 h 518"/>
              <a:gd name="T88" fmla="*/ 2147483647 w 664"/>
              <a:gd name="T89" fmla="*/ 2147483647 h 518"/>
              <a:gd name="T90" fmla="*/ 2147483647 w 664"/>
              <a:gd name="T91" fmla="*/ 2147483647 h 518"/>
              <a:gd name="T92" fmla="*/ 2147483647 w 664"/>
              <a:gd name="T93" fmla="*/ 2147483647 h 518"/>
              <a:gd name="T94" fmla="*/ 2147483647 w 664"/>
              <a:gd name="T95" fmla="*/ 2147483647 h 518"/>
              <a:gd name="T96" fmla="*/ 2147483647 w 664"/>
              <a:gd name="T97" fmla="*/ 2147483647 h 518"/>
              <a:gd name="T98" fmla="*/ 2147483647 w 664"/>
              <a:gd name="T99" fmla="*/ 2147483647 h 518"/>
              <a:gd name="T100" fmla="*/ 2147483647 w 664"/>
              <a:gd name="T101" fmla="*/ 2147483647 h 518"/>
              <a:gd name="T102" fmla="*/ 2147483647 w 664"/>
              <a:gd name="T103" fmla="*/ 2147483647 h 518"/>
              <a:gd name="T104" fmla="*/ 2147483647 w 664"/>
              <a:gd name="T105" fmla="*/ 2147483647 h 518"/>
              <a:gd name="T106" fmla="*/ 2147483647 w 664"/>
              <a:gd name="T107" fmla="*/ 2147483647 h 518"/>
              <a:gd name="T108" fmla="*/ 2147483647 w 664"/>
              <a:gd name="T109" fmla="*/ 2147483647 h 518"/>
              <a:gd name="T110" fmla="*/ 2147483647 w 664"/>
              <a:gd name="T111" fmla="*/ 2147483647 h 518"/>
              <a:gd name="T112" fmla="*/ 2147483647 w 664"/>
              <a:gd name="T113" fmla="*/ 2147483647 h 518"/>
              <a:gd name="T114" fmla="*/ 2147483647 w 664"/>
              <a:gd name="T115" fmla="*/ 2147483647 h 518"/>
              <a:gd name="T116" fmla="*/ 2147483647 w 664"/>
              <a:gd name="T117" fmla="*/ 2147483647 h 518"/>
              <a:gd name="T118" fmla="*/ 2147483647 w 664"/>
              <a:gd name="T119" fmla="*/ 2147483647 h 518"/>
              <a:gd name="T120" fmla="*/ 2147483647 w 664"/>
              <a:gd name="T121" fmla="*/ 2147483647 h 518"/>
              <a:gd name="T122" fmla="*/ 2147483647 w 664"/>
              <a:gd name="T123" fmla="*/ 2147483647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64"/>
              <a:gd name="T187" fmla="*/ 0 h 518"/>
              <a:gd name="T188" fmla="*/ 664 w 664"/>
              <a:gd name="T189" fmla="*/ 518 h 5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27" name="Freeform 460">
            <a:extLst>
              <a:ext uri="{FF2B5EF4-FFF2-40B4-BE49-F238E27FC236}">
                <a16:creationId xmlns:a16="http://schemas.microsoft.com/office/drawing/2014/main" id="{D7D63062-2DEE-45D8-9B35-75AB22D87554}"/>
              </a:ext>
            </a:extLst>
          </p:cNvPr>
          <p:cNvSpPr>
            <a:spLocks/>
          </p:cNvSpPr>
          <p:nvPr>
            <p:custDataLst>
              <p:tags r:id="rId298"/>
            </p:custDataLst>
          </p:nvPr>
        </p:nvSpPr>
        <p:spPr bwMode="auto">
          <a:xfrm>
            <a:off x="4919663" y="2282825"/>
            <a:ext cx="150812" cy="82550"/>
          </a:xfrm>
          <a:custGeom>
            <a:avLst/>
            <a:gdLst>
              <a:gd name="T0" fmla="*/ 2147483647 w 352"/>
              <a:gd name="T1" fmla="*/ 2147483647 h 153"/>
              <a:gd name="T2" fmla="*/ 2147483647 w 352"/>
              <a:gd name="T3" fmla="*/ 2147483647 h 153"/>
              <a:gd name="T4" fmla="*/ 2147483647 w 352"/>
              <a:gd name="T5" fmla="*/ 2147483647 h 153"/>
              <a:gd name="T6" fmla="*/ 2147483647 w 352"/>
              <a:gd name="T7" fmla="*/ 2147483647 h 153"/>
              <a:gd name="T8" fmla="*/ 2147483647 w 352"/>
              <a:gd name="T9" fmla="*/ 2147483647 h 153"/>
              <a:gd name="T10" fmla="*/ 2147483647 w 352"/>
              <a:gd name="T11" fmla="*/ 2147483647 h 153"/>
              <a:gd name="T12" fmla="*/ 2147483647 w 352"/>
              <a:gd name="T13" fmla="*/ 2147483647 h 153"/>
              <a:gd name="T14" fmla="*/ 2147483647 w 352"/>
              <a:gd name="T15" fmla="*/ 2147483647 h 153"/>
              <a:gd name="T16" fmla="*/ 2147483647 w 352"/>
              <a:gd name="T17" fmla="*/ 2147483647 h 153"/>
              <a:gd name="T18" fmla="*/ 2147483647 w 352"/>
              <a:gd name="T19" fmla="*/ 2147483647 h 153"/>
              <a:gd name="T20" fmla="*/ 2147483647 w 352"/>
              <a:gd name="T21" fmla="*/ 2147483647 h 153"/>
              <a:gd name="T22" fmla="*/ 2147483647 w 352"/>
              <a:gd name="T23" fmla="*/ 2147483647 h 153"/>
              <a:gd name="T24" fmla="*/ 2147483647 w 352"/>
              <a:gd name="T25" fmla="*/ 2147483647 h 153"/>
              <a:gd name="T26" fmla="*/ 2147483647 w 352"/>
              <a:gd name="T27" fmla="*/ 2147483647 h 153"/>
              <a:gd name="T28" fmla="*/ 2147483647 w 352"/>
              <a:gd name="T29" fmla="*/ 2147483647 h 153"/>
              <a:gd name="T30" fmla="*/ 2147483647 w 352"/>
              <a:gd name="T31" fmla="*/ 2147483647 h 153"/>
              <a:gd name="T32" fmla="*/ 2147483647 w 352"/>
              <a:gd name="T33" fmla="*/ 2147483647 h 153"/>
              <a:gd name="T34" fmla="*/ 2147483647 w 352"/>
              <a:gd name="T35" fmla="*/ 2147483647 h 153"/>
              <a:gd name="T36" fmla="*/ 2147483647 w 352"/>
              <a:gd name="T37" fmla="*/ 2147483647 h 153"/>
              <a:gd name="T38" fmla="*/ 2147483647 w 352"/>
              <a:gd name="T39" fmla="*/ 2147483647 h 153"/>
              <a:gd name="T40" fmla="*/ 2147483647 w 352"/>
              <a:gd name="T41" fmla="*/ 2147483647 h 153"/>
              <a:gd name="T42" fmla="*/ 2147483647 w 352"/>
              <a:gd name="T43" fmla="*/ 2147483647 h 153"/>
              <a:gd name="T44" fmla="*/ 2147483647 w 352"/>
              <a:gd name="T45" fmla="*/ 2147483647 h 153"/>
              <a:gd name="T46" fmla="*/ 2147483647 w 352"/>
              <a:gd name="T47" fmla="*/ 2147483647 h 153"/>
              <a:gd name="T48" fmla="*/ 2147483647 w 352"/>
              <a:gd name="T49" fmla="*/ 2147483647 h 153"/>
              <a:gd name="T50" fmla="*/ 2147483647 w 352"/>
              <a:gd name="T51" fmla="*/ 2147483647 h 153"/>
              <a:gd name="T52" fmla="*/ 2147483647 w 352"/>
              <a:gd name="T53" fmla="*/ 2147483647 h 153"/>
              <a:gd name="T54" fmla="*/ 0 w 352"/>
              <a:gd name="T55" fmla="*/ 0 h 153"/>
              <a:gd name="T56" fmla="*/ 2147483647 w 352"/>
              <a:gd name="T57" fmla="*/ 0 h 153"/>
              <a:gd name="T58" fmla="*/ 2147483647 w 352"/>
              <a:gd name="T59" fmla="*/ 2147483647 h 153"/>
              <a:gd name="T60" fmla="*/ 2147483647 w 352"/>
              <a:gd name="T61" fmla="*/ 2147483647 h 153"/>
              <a:gd name="T62" fmla="*/ 2147483647 w 352"/>
              <a:gd name="T63" fmla="*/ 2147483647 h 153"/>
              <a:gd name="T64" fmla="*/ 2147483647 w 352"/>
              <a:gd name="T65" fmla="*/ 2147483647 h 153"/>
              <a:gd name="T66" fmla="*/ 2147483647 w 352"/>
              <a:gd name="T67" fmla="*/ 2147483647 h 153"/>
              <a:gd name="T68" fmla="*/ 2147483647 w 352"/>
              <a:gd name="T69" fmla="*/ 2147483647 h 153"/>
              <a:gd name="T70" fmla="*/ 2147483647 w 352"/>
              <a:gd name="T71" fmla="*/ 2147483647 h 153"/>
              <a:gd name="T72" fmla="*/ 2147483647 w 352"/>
              <a:gd name="T73" fmla="*/ 2147483647 h 153"/>
              <a:gd name="T74" fmla="*/ 2147483647 w 352"/>
              <a:gd name="T75" fmla="*/ 2147483647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2"/>
              <a:gd name="T115" fmla="*/ 0 h 153"/>
              <a:gd name="T116" fmla="*/ 352 w 352"/>
              <a:gd name="T117" fmla="*/ 153 h 1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FFFF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28" name="Freeform 461">
            <a:extLst>
              <a:ext uri="{FF2B5EF4-FFF2-40B4-BE49-F238E27FC236}">
                <a16:creationId xmlns:a16="http://schemas.microsoft.com/office/drawing/2014/main" id="{20D96BEC-7CB2-45EA-B5CB-11BF7316FC39}"/>
              </a:ext>
            </a:extLst>
          </p:cNvPr>
          <p:cNvSpPr>
            <a:spLocks/>
          </p:cNvSpPr>
          <p:nvPr>
            <p:custDataLst>
              <p:tags r:id="rId299"/>
            </p:custDataLst>
          </p:nvPr>
        </p:nvSpPr>
        <p:spPr bwMode="auto">
          <a:xfrm>
            <a:off x="4468813" y="2343150"/>
            <a:ext cx="147637" cy="173038"/>
          </a:xfrm>
          <a:custGeom>
            <a:avLst/>
            <a:gdLst>
              <a:gd name="T0" fmla="*/ 2147483647 w 331"/>
              <a:gd name="T1" fmla="*/ 2147483647 h 327"/>
              <a:gd name="T2" fmla="*/ 2147483647 w 331"/>
              <a:gd name="T3" fmla="*/ 2147483647 h 327"/>
              <a:gd name="T4" fmla="*/ 2147483647 w 331"/>
              <a:gd name="T5" fmla="*/ 2147483647 h 327"/>
              <a:gd name="T6" fmla="*/ 2147483647 w 331"/>
              <a:gd name="T7" fmla="*/ 2147483647 h 327"/>
              <a:gd name="T8" fmla="*/ 2147483647 w 331"/>
              <a:gd name="T9" fmla="*/ 2147483647 h 327"/>
              <a:gd name="T10" fmla="*/ 2147483647 w 331"/>
              <a:gd name="T11" fmla="*/ 2147483647 h 327"/>
              <a:gd name="T12" fmla="*/ 2147483647 w 331"/>
              <a:gd name="T13" fmla="*/ 2147483647 h 327"/>
              <a:gd name="T14" fmla="*/ 2147483647 w 331"/>
              <a:gd name="T15" fmla="*/ 2147483647 h 327"/>
              <a:gd name="T16" fmla="*/ 2147483647 w 331"/>
              <a:gd name="T17" fmla="*/ 2147483647 h 327"/>
              <a:gd name="T18" fmla="*/ 2147483647 w 331"/>
              <a:gd name="T19" fmla="*/ 2147483647 h 327"/>
              <a:gd name="T20" fmla="*/ 2147483647 w 331"/>
              <a:gd name="T21" fmla="*/ 2147483647 h 327"/>
              <a:gd name="T22" fmla="*/ 2147483647 w 331"/>
              <a:gd name="T23" fmla="*/ 2147483647 h 327"/>
              <a:gd name="T24" fmla="*/ 2147483647 w 331"/>
              <a:gd name="T25" fmla="*/ 2147483647 h 327"/>
              <a:gd name="T26" fmla="*/ 2147483647 w 331"/>
              <a:gd name="T27" fmla="*/ 2147483647 h 327"/>
              <a:gd name="T28" fmla="*/ 2147483647 w 331"/>
              <a:gd name="T29" fmla="*/ 2147483647 h 327"/>
              <a:gd name="T30" fmla="*/ 2147483647 w 331"/>
              <a:gd name="T31" fmla="*/ 2147483647 h 327"/>
              <a:gd name="T32" fmla="*/ 2147483647 w 331"/>
              <a:gd name="T33" fmla="*/ 2147483647 h 327"/>
              <a:gd name="T34" fmla="*/ 2147483647 w 331"/>
              <a:gd name="T35" fmla="*/ 2147483647 h 327"/>
              <a:gd name="T36" fmla="*/ 2147483647 w 331"/>
              <a:gd name="T37" fmla="*/ 2147483647 h 327"/>
              <a:gd name="T38" fmla="*/ 2147483647 w 331"/>
              <a:gd name="T39" fmla="*/ 2147483647 h 327"/>
              <a:gd name="T40" fmla="*/ 2147483647 w 331"/>
              <a:gd name="T41" fmla="*/ 2147483647 h 327"/>
              <a:gd name="T42" fmla="*/ 2147483647 w 331"/>
              <a:gd name="T43" fmla="*/ 2147483647 h 327"/>
              <a:gd name="T44" fmla="*/ 2147483647 w 331"/>
              <a:gd name="T45" fmla="*/ 2147483647 h 327"/>
              <a:gd name="T46" fmla="*/ 2147483647 w 331"/>
              <a:gd name="T47" fmla="*/ 2147483647 h 327"/>
              <a:gd name="T48" fmla="*/ 2147483647 w 331"/>
              <a:gd name="T49" fmla="*/ 2147483647 h 327"/>
              <a:gd name="T50" fmla="*/ 2147483647 w 331"/>
              <a:gd name="T51" fmla="*/ 2147483647 h 327"/>
              <a:gd name="T52" fmla="*/ 2147483647 w 331"/>
              <a:gd name="T53" fmla="*/ 2147483647 h 327"/>
              <a:gd name="T54" fmla="*/ 2147483647 w 331"/>
              <a:gd name="T55" fmla="*/ 2147483647 h 327"/>
              <a:gd name="T56" fmla="*/ 2147483647 w 331"/>
              <a:gd name="T57" fmla="*/ 2147483647 h 327"/>
              <a:gd name="T58" fmla="*/ 2147483647 w 331"/>
              <a:gd name="T59" fmla="*/ 2147483647 h 327"/>
              <a:gd name="T60" fmla="*/ 2147483647 w 331"/>
              <a:gd name="T61" fmla="*/ 2147483647 h 327"/>
              <a:gd name="T62" fmla="*/ 2147483647 w 331"/>
              <a:gd name="T63" fmla="*/ 2147483647 h 327"/>
              <a:gd name="T64" fmla="*/ 2147483647 w 331"/>
              <a:gd name="T65" fmla="*/ 2147483647 h 327"/>
              <a:gd name="T66" fmla="*/ 2147483647 w 331"/>
              <a:gd name="T67" fmla="*/ 2147483647 h 327"/>
              <a:gd name="T68" fmla="*/ 2147483647 w 331"/>
              <a:gd name="T69" fmla="*/ 2147483647 h 327"/>
              <a:gd name="T70" fmla="*/ 0 w 331"/>
              <a:gd name="T71" fmla="*/ 2147483647 h 327"/>
              <a:gd name="T72" fmla="*/ 2147483647 w 331"/>
              <a:gd name="T73" fmla="*/ 2147483647 h 327"/>
              <a:gd name="T74" fmla="*/ 2147483647 w 331"/>
              <a:gd name="T75" fmla="*/ 2147483647 h 327"/>
              <a:gd name="T76" fmla="*/ 2147483647 w 331"/>
              <a:gd name="T77" fmla="*/ 2147483647 h 327"/>
              <a:gd name="T78" fmla="*/ 2147483647 w 331"/>
              <a:gd name="T79" fmla="*/ 2147483647 h 327"/>
              <a:gd name="T80" fmla="*/ 2147483647 w 331"/>
              <a:gd name="T81" fmla="*/ 2147483647 h 327"/>
              <a:gd name="T82" fmla="*/ 2147483647 w 331"/>
              <a:gd name="T83" fmla="*/ 2147483647 h 327"/>
              <a:gd name="T84" fmla="*/ 2147483647 w 331"/>
              <a:gd name="T85" fmla="*/ 2147483647 h 327"/>
              <a:gd name="T86" fmla="*/ 2147483647 w 331"/>
              <a:gd name="T87" fmla="*/ 2147483647 h 327"/>
              <a:gd name="T88" fmla="*/ 2147483647 w 331"/>
              <a:gd name="T89" fmla="*/ 2147483647 h 327"/>
              <a:gd name="T90" fmla="*/ 2147483647 w 331"/>
              <a:gd name="T91" fmla="*/ 2147483647 h 327"/>
              <a:gd name="T92" fmla="*/ 2147483647 w 331"/>
              <a:gd name="T93" fmla="*/ 2147483647 h 327"/>
              <a:gd name="T94" fmla="*/ 2147483647 w 331"/>
              <a:gd name="T95" fmla="*/ 2147483647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1"/>
              <a:gd name="T145" fmla="*/ 0 h 327"/>
              <a:gd name="T146" fmla="*/ 331 w 331"/>
              <a:gd name="T147" fmla="*/ 327 h 3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29" name="Freeform 462">
            <a:extLst>
              <a:ext uri="{FF2B5EF4-FFF2-40B4-BE49-F238E27FC236}">
                <a16:creationId xmlns:a16="http://schemas.microsoft.com/office/drawing/2014/main" id="{12997636-42FA-43C0-A45F-B079C9F3462E}"/>
              </a:ext>
            </a:extLst>
          </p:cNvPr>
          <p:cNvSpPr>
            <a:spLocks/>
          </p:cNvSpPr>
          <p:nvPr>
            <p:custDataLst>
              <p:tags r:id="rId300"/>
            </p:custDataLst>
          </p:nvPr>
        </p:nvSpPr>
        <p:spPr bwMode="auto">
          <a:xfrm>
            <a:off x="4552950" y="2535238"/>
            <a:ext cx="69850" cy="57150"/>
          </a:xfrm>
          <a:custGeom>
            <a:avLst/>
            <a:gdLst>
              <a:gd name="T0" fmla="*/ 0 w 153"/>
              <a:gd name="T1" fmla="*/ 0 h 49"/>
              <a:gd name="T2" fmla="*/ 2147483647 w 153"/>
              <a:gd name="T3" fmla="*/ 2147483647 h 49"/>
              <a:gd name="T4" fmla="*/ 2147483647 w 153"/>
              <a:gd name="T5" fmla="*/ 2147483647 h 49"/>
              <a:gd name="T6" fmla="*/ 2147483647 w 153"/>
              <a:gd name="T7" fmla="*/ 2147483647 h 49"/>
              <a:gd name="T8" fmla="*/ 2147483647 w 153"/>
              <a:gd name="T9" fmla="*/ 2147483647 h 49"/>
              <a:gd name="T10" fmla="*/ 2147483647 w 153"/>
              <a:gd name="T11" fmla="*/ 2147483647 h 49"/>
              <a:gd name="T12" fmla="*/ 2147483647 w 153"/>
              <a:gd name="T13" fmla="*/ 2147483647 h 49"/>
              <a:gd name="T14" fmla="*/ 2147483647 w 153"/>
              <a:gd name="T15" fmla="*/ 2147483647 h 49"/>
              <a:gd name="T16" fmla="*/ 2147483647 w 153"/>
              <a:gd name="T17" fmla="*/ 0 h 49"/>
              <a:gd name="T18" fmla="*/ 2147483647 w 153"/>
              <a:gd name="T19" fmla="*/ 2147483647 h 49"/>
              <a:gd name="T20" fmla="*/ 2147483647 w 153"/>
              <a:gd name="T21" fmla="*/ 2147483647 h 49"/>
              <a:gd name="T22" fmla="*/ 2147483647 w 153"/>
              <a:gd name="T23" fmla="*/ 2147483647 h 49"/>
              <a:gd name="T24" fmla="*/ 2147483647 w 153"/>
              <a:gd name="T25" fmla="*/ 2147483647 h 49"/>
              <a:gd name="T26" fmla="*/ 2147483647 w 153"/>
              <a:gd name="T27" fmla="*/ 2147483647 h 49"/>
              <a:gd name="T28" fmla="*/ 2147483647 w 153"/>
              <a:gd name="T29" fmla="*/ 2147483647 h 49"/>
              <a:gd name="T30" fmla="*/ 2147483647 w 153"/>
              <a:gd name="T31" fmla="*/ 2147483647 h 49"/>
              <a:gd name="T32" fmla="*/ 2147483647 w 153"/>
              <a:gd name="T33" fmla="*/ 2147483647 h 49"/>
              <a:gd name="T34" fmla="*/ 2147483647 w 153"/>
              <a:gd name="T35" fmla="*/ 2147483647 h 49"/>
              <a:gd name="T36" fmla="*/ 2147483647 w 153"/>
              <a:gd name="T37" fmla="*/ 2147483647 h 49"/>
              <a:gd name="T38" fmla="*/ 2147483647 w 153"/>
              <a:gd name="T39" fmla="*/ 2147483647 h 49"/>
              <a:gd name="T40" fmla="*/ 2147483647 w 153"/>
              <a:gd name="T41" fmla="*/ 2147483647 h 49"/>
              <a:gd name="T42" fmla="*/ 2147483647 w 153"/>
              <a:gd name="T43" fmla="*/ 2147483647 h 49"/>
              <a:gd name="T44" fmla="*/ 2147483647 w 153"/>
              <a:gd name="T45" fmla="*/ 2147483647 h 49"/>
              <a:gd name="T46" fmla="*/ 2147483647 w 153"/>
              <a:gd name="T47" fmla="*/ 2147483647 h 49"/>
              <a:gd name="T48" fmla="*/ 0 w 153"/>
              <a:gd name="T49" fmla="*/ 2147483647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49"/>
              <a:gd name="T80" fmla="*/ 153 w 153"/>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30" name="Freeform 463">
            <a:extLst>
              <a:ext uri="{FF2B5EF4-FFF2-40B4-BE49-F238E27FC236}">
                <a16:creationId xmlns:a16="http://schemas.microsoft.com/office/drawing/2014/main" id="{64FC118D-BB79-4435-A60B-60F7D358CC4C}"/>
              </a:ext>
            </a:extLst>
          </p:cNvPr>
          <p:cNvSpPr>
            <a:spLocks/>
          </p:cNvSpPr>
          <p:nvPr>
            <p:custDataLst>
              <p:tags r:id="rId301"/>
            </p:custDataLst>
          </p:nvPr>
        </p:nvSpPr>
        <p:spPr bwMode="auto">
          <a:xfrm>
            <a:off x="3632200" y="3267075"/>
            <a:ext cx="187325" cy="158750"/>
          </a:xfrm>
          <a:custGeom>
            <a:avLst/>
            <a:gdLst>
              <a:gd name="T0" fmla="*/ 2147483647 w 426"/>
              <a:gd name="T1" fmla="*/ 2147483647 h 299"/>
              <a:gd name="T2" fmla="*/ 2147483647 w 426"/>
              <a:gd name="T3" fmla="*/ 2147483647 h 299"/>
              <a:gd name="T4" fmla="*/ 2147483647 w 426"/>
              <a:gd name="T5" fmla="*/ 2147483647 h 299"/>
              <a:gd name="T6" fmla="*/ 2147483647 w 426"/>
              <a:gd name="T7" fmla="*/ 2147483647 h 299"/>
              <a:gd name="T8" fmla="*/ 2147483647 w 426"/>
              <a:gd name="T9" fmla="*/ 2147483647 h 299"/>
              <a:gd name="T10" fmla="*/ 2147483647 w 426"/>
              <a:gd name="T11" fmla="*/ 2147483647 h 299"/>
              <a:gd name="T12" fmla="*/ 2147483647 w 426"/>
              <a:gd name="T13" fmla="*/ 2147483647 h 299"/>
              <a:gd name="T14" fmla="*/ 2147483647 w 426"/>
              <a:gd name="T15" fmla="*/ 2147483647 h 299"/>
              <a:gd name="T16" fmla="*/ 2147483647 w 426"/>
              <a:gd name="T17" fmla="*/ 2147483647 h 299"/>
              <a:gd name="T18" fmla="*/ 2147483647 w 426"/>
              <a:gd name="T19" fmla="*/ 2147483647 h 299"/>
              <a:gd name="T20" fmla="*/ 2147483647 w 426"/>
              <a:gd name="T21" fmla="*/ 2147483647 h 299"/>
              <a:gd name="T22" fmla="*/ 2147483647 w 426"/>
              <a:gd name="T23" fmla="*/ 2147483647 h 299"/>
              <a:gd name="T24" fmla="*/ 2147483647 w 426"/>
              <a:gd name="T25" fmla="*/ 2147483647 h 299"/>
              <a:gd name="T26" fmla="*/ 2147483647 w 426"/>
              <a:gd name="T27" fmla="*/ 2147483647 h 299"/>
              <a:gd name="T28" fmla="*/ 2147483647 w 426"/>
              <a:gd name="T29" fmla="*/ 2147483647 h 299"/>
              <a:gd name="T30" fmla="*/ 2147483647 w 426"/>
              <a:gd name="T31" fmla="*/ 2147483647 h 299"/>
              <a:gd name="T32" fmla="*/ 2147483647 w 426"/>
              <a:gd name="T33" fmla="*/ 2147483647 h 299"/>
              <a:gd name="T34" fmla="*/ 2147483647 w 426"/>
              <a:gd name="T35" fmla="*/ 2147483647 h 299"/>
              <a:gd name="T36" fmla="*/ 2147483647 w 426"/>
              <a:gd name="T37" fmla="*/ 2147483647 h 299"/>
              <a:gd name="T38" fmla="*/ 2147483647 w 426"/>
              <a:gd name="T39" fmla="*/ 2147483647 h 299"/>
              <a:gd name="T40" fmla="*/ 2147483647 w 426"/>
              <a:gd name="T41" fmla="*/ 2147483647 h 299"/>
              <a:gd name="T42" fmla="*/ 2147483647 w 426"/>
              <a:gd name="T43" fmla="*/ 2147483647 h 299"/>
              <a:gd name="T44" fmla="*/ 2147483647 w 426"/>
              <a:gd name="T45" fmla="*/ 2147483647 h 299"/>
              <a:gd name="T46" fmla="*/ 2147483647 w 426"/>
              <a:gd name="T47" fmla="*/ 2147483647 h 299"/>
              <a:gd name="T48" fmla="*/ 2147483647 w 426"/>
              <a:gd name="T49" fmla="*/ 2147483647 h 299"/>
              <a:gd name="T50" fmla="*/ 2147483647 w 426"/>
              <a:gd name="T51" fmla="*/ 2147483647 h 299"/>
              <a:gd name="T52" fmla="*/ 2147483647 w 426"/>
              <a:gd name="T53" fmla="*/ 2147483647 h 299"/>
              <a:gd name="T54" fmla="*/ 2147483647 w 426"/>
              <a:gd name="T55" fmla="*/ 2147483647 h 299"/>
              <a:gd name="T56" fmla="*/ 2147483647 w 426"/>
              <a:gd name="T57" fmla="*/ 2147483647 h 299"/>
              <a:gd name="T58" fmla="*/ 2147483647 w 426"/>
              <a:gd name="T59" fmla="*/ 2147483647 h 299"/>
              <a:gd name="T60" fmla="*/ 2147483647 w 426"/>
              <a:gd name="T61" fmla="*/ 2147483647 h 299"/>
              <a:gd name="T62" fmla="*/ 2147483647 w 426"/>
              <a:gd name="T63" fmla="*/ 2147483647 h 299"/>
              <a:gd name="T64" fmla="*/ 2147483647 w 426"/>
              <a:gd name="T65" fmla="*/ 2147483647 h 299"/>
              <a:gd name="T66" fmla="*/ 2147483647 w 426"/>
              <a:gd name="T67" fmla="*/ 2147483647 h 299"/>
              <a:gd name="T68" fmla="*/ 2147483647 w 426"/>
              <a:gd name="T69" fmla="*/ 2147483647 h 299"/>
              <a:gd name="T70" fmla="*/ 2147483647 w 426"/>
              <a:gd name="T71" fmla="*/ 2147483647 h 299"/>
              <a:gd name="T72" fmla="*/ 2147483647 w 426"/>
              <a:gd name="T73" fmla="*/ 2147483647 h 299"/>
              <a:gd name="T74" fmla="*/ 2147483647 w 426"/>
              <a:gd name="T75" fmla="*/ 2147483647 h 299"/>
              <a:gd name="T76" fmla="*/ 2147483647 w 426"/>
              <a:gd name="T77" fmla="*/ 2147483647 h 299"/>
              <a:gd name="T78" fmla="*/ 2147483647 w 426"/>
              <a:gd name="T79" fmla="*/ 2147483647 h 299"/>
              <a:gd name="T80" fmla="*/ 2147483647 w 426"/>
              <a:gd name="T81" fmla="*/ 2147483647 h 299"/>
              <a:gd name="T82" fmla="*/ 2147483647 w 426"/>
              <a:gd name="T83" fmla="*/ 2147483647 h 299"/>
              <a:gd name="T84" fmla="*/ 2147483647 w 426"/>
              <a:gd name="T85" fmla="*/ 2147483647 h 299"/>
              <a:gd name="T86" fmla="*/ 2147483647 w 426"/>
              <a:gd name="T87" fmla="*/ 2147483647 h 299"/>
              <a:gd name="T88" fmla="*/ 2147483647 w 426"/>
              <a:gd name="T89" fmla="*/ 2147483647 h 299"/>
              <a:gd name="T90" fmla="*/ 2147483647 w 426"/>
              <a:gd name="T91" fmla="*/ 2147483647 h 299"/>
              <a:gd name="T92" fmla="*/ 2147483647 w 426"/>
              <a:gd name="T93" fmla="*/ 2147483647 h 299"/>
              <a:gd name="T94" fmla="*/ 2147483647 w 426"/>
              <a:gd name="T95" fmla="*/ 2147483647 h 299"/>
              <a:gd name="T96" fmla="*/ 2147483647 w 426"/>
              <a:gd name="T97" fmla="*/ 2147483647 h 299"/>
              <a:gd name="T98" fmla="*/ 2147483647 w 426"/>
              <a:gd name="T99" fmla="*/ 2147483647 h 299"/>
              <a:gd name="T100" fmla="*/ 2147483647 w 426"/>
              <a:gd name="T101" fmla="*/ 2147483647 h 299"/>
              <a:gd name="T102" fmla="*/ 2147483647 w 426"/>
              <a:gd name="T103" fmla="*/ 2147483647 h 299"/>
              <a:gd name="T104" fmla="*/ 2147483647 w 426"/>
              <a:gd name="T105" fmla="*/ 2147483647 h 299"/>
              <a:gd name="T106" fmla="*/ 2147483647 w 426"/>
              <a:gd name="T107" fmla="*/ 2147483647 h 299"/>
              <a:gd name="T108" fmla="*/ 2147483647 w 426"/>
              <a:gd name="T109" fmla="*/ 2147483647 h 299"/>
              <a:gd name="T110" fmla="*/ 2147483647 w 426"/>
              <a:gd name="T111" fmla="*/ 2147483647 h 299"/>
              <a:gd name="T112" fmla="*/ 2147483647 w 426"/>
              <a:gd name="T113" fmla="*/ 2147483647 h 299"/>
              <a:gd name="T114" fmla="*/ 2147483647 w 426"/>
              <a:gd name="T115" fmla="*/ 2147483647 h 299"/>
              <a:gd name="T116" fmla="*/ 2147483647 w 426"/>
              <a:gd name="T117" fmla="*/ 2147483647 h 299"/>
              <a:gd name="T118" fmla="*/ 2147483647 w 426"/>
              <a:gd name="T119" fmla="*/ 2147483647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6"/>
              <a:gd name="T181" fmla="*/ 0 h 299"/>
              <a:gd name="T182" fmla="*/ 426 w 426"/>
              <a:gd name="T183" fmla="*/ 299 h 29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31" name="Freeform 464">
            <a:extLst>
              <a:ext uri="{FF2B5EF4-FFF2-40B4-BE49-F238E27FC236}">
                <a16:creationId xmlns:a16="http://schemas.microsoft.com/office/drawing/2014/main" id="{10E74EB6-500D-4A33-BF26-E89DBD625457}"/>
              </a:ext>
            </a:extLst>
          </p:cNvPr>
          <p:cNvSpPr>
            <a:spLocks/>
          </p:cNvSpPr>
          <p:nvPr>
            <p:custDataLst>
              <p:tags r:id="rId302"/>
            </p:custDataLst>
          </p:nvPr>
        </p:nvSpPr>
        <p:spPr bwMode="auto">
          <a:xfrm>
            <a:off x="5676900" y="2530475"/>
            <a:ext cx="692150" cy="874713"/>
          </a:xfrm>
          <a:custGeom>
            <a:avLst/>
            <a:gdLst>
              <a:gd name="T0" fmla="*/ 2147483647 w 1594"/>
              <a:gd name="T1" fmla="*/ 2147483647 h 1670"/>
              <a:gd name="T2" fmla="*/ 2147483647 w 1594"/>
              <a:gd name="T3" fmla="*/ 2147483647 h 1670"/>
              <a:gd name="T4" fmla="*/ 2147483647 w 1594"/>
              <a:gd name="T5" fmla="*/ 2147483647 h 1670"/>
              <a:gd name="T6" fmla="*/ 2147483647 w 1594"/>
              <a:gd name="T7" fmla="*/ 2147483647 h 1670"/>
              <a:gd name="T8" fmla="*/ 2147483647 w 1594"/>
              <a:gd name="T9" fmla="*/ 2147483647 h 1670"/>
              <a:gd name="T10" fmla="*/ 2147483647 w 1594"/>
              <a:gd name="T11" fmla="*/ 2147483647 h 1670"/>
              <a:gd name="T12" fmla="*/ 2147483647 w 1594"/>
              <a:gd name="T13" fmla="*/ 2147483647 h 1670"/>
              <a:gd name="T14" fmla="*/ 2147483647 w 1594"/>
              <a:gd name="T15" fmla="*/ 2147483647 h 1670"/>
              <a:gd name="T16" fmla="*/ 2147483647 w 1594"/>
              <a:gd name="T17" fmla="*/ 2147483647 h 1670"/>
              <a:gd name="T18" fmla="*/ 2147483647 w 1594"/>
              <a:gd name="T19" fmla="*/ 2147483647 h 1670"/>
              <a:gd name="T20" fmla="*/ 2147483647 w 1594"/>
              <a:gd name="T21" fmla="*/ 2147483647 h 1670"/>
              <a:gd name="T22" fmla="*/ 2147483647 w 1594"/>
              <a:gd name="T23" fmla="*/ 2147483647 h 1670"/>
              <a:gd name="T24" fmla="*/ 2147483647 w 1594"/>
              <a:gd name="T25" fmla="*/ 2147483647 h 1670"/>
              <a:gd name="T26" fmla="*/ 2147483647 w 1594"/>
              <a:gd name="T27" fmla="*/ 2147483647 h 1670"/>
              <a:gd name="T28" fmla="*/ 2147483647 w 1594"/>
              <a:gd name="T29" fmla="*/ 2147483647 h 1670"/>
              <a:gd name="T30" fmla="*/ 2147483647 w 1594"/>
              <a:gd name="T31" fmla="*/ 2147483647 h 1670"/>
              <a:gd name="T32" fmla="*/ 2147483647 w 1594"/>
              <a:gd name="T33" fmla="*/ 2147483647 h 1670"/>
              <a:gd name="T34" fmla="*/ 2147483647 w 1594"/>
              <a:gd name="T35" fmla="*/ 2147483647 h 1670"/>
              <a:gd name="T36" fmla="*/ 2147483647 w 1594"/>
              <a:gd name="T37" fmla="*/ 2147483647 h 1670"/>
              <a:gd name="T38" fmla="*/ 2147483647 w 1594"/>
              <a:gd name="T39" fmla="*/ 2147483647 h 1670"/>
              <a:gd name="T40" fmla="*/ 2147483647 w 1594"/>
              <a:gd name="T41" fmla="*/ 2147483647 h 1670"/>
              <a:gd name="T42" fmla="*/ 2147483647 w 1594"/>
              <a:gd name="T43" fmla="*/ 2147483647 h 1670"/>
              <a:gd name="T44" fmla="*/ 2147483647 w 1594"/>
              <a:gd name="T45" fmla="*/ 2147483647 h 1670"/>
              <a:gd name="T46" fmla="*/ 2147483647 w 1594"/>
              <a:gd name="T47" fmla="*/ 2147483647 h 1670"/>
              <a:gd name="T48" fmla="*/ 2147483647 w 1594"/>
              <a:gd name="T49" fmla="*/ 2147483647 h 1670"/>
              <a:gd name="T50" fmla="*/ 2147483647 w 1594"/>
              <a:gd name="T51" fmla="*/ 2147483647 h 1670"/>
              <a:gd name="T52" fmla="*/ 2147483647 w 1594"/>
              <a:gd name="T53" fmla="*/ 2147483647 h 1670"/>
              <a:gd name="T54" fmla="*/ 2147483647 w 1594"/>
              <a:gd name="T55" fmla="*/ 2147483647 h 1670"/>
              <a:gd name="T56" fmla="*/ 2147483647 w 1594"/>
              <a:gd name="T57" fmla="*/ 2147483647 h 1670"/>
              <a:gd name="T58" fmla="*/ 2147483647 w 1594"/>
              <a:gd name="T59" fmla="*/ 2147483647 h 1670"/>
              <a:gd name="T60" fmla="*/ 2147483647 w 1594"/>
              <a:gd name="T61" fmla="*/ 2147483647 h 1670"/>
              <a:gd name="T62" fmla="*/ 2147483647 w 1594"/>
              <a:gd name="T63" fmla="*/ 2147483647 h 1670"/>
              <a:gd name="T64" fmla="*/ 2147483647 w 1594"/>
              <a:gd name="T65" fmla="*/ 2147483647 h 1670"/>
              <a:gd name="T66" fmla="*/ 2147483647 w 1594"/>
              <a:gd name="T67" fmla="*/ 2147483647 h 1670"/>
              <a:gd name="T68" fmla="*/ 2147483647 w 1594"/>
              <a:gd name="T69" fmla="*/ 2147483647 h 1670"/>
              <a:gd name="T70" fmla="*/ 2147483647 w 1594"/>
              <a:gd name="T71" fmla="*/ 2147483647 h 1670"/>
              <a:gd name="T72" fmla="*/ 2147483647 w 1594"/>
              <a:gd name="T73" fmla="*/ 2147483647 h 1670"/>
              <a:gd name="T74" fmla="*/ 2147483647 w 1594"/>
              <a:gd name="T75" fmla="*/ 2147483647 h 1670"/>
              <a:gd name="T76" fmla="*/ 2147483647 w 1594"/>
              <a:gd name="T77" fmla="*/ 2147483647 h 1670"/>
              <a:gd name="T78" fmla="*/ 2147483647 w 1594"/>
              <a:gd name="T79" fmla="*/ 2147483647 h 1670"/>
              <a:gd name="T80" fmla="*/ 2147483647 w 1594"/>
              <a:gd name="T81" fmla="*/ 2147483647 h 1670"/>
              <a:gd name="T82" fmla="*/ 2147483647 w 1594"/>
              <a:gd name="T83" fmla="*/ 2147483647 h 1670"/>
              <a:gd name="T84" fmla="*/ 2147483647 w 1594"/>
              <a:gd name="T85" fmla="*/ 2147483647 h 1670"/>
              <a:gd name="T86" fmla="*/ 2147483647 w 1594"/>
              <a:gd name="T87" fmla="*/ 2147483647 h 1670"/>
              <a:gd name="T88" fmla="*/ 2147483647 w 1594"/>
              <a:gd name="T89" fmla="*/ 2147483647 h 1670"/>
              <a:gd name="T90" fmla="*/ 2147483647 w 1594"/>
              <a:gd name="T91" fmla="*/ 2147483647 h 1670"/>
              <a:gd name="T92" fmla="*/ 2147483647 w 1594"/>
              <a:gd name="T93" fmla="*/ 2147483647 h 1670"/>
              <a:gd name="T94" fmla="*/ 2147483647 w 1594"/>
              <a:gd name="T95" fmla="*/ 2147483647 h 1670"/>
              <a:gd name="T96" fmla="*/ 2147483647 w 1594"/>
              <a:gd name="T97" fmla="*/ 2147483647 h 1670"/>
              <a:gd name="T98" fmla="*/ 2147483647 w 1594"/>
              <a:gd name="T99" fmla="*/ 2147483647 h 1670"/>
              <a:gd name="T100" fmla="*/ 2147483647 w 1594"/>
              <a:gd name="T101" fmla="*/ 2147483647 h 1670"/>
              <a:gd name="T102" fmla="*/ 2147483647 w 1594"/>
              <a:gd name="T103" fmla="*/ 2147483647 h 1670"/>
              <a:gd name="T104" fmla="*/ 2147483647 w 1594"/>
              <a:gd name="T105" fmla="*/ 2147483647 h 1670"/>
              <a:gd name="T106" fmla="*/ 2147483647 w 1594"/>
              <a:gd name="T107" fmla="*/ 2147483647 h 1670"/>
              <a:gd name="T108" fmla="*/ 2147483647 w 1594"/>
              <a:gd name="T109" fmla="*/ 2147483647 h 1670"/>
              <a:gd name="T110" fmla="*/ 2147483647 w 1594"/>
              <a:gd name="T111" fmla="*/ 2147483647 h 1670"/>
              <a:gd name="T112" fmla="*/ 2147483647 w 1594"/>
              <a:gd name="T113" fmla="*/ 2147483647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94"/>
              <a:gd name="T172" fmla="*/ 0 h 1670"/>
              <a:gd name="T173" fmla="*/ 1594 w 1594"/>
              <a:gd name="T174" fmla="*/ 1670 h 16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32" name="Freeform 465">
            <a:extLst>
              <a:ext uri="{FF2B5EF4-FFF2-40B4-BE49-F238E27FC236}">
                <a16:creationId xmlns:a16="http://schemas.microsoft.com/office/drawing/2014/main" id="{4F75C376-9216-4ACD-8D5F-11BB99F98FAC}"/>
              </a:ext>
            </a:extLst>
          </p:cNvPr>
          <p:cNvSpPr>
            <a:spLocks/>
          </p:cNvSpPr>
          <p:nvPr>
            <p:custDataLst>
              <p:tags r:id="rId303"/>
            </p:custDataLst>
          </p:nvPr>
        </p:nvSpPr>
        <p:spPr bwMode="auto">
          <a:xfrm>
            <a:off x="3798888" y="3325813"/>
            <a:ext cx="158750" cy="206375"/>
          </a:xfrm>
          <a:custGeom>
            <a:avLst/>
            <a:gdLst>
              <a:gd name="T0" fmla="*/ 2147483647 w 359"/>
              <a:gd name="T1" fmla="*/ 2147483647 h 394"/>
              <a:gd name="T2" fmla="*/ 2147483647 w 359"/>
              <a:gd name="T3" fmla="*/ 2147483647 h 394"/>
              <a:gd name="T4" fmla="*/ 2147483647 w 359"/>
              <a:gd name="T5" fmla="*/ 2147483647 h 394"/>
              <a:gd name="T6" fmla="*/ 2147483647 w 359"/>
              <a:gd name="T7" fmla="*/ 2147483647 h 394"/>
              <a:gd name="T8" fmla="*/ 2147483647 w 359"/>
              <a:gd name="T9" fmla="*/ 2147483647 h 394"/>
              <a:gd name="T10" fmla="*/ 2147483647 w 359"/>
              <a:gd name="T11" fmla="*/ 2147483647 h 394"/>
              <a:gd name="T12" fmla="*/ 2147483647 w 359"/>
              <a:gd name="T13" fmla="*/ 2147483647 h 394"/>
              <a:gd name="T14" fmla="*/ 0 w 359"/>
              <a:gd name="T15" fmla="*/ 2147483647 h 394"/>
              <a:gd name="T16" fmla="*/ 2147483647 w 359"/>
              <a:gd name="T17" fmla="*/ 2147483647 h 394"/>
              <a:gd name="T18" fmla="*/ 2147483647 w 359"/>
              <a:gd name="T19" fmla="*/ 2147483647 h 394"/>
              <a:gd name="T20" fmla="*/ 2147483647 w 359"/>
              <a:gd name="T21" fmla="*/ 2147483647 h 394"/>
              <a:gd name="T22" fmla="*/ 2147483647 w 359"/>
              <a:gd name="T23" fmla="*/ 2147483647 h 394"/>
              <a:gd name="T24" fmla="*/ 2147483647 w 359"/>
              <a:gd name="T25" fmla="*/ 2147483647 h 394"/>
              <a:gd name="T26" fmla="*/ 2147483647 w 359"/>
              <a:gd name="T27" fmla="*/ 2147483647 h 394"/>
              <a:gd name="T28" fmla="*/ 2147483647 w 359"/>
              <a:gd name="T29" fmla="*/ 2147483647 h 394"/>
              <a:gd name="T30" fmla="*/ 2147483647 w 359"/>
              <a:gd name="T31" fmla="*/ 2147483647 h 394"/>
              <a:gd name="T32" fmla="*/ 2147483647 w 359"/>
              <a:gd name="T33" fmla="*/ 2147483647 h 394"/>
              <a:gd name="T34" fmla="*/ 2147483647 w 359"/>
              <a:gd name="T35" fmla="*/ 2147483647 h 394"/>
              <a:gd name="T36" fmla="*/ 2147483647 w 359"/>
              <a:gd name="T37" fmla="*/ 0 h 394"/>
              <a:gd name="T38" fmla="*/ 2147483647 w 359"/>
              <a:gd name="T39" fmla="*/ 2147483647 h 394"/>
              <a:gd name="T40" fmla="*/ 2147483647 w 359"/>
              <a:gd name="T41" fmla="*/ 2147483647 h 394"/>
              <a:gd name="T42" fmla="*/ 2147483647 w 359"/>
              <a:gd name="T43" fmla="*/ 2147483647 h 394"/>
              <a:gd name="T44" fmla="*/ 2147483647 w 359"/>
              <a:gd name="T45" fmla="*/ 2147483647 h 394"/>
              <a:gd name="T46" fmla="*/ 2147483647 w 359"/>
              <a:gd name="T47" fmla="*/ 2147483647 h 394"/>
              <a:gd name="T48" fmla="*/ 2147483647 w 359"/>
              <a:gd name="T49" fmla="*/ 2147483647 h 394"/>
              <a:gd name="T50" fmla="*/ 2147483647 w 359"/>
              <a:gd name="T51" fmla="*/ 2147483647 h 394"/>
              <a:gd name="T52" fmla="*/ 2147483647 w 359"/>
              <a:gd name="T53" fmla="*/ 2147483647 h 394"/>
              <a:gd name="T54" fmla="*/ 2147483647 w 359"/>
              <a:gd name="T55" fmla="*/ 2147483647 h 394"/>
              <a:gd name="T56" fmla="*/ 2147483647 w 359"/>
              <a:gd name="T57" fmla="*/ 2147483647 h 394"/>
              <a:gd name="T58" fmla="*/ 2147483647 w 359"/>
              <a:gd name="T59" fmla="*/ 2147483647 h 394"/>
              <a:gd name="T60" fmla="*/ 2147483647 w 359"/>
              <a:gd name="T61" fmla="*/ 2147483647 h 394"/>
              <a:gd name="T62" fmla="*/ 2147483647 w 359"/>
              <a:gd name="T63" fmla="*/ 2147483647 h 394"/>
              <a:gd name="T64" fmla="*/ 2147483647 w 359"/>
              <a:gd name="T65" fmla="*/ 2147483647 h 394"/>
              <a:gd name="T66" fmla="*/ 2147483647 w 359"/>
              <a:gd name="T67" fmla="*/ 2147483647 h 394"/>
              <a:gd name="T68" fmla="*/ 2147483647 w 359"/>
              <a:gd name="T69" fmla="*/ 2147483647 h 394"/>
              <a:gd name="T70" fmla="*/ 2147483647 w 359"/>
              <a:gd name="T71" fmla="*/ 2147483647 h 394"/>
              <a:gd name="T72" fmla="*/ 2147483647 w 359"/>
              <a:gd name="T73" fmla="*/ 2147483647 h 394"/>
              <a:gd name="T74" fmla="*/ 2147483647 w 359"/>
              <a:gd name="T75" fmla="*/ 2147483647 h 394"/>
              <a:gd name="T76" fmla="*/ 2147483647 w 359"/>
              <a:gd name="T77" fmla="*/ 2147483647 h 394"/>
              <a:gd name="T78" fmla="*/ 2147483647 w 359"/>
              <a:gd name="T79" fmla="*/ 2147483647 h 394"/>
              <a:gd name="T80" fmla="*/ 2147483647 w 359"/>
              <a:gd name="T81" fmla="*/ 2147483647 h 394"/>
              <a:gd name="T82" fmla="*/ 2147483647 w 359"/>
              <a:gd name="T83" fmla="*/ 2147483647 h 394"/>
              <a:gd name="T84" fmla="*/ 2147483647 w 359"/>
              <a:gd name="T85" fmla="*/ 2147483647 h 394"/>
              <a:gd name="T86" fmla="*/ 2147483647 w 359"/>
              <a:gd name="T87" fmla="*/ 2147483647 h 394"/>
              <a:gd name="T88" fmla="*/ 2147483647 w 359"/>
              <a:gd name="T89" fmla="*/ 2147483647 h 394"/>
              <a:gd name="T90" fmla="*/ 2147483647 w 359"/>
              <a:gd name="T91" fmla="*/ 2147483647 h 394"/>
              <a:gd name="T92" fmla="*/ 2147483647 w 359"/>
              <a:gd name="T93" fmla="*/ 2147483647 h 394"/>
              <a:gd name="T94" fmla="*/ 2147483647 w 359"/>
              <a:gd name="T95" fmla="*/ 2147483647 h 394"/>
              <a:gd name="T96" fmla="*/ 2147483647 w 359"/>
              <a:gd name="T97" fmla="*/ 2147483647 h 394"/>
              <a:gd name="T98" fmla="*/ 2147483647 w 359"/>
              <a:gd name="T99" fmla="*/ 2147483647 h 394"/>
              <a:gd name="T100" fmla="*/ 2147483647 w 359"/>
              <a:gd name="T101" fmla="*/ 2147483647 h 394"/>
              <a:gd name="T102" fmla="*/ 2147483647 w 359"/>
              <a:gd name="T103" fmla="*/ 2147483647 h 394"/>
              <a:gd name="T104" fmla="*/ 2147483647 w 359"/>
              <a:gd name="T105" fmla="*/ 2147483647 h 394"/>
              <a:gd name="T106" fmla="*/ 2147483647 w 359"/>
              <a:gd name="T107" fmla="*/ 2147483647 h 394"/>
              <a:gd name="T108" fmla="*/ 2147483647 w 359"/>
              <a:gd name="T109" fmla="*/ 2147483647 h 394"/>
              <a:gd name="T110" fmla="*/ 2147483647 w 359"/>
              <a:gd name="T111" fmla="*/ 2147483647 h 394"/>
              <a:gd name="T112" fmla="*/ 2147483647 w 359"/>
              <a:gd name="T113" fmla="*/ 2147483647 h 394"/>
              <a:gd name="T114" fmla="*/ 2147483647 w 359"/>
              <a:gd name="T115" fmla="*/ 2147483647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59"/>
              <a:gd name="T175" fmla="*/ 0 h 394"/>
              <a:gd name="T176" fmla="*/ 359 w 359"/>
              <a:gd name="T177" fmla="*/ 394 h 39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33" name="Freeform 466">
            <a:extLst>
              <a:ext uri="{FF2B5EF4-FFF2-40B4-BE49-F238E27FC236}">
                <a16:creationId xmlns:a16="http://schemas.microsoft.com/office/drawing/2014/main" id="{7530FC56-EE33-402D-AFF0-C797AC4BCF3F}"/>
              </a:ext>
            </a:extLst>
          </p:cNvPr>
          <p:cNvSpPr>
            <a:spLocks/>
          </p:cNvSpPr>
          <p:nvPr>
            <p:custDataLst>
              <p:tags r:id="rId304"/>
            </p:custDataLst>
          </p:nvPr>
        </p:nvSpPr>
        <p:spPr bwMode="auto">
          <a:xfrm>
            <a:off x="4867275" y="3521075"/>
            <a:ext cx="192088" cy="271463"/>
          </a:xfrm>
          <a:custGeom>
            <a:avLst/>
            <a:gdLst>
              <a:gd name="T0" fmla="*/ 2147483647 w 449"/>
              <a:gd name="T1" fmla="*/ 2147483647 h 523"/>
              <a:gd name="T2" fmla="*/ 2147483647 w 449"/>
              <a:gd name="T3" fmla="*/ 2147483647 h 523"/>
              <a:gd name="T4" fmla="*/ 2147483647 w 449"/>
              <a:gd name="T5" fmla="*/ 2147483647 h 523"/>
              <a:gd name="T6" fmla="*/ 2147483647 w 449"/>
              <a:gd name="T7" fmla="*/ 2147483647 h 523"/>
              <a:gd name="T8" fmla="*/ 2147483647 w 449"/>
              <a:gd name="T9" fmla="*/ 2147483647 h 523"/>
              <a:gd name="T10" fmla="*/ 2147483647 w 449"/>
              <a:gd name="T11" fmla="*/ 2147483647 h 523"/>
              <a:gd name="T12" fmla="*/ 2147483647 w 449"/>
              <a:gd name="T13" fmla="*/ 2147483647 h 523"/>
              <a:gd name="T14" fmla="*/ 2147483647 w 449"/>
              <a:gd name="T15" fmla="*/ 2147483647 h 523"/>
              <a:gd name="T16" fmla="*/ 2147483647 w 449"/>
              <a:gd name="T17" fmla="*/ 2147483647 h 523"/>
              <a:gd name="T18" fmla="*/ 2147483647 w 449"/>
              <a:gd name="T19" fmla="*/ 2147483647 h 523"/>
              <a:gd name="T20" fmla="*/ 2147483647 w 449"/>
              <a:gd name="T21" fmla="*/ 2147483647 h 523"/>
              <a:gd name="T22" fmla="*/ 2147483647 w 449"/>
              <a:gd name="T23" fmla="*/ 2147483647 h 523"/>
              <a:gd name="T24" fmla="*/ 2147483647 w 449"/>
              <a:gd name="T25" fmla="*/ 2147483647 h 523"/>
              <a:gd name="T26" fmla="*/ 2147483647 w 449"/>
              <a:gd name="T27" fmla="*/ 2147483647 h 523"/>
              <a:gd name="T28" fmla="*/ 2147483647 w 449"/>
              <a:gd name="T29" fmla="*/ 2147483647 h 523"/>
              <a:gd name="T30" fmla="*/ 2147483647 w 449"/>
              <a:gd name="T31" fmla="*/ 2147483647 h 523"/>
              <a:gd name="T32" fmla="*/ 2147483647 w 449"/>
              <a:gd name="T33" fmla="*/ 2147483647 h 523"/>
              <a:gd name="T34" fmla="*/ 2147483647 w 449"/>
              <a:gd name="T35" fmla="*/ 2147483647 h 523"/>
              <a:gd name="T36" fmla="*/ 2147483647 w 449"/>
              <a:gd name="T37" fmla="*/ 2147483647 h 523"/>
              <a:gd name="T38" fmla="*/ 2147483647 w 449"/>
              <a:gd name="T39" fmla="*/ 2147483647 h 523"/>
              <a:gd name="T40" fmla="*/ 2147483647 w 449"/>
              <a:gd name="T41" fmla="*/ 2147483647 h 523"/>
              <a:gd name="T42" fmla="*/ 2147483647 w 449"/>
              <a:gd name="T43" fmla="*/ 2147483647 h 523"/>
              <a:gd name="T44" fmla="*/ 2147483647 w 449"/>
              <a:gd name="T45" fmla="*/ 2147483647 h 523"/>
              <a:gd name="T46" fmla="*/ 2147483647 w 449"/>
              <a:gd name="T47" fmla="*/ 2147483647 h 523"/>
              <a:gd name="T48" fmla="*/ 2147483647 w 449"/>
              <a:gd name="T49" fmla="*/ 2147483647 h 523"/>
              <a:gd name="T50" fmla="*/ 2147483647 w 449"/>
              <a:gd name="T51" fmla="*/ 0 h 523"/>
              <a:gd name="T52" fmla="*/ 2147483647 w 449"/>
              <a:gd name="T53" fmla="*/ 0 h 523"/>
              <a:gd name="T54" fmla="*/ 2147483647 w 449"/>
              <a:gd name="T55" fmla="*/ 0 h 523"/>
              <a:gd name="T56" fmla="*/ 2147483647 w 449"/>
              <a:gd name="T57" fmla="*/ 2147483647 h 523"/>
              <a:gd name="T58" fmla="*/ 2147483647 w 449"/>
              <a:gd name="T59" fmla="*/ 2147483647 h 523"/>
              <a:gd name="T60" fmla="*/ 2147483647 w 449"/>
              <a:gd name="T61" fmla="*/ 2147483647 h 523"/>
              <a:gd name="T62" fmla="*/ 2147483647 w 449"/>
              <a:gd name="T63" fmla="*/ 2147483647 h 523"/>
              <a:gd name="T64" fmla="*/ 2147483647 w 449"/>
              <a:gd name="T65" fmla="*/ 2147483647 h 523"/>
              <a:gd name="T66" fmla="*/ 2147483647 w 449"/>
              <a:gd name="T67" fmla="*/ 2147483647 h 523"/>
              <a:gd name="T68" fmla="*/ 2147483647 w 449"/>
              <a:gd name="T69" fmla="*/ 2147483647 h 523"/>
              <a:gd name="T70" fmla="*/ 2147483647 w 449"/>
              <a:gd name="T71" fmla="*/ 2147483647 h 523"/>
              <a:gd name="T72" fmla="*/ 2147483647 w 449"/>
              <a:gd name="T73" fmla="*/ 2147483647 h 523"/>
              <a:gd name="T74" fmla="*/ 2147483647 w 449"/>
              <a:gd name="T75" fmla="*/ 2147483647 h 523"/>
              <a:gd name="T76" fmla="*/ 2147483647 w 449"/>
              <a:gd name="T77" fmla="*/ 2147483647 h 523"/>
              <a:gd name="T78" fmla="*/ 2147483647 w 449"/>
              <a:gd name="T79" fmla="*/ 2147483647 h 523"/>
              <a:gd name="T80" fmla="*/ 2147483647 w 449"/>
              <a:gd name="T81" fmla="*/ 2147483647 h 523"/>
              <a:gd name="T82" fmla="*/ 2147483647 w 449"/>
              <a:gd name="T83" fmla="*/ 2147483647 h 523"/>
              <a:gd name="T84" fmla="*/ 2147483647 w 449"/>
              <a:gd name="T85" fmla="*/ 2147483647 h 523"/>
              <a:gd name="T86" fmla="*/ 2147483647 w 449"/>
              <a:gd name="T87" fmla="*/ 2147483647 h 523"/>
              <a:gd name="T88" fmla="*/ 2147483647 w 449"/>
              <a:gd name="T89" fmla="*/ 2147483647 h 523"/>
              <a:gd name="T90" fmla="*/ 2147483647 w 449"/>
              <a:gd name="T91" fmla="*/ 2147483647 h 523"/>
              <a:gd name="T92" fmla="*/ 2147483647 w 449"/>
              <a:gd name="T93" fmla="*/ 2147483647 h 523"/>
              <a:gd name="T94" fmla="*/ 2147483647 w 449"/>
              <a:gd name="T95" fmla="*/ 2147483647 h 523"/>
              <a:gd name="T96" fmla="*/ 2147483647 w 449"/>
              <a:gd name="T97" fmla="*/ 2147483647 h 523"/>
              <a:gd name="T98" fmla="*/ 2147483647 w 449"/>
              <a:gd name="T99" fmla="*/ 2147483647 h 523"/>
              <a:gd name="T100" fmla="*/ 2147483647 w 449"/>
              <a:gd name="T101" fmla="*/ 2147483647 h 523"/>
              <a:gd name="T102" fmla="*/ 2147483647 w 449"/>
              <a:gd name="T103" fmla="*/ 2147483647 h 523"/>
              <a:gd name="T104" fmla="*/ 2147483647 w 449"/>
              <a:gd name="T105" fmla="*/ 2147483647 h 523"/>
              <a:gd name="T106" fmla="*/ 2147483647 w 449"/>
              <a:gd name="T107" fmla="*/ 2147483647 h 523"/>
              <a:gd name="T108" fmla="*/ 2147483647 w 449"/>
              <a:gd name="T109" fmla="*/ 2147483647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9"/>
              <a:gd name="T166" fmla="*/ 0 h 523"/>
              <a:gd name="T167" fmla="*/ 449 w 449"/>
              <a:gd name="T168" fmla="*/ 523 h 52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FFC00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34" name="Freeform 467">
            <a:extLst>
              <a:ext uri="{FF2B5EF4-FFF2-40B4-BE49-F238E27FC236}">
                <a16:creationId xmlns:a16="http://schemas.microsoft.com/office/drawing/2014/main" id="{58743B0B-3F12-4AC7-8E09-ADA72D4A928A}"/>
              </a:ext>
            </a:extLst>
          </p:cNvPr>
          <p:cNvSpPr>
            <a:spLocks/>
          </p:cNvSpPr>
          <p:nvPr>
            <p:custDataLst>
              <p:tags r:id="rId305"/>
            </p:custDataLst>
          </p:nvPr>
        </p:nvSpPr>
        <p:spPr bwMode="auto">
          <a:xfrm>
            <a:off x="4849813" y="2606675"/>
            <a:ext cx="101600" cy="130175"/>
          </a:xfrm>
          <a:custGeom>
            <a:avLst/>
            <a:gdLst>
              <a:gd name="T0" fmla="*/ 2147483647 w 226"/>
              <a:gd name="T1" fmla="*/ 2147483647 h 246"/>
              <a:gd name="T2" fmla="*/ 2147483647 w 226"/>
              <a:gd name="T3" fmla="*/ 2147483647 h 246"/>
              <a:gd name="T4" fmla="*/ 2147483647 w 226"/>
              <a:gd name="T5" fmla="*/ 2147483647 h 246"/>
              <a:gd name="T6" fmla="*/ 2147483647 w 226"/>
              <a:gd name="T7" fmla="*/ 2147483647 h 246"/>
              <a:gd name="T8" fmla="*/ 2147483647 w 226"/>
              <a:gd name="T9" fmla="*/ 2147483647 h 246"/>
              <a:gd name="T10" fmla="*/ 2147483647 w 226"/>
              <a:gd name="T11" fmla="*/ 2147483647 h 246"/>
              <a:gd name="T12" fmla="*/ 2147483647 w 226"/>
              <a:gd name="T13" fmla="*/ 2147483647 h 246"/>
              <a:gd name="T14" fmla="*/ 2147483647 w 226"/>
              <a:gd name="T15" fmla="*/ 2147483647 h 246"/>
              <a:gd name="T16" fmla="*/ 2147483647 w 226"/>
              <a:gd name="T17" fmla="*/ 2147483647 h 246"/>
              <a:gd name="T18" fmla="*/ 2147483647 w 226"/>
              <a:gd name="T19" fmla="*/ 2147483647 h 246"/>
              <a:gd name="T20" fmla="*/ 2147483647 w 226"/>
              <a:gd name="T21" fmla="*/ 2147483647 h 246"/>
              <a:gd name="T22" fmla="*/ 2147483647 w 226"/>
              <a:gd name="T23" fmla="*/ 2147483647 h 246"/>
              <a:gd name="T24" fmla="*/ 2147483647 w 226"/>
              <a:gd name="T25" fmla="*/ 2147483647 h 246"/>
              <a:gd name="T26" fmla="*/ 2147483647 w 226"/>
              <a:gd name="T27" fmla="*/ 2147483647 h 246"/>
              <a:gd name="T28" fmla="*/ 2147483647 w 226"/>
              <a:gd name="T29" fmla="*/ 2147483647 h 246"/>
              <a:gd name="T30" fmla="*/ 2147483647 w 226"/>
              <a:gd name="T31" fmla="*/ 2147483647 h 246"/>
              <a:gd name="T32" fmla="*/ 2147483647 w 226"/>
              <a:gd name="T33" fmla="*/ 2147483647 h 246"/>
              <a:gd name="T34" fmla="*/ 2147483647 w 226"/>
              <a:gd name="T35" fmla="*/ 2147483647 h 246"/>
              <a:gd name="T36" fmla="*/ 2147483647 w 226"/>
              <a:gd name="T37" fmla="*/ 2147483647 h 246"/>
              <a:gd name="T38" fmla="*/ 2147483647 w 226"/>
              <a:gd name="T39" fmla="*/ 2147483647 h 246"/>
              <a:gd name="T40" fmla="*/ 2147483647 w 226"/>
              <a:gd name="T41" fmla="*/ 2147483647 h 246"/>
              <a:gd name="T42" fmla="*/ 2147483647 w 226"/>
              <a:gd name="T43" fmla="*/ 2147483647 h 246"/>
              <a:gd name="T44" fmla="*/ 2147483647 w 226"/>
              <a:gd name="T45" fmla="*/ 2147483647 h 246"/>
              <a:gd name="T46" fmla="*/ 2147483647 w 226"/>
              <a:gd name="T47" fmla="*/ 2147483647 h 246"/>
              <a:gd name="T48" fmla="*/ 2147483647 w 226"/>
              <a:gd name="T49" fmla="*/ 2147483647 h 246"/>
              <a:gd name="T50" fmla="*/ 2147483647 w 226"/>
              <a:gd name="T51" fmla="*/ 2147483647 h 246"/>
              <a:gd name="T52" fmla="*/ 2147483647 w 226"/>
              <a:gd name="T53" fmla="*/ 2147483647 h 246"/>
              <a:gd name="T54" fmla="*/ 2147483647 w 226"/>
              <a:gd name="T55" fmla="*/ 2147483647 h 246"/>
              <a:gd name="T56" fmla="*/ 2147483647 w 226"/>
              <a:gd name="T57" fmla="*/ 2147483647 h 246"/>
              <a:gd name="T58" fmla="*/ 2147483647 w 226"/>
              <a:gd name="T59" fmla="*/ 2147483647 h 246"/>
              <a:gd name="T60" fmla="*/ 2147483647 w 226"/>
              <a:gd name="T61" fmla="*/ 2147483647 h 246"/>
              <a:gd name="T62" fmla="*/ 2147483647 w 226"/>
              <a:gd name="T63" fmla="*/ 2147483647 h 246"/>
              <a:gd name="T64" fmla="*/ 2147483647 w 226"/>
              <a:gd name="T65" fmla="*/ 2147483647 h 246"/>
              <a:gd name="T66" fmla="*/ 2147483647 w 226"/>
              <a:gd name="T67" fmla="*/ 2147483647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6"/>
              <a:gd name="T103" fmla="*/ 0 h 246"/>
              <a:gd name="T104" fmla="*/ 226 w 226"/>
              <a:gd name="T105" fmla="*/ 246 h 2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FFC00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35" name="Freeform 468">
            <a:extLst>
              <a:ext uri="{FF2B5EF4-FFF2-40B4-BE49-F238E27FC236}">
                <a16:creationId xmlns:a16="http://schemas.microsoft.com/office/drawing/2014/main" id="{5B198913-32AE-4F05-86AC-912A1D13BE1A}"/>
              </a:ext>
            </a:extLst>
          </p:cNvPr>
          <p:cNvSpPr>
            <a:spLocks/>
          </p:cNvSpPr>
          <p:nvPr>
            <p:custDataLst>
              <p:tags r:id="rId306"/>
            </p:custDataLst>
          </p:nvPr>
        </p:nvSpPr>
        <p:spPr bwMode="auto">
          <a:xfrm>
            <a:off x="5148263" y="2709863"/>
            <a:ext cx="22225" cy="55562"/>
          </a:xfrm>
          <a:custGeom>
            <a:avLst/>
            <a:gdLst>
              <a:gd name="T0" fmla="*/ 2147483647 w 60"/>
              <a:gd name="T1" fmla="*/ 0 h 81"/>
              <a:gd name="T2" fmla="*/ 2147483647 w 60"/>
              <a:gd name="T3" fmla="*/ 2147483647 h 81"/>
              <a:gd name="T4" fmla="*/ 2147483647 w 60"/>
              <a:gd name="T5" fmla="*/ 2147483647 h 81"/>
              <a:gd name="T6" fmla="*/ 2147483647 w 60"/>
              <a:gd name="T7" fmla="*/ 2147483647 h 81"/>
              <a:gd name="T8" fmla="*/ 2147483647 w 60"/>
              <a:gd name="T9" fmla="*/ 2147483647 h 81"/>
              <a:gd name="T10" fmla="*/ 2147483647 w 60"/>
              <a:gd name="T11" fmla="*/ 2147483647 h 81"/>
              <a:gd name="T12" fmla="*/ 2147483647 w 60"/>
              <a:gd name="T13" fmla="*/ 0 h 81"/>
              <a:gd name="T14" fmla="*/ 2147483647 w 60"/>
              <a:gd name="T15" fmla="*/ 2147483647 h 81"/>
              <a:gd name="T16" fmla="*/ 2147483647 w 60"/>
              <a:gd name="T17" fmla="*/ 2147483647 h 81"/>
              <a:gd name="T18" fmla="*/ 2147483647 w 60"/>
              <a:gd name="T19" fmla="*/ 2147483647 h 81"/>
              <a:gd name="T20" fmla="*/ 2147483647 w 60"/>
              <a:gd name="T21" fmla="*/ 2147483647 h 81"/>
              <a:gd name="T22" fmla="*/ 2147483647 w 60"/>
              <a:gd name="T23" fmla="*/ 2147483647 h 81"/>
              <a:gd name="T24" fmla="*/ 2147483647 w 60"/>
              <a:gd name="T25" fmla="*/ 2147483647 h 81"/>
              <a:gd name="T26" fmla="*/ 2147483647 w 60"/>
              <a:gd name="T27" fmla="*/ 2147483647 h 81"/>
              <a:gd name="T28" fmla="*/ 2147483647 w 60"/>
              <a:gd name="T29" fmla="*/ 2147483647 h 81"/>
              <a:gd name="T30" fmla="*/ 2147483647 w 60"/>
              <a:gd name="T31" fmla="*/ 2147483647 h 81"/>
              <a:gd name="T32" fmla="*/ 2147483647 w 60"/>
              <a:gd name="T33" fmla="*/ 2147483647 h 81"/>
              <a:gd name="T34" fmla="*/ 2147483647 w 60"/>
              <a:gd name="T35" fmla="*/ 2147483647 h 81"/>
              <a:gd name="T36" fmla="*/ 2147483647 w 60"/>
              <a:gd name="T37" fmla="*/ 2147483647 h 81"/>
              <a:gd name="T38" fmla="*/ 0 w 60"/>
              <a:gd name="T39" fmla="*/ 2147483647 h 81"/>
              <a:gd name="T40" fmla="*/ 2147483647 w 60"/>
              <a:gd name="T41" fmla="*/ 2147483647 h 81"/>
              <a:gd name="T42" fmla="*/ 2147483647 w 60"/>
              <a:gd name="T43" fmla="*/ 2147483647 h 81"/>
              <a:gd name="T44" fmla="*/ 2147483647 w 60"/>
              <a:gd name="T45" fmla="*/ 0 h 81"/>
              <a:gd name="T46" fmla="*/ 2147483647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81"/>
              <a:gd name="T74" fmla="*/ 60 w 60"/>
              <a:gd name="T75" fmla="*/ 81 h 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FFFF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36" name="Freeform 469">
            <a:extLst>
              <a:ext uri="{FF2B5EF4-FFF2-40B4-BE49-F238E27FC236}">
                <a16:creationId xmlns:a16="http://schemas.microsoft.com/office/drawing/2014/main" id="{1B54E2D3-41C5-47C0-88AA-9CFFED86BB66}"/>
              </a:ext>
            </a:extLst>
          </p:cNvPr>
          <p:cNvSpPr>
            <a:spLocks/>
          </p:cNvSpPr>
          <p:nvPr>
            <p:custDataLst>
              <p:tags r:id="rId307"/>
            </p:custDataLst>
          </p:nvPr>
        </p:nvSpPr>
        <p:spPr bwMode="auto">
          <a:xfrm>
            <a:off x="4435475" y="1844675"/>
            <a:ext cx="161925" cy="66675"/>
          </a:xfrm>
          <a:custGeom>
            <a:avLst/>
            <a:gdLst>
              <a:gd name="T0" fmla="*/ 2147483647 w 370"/>
              <a:gd name="T1" fmla="*/ 2147483647 h 129"/>
              <a:gd name="T2" fmla="*/ 2147483647 w 370"/>
              <a:gd name="T3" fmla="*/ 2147483647 h 129"/>
              <a:gd name="T4" fmla="*/ 2147483647 w 370"/>
              <a:gd name="T5" fmla="*/ 2147483647 h 129"/>
              <a:gd name="T6" fmla="*/ 2147483647 w 370"/>
              <a:gd name="T7" fmla="*/ 2147483647 h 129"/>
              <a:gd name="T8" fmla="*/ 2147483647 w 370"/>
              <a:gd name="T9" fmla="*/ 2147483647 h 129"/>
              <a:gd name="T10" fmla="*/ 2147483647 w 370"/>
              <a:gd name="T11" fmla="*/ 2147483647 h 129"/>
              <a:gd name="T12" fmla="*/ 2147483647 w 370"/>
              <a:gd name="T13" fmla="*/ 2147483647 h 129"/>
              <a:gd name="T14" fmla="*/ 2147483647 w 370"/>
              <a:gd name="T15" fmla="*/ 2147483647 h 129"/>
              <a:gd name="T16" fmla="*/ 2147483647 w 370"/>
              <a:gd name="T17" fmla="*/ 2147483647 h 129"/>
              <a:gd name="T18" fmla="*/ 2147483647 w 370"/>
              <a:gd name="T19" fmla="*/ 2147483647 h 129"/>
              <a:gd name="T20" fmla="*/ 2147483647 w 370"/>
              <a:gd name="T21" fmla="*/ 2147483647 h 129"/>
              <a:gd name="T22" fmla="*/ 2147483647 w 370"/>
              <a:gd name="T23" fmla="*/ 2147483647 h 129"/>
              <a:gd name="T24" fmla="*/ 2147483647 w 370"/>
              <a:gd name="T25" fmla="*/ 2147483647 h 129"/>
              <a:gd name="T26" fmla="*/ 2147483647 w 370"/>
              <a:gd name="T27" fmla="*/ 0 h 129"/>
              <a:gd name="T28" fmla="*/ 2147483647 w 370"/>
              <a:gd name="T29" fmla="*/ 0 h 129"/>
              <a:gd name="T30" fmla="*/ 2147483647 w 370"/>
              <a:gd name="T31" fmla="*/ 2147483647 h 129"/>
              <a:gd name="T32" fmla="*/ 2147483647 w 370"/>
              <a:gd name="T33" fmla="*/ 2147483647 h 129"/>
              <a:gd name="T34" fmla="*/ 2147483647 w 370"/>
              <a:gd name="T35" fmla="*/ 2147483647 h 129"/>
              <a:gd name="T36" fmla="*/ 2147483647 w 370"/>
              <a:gd name="T37" fmla="*/ 2147483647 h 129"/>
              <a:gd name="T38" fmla="*/ 2147483647 w 370"/>
              <a:gd name="T39" fmla="*/ 2147483647 h 129"/>
              <a:gd name="T40" fmla="*/ 2147483647 w 370"/>
              <a:gd name="T41" fmla="*/ 2147483647 h 129"/>
              <a:gd name="T42" fmla="*/ 2147483647 w 370"/>
              <a:gd name="T43" fmla="*/ 2147483647 h 129"/>
              <a:gd name="T44" fmla="*/ 2147483647 w 370"/>
              <a:gd name="T45" fmla="*/ 2147483647 h 129"/>
              <a:gd name="T46" fmla="*/ 2147483647 w 370"/>
              <a:gd name="T47" fmla="*/ 2147483647 h 129"/>
              <a:gd name="T48" fmla="*/ 2147483647 w 370"/>
              <a:gd name="T49" fmla="*/ 2147483647 h 129"/>
              <a:gd name="T50" fmla="*/ 2147483647 w 370"/>
              <a:gd name="T51" fmla="*/ 2147483647 h 129"/>
              <a:gd name="T52" fmla="*/ 2147483647 w 370"/>
              <a:gd name="T53" fmla="*/ 2147483647 h 129"/>
              <a:gd name="T54" fmla="*/ 2147483647 w 370"/>
              <a:gd name="T55" fmla="*/ 2147483647 h 129"/>
              <a:gd name="T56" fmla="*/ 2147483647 w 370"/>
              <a:gd name="T57" fmla="*/ 2147483647 h 129"/>
              <a:gd name="T58" fmla="*/ 2147483647 w 370"/>
              <a:gd name="T59" fmla="*/ 2147483647 h 129"/>
              <a:gd name="T60" fmla="*/ 2147483647 w 370"/>
              <a:gd name="T61" fmla="*/ 2147483647 h 129"/>
              <a:gd name="T62" fmla="*/ 2147483647 w 370"/>
              <a:gd name="T63" fmla="*/ 2147483647 h 129"/>
              <a:gd name="T64" fmla="*/ 2147483647 w 370"/>
              <a:gd name="T65" fmla="*/ 2147483647 h 129"/>
              <a:gd name="T66" fmla="*/ 2147483647 w 370"/>
              <a:gd name="T67" fmla="*/ 2147483647 h 129"/>
              <a:gd name="T68" fmla="*/ 2147483647 w 370"/>
              <a:gd name="T69" fmla="*/ 2147483647 h 129"/>
              <a:gd name="T70" fmla="*/ 2147483647 w 370"/>
              <a:gd name="T71" fmla="*/ 2147483647 h 129"/>
              <a:gd name="T72" fmla="*/ 2147483647 w 370"/>
              <a:gd name="T73" fmla="*/ 2147483647 h 129"/>
              <a:gd name="T74" fmla="*/ 2147483647 w 370"/>
              <a:gd name="T75" fmla="*/ 2147483647 h 129"/>
              <a:gd name="T76" fmla="*/ 0 w 370"/>
              <a:gd name="T77" fmla="*/ 2147483647 h 129"/>
              <a:gd name="T78" fmla="*/ 0 w 370"/>
              <a:gd name="T79" fmla="*/ 2147483647 h 129"/>
              <a:gd name="T80" fmla="*/ 2147483647 w 370"/>
              <a:gd name="T81" fmla="*/ 2147483647 h 129"/>
              <a:gd name="T82" fmla="*/ 2147483647 w 370"/>
              <a:gd name="T83" fmla="*/ 2147483647 h 129"/>
              <a:gd name="T84" fmla="*/ 2147483647 w 370"/>
              <a:gd name="T85" fmla="*/ 2147483647 h 129"/>
              <a:gd name="T86" fmla="*/ 2147483647 w 370"/>
              <a:gd name="T87" fmla="*/ 2147483647 h 129"/>
              <a:gd name="T88" fmla="*/ 2147483647 w 370"/>
              <a:gd name="T89" fmla="*/ 2147483647 h 129"/>
              <a:gd name="T90" fmla="*/ 2147483647 w 370"/>
              <a:gd name="T91" fmla="*/ 2147483647 h 129"/>
              <a:gd name="T92" fmla="*/ 2147483647 w 370"/>
              <a:gd name="T93" fmla="*/ 2147483647 h 129"/>
              <a:gd name="T94" fmla="*/ 2147483647 w 370"/>
              <a:gd name="T95" fmla="*/ 2147483647 h 129"/>
              <a:gd name="T96" fmla="*/ 2147483647 w 370"/>
              <a:gd name="T97" fmla="*/ 2147483647 h 129"/>
              <a:gd name="T98" fmla="*/ 2147483647 w 370"/>
              <a:gd name="T99" fmla="*/ 2147483647 h 129"/>
              <a:gd name="T100" fmla="*/ 2147483647 w 370"/>
              <a:gd name="T101" fmla="*/ 2147483647 h 129"/>
              <a:gd name="T102" fmla="*/ 2147483647 w 370"/>
              <a:gd name="T103" fmla="*/ 2147483647 h 129"/>
              <a:gd name="T104" fmla="*/ 2147483647 w 370"/>
              <a:gd name="T105" fmla="*/ 2147483647 h 129"/>
              <a:gd name="T106" fmla="*/ 2147483647 w 370"/>
              <a:gd name="T107" fmla="*/ 2147483647 h 129"/>
              <a:gd name="T108" fmla="*/ 2147483647 w 370"/>
              <a:gd name="T109" fmla="*/ 2147483647 h 129"/>
              <a:gd name="T110" fmla="*/ 2147483647 w 370"/>
              <a:gd name="T111" fmla="*/ 2147483647 h 129"/>
              <a:gd name="T112" fmla="*/ 2147483647 w 370"/>
              <a:gd name="T113" fmla="*/ 2147483647 h 129"/>
              <a:gd name="T114" fmla="*/ 2147483647 w 370"/>
              <a:gd name="T115" fmla="*/ 2147483647 h 129"/>
              <a:gd name="T116" fmla="*/ 2147483647 w 370"/>
              <a:gd name="T117" fmla="*/ 2147483647 h 129"/>
              <a:gd name="T118" fmla="*/ 2147483647 w 370"/>
              <a:gd name="T119" fmla="*/ 2147483647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0"/>
              <a:gd name="T181" fmla="*/ 0 h 129"/>
              <a:gd name="T182" fmla="*/ 370 w 370"/>
              <a:gd name="T183" fmla="*/ 129 h 1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37" name="Freeform 470">
            <a:extLst>
              <a:ext uri="{FF2B5EF4-FFF2-40B4-BE49-F238E27FC236}">
                <a16:creationId xmlns:a16="http://schemas.microsoft.com/office/drawing/2014/main" id="{E8D5987B-94B0-4A0B-AD11-54A5B1537FFD}"/>
              </a:ext>
            </a:extLst>
          </p:cNvPr>
          <p:cNvSpPr>
            <a:spLocks/>
          </p:cNvSpPr>
          <p:nvPr>
            <p:custDataLst>
              <p:tags r:id="rId308"/>
            </p:custDataLst>
          </p:nvPr>
        </p:nvSpPr>
        <p:spPr bwMode="auto">
          <a:xfrm>
            <a:off x="4846638" y="2565400"/>
            <a:ext cx="30162" cy="57150"/>
          </a:xfrm>
          <a:custGeom>
            <a:avLst/>
            <a:gdLst>
              <a:gd name="T0" fmla="*/ 2147483647 w 80"/>
              <a:gd name="T1" fmla="*/ 2147483647 h 94"/>
              <a:gd name="T2" fmla="*/ 2147483647 w 80"/>
              <a:gd name="T3" fmla="*/ 0 h 94"/>
              <a:gd name="T4" fmla="*/ 2147483647 w 80"/>
              <a:gd name="T5" fmla="*/ 0 h 94"/>
              <a:gd name="T6" fmla="*/ 2147483647 w 80"/>
              <a:gd name="T7" fmla="*/ 2147483647 h 94"/>
              <a:gd name="T8" fmla="*/ 2147483647 w 80"/>
              <a:gd name="T9" fmla="*/ 2147483647 h 94"/>
              <a:gd name="T10" fmla="*/ 2147483647 w 80"/>
              <a:gd name="T11" fmla="*/ 2147483647 h 94"/>
              <a:gd name="T12" fmla="*/ 2147483647 w 80"/>
              <a:gd name="T13" fmla="*/ 2147483647 h 94"/>
              <a:gd name="T14" fmla="*/ 2147483647 w 80"/>
              <a:gd name="T15" fmla="*/ 2147483647 h 94"/>
              <a:gd name="T16" fmla="*/ 2147483647 w 80"/>
              <a:gd name="T17" fmla="*/ 2147483647 h 94"/>
              <a:gd name="T18" fmla="*/ 2147483647 w 80"/>
              <a:gd name="T19" fmla="*/ 2147483647 h 94"/>
              <a:gd name="T20" fmla="*/ 2147483647 w 80"/>
              <a:gd name="T21" fmla="*/ 2147483647 h 94"/>
              <a:gd name="T22" fmla="*/ 2147483647 w 80"/>
              <a:gd name="T23" fmla="*/ 2147483647 h 94"/>
              <a:gd name="T24" fmla="*/ 2147483647 w 80"/>
              <a:gd name="T25" fmla="*/ 2147483647 h 94"/>
              <a:gd name="T26" fmla="*/ 2147483647 w 80"/>
              <a:gd name="T27" fmla="*/ 2147483647 h 94"/>
              <a:gd name="T28" fmla="*/ 2147483647 w 80"/>
              <a:gd name="T29" fmla="*/ 2147483647 h 94"/>
              <a:gd name="T30" fmla="*/ 2147483647 w 80"/>
              <a:gd name="T31" fmla="*/ 2147483647 h 94"/>
              <a:gd name="T32" fmla="*/ 2147483647 w 80"/>
              <a:gd name="T33" fmla="*/ 2147483647 h 94"/>
              <a:gd name="T34" fmla="*/ 2147483647 w 80"/>
              <a:gd name="T35" fmla="*/ 2147483647 h 94"/>
              <a:gd name="T36" fmla="*/ 2147483647 w 80"/>
              <a:gd name="T37" fmla="*/ 2147483647 h 94"/>
              <a:gd name="T38" fmla="*/ 2147483647 w 80"/>
              <a:gd name="T39" fmla="*/ 2147483647 h 94"/>
              <a:gd name="T40" fmla="*/ 2147483647 w 80"/>
              <a:gd name="T41" fmla="*/ 2147483647 h 94"/>
              <a:gd name="T42" fmla="*/ 2147483647 w 80"/>
              <a:gd name="T43" fmla="*/ 2147483647 h 94"/>
              <a:gd name="T44" fmla="*/ 2147483647 w 80"/>
              <a:gd name="T45" fmla="*/ 2147483647 h 94"/>
              <a:gd name="T46" fmla="*/ 2147483647 w 80"/>
              <a:gd name="T47" fmla="*/ 2147483647 h 94"/>
              <a:gd name="T48" fmla="*/ 2147483647 w 80"/>
              <a:gd name="T49" fmla="*/ 2147483647 h 94"/>
              <a:gd name="T50" fmla="*/ 0 w 80"/>
              <a:gd name="T51" fmla="*/ 2147483647 h 94"/>
              <a:gd name="T52" fmla="*/ 2147483647 w 80"/>
              <a:gd name="T53" fmla="*/ 2147483647 h 94"/>
              <a:gd name="T54" fmla="*/ 2147483647 w 80"/>
              <a:gd name="T55" fmla="*/ 2147483647 h 94"/>
              <a:gd name="T56" fmla="*/ 2147483647 w 80"/>
              <a:gd name="T57" fmla="*/ 2147483647 h 94"/>
              <a:gd name="T58" fmla="*/ 2147483647 w 80"/>
              <a:gd name="T59" fmla="*/ 2147483647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
              <a:gd name="T91" fmla="*/ 0 h 94"/>
              <a:gd name="T92" fmla="*/ 80 w 80"/>
              <a:gd name="T93" fmla="*/ 94 h 9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38" name="Freeform 471">
            <a:extLst>
              <a:ext uri="{FF2B5EF4-FFF2-40B4-BE49-F238E27FC236}">
                <a16:creationId xmlns:a16="http://schemas.microsoft.com/office/drawing/2014/main" id="{82FE8464-AE0C-4EF7-8EB9-A6D6D663E8BC}"/>
              </a:ext>
            </a:extLst>
          </p:cNvPr>
          <p:cNvSpPr>
            <a:spLocks/>
          </p:cNvSpPr>
          <p:nvPr>
            <p:custDataLst>
              <p:tags r:id="rId309"/>
            </p:custDataLst>
          </p:nvPr>
        </p:nvSpPr>
        <p:spPr bwMode="auto">
          <a:xfrm>
            <a:off x="4662488" y="4576763"/>
            <a:ext cx="61912" cy="57150"/>
          </a:xfrm>
          <a:custGeom>
            <a:avLst/>
            <a:gdLst>
              <a:gd name="T0" fmla="*/ 2147483647 w 135"/>
              <a:gd name="T1" fmla="*/ 2147483647 h 98"/>
              <a:gd name="T2" fmla="*/ 2147483647 w 135"/>
              <a:gd name="T3" fmla="*/ 2147483647 h 98"/>
              <a:gd name="T4" fmla="*/ 2147483647 w 135"/>
              <a:gd name="T5" fmla="*/ 2147483647 h 98"/>
              <a:gd name="T6" fmla="*/ 2147483647 w 135"/>
              <a:gd name="T7" fmla="*/ 2147483647 h 98"/>
              <a:gd name="T8" fmla="*/ 2147483647 w 135"/>
              <a:gd name="T9" fmla="*/ 2147483647 h 98"/>
              <a:gd name="T10" fmla="*/ 2147483647 w 135"/>
              <a:gd name="T11" fmla="*/ 2147483647 h 98"/>
              <a:gd name="T12" fmla="*/ 2147483647 w 135"/>
              <a:gd name="T13" fmla="*/ 2147483647 h 98"/>
              <a:gd name="T14" fmla="*/ 2147483647 w 135"/>
              <a:gd name="T15" fmla="*/ 2147483647 h 98"/>
              <a:gd name="T16" fmla="*/ 2147483647 w 135"/>
              <a:gd name="T17" fmla="*/ 2147483647 h 98"/>
              <a:gd name="T18" fmla="*/ 2147483647 w 135"/>
              <a:gd name="T19" fmla="*/ 2147483647 h 98"/>
              <a:gd name="T20" fmla="*/ 2147483647 w 135"/>
              <a:gd name="T21" fmla="*/ 2147483647 h 98"/>
              <a:gd name="T22" fmla="*/ 2147483647 w 135"/>
              <a:gd name="T23" fmla="*/ 0 h 98"/>
              <a:gd name="T24" fmla="*/ 2147483647 w 135"/>
              <a:gd name="T25" fmla="*/ 0 h 98"/>
              <a:gd name="T26" fmla="*/ 2147483647 w 135"/>
              <a:gd name="T27" fmla="*/ 0 h 98"/>
              <a:gd name="T28" fmla="*/ 2147483647 w 135"/>
              <a:gd name="T29" fmla="*/ 2147483647 h 98"/>
              <a:gd name="T30" fmla="*/ 2147483647 w 135"/>
              <a:gd name="T31" fmla="*/ 2147483647 h 98"/>
              <a:gd name="T32" fmla="*/ 2147483647 w 135"/>
              <a:gd name="T33" fmla="*/ 2147483647 h 98"/>
              <a:gd name="T34" fmla="*/ 2147483647 w 135"/>
              <a:gd name="T35" fmla="*/ 2147483647 h 98"/>
              <a:gd name="T36" fmla="*/ 2147483647 w 135"/>
              <a:gd name="T37" fmla="*/ 2147483647 h 98"/>
              <a:gd name="T38" fmla="*/ 2147483647 w 135"/>
              <a:gd name="T39" fmla="*/ 2147483647 h 98"/>
              <a:gd name="T40" fmla="*/ 2147483647 w 135"/>
              <a:gd name="T41" fmla="*/ 2147483647 h 98"/>
              <a:gd name="T42" fmla="*/ 2147483647 w 135"/>
              <a:gd name="T43" fmla="*/ 2147483647 h 98"/>
              <a:gd name="T44" fmla="*/ 2147483647 w 135"/>
              <a:gd name="T45" fmla="*/ 2147483647 h 98"/>
              <a:gd name="T46" fmla="*/ 2147483647 w 135"/>
              <a:gd name="T47" fmla="*/ 2147483647 h 98"/>
              <a:gd name="T48" fmla="*/ 2147483647 w 135"/>
              <a:gd name="T49" fmla="*/ 2147483647 h 98"/>
              <a:gd name="T50" fmla="*/ 2147483647 w 135"/>
              <a:gd name="T51" fmla="*/ 2147483647 h 98"/>
              <a:gd name="T52" fmla="*/ 2147483647 w 135"/>
              <a:gd name="T53" fmla="*/ 2147483647 h 98"/>
              <a:gd name="T54" fmla="*/ 2147483647 w 135"/>
              <a:gd name="T55" fmla="*/ 2147483647 h 98"/>
              <a:gd name="T56" fmla="*/ 2147483647 w 135"/>
              <a:gd name="T57" fmla="*/ 2147483647 h 98"/>
              <a:gd name="T58" fmla="*/ 2147483647 w 135"/>
              <a:gd name="T59" fmla="*/ 2147483647 h 98"/>
              <a:gd name="T60" fmla="*/ 2147483647 w 135"/>
              <a:gd name="T61" fmla="*/ 2147483647 h 98"/>
              <a:gd name="T62" fmla="*/ 2147483647 w 135"/>
              <a:gd name="T63" fmla="*/ 2147483647 h 98"/>
              <a:gd name="T64" fmla="*/ 2147483647 w 135"/>
              <a:gd name="T65" fmla="*/ 2147483647 h 98"/>
              <a:gd name="T66" fmla="*/ 2147483647 w 135"/>
              <a:gd name="T67" fmla="*/ 2147483647 h 98"/>
              <a:gd name="T68" fmla="*/ 2147483647 w 135"/>
              <a:gd name="T69" fmla="*/ 2147483647 h 98"/>
              <a:gd name="T70" fmla="*/ 2147483647 w 135"/>
              <a:gd name="T71" fmla="*/ 2147483647 h 98"/>
              <a:gd name="T72" fmla="*/ 2147483647 w 135"/>
              <a:gd name="T73" fmla="*/ 2147483647 h 98"/>
              <a:gd name="T74" fmla="*/ 2147483647 w 135"/>
              <a:gd name="T75" fmla="*/ 2147483647 h 98"/>
              <a:gd name="T76" fmla="*/ 0 w 135"/>
              <a:gd name="T77" fmla="*/ 2147483647 h 98"/>
              <a:gd name="T78" fmla="*/ 0 w 135"/>
              <a:gd name="T79" fmla="*/ 2147483647 h 98"/>
              <a:gd name="T80" fmla="*/ 2147483647 w 135"/>
              <a:gd name="T81" fmla="*/ 2147483647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
              <a:gd name="T124" fmla="*/ 0 h 98"/>
              <a:gd name="T125" fmla="*/ 135 w 135"/>
              <a:gd name="T126" fmla="*/ 98 h 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FFC00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39" name="Freeform 472">
            <a:extLst>
              <a:ext uri="{FF2B5EF4-FFF2-40B4-BE49-F238E27FC236}">
                <a16:creationId xmlns:a16="http://schemas.microsoft.com/office/drawing/2014/main" id="{F46115AA-8ACD-4024-8EF3-D074977B0473}"/>
              </a:ext>
            </a:extLst>
          </p:cNvPr>
          <p:cNvSpPr>
            <a:spLocks/>
          </p:cNvSpPr>
          <p:nvPr>
            <p:custDataLst>
              <p:tags r:id="rId310"/>
            </p:custDataLst>
          </p:nvPr>
        </p:nvSpPr>
        <p:spPr bwMode="auto">
          <a:xfrm>
            <a:off x="4433888" y="1892300"/>
            <a:ext cx="131762" cy="84138"/>
          </a:xfrm>
          <a:custGeom>
            <a:avLst/>
            <a:gdLst>
              <a:gd name="T0" fmla="*/ 2147483647 w 312"/>
              <a:gd name="T1" fmla="*/ 2147483647 h 155"/>
              <a:gd name="T2" fmla="*/ 2147483647 w 312"/>
              <a:gd name="T3" fmla="*/ 2147483647 h 155"/>
              <a:gd name="T4" fmla="*/ 2147483647 w 312"/>
              <a:gd name="T5" fmla="*/ 2147483647 h 155"/>
              <a:gd name="T6" fmla="*/ 2147483647 w 312"/>
              <a:gd name="T7" fmla="*/ 2147483647 h 155"/>
              <a:gd name="T8" fmla="*/ 2147483647 w 312"/>
              <a:gd name="T9" fmla="*/ 2147483647 h 155"/>
              <a:gd name="T10" fmla="*/ 2147483647 w 312"/>
              <a:gd name="T11" fmla="*/ 2147483647 h 155"/>
              <a:gd name="T12" fmla="*/ 2147483647 w 312"/>
              <a:gd name="T13" fmla="*/ 2147483647 h 155"/>
              <a:gd name="T14" fmla="*/ 2147483647 w 312"/>
              <a:gd name="T15" fmla="*/ 2147483647 h 155"/>
              <a:gd name="T16" fmla="*/ 2147483647 w 312"/>
              <a:gd name="T17" fmla="*/ 2147483647 h 155"/>
              <a:gd name="T18" fmla="*/ 2147483647 w 312"/>
              <a:gd name="T19" fmla="*/ 2147483647 h 155"/>
              <a:gd name="T20" fmla="*/ 2147483647 w 312"/>
              <a:gd name="T21" fmla="*/ 2147483647 h 155"/>
              <a:gd name="T22" fmla="*/ 2147483647 w 312"/>
              <a:gd name="T23" fmla="*/ 2147483647 h 155"/>
              <a:gd name="T24" fmla="*/ 2147483647 w 312"/>
              <a:gd name="T25" fmla="*/ 2147483647 h 155"/>
              <a:gd name="T26" fmla="*/ 2147483647 w 312"/>
              <a:gd name="T27" fmla="*/ 2147483647 h 155"/>
              <a:gd name="T28" fmla="*/ 2147483647 w 312"/>
              <a:gd name="T29" fmla="*/ 2147483647 h 155"/>
              <a:gd name="T30" fmla="*/ 2147483647 w 312"/>
              <a:gd name="T31" fmla="*/ 2147483647 h 155"/>
              <a:gd name="T32" fmla="*/ 2147483647 w 312"/>
              <a:gd name="T33" fmla="*/ 2147483647 h 155"/>
              <a:gd name="T34" fmla="*/ 2147483647 w 312"/>
              <a:gd name="T35" fmla="*/ 2147483647 h 155"/>
              <a:gd name="T36" fmla="*/ 2147483647 w 312"/>
              <a:gd name="T37" fmla="*/ 2147483647 h 155"/>
              <a:gd name="T38" fmla="*/ 2147483647 w 312"/>
              <a:gd name="T39" fmla="*/ 2147483647 h 155"/>
              <a:gd name="T40" fmla="*/ 2147483647 w 312"/>
              <a:gd name="T41" fmla="*/ 2147483647 h 155"/>
              <a:gd name="T42" fmla="*/ 2147483647 w 312"/>
              <a:gd name="T43" fmla="*/ 2147483647 h 155"/>
              <a:gd name="T44" fmla="*/ 2147483647 w 312"/>
              <a:gd name="T45" fmla="*/ 2147483647 h 155"/>
              <a:gd name="T46" fmla="*/ 2147483647 w 312"/>
              <a:gd name="T47" fmla="*/ 2147483647 h 155"/>
              <a:gd name="T48" fmla="*/ 2147483647 w 312"/>
              <a:gd name="T49" fmla="*/ 2147483647 h 155"/>
              <a:gd name="T50" fmla="*/ 2147483647 w 312"/>
              <a:gd name="T51" fmla="*/ 2147483647 h 155"/>
              <a:gd name="T52" fmla="*/ 2147483647 w 312"/>
              <a:gd name="T53" fmla="*/ 2147483647 h 155"/>
              <a:gd name="T54" fmla="*/ 2147483647 w 312"/>
              <a:gd name="T55" fmla="*/ 2147483647 h 155"/>
              <a:gd name="T56" fmla="*/ 2147483647 w 312"/>
              <a:gd name="T57" fmla="*/ 2147483647 h 155"/>
              <a:gd name="T58" fmla="*/ 2147483647 w 312"/>
              <a:gd name="T59" fmla="*/ 2147483647 h 155"/>
              <a:gd name="T60" fmla="*/ 2147483647 w 312"/>
              <a:gd name="T61" fmla="*/ 2147483647 h 155"/>
              <a:gd name="T62" fmla="*/ 2147483647 w 312"/>
              <a:gd name="T63" fmla="*/ 2147483647 h 155"/>
              <a:gd name="T64" fmla="*/ 2147483647 w 312"/>
              <a:gd name="T65" fmla="*/ 2147483647 h 155"/>
              <a:gd name="T66" fmla="*/ 2147483647 w 312"/>
              <a:gd name="T67" fmla="*/ 2147483647 h 155"/>
              <a:gd name="T68" fmla="*/ 2147483647 w 312"/>
              <a:gd name="T69" fmla="*/ 2147483647 h 155"/>
              <a:gd name="T70" fmla="*/ 2147483647 w 312"/>
              <a:gd name="T71" fmla="*/ 0 h 155"/>
              <a:gd name="T72" fmla="*/ 2147483647 w 312"/>
              <a:gd name="T73" fmla="*/ 2147483647 h 155"/>
              <a:gd name="T74" fmla="*/ 2147483647 w 312"/>
              <a:gd name="T75" fmla="*/ 2147483647 h 155"/>
              <a:gd name="T76" fmla="*/ 2147483647 w 312"/>
              <a:gd name="T77" fmla="*/ 2147483647 h 155"/>
              <a:gd name="T78" fmla="*/ 2147483647 w 312"/>
              <a:gd name="T79" fmla="*/ 2147483647 h 155"/>
              <a:gd name="T80" fmla="*/ 2147483647 w 312"/>
              <a:gd name="T81" fmla="*/ 2147483647 h 155"/>
              <a:gd name="T82" fmla="*/ 2147483647 w 312"/>
              <a:gd name="T83" fmla="*/ 2147483647 h 155"/>
              <a:gd name="T84" fmla="*/ 2147483647 w 312"/>
              <a:gd name="T85" fmla="*/ 2147483647 h 155"/>
              <a:gd name="T86" fmla="*/ 2147483647 w 312"/>
              <a:gd name="T87" fmla="*/ 2147483647 h 155"/>
              <a:gd name="T88" fmla="*/ 2147483647 w 312"/>
              <a:gd name="T89" fmla="*/ 2147483647 h 155"/>
              <a:gd name="T90" fmla="*/ 2147483647 w 312"/>
              <a:gd name="T91" fmla="*/ 2147483647 h 155"/>
              <a:gd name="T92" fmla="*/ 2147483647 w 312"/>
              <a:gd name="T93" fmla="*/ 2147483647 h 155"/>
              <a:gd name="T94" fmla="*/ 2147483647 w 312"/>
              <a:gd name="T95" fmla="*/ 2147483647 h 155"/>
              <a:gd name="T96" fmla="*/ 2147483647 w 312"/>
              <a:gd name="T97" fmla="*/ 2147483647 h 155"/>
              <a:gd name="T98" fmla="*/ 2147483647 w 312"/>
              <a:gd name="T99" fmla="*/ 2147483647 h 155"/>
              <a:gd name="T100" fmla="*/ 2147483647 w 312"/>
              <a:gd name="T101" fmla="*/ 2147483647 h 155"/>
              <a:gd name="T102" fmla="*/ 2147483647 w 312"/>
              <a:gd name="T103" fmla="*/ 2147483647 h 155"/>
              <a:gd name="T104" fmla="*/ 2147483647 w 312"/>
              <a:gd name="T105" fmla="*/ 2147483647 h 155"/>
              <a:gd name="T106" fmla="*/ 2147483647 w 312"/>
              <a:gd name="T107" fmla="*/ 2147483647 h 155"/>
              <a:gd name="T108" fmla="*/ 2147483647 w 312"/>
              <a:gd name="T109" fmla="*/ 2147483647 h 155"/>
              <a:gd name="T110" fmla="*/ 2147483647 w 312"/>
              <a:gd name="T111" fmla="*/ 2147483647 h 155"/>
              <a:gd name="T112" fmla="*/ 2147483647 w 312"/>
              <a:gd name="T113" fmla="*/ 2147483647 h 155"/>
              <a:gd name="T114" fmla="*/ 0 w 312"/>
              <a:gd name="T115" fmla="*/ 2147483647 h 155"/>
              <a:gd name="T116" fmla="*/ 2147483647 w 312"/>
              <a:gd name="T117" fmla="*/ 2147483647 h 155"/>
              <a:gd name="T118" fmla="*/ 2147483647 w 312"/>
              <a:gd name="T119" fmla="*/ 2147483647 h 155"/>
              <a:gd name="T120" fmla="*/ 2147483647 w 312"/>
              <a:gd name="T121" fmla="*/ 2147483647 h 155"/>
              <a:gd name="T122" fmla="*/ 2147483647 w 312"/>
              <a:gd name="T123" fmla="*/ 2147483647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2"/>
              <a:gd name="T187" fmla="*/ 0 h 155"/>
              <a:gd name="T188" fmla="*/ 312 w 312"/>
              <a:gd name="T189" fmla="*/ 155 h 15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40" name="Freeform 473">
            <a:extLst>
              <a:ext uri="{FF2B5EF4-FFF2-40B4-BE49-F238E27FC236}">
                <a16:creationId xmlns:a16="http://schemas.microsoft.com/office/drawing/2014/main" id="{AB40C6E7-E458-4930-865B-1E4F25BA4B6B}"/>
              </a:ext>
            </a:extLst>
          </p:cNvPr>
          <p:cNvSpPr>
            <a:spLocks/>
          </p:cNvSpPr>
          <p:nvPr>
            <p:custDataLst>
              <p:tags r:id="rId311"/>
            </p:custDataLst>
          </p:nvPr>
        </p:nvSpPr>
        <p:spPr bwMode="auto">
          <a:xfrm>
            <a:off x="4140200" y="2078038"/>
            <a:ext cx="19050" cy="60325"/>
          </a:xfrm>
          <a:custGeom>
            <a:avLst/>
            <a:gdLst>
              <a:gd name="T0" fmla="*/ 0 w 46"/>
              <a:gd name="T1" fmla="*/ 2147483647 h 50"/>
              <a:gd name="T2" fmla="*/ 2147483647 w 46"/>
              <a:gd name="T3" fmla="*/ 2147483647 h 50"/>
              <a:gd name="T4" fmla="*/ 2147483647 w 46"/>
              <a:gd name="T5" fmla="*/ 2147483647 h 50"/>
              <a:gd name="T6" fmla="*/ 2147483647 w 46"/>
              <a:gd name="T7" fmla="*/ 2147483647 h 50"/>
              <a:gd name="T8" fmla="*/ 2147483647 w 46"/>
              <a:gd name="T9" fmla="*/ 2147483647 h 50"/>
              <a:gd name="T10" fmla="*/ 2147483647 w 46"/>
              <a:gd name="T11" fmla="*/ 2147483647 h 50"/>
              <a:gd name="T12" fmla="*/ 2147483647 w 46"/>
              <a:gd name="T13" fmla="*/ 2147483647 h 50"/>
              <a:gd name="T14" fmla="*/ 2147483647 w 46"/>
              <a:gd name="T15" fmla="*/ 0 h 50"/>
              <a:gd name="T16" fmla="*/ 2147483647 w 46"/>
              <a:gd name="T17" fmla="*/ 2147483647 h 50"/>
              <a:gd name="T18" fmla="*/ 2147483647 w 46"/>
              <a:gd name="T19" fmla="*/ 2147483647 h 50"/>
              <a:gd name="T20" fmla="*/ 2147483647 w 46"/>
              <a:gd name="T21" fmla="*/ 2147483647 h 50"/>
              <a:gd name="T22" fmla="*/ 2147483647 w 46"/>
              <a:gd name="T23" fmla="*/ 2147483647 h 50"/>
              <a:gd name="T24" fmla="*/ 2147483647 w 46"/>
              <a:gd name="T25" fmla="*/ 2147483647 h 50"/>
              <a:gd name="T26" fmla="*/ 2147483647 w 46"/>
              <a:gd name="T27" fmla="*/ 2147483647 h 50"/>
              <a:gd name="T28" fmla="*/ 0 w 46"/>
              <a:gd name="T29" fmla="*/ 2147483647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50"/>
              <a:gd name="T47" fmla="*/ 46 w 46"/>
              <a:gd name="T48" fmla="*/ 50 h 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41" name="Freeform 474">
            <a:extLst>
              <a:ext uri="{FF2B5EF4-FFF2-40B4-BE49-F238E27FC236}">
                <a16:creationId xmlns:a16="http://schemas.microsoft.com/office/drawing/2014/main" id="{3D4D112C-019D-4A22-9812-BE64E5916B92}"/>
              </a:ext>
            </a:extLst>
          </p:cNvPr>
          <p:cNvSpPr>
            <a:spLocks/>
          </p:cNvSpPr>
          <p:nvPr>
            <p:custDataLst>
              <p:tags r:id="rId312"/>
            </p:custDataLst>
          </p:nvPr>
        </p:nvSpPr>
        <p:spPr bwMode="auto">
          <a:xfrm>
            <a:off x="4837113" y="3962400"/>
            <a:ext cx="69850" cy="241300"/>
          </a:xfrm>
          <a:custGeom>
            <a:avLst/>
            <a:gdLst>
              <a:gd name="T0" fmla="*/ 2147483647 w 166"/>
              <a:gd name="T1" fmla="*/ 2147483647 h 456"/>
              <a:gd name="T2" fmla="*/ 2147483647 w 166"/>
              <a:gd name="T3" fmla="*/ 2147483647 h 456"/>
              <a:gd name="T4" fmla="*/ 2147483647 w 166"/>
              <a:gd name="T5" fmla="*/ 2147483647 h 456"/>
              <a:gd name="T6" fmla="*/ 2147483647 w 166"/>
              <a:gd name="T7" fmla="*/ 2147483647 h 456"/>
              <a:gd name="T8" fmla="*/ 2147483647 w 166"/>
              <a:gd name="T9" fmla="*/ 2147483647 h 456"/>
              <a:gd name="T10" fmla="*/ 2147483647 w 166"/>
              <a:gd name="T11" fmla="*/ 2147483647 h 456"/>
              <a:gd name="T12" fmla="*/ 2147483647 w 166"/>
              <a:gd name="T13" fmla="*/ 2147483647 h 456"/>
              <a:gd name="T14" fmla="*/ 2147483647 w 166"/>
              <a:gd name="T15" fmla="*/ 2147483647 h 456"/>
              <a:gd name="T16" fmla="*/ 2147483647 w 166"/>
              <a:gd name="T17" fmla="*/ 2147483647 h 456"/>
              <a:gd name="T18" fmla="*/ 2147483647 w 166"/>
              <a:gd name="T19" fmla="*/ 2147483647 h 456"/>
              <a:gd name="T20" fmla="*/ 2147483647 w 166"/>
              <a:gd name="T21" fmla="*/ 2147483647 h 456"/>
              <a:gd name="T22" fmla="*/ 2147483647 w 166"/>
              <a:gd name="T23" fmla="*/ 2147483647 h 456"/>
              <a:gd name="T24" fmla="*/ 2147483647 w 166"/>
              <a:gd name="T25" fmla="*/ 2147483647 h 456"/>
              <a:gd name="T26" fmla="*/ 2147483647 w 166"/>
              <a:gd name="T27" fmla="*/ 2147483647 h 456"/>
              <a:gd name="T28" fmla="*/ 2147483647 w 166"/>
              <a:gd name="T29" fmla="*/ 2147483647 h 456"/>
              <a:gd name="T30" fmla="*/ 2147483647 w 166"/>
              <a:gd name="T31" fmla="*/ 2147483647 h 456"/>
              <a:gd name="T32" fmla="*/ 2147483647 w 166"/>
              <a:gd name="T33" fmla="*/ 2147483647 h 456"/>
              <a:gd name="T34" fmla="*/ 2147483647 w 166"/>
              <a:gd name="T35" fmla="*/ 2147483647 h 456"/>
              <a:gd name="T36" fmla="*/ 2147483647 w 166"/>
              <a:gd name="T37" fmla="*/ 2147483647 h 456"/>
              <a:gd name="T38" fmla="*/ 2147483647 w 166"/>
              <a:gd name="T39" fmla="*/ 2147483647 h 456"/>
              <a:gd name="T40" fmla="*/ 2147483647 w 166"/>
              <a:gd name="T41" fmla="*/ 2147483647 h 456"/>
              <a:gd name="T42" fmla="*/ 2147483647 w 166"/>
              <a:gd name="T43" fmla="*/ 2147483647 h 456"/>
              <a:gd name="T44" fmla="*/ 2147483647 w 166"/>
              <a:gd name="T45" fmla="*/ 2147483647 h 456"/>
              <a:gd name="T46" fmla="*/ 2147483647 w 166"/>
              <a:gd name="T47" fmla="*/ 2147483647 h 456"/>
              <a:gd name="T48" fmla="*/ 2147483647 w 166"/>
              <a:gd name="T49" fmla="*/ 2147483647 h 456"/>
              <a:gd name="T50" fmla="*/ 2147483647 w 166"/>
              <a:gd name="T51" fmla="*/ 2147483647 h 456"/>
              <a:gd name="T52" fmla="*/ 2147483647 w 166"/>
              <a:gd name="T53" fmla="*/ 2147483647 h 456"/>
              <a:gd name="T54" fmla="*/ 2147483647 w 166"/>
              <a:gd name="T55" fmla="*/ 2147483647 h 456"/>
              <a:gd name="T56" fmla="*/ 2147483647 w 166"/>
              <a:gd name="T57" fmla="*/ 2147483647 h 456"/>
              <a:gd name="T58" fmla="*/ 2147483647 w 166"/>
              <a:gd name="T59" fmla="*/ 2147483647 h 456"/>
              <a:gd name="T60" fmla="*/ 2147483647 w 166"/>
              <a:gd name="T61" fmla="*/ 2147483647 h 456"/>
              <a:gd name="T62" fmla="*/ 2147483647 w 166"/>
              <a:gd name="T63" fmla="*/ 2147483647 h 456"/>
              <a:gd name="T64" fmla="*/ 2147483647 w 166"/>
              <a:gd name="T65" fmla="*/ 2147483647 h 456"/>
              <a:gd name="T66" fmla="*/ 2147483647 w 166"/>
              <a:gd name="T67" fmla="*/ 2147483647 h 456"/>
              <a:gd name="T68" fmla="*/ 2147483647 w 166"/>
              <a:gd name="T69" fmla="*/ 2147483647 h 456"/>
              <a:gd name="T70" fmla="*/ 2147483647 w 166"/>
              <a:gd name="T71" fmla="*/ 2147483647 h 456"/>
              <a:gd name="T72" fmla="*/ 2147483647 w 166"/>
              <a:gd name="T73" fmla="*/ 2147483647 h 456"/>
              <a:gd name="T74" fmla="*/ 2147483647 w 166"/>
              <a:gd name="T75" fmla="*/ 2147483647 h 456"/>
              <a:gd name="T76" fmla="*/ 2147483647 w 166"/>
              <a:gd name="T77" fmla="*/ 2147483647 h 456"/>
              <a:gd name="T78" fmla="*/ 2147483647 w 166"/>
              <a:gd name="T79" fmla="*/ 2147483647 h 456"/>
              <a:gd name="T80" fmla="*/ 2147483647 w 166"/>
              <a:gd name="T81" fmla="*/ 2147483647 h 456"/>
              <a:gd name="T82" fmla="*/ 2147483647 w 166"/>
              <a:gd name="T83" fmla="*/ 2147483647 h 456"/>
              <a:gd name="T84" fmla="*/ 2147483647 w 166"/>
              <a:gd name="T85" fmla="*/ 2147483647 h 456"/>
              <a:gd name="T86" fmla="*/ 2147483647 w 166"/>
              <a:gd name="T87" fmla="*/ 2147483647 h 456"/>
              <a:gd name="T88" fmla="*/ 2147483647 w 166"/>
              <a:gd name="T89" fmla="*/ 2147483647 h 456"/>
              <a:gd name="T90" fmla="*/ 2147483647 w 166"/>
              <a:gd name="T91" fmla="*/ 2147483647 h 456"/>
              <a:gd name="T92" fmla="*/ 2147483647 w 166"/>
              <a:gd name="T93" fmla="*/ 2147483647 h 456"/>
              <a:gd name="T94" fmla="*/ 2147483647 w 166"/>
              <a:gd name="T95" fmla="*/ 2147483647 h 456"/>
              <a:gd name="T96" fmla="*/ 2147483647 w 166"/>
              <a:gd name="T97" fmla="*/ 2147483647 h 456"/>
              <a:gd name="T98" fmla="*/ 2147483647 w 166"/>
              <a:gd name="T99" fmla="*/ 2147483647 h 456"/>
              <a:gd name="T100" fmla="*/ 2147483647 w 166"/>
              <a:gd name="T101" fmla="*/ 2147483647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6"/>
              <a:gd name="T154" fmla="*/ 0 h 456"/>
              <a:gd name="T155" fmla="*/ 166 w 166"/>
              <a:gd name="T156" fmla="*/ 456 h 4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FFC00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42" name="Freeform 475">
            <a:extLst>
              <a:ext uri="{FF2B5EF4-FFF2-40B4-BE49-F238E27FC236}">
                <a16:creationId xmlns:a16="http://schemas.microsoft.com/office/drawing/2014/main" id="{5C39537C-7697-40F8-976F-566CE283455B}"/>
              </a:ext>
            </a:extLst>
          </p:cNvPr>
          <p:cNvSpPr>
            <a:spLocks/>
          </p:cNvSpPr>
          <p:nvPr>
            <p:custDataLst>
              <p:tags r:id="rId313"/>
            </p:custDataLst>
          </p:nvPr>
        </p:nvSpPr>
        <p:spPr bwMode="auto">
          <a:xfrm>
            <a:off x="4329113" y="2533650"/>
            <a:ext cx="14287" cy="57150"/>
          </a:xfrm>
          <a:custGeom>
            <a:avLst/>
            <a:gdLst>
              <a:gd name="T0" fmla="*/ 2147483647 w 27"/>
              <a:gd name="T1" fmla="*/ 0 h 19"/>
              <a:gd name="T2" fmla="*/ 2147483647 w 27"/>
              <a:gd name="T3" fmla="*/ 2147483647 h 19"/>
              <a:gd name="T4" fmla="*/ 2147483647 w 27"/>
              <a:gd name="T5" fmla="*/ 2147483647 h 19"/>
              <a:gd name="T6" fmla="*/ 2147483647 w 27"/>
              <a:gd name="T7" fmla="*/ 2147483647 h 19"/>
              <a:gd name="T8" fmla="*/ 0 w 27"/>
              <a:gd name="T9" fmla="*/ 2147483647 h 19"/>
              <a:gd name="T10" fmla="*/ 2147483647 w 27"/>
              <a:gd name="T11" fmla="*/ 2147483647 h 19"/>
              <a:gd name="T12" fmla="*/ 2147483647 w 27"/>
              <a:gd name="T13" fmla="*/ 0 h 19"/>
              <a:gd name="T14" fmla="*/ 0 60000 65536"/>
              <a:gd name="T15" fmla="*/ 0 60000 65536"/>
              <a:gd name="T16" fmla="*/ 0 60000 65536"/>
              <a:gd name="T17" fmla="*/ 0 60000 65536"/>
              <a:gd name="T18" fmla="*/ 0 60000 65536"/>
              <a:gd name="T19" fmla="*/ 0 60000 65536"/>
              <a:gd name="T20" fmla="*/ 0 60000 65536"/>
              <a:gd name="T21" fmla="*/ 0 w 27"/>
              <a:gd name="T22" fmla="*/ 0 h 19"/>
              <a:gd name="T23" fmla="*/ 27 w 2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9">
                <a:moveTo>
                  <a:pt x="27" y="0"/>
                </a:moveTo>
                <a:lnTo>
                  <a:pt x="27" y="12"/>
                </a:lnTo>
                <a:lnTo>
                  <a:pt x="27" y="19"/>
                </a:lnTo>
                <a:lnTo>
                  <a:pt x="9" y="19"/>
                </a:lnTo>
                <a:lnTo>
                  <a:pt x="0" y="19"/>
                </a:lnTo>
                <a:lnTo>
                  <a:pt x="9" y="12"/>
                </a:lnTo>
                <a:lnTo>
                  <a:pt x="27"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43" name="Freeform 476">
            <a:extLst>
              <a:ext uri="{FF2B5EF4-FFF2-40B4-BE49-F238E27FC236}">
                <a16:creationId xmlns:a16="http://schemas.microsoft.com/office/drawing/2014/main" id="{3433EE8F-1892-45F0-A60F-C13BBAF10C12}"/>
              </a:ext>
            </a:extLst>
          </p:cNvPr>
          <p:cNvSpPr>
            <a:spLocks/>
          </p:cNvSpPr>
          <p:nvPr>
            <p:custDataLst>
              <p:tags r:id="rId314"/>
            </p:custDataLst>
          </p:nvPr>
        </p:nvSpPr>
        <p:spPr bwMode="auto">
          <a:xfrm>
            <a:off x="4648200" y="4154488"/>
            <a:ext cx="188913" cy="217487"/>
          </a:xfrm>
          <a:custGeom>
            <a:avLst/>
            <a:gdLst>
              <a:gd name="T0" fmla="*/ 2147483647 w 438"/>
              <a:gd name="T1" fmla="*/ 2147483647 h 406"/>
              <a:gd name="T2" fmla="*/ 2147483647 w 438"/>
              <a:gd name="T3" fmla="*/ 2147483647 h 406"/>
              <a:gd name="T4" fmla="*/ 2147483647 w 438"/>
              <a:gd name="T5" fmla="*/ 2147483647 h 406"/>
              <a:gd name="T6" fmla="*/ 2147483647 w 438"/>
              <a:gd name="T7" fmla="*/ 2147483647 h 406"/>
              <a:gd name="T8" fmla="*/ 2147483647 w 438"/>
              <a:gd name="T9" fmla="*/ 2147483647 h 406"/>
              <a:gd name="T10" fmla="*/ 2147483647 w 438"/>
              <a:gd name="T11" fmla="*/ 2147483647 h 406"/>
              <a:gd name="T12" fmla="*/ 2147483647 w 438"/>
              <a:gd name="T13" fmla="*/ 2147483647 h 406"/>
              <a:gd name="T14" fmla="*/ 2147483647 w 438"/>
              <a:gd name="T15" fmla="*/ 2147483647 h 406"/>
              <a:gd name="T16" fmla="*/ 2147483647 w 438"/>
              <a:gd name="T17" fmla="*/ 2147483647 h 406"/>
              <a:gd name="T18" fmla="*/ 2147483647 w 438"/>
              <a:gd name="T19" fmla="*/ 2147483647 h 406"/>
              <a:gd name="T20" fmla="*/ 2147483647 w 438"/>
              <a:gd name="T21" fmla="*/ 2147483647 h 406"/>
              <a:gd name="T22" fmla="*/ 2147483647 w 438"/>
              <a:gd name="T23" fmla="*/ 2147483647 h 406"/>
              <a:gd name="T24" fmla="*/ 2147483647 w 438"/>
              <a:gd name="T25" fmla="*/ 2147483647 h 406"/>
              <a:gd name="T26" fmla="*/ 2147483647 w 438"/>
              <a:gd name="T27" fmla="*/ 2147483647 h 406"/>
              <a:gd name="T28" fmla="*/ 2147483647 w 438"/>
              <a:gd name="T29" fmla="*/ 2147483647 h 406"/>
              <a:gd name="T30" fmla="*/ 2147483647 w 438"/>
              <a:gd name="T31" fmla="*/ 2147483647 h 406"/>
              <a:gd name="T32" fmla="*/ 2147483647 w 438"/>
              <a:gd name="T33" fmla="*/ 2147483647 h 406"/>
              <a:gd name="T34" fmla="*/ 2147483647 w 438"/>
              <a:gd name="T35" fmla="*/ 2147483647 h 406"/>
              <a:gd name="T36" fmla="*/ 2147483647 w 438"/>
              <a:gd name="T37" fmla="*/ 2147483647 h 406"/>
              <a:gd name="T38" fmla="*/ 2147483647 w 438"/>
              <a:gd name="T39" fmla="*/ 2147483647 h 406"/>
              <a:gd name="T40" fmla="*/ 2147483647 w 438"/>
              <a:gd name="T41" fmla="*/ 2147483647 h 406"/>
              <a:gd name="T42" fmla="*/ 2147483647 w 438"/>
              <a:gd name="T43" fmla="*/ 2147483647 h 406"/>
              <a:gd name="T44" fmla="*/ 2147483647 w 438"/>
              <a:gd name="T45" fmla="*/ 2147483647 h 406"/>
              <a:gd name="T46" fmla="*/ 2147483647 w 438"/>
              <a:gd name="T47" fmla="*/ 2147483647 h 406"/>
              <a:gd name="T48" fmla="*/ 2147483647 w 438"/>
              <a:gd name="T49" fmla="*/ 2147483647 h 406"/>
              <a:gd name="T50" fmla="*/ 2147483647 w 438"/>
              <a:gd name="T51" fmla="*/ 2147483647 h 406"/>
              <a:gd name="T52" fmla="*/ 2147483647 w 438"/>
              <a:gd name="T53" fmla="*/ 2147483647 h 406"/>
              <a:gd name="T54" fmla="*/ 2147483647 w 438"/>
              <a:gd name="T55" fmla="*/ 2147483647 h 406"/>
              <a:gd name="T56" fmla="*/ 2147483647 w 438"/>
              <a:gd name="T57" fmla="*/ 2147483647 h 406"/>
              <a:gd name="T58" fmla="*/ 2147483647 w 438"/>
              <a:gd name="T59" fmla="*/ 2147483647 h 406"/>
              <a:gd name="T60" fmla="*/ 2147483647 w 438"/>
              <a:gd name="T61" fmla="*/ 2147483647 h 406"/>
              <a:gd name="T62" fmla="*/ 2147483647 w 438"/>
              <a:gd name="T63" fmla="*/ 2147483647 h 406"/>
              <a:gd name="T64" fmla="*/ 0 w 438"/>
              <a:gd name="T65" fmla="*/ 2147483647 h 406"/>
              <a:gd name="T66" fmla="*/ 2147483647 w 438"/>
              <a:gd name="T67" fmla="*/ 2147483647 h 406"/>
              <a:gd name="T68" fmla="*/ 2147483647 w 438"/>
              <a:gd name="T69" fmla="*/ 2147483647 h 406"/>
              <a:gd name="T70" fmla="*/ 2147483647 w 438"/>
              <a:gd name="T71" fmla="*/ 2147483647 h 406"/>
              <a:gd name="T72" fmla="*/ 2147483647 w 438"/>
              <a:gd name="T73" fmla="*/ 2147483647 h 406"/>
              <a:gd name="T74" fmla="*/ 2147483647 w 438"/>
              <a:gd name="T75" fmla="*/ 2147483647 h 406"/>
              <a:gd name="T76" fmla="*/ 2147483647 w 438"/>
              <a:gd name="T77" fmla="*/ 2147483647 h 406"/>
              <a:gd name="T78" fmla="*/ 2147483647 w 438"/>
              <a:gd name="T79" fmla="*/ 2147483647 h 406"/>
              <a:gd name="T80" fmla="*/ 2147483647 w 438"/>
              <a:gd name="T81" fmla="*/ 2147483647 h 406"/>
              <a:gd name="T82" fmla="*/ 2147483647 w 438"/>
              <a:gd name="T83" fmla="*/ 2147483647 h 406"/>
              <a:gd name="T84" fmla="*/ 2147483647 w 438"/>
              <a:gd name="T85" fmla="*/ 2147483647 h 406"/>
              <a:gd name="T86" fmla="*/ 2147483647 w 438"/>
              <a:gd name="T87" fmla="*/ 2147483647 h 406"/>
              <a:gd name="T88" fmla="*/ 2147483647 w 438"/>
              <a:gd name="T89" fmla="*/ 2147483647 h 406"/>
              <a:gd name="T90" fmla="*/ 2147483647 w 438"/>
              <a:gd name="T91" fmla="*/ 2147483647 h 406"/>
              <a:gd name="T92" fmla="*/ 2147483647 w 438"/>
              <a:gd name="T93" fmla="*/ 2147483647 h 406"/>
              <a:gd name="T94" fmla="*/ 2147483647 w 438"/>
              <a:gd name="T95" fmla="*/ 2147483647 h 406"/>
              <a:gd name="T96" fmla="*/ 2147483647 w 438"/>
              <a:gd name="T97" fmla="*/ 2147483647 h 406"/>
              <a:gd name="T98" fmla="*/ 2147483647 w 438"/>
              <a:gd name="T99" fmla="*/ 2147483647 h 406"/>
              <a:gd name="T100" fmla="*/ 2147483647 w 438"/>
              <a:gd name="T101" fmla="*/ 2147483647 h 406"/>
              <a:gd name="T102" fmla="*/ 2147483647 w 438"/>
              <a:gd name="T103" fmla="*/ 2147483647 h 406"/>
              <a:gd name="T104" fmla="*/ 2147483647 w 438"/>
              <a:gd name="T105" fmla="*/ 2147483647 h 406"/>
              <a:gd name="T106" fmla="*/ 2147483647 w 438"/>
              <a:gd name="T107" fmla="*/ 2147483647 h 406"/>
              <a:gd name="T108" fmla="*/ 2147483647 w 438"/>
              <a:gd name="T109" fmla="*/ 2147483647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8"/>
              <a:gd name="T166" fmla="*/ 0 h 406"/>
              <a:gd name="T167" fmla="*/ 438 w 438"/>
              <a:gd name="T168" fmla="*/ 406 h 4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FFC00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44" name="Freeform 477">
            <a:extLst>
              <a:ext uri="{FF2B5EF4-FFF2-40B4-BE49-F238E27FC236}">
                <a16:creationId xmlns:a16="http://schemas.microsoft.com/office/drawing/2014/main" id="{2F37A32C-9B80-4964-A6B7-407652552919}"/>
              </a:ext>
            </a:extLst>
          </p:cNvPr>
          <p:cNvSpPr>
            <a:spLocks/>
          </p:cNvSpPr>
          <p:nvPr>
            <p:custDataLst>
              <p:tags r:id="rId315"/>
            </p:custDataLst>
          </p:nvPr>
        </p:nvSpPr>
        <p:spPr bwMode="auto">
          <a:xfrm>
            <a:off x="4560888" y="3930650"/>
            <a:ext cx="293687" cy="300038"/>
          </a:xfrm>
          <a:custGeom>
            <a:avLst/>
            <a:gdLst>
              <a:gd name="T0" fmla="*/ 2147483647 w 678"/>
              <a:gd name="T1" fmla="*/ 2147483647 h 574"/>
              <a:gd name="T2" fmla="*/ 2147483647 w 678"/>
              <a:gd name="T3" fmla="*/ 2147483647 h 574"/>
              <a:gd name="T4" fmla="*/ 2147483647 w 678"/>
              <a:gd name="T5" fmla="*/ 2147483647 h 574"/>
              <a:gd name="T6" fmla="*/ 2147483647 w 678"/>
              <a:gd name="T7" fmla="*/ 2147483647 h 574"/>
              <a:gd name="T8" fmla="*/ 2147483647 w 678"/>
              <a:gd name="T9" fmla="*/ 2147483647 h 574"/>
              <a:gd name="T10" fmla="*/ 2147483647 w 678"/>
              <a:gd name="T11" fmla="*/ 2147483647 h 574"/>
              <a:gd name="T12" fmla="*/ 2147483647 w 678"/>
              <a:gd name="T13" fmla="*/ 2147483647 h 574"/>
              <a:gd name="T14" fmla="*/ 2147483647 w 678"/>
              <a:gd name="T15" fmla="*/ 2147483647 h 574"/>
              <a:gd name="T16" fmla="*/ 2147483647 w 678"/>
              <a:gd name="T17" fmla="*/ 2147483647 h 574"/>
              <a:gd name="T18" fmla="*/ 2147483647 w 678"/>
              <a:gd name="T19" fmla="*/ 2147483647 h 574"/>
              <a:gd name="T20" fmla="*/ 2147483647 w 678"/>
              <a:gd name="T21" fmla="*/ 2147483647 h 574"/>
              <a:gd name="T22" fmla="*/ 2147483647 w 678"/>
              <a:gd name="T23" fmla="*/ 2147483647 h 574"/>
              <a:gd name="T24" fmla="*/ 2147483647 w 678"/>
              <a:gd name="T25" fmla="*/ 2147483647 h 574"/>
              <a:gd name="T26" fmla="*/ 2147483647 w 678"/>
              <a:gd name="T27" fmla="*/ 2147483647 h 574"/>
              <a:gd name="T28" fmla="*/ 2147483647 w 678"/>
              <a:gd name="T29" fmla="*/ 2147483647 h 574"/>
              <a:gd name="T30" fmla="*/ 2147483647 w 678"/>
              <a:gd name="T31" fmla="*/ 2147483647 h 574"/>
              <a:gd name="T32" fmla="*/ 2147483647 w 678"/>
              <a:gd name="T33" fmla="*/ 2147483647 h 574"/>
              <a:gd name="T34" fmla="*/ 2147483647 w 678"/>
              <a:gd name="T35" fmla="*/ 2147483647 h 574"/>
              <a:gd name="T36" fmla="*/ 2147483647 w 678"/>
              <a:gd name="T37" fmla="*/ 2147483647 h 574"/>
              <a:gd name="T38" fmla="*/ 2147483647 w 678"/>
              <a:gd name="T39" fmla="*/ 2147483647 h 574"/>
              <a:gd name="T40" fmla="*/ 2147483647 w 678"/>
              <a:gd name="T41" fmla="*/ 2147483647 h 574"/>
              <a:gd name="T42" fmla="*/ 2147483647 w 678"/>
              <a:gd name="T43" fmla="*/ 2147483647 h 574"/>
              <a:gd name="T44" fmla="*/ 2147483647 w 678"/>
              <a:gd name="T45" fmla="*/ 2147483647 h 574"/>
              <a:gd name="T46" fmla="*/ 2147483647 w 678"/>
              <a:gd name="T47" fmla="*/ 2147483647 h 574"/>
              <a:gd name="T48" fmla="*/ 2147483647 w 678"/>
              <a:gd name="T49" fmla="*/ 2147483647 h 574"/>
              <a:gd name="T50" fmla="*/ 2147483647 w 678"/>
              <a:gd name="T51" fmla="*/ 2147483647 h 574"/>
              <a:gd name="T52" fmla="*/ 2147483647 w 678"/>
              <a:gd name="T53" fmla="*/ 2147483647 h 574"/>
              <a:gd name="T54" fmla="*/ 2147483647 w 678"/>
              <a:gd name="T55" fmla="*/ 2147483647 h 574"/>
              <a:gd name="T56" fmla="*/ 2147483647 w 678"/>
              <a:gd name="T57" fmla="*/ 2147483647 h 574"/>
              <a:gd name="T58" fmla="*/ 2147483647 w 678"/>
              <a:gd name="T59" fmla="*/ 2147483647 h 574"/>
              <a:gd name="T60" fmla="*/ 2147483647 w 678"/>
              <a:gd name="T61" fmla="*/ 2147483647 h 574"/>
              <a:gd name="T62" fmla="*/ 2147483647 w 678"/>
              <a:gd name="T63" fmla="*/ 2147483647 h 574"/>
              <a:gd name="T64" fmla="*/ 0 w 678"/>
              <a:gd name="T65" fmla="*/ 2147483647 h 574"/>
              <a:gd name="T66" fmla="*/ 2147483647 w 678"/>
              <a:gd name="T67" fmla="*/ 2147483647 h 574"/>
              <a:gd name="T68" fmla="*/ 2147483647 w 678"/>
              <a:gd name="T69" fmla="*/ 2147483647 h 574"/>
              <a:gd name="T70" fmla="*/ 2147483647 w 678"/>
              <a:gd name="T71" fmla="*/ 2147483647 h 574"/>
              <a:gd name="T72" fmla="*/ 2147483647 w 678"/>
              <a:gd name="T73" fmla="*/ 2147483647 h 574"/>
              <a:gd name="T74" fmla="*/ 2147483647 w 678"/>
              <a:gd name="T75" fmla="*/ 2147483647 h 574"/>
              <a:gd name="T76" fmla="*/ 2147483647 w 678"/>
              <a:gd name="T77" fmla="*/ 2147483647 h 574"/>
              <a:gd name="T78" fmla="*/ 2147483647 w 678"/>
              <a:gd name="T79" fmla="*/ 2147483647 h 574"/>
              <a:gd name="T80" fmla="*/ 2147483647 w 678"/>
              <a:gd name="T81" fmla="*/ 2147483647 h 574"/>
              <a:gd name="T82" fmla="*/ 2147483647 w 678"/>
              <a:gd name="T83" fmla="*/ 2147483647 h 574"/>
              <a:gd name="T84" fmla="*/ 2147483647 w 678"/>
              <a:gd name="T85" fmla="*/ 2147483647 h 574"/>
              <a:gd name="T86" fmla="*/ 2147483647 w 678"/>
              <a:gd name="T87" fmla="*/ 2147483647 h 574"/>
              <a:gd name="T88" fmla="*/ 2147483647 w 678"/>
              <a:gd name="T89" fmla="*/ 2147483647 h 574"/>
              <a:gd name="T90" fmla="*/ 2147483647 w 678"/>
              <a:gd name="T91" fmla="*/ 2147483647 h 574"/>
              <a:gd name="T92" fmla="*/ 2147483647 w 678"/>
              <a:gd name="T93" fmla="*/ 2147483647 h 574"/>
              <a:gd name="T94" fmla="*/ 2147483647 w 678"/>
              <a:gd name="T95" fmla="*/ 2147483647 h 574"/>
              <a:gd name="T96" fmla="*/ 2147483647 w 678"/>
              <a:gd name="T97" fmla="*/ 2147483647 h 574"/>
              <a:gd name="T98" fmla="*/ 2147483647 w 678"/>
              <a:gd name="T99" fmla="*/ 2147483647 h 574"/>
              <a:gd name="T100" fmla="*/ 2147483647 w 678"/>
              <a:gd name="T101" fmla="*/ 2147483647 h 574"/>
              <a:gd name="T102" fmla="*/ 2147483647 w 678"/>
              <a:gd name="T103" fmla="*/ 2147483647 h 574"/>
              <a:gd name="T104" fmla="*/ 2147483647 w 678"/>
              <a:gd name="T105" fmla="*/ 2147483647 h 574"/>
              <a:gd name="T106" fmla="*/ 2147483647 w 678"/>
              <a:gd name="T107" fmla="*/ 2147483647 h 574"/>
              <a:gd name="T108" fmla="*/ 2147483647 w 678"/>
              <a:gd name="T109" fmla="*/ 2147483647 h 574"/>
              <a:gd name="T110" fmla="*/ 2147483647 w 678"/>
              <a:gd name="T111" fmla="*/ 2147483647 h 574"/>
              <a:gd name="T112" fmla="*/ 2147483647 w 678"/>
              <a:gd name="T113" fmla="*/ 2147483647 h 574"/>
              <a:gd name="T114" fmla="*/ 2147483647 w 678"/>
              <a:gd name="T115" fmla="*/ 2147483647 h 574"/>
              <a:gd name="T116" fmla="*/ 2147483647 w 678"/>
              <a:gd name="T117" fmla="*/ 2147483647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8"/>
              <a:gd name="T178" fmla="*/ 0 h 574"/>
              <a:gd name="T179" fmla="*/ 678 w 678"/>
              <a:gd name="T180" fmla="*/ 574 h 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FFC00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45" name="Freeform 478">
            <a:extLst>
              <a:ext uri="{FF2B5EF4-FFF2-40B4-BE49-F238E27FC236}">
                <a16:creationId xmlns:a16="http://schemas.microsoft.com/office/drawing/2014/main" id="{12D22A05-B968-41FC-A2D7-8F030149CDF4}"/>
              </a:ext>
            </a:extLst>
          </p:cNvPr>
          <p:cNvSpPr>
            <a:spLocks/>
          </p:cNvSpPr>
          <p:nvPr>
            <p:custDataLst>
              <p:tags r:id="rId316"/>
            </p:custDataLst>
          </p:nvPr>
        </p:nvSpPr>
        <p:spPr bwMode="auto">
          <a:xfrm>
            <a:off x="4297363" y="4203700"/>
            <a:ext cx="350837" cy="381000"/>
          </a:xfrm>
          <a:custGeom>
            <a:avLst/>
            <a:gdLst>
              <a:gd name="T0" fmla="*/ 2147483647 w 810"/>
              <a:gd name="T1" fmla="*/ 2147483647 h 727"/>
              <a:gd name="T2" fmla="*/ 2147483647 w 810"/>
              <a:gd name="T3" fmla="*/ 2147483647 h 727"/>
              <a:gd name="T4" fmla="*/ 2147483647 w 810"/>
              <a:gd name="T5" fmla="*/ 2147483647 h 727"/>
              <a:gd name="T6" fmla="*/ 2147483647 w 810"/>
              <a:gd name="T7" fmla="*/ 2147483647 h 727"/>
              <a:gd name="T8" fmla="*/ 2147483647 w 810"/>
              <a:gd name="T9" fmla="*/ 2147483647 h 727"/>
              <a:gd name="T10" fmla="*/ 2147483647 w 810"/>
              <a:gd name="T11" fmla="*/ 2147483647 h 727"/>
              <a:gd name="T12" fmla="*/ 2147483647 w 810"/>
              <a:gd name="T13" fmla="*/ 2147483647 h 727"/>
              <a:gd name="T14" fmla="*/ 2147483647 w 810"/>
              <a:gd name="T15" fmla="*/ 2147483647 h 727"/>
              <a:gd name="T16" fmla="*/ 2147483647 w 810"/>
              <a:gd name="T17" fmla="*/ 0 h 727"/>
              <a:gd name="T18" fmla="*/ 2147483647 w 810"/>
              <a:gd name="T19" fmla="*/ 2147483647 h 727"/>
              <a:gd name="T20" fmla="*/ 2147483647 w 810"/>
              <a:gd name="T21" fmla="*/ 2147483647 h 727"/>
              <a:gd name="T22" fmla="*/ 0 w 810"/>
              <a:gd name="T23" fmla="*/ 2147483647 h 727"/>
              <a:gd name="T24" fmla="*/ 2147483647 w 810"/>
              <a:gd name="T25" fmla="*/ 2147483647 h 727"/>
              <a:gd name="T26" fmla="*/ 2147483647 w 810"/>
              <a:gd name="T27" fmla="*/ 2147483647 h 727"/>
              <a:gd name="T28" fmla="*/ 2147483647 w 810"/>
              <a:gd name="T29" fmla="*/ 2147483647 h 727"/>
              <a:gd name="T30" fmla="*/ 2147483647 w 810"/>
              <a:gd name="T31" fmla="*/ 2147483647 h 727"/>
              <a:gd name="T32" fmla="*/ 2147483647 w 810"/>
              <a:gd name="T33" fmla="*/ 2147483647 h 727"/>
              <a:gd name="T34" fmla="*/ 2147483647 w 810"/>
              <a:gd name="T35" fmla="*/ 2147483647 h 727"/>
              <a:gd name="T36" fmla="*/ 2147483647 w 810"/>
              <a:gd name="T37" fmla="*/ 2147483647 h 727"/>
              <a:gd name="T38" fmla="*/ 2147483647 w 810"/>
              <a:gd name="T39" fmla="*/ 2147483647 h 727"/>
              <a:gd name="T40" fmla="*/ 2147483647 w 810"/>
              <a:gd name="T41" fmla="*/ 2147483647 h 727"/>
              <a:gd name="T42" fmla="*/ 2147483647 w 810"/>
              <a:gd name="T43" fmla="*/ 2147483647 h 727"/>
              <a:gd name="T44" fmla="*/ 2147483647 w 810"/>
              <a:gd name="T45" fmla="*/ 2147483647 h 727"/>
              <a:gd name="T46" fmla="*/ 2147483647 w 810"/>
              <a:gd name="T47" fmla="*/ 2147483647 h 727"/>
              <a:gd name="T48" fmla="*/ 2147483647 w 810"/>
              <a:gd name="T49" fmla="*/ 2147483647 h 727"/>
              <a:gd name="T50" fmla="*/ 2147483647 w 810"/>
              <a:gd name="T51" fmla="*/ 2147483647 h 727"/>
              <a:gd name="T52" fmla="*/ 2147483647 w 810"/>
              <a:gd name="T53" fmla="*/ 2147483647 h 727"/>
              <a:gd name="T54" fmla="*/ 2147483647 w 810"/>
              <a:gd name="T55" fmla="*/ 2147483647 h 727"/>
              <a:gd name="T56" fmla="*/ 2147483647 w 810"/>
              <a:gd name="T57" fmla="*/ 2147483647 h 727"/>
              <a:gd name="T58" fmla="*/ 2147483647 w 810"/>
              <a:gd name="T59" fmla="*/ 2147483647 h 727"/>
              <a:gd name="T60" fmla="*/ 2147483647 w 810"/>
              <a:gd name="T61" fmla="*/ 2147483647 h 727"/>
              <a:gd name="T62" fmla="*/ 2147483647 w 810"/>
              <a:gd name="T63" fmla="*/ 2147483647 h 727"/>
              <a:gd name="T64" fmla="*/ 2147483647 w 810"/>
              <a:gd name="T65" fmla="*/ 2147483647 h 727"/>
              <a:gd name="T66" fmla="*/ 2147483647 w 810"/>
              <a:gd name="T67" fmla="*/ 2147483647 h 727"/>
              <a:gd name="T68" fmla="*/ 2147483647 w 810"/>
              <a:gd name="T69" fmla="*/ 2147483647 h 727"/>
              <a:gd name="T70" fmla="*/ 2147483647 w 810"/>
              <a:gd name="T71" fmla="*/ 2147483647 h 727"/>
              <a:gd name="T72" fmla="*/ 2147483647 w 810"/>
              <a:gd name="T73" fmla="*/ 2147483647 h 727"/>
              <a:gd name="T74" fmla="*/ 2147483647 w 810"/>
              <a:gd name="T75" fmla="*/ 2147483647 h 727"/>
              <a:gd name="T76" fmla="*/ 2147483647 w 810"/>
              <a:gd name="T77" fmla="*/ 2147483647 h 727"/>
              <a:gd name="T78" fmla="*/ 2147483647 w 810"/>
              <a:gd name="T79" fmla="*/ 2147483647 h 727"/>
              <a:gd name="T80" fmla="*/ 2147483647 w 810"/>
              <a:gd name="T81" fmla="*/ 2147483647 h 727"/>
              <a:gd name="T82" fmla="*/ 2147483647 w 810"/>
              <a:gd name="T83" fmla="*/ 2147483647 h 727"/>
              <a:gd name="T84" fmla="*/ 2147483647 w 810"/>
              <a:gd name="T85" fmla="*/ 2147483647 h 727"/>
              <a:gd name="T86" fmla="*/ 2147483647 w 810"/>
              <a:gd name="T87" fmla="*/ 2147483647 h 727"/>
              <a:gd name="T88" fmla="*/ 2147483647 w 810"/>
              <a:gd name="T89" fmla="*/ 2147483647 h 727"/>
              <a:gd name="T90" fmla="*/ 2147483647 w 810"/>
              <a:gd name="T91" fmla="*/ 2147483647 h 727"/>
              <a:gd name="T92" fmla="*/ 2147483647 w 810"/>
              <a:gd name="T93" fmla="*/ 2147483647 h 727"/>
              <a:gd name="T94" fmla="*/ 2147483647 w 810"/>
              <a:gd name="T95" fmla="*/ 2147483647 h 727"/>
              <a:gd name="T96" fmla="*/ 2147483647 w 810"/>
              <a:gd name="T97" fmla="*/ 2147483647 h 727"/>
              <a:gd name="T98" fmla="*/ 2147483647 w 810"/>
              <a:gd name="T99" fmla="*/ 2147483647 h 727"/>
              <a:gd name="T100" fmla="*/ 2147483647 w 810"/>
              <a:gd name="T101" fmla="*/ 2147483647 h 727"/>
              <a:gd name="T102" fmla="*/ 2147483647 w 810"/>
              <a:gd name="T103" fmla="*/ 2147483647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10"/>
              <a:gd name="T157" fmla="*/ 0 h 727"/>
              <a:gd name="T158" fmla="*/ 810 w 810"/>
              <a:gd name="T159" fmla="*/ 727 h 72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FFC00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46" name="Freeform 479">
            <a:extLst>
              <a:ext uri="{FF2B5EF4-FFF2-40B4-BE49-F238E27FC236}">
                <a16:creationId xmlns:a16="http://schemas.microsoft.com/office/drawing/2014/main" id="{059F7886-1F86-430A-AF0D-5C51D19F628F}"/>
              </a:ext>
            </a:extLst>
          </p:cNvPr>
          <p:cNvSpPr>
            <a:spLocks/>
          </p:cNvSpPr>
          <p:nvPr>
            <p:custDataLst>
              <p:tags r:id="rId317"/>
            </p:custDataLst>
          </p:nvPr>
        </p:nvSpPr>
        <p:spPr bwMode="auto">
          <a:xfrm>
            <a:off x="3576638" y="3133725"/>
            <a:ext cx="161925" cy="141288"/>
          </a:xfrm>
          <a:custGeom>
            <a:avLst/>
            <a:gdLst>
              <a:gd name="T0" fmla="*/ 2147483647 w 365"/>
              <a:gd name="T1" fmla="*/ 2147483647 h 271"/>
              <a:gd name="T2" fmla="*/ 2147483647 w 365"/>
              <a:gd name="T3" fmla="*/ 2147483647 h 271"/>
              <a:gd name="T4" fmla="*/ 2147483647 w 365"/>
              <a:gd name="T5" fmla="*/ 2147483647 h 271"/>
              <a:gd name="T6" fmla="*/ 2147483647 w 365"/>
              <a:gd name="T7" fmla="*/ 2147483647 h 271"/>
              <a:gd name="T8" fmla="*/ 2147483647 w 365"/>
              <a:gd name="T9" fmla="*/ 2147483647 h 271"/>
              <a:gd name="T10" fmla="*/ 2147483647 w 365"/>
              <a:gd name="T11" fmla="*/ 2147483647 h 271"/>
              <a:gd name="T12" fmla="*/ 2147483647 w 365"/>
              <a:gd name="T13" fmla="*/ 2147483647 h 271"/>
              <a:gd name="T14" fmla="*/ 2147483647 w 365"/>
              <a:gd name="T15" fmla="*/ 2147483647 h 271"/>
              <a:gd name="T16" fmla="*/ 2147483647 w 365"/>
              <a:gd name="T17" fmla="*/ 2147483647 h 271"/>
              <a:gd name="T18" fmla="*/ 2147483647 w 365"/>
              <a:gd name="T19" fmla="*/ 2147483647 h 271"/>
              <a:gd name="T20" fmla="*/ 2147483647 w 365"/>
              <a:gd name="T21" fmla="*/ 2147483647 h 271"/>
              <a:gd name="T22" fmla="*/ 2147483647 w 365"/>
              <a:gd name="T23" fmla="*/ 2147483647 h 271"/>
              <a:gd name="T24" fmla="*/ 2147483647 w 365"/>
              <a:gd name="T25" fmla="*/ 2147483647 h 271"/>
              <a:gd name="T26" fmla="*/ 2147483647 w 365"/>
              <a:gd name="T27" fmla="*/ 2147483647 h 271"/>
              <a:gd name="T28" fmla="*/ 2147483647 w 365"/>
              <a:gd name="T29" fmla="*/ 2147483647 h 271"/>
              <a:gd name="T30" fmla="*/ 2147483647 w 365"/>
              <a:gd name="T31" fmla="*/ 2147483647 h 271"/>
              <a:gd name="T32" fmla="*/ 2147483647 w 365"/>
              <a:gd name="T33" fmla="*/ 2147483647 h 271"/>
              <a:gd name="T34" fmla="*/ 2147483647 w 365"/>
              <a:gd name="T35" fmla="*/ 2147483647 h 271"/>
              <a:gd name="T36" fmla="*/ 2147483647 w 365"/>
              <a:gd name="T37" fmla="*/ 2147483647 h 271"/>
              <a:gd name="T38" fmla="*/ 2147483647 w 365"/>
              <a:gd name="T39" fmla="*/ 2147483647 h 271"/>
              <a:gd name="T40" fmla="*/ 2147483647 w 365"/>
              <a:gd name="T41" fmla="*/ 2147483647 h 271"/>
              <a:gd name="T42" fmla="*/ 2147483647 w 365"/>
              <a:gd name="T43" fmla="*/ 2147483647 h 271"/>
              <a:gd name="T44" fmla="*/ 2147483647 w 365"/>
              <a:gd name="T45" fmla="*/ 2147483647 h 271"/>
              <a:gd name="T46" fmla="*/ 2147483647 w 365"/>
              <a:gd name="T47" fmla="*/ 2147483647 h 271"/>
              <a:gd name="T48" fmla="*/ 2147483647 w 365"/>
              <a:gd name="T49" fmla="*/ 2147483647 h 271"/>
              <a:gd name="T50" fmla="*/ 2147483647 w 365"/>
              <a:gd name="T51" fmla="*/ 2147483647 h 271"/>
              <a:gd name="T52" fmla="*/ 2147483647 w 365"/>
              <a:gd name="T53" fmla="*/ 2147483647 h 271"/>
              <a:gd name="T54" fmla="*/ 2147483647 w 365"/>
              <a:gd name="T55" fmla="*/ 2147483647 h 271"/>
              <a:gd name="T56" fmla="*/ 2147483647 w 365"/>
              <a:gd name="T57" fmla="*/ 2147483647 h 271"/>
              <a:gd name="T58" fmla="*/ 2147483647 w 365"/>
              <a:gd name="T59" fmla="*/ 2147483647 h 271"/>
              <a:gd name="T60" fmla="*/ 2147483647 w 365"/>
              <a:gd name="T61" fmla="*/ 2147483647 h 271"/>
              <a:gd name="T62" fmla="*/ 2147483647 w 365"/>
              <a:gd name="T63" fmla="*/ 2147483647 h 271"/>
              <a:gd name="T64" fmla="*/ 0 w 365"/>
              <a:gd name="T65" fmla="*/ 2147483647 h 271"/>
              <a:gd name="T66" fmla="*/ 2147483647 w 365"/>
              <a:gd name="T67" fmla="*/ 2147483647 h 271"/>
              <a:gd name="T68" fmla="*/ 2147483647 w 365"/>
              <a:gd name="T69" fmla="*/ 2147483647 h 271"/>
              <a:gd name="T70" fmla="*/ 2147483647 w 365"/>
              <a:gd name="T71" fmla="*/ 2147483647 h 271"/>
              <a:gd name="T72" fmla="*/ 2147483647 w 365"/>
              <a:gd name="T73" fmla="*/ 2147483647 h 271"/>
              <a:gd name="T74" fmla="*/ 2147483647 w 365"/>
              <a:gd name="T75" fmla="*/ 2147483647 h 271"/>
              <a:gd name="T76" fmla="*/ 2147483647 w 365"/>
              <a:gd name="T77" fmla="*/ 2147483647 h 271"/>
              <a:gd name="T78" fmla="*/ 2147483647 w 365"/>
              <a:gd name="T79" fmla="*/ 2147483647 h 271"/>
              <a:gd name="T80" fmla="*/ 2147483647 w 365"/>
              <a:gd name="T81" fmla="*/ 2147483647 h 271"/>
              <a:gd name="T82" fmla="*/ 2147483647 w 365"/>
              <a:gd name="T83" fmla="*/ 2147483647 h 271"/>
              <a:gd name="T84" fmla="*/ 2147483647 w 365"/>
              <a:gd name="T85" fmla="*/ 0 h 271"/>
              <a:gd name="T86" fmla="*/ 2147483647 w 365"/>
              <a:gd name="T87" fmla="*/ 2147483647 h 271"/>
              <a:gd name="T88" fmla="*/ 2147483647 w 365"/>
              <a:gd name="T89" fmla="*/ 2147483647 h 271"/>
              <a:gd name="T90" fmla="*/ 2147483647 w 365"/>
              <a:gd name="T91" fmla="*/ 2147483647 h 271"/>
              <a:gd name="T92" fmla="*/ 2147483647 w 365"/>
              <a:gd name="T93" fmla="*/ 2147483647 h 271"/>
              <a:gd name="T94" fmla="*/ 2147483647 w 365"/>
              <a:gd name="T95" fmla="*/ 2147483647 h 271"/>
              <a:gd name="T96" fmla="*/ 2147483647 w 365"/>
              <a:gd name="T97" fmla="*/ 2147483647 h 271"/>
              <a:gd name="T98" fmla="*/ 2147483647 w 365"/>
              <a:gd name="T99" fmla="*/ 2147483647 h 271"/>
              <a:gd name="T100" fmla="*/ 2147483647 w 365"/>
              <a:gd name="T101" fmla="*/ 2147483647 h 271"/>
              <a:gd name="T102" fmla="*/ 2147483647 w 365"/>
              <a:gd name="T103" fmla="*/ 2147483647 h 271"/>
              <a:gd name="T104" fmla="*/ 2147483647 w 365"/>
              <a:gd name="T105" fmla="*/ 2147483647 h 271"/>
              <a:gd name="T106" fmla="*/ 2147483647 w 365"/>
              <a:gd name="T107" fmla="*/ 2147483647 h 271"/>
              <a:gd name="T108" fmla="*/ 2147483647 w 365"/>
              <a:gd name="T109" fmla="*/ 2147483647 h 271"/>
              <a:gd name="T110" fmla="*/ 2147483647 w 365"/>
              <a:gd name="T111" fmla="*/ 2147483647 h 271"/>
              <a:gd name="T112" fmla="*/ 2147483647 w 365"/>
              <a:gd name="T113" fmla="*/ 2147483647 h 271"/>
              <a:gd name="T114" fmla="*/ 2147483647 w 365"/>
              <a:gd name="T115" fmla="*/ 2147483647 h 271"/>
              <a:gd name="T116" fmla="*/ 2147483647 w 365"/>
              <a:gd name="T117" fmla="*/ 2147483647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5"/>
              <a:gd name="T178" fmla="*/ 0 h 271"/>
              <a:gd name="T179" fmla="*/ 365 w 365"/>
              <a:gd name="T180" fmla="*/ 271 h 27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47" name="Freeform 480">
            <a:extLst>
              <a:ext uri="{FF2B5EF4-FFF2-40B4-BE49-F238E27FC236}">
                <a16:creationId xmlns:a16="http://schemas.microsoft.com/office/drawing/2014/main" id="{2AA29A43-B307-465B-9711-AB58D65C704C}"/>
              </a:ext>
            </a:extLst>
          </p:cNvPr>
          <p:cNvSpPr>
            <a:spLocks/>
          </p:cNvSpPr>
          <p:nvPr>
            <p:custDataLst>
              <p:tags r:id="rId318"/>
            </p:custDataLst>
          </p:nvPr>
        </p:nvSpPr>
        <p:spPr bwMode="auto">
          <a:xfrm>
            <a:off x="4749800" y="3695700"/>
            <a:ext cx="269875" cy="334963"/>
          </a:xfrm>
          <a:custGeom>
            <a:avLst/>
            <a:gdLst>
              <a:gd name="T0" fmla="*/ 2147483647 w 624"/>
              <a:gd name="T1" fmla="*/ 2147483647 h 640"/>
              <a:gd name="T2" fmla="*/ 2147483647 w 624"/>
              <a:gd name="T3" fmla="*/ 2147483647 h 640"/>
              <a:gd name="T4" fmla="*/ 2147483647 w 624"/>
              <a:gd name="T5" fmla="*/ 2147483647 h 640"/>
              <a:gd name="T6" fmla="*/ 2147483647 w 624"/>
              <a:gd name="T7" fmla="*/ 2147483647 h 640"/>
              <a:gd name="T8" fmla="*/ 2147483647 w 624"/>
              <a:gd name="T9" fmla="*/ 2147483647 h 640"/>
              <a:gd name="T10" fmla="*/ 2147483647 w 624"/>
              <a:gd name="T11" fmla="*/ 2147483647 h 640"/>
              <a:gd name="T12" fmla="*/ 2147483647 w 624"/>
              <a:gd name="T13" fmla="*/ 2147483647 h 640"/>
              <a:gd name="T14" fmla="*/ 2147483647 w 624"/>
              <a:gd name="T15" fmla="*/ 2147483647 h 640"/>
              <a:gd name="T16" fmla="*/ 2147483647 w 624"/>
              <a:gd name="T17" fmla="*/ 2147483647 h 640"/>
              <a:gd name="T18" fmla="*/ 2147483647 w 624"/>
              <a:gd name="T19" fmla="*/ 2147483647 h 640"/>
              <a:gd name="T20" fmla="*/ 2147483647 w 624"/>
              <a:gd name="T21" fmla="*/ 2147483647 h 640"/>
              <a:gd name="T22" fmla="*/ 2147483647 w 624"/>
              <a:gd name="T23" fmla="*/ 2147483647 h 640"/>
              <a:gd name="T24" fmla="*/ 2147483647 w 624"/>
              <a:gd name="T25" fmla="*/ 2147483647 h 640"/>
              <a:gd name="T26" fmla="*/ 2147483647 w 624"/>
              <a:gd name="T27" fmla="*/ 2147483647 h 640"/>
              <a:gd name="T28" fmla="*/ 2147483647 w 624"/>
              <a:gd name="T29" fmla="*/ 2147483647 h 640"/>
              <a:gd name="T30" fmla="*/ 2147483647 w 624"/>
              <a:gd name="T31" fmla="*/ 2147483647 h 640"/>
              <a:gd name="T32" fmla="*/ 2147483647 w 624"/>
              <a:gd name="T33" fmla="*/ 2147483647 h 640"/>
              <a:gd name="T34" fmla="*/ 2147483647 w 624"/>
              <a:gd name="T35" fmla="*/ 2147483647 h 640"/>
              <a:gd name="T36" fmla="*/ 2147483647 w 624"/>
              <a:gd name="T37" fmla="*/ 2147483647 h 640"/>
              <a:gd name="T38" fmla="*/ 2147483647 w 624"/>
              <a:gd name="T39" fmla="*/ 2147483647 h 640"/>
              <a:gd name="T40" fmla="*/ 2147483647 w 624"/>
              <a:gd name="T41" fmla="*/ 2147483647 h 640"/>
              <a:gd name="T42" fmla="*/ 2147483647 w 624"/>
              <a:gd name="T43" fmla="*/ 2147483647 h 640"/>
              <a:gd name="T44" fmla="*/ 2147483647 w 624"/>
              <a:gd name="T45" fmla="*/ 2147483647 h 640"/>
              <a:gd name="T46" fmla="*/ 2147483647 w 624"/>
              <a:gd name="T47" fmla="*/ 2147483647 h 640"/>
              <a:gd name="T48" fmla="*/ 2147483647 w 624"/>
              <a:gd name="T49" fmla="*/ 2147483647 h 640"/>
              <a:gd name="T50" fmla="*/ 2147483647 w 624"/>
              <a:gd name="T51" fmla="*/ 2147483647 h 640"/>
              <a:gd name="T52" fmla="*/ 2147483647 w 624"/>
              <a:gd name="T53" fmla="*/ 2147483647 h 640"/>
              <a:gd name="T54" fmla="*/ 2147483647 w 624"/>
              <a:gd name="T55" fmla="*/ 2147483647 h 640"/>
              <a:gd name="T56" fmla="*/ 2147483647 w 624"/>
              <a:gd name="T57" fmla="*/ 2147483647 h 640"/>
              <a:gd name="T58" fmla="*/ 2147483647 w 624"/>
              <a:gd name="T59" fmla="*/ 2147483647 h 640"/>
              <a:gd name="T60" fmla="*/ 2147483647 w 624"/>
              <a:gd name="T61" fmla="*/ 2147483647 h 640"/>
              <a:gd name="T62" fmla="*/ 2147483647 w 624"/>
              <a:gd name="T63" fmla="*/ 2147483647 h 640"/>
              <a:gd name="T64" fmla="*/ 2147483647 w 624"/>
              <a:gd name="T65" fmla="*/ 2147483647 h 640"/>
              <a:gd name="T66" fmla="*/ 2147483647 w 624"/>
              <a:gd name="T67" fmla="*/ 2147483647 h 640"/>
              <a:gd name="T68" fmla="*/ 2147483647 w 624"/>
              <a:gd name="T69" fmla="*/ 2147483647 h 640"/>
              <a:gd name="T70" fmla="*/ 2147483647 w 624"/>
              <a:gd name="T71" fmla="*/ 2147483647 h 640"/>
              <a:gd name="T72" fmla="*/ 2147483647 w 624"/>
              <a:gd name="T73" fmla="*/ 2147483647 h 640"/>
              <a:gd name="T74" fmla="*/ 2147483647 w 624"/>
              <a:gd name="T75" fmla="*/ 2147483647 h 640"/>
              <a:gd name="T76" fmla="*/ 2147483647 w 624"/>
              <a:gd name="T77" fmla="*/ 2147483647 h 640"/>
              <a:gd name="T78" fmla="*/ 2147483647 w 624"/>
              <a:gd name="T79" fmla="*/ 2147483647 h 640"/>
              <a:gd name="T80" fmla="*/ 2147483647 w 624"/>
              <a:gd name="T81" fmla="*/ 2147483647 h 640"/>
              <a:gd name="T82" fmla="*/ 2147483647 w 624"/>
              <a:gd name="T83" fmla="*/ 2147483647 h 640"/>
              <a:gd name="T84" fmla="*/ 2147483647 w 624"/>
              <a:gd name="T85" fmla="*/ 2147483647 h 640"/>
              <a:gd name="T86" fmla="*/ 2147483647 w 624"/>
              <a:gd name="T87" fmla="*/ 2147483647 h 640"/>
              <a:gd name="T88" fmla="*/ 2147483647 w 624"/>
              <a:gd name="T89" fmla="*/ 2147483647 h 640"/>
              <a:gd name="T90" fmla="*/ 0 w 624"/>
              <a:gd name="T91" fmla="*/ 2147483647 h 640"/>
              <a:gd name="T92" fmla="*/ 0 w 624"/>
              <a:gd name="T93" fmla="*/ 2147483647 h 640"/>
              <a:gd name="T94" fmla="*/ 2147483647 w 624"/>
              <a:gd name="T95" fmla="*/ 2147483647 h 640"/>
              <a:gd name="T96" fmla="*/ 2147483647 w 624"/>
              <a:gd name="T97" fmla="*/ 2147483647 h 640"/>
              <a:gd name="T98" fmla="*/ 2147483647 w 624"/>
              <a:gd name="T99" fmla="*/ 2147483647 h 640"/>
              <a:gd name="T100" fmla="*/ 2147483647 w 624"/>
              <a:gd name="T101" fmla="*/ 2147483647 h 640"/>
              <a:gd name="T102" fmla="*/ 2147483647 w 624"/>
              <a:gd name="T103" fmla="*/ 2147483647 h 640"/>
              <a:gd name="T104" fmla="*/ 2147483647 w 624"/>
              <a:gd name="T105" fmla="*/ 2147483647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4"/>
              <a:gd name="T160" fmla="*/ 0 h 640"/>
              <a:gd name="T161" fmla="*/ 624 w 624"/>
              <a:gd name="T162" fmla="*/ 640 h 6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FFC00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48" name="Freeform 481">
            <a:extLst>
              <a:ext uri="{FF2B5EF4-FFF2-40B4-BE49-F238E27FC236}">
                <a16:creationId xmlns:a16="http://schemas.microsoft.com/office/drawing/2014/main" id="{A35BFC54-ED1F-41BC-A818-F6549A2F4E6B}"/>
              </a:ext>
            </a:extLst>
          </p:cNvPr>
          <p:cNvSpPr>
            <a:spLocks/>
          </p:cNvSpPr>
          <p:nvPr>
            <p:custDataLst>
              <p:tags r:id="rId319"/>
            </p:custDataLst>
          </p:nvPr>
        </p:nvSpPr>
        <p:spPr bwMode="auto">
          <a:xfrm>
            <a:off x="7313613" y="2209800"/>
            <a:ext cx="19050" cy="57150"/>
          </a:xfrm>
          <a:custGeom>
            <a:avLst/>
            <a:gdLst>
              <a:gd name="T0" fmla="*/ 2147483647 w 52"/>
              <a:gd name="T1" fmla="*/ 2147483647 h 50"/>
              <a:gd name="T2" fmla="*/ 0 w 52"/>
              <a:gd name="T3" fmla="*/ 2147483647 h 50"/>
              <a:gd name="T4" fmla="*/ 2147483647 w 52"/>
              <a:gd name="T5" fmla="*/ 2147483647 h 50"/>
              <a:gd name="T6" fmla="*/ 2147483647 w 52"/>
              <a:gd name="T7" fmla="*/ 2147483647 h 50"/>
              <a:gd name="T8" fmla="*/ 2147483647 w 52"/>
              <a:gd name="T9" fmla="*/ 2147483647 h 50"/>
              <a:gd name="T10" fmla="*/ 2147483647 w 52"/>
              <a:gd name="T11" fmla="*/ 2147483647 h 50"/>
              <a:gd name="T12" fmla="*/ 2147483647 w 52"/>
              <a:gd name="T13" fmla="*/ 2147483647 h 50"/>
              <a:gd name="T14" fmla="*/ 2147483647 w 52"/>
              <a:gd name="T15" fmla="*/ 2147483647 h 50"/>
              <a:gd name="T16" fmla="*/ 2147483647 w 52"/>
              <a:gd name="T17" fmla="*/ 2147483647 h 50"/>
              <a:gd name="T18" fmla="*/ 2147483647 w 52"/>
              <a:gd name="T19" fmla="*/ 0 h 50"/>
              <a:gd name="T20" fmla="*/ 2147483647 w 52"/>
              <a:gd name="T21" fmla="*/ 2147483647 h 50"/>
              <a:gd name="T22" fmla="*/ 2147483647 w 52"/>
              <a:gd name="T23" fmla="*/ 2147483647 h 50"/>
              <a:gd name="T24" fmla="*/ 2147483647 w 52"/>
              <a:gd name="T25" fmla="*/ 2147483647 h 50"/>
              <a:gd name="T26" fmla="*/ 2147483647 w 52"/>
              <a:gd name="T27" fmla="*/ 2147483647 h 50"/>
              <a:gd name="T28" fmla="*/ 2147483647 w 52"/>
              <a:gd name="T29" fmla="*/ 2147483647 h 50"/>
              <a:gd name="T30" fmla="*/ 2147483647 w 52"/>
              <a:gd name="T31" fmla="*/ 2147483647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50"/>
              <a:gd name="T50" fmla="*/ 52 w 52"/>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49" name="Freeform 482">
            <a:extLst>
              <a:ext uri="{FF2B5EF4-FFF2-40B4-BE49-F238E27FC236}">
                <a16:creationId xmlns:a16="http://schemas.microsoft.com/office/drawing/2014/main" id="{7297FA28-595A-4F2B-AB42-4A38762A407B}"/>
              </a:ext>
            </a:extLst>
          </p:cNvPr>
          <p:cNvSpPr>
            <a:spLocks/>
          </p:cNvSpPr>
          <p:nvPr>
            <p:custDataLst>
              <p:tags r:id="rId320"/>
            </p:custDataLst>
          </p:nvPr>
        </p:nvSpPr>
        <p:spPr bwMode="auto">
          <a:xfrm>
            <a:off x="7172325" y="2211388"/>
            <a:ext cx="141288" cy="125412"/>
          </a:xfrm>
          <a:custGeom>
            <a:avLst/>
            <a:gdLst>
              <a:gd name="T0" fmla="*/ 2147483647 w 320"/>
              <a:gd name="T1" fmla="*/ 2147483647 h 234"/>
              <a:gd name="T2" fmla="*/ 2147483647 w 320"/>
              <a:gd name="T3" fmla="*/ 2147483647 h 234"/>
              <a:gd name="T4" fmla="*/ 2147483647 w 320"/>
              <a:gd name="T5" fmla="*/ 2147483647 h 234"/>
              <a:gd name="T6" fmla="*/ 2147483647 w 320"/>
              <a:gd name="T7" fmla="*/ 2147483647 h 234"/>
              <a:gd name="T8" fmla="*/ 2147483647 w 320"/>
              <a:gd name="T9" fmla="*/ 2147483647 h 234"/>
              <a:gd name="T10" fmla="*/ 2147483647 w 320"/>
              <a:gd name="T11" fmla="*/ 2147483647 h 234"/>
              <a:gd name="T12" fmla="*/ 2147483647 w 320"/>
              <a:gd name="T13" fmla="*/ 2147483647 h 234"/>
              <a:gd name="T14" fmla="*/ 2147483647 w 320"/>
              <a:gd name="T15" fmla="*/ 2147483647 h 234"/>
              <a:gd name="T16" fmla="*/ 2147483647 w 320"/>
              <a:gd name="T17" fmla="*/ 2147483647 h 234"/>
              <a:gd name="T18" fmla="*/ 2147483647 w 320"/>
              <a:gd name="T19" fmla="*/ 2147483647 h 234"/>
              <a:gd name="T20" fmla="*/ 2147483647 w 320"/>
              <a:gd name="T21" fmla="*/ 2147483647 h 234"/>
              <a:gd name="T22" fmla="*/ 2147483647 w 320"/>
              <a:gd name="T23" fmla="*/ 2147483647 h 234"/>
              <a:gd name="T24" fmla="*/ 2147483647 w 320"/>
              <a:gd name="T25" fmla="*/ 2147483647 h 234"/>
              <a:gd name="T26" fmla="*/ 2147483647 w 320"/>
              <a:gd name="T27" fmla="*/ 2147483647 h 234"/>
              <a:gd name="T28" fmla="*/ 2147483647 w 320"/>
              <a:gd name="T29" fmla="*/ 2147483647 h 234"/>
              <a:gd name="T30" fmla="*/ 2147483647 w 320"/>
              <a:gd name="T31" fmla="*/ 2147483647 h 234"/>
              <a:gd name="T32" fmla="*/ 2147483647 w 320"/>
              <a:gd name="T33" fmla="*/ 2147483647 h 234"/>
              <a:gd name="T34" fmla="*/ 2147483647 w 320"/>
              <a:gd name="T35" fmla="*/ 2147483647 h 234"/>
              <a:gd name="T36" fmla="*/ 2147483647 w 320"/>
              <a:gd name="T37" fmla="*/ 2147483647 h 234"/>
              <a:gd name="T38" fmla="*/ 2147483647 w 320"/>
              <a:gd name="T39" fmla="*/ 2147483647 h 234"/>
              <a:gd name="T40" fmla="*/ 2147483647 w 320"/>
              <a:gd name="T41" fmla="*/ 2147483647 h 234"/>
              <a:gd name="T42" fmla="*/ 2147483647 w 320"/>
              <a:gd name="T43" fmla="*/ 2147483647 h 234"/>
              <a:gd name="T44" fmla="*/ 2147483647 w 320"/>
              <a:gd name="T45" fmla="*/ 0 h 234"/>
              <a:gd name="T46" fmla="*/ 2147483647 w 320"/>
              <a:gd name="T47" fmla="*/ 0 h 234"/>
              <a:gd name="T48" fmla="*/ 2147483647 w 320"/>
              <a:gd name="T49" fmla="*/ 2147483647 h 234"/>
              <a:gd name="T50" fmla="*/ 2147483647 w 320"/>
              <a:gd name="T51" fmla="*/ 2147483647 h 234"/>
              <a:gd name="T52" fmla="*/ 2147483647 w 320"/>
              <a:gd name="T53" fmla="*/ 2147483647 h 234"/>
              <a:gd name="T54" fmla="*/ 2147483647 w 320"/>
              <a:gd name="T55" fmla="*/ 2147483647 h 234"/>
              <a:gd name="T56" fmla="*/ 2147483647 w 320"/>
              <a:gd name="T57" fmla="*/ 2147483647 h 234"/>
              <a:gd name="T58" fmla="*/ 2147483647 w 320"/>
              <a:gd name="T59" fmla="*/ 2147483647 h 234"/>
              <a:gd name="T60" fmla="*/ 2147483647 w 320"/>
              <a:gd name="T61" fmla="*/ 2147483647 h 234"/>
              <a:gd name="T62" fmla="*/ 2147483647 w 320"/>
              <a:gd name="T63" fmla="*/ 2147483647 h 234"/>
              <a:gd name="T64" fmla="*/ 2147483647 w 320"/>
              <a:gd name="T65" fmla="*/ 2147483647 h 234"/>
              <a:gd name="T66" fmla="*/ 2147483647 w 320"/>
              <a:gd name="T67" fmla="*/ 2147483647 h 234"/>
              <a:gd name="T68" fmla="*/ 2147483647 w 320"/>
              <a:gd name="T69" fmla="*/ 2147483647 h 234"/>
              <a:gd name="T70" fmla="*/ 2147483647 w 320"/>
              <a:gd name="T71" fmla="*/ 2147483647 h 234"/>
              <a:gd name="T72" fmla="*/ 2147483647 w 320"/>
              <a:gd name="T73" fmla="*/ 2147483647 h 234"/>
              <a:gd name="T74" fmla="*/ 2147483647 w 320"/>
              <a:gd name="T75" fmla="*/ 2147483647 h 234"/>
              <a:gd name="T76" fmla="*/ 2147483647 w 320"/>
              <a:gd name="T77" fmla="*/ 2147483647 h 234"/>
              <a:gd name="T78" fmla="*/ 2147483647 w 320"/>
              <a:gd name="T79" fmla="*/ 2147483647 h 234"/>
              <a:gd name="T80" fmla="*/ 2147483647 w 320"/>
              <a:gd name="T81" fmla="*/ 2147483647 h 234"/>
              <a:gd name="T82" fmla="*/ 2147483647 w 320"/>
              <a:gd name="T83" fmla="*/ 2147483647 h 234"/>
              <a:gd name="T84" fmla="*/ 2147483647 w 320"/>
              <a:gd name="T85" fmla="*/ 2147483647 h 234"/>
              <a:gd name="T86" fmla="*/ 2147483647 w 320"/>
              <a:gd name="T87" fmla="*/ 2147483647 h 234"/>
              <a:gd name="T88" fmla="*/ 2147483647 w 320"/>
              <a:gd name="T89" fmla="*/ 2147483647 h 234"/>
              <a:gd name="T90" fmla="*/ 2147483647 w 320"/>
              <a:gd name="T91" fmla="*/ 2147483647 h 234"/>
              <a:gd name="T92" fmla="*/ 2147483647 w 320"/>
              <a:gd name="T93" fmla="*/ 2147483647 h 234"/>
              <a:gd name="T94" fmla="*/ 2147483647 w 320"/>
              <a:gd name="T95" fmla="*/ 2147483647 h 234"/>
              <a:gd name="T96" fmla="*/ 2147483647 w 320"/>
              <a:gd name="T97" fmla="*/ 2147483647 h 234"/>
              <a:gd name="T98" fmla="*/ 2147483647 w 320"/>
              <a:gd name="T99" fmla="*/ 2147483647 h 234"/>
              <a:gd name="T100" fmla="*/ 2147483647 w 320"/>
              <a:gd name="T101" fmla="*/ 2147483647 h 234"/>
              <a:gd name="T102" fmla="*/ 2147483647 w 320"/>
              <a:gd name="T103" fmla="*/ 2147483647 h 234"/>
              <a:gd name="T104" fmla="*/ 2147483647 w 320"/>
              <a:gd name="T105" fmla="*/ 2147483647 h 234"/>
              <a:gd name="T106" fmla="*/ 2147483647 w 320"/>
              <a:gd name="T107" fmla="*/ 2147483647 h 234"/>
              <a:gd name="T108" fmla="*/ 2147483647 w 320"/>
              <a:gd name="T109" fmla="*/ 2147483647 h 234"/>
              <a:gd name="T110" fmla="*/ 2147483647 w 320"/>
              <a:gd name="T111" fmla="*/ 2147483647 h 234"/>
              <a:gd name="T112" fmla="*/ 2147483647 w 320"/>
              <a:gd name="T113" fmla="*/ 2147483647 h 234"/>
              <a:gd name="T114" fmla="*/ 2147483647 w 320"/>
              <a:gd name="T115" fmla="*/ 2147483647 h 234"/>
              <a:gd name="T116" fmla="*/ 2147483647 w 320"/>
              <a:gd name="T117" fmla="*/ 2147483647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0"/>
              <a:gd name="T178" fmla="*/ 0 h 234"/>
              <a:gd name="T179" fmla="*/ 320 w 320"/>
              <a:gd name="T180" fmla="*/ 234 h 23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50" name="Freeform 483">
            <a:extLst>
              <a:ext uri="{FF2B5EF4-FFF2-40B4-BE49-F238E27FC236}">
                <a16:creationId xmlns:a16="http://schemas.microsoft.com/office/drawing/2014/main" id="{44A81F37-923D-44A0-9CEA-02DD23FAE090}"/>
              </a:ext>
            </a:extLst>
          </p:cNvPr>
          <p:cNvSpPr>
            <a:spLocks/>
          </p:cNvSpPr>
          <p:nvPr>
            <p:custDataLst>
              <p:tags r:id="rId321"/>
            </p:custDataLst>
          </p:nvPr>
        </p:nvSpPr>
        <p:spPr bwMode="auto">
          <a:xfrm>
            <a:off x="7142163" y="2565400"/>
            <a:ext cx="52387" cy="57150"/>
          </a:xfrm>
          <a:custGeom>
            <a:avLst/>
            <a:gdLst>
              <a:gd name="T0" fmla="*/ 2147483647 w 125"/>
              <a:gd name="T1" fmla="*/ 2147483647 h 93"/>
              <a:gd name="T2" fmla="*/ 2147483647 w 125"/>
              <a:gd name="T3" fmla="*/ 2147483647 h 93"/>
              <a:gd name="T4" fmla="*/ 2147483647 w 125"/>
              <a:gd name="T5" fmla="*/ 2147483647 h 93"/>
              <a:gd name="T6" fmla="*/ 2147483647 w 125"/>
              <a:gd name="T7" fmla="*/ 2147483647 h 93"/>
              <a:gd name="T8" fmla="*/ 2147483647 w 125"/>
              <a:gd name="T9" fmla="*/ 2147483647 h 93"/>
              <a:gd name="T10" fmla="*/ 2147483647 w 125"/>
              <a:gd name="T11" fmla="*/ 2147483647 h 93"/>
              <a:gd name="T12" fmla="*/ 2147483647 w 125"/>
              <a:gd name="T13" fmla="*/ 2147483647 h 93"/>
              <a:gd name="T14" fmla="*/ 2147483647 w 125"/>
              <a:gd name="T15" fmla="*/ 2147483647 h 93"/>
              <a:gd name="T16" fmla="*/ 2147483647 w 125"/>
              <a:gd name="T17" fmla="*/ 2147483647 h 93"/>
              <a:gd name="T18" fmla="*/ 2147483647 w 125"/>
              <a:gd name="T19" fmla="*/ 2147483647 h 93"/>
              <a:gd name="T20" fmla="*/ 2147483647 w 125"/>
              <a:gd name="T21" fmla="*/ 0 h 93"/>
              <a:gd name="T22" fmla="*/ 2147483647 w 125"/>
              <a:gd name="T23" fmla="*/ 0 h 93"/>
              <a:gd name="T24" fmla="*/ 2147483647 w 125"/>
              <a:gd name="T25" fmla="*/ 2147483647 h 93"/>
              <a:gd name="T26" fmla="*/ 2147483647 w 125"/>
              <a:gd name="T27" fmla="*/ 2147483647 h 93"/>
              <a:gd name="T28" fmla="*/ 2147483647 w 125"/>
              <a:gd name="T29" fmla="*/ 2147483647 h 93"/>
              <a:gd name="T30" fmla="*/ 2147483647 w 125"/>
              <a:gd name="T31" fmla="*/ 2147483647 h 93"/>
              <a:gd name="T32" fmla="*/ 2147483647 w 125"/>
              <a:gd name="T33" fmla="*/ 2147483647 h 93"/>
              <a:gd name="T34" fmla="*/ 2147483647 w 125"/>
              <a:gd name="T35" fmla="*/ 2147483647 h 93"/>
              <a:gd name="T36" fmla="*/ 2147483647 w 125"/>
              <a:gd name="T37" fmla="*/ 2147483647 h 93"/>
              <a:gd name="T38" fmla="*/ 2147483647 w 125"/>
              <a:gd name="T39" fmla="*/ 2147483647 h 93"/>
              <a:gd name="T40" fmla="*/ 2147483647 w 125"/>
              <a:gd name="T41" fmla="*/ 2147483647 h 93"/>
              <a:gd name="T42" fmla="*/ 2147483647 w 125"/>
              <a:gd name="T43" fmla="*/ 2147483647 h 93"/>
              <a:gd name="T44" fmla="*/ 2147483647 w 125"/>
              <a:gd name="T45" fmla="*/ 2147483647 h 93"/>
              <a:gd name="T46" fmla="*/ 2147483647 w 125"/>
              <a:gd name="T47" fmla="*/ 2147483647 h 93"/>
              <a:gd name="T48" fmla="*/ 2147483647 w 125"/>
              <a:gd name="T49" fmla="*/ 2147483647 h 93"/>
              <a:gd name="T50" fmla="*/ 2147483647 w 125"/>
              <a:gd name="T51" fmla="*/ 2147483647 h 93"/>
              <a:gd name="T52" fmla="*/ 2147483647 w 125"/>
              <a:gd name="T53" fmla="*/ 2147483647 h 93"/>
              <a:gd name="T54" fmla="*/ 2147483647 w 125"/>
              <a:gd name="T55" fmla="*/ 2147483647 h 93"/>
              <a:gd name="T56" fmla="*/ 2147483647 w 125"/>
              <a:gd name="T57" fmla="*/ 2147483647 h 93"/>
              <a:gd name="T58" fmla="*/ 2147483647 w 125"/>
              <a:gd name="T59" fmla="*/ 2147483647 h 93"/>
              <a:gd name="T60" fmla="*/ 2147483647 w 125"/>
              <a:gd name="T61" fmla="*/ 2147483647 h 93"/>
              <a:gd name="T62" fmla="*/ 2147483647 w 125"/>
              <a:gd name="T63" fmla="*/ 2147483647 h 93"/>
              <a:gd name="T64" fmla="*/ 2147483647 w 125"/>
              <a:gd name="T65" fmla="*/ 2147483647 h 93"/>
              <a:gd name="T66" fmla="*/ 2147483647 w 125"/>
              <a:gd name="T67" fmla="*/ 2147483647 h 93"/>
              <a:gd name="T68" fmla="*/ 0 w 125"/>
              <a:gd name="T69" fmla="*/ 2147483647 h 93"/>
              <a:gd name="T70" fmla="*/ 0 w 125"/>
              <a:gd name="T71" fmla="*/ 2147483647 h 93"/>
              <a:gd name="T72" fmla="*/ 2147483647 w 125"/>
              <a:gd name="T73" fmla="*/ 2147483647 h 93"/>
              <a:gd name="T74" fmla="*/ 2147483647 w 125"/>
              <a:gd name="T75" fmla="*/ 2147483647 h 93"/>
              <a:gd name="T76" fmla="*/ 2147483647 w 125"/>
              <a:gd name="T77" fmla="*/ 2147483647 h 93"/>
              <a:gd name="T78" fmla="*/ 2147483647 w 125"/>
              <a:gd name="T79" fmla="*/ 2147483647 h 93"/>
              <a:gd name="T80" fmla="*/ 2147483647 w 125"/>
              <a:gd name="T81" fmla="*/ 2147483647 h 93"/>
              <a:gd name="T82" fmla="*/ 2147483647 w 125"/>
              <a:gd name="T83" fmla="*/ 2147483647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5"/>
              <a:gd name="T127" fmla="*/ 0 h 93"/>
              <a:gd name="T128" fmla="*/ 125 w 125"/>
              <a:gd name="T129" fmla="*/ 93 h 9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51" name="Freeform 484">
            <a:extLst>
              <a:ext uri="{FF2B5EF4-FFF2-40B4-BE49-F238E27FC236}">
                <a16:creationId xmlns:a16="http://schemas.microsoft.com/office/drawing/2014/main" id="{E4F5B4DD-A7DF-446B-BE37-7FB02689AE69}"/>
              </a:ext>
            </a:extLst>
          </p:cNvPr>
          <p:cNvSpPr>
            <a:spLocks/>
          </p:cNvSpPr>
          <p:nvPr>
            <p:custDataLst>
              <p:tags r:id="rId322"/>
            </p:custDataLst>
          </p:nvPr>
        </p:nvSpPr>
        <p:spPr bwMode="auto">
          <a:xfrm>
            <a:off x="7088188" y="2579688"/>
            <a:ext cx="60325" cy="84137"/>
          </a:xfrm>
          <a:custGeom>
            <a:avLst/>
            <a:gdLst>
              <a:gd name="T0" fmla="*/ 2147483647 w 133"/>
              <a:gd name="T1" fmla="*/ 2147483647 h 154"/>
              <a:gd name="T2" fmla="*/ 2147483647 w 133"/>
              <a:gd name="T3" fmla="*/ 2147483647 h 154"/>
              <a:gd name="T4" fmla="*/ 2147483647 w 133"/>
              <a:gd name="T5" fmla="*/ 2147483647 h 154"/>
              <a:gd name="T6" fmla="*/ 2147483647 w 133"/>
              <a:gd name="T7" fmla="*/ 2147483647 h 154"/>
              <a:gd name="T8" fmla="*/ 2147483647 w 133"/>
              <a:gd name="T9" fmla="*/ 2147483647 h 154"/>
              <a:gd name="T10" fmla="*/ 2147483647 w 133"/>
              <a:gd name="T11" fmla="*/ 2147483647 h 154"/>
              <a:gd name="T12" fmla="*/ 2147483647 w 133"/>
              <a:gd name="T13" fmla="*/ 0 h 154"/>
              <a:gd name="T14" fmla="*/ 2147483647 w 133"/>
              <a:gd name="T15" fmla="*/ 2147483647 h 154"/>
              <a:gd name="T16" fmla="*/ 2147483647 w 133"/>
              <a:gd name="T17" fmla="*/ 2147483647 h 154"/>
              <a:gd name="T18" fmla="*/ 2147483647 w 133"/>
              <a:gd name="T19" fmla="*/ 2147483647 h 154"/>
              <a:gd name="T20" fmla="*/ 2147483647 w 133"/>
              <a:gd name="T21" fmla="*/ 2147483647 h 154"/>
              <a:gd name="T22" fmla="*/ 2147483647 w 133"/>
              <a:gd name="T23" fmla="*/ 2147483647 h 154"/>
              <a:gd name="T24" fmla="*/ 2147483647 w 133"/>
              <a:gd name="T25" fmla="*/ 2147483647 h 154"/>
              <a:gd name="T26" fmla="*/ 2147483647 w 133"/>
              <a:gd name="T27" fmla="*/ 2147483647 h 154"/>
              <a:gd name="T28" fmla="*/ 2147483647 w 133"/>
              <a:gd name="T29" fmla="*/ 2147483647 h 154"/>
              <a:gd name="T30" fmla="*/ 2147483647 w 133"/>
              <a:gd name="T31" fmla="*/ 2147483647 h 154"/>
              <a:gd name="T32" fmla="*/ 2147483647 w 133"/>
              <a:gd name="T33" fmla="*/ 2147483647 h 154"/>
              <a:gd name="T34" fmla="*/ 2147483647 w 133"/>
              <a:gd name="T35" fmla="*/ 2147483647 h 154"/>
              <a:gd name="T36" fmla="*/ 2147483647 w 133"/>
              <a:gd name="T37" fmla="*/ 2147483647 h 154"/>
              <a:gd name="T38" fmla="*/ 2147483647 w 133"/>
              <a:gd name="T39" fmla="*/ 2147483647 h 154"/>
              <a:gd name="T40" fmla="*/ 2147483647 w 133"/>
              <a:gd name="T41" fmla="*/ 2147483647 h 154"/>
              <a:gd name="T42" fmla="*/ 2147483647 w 133"/>
              <a:gd name="T43" fmla="*/ 2147483647 h 154"/>
              <a:gd name="T44" fmla="*/ 2147483647 w 133"/>
              <a:gd name="T45" fmla="*/ 2147483647 h 154"/>
              <a:gd name="T46" fmla="*/ 2147483647 w 133"/>
              <a:gd name="T47" fmla="*/ 2147483647 h 154"/>
              <a:gd name="T48" fmla="*/ 2147483647 w 133"/>
              <a:gd name="T49" fmla="*/ 2147483647 h 154"/>
              <a:gd name="T50" fmla="*/ 2147483647 w 133"/>
              <a:gd name="T51" fmla="*/ 2147483647 h 154"/>
              <a:gd name="T52" fmla="*/ 2147483647 w 133"/>
              <a:gd name="T53" fmla="*/ 2147483647 h 154"/>
              <a:gd name="T54" fmla="*/ 2147483647 w 133"/>
              <a:gd name="T55" fmla="*/ 2147483647 h 154"/>
              <a:gd name="T56" fmla="*/ 2147483647 w 133"/>
              <a:gd name="T57" fmla="*/ 2147483647 h 154"/>
              <a:gd name="T58" fmla="*/ 2147483647 w 133"/>
              <a:gd name="T59" fmla="*/ 2147483647 h 154"/>
              <a:gd name="T60" fmla="*/ 2147483647 w 133"/>
              <a:gd name="T61" fmla="*/ 2147483647 h 154"/>
              <a:gd name="T62" fmla="*/ 2147483647 w 133"/>
              <a:gd name="T63" fmla="*/ 2147483647 h 154"/>
              <a:gd name="T64" fmla="*/ 2147483647 w 133"/>
              <a:gd name="T65" fmla="*/ 2147483647 h 154"/>
              <a:gd name="T66" fmla="*/ 2147483647 w 133"/>
              <a:gd name="T67" fmla="*/ 2147483647 h 154"/>
              <a:gd name="T68" fmla="*/ 2147483647 w 133"/>
              <a:gd name="T69" fmla="*/ 2147483647 h 154"/>
              <a:gd name="T70" fmla="*/ 2147483647 w 133"/>
              <a:gd name="T71" fmla="*/ 2147483647 h 154"/>
              <a:gd name="T72" fmla="*/ 2147483647 w 133"/>
              <a:gd name="T73" fmla="*/ 2147483647 h 154"/>
              <a:gd name="T74" fmla="*/ 2147483647 w 133"/>
              <a:gd name="T75" fmla="*/ 2147483647 h 154"/>
              <a:gd name="T76" fmla="*/ 2147483647 w 133"/>
              <a:gd name="T77" fmla="*/ 2147483647 h 154"/>
              <a:gd name="T78" fmla="*/ 2147483647 w 133"/>
              <a:gd name="T79" fmla="*/ 2147483647 h 154"/>
              <a:gd name="T80" fmla="*/ 2147483647 w 133"/>
              <a:gd name="T81" fmla="*/ 2147483647 h 154"/>
              <a:gd name="T82" fmla="*/ 2147483647 w 133"/>
              <a:gd name="T83" fmla="*/ 2147483647 h 154"/>
              <a:gd name="T84" fmla="*/ 2147483647 w 133"/>
              <a:gd name="T85" fmla="*/ 2147483647 h 154"/>
              <a:gd name="T86" fmla="*/ 2147483647 w 133"/>
              <a:gd name="T87" fmla="*/ 2147483647 h 154"/>
              <a:gd name="T88" fmla="*/ 2147483647 w 133"/>
              <a:gd name="T89" fmla="*/ 2147483647 h 154"/>
              <a:gd name="T90" fmla="*/ 2147483647 w 133"/>
              <a:gd name="T91" fmla="*/ 2147483647 h 154"/>
              <a:gd name="T92" fmla="*/ 2147483647 w 133"/>
              <a:gd name="T93" fmla="*/ 2147483647 h 154"/>
              <a:gd name="T94" fmla="*/ 2147483647 w 133"/>
              <a:gd name="T95" fmla="*/ 2147483647 h 154"/>
              <a:gd name="T96" fmla="*/ 2147483647 w 133"/>
              <a:gd name="T97" fmla="*/ 2147483647 h 154"/>
              <a:gd name="T98" fmla="*/ 2147483647 w 133"/>
              <a:gd name="T99" fmla="*/ 2147483647 h 154"/>
              <a:gd name="T100" fmla="*/ 2147483647 w 133"/>
              <a:gd name="T101" fmla="*/ 2147483647 h 154"/>
              <a:gd name="T102" fmla="*/ 0 w 133"/>
              <a:gd name="T103" fmla="*/ 2147483647 h 154"/>
              <a:gd name="T104" fmla="*/ 0 w 133"/>
              <a:gd name="T105" fmla="*/ 2147483647 h 154"/>
              <a:gd name="T106" fmla="*/ 2147483647 w 133"/>
              <a:gd name="T107" fmla="*/ 2147483647 h 154"/>
              <a:gd name="T108" fmla="*/ 2147483647 w 133"/>
              <a:gd name="T109" fmla="*/ 2147483647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3"/>
              <a:gd name="T166" fmla="*/ 0 h 154"/>
              <a:gd name="T167" fmla="*/ 133 w 133"/>
              <a:gd name="T168" fmla="*/ 154 h 1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52" name="Freeform 485">
            <a:extLst>
              <a:ext uri="{FF2B5EF4-FFF2-40B4-BE49-F238E27FC236}">
                <a16:creationId xmlns:a16="http://schemas.microsoft.com/office/drawing/2014/main" id="{DFE157D3-3C10-42E4-A46F-4D2E2076C5C2}"/>
              </a:ext>
            </a:extLst>
          </p:cNvPr>
          <p:cNvSpPr>
            <a:spLocks/>
          </p:cNvSpPr>
          <p:nvPr>
            <p:custDataLst>
              <p:tags r:id="rId323"/>
            </p:custDataLst>
          </p:nvPr>
        </p:nvSpPr>
        <p:spPr bwMode="auto">
          <a:xfrm>
            <a:off x="7104063" y="2341563"/>
            <a:ext cx="209550" cy="244475"/>
          </a:xfrm>
          <a:custGeom>
            <a:avLst/>
            <a:gdLst>
              <a:gd name="T0" fmla="*/ 2147483647 w 485"/>
              <a:gd name="T1" fmla="*/ 2147483647 h 468"/>
              <a:gd name="T2" fmla="*/ 2147483647 w 485"/>
              <a:gd name="T3" fmla="*/ 2147483647 h 468"/>
              <a:gd name="T4" fmla="*/ 2147483647 w 485"/>
              <a:gd name="T5" fmla="*/ 2147483647 h 468"/>
              <a:gd name="T6" fmla="*/ 2147483647 w 485"/>
              <a:gd name="T7" fmla="*/ 2147483647 h 468"/>
              <a:gd name="T8" fmla="*/ 2147483647 w 485"/>
              <a:gd name="T9" fmla="*/ 2147483647 h 468"/>
              <a:gd name="T10" fmla="*/ 2147483647 w 485"/>
              <a:gd name="T11" fmla="*/ 2147483647 h 468"/>
              <a:gd name="T12" fmla="*/ 2147483647 w 485"/>
              <a:gd name="T13" fmla="*/ 2147483647 h 468"/>
              <a:gd name="T14" fmla="*/ 2147483647 w 485"/>
              <a:gd name="T15" fmla="*/ 2147483647 h 468"/>
              <a:gd name="T16" fmla="*/ 2147483647 w 485"/>
              <a:gd name="T17" fmla="*/ 2147483647 h 468"/>
              <a:gd name="T18" fmla="*/ 2147483647 w 485"/>
              <a:gd name="T19" fmla="*/ 2147483647 h 468"/>
              <a:gd name="T20" fmla="*/ 2147483647 w 485"/>
              <a:gd name="T21" fmla="*/ 2147483647 h 468"/>
              <a:gd name="T22" fmla="*/ 2147483647 w 485"/>
              <a:gd name="T23" fmla="*/ 2147483647 h 468"/>
              <a:gd name="T24" fmla="*/ 2147483647 w 485"/>
              <a:gd name="T25" fmla="*/ 2147483647 h 468"/>
              <a:gd name="T26" fmla="*/ 2147483647 w 485"/>
              <a:gd name="T27" fmla="*/ 2147483647 h 468"/>
              <a:gd name="T28" fmla="*/ 2147483647 w 485"/>
              <a:gd name="T29" fmla="*/ 2147483647 h 468"/>
              <a:gd name="T30" fmla="*/ 2147483647 w 485"/>
              <a:gd name="T31" fmla="*/ 2147483647 h 468"/>
              <a:gd name="T32" fmla="*/ 2147483647 w 485"/>
              <a:gd name="T33" fmla="*/ 2147483647 h 468"/>
              <a:gd name="T34" fmla="*/ 2147483647 w 485"/>
              <a:gd name="T35" fmla="*/ 2147483647 h 468"/>
              <a:gd name="T36" fmla="*/ 2147483647 w 485"/>
              <a:gd name="T37" fmla="*/ 2147483647 h 468"/>
              <a:gd name="T38" fmla="*/ 2147483647 w 485"/>
              <a:gd name="T39" fmla="*/ 2147483647 h 468"/>
              <a:gd name="T40" fmla="*/ 2147483647 w 485"/>
              <a:gd name="T41" fmla="*/ 2147483647 h 468"/>
              <a:gd name="T42" fmla="*/ 2147483647 w 485"/>
              <a:gd name="T43" fmla="*/ 2147483647 h 468"/>
              <a:gd name="T44" fmla="*/ 2147483647 w 485"/>
              <a:gd name="T45" fmla="*/ 2147483647 h 468"/>
              <a:gd name="T46" fmla="*/ 2147483647 w 485"/>
              <a:gd name="T47" fmla="*/ 2147483647 h 468"/>
              <a:gd name="T48" fmla="*/ 2147483647 w 485"/>
              <a:gd name="T49" fmla="*/ 2147483647 h 468"/>
              <a:gd name="T50" fmla="*/ 2147483647 w 485"/>
              <a:gd name="T51" fmla="*/ 2147483647 h 468"/>
              <a:gd name="T52" fmla="*/ 2147483647 w 485"/>
              <a:gd name="T53" fmla="*/ 2147483647 h 468"/>
              <a:gd name="T54" fmla="*/ 2147483647 w 485"/>
              <a:gd name="T55" fmla="*/ 2147483647 h 468"/>
              <a:gd name="T56" fmla="*/ 2147483647 w 485"/>
              <a:gd name="T57" fmla="*/ 2147483647 h 468"/>
              <a:gd name="T58" fmla="*/ 2147483647 w 485"/>
              <a:gd name="T59" fmla="*/ 2147483647 h 468"/>
              <a:gd name="T60" fmla="*/ 2147483647 w 485"/>
              <a:gd name="T61" fmla="*/ 2147483647 h 468"/>
              <a:gd name="T62" fmla="*/ 2147483647 w 485"/>
              <a:gd name="T63" fmla="*/ 2147483647 h 468"/>
              <a:gd name="T64" fmla="*/ 2147483647 w 485"/>
              <a:gd name="T65" fmla="*/ 2147483647 h 468"/>
              <a:gd name="T66" fmla="*/ 2147483647 w 485"/>
              <a:gd name="T67" fmla="*/ 2147483647 h 468"/>
              <a:gd name="T68" fmla="*/ 2147483647 w 485"/>
              <a:gd name="T69" fmla="*/ 2147483647 h 468"/>
              <a:gd name="T70" fmla="*/ 2147483647 w 485"/>
              <a:gd name="T71" fmla="*/ 2147483647 h 468"/>
              <a:gd name="T72" fmla="*/ 2147483647 w 485"/>
              <a:gd name="T73" fmla="*/ 2147483647 h 468"/>
              <a:gd name="T74" fmla="*/ 2147483647 w 485"/>
              <a:gd name="T75" fmla="*/ 2147483647 h 468"/>
              <a:gd name="T76" fmla="*/ 2147483647 w 485"/>
              <a:gd name="T77" fmla="*/ 2147483647 h 468"/>
              <a:gd name="T78" fmla="*/ 2147483647 w 485"/>
              <a:gd name="T79" fmla="*/ 2147483647 h 468"/>
              <a:gd name="T80" fmla="*/ 2147483647 w 485"/>
              <a:gd name="T81" fmla="*/ 2147483647 h 468"/>
              <a:gd name="T82" fmla="*/ 2147483647 w 485"/>
              <a:gd name="T83" fmla="*/ 2147483647 h 468"/>
              <a:gd name="T84" fmla="*/ 2147483647 w 485"/>
              <a:gd name="T85" fmla="*/ 2147483647 h 468"/>
              <a:gd name="T86" fmla="*/ 2147483647 w 485"/>
              <a:gd name="T87" fmla="*/ 2147483647 h 468"/>
              <a:gd name="T88" fmla="*/ 2147483647 w 485"/>
              <a:gd name="T89" fmla="*/ 2147483647 h 468"/>
              <a:gd name="T90" fmla="*/ 2147483647 w 485"/>
              <a:gd name="T91" fmla="*/ 2147483647 h 468"/>
              <a:gd name="T92" fmla="*/ 2147483647 w 485"/>
              <a:gd name="T93" fmla="*/ 2147483647 h 468"/>
              <a:gd name="T94" fmla="*/ 2147483647 w 485"/>
              <a:gd name="T95" fmla="*/ 2147483647 h 468"/>
              <a:gd name="T96" fmla="*/ 2147483647 w 485"/>
              <a:gd name="T97" fmla="*/ 2147483647 h 468"/>
              <a:gd name="T98" fmla="*/ 2147483647 w 485"/>
              <a:gd name="T99" fmla="*/ 2147483647 h 468"/>
              <a:gd name="T100" fmla="*/ 2147483647 w 485"/>
              <a:gd name="T101" fmla="*/ 2147483647 h 468"/>
              <a:gd name="T102" fmla="*/ 2147483647 w 485"/>
              <a:gd name="T103" fmla="*/ 2147483647 h 468"/>
              <a:gd name="T104" fmla="*/ 2147483647 w 485"/>
              <a:gd name="T105" fmla="*/ 2147483647 h 468"/>
              <a:gd name="T106" fmla="*/ 2147483647 w 485"/>
              <a:gd name="T107" fmla="*/ 2147483647 h 468"/>
              <a:gd name="T108" fmla="*/ 2147483647 w 485"/>
              <a:gd name="T109" fmla="*/ 2147483647 h 468"/>
              <a:gd name="T110" fmla="*/ 2147483647 w 485"/>
              <a:gd name="T111" fmla="*/ 2147483647 h 468"/>
              <a:gd name="T112" fmla="*/ 2147483647 w 485"/>
              <a:gd name="T113" fmla="*/ 2147483647 h 468"/>
              <a:gd name="T114" fmla="*/ 0 w 485"/>
              <a:gd name="T115" fmla="*/ 2147483647 h 468"/>
              <a:gd name="T116" fmla="*/ 2147483647 w 485"/>
              <a:gd name="T117" fmla="*/ 2147483647 h 468"/>
              <a:gd name="T118" fmla="*/ 2147483647 w 485"/>
              <a:gd name="T119" fmla="*/ 2147483647 h 468"/>
              <a:gd name="T120" fmla="*/ 2147483647 w 485"/>
              <a:gd name="T121" fmla="*/ 2147483647 h 468"/>
              <a:gd name="T122" fmla="*/ 2147483647 w 485"/>
              <a:gd name="T123" fmla="*/ 2147483647 h 468"/>
              <a:gd name="T124" fmla="*/ 2147483647 w 485"/>
              <a:gd name="T125" fmla="*/ 2147483647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5"/>
              <a:gd name="T190" fmla="*/ 0 h 468"/>
              <a:gd name="T191" fmla="*/ 485 w 485"/>
              <a:gd name="T192" fmla="*/ 468 h 4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53" name="Freeform 486">
            <a:extLst>
              <a:ext uri="{FF2B5EF4-FFF2-40B4-BE49-F238E27FC236}">
                <a16:creationId xmlns:a16="http://schemas.microsoft.com/office/drawing/2014/main" id="{1A6216F7-FA47-44DE-BA27-E73B2D78A295}"/>
              </a:ext>
            </a:extLst>
          </p:cNvPr>
          <p:cNvSpPr>
            <a:spLocks/>
          </p:cNvSpPr>
          <p:nvPr>
            <p:custDataLst>
              <p:tags r:id="rId324"/>
            </p:custDataLst>
          </p:nvPr>
        </p:nvSpPr>
        <p:spPr bwMode="auto">
          <a:xfrm>
            <a:off x="4687888" y="1231900"/>
            <a:ext cx="107950" cy="60325"/>
          </a:xfrm>
          <a:custGeom>
            <a:avLst/>
            <a:gdLst>
              <a:gd name="T0" fmla="*/ 2147483647 w 246"/>
              <a:gd name="T1" fmla="*/ 2147483647 h 42"/>
              <a:gd name="T2" fmla="*/ 2147483647 w 246"/>
              <a:gd name="T3" fmla="*/ 2147483647 h 42"/>
              <a:gd name="T4" fmla="*/ 2147483647 w 246"/>
              <a:gd name="T5" fmla="*/ 2147483647 h 42"/>
              <a:gd name="T6" fmla="*/ 2147483647 w 246"/>
              <a:gd name="T7" fmla="*/ 2147483647 h 42"/>
              <a:gd name="T8" fmla="*/ 2147483647 w 246"/>
              <a:gd name="T9" fmla="*/ 2147483647 h 42"/>
              <a:gd name="T10" fmla="*/ 2147483647 w 246"/>
              <a:gd name="T11" fmla="*/ 2147483647 h 42"/>
              <a:gd name="T12" fmla="*/ 2147483647 w 246"/>
              <a:gd name="T13" fmla="*/ 2147483647 h 42"/>
              <a:gd name="T14" fmla="*/ 2147483647 w 246"/>
              <a:gd name="T15" fmla="*/ 2147483647 h 42"/>
              <a:gd name="T16" fmla="*/ 2147483647 w 246"/>
              <a:gd name="T17" fmla="*/ 2147483647 h 42"/>
              <a:gd name="T18" fmla="*/ 2147483647 w 246"/>
              <a:gd name="T19" fmla="*/ 2147483647 h 42"/>
              <a:gd name="T20" fmla="*/ 2147483647 w 246"/>
              <a:gd name="T21" fmla="*/ 2147483647 h 42"/>
              <a:gd name="T22" fmla="*/ 2147483647 w 246"/>
              <a:gd name="T23" fmla="*/ 2147483647 h 42"/>
              <a:gd name="T24" fmla="*/ 2147483647 w 246"/>
              <a:gd name="T25" fmla="*/ 2147483647 h 42"/>
              <a:gd name="T26" fmla="*/ 2147483647 w 246"/>
              <a:gd name="T27" fmla="*/ 2147483647 h 42"/>
              <a:gd name="T28" fmla="*/ 2147483647 w 246"/>
              <a:gd name="T29" fmla="*/ 2147483647 h 42"/>
              <a:gd name="T30" fmla="*/ 2147483647 w 246"/>
              <a:gd name="T31" fmla="*/ 2147483647 h 42"/>
              <a:gd name="T32" fmla="*/ 2147483647 w 246"/>
              <a:gd name="T33" fmla="*/ 2147483647 h 42"/>
              <a:gd name="T34" fmla="*/ 2147483647 w 246"/>
              <a:gd name="T35" fmla="*/ 2147483647 h 42"/>
              <a:gd name="T36" fmla="*/ 2147483647 w 246"/>
              <a:gd name="T37" fmla="*/ 2147483647 h 42"/>
              <a:gd name="T38" fmla="*/ 2147483647 w 246"/>
              <a:gd name="T39" fmla="*/ 2147483647 h 42"/>
              <a:gd name="T40" fmla="*/ 2147483647 w 246"/>
              <a:gd name="T41" fmla="*/ 2147483647 h 42"/>
              <a:gd name="T42" fmla="*/ 2147483647 w 246"/>
              <a:gd name="T43" fmla="*/ 2147483647 h 42"/>
              <a:gd name="T44" fmla="*/ 2147483647 w 246"/>
              <a:gd name="T45" fmla="*/ 2147483647 h 42"/>
              <a:gd name="T46" fmla="*/ 2147483647 w 246"/>
              <a:gd name="T47" fmla="*/ 2147483647 h 42"/>
              <a:gd name="T48" fmla="*/ 2147483647 w 246"/>
              <a:gd name="T49" fmla="*/ 2147483647 h 42"/>
              <a:gd name="T50" fmla="*/ 2147483647 w 246"/>
              <a:gd name="T51" fmla="*/ 2147483647 h 42"/>
              <a:gd name="T52" fmla="*/ 2147483647 w 246"/>
              <a:gd name="T53" fmla="*/ 2147483647 h 42"/>
              <a:gd name="T54" fmla="*/ 2147483647 w 246"/>
              <a:gd name="T55" fmla="*/ 2147483647 h 42"/>
              <a:gd name="T56" fmla="*/ 2147483647 w 246"/>
              <a:gd name="T57" fmla="*/ 2147483647 h 42"/>
              <a:gd name="T58" fmla="*/ 2147483647 w 246"/>
              <a:gd name="T59" fmla="*/ 2147483647 h 42"/>
              <a:gd name="T60" fmla="*/ 2147483647 w 246"/>
              <a:gd name="T61" fmla="*/ 2147483647 h 42"/>
              <a:gd name="T62" fmla="*/ 2147483647 w 246"/>
              <a:gd name="T63" fmla="*/ 2147483647 h 42"/>
              <a:gd name="T64" fmla="*/ 2147483647 w 246"/>
              <a:gd name="T65" fmla="*/ 0 h 42"/>
              <a:gd name="T66" fmla="*/ 2147483647 w 246"/>
              <a:gd name="T67" fmla="*/ 2147483647 h 42"/>
              <a:gd name="T68" fmla="*/ 2147483647 w 246"/>
              <a:gd name="T69" fmla="*/ 2147483647 h 42"/>
              <a:gd name="T70" fmla="*/ 2147483647 w 246"/>
              <a:gd name="T71" fmla="*/ 2147483647 h 42"/>
              <a:gd name="T72" fmla="*/ 2147483647 w 246"/>
              <a:gd name="T73" fmla="*/ 2147483647 h 42"/>
              <a:gd name="T74" fmla="*/ 2147483647 w 246"/>
              <a:gd name="T75" fmla="*/ 2147483647 h 42"/>
              <a:gd name="T76" fmla="*/ 2147483647 w 246"/>
              <a:gd name="T77" fmla="*/ 2147483647 h 42"/>
              <a:gd name="T78" fmla="*/ 2147483647 w 246"/>
              <a:gd name="T79" fmla="*/ 2147483647 h 42"/>
              <a:gd name="T80" fmla="*/ 2147483647 w 246"/>
              <a:gd name="T81" fmla="*/ 2147483647 h 42"/>
              <a:gd name="T82" fmla="*/ 2147483647 w 246"/>
              <a:gd name="T83" fmla="*/ 2147483647 h 42"/>
              <a:gd name="T84" fmla="*/ 2147483647 w 246"/>
              <a:gd name="T85" fmla="*/ 2147483647 h 42"/>
              <a:gd name="T86" fmla="*/ 2147483647 w 246"/>
              <a:gd name="T87" fmla="*/ 2147483647 h 42"/>
              <a:gd name="T88" fmla="*/ 2147483647 w 246"/>
              <a:gd name="T89" fmla="*/ 2147483647 h 42"/>
              <a:gd name="T90" fmla="*/ 2147483647 w 246"/>
              <a:gd name="T91" fmla="*/ 2147483647 h 42"/>
              <a:gd name="T92" fmla="*/ 0 w 246"/>
              <a:gd name="T93" fmla="*/ 2147483647 h 42"/>
              <a:gd name="T94" fmla="*/ 2147483647 w 246"/>
              <a:gd name="T95" fmla="*/ 2147483647 h 42"/>
              <a:gd name="T96" fmla="*/ 2147483647 w 246"/>
              <a:gd name="T97" fmla="*/ 2147483647 h 42"/>
              <a:gd name="T98" fmla="*/ 2147483647 w 246"/>
              <a:gd name="T99" fmla="*/ 2147483647 h 42"/>
              <a:gd name="T100" fmla="*/ 2147483647 w 246"/>
              <a:gd name="T101" fmla="*/ 2147483647 h 42"/>
              <a:gd name="T102" fmla="*/ 2147483647 w 246"/>
              <a:gd name="T103" fmla="*/ 2147483647 h 42"/>
              <a:gd name="T104" fmla="*/ 2147483647 w 246"/>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6"/>
              <a:gd name="T160" fmla="*/ 0 h 42"/>
              <a:gd name="T161" fmla="*/ 246 w 2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54" name="Freeform 487">
            <a:extLst>
              <a:ext uri="{FF2B5EF4-FFF2-40B4-BE49-F238E27FC236}">
                <a16:creationId xmlns:a16="http://schemas.microsoft.com/office/drawing/2014/main" id="{327AAA3E-1388-4043-821C-645F25294390}"/>
              </a:ext>
            </a:extLst>
          </p:cNvPr>
          <p:cNvSpPr>
            <a:spLocks/>
          </p:cNvSpPr>
          <p:nvPr>
            <p:custDataLst>
              <p:tags r:id="rId325"/>
            </p:custDataLst>
          </p:nvPr>
        </p:nvSpPr>
        <p:spPr bwMode="auto">
          <a:xfrm>
            <a:off x="4830763" y="1214438"/>
            <a:ext cx="63500" cy="57150"/>
          </a:xfrm>
          <a:custGeom>
            <a:avLst/>
            <a:gdLst>
              <a:gd name="T0" fmla="*/ 2147483647 w 149"/>
              <a:gd name="T1" fmla="*/ 0 h 61"/>
              <a:gd name="T2" fmla="*/ 2147483647 w 149"/>
              <a:gd name="T3" fmla="*/ 2147483647 h 61"/>
              <a:gd name="T4" fmla="*/ 2147483647 w 149"/>
              <a:gd name="T5" fmla="*/ 2147483647 h 61"/>
              <a:gd name="T6" fmla="*/ 2147483647 w 149"/>
              <a:gd name="T7" fmla="*/ 2147483647 h 61"/>
              <a:gd name="T8" fmla="*/ 2147483647 w 149"/>
              <a:gd name="T9" fmla="*/ 2147483647 h 61"/>
              <a:gd name="T10" fmla="*/ 2147483647 w 149"/>
              <a:gd name="T11" fmla="*/ 2147483647 h 61"/>
              <a:gd name="T12" fmla="*/ 2147483647 w 149"/>
              <a:gd name="T13" fmla="*/ 2147483647 h 61"/>
              <a:gd name="T14" fmla="*/ 2147483647 w 149"/>
              <a:gd name="T15" fmla="*/ 2147483647 h 61"/>
              <a:gd name="T16" fmla="*/ 2147483647 w 149"/>
              <a:gd name="T17" fmla="*/ 2147483647 h 61"/>
              <a:gd name="T18" fmla="*/ 2147483647 w 149"/>
              <a:gd name="T19" fmla="*/ 2147483647 h 61"/>
              <a:gd name="T20" fmla="*/ 2147483647 w 149"/>
              <a:gd name="T21" fmla="*/ 2147483647 h 61"/>
              <a:gd name="T22" fmla="*/ 2147483647 w 149"/>
              <a:gd name="T23" fmla="*/ 2147483647 h 61"/>
              <a:gd name="T24" fmla="*/ 2147483647 w 149"/>
              <a:gd name="T25" fmla="*/ 2147483647 h 61"/>
              <a:gd name="T26" fmla="*/ 2147483647 w 149"/>
              <a:gd name="T27" fmla="*/ 2147483647 h 61"/>
              <a:gd name="T28" fmla="*/ 2147483647 w 149"/>
              <a:gd name="T29" fmla="*/ 2147483647 h 61"/>
              <a:gd name="T30" fmla="*/ 2147483647 w 149"/>
              <a:gd name="T31" fmla="*/ 2147483647 h 61"/>
              <a:gd name="T32" fmla="*/ 2147483647 w 149"/>
              <a:gd name="T33" fmla="*/ 2147483647 h 61"/>
              <a:gd name="T34" fmla="*/ 2147483647 w 149"/>
              <a:gd name="T35" fmla="*/ 2147483647 h 61"/>
              <a:gd name="T36" fmla="*/ 2147483647 w 149"/>
              <a:gd name="T37" fmla="*/ 2147483647 h 61"/>
              <a:gd name="T38" fmla="*/ 2147483647 w 149"/>
              <a:gd name="T39" fmla="*/ 2147483647 h 61"/>
              <a:gd name="T40" fmla="*/ 2147483647 w 149"/>
              <a:gd name="T41" fmla="*/ 2147483647 h 61"/>
              <a:gd name="T42" fmla="*/ 2147483647 w 149"/>
              <a:gd name="T43" fmla="*/ 2147483647 h 61"/>
              <a:gd name="T44" fmla="*/ 2147483647 w 149"/>
              <a:gd name="T45" fmla="*/ 2147483647 h 61"/>
              <a:gd name="T46" fmla="*/ 2147483647 w 149"/>
              <a:gd name="T47" fmla="*/ 2147483647 h 61"/>
              <a:gd name="T48" fmla="*/ 2147483647 w 149"/>
              <a:gd name="T49" fmla="*/ 2147483647 h 61"/>
              <a:gd name="T50" fmla="*/ 2147483647 w 149"/>
              <a:gd name="T51" fmla="*/ 2147483647 h 61"/>
              <a:gd name="T52" fmla="*/ 2147483647 w 149"/>
              <a:gd name="T53" fmla="*/ 2147483647 h 61"/>
              <a:gd name="T54" fmla="*/ 2147483647 w 149"/>
              <a:gd name="T55" fmla="*/ 2147483647 h 61"/>
              <a:gd name="T56" fmla="*/ 2147483647 w 149"/>
              <a:gd name="T57" fmla="*/ 2147483647 h 61"/>
              <a:gd name="T58" fmla="*/ 2147483647 w 149"/>
              <a:gd name="T59" fmla="*/ 2147483647 h 61"/>
              <a:gd name="T60" fmla="*/ 2147483647 w 149"/>
              <a:gd name="T61" fmla="*/ 2147483647 h 61"/>
              <a:gd name="T62" fmla="*/ 2147483647 w 149"/>
              <a:gd name="T63" fmla="*/ 2147483647 h 61"/>
              <a:gd name="T64" fmla="*/ 0 w 149"/>
              <a:gd name="T65" fmla="*/ 2147483647 h 61"/>
              <a:gd name="T66" fmla="*/ 0 w 149"/>
              <a:gd name="T67" fmla="*/ 2147483647 h 61"/>
              <a:gd name="T68" fmla="*/ 2147483647 w 149"/>
              <a:gd name="T69" fmla="*/ 2147483647 h 61"/>
              <a:gd name="T70" fmla="*/ 2147483647 w 149"/>
              <a:gd name="T71" fmla="*/ 2147483647 h 61"/>
              <a:gd name="T72" fmla="*/ 2147483647 w 149"/>
              <a:gd name="T73" fmla="*/ 2147483647 h 61"/>
              <a:gd name="T74" fmla="*/ 2147483647 w 149"/>
              <a:gd name="T75" fmla="*/ 2147483647 h 61"/>
              <a:gd name="T76" fmla="*/ 2147483647 w 149"/>
              <a:gd name="T77" fmla="*/ 2147483647 h 61"/>
              <a:gd name="T78" fmla="*/ 2147483647 w 149"/>
              <a:gd name="T79" fmla="*/ 2147483647 h 61"/>
              <a:gd name="T80" fmla="*/ 2147483647 w 149"/>
              <a:gd name="T81" fmla="*/ 2147483647 h 61"/>
              <a:gd name="T82" fmla="*/ 2147483647 w 149"/>
              <a:gd name="T83" fmla="*/ 2147483647 h 61"/>
              <a:gd name="T84" fmla="*/ 2147483647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61"/>
              <a:gd name="T131" fmla="*/ 149 w 149"/>
              <a:gd name="T132" fmla="*/ 61 h 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55" name="Freeform 488">
            <a:extLst>
              <a:ext uri="{FF2B5EF4-FFF2-40B4-BE49-F238E27FC236}">
                <a16:creationId xmlns:a16="http://schemas.microsoft.com/office/drawing/2014/main" id="{6ADD59A9-5830-4699-AACC-F7A8BCC40143}"/>
              </a:ext>
            </a:extLst>
          </p:cNvPr>
          <p:cNvSpPr>
            <a:spLocks/>
          </p:cNvSpPr>
          <p:nvPr>
            <p:custDataLst>
              <p:tags r:id="rId326"/>
            </p:custDataLst>
          </p:nvPr>
        </p:nvSpPr>
        <p:spPr bwMode="auto">
          <a:xfrm>
            <a:off x="4867275" y="1222375"/>
            <a:ext cx="130175" cy="57150"/>
          </a:xfrm>
          <a:custGeom>
            <a:avLst/>
            <a:gdLst>
              <a:gd name="T0" fmla="*/ 2147483647 w 299"/>
              <a:gd name="T1" fmla="*/ 2147483647 h 74"/>
              <a:gd name="T2" fmla="*/ 2147483647 w 299"/>
              <a:gd name="T3" fmla="*/ 2147483647 h 74"/>
              <a:gd name="T4" fmla="*/ 2147483647 w 299"/>
              <a:gd name="T5" fmla="*/ 2147483647 h 74"/>
              <a:gd name="T6" fmla="*/ 2147483647 w 299"/>
              <a:gd name="T7" fmla="*/ 2147483647 h 74"/>
              <a:gd name="T8" fmla="*/ 2147483647 w 299"/>
              <a:gd name="T9" fmla="*/ 2147483647 h 74"/>
              <a:gd name="T10" fmla="*/ 2147483647 w 299"/>
              <a:gd name="T11" fmla="*/ 2147483647 h 74"/>
              <a:gd name="T12" fmla="*/ 2147483647 w 299"/>
              <a:gd name="T13" fmla="*/ 2147483647 h 74"/>
              <a:gd name="T14" fmla="*/ 2147483647 w 299"/>
              <a:gd name="T15" fmla="*/ 2147483647 h 74"/>
              <a:gd name="T16" fmla="*/ 2147483647 w 299"/>
              <a:gd name="T17" fmla="*/ 2147483647 h 74"/>
              <a:gd name="T18" fmla="*/ 2147483647 w 299"/>
              <a:gd name="T19" fmla="*/ 2147483647 h 74"/>
              <a:gd name="T20" fmla="*/ 2147483647 w 299"/>
              <a:gd name="T21" fmla="*/ 2147483647 h 74"/>
              <a:gd name="T22" fmla="*/ 2147483647 w 299"/>
              <a:gd name="T23" fmla="*/ 2147483647 h 74"/>
              <a:gd name="T24" fmla="*/ 2147483647 w 299"/>
              <a:gd name="T25" fmla="*/ 2147483647 h 74"/>
              <a:gd name="T26" fmla="*/ 2147483647 w 299"/>
              <a:gd name="T27" fmla="*/ 2147483647 h 74"/>
              <a:gd name="T28" fmla="*/ 2147483647 w 299"/>
              <a:gd name="T29" fmla="*/ 2147483647 h 74"/>
              <a:gd name="T30" fmla="*/ 2147483647 w 299"/>
              <a:gd name="T31" fmla="*/ 2147483647 h 74"/>
              <a:gd name="T32" fmla="*/ 2147483647 w 299"/>
              <a:gd name="T33" fmla="*/ 2147483647 h 74"/>
              <a:gd name="T34" fmla="*/ 2147483647 w 299"/>
              <a:gd name="T35" fmla="*/ 2147483647 h 74"/>
              <a:gd name="T36" fmla="*/ 2147483647 w 299"/>
              <a:gd name="T37" fmla="*/ 2147483647 h 74"/>
              <a:gd name="T38" fmla="*/ 2147483647 w 299"/>
              <a:gd name="T39" fmla="*/ 2147483647 h 74"/>
              <a:gd name="T40" fmla="*/ 2147483647 w 299"/>
              <a:gd name="T41" fmla="*/ 2147483647 h 74"/>
              <a:gd name="T42" fmla="*/ 2147483647 w 299"/>
              <a:gd name="T43" fmla="*/ 2147483647 h 74"/>
              <a:gd name="T44" fmla="*/ 2147483647 w 299"/>
              <a:gd name="T45" fmla="*/ 0 h 74"/>
              <a:gd name="T46" fmla="*/ 2147483647 w 299"/>
              <a:gd name="T47" fmla="*/ 2147483647 h 74"/>
              <a:gd name="T48" fmla="*/ 2147483647 w 299"/>
              <a:gd name="T49" fmla="*/ 2147483647 h 74"/>
              <a:gd name="T50" fmla="*/ 2147483647 w 299"/>
              <a:gd name="T51" fmla="*/ 2147483647 h 74"/>
              <a:gd name="T52" fmla="*/ 2147483647 w 299"/>
              <a:gd name="T53" fmla="*/ 2147483647 h 74"/>
              <a:gd name="T54" fmla="*/ 2147483647 w 299"/>
              <a:gd name="T55" fmla="*/ 2147483647 h 74"/>
              <a:gd name="T56" fmla="*/ 2147483647 w 299"/>
              <a:gd name="T57" fmla="*/ 2147483647 h 74"/>
              <a:gd name="T58" fmla="*/ 2147483647 w 299"/>
              <a:gd name="T59" fmla="*/ 2147483647 h 74"/>
              <a:gd name="T60" fmla="*/ 2147483647 w 299"/>
              <a:gd name="T61" fmla="*/ 2147483647 h 74"/>
              <a:gd name="T62" fmla="*/ 2147483647 w 299"/>
              <a:gd name="T63" fmla="*/ 2147483647 h 74"/>
              <a:gd name="T64" fmla="*/ 2147483647 w 299"/>
              <a:gd name="T65" fmla="*/ 2147483647 h 74"/>
              <a:gd name="T66" fmla="*/ 2147483647 w 299"/>
              <a:gd name="T67" fmla="*/ 2147483647 h 74"/>
              <a:gd name="T68" fmla="*/ 2147483647 w 299"/>
              <a:gd name="T69" fmla="*/ 2147483647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9"/>
              <a:gd name="T106" fmla="*/ 0 h 74"/>
              <a:gd name="T107" fmla="*/ 299 w 299"/>
              <a:gd name="T108" fmla="*/ 74 h 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56" name="Freeform 489">
            <a:extLst>
              <a:ext uri="{FF2B5EF4-FFF2-40B4-BE49-F238E27FC236}">
                <a16:creationId xmlns:a16="http://schemas.microsoft.com/office/drawing/2014/main" id="{7A774CAB-6206-46D8-8AFE-53E1FB309422}"/>
              </a:ext>
            </a:extLst>
          </p:cNvPr>
          <p:cNvSpPr>
            <a:spLocks/>
          </p:cNvSpPr>
          <p:nvPr>
            <p:custDataLst>
              <p:tags r:id="rId327"/>
            </p:custDataLst>
          </p:nvPr>
        </p:nvSpPr>
        <p:spPr bwMode="auto">
          <a:xfrm>
            <a:off x="5400675" y="1408113"/>
            <a:ext cx="41275" cy="57150"/>
          </a:xfrm>
          <a:custGeom>
            <a:avLst/>
            <a:gdLst>
              <a:gd name="T0" fmla="*/ 2147483647 w 100"/>
              <a:gd name="T1" fmla="*/ 0 h 42"/>
              <a:gd name="T2" fmla="*/ 2147483647 w 100"/>
              <a:gd name="T3" fmla="*/ 2147483647 h 42"/>
              <a:gd name="T4" fmla="*/ 2147483647 w 100"/>
              <a:gd name="T5" fmla="*/ 2147483647 h 42"/>
              <a:gd name="T6" fmla="*/ 2147483647 w 100"/>
              <a:gd name="T7" fmla="*/ 2147483647 h 42"/>
              <a:gd name="T8" fmla="*/ 2147483647 w 100"/>
              <a:gd name="T9" fmla="*/ 2147483647 h 42"/>
              <a:gd name="T10" fmla="*/ 2147483647 w 100"/>
              <a:gd name="T11" fmla="*/ 2147483647 h 42"/>
              <a:gd name="T12" fmla="*/ 2147483647 w 100"/>
              <a:gd name="T13" fmla="*/ 2147483647 h 42"/>
              <a:gd name="T14" fmla="*/ 2147483647 w 100"/>
              <a:gd name="T15" fmla="*/ 2147483647 h 42"/>
              <a:gd name="T16" fmla="*/ 2147483647 w 100"/>
              <a:gd name="T17" fmla="*/ 2147483647 h 42"/>
              <a:gd name="T18" fmla="*/ 2147483647 w 100"/>
              <a:gd name="T19" fmla="*/ 2147483647 h 42"/>
              <a:gd name="T20" fmla="*/ 2147483647 w 100"/>
              <a:gd name="T21" fmla="*/ 2147483647 h 42"/>
              <a:gd name="T22" fmla="*/ 2147483647 w 100"/>
              <a:gd name="T23" fmla="*/ 2147483647 h 42"/>
              <a:gd name="T24" fmla="*/ 2147483647 w 100"/>
              <a:gd name="T25" fmla="*/ 2147483647 h 42"/>
              <a:gd name="T26" fmla="*/ 2147483647 w 100"/>
              <a:gd name="T27" fmla="*/ 2147483647 h 42"/>
              <a:gd name="T28" fmla="*/ 0 w 100"/>
              <a:gd name="T29" fmla="*/ 2147483647 h 42"/>
              <a:gd name="T30" fmla="*/ 2147483647 w 100"/>
              <a:gd name="T31" fmla="*/ 2147483647 h 42"/>
              <a:gd name="T32" fmla="*/ 2147483647 w 100"/>
              <a:gd name="T33" fmla="*/ 2147483647 h 42"/>
              <a:gd name="T34" fmla="*/ 2147483647 w 100"/>
              <a:gd name="T35" fmla="*/ 2147483647 h 42"/>
              <a:gd name="T36" fmla="*/ 2147483647 w 100"/>
              <a:gd name="T37" fmla="*/ 2147483647 h 42"/>
              <a:gd name="T38" fmla="*/ 2147483647 w 100"/>
              <a:gd name="T39" fmla="*/ 2147483647 h 42"/>
              <a:gd name="T40" fmla="*/ 2147483647 w 100"/>
              <a:gd name="T41" fmla="*/ 2147483647 h 42"/>
              <a:gd name="T42" fmla="*/ 2147483647 w 100"/>
              <a:gd name="T43" fmla="*/ 2147483647 h 42"/>
              <a:gd name="T44" fmla="*/ 2147483647 w 100"/>
              <a:gd name="T45" fmla="*/ 2147483647 h 42"/>
              <a:gd name="T46" fmla="*/ 2147483647 w 100"/>
              <a:gd name="T47" fmla="*/ 2147483647 h 42"/>
              <a:gd name="T48" fmla="*/ 2147483647 w 100"/>
              <a:gd name="T49" fmla="*/ 2147483647 h 42"/>
              <a:gd name="T50" fmla="*/ 2147483647 w 100"/>
              <a:gd name="T51" fmla="*/ 0 h 42"/>
              <a:gd name="T52" fmla="*/ 2147483647 w 100"/>
              <a:gd name="T53" fmla="*/ 0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0"/>
              <a:gd name="T82" fmla="*/ 0 h 42"/>
              <a:gd name="T83" fmla="*/ 100 w 100"/>
              <a:gd name="T84" fmla="*/ 42 h 4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57" name="Freeform 490">
            <a:extLst>
              <a:ext uri="{FF2B5EF4-FFF2-40B4-BE49-F238E27FC236}">
                <a16:creationId xmlns:a16="http://schemas.microsoft.com/office/drawing/2014/main" id="{2AC9366C-6427-4BF7-9C1C-DEF36C0FB059}"/>
              </a:ext>
            </a:extLst>
          </p:cNvPr>
          <p:cNvSpPr>
            <a:spLocks/>
          </p:cNvSpPr>
          <p:nvPr>
            <p:custDataLst>
              <p:tags r:id="rId328"/>
            </p:custDataLst>
          </p:nvPr>
        </p:nvSpPr>
        <p:spPr bwMode="auto">
          <a:xfrm>
            <a:off x="5310188" y="1266825"/>
            <a:ext cx="15875" cy="58738"/>
          </a:xfrm>
          <a:custGeom>
            <a:avLst/>
            <a:gdLst>
              <a:gd name="T0" fmla="*/ 2147483647 w 40"/>
              <a:gd name="T1" fmla="*/ 2147483647 h 5"/>
              <a:gd name="T2" fmla="*/ 0 w 40"/>
              <a:gd name="T3" fmla="*/ 2147483647 h 5"/>
              <a:gd name="T4" fmla="*/ 2147483647 w 40"/>
              <a:gd name="T5" fmla="*/ 2147483647 h 5"/>
              <a:gd name="T6" fmla="*/ 2147483647 w 40"/>
              <a:gd name="T7" fmla="*/ 2147483647 h 5"/>
              <a:gd name="T8" fmla="*/ 2147483647 w 40"/>
              <a:gd name="T9" fmla="*/ 0 h 5"/>
              <a:gd name="T10" fmla="*/ 2147483647 w 40"/>
              <a:gd name="T11" fmla="*/ 0 h 5"/>
              <a:gd name="T12" fmla="*/ 2147483647 w 40"/>
              <a:gd name="T13" fmla="*/ 0 h 5"/>
              <a:gd name="T14" fmla="*/ 2147483647 w 40"/>
              <a:gd name="T15" fmla="*/ 2147483647 h 5"/>
              <a:gd name="T16" fmla="*/ 2147483647 w 40"/>
              <a:gd name="T17" fmla="*/ 2147483647 h 5"/>
              <a:gd name="T18" fmla="*/ 2147483647 w 40"/>
              <a:gd name="T19" fmla="*/ 2147483647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5"/>
              <a:gd name="T32" fmla="*/ 40 w 40"/>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58" name="Freeform 491">
            <a:extLst>
              <a:ext uri="{FF2B5EF4-FFF2-40B4-BE49-F238E27FC236}">
                <a16:creationId xmlns:a16="http://schemas.microsoft.com/office/drawing/2014/main" id="{E69AB232-0E04-4552-9308-933E7A4A1E8C}"/>
              </a:ext>
            </a:extLst>
          </p:cNvPr>
          <p:cNvSpPr>
            <a:spLocks/>
          </p:cNvSpPr>
          <p:nvPr>
            <p:custDataLst>
              <p:tags r:id="rId329"/>
            </p:custDataLst>
          </p:nvPr>
        </p:nvSpPr>
        <p:spPr bwMode="auto">
          <a:xfrm>
            <a:off x="5332413" y="1225550"/>
            <a:ext cx="14287" cy="60325"/>
          </a:xfrm>
          <a:custGeom>
            <a:avLst/>
            <a:gdLst>
              <a:gd name="T0" fmla="*/ 0 w 33"/>
              <a:gd name="T1" fmla="*/ 2147483647 h 31"/>
              <a:gd name="T2" fmla="*/ 2147483647 w 33"/>
              <a:gd name="T3" fmla="*/ 0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0 w 33"/>
              <a:gd name="T17" fmla="*/ 2147483647 h 31"/>
              <a:gd name="T18" fmla="*/ 0 w 33"/>
              <a:gd name="T19" fmla="*/ 2147483647 h 31"/>
              <a:gd name="T20" fmla="*/ 0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1"/>
              <a:gd name="T35" fmla="*/ 33 w 3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59" name="Freeform 492">
            <a:extLst>
              <a:ext uri="{FF2B5EF4-FFF2-40B4-BE49-F238E27FC236}">
                <a16:creationId xmlns:a16="http://schemas.microsoft.com/office/drawing/2014/main" id="{DF55A8A8-2180-4715-A305-E1D40A55818E}"/>
              </a:ext>
            </a:extLst>
          </p:cNvPr>
          <p:cNvSpPr>
            <a:spLocks/>
          </p:cNvSpPr>
          <p:nvPr>
            <p:custDataLst>
              <p:tags r:id="rId330"/>
            </p:custDataLst>
          </p:nvPr>
        </p:nvSpPr>
        <p:spPr bwMode="auto">
          <a:xfrm>
            <a:off x="5476875" y="1341438"/>
            <a:ext cx="17463" cy="57150"/>
          </a:xfrm>
          <a:custGeom>
            <a:avLst/>
            <a:gdLst>
              <a:gd name="T0" fmla="*/ 2147483647 w 41"/>
              <a:gd name="T1" fmla="*/ 0 h 43"/>
              <a:gd name="T2" fmla="*/ 2147483647 w 41"/>
              <a:gd name="T3" fmla="*/ 2147483647 h 43"/>
              <a:gd name="T4" fmla="*/ 2147483647 w 41"/>
              <a:gd name="T5" fmla="*/ 2147483647 h 43"/>
              <a:gd name="T6" fmla="*/ 2147483647 w 41"/>
              <a:gd name="T7" fmla="*/ 2147483647 h 43"/>
              <a:gd name="T8" fmla="*/ 2147483647 w 41"/>
              <a:gd name="T9" fmla="*/ 2147483647 h 43"/>
              <a:gd name="T10" fmla="*/ 2147483647 w 41"/>
              <a:gd name="T11" fmla="*/ 2147483647 h 43"/>
              <a:gd name="T12" fmla="*/ 2147483647 w 41"/>
              <a:gd name="T13" fmla="*/ 2147483647 h 43"/>
              <a:gd name="T14" fmla="*/ 0 w 41"/>
              <a:gd name="T15" fmla="*/ 2147483647 h 43"/>
              <a:gd name="T16" fmla="*/ 2147483647 w 41"/>
              <a:gd name="T17" fmla="*/ 2147483647 h 43"/>
              <a:gd name="T18" fmla="*/ 2147483647 w 41"/>
              <a:gd name="T19" fmla="*/ 2147483647 h 43"/>
              <a:gd name="T20" fmla="*/ 2147483647 w 41"/>
              <a:gd name="T21" fmla="*/ 2147483647 h 43"/>
              <a:gd name="T22" fmla="*/ 2147483647 w 41"/>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43"/>
              <a:gd name="T38" fmla="*/ 41 w 41"/>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60" name="Freeform 493">
            <a:extLst>
              <a:ext uri="{FF2B5EF4-FFF2-40B4-BE49-F238E27FC236}">
                <a16:creationId xmlns:a16="http://schemas.microsoft.com/office/drawing/2014/main" id="{C65D1F2A-41BD-4FBE-B41E-92C2CDD40C07}"/>
              </a:ext>
            </a:extLst>
          </p:cNvPr>
          <p:cNvSpPr>
            <a:spLocks/>
          </p:cNvSpPr>
          <p:nvPr>
            <p:custDataLst>
              <p:tags r:id="rId331"/>
            </p:custDataLst>
          </p:nvPr>
        </p:nvSpPr>
        <p:spPr bwMode="auto">
          <a:xfrm>
            <a:off x="5530850" y="1225550"/>
            <a:ext cx="93663" cy="60325"/>
          </a:xfrm>
          <a:custGeom>
            <a:avLst/>
            <a:gdLst>
              <a:gd name="T0" fmla="*/ 2147483647 w 213"/>
              <a:gd name="T1" fmla="*/ 0 h 62"/>
              <a:gd name="T2" fmla="*/ 2147483647 w 213"/>
              <a:gd name="T3" fmla="*/ 0 h 62"/>
              <a:gd name="T4" fmla="*/ 2147483647 w 213"/>
              <a:gd name="T5" fmla="*/ 2147483647 h 62"/>
              <a:gd name="T6" fmla="*/ 2147483647 w 213"/>
              <a:gd name="T7" fmla="*/ 2147483647 h 62"/>
              <a:gd name="T8" fmla="*/ 2147483647 w 213"/>
              <a:gd name="T9" fmla="*/ 2147483647 h 62"/>
              <a:gd name="T10" fmla="*/ 2147483647 w 213"/>
              <a:gd name="T11" fmla="*/ 2147483647 h 62"/>
              <a:gd name="T12" fmla="*/ 2147483647 w 213"/>
              <a:gd name="T13" fmla="*/ 2147483647 h 62"/>
              <a:gd name="T14" fmla="*/ 2147483647 w 213"/>
              <a:gd name="T15" fmla="*/ 2147483647 h 62"/>
              <a:gd name="T16" fmla="*/ 2147483647 w 213"/>
              <a:gd name="T17" fmla="*/ 2147483647 h 62"/>
              <a:gd name="T18" fmla="*/ 2147483647 w 213"/>
              <a:gd name="T19" fmla="*/ 2147483647 h 62"/>
              <a:gd name="T20" fmla="*/ 2147483647 w 213"/>
              <a:gd name="T21" fmla="*/ 2147483647 h 62"/>
              <a:gd name="T22" fmla="*/ 2147483647 w 213"/>
              <a:gd name="T23" fmla="*/ 2147483647 h 62"/>
              <a:gd name="T24" fmla="*/ 2147483647 w 213"/>
              <a:gd name="T25" fmla="*/ 2147483647 h 62"/>
              <a:gd name="T26" fmla="*/ 2147483647 w 213"/>
              <a:gd name="T27" fmla="*/ 2147483647 h 62"/>
              <a:gd name="T28" fmla="*/ 2147483647 w 213"/>
              <a:gd name="T29" fmla="*/ 2147483647 h 62"/>
              <a:gd name="T30" fmla="*/ 2147483647 w 213"/>
              <a:gd name="T31" fmla="*/ 2147483647 h 62"/>
              <a:gd name="T32" fmla="*/ 2147483647 w 213"/>
              <a:gd name="T33" fmla="*/ 2147483647 h 62"/>
              <a:gd name="T34" fmla="*/ 2147483647 w 213"/>
              <a:gd name="T35" fmla="*/ 2147483647 h 62"/>
              <a:gd name="T36" fmla="*/ 2147483647 w 213"/>
              <a:gd name="T37" fmla="*/ 2147483647 h 62"/>
              <a:gd name="T38" fmla="*/ 2147483647 w 213"/>
              <a:gd name="T39" fmla="*/ 2147483647 h 62"/>
              <a:gd name="T40" fmla="*/ 2147483647 w 213"/>
              <a:gd name="T41" fmla="*/ 2147483647 h 62"/>
              <a:gd name="T42" fmla="*/ 2147483647 w 213"/>
              <a:gd name="T43" fmla="*/ 2147483647 h 62"/>
              <a:gd name="T44" fmla="*/ 2147483647 w 213"/>
              <a:gd name="T45" fmla="*/ 2147483647 h 62"/>
              <a:gd name="T46" fmla="*/ 2147483647 w 213"/>
              <a:gd name="T47" fmla="*/ 2147483647 h 62"/>
              <a:gd name="T48" fmla="*/ 2147483647 w 213"/>
              <a:gd name="T49" fmla="*/ 2147483647 h 62"/>
              <a:gd name="T50" fmla="*/ 2147483647 w 213"/>
              <a:gd name="T51" fmla="*/ 2147483647 h 62"/>
              <a:gd name="T52" fmla="*/ 0 w 213"/>
              <a:gd name="T53" fmla="*/ 2147483647 h 62"/>
              <a:gd name="T54" fmla="*/ 2147483647 w 213"/>
              <a:gd name="T55" fmla="*/ 2147483647 h 62"/>
              <a:gd name="T56" fmla="*/ 2147483647 w 213"/>
              <a:gd name="T57" fmla="*/ 2147483647 h 62"/>
              <a:gd name="T58" fmla="*/ 2147483647 w 213"/>
              <a:gd name="T59" fmla="*/ 2147483647 h 62"/>
              <a:gd name="T60" fmla="*/ 2147483647 w 213"/>
              <a:gd name="T61" fmla="*/ 2147483647 h 62"/>
              <a:gd name="T62" fmla="*/ 2147483647 w 213"/>
              <a:gd name="T63" fmla="*/ 2147483647 h 62"/>
              <a:gd name="T64" fmla="*/ 2147483647 w 213"/>
              <a:gd name="T65" fmla="*/ 2147483647 h 62"/>
              <a:gd name="T66" fmla="*/ 2147483647 w 213"/>
              <a:gd name="T67" fmla="*/ 2147483647 h 62"/>
              <a:gd name="T68" fmla="*/ 2147483647 w 213"/>
              <a:gd name="T69" fmla="*/ 2147483647 h 62"/>
              <a:gd name="T70" fmla="*/ 2147483647 w 213"/>
              <a:gd name="T71" fmla="*/ 2147483647 h 62"/>
              <a:gd name="T72" fmla="*/ 2147483647 w 213"/>
              <a:gd name="T73" fmla="*/ 2147483647 h 62"/>
              <a:gd name="T74" fmla="*/ 2147483647 w 213"/>
              <a:gd name="T75" fmla="*/ 0 h 62"/>
              <a:gd name="T76" fmla="*/ 2147483647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3"/>
              <a:gd name="T118" fmla="*/ 0 h 62"/>
              <a:gd name="T119" fmla="*/ 213 w 213"/>
              <a:gd name="T120" fmla="*/ 62 h 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61" name="Freeform 494">
            <a:extLst>
              <a:ext uri="{FF2B5EF4-FFF2-40B4-BE49-F238E27FC236}">
                <a16:creationId xmlns:a16="http://schemas.microsoft.com/office/drawing/2014/main" id="{0E832B58-8AAD-4B5F-912C-6C16D112C901}"/>
              </a:ext>
            </a:extLst>
          </p:cNvPr>
          <p:cNvSpPr>
            <a:spLocks/>
          </p:cNvSpPr>
          <p:nvPr>
            <p:custDataLst>
              <p:tags r:id="rId332"/>
            </p:custDataLst>
          </p:nvPr>
        </p:nvSpPr>
        <p:spPr bwMode="auto">
          <a:xfrm>
            <a:off x="5591175" y="1250950"/>
            <a:ext cx="103188" cy="60325"/>
          </a:xfrm>
          <a:custGeom>
            <a:avLst/>
            <a:gdLst>
              <a:gd name="T0" fmla="*/ 2147483647 w 239"/>
              <a:gd name="T1" fmla="*/ 0 h 56"/>
              <a:gd name="T2" fmla="*/ 2147483647 w 239"/>
              <a:gd name="T3" fmla="*/ 2147483647 h 56"/>
              <a:gd name="T4" fmla="*/ 2147483647 w 239"/>
              <a:gd name="T5" fmla="*/ 2147483647 h 56"/>
              <a:gd name="T6" fmla="*/ 2147483647 w 239"/>
              <a:gd name="T7" fmla="*/ 2147483647 h 56"/>
              <a:gd name="T8" fmla="*/ 2147483647 w 239"/>
              <a:gd name="T9" fmla="*/ 2147483647 h 56"/>
              <a:gd name="T10" fmla="*/ 2147483647 w 239"/>
              <a:gd name="T11" fmla="*/ 2147483647 h 56"/>
              <a:gd name="T12" fmla="*/ 2147483647 w 239"/>
              <a:gd name="T13" fmla="*/ 2147483647 h 56"/>
              <a:gd name="T14" fmla="*/ 2147483647 w 239"/>
              <a:gd name="T15" fmla="*/ 2147483647 h 56"/>
              <a:gd name="T16" fmla="*/ 0 w 239"/>
              <a:gd name="T17" fmla="*/ 2147483647 h 56"/>
              <a:gd name="T18" fmla="*/ 2147483647 w 239"/>
              <a:gd name="T19" fmla="*/ 2147483647 h 56"/>
              <a:gd name="T20" fmla="*/ 2147483647 w 239"/>
              <a:gd name="T21" fmla="*/ 2147483647 h 56"/>
              <a:gd name="T22" fmla="*/ 2147483647 w 239"/>
              <a:gd name="T23" fmla="*/ 2147483647 h 56"/>
              <a:gd name="T24" fmla="*/ 2147483647 w 239"/>
              <a:gd name="T25" fmla="*/ 2147483647 h 56"/>
              <a:gd name="T26" fmla="*/ 2147483647 w 239"/>
              <a:gd name="T27" fmla="*/ 2147483647 h 56"/>
              <a:gd name="T28" fmla="*/ 2147483647 w 239"/>
              <a:gd name="T29" fmla="*/ 2147483647 h 56"/>
              <a:gd name="T30" fmla="*/ 2147483647 w 239"/>
              <a:gd name="T31" fmla="*/ 2147483647 h 56"/>
              <a:gd name="T32" fmla="*/ 2147483647 w 239"/>
              <a:gd name="T33" fmla="*/ 2147483647 h 56"/>
              <a:gd name="T34" fmla="*/ 2147483647 w 239"/>
              <a:gd name="T35" fmla="*/ 2147483647 h 56"/>
              <a:gd name="T36" fmla="*/ 2147483647 w 239"/>
              <a:gd name="T37" fmla="*/ 2147483647 h 56"/>
              <a:gd name="T38" fmla="*/ 2147483647 w 239"/>
              <a:gd name="T39" fmla="*/ 2147483647 h 56"/>
              <a:gd name="T40" fmla="*/ 2147483647 w 239"/>
              <a:gd name="T41" fmla="*/ 2147483647 h 56"/>
              <a:gd name="T42" fmla="*/ 2147483647 w 239"/>
              <a:gd name="T43" fmla="*/ 2147483647 h 56"/>
              <a:gd name="T44" fmla="*/ 2147483647 w 239"/>
              <a:gd name="T45" fmla="*/ 2147483647 h 56"/>
              <a:gd name="T46" fmla="*/ 2147483647 w 239"/>
              <a:gd name="T47" fmla="*/ 2147483647 h 56"/>
              <a:gd name="T48" fmla="*/ 2147483647 w 239"/>
              <a:gd name="T49" fmla="*/ 2147483647 h 56"/>
              <a:gd name="T50" fmla="*/ 2147483647 w 239"/>
              <a:gd name="T51" fmla="*/ 2147483647 h 56"/>
              <a:gd name="T52" fmla="*/ 2147483647 w 239"/>
              <a:gd name="T53" fmla="*/ 2147483647 h 56"/>
              <a:gd name="T54" fmla="*/ 2147483647 w 239"/>
              <a:gd name="T55" fmla="*/ 2147483647 h 56"/>
              <a:gd name="T56" fmla="*/ 2147483647 w 239"/>
              <a:gd name="T57" fmla="*/ 2147483647 h 56"/>
              <a:gd name="T58" fmla="*/ 2147483647 w 239"/>
              <a:gd name="T59" fmla="*/ 2147483647 h 56"/>
              <a:gd name="T60" fmla="*/ 2147483647 w 239"/>
              <a:gd name="T61" fmla="*/ 2147483647 h 56"/>
              <a:gd name="T62" fmla="*/ 2147483647 w 239"/>
              <a:gd name="T63" fmla="*/ 2147483647 h 56"/>
              <a:gd name="T64" fmla="*/ 2147483647 w 239"/>
              <a:gd name="T65" fmla="*/ 2147483647 h 56"/>
              <a:gd name="T66" fmla="*/ 2147483647 w 239"/>
              <a:gd name="T67" fmla="*/ 2147483647 h 56"/>
              <a:gd name="T68" fmla="*/ 2147483647 w 239"/>
              <a:gd name="T69" fmla="*/ 2147483647 h 56"/>
              <a:gd name="T70" fmla="*/ 2147483647 w 239"/>
              <a:gd name="T71" fmla="*/ 2147483647 h 56"/>
              <a:gd name="T72" fmla="*/ 2147483647 w 239"/>
              <a:gd name="T73" fmla="*/ 2147483647 h 56"/>
              <a:gd name="T74" fmla="*/ 2147483647 w 239"/>
              <a:gd name="T75" fmla="*/ 2147483647 h 56"/>
              <a:gd name="T76" fmla="*/ 2147483647 w 239"/>
              <a:gd name="T77" fmla="*/ 2147483647 h 56"/>
              <a:gd name="T78" fmla="*/ 2147483647 w 239"/>
              <a:gd name="T79" fmla="*/ 2147483647 h 56"/>
              <a:gd name="T80" fmla="*/ 2147483647 w 239"/>
              <a:gd name="T81" fmla="*/ 2147483647 h 56"/>
              <a:gd name="T82" fmla="*/ 2147483647 w 239"/>
              <a:gd name="T83" fmla="*/ 2147483647 h 56"/>
              <a:gd name="T84" fmla="*/ 2147483647 w 239"/>
              <a:gd name="T85" fmla="*/ 2147483647 h 56"/>
              <a:gd name="T86" fmla="*/ 2147483647 w 239"/>
              <a:gd name="T87" fmla="*/ 0 h 56"/>
              <a:gd name="T88" fmla="*/ 2147483647 w 239"/>
              <a:gd name="T89" fmla="*/ 2147483647 h 56"/>
              <a:gd name="T90" fmla="*/ 2147483647 w 239"/>
              <a:gd name="T91" fmla="*/ 2147483647 h 56"/>
              <a:gd name="T92" fmla="*/ 2147483647 w 239"/>
              <a:gd name="T93" fmla="*/ 2147483647 h 56"/>
              <a:gd name="T94" fmla="*/ 2147483647 w 239"/>
              <a:gd name="T95" fmla="*/ 2147483647 h 56"/>
              <a:gd name="T96" fmla="*/ 2147483647 w 239"/>
              <a:gd name="T97" fmla="*/ 2147483647 h 56"/>
              <a:gd name="T98" fmla="*/ 2147483647 w 239"/>
              <a:gd name="T99" fmla="*/ 2147483647 h 56"/>
              <a:gd name="T100" fmla="*/ 2147483647 w 239"/>
              <a:gd name="T101" fmla="*/ 2147483647 h 56"/>
              <a:gd name="T102" fmla="*/ 2147483647 w 239"/>
              <a:gd name="T103" fmla="*/ 2147483647 h 56"/>
              <a:gd name="T104" fmla="*/ 2147483647 w 239"/>
              <a:gd name="T105" fmla="*/ 2147483647 h 56"/>
              <a:gd name="T106" fmla="*/ 2147483647 w 239"/>
              <a:gd name="T107" fmla="*/ 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9"/>
              <a:gd name="T163" fmla="*/ 0 h 56"/>
              <a:gd name="T164" fmla="*/ 239 w 239"/>
              <a:gd name="T165" fmla="*/ 56 h 5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62" name="Freeform 495">
            <a:extLst>
              <a:ext uri="{FF2B5EF4-FFF2-40B4-BE49-F238E27FC236}">
                <a16:creationId xmlns:a16="http://schemas.microsoft.com/office/drawing/2014/main" id="{AD419AC7-B967-4437-B628-2AD12279DCC6}"/>
              </a:ext>
            </a:extLst>
          </p:cNvPr>
          <p:cNvSpPr>
            <a:spLocks/>
          </p:cNvSpPr>
          <p:nvPr>
            <p:custDataLst>
              <p:tags r:id="rId333"/>
            </p:custDataLst>
          </p:nvPr>
        </p:nvSpPr>
        <p:spPr bwMode="auto">
          <a:xfrm>
            <a:off x="5708650" y="1265238"/>
            <a:ext cx="82550" cy="57150"/>
          </a:xfrm>
          <a:custGeom>
            <a:avLst/>
            <a:gdLst>
              <a:gd name="T0" fmla="*/ 2147483647 w 187"/>
              <a:gd name="T1" fmla="*/ 2147483647 h 80"/>
              <a:gd name="T2" fmla="*/ 2147483647 w 187"/>
              <a:gd name="T3" fmla="*/ 0 h 80"/>
              <a:gd name="T4" fmla="*/ 2147483647 w 187"/>
              <a:gd name="T5" fmla="*/ 2147483647 h 80"/>
              <a:gd name="T6" fmla="*/ 2147483647 w 187"/>
              <a:gd name="T7" fmla="*/ 2147483647 h 80"/>
              <a:gd name="T8" fmla="*/ 2147483647 w 187"/>
              <a:gd name="T9" fmla="*/ 2147483647 h 80"/>
              <a:gd name="T10" fmla="*/ 2147483647 w 187"/>
              <a:gd name="T11" fmla="*/ 2147483647 h 80"/>
              <a:gd name="T12" fmla="*/ 2147483647 w 187"/>
              <a:gd name="T13" fmla="*/ 2147483647 h 80"/>
              <a:gd name="T14" fmla="*/ 2147483647 w 187"/>
              <a:gd name="T15" fmla="*/ 2147483647 h 80"/>
              <a:gd name="T16" fmla="*/ 2147483647 w 187"/>
              <a:gd name="T17" fmla="*/ 2147483647 h 80"/>
              <a:gd name="T18" fmla="*/ 2147483647 w 187"/>
              <a:gd name="T19" fmla="*/ 2147483647 h 80"/>
              <a:gd name="T20" fmla="*/ 2147483647 w 187"/>
              <a:gd name="T21" fmla="*/ 2147483647 h 80"/>
              <a:gd name="T22" fmla="*/ 2147483647 w 187"/>
              <a:gd name="T23" fmla="*/ 2147483647 h 80"/>
              <a:gd name="T24" fmla="*/ 2147483647 w 187"/>
              <a:gd name="T25" fmla="*/ 2147483647 h 80"/>
              <a:gd name="T26" fmla="*/ 2147483647 w 187"/>
              <a:gd name="T27" fmla="*/ 2147483647 h 80"/>
              <a:gd name="T28" fmla="*/ 2147483647 w 187"/>
              <a:gd name="T29" fmla="*/ 2147483647 h 80"/>
              <a:gd name="T30" fmla="*/ 2147483647 w 187"/>
              <a:gd name="T31" fmla="*/ 2147483647 h 80"/>
              <a:gd name="T32" fmla="*/ 2147483647 w 187"/>
              <a:gd name="T33" fmla="*/ 2147483647 h 80"/>
              <a:gd name="T34" fmla="*/ 2147483647 w 187"/>
              <a:gd name="T35" fmla="*/ 2147483647 h 80"/>
              <a:gd name="T36" fmla="*/ 2147483647 w 187"/>
              <a:gd name="T37" fmla="*/ 2147483647 h 80"/>
              <a:gd name="T38" fmla="*/ 2147483647 w 187"/>
              <a:gd name="T39" fmla="*/ 2147483647 h 80"/>
              <a:gd name="T40" fmla="*/ 2147483647 w 187"/>
              <a:gd name="T41" fmla="*/ 2147483647 h 80"/>
              <a:gd name="T42" fmla="*/ 2147483647 w 187"/>
              <a:gd name="T43" fmla="*/ 2147483647 h 80"/>
              <a:gd name="T44" fmla="*/ 2147483647 w 187"/>
              <a:gd name="T45" fmla="*/ 2147483647 h 80"/>
              <a:gd name="T46" fmla="*/ 2147483647 w 187"/>
              <a:gd name="T47" fmla="*/ 2147483647 h 80"/>
              <a:gd name="T48" fmla="*/ 2147483647 w 187"/>
              <a:gd name="T49" fmla="*/ 2147483647 h 80"/>
              <a:gd name="T50" fmla="*/ 2147483647 w 187"/>
              <a:gd name="T51" fmla="*/ 2147483647 h 80"/>
              <a:gd name="T52" fmla="*/ 2147483647 w 187"/>
              <a:gd name="T53" fmla="*/ 2147483647 h 80"/>
              <a:gd name="T54" fmla="*/ 2147483647 w 187"/>
              <a:gd name="T55" fmla="*/ 2147483647 h 80"/>
              <a:gd name="T56" fmla="*/ 2147483647 w 187"/>
              <a:gd name="T57" fmla="*/ 2147483647 h 80"/>
              <a:gd name="T58" fmla="*/ 2147483647 w 187"/>
              <a:gd name="T59" fmla="*/ 2147483647 h 80"/>
              <a:gd name="T60" fmla="*/ 2147483647 w 187"/>
              <a:gd name="T61" fmla="*/ 2147483647 h 80"/>
              <a:gd name="T62" fmla="*/ 2147483647 w 187"/>
              <a:gd name="T63" fmla="*/ 2147483647 h 80"/>
              <a:gd name="T64" fmla="*/ 2147483647 w 187"/>
              <a:gd name="T65" fmla="*/ 2147483647 h 80"/>
              <a:gd name="T66" fmla="*/ 0 w 187"/>
              <a:gd name="T67" fmla="*/ 2147483647 h 80"/>
              <a:gd name="T68" fmla="*/ 2147483647 w 187"/>
              <a:gd name="T69" fmla="*/ 2147483647 h 80"/>
              <a:gd name="T70" fmla="*/ 2147483647 w 187"/>
              <a:gd name="T71" fmla="*/ 2147483647 h 80"/>
              <a:gd name="T72" fmla="*/ 2147483647 w 187"/>
              <a:gd name="T73" fmla="*/ 2147483647 h 80"/>
              <a:gd name="T74" fmla="*/ 2147483647 w 187"/>
              <a:gd name="T75" fmla="*/ 2147483647 h 80"/>
              <a:gd name="T76" fmla="*/ 2147483647 w 187"/>
              <a:gd name="T77" fmla="*/ 2147483647 h 80"/>
              <a:gd name="T78" fmla="*/ 2147483647 w 187"/>
              <a:gd name="T79" fmla="*/ 2147483647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7"/>
              <a:gd name="T121" fmla="*/ 0 h 80"/>
              <a:gd name="T122" fmla="*/ 187 w 18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63" name="Freeform 496">
            <a:extLst>
              <a:ext uri="{FF2B5EF4-FFF2-40B4-BE49-F238E27FC236}">
                <a16:creationId xmlns:a16="http://schemas.microsoft.com/office/drawing/2014/main" id="{AF66A9DD-DC5A-4470-AAD5-702A9151AE50}"/>
              </a:ext>
            </a:extLst>
          </p:cNvPr>
          <p:cNvSpPr>
            <a:spLocks/>
          </p:cNvSpPr>
          <p:nvPr>
            <p:custDataLst>
              <p:tags r:id="rId334"/>
            </p:custDataLst>
          </p:nvPr>
        </p:nvSpPr>
        <p:spPr bwMode="auto">
          <a:xfrm>
            <a:off x="6235700" y="1390650"/>
            <a:ext cx="79375" cy="58738"/>
          </a:xfrm>
          <a:custGeom>
            <a:avLst/>
            <a:gdLst>
              <a:gd name="T0" fmla="*/ 2147483647 w 183"/>
              <a:gd name="T1" fmla="*/ 0 h 73"/>
              <a:gd name="T2" fmla="*/ 2147483647 w 183"/>
              <a:gd name="T3" fmla="*/ 0 h 73"/>
              <a:gd name="T4" fmla="*/ 2147483647 w 183"/>
              <a:gd name="T5" fmla="*/ 2147483647 h 73"/>
              <a:gd name="T6" fmla="*/ 2147483647 w 183"/>
              <a:gd name="T7" fmla="*/ 2147483647 h 73"/>
              <a:gd name="T8" fmla="*/ 2147483647 w 183"/>
              <a:gd name="T9" fmla="*/ 2147483647 h 73"/>
              <a:gd name="T10" fmla="*/ 2147483647 w 183"/>
              <a:gd name="T11" fmla="*/ 2147483647 h 73"/>
              <a:gd name="T12" fmla="*/ 2147483647 w 183"/>
              <a:gd name="T13" fmla="*/ 2147483647 h 73"/>
              <a:gd name="T14" fmla="*/ 2147483647 w 183"/>
              <a:gd name="T15" fmla="*/ 2147483647 h 73"/>
              <a:gd name="T16" fmla="*/ 2147483647 w 183"/>
              <a:gd name="T17" fmla="*/ 2147483647 h 73"/>
              <a:gd name="T18" fmla="*/ 2147483647 w 183"/>
              <a:gd name="T19" fmla="*/ 2147483647 h 73"/>
              <a:gd name="T20" fmla="*/ 2147483647 w 183"/>
              <a:gd name="T21" fmla="*/ 2147483647 h 73"/>
              <a:gd name="T22" fmla="*/ 2147483647 w 183"/>
              <a:gd name="T23" fmla="*/ 2147483647 h 73"/>
              <a:gd name="T24" fmla="*/ 2147483647 w 183"/>
              <a:gd name="T25" fmla="*/ 2147483647 h 73"/>
              <a:gd name="T26" fmla="*/ 2147483647 w 183"/>
              <a:gd name="T27" fmla="*/ 2147483647 h 73"/>
              <a:gd name="T28" fmla="*/ 2147483647 w 183"/>
              <a:gd name="T29" fmla="*/ 2147483647 h 73"/>
              <a:gd name="T30" fmla="*/ 2147483647 w 183"/>
              <a:gd name="T31" fmla="*/ 2147483647 h 73"/>
              <a:gd name="T32" fmla="*/ 2147483647 w 183"/>
              <a:gd name="T33" fmla="*/ 2147483647 h 73"/>
              <a:gd name="T34" fmla="*/ 2147483647 w 183"/>
              <a:gd name="T35" fmla="*/ 2147483647 h 73"/>
              <a:gd name="T36" fmla="*/ 2147483647 w 183"/>
              <a:gd name="T37" fmla="*/ 2147483647 h 73"/>
              <a:gd name="T38" fmla="*/ 2147483647 w 183"/>
              <a:gd name="T39" fmla="*/ 2147483647 h 73"/>
              <a:gd name="T40" fmla="*/ 2147483647 w 183"/>
              <a:gd name="T41" fmla="*/ 2147483647 h 73"/>
              <a:gd name="T42" fmla="*/ 2147483647 w 183"/>
              <a:gd name="T43" fmla="*/ 2147483647 h 73"/>
              <a:gd name="T44" fmla="*/ 2147483647 w 183"/>
              <a:gd name="T45" fmla="*/ 2147483647 h 73"/>
              <a:gd name="T46" fmla="*/ 2147483647 w 183"/>
              <a:gd name="T47" fmla="*/ 2147483647 h 73"/>
              <a:gd name="T48" fmla="*/ 2147483647 w 183"/>
              <a:gd name="T49" fmla="*/ 2147483647 h 73"/>
              <a:gd name="T50" fmla="*/ 0 w 183"/>
              <a:gd name="T51" fmla="*/ 2147483647 h 73"/>
              <a:gd name="T52" fmla="*/ 2147483647 w 183"/>
              <a:gd name="T53" fmla="*/ 2147483647 h 73"/>
              <a:gd name="T54" fmla="*/ 2147483647 w 183"/>
              <a:gd name="T55" fmla="*/ 2147483647 h 73"/>
              <a:gd name="T56" fmla="*/ 2147483647 w 183"/>
              <a:gd name="T57" fmla="*/ 2147483647 h 73"/>
              <a:gd name="T58" fmla="*/ 2147483647 w 183"/>
              <a:gd name="T59" fmla="*/ 2147483647 h 73"/>
              <a:gd name="T60" fmla="*/ 2147483647 w 183"/>
              <a:gd name="T61" fmla="*/ 2147483647 h 73"/>
              <a:gd name="T62" fmla="*/ 2147483647 w 183"/>
              <a:gd name="T63" fmla="*/ 0 h 73"/>
              <a:gd name="T64" fmla="*/ 2147483647 w 183"/>
              <a:gd name="T65" fmla="*/ 0 h 73"/>
              <a:gd name="T66" fmla="*/ 2147483647 w 183"/>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3"/>
              <a:gd name="T103" fmla="*/ 0 h 73"/>
              <a:gd name="T104" fmla="*/ 183 w 18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64" name="Freeform 497">
            <a:extLst>
              <a:ext uri="{FF2B5EF4-FFF2-40B4-BE49-F238E27FC236}">
                <a16:creationId xmlns:a16="http://schemas.microsoft.com/office/drawing/2014/main" id="{6BF67BBF-5254-41B4-A561-F877E94808DC}"/>
              </a:ext>
            </a:extLst>
          </p:cNvPr>
          <p:cNvSpPr>
            <a:spLocks/>
          </p:cNvSpPr>
          <p:nvPr>
            <p:custDataLst>
              <p:tags r:id="rId335"/>
            </p:custDataLst>
          </p:nvPr>
        </p:nvSpPr>
        <p:spPr bwMode="auto">
          <a:xfrm>
            <a:off x="6302375" y="1408113"/>
            <a:ext cx="33338" cy="57150"/>
          </a:xfrm>
          <a:custGeom>
            <a:avLst/>
            <a:gdLst>
              <a:gd name="T0" fmla="*/ 0 w 79"/>
              <a:gd name="T1" fmla="*/ 2147483647 h 42"/>
              <a:gd name="T2" fmla="*/ 2147483647 w 79"/>
              <a:gd name="T3" fmla="*/ 2147483647 h 42"/>
              <a:gd name="T4" fmla="*/ 2147483647 w 79"/>
              <a:gd name="T5" fmla="*/ 2147483647 h 42"/>
              <a:gd name="T6" fmla="*/ 2147483647 w 79"/>
              <a:gd name="T7" fmla="*/ 0 h 42"/>
              <a:gd name="T8" fmla="*/ 2147483647 w 79"/>
              <a:gd name="T9" fmla="*/ 0 h 42"/>
              <a:gd name="T10" fmla="*/ 2147483647 w 79"/>
              <a:gd name="T11" fmla="*/ 2147483647 h 42"/>
              <a:gd name="T12" fmla="*/ 2147483647 w 79"/>
              <a:gd name="T13" fmla="*/ 2147483647 h 42"/>
              <a:gd name="T14" fmla="*/ 2147483647 w 79"/>
              <a:gd name="T15" fmla="*/ 2147483647 h 42"/>
              <a:gd name="T16" fmla="*/ 2147483647 w 79"/>
              <a:gd name="T17" fmla="*/ 2147483647 h 42"/>
              <a:gd name="T18" fmla="*/ 2147483647 w 79"/>
              <a:gd name="T19" fmla="*/ 2147483647 h 42"/>
              <a:gd name="T20" fmla="*/ 2147483647 w 79"/>
              <a:gd name="T21" fmla="*/ 2147483647 h 42"/>
              <a:gd name="T22" fmla="*/ 2147483647 w 79"/>
              <a:gd name="T23" fmla="*/ 2147483647 h 42"/>
              <a:gd name="T24" fmla="*/ 2147483647 w 79"/>
              <a:gd name="T25" fmla="*/ 2147483647 h 42"/>
              <a:gd name="T26" fmla="*/ 2147483647 w 79"/>
              <a:gd name="T27" fmla="*/ 2147483647 h 42"/>
              <a:gd name="T28" fmla="*/ 2147483647 w 79"/>
              <a:gd name="T29" fmla="*/ 2147483647 h 42"/>
              <a:gd name="T30" fmla="*/ 2147483647 w 79"/>
              <a:gd name="T31" fmla="*/ 2147483647 h 42"/>
              <a:gd name="T32" fmla="*/ 2147483647 w 79"/>
              <a:gd name="T33" fmla="*/ 2147483647 h 42"/>
              <a:gd name="T34" fmla="*/ 2147483647 w 79"/>
              <a:gd name="T35" fmla="*/ 2147483647 h 42"/>
              <a:gd name="T36" fmla="*/ 2147483647 w 79"/>
              <a:gd name="T37" fmla="*/ 2147483647 h 42"/>
              <a:gd name="T38" fmla="*/ 2147483647 w 79"/>
              <a:gd name="T39" fmla="*/ 2147483647 h 42"/>
              <a:gd name="T40" fmla="*/ 2147483647 w 79"/>
              <a:gd name="T41" fmla="*/ 2147483647 h 42"/>
              <a:gd name="T42" fmla="*/ 2147483647 w 79"/>
              <a:gd name="T43" fmla="*/ 2147483647 h 42"/>
              <a:gd name="T44" fmla="*/ 2147483647 w 79"/>
              <a:gd name="T45" fmla="*/ 2147483647 h 42"/>
              <a:gd name="T46" fmla="*/ 0 w 79"/>
              <a:gd name="T47" fmla="*/ 2147483647 h 42"/>
              <a:gd name="T48" fmla="*/ 0 w 79"/>
              <a:gd name="T49" fmla="*/ 2147483647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42"/>
              <a:gd name="T77" fmla="*/ 79 w 79"/>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65" name="Freeform 498">
            <a:extLst>
              <a:ext uri="{FF2B5EF4-FFF2-40B4-BE49-F238E27FC236}">
                <a16:creationId xmlns:a16="http://schemas.microsoft.com/office/drawing/2014/main" id="{E86DAD46-25B0-49D3-9555-59294177DF2A}"/>
              </a:ext>
            </a:extLst>
          </p:cNvPr>
          <p:cNvSpPr>
            <a:spLocks/>
          </p:cNvSpPr>
          <p:nvPr>
            <p:custDataLst>
              <p:tags r:id="rId336"/>
            </p:custDataLst>
          </p:nvPr>
        </p:nvSpPr>
        <p:spPr bwMode="auto">
          <a:xfrm>
            <a:off x="6332538" y="1419225"/>
            <a:ext cx="52387" cy="58738"/>
          </a:xfrm>
          <a:custGeom>
            <a:avLst/>
            <a:gdLst>
              <a:gd name="T0" fmla="*/ 2147483647 w 113"/>
              <a:gd name="T1" fmla="*/ 2147483647 h 52"/>
              <a:gd name="T2" fmla="*/ 2147483647 w 113"/>
              <a:gd name="T3" fmla="*/ 2147483647 h 52"/>
              <a:gd name="T4" fmla="*/ 2147483647 w 113"/>
              <a:gd name="T5" fmla="*/ 2147483647 h 52"/>
              <a:gd name="T6" fmla="*/ 2147483647 w 113"/>
              <a:gd name="T7" fmla="*/ 2147483647 h 52"/>
              <a:gd name="T8" fmla="*/ 2147483647 w 113"/>
              <a:gd name="T9" fmla="*/ 2147483647 h 52"/>
              <a:gd name="T10" fmla="*/ 2147483647 w 113"/>
              <a:gd name="T11" fmla="*/ 2147483647 h 52"/>
              <a:gd name="T12" fmla="*/ 2147483647 w 113"/>
              <a:gd name="T13" fmla="*/ 2147483647 h 52"/>
              <a:gd name="T14" fmla="*/ 2147483647 w 113"/>
              <a:gd name="T15" fmla="*/ 2147483647 h 52"/>
              <a:gd name="T16" fmla="*/ 2147483647 w 113"/>
              <a:gd name="T17" fmla="*/ 2147483647 h 52"/>
              <a:gd name="T18" fmla="*/ 2147483647 w 113"/>
              <a:gd name="T19" fmla="*/ 2147483647 h 52"/>
              <a:gd name="T20" fmla="*/ 2147483647 w 113"/>
              <a:gd name="T21" fmla="*/ 2147483647 h 52"/>
              <a:gd name="T22" fmla="*/ 2147483647 w 113"/>
              <a:gd name="T23" fmla="*/ 2147483647 h 52"/>
              <a:gd name="T24" fmla="*/ 2147483647 w 113"/>
              <a:gd name="T25" fmla="*/ 2147483647 h 52"/>
              <a:gd name="T26" fmla="*/ 2147483647 w 113"/>
              <a:gd name="T27" fmla="*/ 2147483647 h 52"/>
              <a:gd name="T28" fmla="*/ 2147483647 w 113"/>
              <a:gd name="T29" fmla="*/ 2147483647 h 52"/>
              <a:gd name="T30" fmla="*/ 2147483647 w 113"/>
              <a:gd name="T31" fmla="*/ 2147483647 h 52"/>
              <a:gd name="T32" fmla="*/ 2147483647 w 113"/>
              <a:gd name="T33" fmla="*/ 2147483647 h 52"/>
              <a:gd name="T34" fmla="*/ 2147483647 w 113"/>
              <a:gd name="T35" fmla="*/ 2147483647 h 52"/>
              <a:gd name="T36" fmla="*/ 0 w 113"/>
              <a:gd name="T37" fmla="*/ 2147483647 h 52"/>
              <a:gd name="T38" fmla="*/ 2147483647 w 113"/>
              <a:gd name="T39" fmla="*/ 2147483647 h 52"/>
              <a:gd name="T40" fmla="*/ 2147483647 w 113"/>
              <a:gd name="T41" fmla="*/ 2147483647 h 52"/>
              <a:gd name="T42" fmla="*/ 2147483647 w 113"/>
              <a:gd name="T43" fmla="*/ 2147483647 h 52"/>
              <a:gd name="T44" fmla="*/ 2147483647 w 113"/>
              <a:gd name="T45" fmla="*/ 2147483647 h 52"/>
              <a:gd name="T46" fmla="*/ 2147483647 w 113"/>
              <a:gd name="T47" fmla="*/ 2147483647 h 52"/>
              <a:gd name="T48" fmla="*/ 2147483647 w 113"/>
              <a:gd name="T49" fmla="*/ 2147483647 h 52"/>
              <a:gd name="T50" fmla="*/ 2147483647 w 113"/>
              <a:gd name="T51" fmla="*/ 2147483647 h 52"/>
              <a:gd name="T52" fmla="*/ 2147483647 w 113"/>
              <a:gd name="T53" fmla="*/ 0 h 52"/>
              <a:gd name="T54" fmla="*/ 2147483647 w 113"/>
              <a:gd name="T55" fmla="*/ 0 h 52"/>
              <a:gd name="T56" fmla="*/ 2147483647 w 113"/>
              <a:gd name="T57" fmla="*/ 2147483647 h 52"/>
              <a:gd name="T58" fmla="*/ 2147483647 w 113"/>
              <a:gd name="T59" fmla="*/ 2147483647 h 52"/>
              <a:gd name="T60" fmla="*/ 2147483647 w 113"/>
              <a:gd name="T61" fmla="*/ 2147483647 h 52"/>
              <a:gd name="T62" fmla="*/ 2147483647 w 113"/>
              <a:gd name="T63" fmla="*/ 2147483647 h 52"/>
              <a:gd name="T64" fmla="*/ 2147483647 w 113"/>
              <a:gd name="T65" fmla="*/ 2147483647 h 52"/>
              <a:gd name="T66" fmla="*/ 2147483647 w 113"/>
              <a:gd name="T67" fmla="*/ 2147483647 h 52"/>
              <a:gd name="T68" fmla="*/ 2147483647 w 113"/>
              <a:gd name="T69" fmla="*/ 2147483647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
              <a:gd name="T106" fmla="*/ 0 h 52"/>
              <a:gd name="T107" fmla="*/ 113 w 113"/>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66" name="Freeform 499">
            <a:extLst>
              <a:ext uri="{FF2B5EF4-FFF2-40B4-BE49-F238E27FC236}">
                <a16:creationId xmlns:a16="http://schemas.microsoft.com/office/drawing/2014/main" id="{C4B59311-CAD8-42BD-BF88-D38867B9B5D0}"/>
              </a:ext>
            </a:extLst>
          </p:cNvPr>
          <p:cNvSpPr>
            <a:spLocks/>
          </p:cNvSpPr>
          <p:nvPr>
            <p:custDataLst>
              <p:tags r:id="rId337"/>
            </p:custDataLst>
          </p:nvPr>
        </p:nvSpPr>
        <p:spPr bwMode="auto">
          <a:xfrm>
            <a:off x="6103938" y="1392238"/>
            <a:ext cx="61912" cy="58737"/>
          </a:xfrm>
          <a:custGeom>
            <a:avLst/>
            <a:gdLst>
              <a:gd name="T0" fmla="*/ 0 w 139"/>
              <a:gd name="T1" fmla="*/ 2147483647 h 40"/>
              <a:gd name="T2" fmla="*/ 2147483647 w 139"/>
              <a:gd name="T3" fmla="*/ 2147483647 h 40"/>
              <a:gd name="T4" fmla="*/ 2147483647 w 139"/>
              <a:gd name="T5" fmla="*/ 2147483647 h 40"/>
              <a:gd name="T6" fmla="*/ 2147483647 w 139"/>
              <a:gd name="T7" fmla="*/ 2147483647 h 40"/>
              <a:gd name="T8" fmla="*/ 2147483647 w 139"/>
              <a:gd name="T9" fmla="*/ 2147483647 h 40"/>
              <a:gd name="T10" fmla="*/ 2147483647 w 139"/>
              <a:gd name="T11" fmla="*/ 2147483647 h 40"/>
              <a:gd name="T12" fmla="*/ 2147483647 w 139"/>
              <a:gd name="T13" fmla="*/ 2147483647 h 40"/>
              <a:gd name="T14" fmla="*/ 2147483647 w 139"/>
              <a:gd name="T15" fmla="*/ 0 h 40"/>
              <a:gd name="T16" fmla="*/ 2147483647 w 139"/>
              <a:gd name="T17" fmla="*/ 2147483647 h 40"/>
              <a:gd name="T18" fmla="*/ 2147483647 w 139"/>
              <a:gd name="T19" fmla="*/ 2147483647 h 40"/>
              <a:gd name="T20" fmla="*/ 2147483647 w 139"/>
              <a:gd name="T21" fmla="*/ 2147483647 h 40"/>
              <a:gd name="T22" fmla="*/ 2147483647 w 139"/>
              <a:gd name="T23" fmla="*/ 2147483647 h 40"/>
              <a:gd name="T24" fmla="*/ 2147483647 w 139"/>
              <a:gd name="T25" fmla="*/ 2147483647 h 40"/>
              <a:gd name="T26" fmla="*/ 2147483647 w 139"/>
              <a:gd name="T27" fmla="*/ 2147483647 h 40"/>
              <a:gd name="T28" fmla="*/ 2147483647 w 139"/>
              <a:gd name="T29" fmla="*/ 2147483647 h 40"/>
              <a:gd name="T30" fmla="*/ 2147483647 w 139"/>
              <a:gd name="T31" fmla="*/ 2147483647 h 40"/>
              <a:gd name="T32" fmla="*/ 2147483647 w 139"/>
              <a:gd name="T33" fmla="*/ 2147483647 h 40"/>
              <a:gd name="T34" fmla="*/ 2147483647 w 139"/>
              <a:gd name="T35" fmla="*/ 2147483647 h 40"/>
              <a:gd name="T36" fmla="*/ 2147483647 w 139"/>
              <a:gd name="T37" fmla="*/ 2147483647 h 40"/>
              <a:gd name="T38" fmla="*/ 2147483647 w 139"/>
              <a:gd name="T39" fmla="*/ 2147483647 h 40"/>
              <a:gd name="T40" fmla="*/ 2147483647 w 139"/>
              <a:gd name="T41" fmla="*/ 2147483647 h 40"/>
              <a:gd name="T42" fmla="*/ 0 w 139"/>
              <a:gd name="T43" fmla="*/ 2147483647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9"/>
              <a:gd name="T67" fmla="*/ 0 h 40"/>
              <a:gd name="T68" fmla="*/ 139 w 139"/>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67" name="Freeform 500">
            <a:extLst>
              <a:ext uri="{FF2B5EF4-FFF2-40B4-BE49-F238E27FC236}">
                <a16:creationId xmlns:a16="http://schemas.microsoft.com/office/drawing/2014/main" id="{087DC4E1-57F6-4531-B23D-C4A70386566E}"/>
              </a:ext>
            </a:extLst>
          </p:cNvPr>
          <p:cNvSpPr>
            <a:spLocks/>
          </p:cNvSpPr>
          <p:nvPr>
            <p:custDataLst>
              <p:tags r:id="rId338"/>
            </p:custDataLst>
          </p:nvPr>
        </p:nvSpPr>
        <p:spPr bwMode="auto">
          <a:xfrm>
            <a:off x="6403975" y="1333500"/>
            <a:ext cx="139700" cy="57150"/>
          </a:xfrm>
          <a:custGeom>
            <a:avLst/>
            <a:gdLst>
              <a:gd name="T0" fmla="*/ 2147483647 w 325"/>
              <a:gd name="T1" fmla="*/ 2147483647 h 71"/>
              <a:gd name="T2" fmla="*/ 2147483647 w 325"/>
              <a:gd name="T3" fmla="*/ 2147483647 h 71"/>
              <a:gd name="T4" fmla="*/ 2147483647 w 325"/>
              <a:gd name="T5" fmla="*/ 0 h 71"/>
              <a:gd name="T6" fmla="*/ 2147483647 w 325"/>
              <a:gd name="T7" fmla="*/ 2147483647 h 71"/>
              <a:gd name="T8" fmla="*/ 2147483647 w 325"/>
              <a:gd name="T9" fmla="*/ 2147483647 h 71"/>
              <a:gd name="T10" fmla="*/ 2147483647 w 325"/>
              <a:gd name="T11" fmla="*/ 2147483647 h 71"/>
              <a:gd name="T12" fmla="*/ 2147483647 w 325"/>
              <a:gd name="T13" fmla="*/ 2147483647 h 71"/>
              <a:gd name="T14" fmla="*/ 2147483647 w 325"/>
              <a:gd name="T15" fmla="*/ 2147483647 h 71"/>
              <a:gd name="T16" fmla="*/ 2147483647 w 325"/>
              <a:gd name="T17" fmla="*/ 2147483647 h 71"/>
              <a:gd name="T18" fmla="*/ 2147483647 w 325"/>
              <a:gd name="T19" fmla="*/ 2147483647 h 71"/>
              <a:gd name="T20" fmla="*/ 2147483647 w 325"/>
              <a:gd name="T21" fmla="*/ 2147483647 h 71"/>
              <a:gd name="T22" fmla="*/ 2147483647 w 325"/>
              <a:gd name="T23" fmla="*/ 2147483647 h 71"/>
              <a:gd name="T24" fmla="*/ 2147483647 w 325"/>
              <a:gd name="T25" fmla="*/ 2147483647 h 71"/>
              <a:gd name="T26" fmla="*/ 2147483647 w 325"/>
              <a:gd name="T27" fmla="*/ 2147483647 h 71"/>
              <a:gd name="T28" fmla="*/ 2147483647 w 325"/>
              <a:gd name="T29" fmla="*/ 2147483647 h 71"/>
              <a:gd name="T30" fmla="*/ 2147483647 w 325"/>
              <a:gd name="T31" fmla="*/ 2147483647 h 71"/>
              <a:gd name="T32" fmla="*/ 2147483647 w 325"/>
              <a:gd name="T33" fmla="*/ 2147483647 h 71"/>
              <a:gd name="T34" fmla="*/ 2147483647 w 325"/>
              <a:gd name="T35" fmla="*/ 2147483647 h 71"/>
              <a:gd name="T36" fmla="*/ 2147483647 w 325"/>
              <a:gd name="T37" fmla="*/ 2147483647 h 71"/>
              <a:gd name="T38" fmla="*/ 2147483647 w 325"/>
              <a:gd name="T39" fmla="*/ 2147483647 h 71"/>
              <a:gd name="T40" fmla="*/ 2147483647 w 325"/>
              <a:gd name="T41" fmla="*/ 2147483647 h 71"/>
              <a:gd name="T42" fmla="*/ 2147483647 w 325"/>
              <a:gd name="T43" fmla="*/ 2147483647 h 71"/>
              <a:gd name="T44" fmla="*/ 2147483647 w 325"/>
              <a:gd name="T45" fmla="*/ 2147483647 h 71"/>
              <a:gd name="T46" fmla="*/ 2147483647 w 325"/>
              <a:gd name="T47" fmla="*/ 2147483647 h 71"/>
              <a:gd name="T48" fmla="*/ 2147483647 w 325"/>
              <a:gd name="T49" fmla="*/ 2147483647 h 71"/>
              <a:gd name="T50" fmla="*/ 2147483647 w 325"/>
              <a:gd name="T51" fmla="*/ 2147483647 h 71"/>
              <a:gd name="T52" fmla="*/ 2147483647 w 325"/>
              <a:gd name="T53" fmla="*/ 2147483647 h 71"/>
              <a:gd name="T54" fmla="*/ 2147483647 w 325"/>
              <a:gd name="T55" fmla="*/ 2147483647 h 71"/>
              <a:gd name="T56" fmla="*/ 2147483647 w 325"/>
              <a:gd name="T57" fmla="*/ 2147483647 h 71"/>
              <a:gd name="T58" fmla="*/ 2147483647 w 325"/>
              <a:gd name="T59" fmla="*/ 2147483647 h 71"/>
              <a:gd name="T60" fmla="*/ 2147483647 w 325"/>
              <a:gd name="T61" fmla="*/ 2147483647 h 71"/>
              <a:gd name="T62" fmla="*/ 0 w 325"/>
              <a:gd name="T63" fmla="*/ 2147483647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5"/>
              <a:gd name="T97" fmla="*/ 0 h 71"/>
              <a:gd name="T98" fmla="*/ 325 w 325"/>
              <a:gd name="T99" fmla="*/ 71 h 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68" name="Freeform 501">
            <a:extLst>
              <a:ext uri="{FF2B5EF4-FFF2-40B4-BE49-F238E27FC236}">
                <a16:creationId xmlns:a16="http://schemas.microsoft.com/office/drawing/2014/main" id="{2E1F75DF-6656-4A70-A136-9F86B88C188B}"/>
              </a:ext>
            </a:extLst>
          </p:cNvPr>
          <p:cNvSpPr>
            <a:spLocks/>
          </p:cNvSpPr>
          <p:nvPr>
            <p:custDataLst>
              <p:tags r:id="rId339"/>
            </p:custDataLst>
          </p:nvPr>
        </p:nvSpPr>
        <p:spPr bwMode="auto">
          <a:xfrm>
            <a:off x="6564313" y="1341438"/>
            <a:ext cx="95250" cy="57150"/>
          </a:xfrm>
          <a:custGeom>
            <a:avLst/>
            <a:gdLst>
              <a:gd name="T0" fmla="*/ 2147483647 w 220"/>
              <a:gd name="T1" fmla="*/ 2147483647 h 72"/>
              <a:gd name="T2" fmla="*/ 2147483647 w 220"/>
              <a:gd name="T3" fmla="*/ 2147483647 h 72"/>
              <a:gd name="T4" fmla="*/ 2147483647 w 220"/>
              <a:gd name="T5" fmla="*/ 2147483647 h 72"/>
              <a:gd name="T6" fmla="*/ 2147483647 w 220"/>
              <a:gd name="T7" fmla="*/ 2147483647 h 72"/>
              <a:gd name="T8" fmla="*/ 2147483647 w 220"/>
              <a:gd name="T9" fmla="*/ 2147483647 h 72"/>
              <a:gd name="T10" fmla="*/ 2147483647 w 220"/>
              <a:gd name="T11" fmla="*/ 2147483647 h 72"/>
              <a:gd name="T12" fmla="*/ 2147483647 w 220"/>
              <a:gd name="T13" fmla="*/ 2147483647 h 72"/>
              <a:gd name="T14" fmla="*/ 2147483647 w 220"/>
              <a:gd name="T15" fmla="*/ 2147483647 h 72"/>
              <a:gd name="T16" fmla="*/ 2147483647 w 220"/>
              <a:gd name="T17" fmla="*/ 2147483647 h 72"/>
              <a:gd name="T18" fmla="*/ 2147483647 w 220"/>
              <a:gd name="T19" fmla="*/ 2147483647 h 72"/>
              <a:gd name="T20" fmla="*/ 2147483647 w 220"/>
              <a:gd name="T21" fmla="*/ 2147483647 h 72"/>
              <a:gd name="T22" fmla="*/ 2147483647 w 220"/>
              <a:gd name="T23" fmla="*/ 2147483647 h 72"/>
              <a:gd name="T24" fmla="*/ 2147483647 w 220"/>
              <a:gd name="T25" fmla="*/ 2147483647 h 72"/>
              <a:gd name="T26" fmla="*/ 2147483647 w 220"/>
              <a:gd name="T27" fmla="*/ 2147483647 h 72"/>
              <a:gd name="T28" fmla="*/ 2147483647 w 220"/>
              <a:gd name="T29" fmla="*/ 0 h 72"/>
              <a:gd name="T30" fmla="*/ 2147483647 w 220"/>
              <a:gd name="T31" fmla="*/ 2147483647 h 72"/>
              <a:gd name="T32" fmla="*/ 2147483647 w 220"/>
              <a:gd name="T33" fmla="*/ 2147483647 h 72"/>
              <a:gd name="T34" fmla="*/ 2147483647 w 220"/>
              <a:gd name="T35" fmla="*/ 2147483647 h 72"/>
              <a:gd name="T36" fmla="*/ 2147483647 w 220"/>
              <a:gd name="T37" fmla="*/ 2147483647 h 72"/>
              <a:gd name="T38" fmla="*/ 2147483647 w 220"/>
              <a:gd name="T39" fmla="*/ 2147483647 h 72"/>
              <a:gd name="T40" fmla="*/ 2147483647 w 220"/>
              <a:gd name="T41" fmla="*/ 2147483647 h 72"/>
              <a:gd name="T42" fmla="*/ 2147483647 w 220"/>
              <a:gd name="T43" fmla="*/ 2147483647 h 72"/>
              <a:gd name="T44" fmla="*/ 2147483647 w 220"/>
              <a:gd name="T45" fmla="*/ 2147483647 h 72"/>
              <a:gd name="T46" fmla="*/ 2147483647 w 220"/>
              <a:gd name="T47" fmla="*/ 2147483647 h 72"/>
              <a:gd name="T48" fmla="*/ 2147483647 w 220"/>
              <a:gd name="T49" fmla="*/ 2147483647 h 72"/>
              <a:gd name="T50" fmla="*/ 2147483647 w 220"/>
              <a:gd name="T51" fmla="*/ 2147483647 h 72"/>
              <a:gd name="T52" fmla="*/ 2147483647 w 220"/>
              <a:gd name="T53" fmla="*/ 2147483647 h 72"/>
              <a:gd name="T54" fmla="*/ 2147483647 w 220"/>
              <a:gd name="T55" fmla="*/ 2147483647 h 72"/>
              <a:gd name="T56" fmla="*/ 2147483647 w 220"/>
              <a:gd name="T57" fmla="*/ 2147483647 h 72"/>
              <a:gd name="T58" fmla="*/ 2147483647 w 220"/>
              <a:gd name="T59" fmla="*/ 2147483647 h 72"/>
              <a:gd name="T60" fmla="*/ 2147483647 w 220"/>
              <a:gd name="T61" fmla="*/ 2147483647 h 72"/>
              <a:gd name="T62" fmla="*/ 2147483647 w 220"/>
              <a:gd name="T63" fmla="*/ 2147483647 h 72"/>
              <a:gd name="T64" fmla="*/ 2147483647 w 220"/>
              <a:gd name="T65" fmla="*/ 2147483647 h 72"/>
              <a:gd name="T66" fmla="*/ 2147483647 w 220"/>
              <a:gd name="T67" fmla="*/ 2147483647 h 72"/>
              <a:gd name="T68" fmla="*/ 2147483647 w 220"/>
              <a:gd name="T69" fmla="*/ 2147483647 h 72"/>
              <a:gd name="T70" fmla="*/ 2147483647 w 220"/>
              <a:gd name="T71" fmla="*/ 2147483647 h 72"/>
              <a:gd name="T72" fmla="*/ 2147483647 w 220"/>
              <a:gd name="T73" fmla="*/ 2147483647 h 72"/>
              <a:gd name="T74" fmla="*/ 2147483647 w 220"/>
              <a:gd name="T75" fmla="*/ 2147483647 h 72"/>
              <a:gd name="T76" fmla="*/ 2147483647 w 220"/>
              <a:gd name="T77" fmla="*/ 2147483647 h 72"/>
              <a:gd name="T78" fmla="*/ 2147483647 w 220"/>
              <a:gd name="T79" fmla="*/ 2147483647 h 72"/>
              <a:gd name="T80" fmla="*/ 2147483647 w 220"/>
              <a:gd name="T81" fmla="*/ 2147483647 h 72"/>
              <a:gd name="T82" fmla="*/ 2147483647 w 220"/>
              <a:gd name="T83" fmla="*/ 2147483647 h 72"/>
              <a:gd name="T84" fmla="*/ 2147483647 w 220"/>
              <a:gd name="T85" fmla="*/ 2147483647 h 72"/>
              <a:gd name="T86" fmla="*/ 2147483647 w 220"/>
              <a:gd name="T87" fmla="*/ 2147483647 h 72"/>
              <a:gd name="T88" fmla="*/ 2147483647 w 220"/>
              <a:gd name="T89" fmla="*/ 2147483647 h 72"/>
              <a:gd name="T90" fmla="*/ 2147483647 w 220"/>
              <a:gd name="T91" fmla="*/ 2147483647 h 72"/>
              <a:gd name="T92" fmla="*/ 2147483647 w 220"/>
              <a:gd name="T93" fmla="*/ 2147483647 h 72"/>
              <a:gd name="T94" fmla="*/ 2147483647 w 220"/>
              <a:gd name="T95" fmla="*/ 2147483647 h 72"/>
              <a:gd name="T96" fmla="*/ 2147483647 w 220"/>
              <a:gd name="T97" fmla="*/ 2147483647 h 72"/>
              <a:gd name="T98" fmla="*/ 2147483647 w 220"/>
              <a:gd name="T99" fmla="*/ 2147483647 h 72"/>
              <a:gd name="T100" fmla="*/ 2147483647 w 220"/>
              <a:gd name="T101" fmla="*/ 2147483647 h 72"/>
              <a:gd name="T102" fmla="*/ 2147483647 w 220"/>
              <a:gd name="T103" fmla="*/ 2147483647 h 72"/>
              <a:gd name="T104" fmla="*/ 0 w 220"/>
              <a:gd name="T105" fmla="*/ 2147483647 h 72"/>
              <a:gd name="T106" fmla="*/ 2147483647 w 220"/>
              <a:gd name="T107" fmla="*/ 2147483647 h 72"/>
              <a:gd name="T108" fmla="*/ 2147483647 w 220"/>
              <a:gd name="T109" fmla="*/ 2147483647 h 72"/>
              <a:gd name="T110" fmla="*/ 2147483647 w 220"/>
              <a:gd name="T111" fmla="*/ 2147483647 h 72"/>
              <a:gd name="T112" fmla="*/ 2147483647 w 220"/>
              <a:gd name="T113" fmla="*/ 2147483647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0"/>
              <a:gd name="T172" fmla="*/ 0 h 72"/>
              <a:gd name="T173" fmla="*/ 220 w 220"/>
              <a:gd name="T174" fmla="*/ 72 h 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69" name="Freeform 502">
            <a:extLst>
              <a:ext uri="{FF2B5EF4-FFF2-40B4-BE49-F238E27FC236}">
                <a16:creationId xmlns:a16="http://schemas.microsoft.com/office/drawing/2014/main" id="{45307908-B58E-445F-99F6-8AC1E71327F0}"/>
              </a:ext>
            </a:extLst>
          </p:cNvPr>
          <p:cNvSpPr>
            <a:spLocks/>
          </p:cNvSpPr>
          <p:nvPr>
            <p:custDataLst>
              <p:tags r:id="rId340"/>
            </p:custDataLst>
          </p:nvPr>
        </p:nvSpPr>
        <p:spPr bwMode="auto">
          <a:xfrm>
            <a:off x="6524625" y="1389063"/>
            <a:ext cx="63500" cy="58737"/>
          </a:xfrm>
          <a:custGeom>
            <a:avLst/>
            <a:gdLst>
              <a:gd name="T0" fmla="*/ 2147483647 w 146"/>
              <a:gd name="T1" fmla="*/ 2147483647 h 30"/>
              <a:gd name="T2" fmla="*/ 2147483647 w 146"/>
              <a:gd name="T3" fmla="*/ 2147483647 h 30"/>
              <a:gd name="T4" fmla="*/ 2147483647 w 146"/>
              <a:gd name="T5" fmla="*/ 2147483647 h 30"/>
              <a:gd name="T6" fmla="*/ 2147483647 w 146"/>
              <a:gd name="T7" fmla="*/ 2147483647 h 30"/>
              <a:gd name="T8" fmla="*/ 2147483647 w 146"/>
              <a:gd name="T9" fmla="*/ 2147483647 h 30"/>
              <a:gd name="T10" fmla="*/ 2147483647 w 146"/>
              <a:gd name="T11" fmla="*/ 2147483647 h 30"/>
              <a:gd name="T12" fmla="*/ 2147483647 w 146"/>
              <a:gd name="T13" fmla="*/ 2147483647 h 30"/>
              <a:gd name="T14" fmla="*/ 2147483647 w 146"/>
              <a:gd name="T15" fmla="*/ 2147483647 h 30"/>
              <a:gd name="T16" fmla="*/ 2147483647 w 146"/>
              <a:gd name="T17" fmla="*/ 2147483647 h 30"/>
              <a:gd name="T18" fmla="*/ 2147483647 w 146"/>
              <a:gd name="T19" fmla="*/ 2147483647 h 30"/>
              <a:gd name="T20" fmla="*/ 2147483647 w 146"/>
              <a:gd name="T21" fmla="*/ 2147483647 h 30"/>
              <a:gd name="T22" fmla="*/ 2147483647 w 146"/>
              <a:gd name="T23" fmla="*/ 2147483647 h 30"/>
              <a:gd name="T24" fmla="*/ 2147483647 w 146"/>
              <a:gd name="T25" fmla="*/ 2147483647 h 30"/>
              <a:gd name="T26" fmla="*/ 2147483647 w 146"/>
              <a:gd name="T27" fmla="*/ 2147483647 h 30"/>
              <a:gd name="T28" fmla="*/ 2147483647 w 146"/>
              <a:gd name="T29" fmla="*/ 2147483647 h 30"/>
              <a:gd name="T30" fmla="*/ 2147483647 w 146"/>
              <a:gd name="T31" fmla="*/ 2147483647 h 30"/>
              <a:gd name="T32" fmla="*/ 2147483647 w 146"/>
              <a:gd name="T33" fmla="*/ 2147483647 h 30"/>
              <a:gd name="T34" fmla="*/ 2147483647 w 146"/>
              <a:gd name="T35" fmla="*/ 0 h 30"/>
              <a:gd name="T36" fmla="*/ 2147483647 w 146"/>
              <a:gd name="T37" fmla="*/ 2147483647 h 30"/>
              <a:gd name="T38" fmla="*/ 2147483647 w 146"/>
              <a:gd name="T39" fmla="*/ 2147483647 h 30"/>
              <a:gd name="T40" fmla="*/ 2147483647 w 146"/>
              <a:gd name="T41" fmla="*/ 2147483647 h 30"/>
              <a:gd name="T42" fmla="*/ 0 w 146"/>
              <a:gd name="T43" fmla="*/ 2147483647 h 30"/>
              <a:gd name="T44" fmla="*/ 2147483647 w 146"/>
              <a:gd name="T45" fmla="*/ 2147483647 h 30"/>
              <a:gd name="T46" fmla="*/ 2147483647 w 146"/>
              <a:gd name="T47" fmla="*/ 2147483647 h 30"/>
              <a:gd name="T48" fmla="*/ 2147483647 w 146"/>
              <a:gd name="T49" fmla="*/ 2147483647 h 30"/>
              <a:gd name="T50" fmla="*/ 2147483647 w 146"/>
              <a:gd name="T51" fmla="*/ 2147483647 h 30"/>
              <a:gd name="T52" fmla="*/ 2147483647 w 146"/>
              <a:gd name="T53" fmla="*/ 2147483647 h 30"/>
              <a:gd name="T54" fmla="*/ 2147483647 w 146"/>
              <a:gd name="T55" fmla="*/ 2147483647 h 30"/>
              <a:gd name="T56" fmla="*/ 2147483647 w 146"/>
              <a:gd name="T57" fmla="*/ 2147483647 h 30"/>
              <a:gd name="T58" fmla="*/ 2147483647 w 146"/>
              <a:gd name="T59" fmla="*/ 2147483647 h 30"/>
              <a:gd name="T60" fmla="*/ 2147483647 w 146"/>
              <a:gd name="T61" fmla="*/ 2147483647 h 30"/>
              <a:gd name="T62" fmla="*/ 2147483647 w 146"/>
              <a:gd name="T63" fmla="*/ 2147483647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6"/>
              <a:gd name="T97" fmla="*/ 0 h 30"/>
              <a:gd name="T98" fmla="*/ 146 w 146"/>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70" name="Freeform 503">
            <a:extLst>
              <a:ext uri="{FF2B5EF4-FFF2-40B4-BE49-F238E27FC236}">
                <a16:creationId xmlns:a16="http://schemas.microsoft.com/office/drawing/2014/main" id="{5C3D4CA1-7EBF-41F5-8D98-31B2F4E2E082}"/>
              </a:ext>
            </a:extLst>
          </p:cNvPr>
          <p:cNvSpPr>
            <a:spLocks/>
          </p:cNvSpPr>
          <p:nvPr>
            <p:custDataLst>
              <p:tags r:id="rId341"/>
            </p:custDataLst>
          </p:nvPr>
        </p:nvSpPr>
        <p:spPr bwMode="auto">
          <a:xfrm>
            <a:off x="6503988" y="1385888"/>
            <a:ext cx="20637" cy="58737"/>
          </a:xfrm>
          <a:custGeom>
            <a:avLst/>
            <a:gdLst>
              <a:gd name="T0" fmla="*/ 0 w 53"/>
              <a:gd name="T1" fmla="*/ 2147483647 h 9"/>
              <a:gd name="T2" fmla="*/ 2147483647 w 53"/>
              <a:gd name="T3" fmla="*/ 2147483647 h 9"/>
              <a:gd name="T4" fmla="*/ 2147483647 w 53"/>
              <a:gd name="T5" fmla="*/ 2147483647 h 9"/>
              <a:gd name="T6" fmla="*/ 2147483647 w 53"/>
              <a:gd name="T7" fmla="*/ 2147483647 h 9"/>
              <a:gd name="T8" fmla="*/ 2147483647 w 53"/>
              <a:gd name="T9" fmla="*/ 2147483647 h 9"/>
              <a:gd name="T10" fmla="*/ 2147483647 w 53"/>
              <a:gd name="T11" fmla="*/ 2147483647 h 9"/>
              <a:gd name="T12" fmla="*/ 2147483647 w 53"/>
              <a:gd name="T13" fmla="*/ 2147483647 h 9"/>
              <a:gd name="T14" fmla="*/ 2147483647 w 53"/>
              <a:gd name="T15" fmla="*/ 2147483647 h 9"/>
              <a:gd name="T16" fmla="*/ 2147483647 w 53"/>
              <a:gd name="T17" fmla="*/ 0 h 9"/>
              <a:gd name="T18" fmla="*/ 2147483647 w 53"/>
              <a:gd name="T19" fmla="*/ 0 h 9"/>
              <a:gd name="T20" fmla="*/ 2147483647 w 53"/>
              <a:gd name="T21" fmla="*/ 0 h 9"/>
              <a:gd name="T22" fmla="*/ 2147483647 w 53"/>
              <a:gd name="T23" fmla="*/ 2147483647 h 9"/>
              <a:gd name="T24" fmla="*/ 2147483647 w 53"/>
              <a:gd name="T25" fmla="*/ 214748364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9"/>
              <a:gd name="T41" fmla="*/ 53 w 5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71" name="Line 504">
            <a:extLst>
              <a:ext uri="{FF2B5EF4-FFF2-40B4-BE49-F238E27FC236}">
                <a16:creationId xmlns:a16="http://schemas.microsoft.com/office/drawing/2014/main" id="{B1C8C6D9-9FBE-4C4D-8E0D-CB3A637B9DA0}"/>
              </a:ext>
            </a:extLst>
          </p:cNvPr>
          <p:cNvSpPr>
            <a:spLocks noChangeShapeType="1"/>
          </p:cNvSpPr>
          <p:nvPr>
            <p:custDataLst>
              <p:tags r:id="rId342"/>
            </p:custDataLst>
          </p:nvPr>
        </p:nvSpPr>
        <p:spPr bwMode="auto">
          <a:xfrm flipV="1">
            <a:off x="6505575" y="1384300"/>
            <a:ext cx="0"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1434" tIns="45717" rIns="91434" bIns="45717"/>
          <a:lstStyle/>
          <a:p>
            <a:endParaRPr lang="en-GB"/>
          </a:p>
        </p:txBody>
      </p:sp>
      <p:sp>
        <p:nvSpPr>
          <p:cNvPr id="22872" name="Freeform 505">
            <a:extLst>
              <a:ext uri="{FF2B5EF4-FFF2-40B4-BE49-F238E27FC236}">
                <a16:creationId xmlns:a16="http://schemas.microsoft.com/office/drawing/2014/main" id="{09759A30-4045-4B03-B7C3-02E94764CBE4}"/>
              </a:ext>
            </a:extLst>
          </p:cNvPr>
          <p:cNvSpPr>
            <a:spLocks/>
          </p:cNvSpPr>
          <p:nvPr>
            <p:custDataLst>
              <p:tags r:id="rId343"/>
            </p:custDataLst>
          </p:nvPr>
        </p:nvSpPr>
        <p:spPr bwMode="auto">
          <a:xfrm>
            <a:off x="5675313" y="1312863"/>
            <a:ext cx="11112" cy="55562"/>
          </a:xfrm>
          <a:custGeom>
            <a:avLst/>
            <a:gdLst>
              <a:gd name="T0" fmla="*/ 0 w 26"/>
              <a:gd name="T1" fmla="*/ 2147483647 h 25"/>
              <a:gd name="T2" fmla="*/ 2147483647 w 26"/>
              <a:gd name="T3" fmla="*/ 2147483647 h 25"/>
              <a:gd name="T4" fmla="*/ 2147483647 w 26"/>
              <a:gd name="T5" fmla="*/ 2147483647 h 25"/>
              <a:gd name="T6" fmla="*/ 2147483647 w 26"/>
              <a:gd name="T7" fmla="*/ 2147483647 h 25"/>
              <a:gd name="T8" fmla="*/ 2147483647 w 26"/>
              <a:gd name="T9" fmla="*/ 2147483647 h 25"/>
              <a:gd name="T10" fmla="*/ 2147483647 w 26"/>
              <a:gd name="T11" fmla="*/ 2147483647 h 25"/>
              <a:gd name="T12" fmla="*/ 2147483647 w 26"/>
              <a:gd name="T13" fmla="*/ 0 h 25"/>
              <a:gd name="T14" fmla="*/ 2147483647 w 26"/>
              <a:gd name="T15" fmla="*/ 2147483647 h 25"/>
              <a:gd name="T16" fmla="*/ 2147483647 w 26"/>
              <a:gd name="T17" fmla="*/ 2147483647 h 25"/>
              <a:gd name="T18" fmla="*/ 2147483647 w 26"/>
              <a:gd name="T19" fmla="*/ 2147483647 h 25"/>
              <a:gd name="T20" fmla="*/ 0 w 26"/>
              <a:gd name="T21" fmla="*/ 2147483647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25"/>
              <a:gd name="T35" fmla="*/ 26 w 26"/>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73" name="Freeform 506">
            <a:extLst>
              <a:ext uri="{FF2B5EF4-FFF2-40B4-BE49-F238E27FC236}">
                <a16:creationId xmlns:a16="http://schemas.microsoft.com/office/drawing/2014/main" id="{963E727F-37F7-4F4D-87CE-7A01309862E0}"/>
              </a:ext>
            </a:extLst>
          </p:cNvPr>
          <p:cNvSpPr>
            <a:spLocks/>
          </p:cNvSpPr>
          <p:nvPr>
            <p:custDataLst>
              <p:tags r:id="rId344"/>
            </p:custDataLst>
          </p:nvPr>
        </p:nvSpPr>
        <p:spPr bwMode="auto">
          <a:xfrm>
            <a:off x="6424613" y="1384300"/>
            <a:ext cx="9525" cy="57150"/>
          </a:xfrm>
          <a:custGeom>
            <a:avLst/>
            <a:gdLst>
              <a:gd name="T0" fmla="*/ 2147483647 w 33"/>
              <a:gd name="T1" fmla="*/ 2147483647 h 25"/>
              <a:gd name="T2" fmla="*/ 2147483647 w 33"/>
              <a:gd name="T3" fmla="*/ 2147483647 h 25"/>
              <a:gd name="T4" fmla="*/ 2147483647 w 33"/>
              <a:gd name="T5" fmla="*/ 0 h 25"/>
              <a:gd name="T6" fmla="*/ 0 w 33"/>
              <a:gd name="T7" fmla="*/ 0 h 25"/>
              <a:gd name="T8" fmla="*/ 2147483647 w 33"/>
              <a:gd name="T9" fmla="*/ 2147483647 h 25"/>
              <a:gd name="T10" fmla="*/ 2147483647 w 33"/>
              <a:gd name="T11" fmla="*/ 2147483647 h 25"/>
              <a:gd name="T12" fmla="*/ 2147483647 w 33"/>
              <a:gd name="T13" fmla="*/ 2147483647 h 25"/>
              <a:gd name="T14" fmla="*/ 2147483647 w 33"/>
              <a:gd name="T15" fmla="*/ 2147483647 h 25"/>
              <a:gd name="T16" fmla="*/ 2147483647 w 33"/>
              <a:gd name="T17" fmla="*/ 2147483647 h 25"/>
              <a:gd name="T18" fmla="*/ 2147483647 w 33"/>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25"/>
              <a:gd name="T32" fmla="*/ 33 w 33"/>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74" name="Freeform 507">
            <a:extLst>
              <a:ext uri="{FF2B5EF4-FFF2-40B4-BE49-F238E27FC236}">
                <a16:creationId xmlns:a16="http://schemas.microsoft.com/office/drawing/2014/main" id="{E61BA8F9-F991-4EB9-9185-82915E9B9BAF}"/>
              </a:ext>
            </a:extLst>
          </p:cNvPr>
          <p:cNvSpPr>
            <a:spLocks/>
          </p:cNvSpPr>
          <p:nvPr>
            <p:custDataLst>
              <p:tags r:id="rId345"/>
            </p:custDataLst>
          </p:nvPr>
        </p:nvSpPr>
        <p:spPr bwMode="auto">
          <a:xfrm>
            <a:off x="6378575" y="1347788"/>
            <a:ext cx="9525" cy="57150"/>
          </a:xfrm>
          <a:custGeom>
            <a:avLst/>
            <a:gdLst>
              <a:gd name="T0" fmla="*/ 0 w 20"/>
              <a:gd name="T1" fmla="*/ 0 h 18"/>
              <a:gd name="T2" fmla="*/ 2147483647 w 20"/>
              <a:gd name="T3" fmla="*/ 2147483647 h 18"/>
              <a:gd name="T4" fmla="*/ 2147483647 w 20"/>
              <a:gd name="T5" fmla="*/ 2147483647 h 18"/>
              <a:gd name="T6" fmla="*/ 2147483647 w 20"/>
              <a:gd name="T7" fmla="*/ 0 h 18"/>
              <a:gd name="T8" fmla="*/ 0 w 20"/>
              <a:gd name="T9" fmla="*/ 0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0"/>
                </a:moveTo>
                <a:lnTo>
                  <a:pt x="13" y="18"/>
                </a:lnTo>
                <a:lnTo>
                  <a:pt x="16" y="11"/>
                </a:lnTo>
                <a:lnTo>
                  <a:pt x="20" y="0"/>
                </a:lnTo>
                <a:lnTo>
                  <a:pt x="0"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75" name="Freeform 508">
            <a:extLst>
              <a:ext uri="{FF2B5EF4-FFF2-40B4-BE49-F238E27FC236}">
                <a16:creationId xmlns:a16="http://schemas.microsoft.com/office/drawing/2014/main" id="{E7DC66C0-CA0D-4DC8-B5AE-467D32E9097D}"/>
              </a:ext>
            </a:extLst>
          </p:cNvPr>
          <p:cNvSpPr>
            <a:spLocks/>
          </p:cNvSpPr>
          <p:nvPr>
            <p:custDataLst>
              <p:tags r:id="rId346"/>
            </p:custDataLst>
          </p:nvPr>
        </p:nvSpPr>
        <p:spPr bwMode="auto">
          <a:xfrm>
            <a:off x="6878638" y="1917700"/>
            <a:ext cx="12700" cy="58738"/>
          </a:xfrm>
          <a:custGeom>
            <a:avLst/>
            <a:gdLst>
              <a:gd name="T0" fmla="*/ 0 w 33"/>
              <a:gd name="T1" fmla="*/ 2147483647 h 31"/>
              <a:gd name="T2" fmla="*/ 0 w 33"/>
              <a:gd name="T3" fmla="*/ 0 h 31"/>
              <a:gd name="T4" fmla="*/ 2147483647 w 33"/>
              <a:gd name="T5" fmla="*/ 0 h 31"/>
              <a:gd name="T6" fmla="*/ 2147483647 w 33"/>
              <a:gd name="T7" fmla="*/ 0 h 31"/>
              <a:gd name="T8" fmla="*/ 2147483647 w 33"/>
              <a:gd name="T9" fmla="*/ 0 h 31"/>
              <a:gd name="T10" fmla="*/ 2147483647 w 33"/>
              <a:gd name="T11" fmla="*/ 0 h 31"/>
              <a:gd name="T12" fmla="*/ 2147483647 w 33"/>
              <a:gd name="T13" fmla="*/ 2147483647 h 31"/>
              <a:gd name="T14" fmla="*/ 2147483647 w 33"/>
              <a:gd name="T15" fmla="*/ 2147483647 h 31"/>
              <a:gd name="T16" fmla="*/ 2147483647 w 33"/>
              <a:gd name="T17" fmla="*/ 2147483647 h 31"/>
              <a:gd name="T18" fmla="*/ 2147483647 w 33"/>
              <a:gd name="T19" fmla="*/ 2147483647 h 31"/>
              <a:gd name="T20" fmla="*/ 2147483647 w 33"/>
              <a:gd name="T21" fmla="*/ 2147483647 h 31"/>
              <a:gd name="T22" fmla="*/ 2147483647 w 33"/>
              <a:gd name="T23" fmla="*/ 2147483647 h 31"/>
              <a:gd name="T24" fmla="*/ 2147483647 w 33"/>
              <a:gd name="T25" fmla="*/ 2147483647 h 31"/>
              <a:gd name="T26" fmla="*/ 2147483647 w 33"/>
              <a:gd name="T27" fmla="*/ 2147483647 h 31"/>
              <a:gd name="T28" fmla="*/ 0 w 33"/>
              <a:gd name="T29" fmla="*/ 2147483647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31"/>
              <a:gd name="T47" fmla="*/ 33 w 33"/>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76" name="Freeform 509">
            <a:extLst>
              <a:ext uri="{FF2B5EF4-FFF2-40B4-BE49-F238E27FC236}">
                <a16:creationId xmlns:a16="http://schemas.microsoft.com/office/drawing/2014/main" id="{62B12FB1-42A0-428B-AFF3-8F3DD9DF19A0}"/>
              </a:ext>
            </a:extLst>
          </p:cNvPr>
          <p:cNvSpPr>
            <a:spLocks/>
          </p:cNvSpPr>
          <p:nvPr>
            <p:custDataLst>
              <p:tags r:id="rId347"/>
            </p:custDataLst>
          </p:nvPr>
        </p:nvSpPr>
        <p:spPr bwMode="auto">
          <a:xfrm>
            <a:off x="7172325" y="1439863"/>
            <a:ext cx="55563" cy="58737"/>
          </a:xfrm>
          <a:custGeom>
            <a:avLst/>
            <a:gdLst>
              <a:gd name="T0" fmla="*/ 2147483647 w 129"/>
              <a:gd name="T1" fmla="*/ 2147483647 h 56"/>
              <a:gd name="T2" fmla="*/ 2147483647 w 129"/>
              <a:gd name="T3" fmla="*/ 2147483647 h 56"/>
              <a:gd name="T4" fmla="*/ 2147483647 w 129"/>
              <a:gd name="T5" fmla="*/ 2147483647 h 56"/>
              <a:gd name="T6" fmla="*/ 0 w 129"/>
              <a:gd name="T7" fmla="*/ 2147483647 h 56"/>
              <a:gd name="T8" fmla="*/ 2147483647 w 129"/>
              <a:gd name="T9" fmla="*/ 2147483647 h 56"/>
              <a:gd name="T10" fmla="*/ 2147483647 w 129"/>
              <a:gd name="T11" fmla="*/ 2147483647 h 56"/>
              <a:gd name="T12" fmla="*/ 2147483647 w 129"/>
              <a:gd name="T13" fmla="*/ 2147483647 h 56"/>
              <a:gd name="T14" fmla="*/ 2147483647 w 129"/>
              <a:gd name="T15" fmla="*/ 2147483647 h 56"/>
              <a:gd name="T16" fmla="*/ 2147483647 w 129"/>
              <a:gd name="T17" fmla="*/ 2147483647 h 56"/>
              <a:gd name="T18" fmla="*/ 2147483647 w 129"/>
              <a:gd name="T19" fmla="*/ 2147483647 h 56"/>
              <a:gd name="T20" fmla="*/ 2147483647 w 129"/>
              <a:gd name="T21" fmla="*/ 2147483647 h 56"/>
              <a:gd name="T22" fmla="*/ 2147483647 w 129"/>
              <a:gd name="T23" fmla="*/ 2147483647 h 56"/>
              <a:gd name="T24" fmla="*/ 2147483647 w 129"/>
              <a:gd name="T25" fmla="*/ 0 h 56"/>
              <a:gd name="T26" fmla="*/ 2147483647 w 129"/>
              <a:gd name="T27" fmla="*/ 2147483647 h 56"/>
              <a:gd name="T28" fmla="*/ 2147483647 w 129"/>
              <a:gd name="T29" fmla="*/ 2147483647 h 56"/>
              <a:gd name="T30" fmla="*/ 2147483647 w 129"/>
              <a:gd name="T31" fmla="*/ 2147483647 h 56"/>
              <a:gd name="T32" fmla="*/ 2147483647 w 129"/>
              <a:gd name="T33" fmla="*/ 2147483647 h 56"/>
              <a:gd name="T34" fmla="*/ 2147483647 w 129"/>
              <a:gd name="T35" fmla="*/ 2147483647 h 56"/>
              <a:gd name="T36" fmla="*/ 2147483647 w 129"/>
              <a:gd name="T37" fmla="*/ 2147483647 h 56"/>
              <a:gd name="T38" fmla="*/ 2147483647 w 129"/>
              <a:gd name="T39" fmla="*/ 2147483647 h 56"/>
              <a:gd name="T40" fmla="*/ 2147483647 w 129"/>
              <a:gd name="T41" fmla="*/ 2147483647 h 56"/>
              <a:gd name="T42" fmla="*/ 2147483647 w 129"/>
              <a:gd name="T43" fmla="*/ 2147483647 h 56"/>
              <a:gd name="T44" fmla="*/ 2147483647 w 129"/>
              <a:gd name="T45" fmla="*/ 2147483647 h 56"/>
              <a:gd name="T46" fmla="*/ 2147483647 w 129"/>
              <a:gd name="T47" fmla="*/ 2147483647 h 56"/>
              <a:gd name="T48" fmla="*/ 2147483647 w 129"/>
              <a:gd name="T49" fmla="*/ 2147483647 h 56"/>
              <a:gd name="T50" fmla="*/ 2147483647 w 129"/>
              <a:gd name="T51" fmla="*/ 2147483647 h 56"/>
              <a:gd name="T52" fmla="*/ 2147483647 w 129"/>
              <a:gd name="T53" fmla="*/ 2147483647 h 56"/>
              <a:gd name="T54" fmla="*/ 2147483647 w 129"/>
              <a:gd name="T55" fmla="*/ 2147483647 h 56"/>
              <a:gd name="T56" fmla="*/ 2147483647 w 129"/>
              <a:gd name="T57" fmla="*/ 2147483647 h 56"/>
              <a:gd name="T58" fmla="*/ 2147483647 w 129"/>
              <a:gd name="T59" fmla="*/ 2147483647 h 56"/>
              <a:gd name="T60" fmla="*/ 2147483647 w 129"/>
              <a:gd name="T61" fmla="*/ 2147483647 h 56"/>
              <a:gd name="T62" fmla="*/ 2147483647 w 129"/>
              <a:gd name="T63" fmla="*/ 2147483647 h 56"/>
              <a:gd name="T64" fmla="*/ 2147483647 w 129"/>
              <a:gd name="T65" fmla="*/ 2147483647 h 56"/>
              <a:gd name="T66" fmla="*/ 2147483647 w 129"/>
              <a:gd name="T67" fmla="*/ 2147483647 h 56"/>
              <a:gd name="T68" fmla="*/ 2147483647 w 129"/>
              <a:gd name="T69" fmla="*/ 2147483647 h 56"/>
              <a:gd name="T70" fmla="*/ 2147483647 w 129"/>
              <a:gd name="T71" fmla="*/ 2147483647 h 56"/>
              <a:gd name="T72" fmla="*/ 2147483647 w 129"/>
              <a:gd name="T73" fmla="*/ 2147483647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9"/>
              <a:gd name="T112" fmla="*/ 0 h 56"/>
              <a:gd name="T113" fmla="*/ 129 w 129"/>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77" name="Freeform 510">
            <a:extLst>
              <a:ext uri="{FF2B5EF4-FFF2-40B4-BE49-F238E27FC236}">
                <a16:creationId xmlns:a16="http://schemas.microsoft.com/office/drawing/2014/main" id="{C5A3C9A3-8BB8-45E1-A292-BDC5789644FE}"/>
              </a:ext>
            </a:extLst>
          </p:cNvPr>
          <p:cNvSpPr>
            <a:spLocks/>
          </p:cNvSpPr>
          <p:nvPr>
            <p:custDataLst>
              <p:tags r:id="rId348"/>
            </p:custDataLst>
          </p:nvPr>
        </p:nvSpPr>
        <p:spPr bwMode="auto">
          <a:xfrm>
            <a:off x="7308850" y="1792288"/>
            <a:ext cx="14288" cy="57150"/>
          </a:xfrm>
          <a:custGeom>
            <a:avLst/>
            <a:gdLst>
              <a:gd name="T0" fmla="*/ 2147483647 w 41"/>
              <a:gd name="T1" fmla="*/ 2147483647 h 42"/>
              <a:gd name="T2" fmla="*/ 0 w 41"/>
              <a:gd name="T3" fmla="*/ 2147483647 h 42"/>
              <a:gd name="T4" fmla="*/ 0 w 41"/>
              <a:gd name="T5" fmla="*/ 2147483647 h 42"/>
              <a:gd name="T6" fmla="*/ 2147483647 w 41"/>
              <a:gd name="T7" fmla="*/ 2147483647 h 42"/>
              <a:gd name="T8" fmla="*/ 2147483647 w 41"/>
              <a:gd name="T9" fmla="*/ 2147483647 h 42"/>
              <a:gd name="T10" fmla="*/ 2147483647 w 41"/>
              <a:gd name="T11" fmla="*/ 2147483647 h 42"/>
              <a:gd name="T12" fmla="*/ 2147483647 w 41"/>
              <a:gd name="T13" fmla="*/ 0 h 42"/>
              <a:gd name="T14" fmla="*/ 2147483647 w 41"/>
              <a:gd name="T15" fmla="*/ 2147483647 h 42"/>
              <a:gd name="T16" fmla="*/ 2147483647 w 41"/>
              <a:gd name="T17" fmla="*/ 2147483647 h 42"/>
              <a:gd name="T18" fmla="*/ 2147483647 w 41"/>
              <a:gd name="T19" fmla="*/ 2147483647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42"/>
              <a:gd name="T32" fmla="*/ 41 w 41"/>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78" name="Freeform 511">
            <a:extLst>
              <a:ext uri="{FF2B5EF4-FFF2-40B4-BE49-F238E27FC236}">
                <a16:creationId xmlns:a16="http://schemas.microsoft.com/office/drawing/2014/main" id="{19B07239-BD07-4BD1-81FF-96E0D5F03373}"/>
              </a:ext>
            </a:extLst>
          </p:cNvPr>
          <p:cNvSpPr>
            <a:spLocks/>
          </p:cNvSpPr>
          <p:nvPr>
            <p:custDataLst>
              <p:tags r:id="rId349"/>
            </p:custDataLst>
          </p:nvPr>
        </p:nvSpPr>
        <p:spPr bwMode="auto">
          <a:xfrm>
            <a:off x="7458075" y="1905000"/>
            <a:ext cx="42863" cy="60325"/>
          </a:xfrm>
          <a:custGeom>
            <a:avLst/>
            <a:gdLst>
              <a:gd name="T0" fmla="*/ 2147483647 w 93"/>
              <a:gd name="T1" fmla="*/ 2147483647 h 39"/>
              <a:gd name="T2" fmla="*/ 2147483647 w 93"/>
              <a:gd name="T3" fmla="*/ 2147483647 h 39"/>
              <a:gd name="T4" fmla="*/ 2147483647 w 93"/>
              <a:gd name="T5" fmla="*/ 2147483647 h 39"/>
              <a:gd name="T6" fmla="*/ 2147483647 w 93"/>
              <a:gd name="T7" fmla="*/ 2147483647 h 39"/>
              <a:gd name="T8" fmla="*/ 2147483647 w 93"/>
              <a:gd name="T9" fmla="*/ 2147483647 h 39"/>
              <a:gd name="T10" fmla="*/ 2147483647 w 93"/>
              <a:gd name="T11" fmla="*/ 2147483647 h 39"/>
              <a:gd name="T12" fmla="*/ 2147483647 w 93"/>
              <a:gd name="T13" fmla="*/ 2147483647 h 39"/>
              <a:gd name="T14" fmla="*/ 2147483647 w 93"/>
              <a:gd name="T15" fmla="*/ 2147483647 h 39"/>
              <a:gd name="T16" fmla="*/ 2147483647 w 93"/>
              <a:gd name="T17" fmla="*/ 2147483647 h 39"/>
              <a:gd name="T18" fmla="*/ 2147483647 w 93"/>
              <a:gd name="T19" fmla="*/ 2147483647 h 39"/>
              <a:gd name="T20" fmla="*/ 2147483647 w 93"/>
              <a:gd name="T21" fmla="*/ 2147483647 h 39"/>
              <a:gd name="T22" fmla="*/ 2147483647 w 93"/>
              <a:gd name="T23" fmla="*/ 2147483647 h 39"/>
              <a:gd name="T24" fmla="*/ 2147483647 w 93"/>
              <a:gd name="T25" fmla="*/ 2147483647 h 39"/>
              <a:gd name="T26" fmla="*/ 2147483647 w 93"/>
              <a:gd name="T27" fmla="*/ 2147483647 h 39"/>
              <a:gd name="T28" fmla="*/ 2147483647 w 93"/>
              <a:gd name="T29" fmla="*/ 2147483647 h 39"/>
              <a:gd name="T30" fmla="*/ 0 w 93"/>
              <a:gd name="T31" fmla="*/ 2147483647 h 39"/>
              <a:gd name="T32" fmla="*/ 2147483647 w 93"/>
              <a:gd name="T33" fmla="*/ 2147483647 h 39"/>
              <a:gd name="T34" fmla="*/ 2147483647 w 93"/>
              <a:gd name="T35" fmla="*/ 0 h 39"/>
              <a:gd name="T36" fmla="*/ 2147483647 w 93"/>
              <a:gd name="T37" fmla="*/ 0 h 39"/>
              <a:gd name="T38" fmla="*/ 2147483647 w 93"/>
              <a:gd name="T39" fmla="*/ 2147483647 h 39"/>
              <a:gd name="T40" fmla="*/ 2147483647 w 93"/>
              <a:gd name="T41" fmla="*/ 2147483647 h 39"/>
              <a:gd name="T42" fmla="*/ 2147483647 w 93"/>
              <a:gd name="T43" fmla="*/ 2147483647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
              <a:gd name="T67" fmla="*/ 0 h 39"/>
              <a:gd name="T68" fmla="*/ 93 w 93"/>
              <a:gd name="T69" fmla="*/ 39 h 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79" name="Freeform 512">
            <a:extLst>
              <a:ext uri="{FF2B5EF4-FFF2-40B4-BE49-F238E27FC236}">
                <a16:creationId xmlns:a16="http://schemas.microsoft.com/office/drawing/2014/main" id="{0D8D873F-161D-4BE9-9AD8-C61C9AE3B799}"/>
              </a:ext>
            </a:extLst>
          </p:cNvPr>
          <p:cNvSpPr>
            <a:spLocks/>
          </p:cNvSpPr>
          <p:nvPr>
            <p:custDataLst>
              <p:tags r:id="rId350"/>
            </p:custDataLst>
          </p:nvPr>
        </p:nvSpPr>
        <p:spPr bwMode="auto">
          <a:xfrm>
            <a:off x="7508875" y="1920875"/>
            <a:ext cx="19050" cy="58738"/>
          </a:xfrm>
          <a:custGeom>
            <a:avLst/>
            <a:gdLst>
              <a:gd name="T0" fmla="*/ 2147483647 w 39"/>
              <a:gd name="T1" fmla="*/ 2147483647 h 19"/>
              <a:gd name="T2" fmla="*/ 2147483647 w 39"/>
              <a:gd name="T3" fmla="*/ 2147483647 h 19"/>
              <a:gd name="T4" fmla="*/ 2147483647 w 39"/>
              <a:gd name="T5" fmla="*/ 2147483647 h 19"/>
              <a:gd name="T6" fmla="*/ 2147483647 w 39"/>
              <a:gd name="T7" fmla="*/ 2147483647 h 19"/>
              <a:gd name="T8" fmla="*/ 2147483647 w 39"/>
              <a:gd name="T9" fmla="*/ 2147483647 h 19"/>
              <a:gd name="T10" fmla="*/ 2147483647 w 39"/>
              <a:gd name="T11" fmla="*/ 2147483647 h 19"/>
              <a:gd name="T12" fmla="*/ 0 w 39"/>
              <a:gd name="T13" fmla="*/ 2147483647 h 19"/>
              <a:gd name="T14" fmla="*/ 0 w 39"/>
              <a:gd name="T15" fmla="*/ 0 h 19"/>
              <a:gd name="T16" fmla="*/ 2147483647 w 39"/>
              <a:gd name="T17" fmla="*/ 2147483647 h 19"/>
              <a:gd name="T18" fmla="*/ 2147483647 w 39"/>
              <a:gd name="T19" fmla="*/ 2147483647 h 19"/>
              <a:gd name="T20" fmla="*/ 2147483647 w 39"/>
              <a:gd name="T21" fmla="*/ 2147483647 h 19"/>
              <a:gd name="T22" fmla="*/ 2147483647 w 39"/>
              <a:gd name="T23" fmla="*/ 2147483647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19"/>
              <a:gd name="T38" fmla="*/ 39 w 39"/>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80" name="Freeform 513">
            <a:extLst>
              <a:ext uri="{FF2B5EF4-FFF2-40B4-BE49-F238E27FC236}">
                <a16:creationId xmlns:a16="http://schemas.microsoft.com/office/drawing/2014/main" id="{A4679760-C2AC-491F-96D2-0E714FB77CB0}"/>
              </a:ext>
            </a:extLst>
          </p:cNvPr>
          <p:cNvSpPr>
            <a:spLocks/>
          </p:cNvSpPr>
          <p:nvPr>
            <p:custDataLst>
              <p:tags r:id="rId351"/>
            </p:custDataLst>
          </p:nvPr>
        </p:nvSpPr>
        <p:spPr bwMode="auto">
          <a:xfrm>
            <a:off x="7373938" y="2047875"/>
            <a:ext cx="14287" cy="57150"/>
          </a:xfrm>
          <a:custGeom>
            <a:avLst/>
            <a:gdLst>
              <a:gd name="T0" fmla="*/ 0 w 26"/>
              <a:gd name="T1" fmla="*/ 2147483647 h 36"/>
              <a:gd name="T2" fmla="*/ 2147483647 w 26"/>
              <a:gd name="T3" fmla="*/ 2147483647 h 36"/>
              <a:gd name="T4" fmla="*/ 2147483647 w 26"/>
              <a:gd name="T5" fmla="*/ 2147483647 h 36"/>
              <a:gd name="T6" fmla="*/ 2147483647 w 26"/>
              <a:gd name="T7" fmla="*/ 2147483647 h 36"/>
              <a:gd name="T8" fmla="*/ 2147483647 w 26"/>
              <a:gd name="T9" fmla="*/ 0 h 36"/>
              <a:gd name="T10" fmla="*/ 2147483647 w 26"/>
              <a:gd name="T11" fmla="*/ 2147483647 h 36"/>
              <a:gd name="T12" fmla="*/ 2147483647 w 26"/>
              <a:gd name="T13" fmla="*/ 2147483647 h 36"/>
              <a:gd name="T14" fmla="*/ 2147483647 w 26"/>
              <a:gd name="T15" fmla="*/ 2147483647 h 36"/>
              <a:gd name="T16" fmla="*/ 2147483647 w 26"/>
              <a:gd name="T17" fmla="*/ 2147483647 h 36"/>
              <a:gd name="T18" fmla="*/ 2147483647 w 26"/>
              <a:gd name="T19" fmla="*/ 2147483647 h 36"/>
              <a:gd name="T20" fmla="*/ 2147483647 w 26"/>
              <a:gd name="T21" fmla="*/ 2147483647 h 36"/>
              <a:gd name="T22" fmla="*/ 2147483647 w 26"/>
              <a:gd name="T23" fmla="*/ 2147483647 h 36"/>
              <a:gd name="T24" fmla="*/ 2147483647 w 26"/>
              <a:gd name="T25" fmla="*/ 2147483647 h 36"/>
              <a:gd name="T26" fmla="*/ 2147483647 w 26"/>
              <a:gd name="T27" fmla="*/ 2147483647 h 36"/>
              <a:gd name="T28" fmla="*/ 0 w 26"/>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36"/>
              <a:gd name="T47" fmla="*/ 26 w 26"/>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81" name="Freeform 514">
            <a:extLst>
              <a:ext uri="{FF2B5EF4-FFF2-40B4-BE49-F238E27FC236}">
                <a16:creationId xmlns:a16="http://schemas.microsoft.com/office/drawing/2014/main" id="{327B3855-0EBD-43ED-BA91-F621E2A71D57}"/>
              </a:ext>
            </a:extLst>
          </p:cNvPr>
          <p:cNvSpPr>
            <a:spLocks/>
          </p:cNvSpPr>
          <p:nvPr>
            <p:custDataLst>
              <p:tags r:id="rId352"/>
            </p:custDataLst>
          </p:nvPr>
        </p:nvSpPr>
        <p:spPr bwMode="auto">
          <a:xfrm>
            <a:off x="7385050" y="2076450"/>
            <a:ext cx="3175" cy="60325"/>
          </a:xfrm>
          <a:custGeom>
            <a:avLst/>
            <a:gdLst>
              <a:gd name="T0" fmla="*/ 0 w 6"/>
              <a:gd name="T1" fmla="*/ 2147483647 h 37"/>
              <a:gd name="T2" fmla="*/ 0 w 6"/>
              <a:gd name="T3" fmla="*/ 0 h 37"/>
              <a:gd name="T4" fmla="*/ 2147483647 w 6"/>
              <a:gd name="T5" fmla="*/ 0 h 37"/>
              <a:gd name="T6" fmla="*/ 2147483647 w 6"/>
              <a:gd name="T7" fmla="*/ 2147483647 h 37"/>
              <a:gd name="T8" fmla="*/ 0 w 6"/>
              <a:gd name="T9" fmla="*/ 2147483647 h 37"/>
              <a:gd name="T10" fmla="*/ 0 60000 65536"/>
              <a:gd name="T11" fmla="*/ 0 60000 65536"/>
              <a:gd name="T12" fmla="*/ 0 60000 65536"/>
              <a:gd name="T13" fmla="*/ 0 60000 65536"/>
              <a:gd name="T14" fmla="*/ 0 60000 65536"/>
              <a:gd name="T15" fmla="*/ 0 w 6"/>
              <a:gd name="T16" fmla="*/ 0 h 37"/>
              <a:gd name="T17" fmla="*/ 6 w 6"/>
              <a:gd name="T18" fmla="*/ 37 h 37"/>
            </a:gdLst>
            <a:ahLst/>
            <a:cxnLst>
              <a:cxn ang="T10">
                <a:pos x="T0" y="T1"/>
              </a:cxn>
              <a:cxn ang="T11">
                <a:pos x="T2" y="T3"/>
              </a:cxn>
              <a:cxn ang="T12">
                <a:pos x="T4" y="T5"/>
              </a:cxn>
              <a:cxn ang="T13">
                <a:pos x="T6" y="T7"/>
              </a:cxn>
              <a:cxn ang="T14">
                <a:pos x="T8" y="T9"/>
              </a:cxn>
            </a:cxnLst>
            <a:rect l="T15" t="T16" r="T17" b="T18"/>
            <a:pathLst>
              <a:path w="6" h="37">
                <a:moveTo>
                  <a:pt x="0" y="37"/>
                </a:moveTo>
                <a:lnTo>
                  <a:pt x="0" y="0"/>
                </a:lnTo>
                <a:lnTo>
                  <a:pt x="6" y="0"/>
                </a:lnTo>
                <a:lnTo>
                  <a:pt x="6" y="31"/>
                </a:lnTo>
                <a:lnTo>
                  <a:pt x="0" y="37"/>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82" name="Freeform 515">
            <a:extLst>
              <a:ext uri="{FF2B5EF4-FFF2-40B4-BE49-F238E27FC236}">
                <a16:creationId xmlns:a16="http://schemas.microsoft.com/office/drawing/2014/main" id="{337A922A-7BAE-4EC9-B6E1-1D3047DE7391}"/>
              </a:ext>
            </a:extLst>
          </p:cNvPr>
          <p:cNvSpPr>
            <a:spLocks/>
          </p:cNvSpPr>
          <p:nvPr>
            <p:custDataLst>
              <p:tags r:id="rId353"/>
            </p:custDataLst>
          </p:nvPr>
        </p:nvSpPr>
        <p:spPr bwMode="auto">
          <a:xfrm>
            <a:off x="7372350" y="2159000"/>
            <a:ext cx="9525" cy="55563"/>
          </a:xfrm>
          <a:custGeom>
            <a:avLst/>
            <a:gdLst>
              <a:gd name="T0" fmla="*/ 0 w 20"/>
              <a:gd name="T1" fmla="*/ 2147483647 h 43"/>
              <a:gd name="T2" fmla="*/ 0 w 20"/>
              <a:gd name="T3" fmla="*/ 2147483647 h 43"/>
              <a:gd name="T4" fmla="*/ 0 w 20"/>
              <a:gd name="T5" fmla="*/ 2147483647 h 43"/>
              <a:gd name="T6" fmla="*/ 2147483647 w 20"/>
              <a:gd name="T7" fmla="*/ 2147483647 h 43"/>
              <a:gd name="T8" fmla="*/ 2147483647 w 20"/>
              <a:gd name="T9" fmla="*/ 0 h 43"/>
              <a:gd name="T10" fmla="*/ 2147483647 w 20"/>
              <a:gd name="T11" fmla="*/ 2147483647 h 43"/>
              <a:gd name="T12" fmla="*/ 2147483647 w 20"/>
              <a:gd name="T13" fmla="*/ 2147483647 h 43"/>
              <a:gd name="T14" fmla="*/ 2147483647 w 20"/>
              <a:gd name="T15" fmla="*/ 2147483647 h 43"/>
              <a:gd name="T16" fmla="*/ 2147483647 w 20"/>
              <a:gd name="T17" fmla="*/ 2147483647 h 43"/>
              <a:gd name="T18" fmla="*/ 2147483647 w 20"/>
              <a:gd name="T19" fmla="*/ 2147483647 h 43"/>
              <a:gd name="T20" fmla="*/ 2147483647 w 20"/>
              <a:gd name="T21" fmla="*/ 2147483647 h 43"/>
              <a:gd name="T22" fmla="*/ 2147483647 w 20"/>
              <a:gd name="T23" fmla="*/ 2147483647 h 43"/>
              <a:gd name="T24" fmla="*/ 2147483647 w 20"/>
              <a:gd name="T25" fmla="*/ 2147483647 h 43"/>
              <a:gd name="T26" fmla="*/ 2147483647 w 20"/>
              <a:gd name="T27" fmla="*/ 2147483647 h 43"/>
              <a:gd name="T28" fmla="*/ 2147483647 w 20"/>
              <a:gd name="T29" fmla="*/ 2147483647 h 43"/>
              <a:gd name="T30" fmla="*/ 2147483647 w 20"/>
              <a:gd name="T31" fmla="*/ 2147483647 h 43"/>
              <a:gd name="T32" fmla="*/ 2147483647 w 20"/>
              <a:gd name="T33" fmla="*/ 2147483647 h 43"/>
              <a:gd name="T34" fmla="*/ 2147483647 w 20"/>
              <a:gd name="T35" fmla="*/ 2147483647 h 43"/>
              <a:gd name="T36" fmla="*/ 0 w 20"/>
              <a:gd name="T37" fmla="*/ 2147483647 h 43"/>
              <a:gd name="T38" fmla="*/ 0 w 20"/>
              <a:gd name="T39" fmla="*/ 214748364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43"/>
              <a:gd name="T62" fmla="*/ 20 w 20"/>
              <a:gd name="T63" fmla="*/ 43 h 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83" name="Freeform 516">
            <a:extLst>
              <a:ext uri="{FF2B5EF4-FFF2-40B4-BE49-F238E27FC236}">
                <a16:creationId xmlns:a16="http://schemas.microsoft.com/office/drawing/2014/main" id="{53807251-8D21-4C14-8F48-A65BE921E18A}"/>
              </a:ext>
            </a:extLst>
          </p:cNvPr>
          <p:cNvSpPr>
            <a:spLocks/>
          </p:cNvSpPr>
          <p:nvPr>
            <p:custDataLst>
              <p:tags r:id="rId354"/>
            </p:custDataLst>
          </p:nvPr>
        </p:nvSpPr>
        <p:spPr bwMode="auto">
          <a:xfrm>
            <a:off x="7350125" y="2193925"/>
            <a:ext cx="0" cy="58738"/>
          </a:xfrm>
          <a:custGeom>
            <a:avLst/>
            <a:gdLst>
              <a:gd name="T0" fmla="*/ 2147483647 h 30"/>
              <a:gd name="T1" fmla="*/ 2147483647 h 30"/>
              <a:gd name="T2" fmla="*/ 2147483647 h 30"/>
              <a:gd name="T3" fmla="*/ 2147483647 h 30"/>
              <a:gd name="T4" fmla="*/ 0 h 30"/>
              <a:gd name="T5" fmla="*/ 0 60000 65536"/>
              <a:gd name="T6" fmla="*/ 0 60000 65536"/>
              <a:gd name="T7" fmla="*/ 0 60000 65536"/>
              <a:gd name="T8" fmla="*/ 0 60000 65536"/>
              <a:gd name="T9" fmla="*/ 0 60000 65536"/>
              <a:gd name="T10" fmla="*/ 0 h 30"/>
              <a:gd name="T11" fmla="*/ 30 h 30"/>
            </a:gdLst>
            <a:ahLst/>
            <a:cxnLst>
              <a:cxn ang="T5">
                <a:pos x="0" y="T0"/>
              </a:cxn>
              <a:cxn ang="T6">
                <a:pos x="0" y="T1"/>
              </a:cxn>
              <a:cxn ang="T7">
                <a:pos x="0" y="T2"/>
              </a:cxn>
              <a:cxn ang="T8">
                <a:pos x="0" y="T3"/>
              </a:cxn>
              <a:cxn ang="T9">
                <a:pos x="0" y="T4"/>
              </a:cxn>
            </a:cxnLst>
            <a:rect l="0" t="T10" r="0" b="T11"/>
            <a:pathLst>
              <a:path h="30">
                <a:moveTo>
                  <a:pt x="0" y="30"/>
                </a:moveTo>
                <a:lnTo>
                  <a:pt x="0" y="25"/>
                </a:lnTo>
                <a:lnTo>
                  <a:pt x="0" y="18"/>
                </a:lnTo>
                <a:lnTo>
                  <a:pt x="0" y="9"/>
                </a:lnTo>
                <a:lnTo>
                  <a:pt x="0"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84" name="Freeform 517">
            <a:extLst>
              <a:ext uri="{FF2B5EF4-FFF2-40B4-BE49-F238E27FC236}">
                <a16:creationId xmlns:a16="http://schemas.microsoft.com/office/drawing/2014/main" id="{89393355-233F-4B94-889A-1DF1B49C9A40}"/>
              </a:ext>
            </a:extLst>
          </p:cNvPr>
          <p:cNvSpPr>
            <a:spLocks/>
          </p:cNvSpPr>
          <p:nvPr>
            <p:custDataLst>
              <p:tags r:id="rId355"/>
            </p:custDataLst>
          </p:nvPr>
        </p:nvSpPr>
        <p:spPr bwMode="auto">
          <a:xfrm>
            <a:off x="7350125" y="2193925"/>
            <a:ext cx="7938" cy="58738"/>
          </a:xfrm>
          <a:custGeom>
            <a:avLst/>
            <a:gdLst>
              <a:gd name="T0" fmla="*/ 0 w 20"/>
              <a:gd name="T1" fmla="*/ 0 h 24"/>
              <a:gd name="T2" fmla="*/ 2147483647 w 20"/>
              <a:gd name="T3" fmla="*/ 0 h 24"/>
              <a:gd name="T4" fmla="*/ 0 w 20"/>
              <a:gd name="T5" fmla="*/ 2147483647 h 24"/>
              <a:gd name="T6" fmla="*/ 0 60000 65536"/>
              <a:gd name="T7" fmla="*/ 0 60000 65536"/>
              <a:gd name="T8" fmla="*/ 0 60000 65536"/>
              <a:gd name="T9" fmla="*/ 0 w 20"/>
              <a:gd name="T10" fmla="*/ 0 h 24"/>
              <a:gd name="T11" fmla="*/ 20 w 20"/>
              <a:gd name="T12" fmla="*/ 24 h 24"/>
            </a:gdLst>
            <a:ahLst/>
            <a:cxnLst>
              <a:cxn ang="T6">
                <a:pos x="T0" y="T1"/>
              </a:cxn>
              <a:cxn ang="T7">
                <a:pos x="T2" y="T3"/>
              </a:cxn>
              <a:cxn ang="T8">
                <a:pos x="T4" y="T5"/>
              </a:cxn>
            </a:cxnLst>
            <a:rect l="T9" t="T10" r="T11" b="T12"/>
            <a:pathLst>
              <a:path w="20" h="24">
                <a:moveTo>
                  <a:pt x="0" y="0"/>
                </a:moveTo>
                <a:lnTo>
                  <a:pt x="20" y="0"/>
                </a:lnTo>
                <a:lnTo>
                  <a:pt x="0" y="24"/>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85" name="Freeform 518">
            <a:extLst>
              <a:ext uri="{FF2B5EF4-FFF2-40B4-BE49-F238E27FC236}">
                <a16:creationId xmlns:a16="http://schemas.microsoft.com/office/drawing/2014/main" id="{098C304B-8D90-49A0-A0F5-031A7CA74159}"/>
              </a:ext>
            </a:extLst>
          </p:cNvPr>
          <p:cNvSpPr>
            <a:spLocks/>
          </p:cNvSpPr>
          <p:nvPr>
            <p:custDataLst>
              <p:tags r:id="rId356"/>
            </p:custDataLst>
          </p:nvPr>
        </p:nvSpPr>
        <p:spPr bwMode="auto">
          <a:xfrm>
            <a:off x="7104063" y="1781175"/>
            <a:ext cx="17462" cy="60325"/>
          </a:xfrm>
          <a:custGeom>
            <a:avLst/>
            <a:gdLst>
              <a:gd name="T0" fmla="*/ 0 w 46"/>
              <a:gd name="T1" fmla="*/ 0 h 19"/>
              <a:gd name="T2" fmla="*/ 2147483647 w 46"/>
              <a:gd name="T3" fmla="*/ 2147483647 h 19"/>
              <a:gd name="T4" fmla="*/ 2147483647 w 46"/>
              <a:gd name="T5" fmla="*/ 2147483647 h 19"/>
              <a:gd name="T6" fmla="*/ 2147483647 w 46"/>
              <a:gd name="T7" fmla="*/ 2147483647 h 19"/>
              <a:gd name="T8" fmla="*/ 2147483647 w 46"/>
              <a:gd name="T9" fmla="*/ 2147483647 h 19"/>
              <a:gd name="T10" fmla="*/ 2147483647 w 46"/>
              <a:gd name="T11" fmla="*/ 2147483647 h 19"/>
              <a:gd name="T12" fmla="*/ 2147483647 w 46"/>
              <a:gd name="T13" fmla="*/ 2147483647 h 19"/>
              <a:gd name="T14" fmla="*/ 2147483647 w 46"/>
              <a:gd name="T15" fmla="*/ 2147483647 h 19"/>
              <a:gd name="T16" fmla="*/ 2147483647 w 46"/>
              <a:gd name="T17" fmla="*/ 2147483647 h 19"/>
              <a:gd name="T18" fmla="*/ 2147483647 w 46"/>
              <a:gd name="T19" fmla="*/ 2147483647 h 19"/>
              <a:gd name="T20" fmla="*/ 2147483647 w 46"/>
              <a:gd name="T21" fmla="*/ 2147483647 h 19"/>
              <a:gd name="T22" fmla="*/ 2147483647 w 46"/>
              <a:gd name="T23" fmla="*/ 2147483647 h 19"/>
              <a:gd name="T24" fmla="*/ 2147483647 w 46"/>
              <a:gd name="T25" fmla="*/ 2147483647 h 19"/>
              <a:gd name="T26" fmla="*/ 2147483647 w 46"/>
              <a:gd name="T27" fmla="*/ 2147483647 h 19"/>
              <a:gd name="T28" fmla="*/ 2147483647 w 46"/>
              <a:gd name="T29" fmla="*/ 2147483647 h 19"/>
              <a:gd name="T30" fmla="*/ 2147483647 w 46"/>
              <a:gd name="T31" fmla="*/ 2147483647 h 19"/>
              <a:gd name="T32" fmla="*/ 0 w 4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9"/>
              <a:gd name="T53" fmla="*/ 46 w 46"/>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86" name="Freeform 519">
            <a:extLst>
              <a:ext uri="{FF2B5EF4-FFF2-40B4-BE49-F238E27FC236}">
                <a16:creationId xmlns:a16="http://schemas.microsoft.com/office/drawing/2014/main" id="{2C53AD63-D6E2-40A3-9EB7-6F8459F0B674}"/>
              </a:ext>
            </a:extLst>
          </p:cNvPr>
          <p:cNvSpPr>
            <a:spLocks/>
          </p:cNvSpPr>
          <p:nvPr>
            <p:custDataLst>
              <p:tags r:id="rId357"/>
            </p:custDataLst>
          </p:nvPr>
        </p:nvSpPr>
        <p:spPr bwMode="auto">
          <a:xfrm>
            <a:off x="4419600" y="1920875"/>
            <a:ext cx="47625" cy="58738"/>
          </a:xfrm>
          <a:custGeom>
            <a:avLst/>
            <a:gdLst>
              <a:gd name="T0" fmla="*/ 2147483647 w 100"/>
              <a:gd name="T1" fmla="*/ 0 h 55"/>
              <a:gd name="T2" fmla="*/ 2147483647 w 100"/>
              <a:gd name="T3" fmla="*/ 2147483647 h 55"/>
              <a:gd name="T4" fmla="*/ 2147483647 w 100"/>
              <a:gd name="T5" fmla="*/ 2147483647 h 55"/>
              <a:gd name="T6" fmla="*/ 2147483647 w 100"/>
              <a:gd name="T7" fmla="*/ 2147483647 h 55"/>
              <a:gd name="T8" fmla="*/ 0 w 100"/>
              <a:gd name="T9" fmla="*/ 2147483647 h 55"/>
              <a:gd name="T10" fmla="*/ 2147483647 w 100"/>
              <a:gd name="T11" fmla="*/ 2147483647 h 55"/>
              <a:gd name="T12" fmla="*/ 2147483647 w 100"/>
              <a:gd name="T13" fmla="*/ 2147483647 h 55"/>
              <a:gd name="T14" fmla="*/ 2147483647 w 100"/>
              <a:gd name="T15" fmla="*/ 2147483647 h 55"/>
              <a:gd name="T16" fmla="*/ 2147483647 w 100"/>
              <a:gd name="T17" fmla="*/ 2147483647 h 55"/>
              <a:gd name="T18" fmla="*/ 2147483647 w 100"/>
              <a:gd name="T19" fmla="*/ 2147483647 h 55"/>
              <a:gd name="T20" fmla="*/ 2147483647 w 10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55"/>
              <a:gd name="T35" fmla="*/ 100 w 100"/>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87" name="Freeform 520">
            <a:extLst>
              <a:ext uri="{FF2B5EF4-FFF2-40B4-BE49-F238E27FC236}">
                <a16:creationId xmlns:a16="http://schemas.microsoft.com/office/drawing/2014/main" id="{1B1024E6-AAB2-4C5F-90F0-2EE35002B584}"/>
              </a:ext>
            </a:extLst>
          </p:cNvPr>
          <p:cNvSpPr>
            <a:spLocks/>
          </p:cNvSpPr>
          <p:nvPr>
            <p:custDataLst>
              <p:tags r:id="rId358"/>
            </p:custDataLst>
          </p:nvPr>
        </p:nvSpPr>
        <p:spPr bwMode="auto">
          <a:xfrm>
            <a:off x="4868863" y="1512888"/>
            <a:ext cx="42862" cy="58737"/>
          </a:xfrm>
          <a:custGeom>
            <a:avLst/>
            <a:gdLst>
              <a:gd name="T0" fmla="*/ 2147483647 w 99"/>
              <a:gd name="T1" fmla="*/ 2147483647 h 51"/>
              <a:gd name="T2" fmla="*/ 2147483647 w 99"/>
              <a:gd name="T3" fmla="*/ 2147483647 h 51"/>
              <a:gd name="T4" fmla="*/ 2147483647 w 99"/>
              <a:gd name="T5" fmla="*/ 0 h 51"/>
              <a:gd name="T6" fmla="*/ 2147483647 w 99"/>
              <a:gd name="T7" fmla="*/ 0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2147483647 h 51"/>
              <a:gd name="T50" fmla="*/ 2147483647 w 99"/>
              <a:gd name="T51" fmla="*/ 2147483647 h 51"/>
              <a:gd name="T52" fmla="*/ 2147483647 w 99"/>
              <a:gd name="T53" fmla="*/ 2147483647 h 51"/>
              <a:gd name="T54" fmla="*/ 0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51"/>
              <a:gd name="T119" fmla="*/ 99 w 99"/>
              <a:gd name="T120" fmla="*/ 51 h 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88" name="Freeform 521">
            <a:extLst>
              <a:ext uri="{FF2B5EF4-FFF2-40B4-BE49-F238E27FC236}">
                <a16:creationId xmlns:a16="http://schemas.microsoft.com/office/drawing/2014/main" id="{11FC02D4-04E4-406A-8DF7-511E5E9B27FD}"/>
              </a:ext>
            </a:extLst>
          </p:cNvPr>
          <p:cNvSpPr>
            <a:spLocks/>
          </p:cNvSpPr>
          <p:nvPr>
            <p:custDataLst>
              <p:tags r:id="rId359"/>
            </p:custDataLst>
          </p:nvPr>
        </p:nvSpPr>
        <p:spPr bwMode="auto">
          <a:xfrm>
            <a:off x="4903788" y="1325563"/>
            <a:ext cx="228600" cy="163512"/>
          </a:xfrm>
          <a:custGeom>
            <a:avLst/>
            <a:gdLst>
              <a:gd name="T0" fmla="*/ 2147483647 w 525"/>
              <a:gd name="T1" fmla="*/ 2147483647 h 311"/>
              <a:gd name="T2" fmla="*/ 2147483647 w 525"/>
              <a:gd name="T3" fmla="*/ 2147483647 h 311"/>
              <a:gd name="T4" fmla="*/ 2147483647 w 525"/>
              <a:gd name="T5" fmla="*/ 2147483647 h 311"/>
              <a:gd name="T6" fmla="*/ 2147483647 w 525"/>
              <a:gd name="T7" fmla="*/ 2147483647 h 311"/>
              <a:gd name="T8" fmla="*/ 2147483647 w 525"/>
              <a:gd name="T9" fmla="*/ 2147483647 h 311"/>
              <a:gd name="T10" fmla="*/ 2147483647 w 525"/>
              <a:gd name="T11" fmla="*/ 2147483647 h 311"/>
              <a:gd name="T12" fmla="*/ 2147483647 w 525"/>
              <a:gd name="T13" fmla="*/ 2147483647 h 311"/>
              <a:gd name="T14" fmla="*/ 2147483647 w 525"/>
              <a:gd name="T15" fmla="*/ 2147483647 h 311"/>
              <a:gd name="T16" fmla="*/ 2147483647 w 525"/>
              <a:gd name="T17" fmla="*/ 2147483647 h 311"/>
              <a:gd name="T18" fmla="*/ 2147483647 w 525"/>
              <a:gd name="T19" fmla="*/ 2147483647 h 311"/>
              <a:gd name="T20" fmla="*/ 2147483647 w 525"/>
              <a:gd name="T21" fmla="*/ 2147483647 h 311"/>
              <a:gd name="T22" fmla="*/ 2147483647 w 525"/>
              <a:gd name="T23" fmla="*/ 2147483647 h 311"/>
              <a:gd name="T24" fmla="*/ 2147483647 w 525"/>
              <a:gd name="T25" fmla="*/ 2147483647 h 311"/>
              <a:gd name="T26" fmla="*/ 2147483647 w 525"/>
              <a:gd name="T27" fmla="*/ 2147483647 h 311"/>
              <a:gd name="T28" fmla="*/ 2147483647 w 525"/>
              <a:gd name="T29" fmla="*/ 2147483647 h 311"/>
              <a:gd name="T30" fmla="*/ 2147483647 w 525"/>
              <a:gd name="T31" fmla="*/ 2147483647 h 311"/>
              <a:gd name="T32" fmla="*/ 2147483647 w 525"/>
              <a:gd name="T33" fmla="*/ 2147483647 h 311"/>
              <a:gd name="T34" fmla="*/ 2147483647 w 525"/>
              <a:gd name="T35" fmla="*/ 2147483647 h 311"/>
              <a:gd name="T36" fmla="*/ 2147483647 w 525"/>
              <a:gd name="T37" fmla="*/ 2147483647 h 311"/>
              <a:gd name="T38" fmla="*/ 2147483647 w 525"/>
              <a:gd name="T39" fmla="*/ 2147483647 h 311"/>
              <a:gd name="T40" fmla="*/ 2147483647 w 525"/>
              <a:gd name="T41" fmla="*/ 2147483647 h 311"/>
              <a:gd name="T42" fmla="*/ 2147483647 w 525"/>
              <a:gd name="T43" fmla="*/ 2147483647 h 311"/>
              <a:gd name="T44" fmla="*/ 2147483647 w 525"/>
              <a:gd name="T45" fmla="*/ 2147483647 h 311"/>
              <a:gd name="T46" fmla="*/ 2147483647 w 525"/>
              <a:gd name="T47" fmla="*/ 2147483647 h 311"/>
              <a:gd name="T48" fmla="*/ 2147483647 w 525"/>
              <a:gd name="T49" fmla="*/ 2147483647 h 311"/>
              <a:gd name="T50" fmla="*/ 2147483647 w 525"/>
              <a:gd name="T51" fmla="*/ 2147483647 h 311"/>
              <a:gd name="T52" fmla="*/ 2147483647 w 525"/>
              <a:gd name="T53" fmla="*/ 2147483647 h 311"/>
              <a:gd name="T54" fmla="*/ 2147483647 w 525"/>
              <a:gd name="T55" fmla="*/ 2147483647 h 311"/>
              <a:gd name="T56" fmla="*/ 2147483647 w 525"/>
              <a:gd name="T57" fmla="*/ 2147483647 h 311"/>
              <a:gd name="T58" fmla="*/ 2147483647 w 525"/>
              <a:gd name="T59" fmla="*/ 2147483647 h 311"/>
              <a:gd name="T60" fmla="*/ 2147483647 w 525"/>
              <a:gd name="T61" fmla="*/ 2147483647 h 311"/>
              <a:gd name="T62" fmla="*/ 2147483647 w 525"/>
              <a:gd name="T63" fmla="*/ 2147483647 h 311"/>
              <a:gd name="T64" fmla="*/ 2147483647 w 525"/>
              <a:gd name="T65" fmla="*/ 2147483647 h 311"/>
              <a:gd name="T66" fmla="*/ 2147483647 w 525"/>
              <a:gd name="T67" fmla="*/ 2147483647 h 311"/>
              <a:gd name="T68" fmla="*/ 2147483647 w 525"/>
              <a:gd name="T69" fmla="*/ 2147483647 h 311"/>
              <a:gd name="T70" fmla="*/ 2147483647 w 525"/>
              <a:gd name="T71" fmla="*/ 2147483647 h 311"/>
              <a:gd name="T72" fmla="*/ 2147483647 w 525"/>
              <a:gd name="T73" fmla="*/ 2147483647 h 311"/>
              <a:gd name="T74" fmla="*/ 2147483647 w 525"/>
              <a:gd name="T75" fmla="*/ 2147483647 h 311"/>
              <a:gd name="T76" fmla="*/ 0 w 525"/>
              <a:gd name="T77" fmla="*/ 2147483647 h 311"/>
              <a:gd name="T78" fmla="*/ 2147483647 w 525"/>
              <a:gd name="T79" fmla="*/ 2147483647 h 311"/>
              <a:gd name="T80" fmla="*/ 2147483647 w 525"/>
              <a:gd name="T81" fmla="*/ 2147483647 h 311"/>
              <a:gd name="T82" fmla="*/ 2147483647 w 525"/>
              <a:gd name="T83" fmla="*/ 2147483647 h 311"/>
              <a:gd name="T84" fmla="*/ 2147483647 w 525"/>
              <a:gd name="T85" fmla="*/ 2147483647 h 311"/>
              <a:gd name="T86" fmla="*/ 2147483647 w 525"/>
              <a:gd name="T87" fmla="*/ 2147483647 h 311"/>
              <a:gd name="T88" fmla="*/ 2147483647 w 525"/>
              <a:gd name="T89" fmla="*/ 2147483647 h 311"/>
              <a:gd name="T90" fmla="*/ 2147483647 w 525"/>
              <a:gd name="T91" fmla="*/ 2147483647 h 311"/>
              <a:gd name="T92" fmla="*/ 2147483647 w 525"/>
              <a:gd name="T93" fmla="*/ 2147483647 h 311"/>
              <a:gd name="T94" fmla="*/ 2147483647 w 525"/>
              <a:gd name="T95" fmla="*/ 2147483647 h 311"/>
              <a:gd name="T96" fmla="*/ 2147483647 w 525"/>
              <a:gd name="T97" fmla="*/ 2147483647 h 311"/>
              <a:gd name="T98" fmla="*/ 2147483647 w 525"/>
              <a:gd name="T99" fmla="*/ 2147483647 h 311"/>
              <a:gd name="T100" fmla="*/ 2147483647 w 525"/>
              <a:gd name="T101" fmla="*/ 2147483647 h 311"/>
              <a:gd name="T102" fmla="*/ 2147483647 w 525"/>
              <a:gd name="T103" fmla="*/ 2147483647 h 311"/>
              <a:gd name="T104" fmla="*/ 2147483647 w 525"/>
              <a:gd name="T105" fmla="*/ 2147483647 h 311"/>
              <a:gd name="T106" fmla="*/ 2147483647 w 525"/>
              <a:gd name="T107" fmla="*/ 2147483647 h 311"/>
              <a:gd name="T108" fmla="*/ 2147483647 w 525"/>
              <a:gd name="T109" fmla="*/ 2147483647 h 311"/>
              <a:gd name="T110" fmla="*/ 2147483647 w 525"/>
              <a:gd name="T111" fmla="*/ 2147483647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25"/>
              <a:gd name="T169" fmla="*/ 0 h 311"/>
              <a:gd name="T170" fmla="*/ 525 w 525"/>
              <a:gd name="T171" fmla="*/ 311 h 31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89" name="Freeform 522">
            <a:extLst>
              <a:ext uri="{FF2B5EF4-FFF2-40B4-BE49-F238E27FC236}">
                <a16:creationId xmlns:a16="http://schemas.microsoft.com/office/drawing/2014/main" id="{C06DE72A-235B-47A5-8983-E8EA0D0FD507}"/>
              </a:ext>
            </a:extLst>
          </p:cNvPr>
          <p:cNvSpPr>
            <a:spLocks/>
          </p:cNvSpPr>
          <p:nvPr>
            <p:custDataLst>
              <p:tags r:id="rId360"/>
            </p:custDataLst>
          </p:nvPr>
        </p:nvSpPr>
        <p:spPr bwMode="auto">
          <a:xfrm>
            <a:off x="4695825" y="1636713"/>
            <a:ext cx="31750" cy="55562"/>
          </a:xfrm>
          <a:custGeom>
            <a:avLst/>
            <a:gdLst>
              <a:gd name="T0" fmla="*/ 2147483647 w 79"/>
              <a:gd name="T1" fmla="*/ 0 h 38"/>
              <a:gd name="T2" fmla="*/ 2147483647 w 79"/>
              <a:gd name="T3" fmla="*/ 2147483647 h 38"/>
              <a:gd name="T4" fmla="*/ 2147483647 w 79"/>
              <a:gd name="T5" fmla="*/ 2147483647 h 38"/>
              <a:gd name="T6" fmla="*/ 2147483647 w 79"/>
              <a:gd name="T7" fmla="*/ 2147483647 h 38"/>
              <a:gd name="T8" fmla="*/ 2147483647 w 79"/>
              <a:gd name="T9" fmla="*/ 2147483647 h 38"/>
              <a:gd name="T10" fmla="*/ 2147483647 w 79"/>
              <a:gd name="T11" fmla="*/ 2147483647 h 38"/>
              <a:gd name="T12" fmla="*/ 2147483647 w 79"/>
              <a:gd name="T13" fmla="*/ 2147483647 h 38"/>
              <a:gd name="T14" fmla="*/ 2147483647 w 79"/>
              <a:gd name="T15" fmla="*/ 2147483647 h 38"/>
              <a:gd name="T16" fmla="*/ 2147483647 w 79"/>
              <a:gd name="T17" fmla="*/ 2147483647 h 38"/>
              <a:gd name="T18" fmla="*/ 2147483647 w 79"/>
              <a:gd name="T19" fmla="*/ 2147483647 h 38"/>
              <a:gd name="T20" fmla="*/ 2147483647 w 79"/>
              <a:gd name="T21" fmla="*/ 2147483647 h 38"/>
              <a:gd name="T22" fmla="*/ 2147483647 w 79"/>
              <a:gd name="T23" fmla="*/ 2147483647 h 38"/>
              <a:gd name="T24" fmla="*/ 2147483647 w 79"/>
              <a:gd name="T25" fmla="*/ 2147483647 h 38"/>
              <a:gd name="T26" fmla="*/ 2147483647 w 79"/>
              <a:gd name="T27" fmla="*/ 2147483647 h 38"/>
              <a:gd name="T28" fmla="*/ 2147483647 w 79"/>
              <a:gd name="T29" fmla="*/ 2147483647 h 38"/>
              <a:gd name="T30" fmla="*/ 2147483647 w 79"/>
              <a:gd name="T31" fmla="*/ 2147483647 h 38"/>
              <a:gd name="T32" fmla="*/ 2147483647 w 79"/>
              <a:gd name="T33" fmla="*/ 2147483647 h 38"/>
              <a:gd name="T34" fmla="*/ 2147483647 w 79"/>
              <a:gd name="T35" fmla="*/ 2147483647 h 38"/>
              <a:gd name="T36" fmla="*/ 2147483647 w 79"/>
              <a:gd name="T37" fmla="*/ 2147483647 h 38"/>
              <a:gd name="T38" fmla="*/ 2147483647 w 79"/>
              <a:gd name="T39" fmla="*/ 2147483647 h 38"/>
              <a:gd name="T40" fmla="*/ 2147483647 w 79"/>
              <a:gd name="T41" fmla="*/ 2147483647 h 38"/>
              <a:gd name="T42" fmla="*/ 2147483647 w 79"/>
              <a:gd name="T43" fmla="*/ 2147483647 h 38"/>
              <a:gd name="T44" fmla="*/ 2147483647 w 79"/>
              <a:gd name="T45" fmla="*/ 2147483647 h 38"/>
              <a:gd name="T46" fmla="*/ 0 w 79"/>
              <a:gd name="T47" fmla="*/ 2147483647 h 38"/>
              <a:gd name="T48" fmla="*/ 0 w 79"/>
              <a:gd name="T49" fmla="*/ 2147483647 h 38"/>
              <a:gd name="T50" fmla="*/ 2147483647 w 79"/>
              <a:gd name="T51" fmla="*/ 2147483647 h 38"/>
              <a:gd name="T52" fmla="*/ 2147483647 w 79"/>
              <a:gd name="T53" fmla="*/ 2147483647 h 38"/>
              <a:gd name="T54" fmla="*/ 2147483647 w 79"/>
              <a:gd name="T55" fmla="*/ 2147483647 h 38"/>
              <a:gd name="T56" fmla="*/ 2147483647 w 79"/>
              <a:gd name="T57" fmla="*/ 2147483647 h 38"/>
              <a:gd name="T58" fmla="*/ 2147483647 w 79"/>
              <a:gd name="T59" fmla="*/ 2147483647 h 38"/>
              <a:gd name="T60" fmla="*/ 2147483647 w 79"/>
              <a:gd name="T61" fmla="*/ 0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
              <a:gd name="T94" fmla="*/ 0 h 38"/>
              <a:gd name="T95" fmla="*/ 79 w 79"/>
              <a:gd name="T96" fmla="*/ 38 h 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90" name="Freeform 523">
            <a:extLst>
              <a:ext uri="{FF2B5EF4-FFF2-40B4-BE49-F238E27FC236}">
                <a16:creationId xmlns:a16="http://schemas.microsoft.com/office/drawing/2014/main" id="{5DEA4B2E-AB36-4CC5-A586-67FCE62F4DCF}"/>
              </a:ext>
            </a:extLst>
          </p:cNvPr>
          <p:cNvSpPr>
            <a:spLocks/>
          </p:cNvSpPr>
          <p:nvPr>
            <p:custDataLst>
              <p:tags r:id="rId361"/>
            </p:custDataLst>
          </p:nvPr>
        </p:nvSpPr>
        <p:spPr bwMode="auto">
          <a:xfrm>
            <a:off x="7000875" y="1933575"/>
            <a:ext cx="196850" cy="268288"/>
          </a:xfrm>
          <a:custGeom>
            <a:avLst/>
            <a:gdLst>
              <a:gd name="T0" fmla="*/ 2147483647 w 459"/>
              <a:gd name="T1" fmla="*/ 2147483647 h 511"/>
              <a:gd name="T2" fmla="*/ 2147483647 w 459"/>
              <a:gd name="T3" fmla="*/ 2147483647 h 511"/>
              <a:gd name="T4" fmla="*/ 0 w 459"/>
              <a:gd name="T5" fmla="*/ 0 h 511"/>
              <a:gd name="T6" fmla="*/ 2147483647 w 459"/>
              <a:gd name="T7" fmla="*/ 2147483647 h 511"/>
              <a:gd name="T8" fmla="*/ 2147483647 w 459"/>
              <a:gd name="T9" fmla="*/ 2147483647 h 511"/>
              <a:gd name="T10" fmla="*/ 2147483647 w 459"/>
              <a:gd name="T11" fmla="*/ 2147483647 h 511"/>
              <a:gd name="T12" fmla="*/ 2147483647 w 459"/>
              <a:gd name="T13" fmla="*/ 2147483647 h 511"/>
              <a:gd name="T14" fmla="*/ 2147483647 w 459"/>
              <a:gd name="T15" fmla="*/ 2147483647 h 511"/>
              <a:gd name="T16" fmla="*/ 2147483647 w 459"/>
              <a:gd name="T17" fmla="*/ 2147483647 h 511"/>
              <a:gd name="T18" fmla="*/ 2147483647 w 459"/>
              <a:gd name="T19" fmla="*/ 2147483647 h 511"/>
              <a:gd name="T20" fmla="*/ 2147483647 w 459"/>
              <a:gd name="T21" fmla="*/ 2147483647 h 511"/>
              <a:gd name="T22" fmla="*/ 2147483647 w 459"/>
              <a:gd name="T23" fmla="*/ 2147483647 h 511"/>
              <a:gd name="T24" fmla="*/ 2147483647 w 459"/>
              <a:gd name="T25" fmla="*/ 2147483647 h 511"/>
              <a:gd name="T26" fmla="*/ 2147483647 w 459"/>
              <a:gd name="T27" fmla="*/ 2147483647 h 511"/>
              <a:gd name="T28" fmla="*/ 2147483647 w 459"/>
              <a:gd name="T29" fmla="*/ 2147483647 h 511"/>
              <a:gd name="T30" fmla="*/ 2147483647 w 459"/>
              <a:gd name="T31" fmla="*/ 2147483647 h 511"/>
              <a:gd name="T32" fmla="*/ 2147483647 w 459"/>
              <a:gd name="T33" fmla="*/ 2147483647 h 511"/>
              <a:gd name="T34" fmla="*/ 2147483647 w 459"/>
              <a:gd name="T35" fmla="*/ 2147483647 h 511"/>
              <a:gd name="T36" fmla="*/ 2147483647 w 459"/>
              <a:gd name="T37" fmla="*/ 2147483647 h 511"/>
              <a:gd name="T38" fmla="*/ 2147483647 w 459"/>
              <a:gd name="T39" fmla="*/ 2147483647 h 511"/>
              <a:gd name="T40" fmla="*/ 2147483647 w 459"/>
              <a:gd name="T41" fmla="*/ 2147483647 h 511"/>
              <a:gd name="T42" fmla="*/ 2147483647 w 459"/>
              <a:gd name="T43" fmla="*/ 2147483647 h 511"/>
              <a:gd name="T44" fmla="*/ 2147483647 w 459"/>
              <a:gd name="T45" fmla="*/ 2147483647 h 511"/>
              <a:gd name="T46" fmla="*/ 2147483647 w 459"/>
              <a:gd name="T47" fmla="*/ 2147483647 h 511"/>
              <a:gd name="T48" fmla="*/ 2147483647 w 459"/>
              <a:gd name="T49" fmla="*/ 2147483647 h 511"/>
              <a:gd name="T50" fmla="*/ 2147483647 w 459"/>
              <a:gd name="T51" fmla="*/ 2147483647 h 511"/>
              <a:gd name="T52" fmla="*/ 2147483647 w 459"/>
              <a:gd name="T53" fmla="*/ 2147483647 h 511"/>
              <a:gd name="T54" fmla="*/ 2147483647 w 459"/>
              <a:gd name="T55" fmla="*/ 2147483647 h 511"/>
              <a:gd name="T56" fmla="*/ 2147483647 w 459"/>
              <a:gd name="T57" fmla="*/ 2147483647 h 511"/>
              <a:gd name="T58" fmla="*/ 2147483647 w 459"/>
              <a:gd name="T59" fmla="*/ 2147483647 h 511"/>
              <a:gd name="T60" fmla="*/ 2147483647 w 459"/>
              <a:gd name="T61" fmla="*/ 2147483647 h 511"/>
              <a:gd name="T62" fmla="*/ 2147483647 w 459"/>
              <a:gd name="T63" fmla="*/ 2147483647 h 511"/>
              <a:gd name="T64" fmla="*/ 2147483647 w 459"/>
              <a:gd name="T65" fmla="*/ 2147483647 h 511"/>
              <a:gd name="T66" fmla="*/ 2147483647 w 459"/>
              <a:gd name="T67" fmla="*/ 2147483647 h 511"/>
              <a:gd name="T68" fmla="*/ 2147483647 w 459"/>
              <a:gd name="T69" fmla="*/ 2147483647 h 511"/>
              <a:gd name="T70" fmla="*/ 2147483647 w 459"/>
              <a:gd name="T71" fmla="*/ 2147483647 h 511"/>
              <a:gd name="T72" fmla="*/ 2147483647 w 459"/>
              <a:gd name="T73" fmla="*/ 2147483647 h 511"/>
              <a:gd name="T74" fmla="*/ 2147483647 w 459"/>
              <a:gd name="T75" fmla="*/ 2147483647 h 511"/>
              <a:gd name="T76" fmla="*/ 2147483647 w 459"/>
              <a:gd name="T77" fmla="*/ 2147483647 h 511"/>
              <a:gd name="T78" fmla="*/ 2147483647 w 459"/>
              <a:gd name="T79" fmla="*/ 2147483647 h 511"/>
              <a:gd name="T80" fmla="*/ 2147483647 w 459"/>
              <a:gd name="T81" fmla="*/ 2147483647 h 511"/>
              <a:gd name="T82" fmla="*/ 2147483647 w 459"/>
              <a:gd name="T83" fmla="*/ 2147483647 h 511"/>
              <a:gd name="T84" fmla="*/ 2147483647 w 459"/>
              <a:gd name="T85" fmla="*/ 2147483647 h 511"/>
              <a:gd name="T86" fmla="*/ 2147483647 w 459"/>
              <a:gd name="T87" fmla="*/ 2147483647 h 511"/>
              <a:gd name="T88" fmla="*/ 2147483647 w 459"/>
              <a:gd name="T89" fmla="*/ 2147483647 h 511"/>
              <a:gd name="T90" fmla="*/ 2147483647 w 459"/>
              <a:gd name="T91" fmla="*/ 2147483647 h 511"/>
              <a:gd name="T92" fmla="*/ 2147483647 w 459"/>
              <a:gd name="T93" fmla="*/ 214748364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59"/>
              <a:gd name="T142" fmla="*/ 0 h 511"/>
              <a:gd name="T143" fmla="*/ 459 w 459"/>
              <a:gd name="T144" fmla="*/ 511 h 5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22891" name="Group 524">
            <a:extLst>
              <a:ext uri="{FF2B5EF4-FFF2-40B4-BE49-F238E27FC236}">
                <a16:creationId xmlns:a16="http://schemas.microsoft.com/office/drawing/2014/main" id="{31DEA439-409B-4526-B81E-B03AF98B3440}"/>
              </a:ext>
            </a:extLst>
          </p:cNvPr>
          <p:cNvGrpSpPr>
            <a:grpSpLocks/>
          </p:cNvGrpSpPr>
          <p:nvPr>
            <p:custDataLst>
              <p:tags r:id="rId362"/>
            </p:custDataLst>
          </p:nvPr>
        </p:nvGrpSpPr>
        <p:grpSpPr bwMode="auto">
          <a:xfrm>
            <a:off x="5791200" y="1889125"/>
            <a:ext cx="671513" cy="384175"/>
            <a:chOff x="4115" y="1551"/>
            <a:chExt cx="504" cy="244"/>
          </a:xfrm>
        </p:grpSpPr>
        <p:sp>
          <p:nvSpPr>
            <p:cNvPr id="22925" name="Freeform 525">
              <a:extLst>
                <a:ext uri="{FF2B5EF4-FFF2-40B4-BE49-F238E27FC236}">
                  <a16:creationId xmlns:a16="http://schemas.microsoft.com/office/drawing/2014/main" id="{9E2F1F6B-8222-4080-BC19-D6629DD07042}"/>
                </a:ext>
              </a:extLst>
            </p:cNvPr>
            <p:cNvSpPr>
              <a:spLocks/>
            </p:cNvSpPr>
            <p:nvPr/>
          </p:nvSpPr>
          <p:spPr bwMode="auto">
            <a:xfrm>
              <a:off x="4540" y="1551"/>
              <a:ext cx="79" cy="86"/>
            </a:xfrm>
            <a:custGeom>
              <a:avLst/>
              <a:gdLst>
                <a:gd name="T0" fmla="*/ 0 w 240"/>
                <a:gd name="T1" fmla="*/ 0 h 259"/>
                <a:gd name="T2" fmla="*/ 0 w 240"/>
                <a:gd name="T3" fmla="*/ 0 h 259"/>
                <a:gd name="T4" fmla="*/ 0 w 240"/>
                <a:gd name="T5" fmla="*/ 0 h 259"/>
                <a:gd name="T6" fmla="*/ 0 w 240"/>
                <a:gd name="T7" fmla="*/ 0 h 259"/>
                <a:gd name="T8" fmla="*/ 0 w 240"/>
                <a:gd name="T9" fmla="*/ 0 h 259"/>
                <a:gd name="T10" fmla="*/ 0 w 240"/>
                <a:gd name="T11" fmla="*/ 0 h 259"/>
                <a:gd name="T12" fmla="*/ 0 w 240"/>
                <a:gd name="T13" fmla="*/ 0 h 259"/>
                <a:gd name="T14" fmla="*/ 0 w 240"/>
                <a:gd name="T15" fmla="*/ 0 h 259"/>
                <a:gd name="T16" fmla="*/ 0 w 240"/>
                <a:gd name="T17" fmla="*/ 0 h 259"/>
                <a:gd name="T18" fmla="*/ 0 w 240"/>
                <a:gd name="T19" fmla="*/ 0 h 259"/>
                <a:gd name="T20" fmla="*/ 0 w 240"/>
                <a:gd name="T21" fmla="*/ 0 h 259"/>
                <a:gd name="T22" fmla="*/ 0 w 240"/>
                <a:gd name="T23" fmla="*/ 0 h 259"/>
                <a:gd name="T24" fmla="*/ 0 w 240"/>
                <a:gd name="T25" fmla="*/ 0 h 259"/>
                <a:gd name="T26" fmla="*/ 0 w 240"/>
                <a:gd name="T27" fmla="*/ 0 h 259"/>
                <a:gd name="T28" fmla="*/ 0 w 240"/>
                <a:gd name="T29" fmla="*/ 0 h 259"/>
                <a:gd name="T30" fmla="*/ 0 w 240"/>
                <a:gd name="T31" fmla="*/ 0 h 259"/>
                <a:gd name="T32" fmla="*/ 0 w 240"/>
                <a:gd name="T33" fmla="*/ 0 h 2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0"/>
                <a:gd name="T52" fmla="*/ 0 h 259"/>
                <a:gd name="T53" fmla="*/ 240 w 240"/>
                <a:gd name="T54" fmla="*/ 259 h 2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26" name="Freeform 526">
              <a:extLst>
                <a:ext uri="{FF2B5EF4-FFF2-40B4-BE49-F238E27FC236}">
                  <a16:creationId xmlns:a16="http://schemas.microsoft.com/office/drawing/2014/main" id="{C9537AC7-CE28-47A3-AAA3-D773633B2404}"/>
                </a:ext>
              </a:extLst>
            </p:cNvPr>
            <p:cNvSpPr>
              <a:spLocks/>
            </p:cNvSpPr>
            <p:nvPr/>
          </p:nvSpPr>
          <p:spPr bwMode="auto">
            <a:xfrm>
              <a:off x="4115" y="1761"/>
              <a:ext cx="84" cy="34"/>
            </a:xfrm>
            <a:custGeom>
              <a:avLst/>
              <a:gdLst>
                <a:gd name="T0" fmla="*/ 0 w 259"/>
                <a:gd name="T1" fmla="*/ 0 h 104"/>
                <a:gd name="T2" fmla="*/ 0 w 259"/>
                <a:gd name="T3" fmla="*/ 0 h 104"/>
                <a:gd name="T4" fmla="*/ 0 w 259"/>
                <a:gd name="T5" fmla="*/ 0 h 104"/>
                <a:gd name="T6" fmla="*/ 0 w 259"/>
                <a:gd name="T7" fmla="*/ 0 h 104"/>
                <a:gd name="T8" fmla="*/ 0 w 259"/>
                <a:gd name="T9" fmla="*/ 0 h 104"/>
                <a:gd name="T10" fmla="*/ 0 w 259"/>
                <a:gd name="T11" fmla="*/ 0 h 104"/>
                <a:gd name="T12" fmla="*/ 0 w 259"/>
                <a:gd name="T13" fmla="*/ 0 h 104"/>
                <a:gd name="T14" fmla="*/ 0 w 259"/>
                <a:gd name="T15" fmla="*/ 0 h 104"/>
                <a:gd name="T16" fmla="*/ 0 w 259"/>
                <a:gd name="T17" fmla="*/ 0 h 104"/>
                <a:gd name="T18" fmla="*/ 0 w 259"/>
                <a:gd name="T19" fmla="*/ 0 h 104"/>
                <a:gd name="T20" fmla="*/ 0 w 259"/>
                <a:gd name="T21" fmla="*/ 0 h 104"/>
                <a:gd name="T22" fmla="*/ 0 w 259"/>
                <a:gd name="T23" fmla="*/ 0 h 104"/>
                <a:gd name="T24" fmla="*/ 0 w 259"/>
                <a:gd name="T25" fmla="*/ 0 h 104"/>
                <a:gd name="T26" fmla="*/ 0 w 259"/>
                <a:gd name="T27" fmla="*/ 0 h 104"/>
                <a:gd name="T28" fmla="*/ 0 w 259"/>
                <a:gd name="T29" fmla="*/ 0 h 104"/>
                <a:gd name="T30" fmla="*/ 0 w 259"/>
                <a:gd name="T31" fmla="*/ 0 h 104"/>
                <a:gd name="T32" fmla="*/ 0 w 259"/>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9"/>
                <a:gd name="T52" fmla="*/ 0 h 104"/>
                <a:gd name="T53" fmla="*/ 259 w 259"/>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22892" name="Freeform 527">
            <a:extLst>
              <a:ext uri="{FF2B5EF4-FFF2-40B4-BE49-F238E27FC236}">
                <a16:creationId xmlns:a16="http://schemas.microsoft.com/office/drawing/2014/main" id="{F0E10BFA-D6E5-43F7-AA5A-646C3C8AB46D}"/>
              </a:ext>
            </a:extLst>
          </p:cNvPr>
          <p:cNvSpPr>
            <a:spLocks/>
          </p:cNvSpPr>
          <p:nvPr>
            <p:custDataLst>
              <p:tags r:id="rId363"/>
            </p:custDataLst>
          </p:nvPr>
        </p:nvSpPr>
        <p:spPr bwMode="auto">
          <a:xfrm>
            <a:off x="4848225" y="2638425"/>
            <a:ext cx="530225" cy="511175"/>
          </a:xfrm>
          <a:custGeom>
            <a:avLst/>
            <a:gdLst>
              <a:gd name="T0" fmla="*/ 2147483647 w 1227"/>
              <a:gd name="T1" fmla="*/ 2147483647 h 979"/>
              <a:gd name="T2" fmla="*/ 2147483647 w 1227"/>
              <a:gd name="T3" fmla="*/ 2147483647 h 979"/>
              <a:gd name="T4" fmla="*/ 2147483647 w 1227"/>
              <a:gd name="T5" fmla="*/ 2147483647 h 979"/>
              <a:gd name="T6" fmla="*/ 2147483647 w 1227"/>
              <a:gd name="T7" fmla="*/ 2147483647 h 979"/>
              <a:gd name="T8" fmla="*/ 2147483647 w 1227"/>
              <a:gd name="T9" fmla="*/ 2147483647 h 979"/>
              <a:gd name="T10" fmla="*/ 2147483647 w 1227"/>
              <a:gd name="T11" fmla="*/ 2147483647 h 979"/>
              <a:gd name="T12" fmla="*/ 2147483647 w 1227"/>
              <a:gd name="T13" fmla="*/ 2147483647 h 979"/>
              <a:gd name="T14" fmla="*/ 2147483647 w 1227"/>
              <a:gd name="T15" fmla="*/ 2147483647 h 979"/>
              <a:gd name="T16" fmla="*/ 2147483647 w 1227"/>
              <a:gd name="T17" fmla="*/ 2147483647 h 979"/>
              <a:gd name="T18" fmla="*/ 2147483647 w 1227"/>
              <a:gd name="T19" fmla="*/ 2147483647 h 979"/>
              <a:gd name="T20" fmla="*/ 2147483647 w 1227"/>
              <a:gd name="T21" fmla="*/ 2147483647 h 979"/>
              <a:gd name="T22" fmla="*/ 2147483647 w 1227"/>
              <a:gd name="T23" fmla="*/ 2147483647 h 979"/>
              <a:gd name="T24" fmla="*/ 2147483647 w 1227"/>
              <a:gd name="T25" fmla="*/ 2147483647 h 979"/>
              <a:gd name="T26" fmla="*/ 2147483647 w 1227"/>
              <a:gd name="T27" fmla="*/ 2147483647 h 979"/>
              <a:gd name="T28" fmla="*/ 2147483647 w 1227"/>
              <a:gd name="T29" fmla="*/ 2147483647 h 979"/>
              <a:gd name="T30" fmla="*/ 2147483647 w 1227"/>
              <a:gd name="T31" fmla="*/ 2147483647 h 979"/>
              <a:gd name="T32" fmla="*/ 2147483647 w 1227"/>
              <a:gd name="T33" fmla="*/ 2147483647 h 979"/>
              <a:gd name="T34" fmla="*/ 2147483647 w 1227"/>
              <a:gd name="T35" fmla="*/ 2147483647 h 979"/>
              <a:gd name="T36" fmla="*/ 2147483647 w 1227"/>
              <a:gd name="T37" fmla="*/ 2147483647 h 979"/>
              <a:gd name="T38" fmla="*/ 2147483647 w 1227"/>
              <a:gd name="T39" fmla="*/ 2147483647 h 979"/>
              <a:gd name="T40" fmla="*/ 2147483647 w 1227"/>
              <a:gd name="T41" fmla="*/ 2147483647 h 979"/>
              <a:gd name="T42" fmla="*/ 2147483647 w 1227"/>
              <a:gd name="T43" fmla="*/ 2147483647 h 979"/>
              <a:gd name="T44" fmla="*/ 2147483647 w 1227"/>
              <a:gd name="T45" fmla="*/ 2147483647 h 979"/>
              <a:gd name="T46" fmla="*/ 2147483647 w 1227"/>
              <a:gd name="T47" fmla="*/ 2147483647 h 979"/>
              <a:gd name="T48" fmla="*/ 2147483647 w 1227"/>
              <a:gd name="T49" fmla="*/ 2147483647 h 979"/>
              <a:gd name="T50" fmla="*/ 2147483647 w 1227"/>
              <a:gd name="T51" fmla="*/ 2147483647 h 979"/>
              <a:gd name="T52" fmla="*/ 2147483647 w 1227"/>
              <a:gd name="T53" fmla="*/ 2147483647 h 979"/>
              <a:gd name="T54" fmla="*/ 2147483647 w 1227"/>
              <a:gd name="T55" fmla="*/ 2147483647 h 979"/>
              <a:gd name="T56" fmla="*/ 2147483647 w 1227"/>
              <a:gd name="T57" fmla="*/ 2147483647 h 979"/>
              <a:gd name="T58" fmla="*/ 0 w 1227"/>
              <a:gd name="T59" fmla="*/ 2147483647 h 979"/>
              <a:gd name="T60" fmla="*/ 2147483647 w 1227"/>
              <a:gd name="T61" fmla="*/ 2147483647 h 979"/>
              <a:gd name="T62" fmla="*/ 2147483647 w 1227"/>
              <a:gd name="T63" fmla="*/ 2147483647 h 979"/>
              <a:gd name="T64" fmla="*/ 2147483647 w 1227"/>
              <a:gd name="T65" fmla="*/ 2147483647 h 979"/>
              <a:gd name="T66" fmla="*/ 2147483647 w 1227"/>
              <a:gd name="T67" fmla="*/ 2147483647 h 979"/>
              <a:gd name="T68" fmla="*/ 2147483647 w 1227"/>
              <a:gd name="T69" fmla="*/ 2147483647 h 979"/>
              <a:gd name="T70" fmla="*/ 2147483647 w 1227"/>
              <a:gd name="T71" fmla="*/ 2147483647 h 979"/>
              <a:gd name="T72" fmla="*/ 2147483647 w 1227"/>
              <a:gd name="T73" fmla="*/ 2147483647 h 979"/>
              <a:gd name="T74" fmla="*/ 2147483647 w 1227"/>
              <a:gd name="T75" fmla="*/ 2147483647 h 979"/>
              <a:gd name="T76" fmla="*/ 2147483647 w 1227"/>
              <a:gd name="T77" fmla="*/ 2147483647 h 979"/>
              <a:gd name="T78" fmla="*/ 2147483647 w 1227"/>
              <a:gd name="T79" fmla="*/ 2147483647 h 979"/>
              <a:gd name="T80" fmla="*/ 2147483647 w 1227"/>
              <a:gd name="T81" fmla="*/ 2147483647 h 979"/>
              <a:gd name="T82" fmla="*/ 2147483647 w 1227"/>
              <a:gd name="T83" fmla="*/ 2147483647 h 979"/>
              <a:gd name="T84" fmla="*/ 2147483647 w 1227"/>
              <a:gd name="T85" fmla="*/ 2147483647 h 979"/>
              <a:gd name="T86" fmla="*/ 2147483647 w 1227"/>
              <a:gd name="T87" fmla="*/ 2147483647 h 979"/>
              <a:gd name="T88" fmla="*/ 2147483647 w 1227"/>
              <a:gd name="T89" fmla="*/ 2147483647 h 979"/>
              <a:gd name="T90" fmla="*/ 2147483647 w 1227"/>
              <a:gd name="T91" fmla="*/ 2147483647 h 979"/>
              <a:gd name="T92" fmla="*/ 2147483647 w 1227"/>
              <a:gd name="T93" fmla="*/ 2147483647 h 979"/>
              <a:gd name="T94" fmla="*/ 2147483647 w 1227"/>
              <a:gd name="T95" fmla="*/ 2147483647 h 979"/>
              <a:gd name="T96" fmla="*/ 2147483647 w 1227"/>
              <a:gd name="T97" fmla="*/ 2147483647 h 979"/>
              <a:gd name="T98" fmla="*/ 2147483647 w 1227"/>
              <a:gd name="T99" fmla="*/ 2147483647 h 979"/>
              <a:gd name="T100" fmla="*/ 2147483647 w 1227"/>
              <a:gd name="T101" fmla="*/ 2147483647 h 979"/>
              <a:gd name="T102" fmla="*/ 2147483647 w 1227"/>
              <a:gd name="T103" fmla="*/ 2147483647 h 979"/>
              <a:gd name="T104" fmla="*/ 2147483647 w 1227"/>
              <a:gd name="T105" fmla="*/ 2147483647 h 979"/>
              <a:gd name="T106" fmla="*/ 2147483647 w 1227"/>
              <a:gd name="T107" fmla="*/ 2147483647 h 979"/>
              <a:gd name="T108" fmla="*/ 2147483647 w 1227"/>
              <a:gd name="T109" fmla="*/ 2147483647 h 979"/>
              <a:gd name="T110" fmla="*/ 2147483647 w 1227"/>
              <a:gd name="T111" fmla="*/ 2147483647 h 979"/>
              <a:gd name="T112" fmla="*/ 2147483647 w 1227"/>
              <a:gd name="T113" fmla="*/ 2147483647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27"/>
              <a:gd name="T172" fmla="*/ 0 h 979"/>
              <a:gd name="T173" fmla="*/ 1227 w 1227"/>
              <a:gd name="T174" fmla="*/ 979 h 9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FFFF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93" name="Freeform 528">
            <a:extLst>
              <a:ext uri="{FF2B5EF4-FFF2-40B4-BE49-F238E27FC236}">
                <a16:creationId xmlns:a16="http://schemas.microsoft.com/office/drawing/2014/main" id="{DB251CAF-BDE0-4505-BDF6-8F0CB37125FA}"/>
              </a:ext>
            </a:extLst>
          </p:cNvPr>
          <p:cNvSpPr>
            <a:spLocks/>
          </p:cNvSpPr>
          <p:nvPr>
            <p:custDataLst>
              <p:tags r:id="rId364"/>
            </p:custDataLst>
          </p:nvPr>
        </p:nvSpPr>
        <p:spPr bwMode="auto">
          <a:xfrm>
            <a:off x="4322763" y="2182813"/>
            <a:ext cx="57150" cy="57150"/>
          </a:xfrm>
          <a:custGeom>
            <a:avLst/>
            <a:gdLst>
              <a:gd name="T0" fmla="*/ 2147483647 w 146"/>
              <a:gd name="T1" fmla="*/ 2147483647 h 81"/>
              <a:gd name="T2" fmla="*/ 2147483647 w 146"/>
              <a:gd name="T3" fmla="*/ 2147483647 h 81"/>
              <a:gd name="T4" fmla="*/ 2147483647 w 146"/>
              <a:gd name="T5" fmla="*/ 2147483647 h 81"/>
              <a:gd name="T6" fmla="*/ 2147483647 w 146"/>
              <a:gd name="T7" fmla="*/ 2147483647 h 81"/>
              <a:gd name="T8" fmla="*/ 2147483647 w 146"/>
              <a:gd name="T9" fmla="*/ 2147483647 h 81"/>
              <a:gd name="T10" fmla="*/ 2147483647 w 146"/>
              <a:gd name="T11" fmla="*/ 2147483647 h 81"/>
              <a:gd name="T12" fmla="*/ 2147483647 w 146"/>
              <a:gd name="T13" fmla="*/ 2147483647 h 81"/>
              <a:gd name="T14" fmla="*/ 2147483647 w 146"/>
              <a:gd name="T15" fmla="*/ 2147483647 h 81"/>
              <a:gd name="T16" fmla="*/ 2147483647 w 146"/>
              <a:gd name="T17" fmla="*/ 2147483647 h 81"/>
              <a:gd name="T18" fmla="*/ 2147483647 w 146"/>
              <a:gd name="T19" fmla="*/ 2147483647 h 81"/>
              <a:gd name="T20" fmla="*/ 2147483647 w 146"/>
              <a:gd name="T21" fmla="*/ 2147483647 h 81"/>
              <a:gd name="T22" fmla="*/ 2147483647 w 146"/>
              <a:gd name="T23" fmla="*/ 2147483647 h 81"/>
              <a:gd name="T24" fmla="*/ 2147483647 w 146"/>
              <a:gd name="T25" fmla="*/ 2147483647 h 81"/>
              <a:gd name="T26" fmla="*/ 2147483647 w 146"/>
              <a:gd name="T27" fmla="*/ 2147483647 h 81"/>
              <a:gd name="T28" fmla="*/ 0 w 146"/>
              <a:gd name="T29" fmla="*/ 2147483647 h 81"/>
              <a:gd name="T30" fmla="*/ 0 w 146"/>
              <a:gd name="T31" fmla="*/ 2147483647 h 81"/>
              <a:gd name="T32" fmla="*/ 0 w 146"/>
              <a:gd name="T33" fmla="*/ 2147483647 h 81"/>
              <a:gd name="T34" fmla="*/ 0 w 146"/>
              <a:gd name="T35" fmla="*/ 2147483647 h 81"/>
              <a:gd name="T36" fmla="*/ 0 w 146"/>
              <a:gd name="T37" fmla="*/ 2147483647 h 81"/>
              <a:gd name="T38" fmla="*/ 2147483647 w 146"/>
              <a:gd name="T39" fmla="*/ 2147483647 h 81"/>
              <a:gd name="T40" fmla="*/ 2147483647 w 146"/>
              <a:gd name="T41" fmla="*/ 2147483647 h 81"/>
              <a:gd name="T42" fmla="*/ 2147483647 w 146"/>
              <a:gd name="T43" fmla="*/ 2147483647 h 81"/>
              <a:gd name="T44" fmla="*/ 2147483647 w 146"/>
              <a:gd name="T45" fmla="*/ 2147483647 h 81"/>
              <a:gd name="T46" fmla="*/ 2147483647 w 146"/>
              <a:gd name="T47" fmla="*/ 2147483647 h 81"/>
              <a:gd name="T48" fmla="*/ 2147483647 w 146"/>
              <a:gd name="T49" fmla="*/ 2147483647 h 81"/>
              <a:gd name="T50" fmla="*/ 2147483647 w 146"/>
              <a:gd name="T51" fmla="*/ 2147483647 h 81"/>
              <a:gd name="T52" fmla="*/ 2147483647 w 146"/>
              <a:gd name="T53" fmla="*/ 2147483647 h 81"/>
              <a:gd name="T54" fmla="*/ 2147483647 w 146"/>
              <a:gd name="T55" fmla="*/ 2147483647 h 81"/>
              <a:gd name="T56" fmla="*/ 2147483647 w 146"/>
              <a:gd name="T57" fmla="*/ 0 h 81"/>
              <a:gd name="T58" fmla="*/ 2147483647 w 146"/>
              <a:gd name="T59" fmla="*/ 2147483647 h 81"/>
              <a:gd name="T60" fmla="*/ 2147483647 w 146"/>
              <a:gd name="T61" fmla="*/ 2147483647 h 81"/>
              <a:gd name="T62" fmla="*/ 2147483647 w 146"/>
              <a:gd name="T63" fmla="*/ 2147483647 h 81"/>
              <a:gd name="T64" fmla="*/ 2147483647 w 146"/>
              <a:gd name="T65" fmla="*/ 2147483647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6"/>
              <a:gd name="T100" fmla="*/ 0 h 81"/>
              <a:gd name="T101" fmla="*/ 146 w 146"/>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94" name="Freeform 529">
            <a:extLst>
              <a:ext uri="{FF2B5EF4-FFF2-40B4-BE49-F238E27FC236}">
                <a16:creationId xmlns:a16="http://schemas.microsoft.com/office/drawing/2014/main" id="{AB6D01F1-6B0D-4795-B266-A07CAC1A84D6}"/>
              </a:ext>
            </a:extLst>
          </p:cNvPr>
          <p:cNvSpPr>
            <a:spLocks/>
          </p:cNvSpPr>
          <p:nvPr>
            <p:custDataLst>
              <p:tags r:id="rId365"/>
            </p:custDataLst>
          </p:nvPr>
        </p:nvSpPr>
        <p:spPr bwMode="auto">
          <a:xfrm>
            <a:off x="4062413" y="2395538"/>
            <a:ext cx="15875" cy="57150"/>
          </a:xfrm>
          <a:custGeom>
            <a:avLst/>
            <a:gdLst>
              <a:gd name="T0" fmla="*/ 2147483647 w 34"/>
              <a:gd name="T1" fmla="*/ 2147483647 h 49"/>
              <a:gd name="T2" fmla="*/ 2147483647 w 34"/>
              <a:gd name="T3" fmla="*/ 2147483647 h 49"/>
              <a:gd name="T4" fmla="*/ 2147483647 w 34"/>
              <a:gd name="T5" fmla="*/ 2147483647 h 49"/>
              <a:gd name="T6" fmla="*/ 2147483647 w 34"/>
              <a:gd name="T7" fmla="*/ 2147483647 h 49"/>
              <a:gd name="T8" fmla="*/ 2147483647 w 34"/>
              <a:gd name="T9" fmla="*/ 2147483647 h 49"/>
              <a:gd name="T10" fmla="*/ 2147483647 w 34"/>
              <a:gd name="T11" fmla="*/ 2147483647 h 49"/>
              <a:gd name="T12" fmla="*/ 2147483647 w 34"/>
              <a:gd name="T13" fmla="*/ 2147483647 h 49"/>
              <a:gd name="T14" fmla="*/ 2147483647 w 34"/>
              <a:gd name="T15" fmla="*/ 2147483647 h 49"/>
              <a:gd name="T16" fmla="*/ 2147483647 w 34"/>
              <a:gd name="T17" fmla="*/ 0 h 49"/>
              <a:gd name="T18" fmla="*/ 2147483647 w 34"/>
              <a:gd name="T19" fmla="*/ 0 h 49"/>
              <a:gd name="T20" fmla="*/ 0 w 34"/>
              <a:gd name="T21" fmla="*/ 0 h 49"/>
              <a:gd name="T22" fmla="*/ 2147483647 w 34"/>
              <a:gd name="T23" fmla="*/ 2147483647 h 49"/>
              <a:gd name="T24" fmla="*/ 2147483647 w 34"/>
              <a:gd name="T25" fmla="*/ 2147483647 h 49"/>
              <a:gd name="T26" fmla="*/ 2147483647 w 34"/>
              <a:gd name="T27" fmla="*/ 2147483647 h 49"/>
              <a:gd name="T28" fmla="*/ 2147483647 w 34"/>
              <a:gd name="T29" fmla="*/ 2147483647 h 49"/>
              <a:gd name="T30" fmla="*/ 2147483647 w 34"/>
              <a:gd name="T31" fmla="*/ 2147483647 h 49"/>
              <a:gd name="T32" fmla="*/ 2147483647 w 34"/>
              <a:gd name="T33" fmla="*/ 2147483647 h 49"/>
              <a:gd name="T34" fmla="*/ 2147483647 w 34"/>
              <a:gd name="T35" fmla="*/ 2147483647 h 49"/>
              <a:gd name="T36" fmla="*/ 2147483647 w 34"/>
              <a:gd name="T37" fmla="*/ 2147483647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49"/>
              <a:gd name="T59" fmla="*/ 34 w 34"/>
              <a:gd name="T60" fmla="*/ 49 h 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95" name="Freeform 530">
            <a:extLst>
              <a:ext uri="{FF2B5EF4-FFF2-40B4-BE49-F238E27FC236}">
                <a16:creationId xmlns:a16="http://schemas.microsoft.com/office/drawing/2014/main" id="{B0EA9E94-7705-4B01-9851-B981B43CD9E1}"/>
              </a:ext>
            </a:extLst>
          </p:cNvPr>
          <p:cNvSpPr>
            <a:spLocks/>
          </p:cNvSpPr>
          <p:nvPr>
            <p:custDataLst>
              <p:tags r:id="rId366"/>
            </p:custDataLst>
          </p:nvPr>
        </p:nvSpPr>
        <p:spPr bwMode="auto">
          <a:xfrm>
            <a:off x="3654425" y="2741613"/>
            <a:ext cx="28575" cy="57150"/>
          </a:xfrm>
          <a:custGeom>
            <a:avLst/>
            <a:gdLst>
              <a:gd name="T0" fmla="*/ 2147483647 w 60"/>
              <a:gd name="T1" fmla="*/ 0 h 74"/>
              <a:gd name="T2" fmla="*/ 2147483647 w 60"/>
              <a:gd name="T3" fmla="*/ 2147483647 h 74"/>
              <a:gd name="T4" fmla="*/ 2147483647 w 60"/>
              <a:gd name="T5" fmla="*/ 2147483647 h 74"/>
              <a:gd name="T6" fmla="*/ 2147483647 w 60"/>
              <a:gd name="T7" fmla="*/ 2147483647 h 74"/>
              <a:gd name="T8" fmla="*/ 2147483647 w 60"/>
              <a:gd name="T9" fmla="*/ 2147483647 h 74"/>
              <a:gd name="T10" fmla="*/ 2147483647 w 60"/>
              <a:gd name="T11" fmla="*/ 2147483647 h 74"/>
              <a:gd name="T12" fmla="*/ 2147483647 w 60"/>
              <a:gd name="T13" fmla="*/ 2147483647 h 74"/>
              <a:gd name="T14" fmla="*/ 2147483647 w 60"/>
              <a:gd name="T15" fmla="*/ 2147483647 h 74"/>
              <a:gd name="T16" fmla="*/ 2147483647 w 60"/>
              <a:gd name="T17" fmla="*/ 2147483647 h 74"/>
              <a:gd name="T18" fmla="*/ 2147483647 w 60"/>
              <a:gd name="T19" fmla="*/ 2147483647 h 74"/>
              <a:gd name="T20" fmla="*/ 2147483647 w 60"/>
              <a:gd name="T21" fmla="*/ 2147483647 h 74"/>
              <a:gd name="T22" fmla="*/ 2147483647 w 60"/>
              <a:gd name="T23" fmla="*/ 2147483647 h 74"/>
              <a:gd name="T24" fmla="*/ 2147483647 w 60"/>
              <a:gd name="T25" fmla="*/ 2147483647 h 74"/>
              <a:gd name="T26" fmla="*/ 2147483647 w 60"/>
              <a:gd name="T27" fmla="*/ 2147483647 h 74"/>
              <a:gd name="T28" fmla="*/ 0 w 60"/>
              <a:gd name="T29" fmla="*/ 2147483647 h 74"/>
              <a:gd name="T30" fmla="*/ 2147483647 w 60"/>
              <a:gd name="T31" fmla="*/ 2147483647 h 74"/>
              <a:gd name="T32" fmla="*/ 2147483647 w 60"/>
              <a:gd name="T33" fmla="*/ 2147483647 h 74"/>
              <a:gd name="T34" fmla="*/ 2147483647 w 60"/>
              <a:gd name="T35" fmla="*/ 2147483647 h 74"/>
              <a:gd name="T36" fmla="*/ 2147483647 w 60"/>
              <a:gd name="T37" fmla="*/ 2147483647 h 74"/>
              <a:gd name="T38" fmla="*/ 2147483647 w 60"/>
              <a:gd name="T39" fmla="*/ 2147483647 h 74"/>
              <a:gd name="T40" fmla="*/ 2147483647 w 60"/>
              <a:gd name="T41" fmla="*/ 2147483647 h 74"/>
              <a:gd name="T42" fmla="*/ 2147483647 w 60"/>
              <a:gd name="T43" fmla="*/ 2147483647 h 74"/>
              <a:gd name="T44" fmla="*/ 2147483647 w 60"/>
              <a:gd name="T45" fmla="*/ 2147483647 h 74"/>
              <a:gd name="T46" fmla="*/ 2147483647 w 60"/>
              <a:gd name="T47" fmla="*/ 0 h 74"/>
              <a:gd name="T48" fmla="*/ 2147483647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74"/>
              <a:gd name="T77" fmla="*/ 60 w 60"/>
              <a:gd name="T78" fmla="*/ 74 h 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96" name="Freeform 531">
            <a:extLst>
              <a:ext uri="{FF2B5EF4-FFF2-40B4-BE49-F238E27FC236}">
                <a16:creationId xmlns:a16="http://schemas.microsoft.com/office/drawing/2014/main" id="{C0411F24-A249-425E-AFD8-D2DF9ED83207}"/>
              </a:ext>
            </a:extLst>
          </p:cNvPr>
          <p:cNvSpPr>
            <a:spLocks/>
          </p:cNvSpPr>
          <p:nvPr>
            <p:custDataLst>
              <p:tags r:id="rId367"/>
            </p:custDataLst>
          </p:nvPr>
        </p:nvSpPr>
        <p:spPr bwMode="auto">
          <a:xfrm>
            <a:off x="3595688" y="2757488"/>
            <a:ext cx="23812" cy="60325"/>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0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2147483647 w 47"/>
              <a:gd name="T23" fmla="*/ 2147483647 h 45"/>
              <a:gd name="T24" fmla="*/ 2147483647 w 47"/>
              <a:gd name="T25" fmla="*/ 2147483647 h 45"/>
              <a:gd name="T26" fmla="*/ 2147483647 w 47"/>
              <a:gd name="T27" fmla="*/ 2147483647 h 45"/>
              <a:gd name="T28" fmla="*/ 2147483647 w 47"/>
              <a:gd name="T29" fmla="*/ 2147483647 h 45"/>
              <a:gd name="T30" fmla="*/ 2147483647 w 47"/>
              <a:gd name="T31" fmla="*/ 2147483647 h 45"/>
              <a:gd name="T32" fmla="*/ 2147483647 w 47"/>
              <a:gd name="T33" fmla="*/ 2147483647 h 45"/>
              <a:gd name="T34" fmla="*/ 2147483647 w 47"/>
              <a:gd name="T35" fmla="*/ 2147483647 h 45"/>
              <a:gd name="T36" fmla="*/ 0 w 47"/>
              <a:gd name="T37" fmla="*/ 2147483647 h 45"/>
              <a:gd name="T38" fmla="*/ 2147483647 w 47"/>
              <a:gd name="T39" fmla="*/ 2147483647 h 45"/>
              <a:gd name="T40" fmla="*/ 2147483647 w 47"/>
              <a:gd name="T41" fmla="*/ 2147483647 h 45"/>
              <a:gd name="T42" fmla="*/ 2147483647 w 47"/>
              <a:gd name="T43" fmla="*/ 2147483647 h 45"/>
              <a:gd name="T44" fmla="*/ 2147483647 w 47"/>
              <a:gd name="T45" fmla="*/ 2147483647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
              <a:gd name="T70" fmla="*/ 0 h 45"/>
              <a:gd name="T71" fmla="*/ 47 w 47"/>
              <a:gd name="T72" fmla="*/ 45 h 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97" name="Freeform 532">
            <a:extLst>
              <a:ext uri="{FF2B5EF4-FFF2-40B4-BE49-F238E27FC236}">
                <a16:creationId xmlns:a16="http://schemas.microsoft.com/office/drawing/2014/main" id="{4FE9D067-9F92-4D87-A38B-6C9F2035AF80}"/>
              </a:ext>
            </a:extLst>
          </p:cNvPr>
          <p:cNvSpPr>
            <a:spLocks/>
          </p:cNvSpPr>
          <p:nvPr>
            <p:custDataLst>
              <p:tags r:id="rId368"/>
            </p:custDataLst>
          </p:nvPr>
        </p:nvSpPr>
        <p:spPr bwMode="auto">
          <a:xfrm>
            <a:off x="3570288" y="2751138"/>
            <a:ext cx="6350" cy="57150"/>
          </a:xfrm>
          <a:custGeom>
            <a:avLst/>
            <a:gdLst>
              <a:gd name="T0" fmla="*/ 2147483647 w 26"/>
              <a:gd name="T1" fmla="*/ 2147483647 h 36"/>
              <a:gd name="T2" fmla="*/ 2147483647 w 26"/>
              <a:gd name="T3" fmla="*/ 2147483647 h 36"/>
              <a:gd name="T4" fmla="*/ 2147483647 w 26"/>
              <a:gd name="T5" fmla="*/ 2147483647 h 36"/>
              <a:gd name="T6" fmla="*/ 2147483647 w 26"/>
              <a:gd name="T7" fmla="*/ 2147483647 h 36"/>
              <a:gd name="T8" fmla="*/ 0 w 26"/>
              <a:gd name="T9" fmla="*/ 0 h 36"/>
              <a:gd name="T10" fmla="*/ 2147483647 w 26"/>
              <a:gd name="T11" fmla="*/ 0 h 36"/>
              <a:gd name="T12" fmla="*/ 2147483647 w 26"/>
              <a:gd name="T13" fmla="*/ 2147483647 h 36"/>
              <a:gd name="T14" fmla="*/ 2147483647 w 26"/>
              <a:gd name="T15" fmla="*/ 2147483647 h 36"/>
              <a:gd name="T16" fmla="*/ 2147483647 w 26"/>
              <a:gd name="T17" fmla="*/ 2147483647 h 36"/>
              <a:gd name="T18" fmla="*/ 2147483647 w 26"/>
              <a:gd name="T19" fmla="*/ 2147483647 h 36"/>
              <a:gd name="T20" fmla="*/ 2147483647 w 26"/>
              <a:gd name="T21" fmla="*/ 2147483647 h 36"/>
              <a:gd name="T22" fmla="*/ 2147483647 w 26"/>
              <a:gd name="T23" fmla="*/ 2147483647 h 36"/>
              <a:gd name="T24" fmla="*/ 2147483647 w 26"/>
              <a:gd name="T25" fmla="*/ 2147483647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36"/>
              <a:gd name="T41" fmla="*/ 26 w 26"/>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98" name="Freeform 533">
            <a:extLst>
              <a:ext uri="{FF2B5EF4-FFF2-40B4-BE49-F238E27FC236}">
                <a16:creationId xmlns:a16="http://schemas.microsoft.com/office/drawing/2014/main" id="{C8F0C56E-9FA9-4818-9D21-F9A68387097F}"/>
              </a:ext>
            </a:extLst>
          </p:cNvPr>
          <p:cNvSpPr>
            <a:spLocks/>
          </p:cNvSpPr>
          <p:nvPr>
            <p:custDataLst>
              <p:tags r:id="rId369"/>
            </p:custDataLst>
          </p:nvPr>
        </p:nvSpPr>
        <p:spPr bwMode="auto">
          <a:xfrm>
            <a:off x="4859338" y="2492375"/>
            <a:ext cx="174625" cy="158750"/>
          </a:xfrm>
          <a:custGeom>
            <a:avLst/>
            <a:gdLst>
              <a:gd name="T0" fmla="*/ 2147483647 w 405"/>
              <a:gd name="T1" fmla="*/ 2147483647 h 302"/>
              <a:gd name="T2" fmla="*/ 2147483647 w 405"/>
              <a:gd name="T3" fmla="*/ 2147483647 h 302"/>
              <a:gd name="T4" fmla="*/ 2147483647 w 405"/>
              <a:gd name="T5" fmla="*/ 2147483647 h 302"/>
              <a:gd name="T6" fmla="*/ 2147483647 w 405"/>
              <a:gd name="T7" fmla="*/ 2147483647 h 302"/>
              <a:gd name="T8" fmla="*/ 2147483647 w 405"/>
              <a:gd name="T9" fmla="*/ 2147483647 h 302"/>
              <a:gd name="T10" fmla="*/ 2147483647 w 405"/>
              <a:gd name="T11" fmla="*/ 2147483647 h 302"/>
              <a:gd name="T12" fmla="*/ 2147483647 w 405"/>
              <a:gd name="T13" fmla="*/ 2147483647 h 302"/>
              <a:gd name="T14" fmla="*/ 2147483647 w 405"/>
              <a:gd name="T15" fmla="*/ 2147483647 h 302"/>
              <a:gd name="T16" fmla="*/ 2147483647 w 405"/>
              <a:gd name="T17" fmla="*/ 2147483647 h 302"/>
              <a:gd name="T18" fmla="*/ 2147483647 w 405"/>
              <a:gd name="T19" fmla="*/ 2147483647 h 302"/>
              <a:gd name="T20" fmla="*/ 2147483647 w 405"/>
              <a:gd name="T21" fmla="*/ 2147483647 h 302"/>
              <a:gd name="T22" fmla="*/ 2147483647 w 405"/>
              <a:gd name="T23" fmla="*/ 2147483647 h 302"/>
              <a:gd name="T24" fmla="*/ 2147483647 w 405"/>
              <a:gd name="T25" fmla="*/ 2147483647 h 302"/>
              <a:gd name="T26" fmla="*/ 2147483647 w 405"/>
              <a:gd name="T27" fmla="*/ 2147483647 h 302"/>
              <a:gd name="T28" fmla="*/ 2147483647 w 405"/>
              <a:gd name="T29" fmla="*/ 2147483647 h 302"/>
              <a:gd name="T30" fmla="*/ 2147483647 w 405"/>
              <a:gd name="T31" fmla="*/ 2147483647 h 302"/>
              <a:gd name="T32" fmla="*/ 2147483647 w 405"/>
              <a:gd name="T33" fmla="*/ 2147483647 h 302"/>
              <a:gd name="T34" fmla="*/ 2147483647 w 405"/>
              <a:gd name="T35" fmla="*/ 2147483647 h 302"/>
              <a:gd name="T36" fmla="*/ 2147483647 w 405"/>
              <a:gd name="T37" fmla="*/ 2147483647 h 302"/>
              <a:gd name="T38" fmla="*/ 2147483647 w 405"/>
              <a:gd name="T39" fmla="*/ 2147483647 h 302"/>
              <a:gd name="T40" fmla="*/ 2147483647 w 405"/>
              <a:gd name="T41" fmla="*/ 2147483647 h 302"/>
              <a:gd name="T42" fmla="*/ 2147483647 w 405"/>
              <a:gd name="T43" fmla="*/ 2147483647 h 302"/>
              <a:gd name="T44" fmla="*/ 2147483647 w 405"/>
              <a:gd name="T45" fmla="*/ 2147483647 h 302"/>
              <a:gd name="T46" fmla="*/ 2147483647 w 405"/>
              <a:gd name="T47" fmla="*/ 2147483647 h 302"/>
              <a:gd name="T48" fmla="*/ 2147483647 w 405"/>
              <a:gd name="T49" fmla="*/ 2147483647 h 302"/>
              <a:gd name="T50" fmla="*/ 2147483647 w 405"/>
              <a:gd name="T51" fmla="*/ 2147483647 h 302"/>
              <a:gd name="T52" fmla="*/ 2147483647 w 405"/>
              <a:gd name="T53" fmla="*/ 2147483647 h 302"/>
              <a:gd name="T54" fmla="*/ 2147483647 w 405"/>
              <a:gd name="T55" fmla="*/ 2147483647 h 302"/>
              <a:gd name="T56" fmla="*/ 2147483647 w 405"/>
              <a:gd name="T57" fmla="*/ 2147483647 h 302"/>
              <a:gd name="T58" fmla="*/ 2147483647 w 405"/>
              <a:gd name="T59" fmla="*/ 2147483647 h 302"/>
              <a:gd name="T60" fmla="*/ 2147483647 w 405"/>
              <a:gd name="T61" fmla="*/ 2147483647 h 302"/>
              <a:gd name="T62" fmla="*/ 2147483647 w 405"/>
              <a:gd name="T63" fmla="*/ 2147483647 h 302"/>
              <a:gd name="T64" fmla="*/ 2147483647 w 405"/>
              <a:gd name="T65" fmla="*/ 2147483647 h 302"/>
              <a:gd name="T66" fmla="*/ 2147483647 w 405"/>
              <a:gd name="T67" fmla="*/ 2147483647 h 302"/>
              <a:gd name="T68" fmla="*/ 2147483647 w 405"/>
              <a:gd name="T69" fmla="*/ 2147483647 h 302"/>
              <a:gd name="T70" fmla="*/ 2147483647 w 405"/>
              <a:gd name="T71" fmla="*/ 2147483647 h 302"/>
              <a:gd name="T72" fmla="*/ 2147483647 w 405"/>
              <a:gd name="T73" fmla="*/ 2147483647 h 302"/>
              <a:gd name="T74" fmla="*/ 2147483647 w 405"/>
              <a:gd name="T75" fmla="*/ 2147483647 h 302"/>
              <a:gd name="T76" fmla="*/ 2147483647 w 405"/>
              <a:gd name="T77" fmla="*/ 2147483647 h 302"/>
              <a:gd name="T78" fmla="*/ 2147483647 w 405"/>
              <a:gd name="T79" fmla="*/ 2147483647 h 302"/>
              <a:gd name="T80" fmla="*/ 2147483647 w 405"/>
              <a:gd name="T81" fmla="*/ 2147483647 h 302"/>
              <a:gd name="T82" fmla="*/ 2147483647 w 405"/>
              <a:gd name="T83" fmla="*/ 2147483647 h 302"/>
              <a:gd name="T84" fmla="*/ 2147483647 w 405"/>
              <a:gd name="T85" fmla="*/ 2147483647 h 302"/>
              <a:gd name="T86" fmla="*/ 2147483647 w 405"/>
              <a:gd name="T87" fmla="*/ 2147483647 h 302"/>
              <a:gd name="T88" fmla="*/ 2147483647 w 405"/>
              <a:gd name="T89" fmla="*/ 2147483647 h 302"/>
              <a:gd name="T90" fmla="*/ 2147483647 w 405"/>
              <a:gd name="T91" fmla="*/ 2147483647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5"/>
              <a:gd name="T139" fmla="*/ 0 h 302"/>
              <a:gd name="T140" fmla="*/ 405 w 405"/>
              <a:gd name="T141" fmla="*/ 302 h 3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899" name="Freeform 534">
            <a:extLst>
              <a:ext uri="{FF2B5EF4-FFF2-40B4-BE49-F238E27FC236}">
                <a16:creationId xmlns:a16="http://schemas.microsoft.com/office/drawing/2014/main" id="{44BFB496-0A8C-4FE8-B55C-F98D53A0C816}"/>
              </a:ext>
            </a:extLst>
          </p:cNvPr>
          <p:cNvSpPr>
            <a:spLocks/>
          </p:cNvSpPr>
          <p:nvPr>
            <p:custDataLst>
              <p:tags r:id="rId370"/>
            </p:custDataLst>
          </p:nvPr>
        </p:nvSpPr>
        <p:spPr bwMode="auto">
          <a:xfrm>
            <a:off x="6935788" y="2860675"/>
            <a:ext cx="42862" cy="79375"/>
          </a:xfrm>
          <a:custGeom>
            <a:avLst/>
            <a:gdLst>
              <a:gd name="T0" fmla="*/ 2147483647 w 100"/>
              <a:gd name="T1" fmla="*/ 2147483647 h 155"/>
              <a:gd name="T2" fmla="*/ 2147483647 w 100"/>
              <a:gd name="T3" fmla="*/ 2147483647 h 155"/>
              <a:gd name="T4" fmla="*/ 2147483647 w 100"/>
              <a:gd name="T5" fmla="*/ 2147483647 h 155"/>
              <a:gd name="T6" fmla="*/ 2147483647 w 100"/>
              <a:gd name="T7" fmla="*/ 2147483647 h 155"/>
              <a:gd name="T8" fmla="*/ 2147483647 w 100"/>
              <a:gd name="T9" fmla="*/ 2147483647 h 155"/>
              <a:gd name="T10" fmla="*/ 2147483647 w 100"/>
              <a:gd name="T11" fmla="*/ 2147483647 h 155"/>
              <a:gd name="T12" fmla="*/ 2147483647 w 100"/>
              <a:gd name="T13" fmla="*/ 2147483647 h 155"/>
              <a:gd name="T14" fmla="*/ 2147483647 w 100"/>
              <a:gd name="T15" fmla="*/ 2147483647 h 155"/>
              <a:gd name="T16" fmla="*/ 2147483647 w 100"/>
              <a:gd name="T17" fmla="*/ 2147483647 h 155"/>
              <a:gd name="T18" fmla="*/ 2147483647 w 100"/>
              <a:gd name="T19" fmla="*/ 2147483647 h 155"/>
              <a:gd name="T20" fmla="*/ 2147483647 w 100"/>
              <a:gd name="T21" fmla="*/ 2147483647 h 155"/>
              <a:gd name="T22" fmla="*/ 2147483647 w 100"/>
              <a:gd name="T23" fmla="*/ 2147483647 h 155"/>
              <a:gd name="T24" fmla="*/ 2147483647 w 100"/>
              <a:gd name="T25" fmla="*/ 2147483647 h 155"/>
              <a:gd name="T26" fmla="*/ 2147483647 w 100"/>
              <a:gd name="T27" fmla="*/ 2147483647 h 155"/>
              <a:gd name="T28" fmla="*/ 2147483647 w 100"/>
              <a:gd name="T29" fmla="*/ 2147483647 h 155"/>
              <a:gd name="T30" fmla="*/ 2147483647 w 100"/>
              <a:gd name="T31" fmla="*/ 2147483647 h 155"/>
              <a:gd name="T32" fmla="*/ 2147483647 w 100"/>
              <a:gd name="T33" fmla="*/ 2147483647 h 155"/>
              <a:gd name="T34" fmla="*/ 2147483647 w 100"/>
              <a:gd name="T35" fmla="*/ 2147483647 h 155"/>
              <a:gd name="T36" fmla="*/ 2147483647 w 100"/>
              <a:gd name="T37" fmla="*/ 2147483647 h 155"/>
              <a:gd name="T38" fmla="*/ 2147483647 w 100"/>
              <a:gd name="T39" fmla="*/ 2147483647 h 155"/>
              <a:gd name="T40" fmla="*/ 2147483647 w 100"/>
              <a:gd name="T41" fmla="*/ 2147483647 h 155"/>
              <a:gd name="T42" fmla="*/ 2147483647 w 100"/>
              <a:gd name="T43" fmla="*/ 2147483647 h 155"/>
              <a:gd name="T44" fmla="*/ 2147483647 w 100"/>
              <a:gd name="T45" fmla="*/ 2147483647 h 155"/>
              <a:gd name="T46" fmla="*/ 0 w 100"/>
              <a:gd name="T47" fmla="*/ 2147483647 h 155"/>
              <a:gd name="T48" fmla="*/ 0 w 100"/>
              <a:gd name="T49" fmla="*/ 2147483647 h 155"/>
              <a:gd name="T50" fmla="*/ 0 w 100"/>
              <a:gd name="T51" fmla="*/ 2147483647 h 155"/>
              <a:gd name="T52" fmla="*/ 0 w 100"/>
              <a:gd name="T53" fmla="*/ 2147483647 h 155"/>
              <a:gd name="T54" fmla="*/ 0 w 100"/>
              <a:gd name="T55" fmla="*/ 2147483647 h 155"/>
              <a:gd name="T56" fmla="*/ 0 w 100"/>
              <a:gd name="T57" fmla="*/ 2147483647 h 155"/>
              <a:gd name="T58" fmla="*/ 2147483647 w 100"/>
              <a:gd name="T59" fmla="*/ 2147483647 h 155"/>
              <a:gd name="T60" fmla="*/ 2147483647 w 100"/>
              <a:gd name="T61" fmla="*/ 2147483647 h 155"/>
              <a:gd name="T62" fmla="*/ 2147483647 w 100"/>
              <a:gd name="T63" fmla="*/ 2147483647 h 155"/>
              <a:gd name="T64" fmla="*/ 2147483647 w 100"/>
              <a:gd name="T65" fmla="*/ 2147483647 h 155"/>
              <a:gd name="T66" fmla="*/ 2147483647 w 100"/>
              <a:gd name="T67" fmla="*/ 2147483647 h 155"/>
              <a:gd name="T68" fmla="*/ 2147483647 w 100"/>
              <a:gd name="T69" fmla="*/ 2147483647 h 155"/>
              <a:gd name="T70" fmla="*/ 2147483647 w 100"/>
              <a:gd name="T71" fmla="*/ 2147483647 h 155"/>
              <a:gd name="T72" fmla="*/ 2147483647 w 100"/>
              <a:gd name="T73" fmla="*/ 2147483647 h 155"/>
              <a:gd name="T74" fmla="*/ 2147483647 w 100"/>
              <a:gd name="T75" fmla="*/ 2147483647 h 155"/>
              <a:gd name="T76" fmla="*/ 2147483647 w 100"/>
              <a:gd name="T77" fmla="*/ 2147483647 h 155"/>
              <a:gd name="T78" fmla="*/ 2147483647 w 100"/>
              <a:gd name="T79" fmla="*/ 0 h 155"/>
              <a:gd name="T80" fmla="*/ 2147483647 w 100"/>
              <a:gd name="T81" fmla="*/ 0 h 155"/>
              <a:gd name="T82" fmla="*/ 2147483647 w 100"/>
              <a:gd name="T83" fmla="*/ 0 h 155"/>
              <a:gd name="T84" fmla="*/ 2147483647 w 100"/>
              <a:gd name="T85" fmla="*/ 2147483647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0"/>
              <a:gd name="T130" fmla="*/ 0 h 155"/>
              <a:gd name="T131" fmla="*/ 100 w 100"/>
              <a:gd name="T132" fmla="*/ 155 h 1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18" name="Group 535">
            <a:extLst>
              <a:ext uri="{FF2B5EF4-FFF2-40B4-BE49-F238E27FC236}">
                <a16:creationId xmlns:a16="http://schemas.microsoft.com/office/drawing/2014/main" id="{98797D6E-E680-4306-B4DF-1672A8A503CF}"/>
              </a:ext>
            </a:extLst>
          </p:cNvPr>
          <p:cNvGrpSpPr>
            <a:grpSpLocks/>
          </p:cNvGrpSpPr>
          <p:nvPr>
            <p:custDataLst>
              <p:tags r:id="rId371"/>
            </p:custDataLst>
          </p:nvPr>
        </p:nvGrpSpPr>
        <p:grpSpPr bwMode="auto">
          <a:xfrm>
            <a:off x="4583113" y="2328864"/>
            <a:ext cx="482600" cy="201612"/>
            <a:chOff x="3289" y="1830"/>
            <a:chExt cx="363" cy="128"/>
          </a:xfrm>
          <a:solidFill>
            <a:srgbClr val="336699"/>
          </a:solidFill>
        </p:grpSpPr>
        <p:sp>
          <p:nvSpPr>
            <p:cNvPr id="2584" name="Freeform 536">
              <a:extLst>
                <a:ext uri="{FF2B5EF4-FFF2-40B4-BE49-F238E27FC236}">
                  <a16:creationId xmlns:a16="http://schemas.microsoft.com/office/drawing/2014/main" id="{81E0ADFB-62E6-4D9B-AB3D-927AC1454749}"/>
                </a:ext>
              </a:extLst>
            </p:cNvPr>
            <p:cNvSpPr>
              <a:spLocks/>
            </p:cNvSpPr>
            <p:nvPr/>
          </p:nvSpPr>
          <p:spPr bwMode="auto">
            <a:xfrm>
              <a:off x="3289" y="1871"/>
              <a:ext cx="4" cy="3"/>
            </a:xfrm>
            <a:custGeom>
              <a:avLst/>
              <a:gdLst>
                <a:gd name="T0" fmla="*/ 13 w 13"/>
                <a:gd name="T1" fmla="*/ 0 h 7"/>
                <a:gd name="T2" fmla="*/ 12 w 13"/>
                <a:gd name="T3" fmla="*/ 1 h 7"/>
                <a:gd name="T4" fmla="*/ 9 w 13"/>
                <a:gd name="T5" fmla="*/ 3 h 7"/>
                <a:gd name="T6" fmla="*/ 4 w 13"/>
                <a:gd name="T7" fmla="*/ 5 h 7"/>
                <a:gd name="T8" fmla="*/ 0 w 13"/>
                <a:gd name="T9" fmla="*/ 7 h 7"/>
                <a:gd name="T10" fmla="*/ 7 w 13"/>
                <a:gd name="T11" fmla="*/ 3 h 7"/>
                <a:gd name="T12" fmla="*/ 13 w 1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3" y="0"/>
                  </a:moveTo>
                  <a:lnTo>
                    <a:pt x="12" y="1"/>
                  </a:lnTo>
                  <a:lnTo>
                    <a:pt x="9" y="3"/>
                  </a:lnTo>
                  <a:lnTo>
                    <a:pt x="4" y="5"/>
                  </a:lnTo>
                  <a:lnTo>
                    <a:pt x="0" y="7"/>
                  </a:lnTo>
                  <a:lnTo>
                    <a:pt x="7" y="3"/>
                  </a:lnTo>
                  <a:lnTo>
                    <a:pt x="13" y="0"/>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585" name="Freeform 537">
              <a:extLst>
                <a:ext uri="{FF2B5EF4-FFF2-40B4-BE49-F238E27FC236}">
                  <a16:creationId xmlns:a16="http://schemas.microsoft.com/office/drawing/2014/main" id="{AA01DB3E-16A2-4EB3-B486-1356C3101C75}"/>
                </a:ext>
              </a:extLst>
            </p:cNvPr>
            <p:cNvSpPr>
              <a:spLocks/>
            </p:cNvSpPr>
            <p:nvPr/>
          </p:nvSpPr>
          <p:spPr bwMode="auto">
            <a:xfrm>
              <a:off x="3324" y="1937"/>
              <a:ext cx="10" cy="3"/>
            </a:xfrm>
            <a:custGeom>
              <a:avLst/>
              <a:gdLst>
                <a:gd name="T0" fmla="*/ 0 w 34"/>
                <a:gd name="T1" fmla="*/ 6 h 8"/>
                <a:gd name="T2" fmla="*/ 7 w 34"/>
                <a:gd name="T3" fmla="*/ 5 h 8"/>
                <a:gd name="T4" fmla="*/ 15 w 34"/>
                <a:gd name="T5" fmla="*/ 3 h 8"/>
                <a:gd name="T6" fmla="*/ 25 w 34"/>
                <a:gd name="T7" fmla="*/ 1 h 8"/>
                <a:gd name="T8" fmla="*/ 34 w 34"/>
                <a:gd name="T9" fmla="*/ 0 h 8"/>
                <a:gd name="T10" fmla="*/ 31 w 34"/>
                <a:gd name="T11" fmla="*/ 2 h 8"/>
                <a:gd name="T12" fmla="*/ 27 w 34"/>
                <a:gd name="T13" fmla="*/ 4 h 8"/>
                <a:gd name="T14" fmla="*/ 22 w 34"/>
                <a:gd name="T15" fmla="*/ 6 h 8"/>
                <a:gd name="T16" fmla="*/ 18 w 34"/>
                <a:gd name="T17" fmla="*/ 7 h 8"/>
                <a:gd name="T18" fmla="*/ 12 w 34"/>
                <a:gd name="T19" fmla="*/ 8 h 8"/>
                <a:gd name="T20" fmla="*/ 8 w 34"/>
                <a:gd name="T21" fmla="*/ 8 h 8"/>
                <a:gd name="T22" fmla="*/ 4 w 34"/>
                <a:gd name="T23" fmla="*/ 8 h 8"/>
                <a:gd name="T24" fmla="*/ 0 w 34"/>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586" name="Freeform 538">
              <a:extLst>
                <a:ext uri="{FF2B5EF4-FFF2-40B4-BE49-F238E27FC236}">
                  <a16:creationId xmlns:a16="http://schemas.microsoft.com/office/drawing/2014/main" id="{AE20BE13-DBB0-49EC-B12E-E10A46FF6FE9}"/>
                </a:ext>
              </a:extLst>
            </p:cNvPr>
            <p:cNvSpPr>
              <a:spLocks/>
            </p:cNvSpPr>
            <p:nvPr/>
          </p:nvSpPr>
          <p:spPr bwMode="auto">
            <a:xfrm>
              <a:off x="3343" y="1948"/>
              <a:ext cx="4" cy="8"/>
            </a:xfrm>
            <a:custGeom>
              <a:avLst/>
              <a:gdLst>
                <a:gd name="T0" fmla="*/ 0 w 13"/>
                <a:gd name="T1" fmla="*/ 24 h 24"/>
                <a:gd name="T2" fmla="*/ 0 w 13"/>
                <a:gd name="T3" fmla="*/ 0 h 24"/>
                <a:gd name="T4" fmla="*/ 13 w 13"/>
                <a:gd name="T5" fmla="*/ 12 h 24"/>
                <a:gd name="T6" fmla="*/ 0 w 13"/>
                <a:gd name="T7" fmla="*/ 24 h 24"/>
              </a:gdLst>
              <a:ahLst/>
              <a:cxnLst>
                <a:cxn ang="0">
                  <a:pos x="T0" y="T1"/>
                </a:cxn>
                <a:cxn ang="0">
                  <a:pos x="T2" y="T3"/>
                </a:cxn>
                <a:cxn ang="0">
                  <a:pos x="T4" y="T5"/>
                </a:cxn>
                <a:cxn ang="0">
                  <a:pos x="T6" y="T7"/>
                </a:cxn>
              </a:cxnLst>
              <a:rect l="0" t="0" r="r" b="b"/>
              <a:pathLst>
                <a:path w="13" h="24">
                  <a:moveTo>
                    <a:pt x="0" y="24"/>
                  </a:moveTo>
                  <a:lnTo>
                    <a:pt x="0" y="0"/>
                  </a:lnTo>
                  <a:lnTo>
                    <a:pt x="13" y="12"/>
                  </a:lnTo>
                  <a:lnTo>
                    <a:pt x="0" y="24"/>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587" name="Freeform 539">
              <a:extLst>
                <a:ext uri="{FF2B5EF4-FFF2-40B4-BE49-F238E27FC236}">
                  <a16:creationId xmlns:a16="http://schemas.microsoft.com/office/drawing/2014/main" id="{5D165565-4A48-4D9C-B9E6-30107FBAF9A5}"/>
                </a:ext>
              </a:extLst>
            </p:cNvPr>
            <p:cNvSpPr>
              <a:spLocks/>
            </p:cNvSpPr>
            <p:nvPr/>
          </p:nvSpPr>
          <p:spPr bwMode="auto">
            <a:xfrm>
              <a:off x="3313" y="1834"/>
              <a:ext cx="34" cy="23"/>
            </a:xfrm>
            <a:custGeom>
              <a:avLst/>
              <a:gdLst>
                <a:gd name="T0" fmla="*/ 0 w 107"/>
                <a:gd name="T1" fmla="*/ 13 h 69"/>
                <a:gd name="T2" fmla="*/ 0 w 107"/>
                <a:gd name="T3" fmla="*/ 27 h 69"/>
                <a:gd name="T4" fmla="*/ 0 w 107"/>
                <a:gd name="T5" fmla="*/ 45 h 69"/>
                <a:gd name="T6" fmla="*/ 0 w 107"/>
                <a:gd name="T7" fmla="*/ 62 h 69"/>
                <a:gd name="T8" fmla="*/ 0 w 107"/>
                <a:gd name="T9" fmla="*/ 69 h 69"/>
                <a:gd name="T10" fmla="*/ 16 w 107"/>
                <a:gd name="T11" fmla="*/ 66 h 69"/>
                <a:gd name="T12" fmla="*/ 49 w 107"/>
                <a:gd name="T13" fmla="*/ 58 h 69"/>
                <a:gd name="T14" fmla="*/ 85 w 107"/>
                <a:gd name="T15" fmla="*/ 50 h 69"/>
                <a:gd name="T16" fmla="*/ 107 w 107"/>
                <a:gd name="T17" fmla="*/ 44 h 69"/>
                <a:gd name="T18" fmla="*/ 101 w 107"/>
                <a:gd name="T19" fmla="*/ 38 h 69"/>
                <a:gd name="T20" fmla="*/ 94 w 107"/>
                <a:gd name="T21" fmla="*/ 34 h 69"/>
                <a:gd name="T22" fmla="*/ 86 w 107"/>
                <a:gd name="T23" fmla="*/ 30 h 69"/>
                <a:gd name="T24" fmla="*/ 78 w 107"/>
                <a:gd name="T25" fmla="*/ 27 h 69"/>
                <a:gd name="T26" fmla="*/ 72 w 107"/>
                <a:gd name="T27" fmla="*/ 23 h 69"/>
                <a:gd name="T28" fmla="*/ 65 w 107"/>
                <a:gd name="T29" fmla="*/ 18 h 69"/>
                <a:gd name="T30" fmla="*/ 63 w 107"/>
                <a:gd name="T31" fmla="*/ 15 h 69"/>
                <a:gd name="T32" fmla="*/ 62 w 107"/>
                <a:gd name="T33" fmla="*/ 11 h 69"/>
                <a:gd name="T34" fmla="*/ 61 w 107"/>
                <a:gd name="T35" fmla="*/ 7 h 69"/>
                <a:gd name="T36" fmla="*/ 61 w 107"/>
                <a:gd name="T37" fmla="*/ 0 h 69"/>
                <a:gd name="T38" fmla="*/ 54 w 107"/>
                <a:gd name="T39" fmla="*/ 1 h 69"/>
                <a:gd name="T40" fmla="*/ 38 w 107"/>
                <a:gd name="T41" fmla="*/ 4 h 69"/>
                <a:gd name="T42" fmla="*/ 18 w 107"/>
                <a:gd name="T43" fmla="*/ 9 h 69"/>
                <a:gd name="T44" fmla="*/ 0 w 107"/>
                <a:gd name="T45" fmla="*/ 1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sp>
          <p:nvSpPr>
            <p:cNvPr id="2588" name="Freeform 540">
              <a:extLst>
                <a:ext uri="{FF2B5EF4-FFF2-40B4-BE49-F238E27FC236}">
                  <a16:creationId xmlns:a16="http://schemas.microsoft.com/office/drawing/2014/main" id="{A2D30581-8109-4F2D-B454-CC9C5886CB48}"/>
                </a:ext>
              </a:extLst>
            </p:cNvPr>
            <p:cNvSpPr>
              <a:spLocks/>
            </p:cNvSpPr>
            <p:nvPr/>
          </p:nvSpPr>
          <p:spPr bwMode="auto">
            <a:xfrm>
              <a:off x="3302" y="1830"/>
              <a:ext cx="350" cy="128"/>
            </a:xfrm>
            <a:custGeom>
              <a:avLst/>
              <a:gdLst>
                <a:gd name="T0" fmla="*/ 992 w 1070"/>
                <a:gd name="T1" fmla="*/ 124 h 382"/>
                <a:gd name="T2" fmla="*/ 970 w 1070"/>
                <a:gd name="T3" fmla="*/ 103 h 382"/>
                <a:gd name="T4" fmla="*/ 962 w 1070"/>
                <a:gd name="T5" fmla="*/ 57 h 382"/>
                <a:gd name="T6" fmla="*/ 936 w 1070"/>
                <a:gd name="T7" fmla="*/ 36 h 382"/>
                <a:gd name="T8" fmla="*/ 817 w 1070"/>
                <a:gd name="T9" fmla="*/ 19 h 382"/>
                <a:gd name="T10" fmla="*/ 726 w 1070"/>
                <a:gd name="T11" fmla="*/ 58 h 382"/>
                <a:gd name="T12" fmla="*/ 678 w 1070"/>
                <a:gd name="T13" fmla="*/ 65 h 382"/>
                <a:gd name="T14" fmla="*/ 632 w 1070"/>
                <a:gd name="T15" fmla="*/ 65 h 382"/>
                <a:gd name="T16" fmla="*/ 612 w 1070"/>
                <a:gd name="T17" fmla="*/ 44 h 382"/>
                <a:gd name="T18" fmla="*/ 560 w 1070"/>
                <a:gd name="T19" fmla="*/ 37 h 382"/>
                <a:gd name="T20" fmla="*/ 525 w 1070"/>
                <a:gd name="T21" fmla="*/ 19 h 382"/>
                <a:gd name="T22" fmla="*/ 483 w 1070"/>
                <a:gd name="T23" fmla="*/ 21 h 382"/>
                <a:gd name="T24" fmla="*/ 465 w 1070"/>
                <a:gd name="T25" fmla="*/ 0 h 382"/>
                <a:gd name="T26" fmla="*/ 390 w 1070"/>
                <a:gd name="T27" fmla="*/ 16 h 382"/>
                <a:gd name="T28" fmla="*/ 299 w 1070"/>
                <a:gd name="T29" fmla="*/ 26 h 382"/>
                <a:gd name="T30" fmla="*/ 257 w 1070"/>
                <a:gd name="T31" fmla="*/ 45 h 382"/>
                <a:gd name="T32" fmla="*/ 138 w 1070"/>
                <a:gd name="T33" fmla="*/ 61 h 382"/>
                <a:gd name="T34" fmla="*/ 173 w 1070"/>
                <a:gd name="T35" fmla="*/ 75 h 382"/>
                <a:gd name="T36" fmla="*/ 164 w 1070"/>
                <a:gd name="T37" fmla="*/ 90 h 382"/>
                <a:gd name="T38" fmla="*/ 114 w 1070"/>
                <a:gd name="T39" fmla="*/ 93 h 382"/>
                <a:gd name="T40" fmla="*/ 42 w 1070"/>
                <a:gd name="T41" fmla="*/ 94 h 382"/>
                <a:gd name="T42" fmla="*/ 8 w 1070"/>
                <a:gd name="T43" fmla="*/ 110 h 382"/>
                <a:gd name="T44" fmla="*/ 0 w 1070"/>
                <a:gd name="T45" fmla="*/ 147 h 382"/>
                <a:gd name="T46" fmla="*/ 16 w 1070"/>
                <a:gd name="T47" fmla="*/ 167 h 382"/>
                <a:gd name="T48" fmla="*/ 22 w 1070"/>
                <a:gd name="T49" fmla="*/ 193 h 382"/>
                <a:gd name="T50" fmla="*/ 21 w 1070"/>
                <a:gd name="T51" fmla="*/ 210 h 382"/>
                <a:gd name="T52" fmla="*/ 49 w 1070"/>
                <a:gd name="T53" fmla="*/ 237 h 382"/>
                <a:gd name="T54" fmla="*/ 56 w 1070"/>
                <a:gd name="T55" fmla="*/ 259 h 382"/>
                <a:gd name="T56" fmla="*/ 74 w 1070"/>
                <a:gd name="T57" fmla="*/ 271 h 382"/>
                <a:gd name="T58" fmla="*/ 96 w 1070"/>
                <a:gd name="T59" fmla="*/ 290 h 382"/>
                <a:gd name="T60" fmla="*/ 205 w 1070"/>
                <a:gd name="T61" fmla="*/ 352 h 382"/>
                <a:gd name="T62" fmla="*/ 253 w 1070"/>
                <a:gd name="T63" fmla="*/ 370 h 382"/>
                <a:gd name="T64" fmla="*/ 267 w 1070"/>
                <a:gd name="T65" fmla="*/ 358 h 382"/>
                <a:gd name="T66" fmla="*/ 277 w 1070"/>
                <a:gd name="T67" fmla="*/ 338 h 382"/>
                <a:gd name="T68" fmla="*/ 297 w 1070"/>
                <a:gd name="T69" fmla="*/ 316 h 382"/>
                <a:gd name="T70" fmla="*/ 334 w 1070"/>
                <a:gd name="T71" fmla="*/ 323 h 382"/>
                <a:gd name="T72" fmla="*/ 362 w 1070"/>
                <a:gd name="T73" fmla="*/ 358 h 382"/>
                <a:gd name="T74" fmla="*/ 399 w 1070"/>
                <a:gd name="T75" fmla="*/ 370 h 382"/>
                <a:gd name="T76" fmla="*/ 447 w 1070"/>
                <a:gd name="T77" fmla="*/ 359 h 382"/>
                <a:gd name="T78" fmla="*/ 493 w 1070"/>
                <a:gd name="T79" fmla="*/ 335 h 382"/>
                <a:gd name="T80" fmla="*/ 525 w 1070"/>
                <a:gd name="T81" fmla="*/ 327 h 382"/>
                <a:gd name="T82" fmla="*/ 564 w 1070"/>
                <a:gd name="T83" fmla="*/ 326 h 382"/>
                <a:gd name="T84" fmla="*/ 567 w 1070"/>
                <a:gd name="T85" fmla="*/ 367 h 382"/>
                <a:gd name="T86" fmla="*/ 590 w 1070"/>
                <a:gd name="T87" fmla="*/ 377 h 382"/>
                <a:gd name="T88" fmla="*/ 613 w 1070"/>
                <a:gd name="T89" fmla="*/ 362 h 382"/>
                <a:gd name="T90" fmla="*/ 647 w 1070"/>
                <a:gd name="T91" fmla="*/ 336 h 382"/>
                <a:gd name="T92" fmla="*/ 752 w 1070"/>
                <a:gd name="T93" fmla="*/ 327 h 382"/>
                <a:gd name="T94" fmla="*/ 831 w 1070"/>
                <a:gd name="T95" fmla="*/ 315 h 382"/>
                <a:gd name="T96" fmla="*/ 918 w 1070"/>
                <a:gd name="T97" fmla="*/ 283 h 382"/>
                <a:gd name="T98" fmla="*/ 967 w 1070"/>
                <a:gd name="T99" fmla="*/ 286 h 382"/>
                <a:gd name="T100" fmla="*/ 1005 w 1070"/>
                <a:gd name="T101" fmla="*/ 293 h 382"/>
                <a:gd name="T102" fmla="*/ 1056 w 1070"/>
                <a:gd name="T103" fmla="*/ 308 h 382"/>
                <a:gd name="T104" fmla="*/ 1056 w 1070"/>
                <a:gd name="T105" fmla="*/ 268 h 382"/>
                <a:gd name="T106" fmla="*/ 1026 w 1070"/>
                <a:gd name="T107" fmla="*/ 219 h 382"/>
                <a:gd name="T108" fmla="*/ 1017 w 1070"/>
                <a:gd name="T109" fmla="*/ 16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grpFill/>
            <a:ln w="9525" cap="flat" cmpd="sng">
              <a:solidFill>
                <a:srgbClr val="FFFFFF"/>
              </a:solidFill>
              <a:prstDash val="solid"/>
              <a:round/>
              <a:headEnd type="none" w="med" len="med"/>
              <a:tailEnd type="none" w="med" len="med"/>
            </a:ln>
            <a:effectLst/>
          </p:spPr>
          <p:txBody>
            <a:bodyPr/>
            <a:lstStyle/>
            <a:p>
              <a:pPr>
                <a:defRPr/>
              </a:pPr>
              <a:endParaRPr lang="en-GB">
                <a:solidFill>
                  <a:prstClr val="black"/>
                </a:solidFill>
                <a:cs typeface="Arial" pitchFamily="34" charset="0"/>
              </a:endParaRPr>
            </a:p>
          </p:txBody>
        </p:sp>
      </p:grpSp>
      <p:sp>
        <p:nvSpPr>
          <p:cNvPr id="22901" name="Freeform 541">
            <a:extLst>
              <a:ext uri="{FF2B5EF4-FFF2-40B4-BE49-F238E27FC236}">
                <a16:creationId xmlns:a16="http://schemas.microsoft.com/office/drawing/2014/main" id="{B5298827-BB8F-4ACD-B09F-989138A1B785}"/>
              </a:ext>
            </a:extLst>
          </p:cNvPr>
          <p:cNvSpPr>
            <a:spLocks/>
          </p:cNvSpPr>
          <p:nvPr>
            <p:custDataLst>
              <p:tags r:id="rId372"/>
            </p:custDataLst>
          </p:nvPr>
        </p:nvSpPr>
        <p:spPr bwMode="auto">
          <a:xfrm>
            <a:off x="2571750" y="3481388"/>
            <a:ext cx="100013" cy="122237"/>
          </a:xfrm>
          <a:custGeom>
            <a:avLst/>
            <a:gdLst>
              <a:gd name="T0" fmla="*/ 2147483647 w 226"/>
              <a:gd name="T1" fmla="*/ 2147483647 h 237"/>
              <a:gd name="T2" fmla="*/ 2147483647 w 226"/>
              <a:gd name="T3" fmla="*/ 2147483647 h 237"/>
              <a:gd name="T4" fmla="*/ 2147483647 w 226"/>
              <a:gd name="T5" fmla="*/ 2147483647 h 237"/>
              <a:gd name="T6" fmla="*/ 2147483647 w 226"/>
              <a:gd name="T7" fmla="*/ 2147483647 h 237"/>
              <a:gd name="T8" fmla="*/ 2147483647 w 226"/>
              <a:gd name="T9" fmla="*/ 2147483647 h 237"/>
              <a:gd name="T10" fmla="*/ 2147483647 w 226"/>
              <a:gd name="T11" fmla="*/ 2147483647 h 237"/>
              <a:gd name="T12" fmla="*/ 2147483647 w 226"/>
              <a:gd name="T13" fmla="*/ 2147483647 h 237"/>
              <a:gd name="T14" fmla="*/ 2147483647 w 226"/>
              <a:gd name="T15" fmla="*/ 2147483647 h 237"/>
              <a:gd name="T16" fmla="*/ 2147483647 w 226"/>
              <a:gd name="T17" fmla="*/ 2147483647 h 237"/>
              <a:gd name="T18" fmla="*/ 2147483647 w 226"/>
              <a:gd name="T19" fmla="*/ 2147483647 h 237"/>
              <a:gd name="T20" fmla="*/ 2147483647 w 226"/>
              <a:gd name="T21" fmla="*/ 2147483647 h 237"/>
              <a:gd name="T22" fmla="*/ 2147483647 w 226"/>
              <a:gd name="T23" fmla="*/ 2147483647 h 237"/>
              <a:gd name="T24" fmla="*/ 2147483647 w 226"/>
              <a:gd name="T25" fmla="*/ 2147483647 h 237"/>
              <a:gd name="T26" fmla="*/ 2147483647 w 226"/>
              <a:gd name="T27" fmla="*/ 2147483647 h 237"/>
              <a:gd name="T28" fmla="*/ 2147483647 w 226"/>
              <a:gd name="T29" fmla="*/ 2147483647 h 237"/>
              <a:gd name="T30" fmla="*/ 2147483647 w 226"/>
              <a:gd name="T31" fmla="*/ 2147483647 h 237"/>
              <a:gd name="T32" fmla="*/ 2147483647 w 226"/>
              <a:gd name="T33" fmla="*/ 2147483647 h 237"/>
              <a:gd name="T34" fmla="*/ 2147483647 w 226"/>
              <a:gd name="T35" fmla="*/ 2147483647 h 237"/>
              <a:gd name="T36" fmla="*/ 2147483647 w 226"/>
              <a:gd name="T37" fmla="*/ 2147483647 h 237"/>
              <a:gd name="T38" fmla="*/ 2147483647 w 226"/>
              <a:gd name="T39" fmla="*/ 2147483647 h 237"/>
              <a:gd name="T40" fmla="*/ 2147483647 w 226"/>
              <a:gd name="T41" fmla="*/ 2147483647 h 237"/>
              <a:gd name="T42" fmla="*/ 2147483647 w 226"/>
              <a:gd name="T43" fmla="*/ 2147483647 h 237"/>
              <a:gd name="T44" fmla="*/ 2147483647 w 226"/>
              <a:gd name="T45" fmla="*/ 2147483647 h 237"/>
              <a:gd name="T46" fmla="*/ 2147483647 w 226"/>
              <a:gd name="T47" fmla="*/ 2147483647 h 237"/>
              <a:gd name="T48" fmla="*/ 2147483647 w 226"/>
              <a:gd name="T49" fmla="*/ 2147483647 h 237"/>
              <a:gd name="T50" fmla="*/ 2147483647 w 226"/>
              <a:gd name="T51" fmla="*/ 2147483647 h 237"/>
              <a:gd name="T52" fmla="*/ 2147483647 w 226"/>
              <a:gd name="T53" fmla="*/ 2147483647 h 237"/>
              <a:gd name="T54" fmla="*/ 2147483647 w 226"/>
              <a:gd name="T55" fmla="*/ 2147483647 h 237"/>
              <a:gd name="T56" fmla="*/ 2147483647 w 226"/>
              <a:gd name="T57" fmla="*/ 2147483647 h 237"/>
              <a:gd name="T58" fmla="*/ 0 w 226"/>
              <a:gd name="T59" fmla="*/ 2147483647 h 237"/>
              <a:gd name="T60" fmla="*/ 2147483647 w 226"/>
              <a:gd name="T61" fmla="*/ 2147483647 h 237"/>
              <a:gd name="T62" fmla="*/ 2147483647 w 226"/>
              <a:gd name="T63" fmla="*/ 2147483647 h 237"/>
              <a:gd name="T64" fmla="*/ 2147483647 w 226"/>
              <a:gd name="T65" fmla="*/ 2147483647 h 237"/>
              <a:gd name="T66" fmla="*/ 2147483647 w 226"/>
              <a:gd name="T67" fmla="*/ 2147483647 h 237"/>
              <a:gd name="T68" fmla="*/ 2147483647 w 226"/>
              <a:gd name="T69" fmla="*/ 2147483647 h 237"/>
              <a:gd name="T70" fmla="*/ 2147483647 w 226"/>
              <a:gd name="T71" fmla="*/ 2147483647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6"/>
              <a:gd name="T109" fmla="*/ 0 h 237"/>
              <a:gd name="T110" fmla="*/ 226 w 226"/>
              <a:gd name="T111" fmla="*/ 237 h 2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02" name="Freeform 542">
            <a:extLst>
              <a:ext uri="{FF2B5EF4-FFF2-40B4-BE49-F238E27FC236}">
                <a16:creationId xmlns:a16="http://schemas.microsoft.com/office/drawing/2014/main" id="{62C0636A-B4C5-425A-8E8D-729FF43E0067}"/>
              </a:ext>
            </a:extLst>
          </p:cNvPr>
          <p:cNvSpPr>
            <a:spLocks/>
          </p:cNvSpPr>
          <p:nvPr>
            <p:custDataLst>
              <p:tags r:id="rId373"/>
            </p:custDataLst>
          </p:nvPr>
        </p:nvSpPr>
        <p:spPr bwMode="auto">
          <a:xfrm>
            <a:off x="6516688" y="2917825"/>
            <a:ext cx="207962" cy="458788"/>
          </a:xfrm>
          <a:custGeom>
            <a:avLst/>
            <a:gdLst>
              <a:gd name="T0" fmla="*/ 2147483647 w 478"/>
              <a:gd name="T1" fmla="*/ 2147483647 h 875"/>
              <a:gd name="T2" fmla="*/ 2147483647 w 478"/>
              <a:gd name="T3" fmla="*/ 2147483647 h 875"/>
              <a:gd name="T4" fmla="*/ 2147483647 w 478"/>
              <a:gd name="T5" fmla="*/ 2147483647 h 875"/>
              <a:gd name="T6" fmla="*/ 2147483647 w 478"/>
              <a:gd name="T7" fmla="*/ 2147483647 h 875"/>
              <a:gd name="T8" fmla="*/ 2147483647 w 478"/>
              <a:gd name="T9" fmla="*/ 2147483647 h 875"/>
              <a:gd name="T10" fmla="*/ 2147483647 w 478"/>
              <a:gd name="T11" fmla="*/ 2147483647 h 875"/>
              <a:gd name="T12" fmla="*/ 2147483647 w 478"/>
              <a:gd name="T13" fmla="*/ 2147483647 h 875"/>
              <a:gd name="T14" fmla="*/ 2147483647 w 478"/>
              <a:gd name="T15" fmla="*/ 2147483647 h 875"/>
              <a:gd name="T16" fmla="*/ 2147483647 w 478"/>
              <a:gd name="T17" fmla="*/ 2147483647 h 875"/>
              <a:gd name="T18" fmla="*/ 2147483647 w 478"/>
              <a:gd name="T19" fmla="*/ 2147483647 h 875"/>
              <a:gd name="T20" fmla="*/ 2147483647 w 478"/>
              <a:gd name="T21" fmla="*/ 2147483647 h 875"/>
              <a:gd name="T22" fmla="*/ 2147483647 w 478"/>
              <a:gd name="T23" fmla="*/ 2147483647 h 875"/>
              <a:gd name="T24" fmla="*/ 2147483647 w 478"/>
              <a:gd name="T25" fmla="*/ 2147483647 h 875"/>
              <a:gd name="T26" fmla="*/ 2147483647 w 478"/>
              <a:gd name="T27" fmla="*/ 2147483647 h 875"/>
              <a:gd name="T28" fmla="*/ 2147483647 w 478"/>
              <a:gd name="T29" fmla="*/ 2147483647 h 875"/>
              <a:gd name="T30" fmla="*/ 2147483647 w 478"/>
              <a:gd name="T31" fmla="*/ 2147483647 h 875"/>
              <a:gd name="T32" fmla="*/ 2147483647 w 478"/>
              <a:gd name="T33" fmla="*/ 2147483647 h 875"/>
              <a:gd name="T34" fmla="*/ 2147483647 w 478"/>
              <a:gd name="T35" fmla="*/ 2147483647 h 875"/>
              <a:gd name="T36" fmla="*/ 2147483647 w 478"/>
              <a:gd name="T37" fmla="*/ 2147483647 h 875"/>
              <a:gd name="T38" fmla="*/ 2147483647 w 478"/>
              <a:gd name="T39" fmla="*/ 2147483647 h 875"/>
              <a:gd name="T40" fmla="*/ 2147483647 w 478"/>
              <a:gd name="T41" fmla="*/ 2147483647 h 875"/>
              <a:gd name="T42" fmla="*/ 2147483647 w 478"/>
              <a:gd name="T43" fmla="*/ 2147483647 h 875"/>
              <a:gd name="T44" fmla="*/ 2147483647 w 478"/>
              <a:gd name="T45" fmla="*/ 2147483647 h 875"/>
              <a:gd name="T46" fmla="*/ 2147483647 w 478"/>
              <a:gd name="T47" fmla="*/ 2147483647 h 875"/>
              <a:gd name="T48" fmla="*/ 2147483647 w 478"/>
              <a:gd name="T49" fmla="*/ 2147483647 h 875"/>
              <a:gd name="T50" fmla="*/ 2147483647 w 478"/>
              <a:gd name="T51" fmla="*/ 2147483647 h 875"/>
              <a:gd name="T52" fmla="*/ 2147483647 w 478"/>
              <a:gd name="T53" fmla="*/ 2147483647 h 875"/>
              <a:gd name="T54" fmla="*/ 2147483647 w 478"/>
              <a:gd name="T55" fmla="*/ 2147483647 h 875"/>
              <a:gd name="T56" fmla="*/ 2147483647 w 478"/>
              <a:gd name="T57" fmla="*/ 2147483647 h 875"/>
              <a:gd name="T58" fmla="*/ 2147483647 w 478"/>
              <a:gd name="T59" fmla="*/ 2147483647 h 875"/>
              <a:gd name="T60" fmla="*/ 2147483647 w 478"/>
              <a:gd name="T61" fmla="*/ 2147483647 h 875"/>
              <a:gd name="T62" fmla="*/ 2147483647 w 478"/>
              <a:gd name="T63" fmla="*/ 2147483647 h 875"/>
              <a:gd name="T64" fmla="*/ 2147483647 w 478"/>
              <a:gd name="T65" fmla="*/ 2147483647 h 875"/>
              <a:gd name="T66" fmla="*/ 2147483647 w 478"/>
              <a:gd name="T67" fmla="*/ 2147483647 h 875"/>
              <a:gd name="T68" fmla="*/ 2147483647 w 478"/>
              <a:gd name="T69" fmla="*/ 2147483647 h 875"/>
              <a:gd name="T70" fmla="*/ 2147483647 w 478"/>
              <a:gd name="T71" fmla="*/ 2147483647 h 875"/>
              <a:gd name="T72" fmla="*/ 2147483647 w 478"/>
              <a:gd name="T73" fmla="*/ 2147483647 h 875"/>
              <a:gd name="T74" fmla="*/ 2147483647 w 478"/>
              <a:gd name="T75" fmla="*/ 2147483647 h 875"/>
              <a:gd name="T76" fmla="*/ 2147483647 w 478"/>
              <a:gd name="T77" fmla="*/ 2147483647 h 875"/>
              <a:gd name="T78" fmla="*/ 2147483647 w 478"/>
              <a:gd name="T79" fmla="*/ 2147483647 h 875"/>
              <a:gd name="T80" fmla="*/ 2147483647 w 478"/>
              <a:gd name="T81" fmla="*/ 2147483647 h 875"/>
              <a:gd name="T82" fmla="*/ 2147483647 w 478"/>
              <a:gd name="T83" fmla="*/ 2147483647 h 875"/>
              <a:gd name="T84" fmla="*/ 2147483647 w 478"/>
              <a:gd name="T85" fmla="*/ 2147483647 h 875"/>
              <a:gd name="T86" fmla="*/ 2147483647 w 478"/>
              <a:gd name="T87" fmla="*/ 2147483647 h 875"/>
              <a:gd name="T88" fmla="*/ 2147483647 w 478"/>
              <a:gd name="T89" fmla="*/ 2147483647 h 875"/>
              <a:gd name="T90" fmla="*/ 2147483647 w 478"/>
              <a:gd name="T91" fmla="*/ 2147483647 h 875"/>
              <a:gd name="T92" fmla="*/ 2147483647 w 478"/>
              <a:gd name="T93" fmla="*/ 2147483647 h 875"/>
              <a:gd name="T94" fmla="*/ 2147483647 w 478"/>
              <a:gd name="T95" fmla="*/ 2147483647 h 875"/>
              <a:gd name="T96" fmla="*/ 2147483647 w 478"/>
              <a:gd name="T97" fmla="*/ 2147483647 h 875"/>
              <a:gd name="T98" fmla="*/ 2147483647 w 478"/>
              <a:gd name="T99" fmla="*/ 2147483647 h 875"/>
              <a:gd name="T100" fmla="*/ 2147483647 w 478"/>
              <a:gd name="T101" fmla="*/ 2147483647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8"/>
              <a:gd name="T154" fmla="*/ 0 h 875"/>
              <a:gd name="T155" fmla="*/ 478 w 478"/>
              <a:gd name="T156" fmla="*/ 875 h 8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03" name="Freeform 543">
            <a:extLst>
              <a:ext uri="{FF2B5EF4-FFF2-40B4-BE49-F238E27FC236}">
                <a16:creationId xmlns:a16="http://schemas.microsoft.com/office/drawing/2014/main" id="{9C765C9A-6AA4-42B6-9404-5E00705A9178}"/>
              </a:ext>
            </a:extLst>
          </p:cNvPr>
          <p:cNvSpPr>
            <a:spLocks/>
          </p:cNvSpPr>
          <p:nvPr>
            <p:custDataLst>
              <p:tags r:id="rId374"/>
            </p:custDataLst>
          </p:nvPr>
        </p:nvSpPr>
        <p:spPr bwMode="auto">
          <a:xfrm>
            <a:off x="6604000" y="3603625"/>
            <a:ext cx="25400" cy="57150"/>
          </a:xfrm>
          <a:custGeom>
            <a:avLst/>
            <a:gdLst>
              <a:gd name="T0" fmla="*/ 2147483647 w 59"/>
              <a:gd name="T1" fmla="*/ 2147483647 h 31"/>
              <a:gd name="T2" fmla="*/ 2147483647 w 59"/>
              <a:gd name="T3" fmla="*/ 2147483647 h 31"/>
              <a:gd name="T4" fmla="*/ 2147483647 w 59"/>
              <a:gd name="T5" fmla="*/ 2147483647 h 31"/>
              <a:gd name="T6" fmla="*/ 2147483647 w 59"/>
              <a:gd name="T7" fmla="*/ 2147483647 h 31"/>
              <a:gd name="T8" fmla="*/ 2147483647 w 59"/>
              <a:gd name="T9" fmla="*/ 2147483647 h 31"/>
              <a:gd name="T10" fmla="*/ 2147483647 w 59"/>
              <a:gd name="T11" fmla="*/ 2147483647 h 31"/>
              <a:gd name="T12" fmla="*/ 2147483647 w 59"/>
              <a:gd name="T13" fmla="*/ 2147483647 h 31"/>
              <a:gd name="T14" fmla="*/ 2147483647 w 59"/>
              <a:gd name="T15" fmla="*/ 2147483647 h 31"/>
              <a:gd name="T16" fmla="*/ 2147483647 w 59"/>
              <a:gd name="T17" fmla="*/ 2147483647 h 31"/>
              <a:gd name="T18" fmla="*/ 2147483647 w 59"/>
              <a:gd name="T19" fmla="*/ 2147483647 h 31"/>
              <a:gd name="T20" fmla="*/ 2147483647 w 59"/>
              <a:gd name="T21" fmla="*/ 2147483647 h 31"/>
              <a:gd name="T22" fmla="*/ 2147483647 w 59"/>
              <a:gd name="T23" fmla="*/ 2147483647 h 31"/>
              <a:gd name="T24" fmla="*/ 2147483647 w 59"/>
              <a:gd name="T25" fmla="*/ 2147483647 h 31"/>
              <a:gd name="T26" fmla="*/ 2147483647 w 59"/>
              <a:gd name="T27" fmla="*/ 2147483647 h 31"/>
              <a:gd name="T28" fmla="*/ 0 w 59"/>
              <a:gd name="T29" fmla="*/ 2147483647 h 31"/>
              <a:gd name="T30" fmla="*/ 2147483647 w 59"/>
              <a:gd name="T31" fmla="*/ 2147483647 h 31"/>
              <a:gd name="T32" fmla="*/ 2147483647 w 59"/>
              <a:gd name="T33" fmla="*/ 2147483647 h 31"/>
              <a:gd name="T34" fmla="*/ 2147483647 w 59"/>
              <a:gd name="T35" fmla="*/ 2147483647 h 31"/>
              <a:gd name="T36" fmla="*/ 2147483647 w 59"/>
              <a:gd name="T37" fmla="*/ 2147483647 h 31"/>
              <a:gd name="T38" fmla="*/ 2147483647 w 59"/>
              <a:gd name="T39" fmla="*/ 2147483647 h 31"/>
              <a:gd name="T40" fmla="*/ 2147483647 w 59"/>
              <a:gd name="T41" fmla="*/ 0 h 31"/>
              <a:gd name="T42" fmla="*/ 2147483647 w 59"/>
              <a:gd name="T43" fmla="*/ 0 h 31"/>
              <a:gd name="T44" fmla="*/ 2147483647 w 59"/>
              <a:gd name="T45" fmla="*/ 2147483647 h 31"/>
              <a:gd name="T46" fmla="*/ 2147483647 w 59"/>
              <a:gd name="T47" fmla="*/ 2147483647 h 31"/>
              <a:gd name="T48" fmla="*/ 2147483647 w 59"/>
              <a:gd name="T49" fmla="*/ 2147483647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31"/>
              <a:gd name="T77" fmla="*/ 59 w 59"/>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04" name="Freeform 544">
            <a:extLst>
              <a:ext uri="{FF2B5EF4-FFF2-40B4-BE49-F238E27FC236}">
                <a16:creationId xmlns:a16="http://schemas.microsoft.com/office/drawing/2014/main" id="{16B1303B-4849-41BD-B821-719A2F597D9A}"/>
              </a:ext>
            </a:extLst>
          </p:cNvPr>
          <p:cNvSpPr>
            <a:spLocks/>
          </p:cNvSpPr>
          <p:nvPr>
            <p:custDataLst>
              <p:tags r:id="rId375"/>
            </p:custDataLst>
          </p:nvPr>
        </p:nvSpPr>
        <p:spPr bwMode="auto">
          <a:xfrm>
            <a:off x="5295900" y="2862263"/>
            <a:ext cx="174625" cy="271462"/>
          </a:xfrm>
          <a:custGeom>
            <a:avLst/>
            <a:gdLst>
              <a:gd name="T0" fmla="*/ 2147483647 w 399"/>
              <a:gd name="T1" fmla="*/ 2147483647 h 518"/>
              <a:gd name="T2" fmla="*/ 2147483647 w 399"/>
              <a:gd name="T3" fmla="*/ 2147483647 h 518"/>
              <a:gd name="T4" fmla="*/ 2147483647 w 399"/>
              <a:gd name="T5" fmla="*/ 2147483647 h 518"/>
              <a:gd name="T6" fmla="*/ 2147483647 w 399"/>
              <a:gd name="T7" fmla="*/ 2147483647 h 518"/>
              <a:gd name="T8" fmla="*/ 2147483647 w 399"/>
              <a:gd name="T9" fmla="*/ 2147483647 h 518"/>
              <a:gd name="T10" fmla="*/ 2147483647 w 399"/>
              <a:gd name="T11" fmla="*/ 2147483647 h 518"/>
              <a:gd name="T12" fmla="*/ 2147483647 w 399"/>
              <a:gd name="T13" fmla="*/ 2147483647 h 518"/>
              <a:gd name="T14" fmla="*/ 2147483647 w 399"/>
              <a:gd name="T15" fmla="*/ 2147483647 h 518"/>
              <a:gd name="T16" fmla="*/ 2147483647 w 399"/>
              <a:gd name="T17" fmla="*/ 2147483647 h 518"/>
              <a:gd name="T18" fmla="*/ 2147483647 w 399"/>
              <a:gd name="T19" fmla="*/ 2147483647 h 518"/>
              <a:gd name="T20" fmla="*/ 2147483647 w 399"/>
              <a:gd name="T21" fmla="*/ 2147483647 h 518"/>
              <a:gd name="T22" fmla="*/ 2147483647 w 399"/>
              <a:gd name="T23" fmla="*/ 2147483647 h 518"/>
              <a:gd name="T24" fmla="*/ 2147483647 w 399"/>
              <a:gd name="T25" fmla="*/ 2147483647 h 518"/>
              <a:gd name="T26" fmla="*/ 2147483647 w 399"/>
              <a:gd name="T27" fmla="*/ 2147483647 h 518"/>
              <a:gd name="T28" fmla="*/ 2147483647 w 399"/>
              <a:gd name="T29" fmla="*/ 2147483647 h 518"/>
              <a:gd name="T30" fmla="*/ 2147483647 w 399"/>
              <a:gd name="T31" fmla="*/ 2147483647 h 518"/>
              <a:gd name="T32" fmla="*/ 2147483647 w 399"/>
              <a:gd name="T33" fmla="*/ 2147483647 h 518"/>
              <a:gd name="T34" fmla="*/ 2147483647 w 399"/>
              <a:gd name="T35" fmla="*/ 2147483647 h 518"/>
              <a:gd name="T36" fmla="*/ 2147483647 w 399"/>
              <a:gd name="T37" fmla="*/ 2147483647 h 518"/>
              <a:gd name="T38" fmla="*/ 2147483647 w 399"/>
              <a:gd name="T39" fmla="*/ 2147483647 h 518"/>
              <a:gd name="T40" fmla="*/ 2147483647 w 399"/>
              <a:gd name="T41" fmla="*/ 2147483647 h 518"/>
              <a:gd name="T42" fmla="*/ 2147483647 w 399"/>
              <a:gd name="T43" fmla="*/ 2147483647 h 518"/>
              <a:gd name="T44" fmla="*/ 2147483647 w 399"/>
              <a:gd name="T45" fmla="*/ 2147483647 h 518"/>
              <a:gd name="T46" fmla="*/ 2147483647 w 399"/>
              <a:gd name="T47" fmla="*/ 2147483647 h 518"/>
              <a:gd name="T48" fmla="*/ 2147483647 w 399"/>
              <a:gd name="T49" fmla="*/ 2147483647 h 518"/>
              <a:gd name="T50" fmla="*/ 2147483647 w 399"/>
              <a:gd name="T51" fmla="*/ 2147483647 h 518"/>
              <a:gd name="T52" fmla="*/ 2147483647 w 399"/>
              <a:gd name="T53" fmla="*/ 2147483647 h 518"/>
              <a:gd name="T54" fmla="*/ 2147483647 w 399"/>
              <a:gd name="T55" fmla="*/ 2147483647 h 518"/>
              <a:gd name="T56" fmla="*/ 2147483647 w 399"/>
              <a:gd name="T57" fmla="*/ 2147483647 h 518"/>
              <a:gd name="T58" fmla="*/ 2147483647 w 399"/>
              <a:gd name="T59" fmla="*/ 2147483647 h 518"/>
              <a:gd name="T60" fmla="*/ 2147483647 w 399"/>
              <a:gd name="T61" fmla="*/ 2147483647 h 518"/>
              <a:gd name="T62" fmla="*/ 2147483647 w 399"/>
              <a:gd name="T63" fmla="*/ 2147483647 h 518"/>
              <a:gd name="T64" fmla="*/ 2147483647 w 399"/>
              <a:gd name="T65" fmla="*/ 2147483647 h 518"/>
              <a:gd name="T66" fmla="*/ 2147483647 w 399"/>
              <a:gd name="T67" fmla="*/ 2147483647 h 518"/>
              <a:gd name="T68" fmla="*/ 2147483647 w 399"/>
              <a:gd name="T69" fmla="*/ 2147483647 h 518"/>
              <a:gd name="T70" fmla="*/ 2147483647 w 399"/>
              <a:gd name="T71" fmla="*/ 2147483647 h 518"/>
              <a:gd name="T72" fmla="*/ 2147483647 w 399"/>
              <a:gd name="T73" fmla="*/ 2147483647 h 518"/>
              <a:gd name="T74" fmla="*/ 2147483647 w 399"/>
              <a:gd name="T75" fmla="*/ 2147483647 h 518"/>
              <a:gd name="T76" fmla="*/ 2147483647 w 399"/>
              <a:gd name="T77" fmla="*/ 2147483647 h 518"/>
              <a:gd name="T78" fmla="*/ 2147483647 w 399"/>
              <a:gd name="T79" fmla="*/ 2147483647 h 518"/>
              <a:gd name="T80" fmla="*/ 2147483647 w 399"/>
              <a:gd name="T81" fmla="*/ 2147483647 h 518"/>
              <a:gd name="T82" fmla="*/ 2147483647 w 399"/>
              <a:gd name="T83" fmla="*/ 2147483647 h 518"/>
              <a:gd name="T84" fmla="*/ 2147483647 w 399"/>
              <a:gd name="T85" fmla="*/ 2147483647 h 518"/>
              <a:gd name="T86" fmla="*/ 0 w 399"/>
              <a:gd name="T87" fmla="*/ 2147483647 h 518"/>
              <a:gd name="T88" fmla="*/ 2147483647 w 399"/>
              <a:gd name="T89" fmla="*/ 2147483647 h 518"/>
              <a:gd name="T90" fmla="*/ 2147483647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9"/>
              <a:gd name="T139" fmla="*/ 0 h 518"/>
              <a:gd name="T140" fmla="*/ 399 w 399"/>
              <a:gd name="T141" fmla="*/ 518 h 5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FFFF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05" name="Freeform 545">
            <a:extLst>
              <a:ext uri="{FF2B5EF4-FFF2-40B4-BE49-F238E27FC236}">
                <a16:creationId xmlns:a16="http://schemas.microsoft.com/office/drawing/2014/main" id="{4314731D-60E2-4F1A-8E72-3F9C2C19E41C}"/>
              </a:ext>
            </a:extLst>
          </p:cNvPr>
          <p:cNvSpPr>
            <a:spLocks/>
          </p:cNvSpPr>
          <p:nvPr>
            <p:custDataLst>
              <p:tags r:id="rId376"/>
            </p:custDataLst>
          </p:nvPr>
        </p:nvSpPr>
        <p:spPr bwMode="auto">
          <a:xfrm>
            <a:off x="4022725" y="2916238"/>
            <a:ext cx="376238" cy="385762"/>
          </a:xfrm>
          <a:custGeom>
            <a:avLst/>
            <a:gdLst>
              <a:gd name="T0" fmla="*/ 2147483647 w 866"/>
              <a:gd name="T1" fmla="*/ 2147483647 h 740"/>
              <a:gd name="T2" fmla="*/ 2147483647 w 866"/>
              <a:gd name="T3" fmla="*/ 2147483647 h 740"/>
              <a:gd name="T4" fmla="*/ 2147483647 w 866"/>
              <a:gd name="T5" fmla="*/ 2147483647 h 740"/>
              <a:gd name="T6" fmla="*/ 2147483647 w 866"/>
              <a:gd name="T7" fmla="*/ 2147483647 h 740"/>
              <a:gd name="T8" fmla="*/ 2147483647 w 866"/>
              <a:gd name="T9" fmla="*/ 2147483647 h 740"/>
              <a:gd name="T10" fmla="*/ 2147483647 w 866"/>
              <a:gd name="T11" fmla="*/ 2147483647 h 740"/>
              <a:gd name="T12" fmla="*/ 2147483647 w 866"/>
              <a:gd name="T13" fmla="*/ 2147483647 h 740"/>
              <a:gd name="T14" fmla="*/ 2147483647 w 866"/>
              <a:gd name="T15" fmla="*/ 2147483647 h 740"/>
              <a:gd name="T16" fmla="*/ 2147483647 w 866"/>
              <a:gd name="T17" fmla="*/ 2147483647 h 740"/>
              <a:gd name="T18" fmla="*/ 2147483647 w 866"/>
              <a:gd name="T19" fmla="*/ 2147483647 h 740"/>
              <a:gd name="T20" fmla="*/ 2147483647 w 866"/>
              <a:gd name="T21" fmla="*/ 2147483647 h 740"/>
              <a:gd name="T22" fmla="*/ 2147483647 w 866"/>
              <a:gd name="T23" fmla="*/ 2147483647 h 740"/>
              <a:gd name="T24" fmla="*/ 2147483647 w 866"/>
              <a:gd name="T25" fmla="*/ 2147483647 h 740"/>
              <a:gd name="T26" fmla="*/ 2147483647 w 866"/>
              <a:gd name="T27" fmla="*/ 2147483647 h 740"/>
              <a:gd name="T28" fmla="*/ 2147483647 w 866"/>
              <a:gd name="T29" fmla="*/ 2147483647 h 740"/>
              <a:gd name="T30" fmla="*/ 2147483647 w 866"/>
              <a:gd name="T31" fmla="*/ 2147483647 h 740"/>
              <a:gd name="T32" fmla="*/ 2147483647 w 866"/>
              <a:gd name="T33" fmla="*/ 2147483647 h 740"/>
              <a:gd name="T34" fmla="*/ 2147483647 w 866"/>
              <a:gd name="T35" fmla="*/ 2147483647 h 740"/>
              <a:gd name="T36" fmla="*/ 2147483647 w 866"/>
              <a:gd name="T37" fmla="*/ 2147483647 h 740"/>
              <a:gd name="T38" fmla="*/ 2147483647 w 866"/>
              <a:gd name="T39" fmla="*/ 2147483647 h 740"/>
              <a:gd name="T40" fmla="*/ 2147483647 w 866"/>
              <a:gd name="T41" fmla="*/ 2147483647 h 740"/>
              <a:gd name="T42" fmla="*/ 2147483647 w 866"/>
              <a:gd name="T43" fmla="*/ 2147483647 h 740"/>
              <a:gd name="T44" fmla="*/ 2147483647 w 866"/>
              <a:gd name="T45" fmla="*/ 2147483647 h 740"/>
              <a:gd name="T46" fmla="*/ 2147483647 w 866"/>
              <a:gd name="T47" fmla="*/ 2147483647 h 740"/>
              <a:gd name="T48" fmla="*/ 2147483647 w 866"/>
              <a:gd name="T49" fmla="*/ 2147483647 h 740"/>
              <a:gd name="T50" fmla="*/ 2147483647 w 866"/>
              <a:gd name="T51" fmla="*/ 2147483647 h 740"/>
              <a:gd name="T52" fmla="*/ 2147483647 w 866"/>
              <a:gd name="T53" fmla="*/ 2147483647 h 740"/>
              <a:gd name="T54" fmla="*/ 2147483647 w 866"/>
              <a:gd name="T55" fmla="*/ 2147483647 h 740"/>
              <a:gd name="T56" fmla="*/ 2147483647 w 866"/>
              <a:gd name="T57" fmla="*/ 2147483647 h 740"/>
              <a:gd name="T58" fmla="*/ 2147483647 w 866"/>
              <a:gd name="T59" fmla="*/ 2147483647 h 740"/>
              <a:gd name="T60" fmla="*/ 2147483647 w 866"/>
              <a:gd name="T61" fmla="*/ 2147483647 h 740"/>
              <a:gd name="T62" fmla="*/ 2147483647 w 866"/>
              <a:gd name="T63" fmla="*/ 2147483647 h 740"/>
              <a:gd name="T64" fmla="*/ 2147483647 w 866"/>
              <a:gd name="T65" fmla="*/ 2147483647 h 740"/>
              <a:gd name="T66" fmla="*/ 2147483647 w 866"/>
              <a:gd name="T67" fmla="*/ 2147483647 h 740"/>
              <a:gd name="T68" fmla="*/ 2147483647 w 866"/>
              <a:gd name="T69" fmla="*/ 2147483647 h 740"/>
              <a:gd name="T70" fmla="*/ 2147483647 w 866"/>
              <a:gd name="T71" fmla="*/ 2147483647 h 740"/>
              <a:gd name="T72" fmla="*/ 2147483647 w 866"/>
              <a:gd name="T73" fmla="*/ 2147483647 h 740"/>
              <a:gd name="T74" fmla="*/ 2147483647 w 866"/>
              <a:gd name="T75" fmla="*/ 2147483647 h 740"/>
              <a:gd name="T76" fmla="*/ 2147483647 w 866"/>
              <a:gd name="T77" fmla="*/ 2147483647 h 740"/>
              <a:gd name="T78" fmla="*/ 2147483647 w 866"/>
              <a:gd name="T79" fmla="*/ 2147483647 h 740"/>
              <a:gd name="T80" fmla="*/ 2147483647 w 866"/>
              <a:gd name="T81" fmla="*/ 2147483647 h 740"/>
              <a:gd name="T82" fmla="*/ 2147483647 w 866"/>
              <a:gd name="T83" fmla="*/ 2147483647 h 740"/>
              <a:gd name="T84" fmla="*/ 2147483647 w 866"/>
              <a:gd name="T85" fmla="*/ 2147483647 h 740"/>
              <a:gd name="T86" fmla="*/ 2147483647 w 866"/>
              <a:gd name="T87" fmla="*/ 2147483647 h 740"/>
              <a:gd name="T88" fmla="*/ 2147483647 w 866"/>
              <a:gd name="T89" fmla="*/ 2147483647 h 740"/>
              <a:gd name="T90" fmla="*/ 2147483647 w 866"/>
              <a:gd name="T91" fmla="*/ 2147483647 h 740"/>
              <a:gd name="T92" fmla="*/ 2147483647 w 866"/>
              <a:gd name="T93" fmla="*/ 2147483647 h 740"/>
              <a:gd name="T94" fmla="*/ 2147483647 w 866"/>
              <a:gd name="T95" fmla="*/ 2147483647 h 740"/>
              <a:gd name="T96" fmla="*/ 2147483647 w 866"/>
              <a:gd name="T97" fmla="*/ 2147483647 h 740"/>
              <a:gd name="T98" fmla="*/ 2147483647 w 866"/>
              <a:gd name="T99" fmla="*/ 2147483647 h 740"/>
              <a:gd name="T100" fmla="*/ 2147483647 w 866"/>
              <a:gd name="T101" fmla="*/ 2147483647 h 740"/>
              <a:gd name="T102" fmla="*/ 2147483647 w 866"/>
              <a:gd name="T103" fmla="*/ 2147483647 h 740"/>
              <a:gd name="T104" fmla="*/ 2147483647 w 866"/>
              <a:gd name="T105" fmla="*/ 2147483647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66"/>
              <a:gd name="T160" fmla="*/ 0 h 740"/>
              <a:gd name="T161" fmla="*/ 866 w 866"/>
              <a:gd name="T162" fmla="*/ 740 h 7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06" name="Freeform 546">
            <a:extLst>
              <a:ext uri="{FF2B5EF4-FFF2-40B4-BE49-F238E27FC236}">
                <a16:creationId xmlns:a16="http://schemas.microsoft.com/office/drawing/2014/main" id="{21491C73-A6B2-4683-8E24-36F5FCEB681A}"/>
              </a:ext>
            </a:extLst>
          </p:cNvPr>
          <p:cNvSpPr>
            <a:spLocks/>
          </p:cNvSpPr>
          <p:nvPr>
            <p:custDataLst>
              <p:tags r:id="rId377"/>
            </p:custDataLst>
          </p:nvPr>
        </p:nvSpPr>
        <p:spPr bwMode="auto">
          <a:xfrm>
            <a:off x="3692525" y="2533650"/>
            <a:ext cx="300038" cy="260350"/>
          </a:xfrm>
          <a:custGeom>
            <a:avLst/>
            <a:gdLst>
              <a:gd name="T0" fmla="*/ 2147483647 w 697"/>
              <a:gd name="T1" fmla="*/ 2147483647 h 500"/>
              <a:gd name="T2" fmla="*/ 2147483647 w 697"/>
              <a:gd name="T3" fmla="*/ 2147483647 h 500"/>
              <a:gd name="T4" fmla="*/ 2147483647 w 697"/>
              <a:gd name="T5" fmla="*/ 2147483647 h 500"/>
              <a:gd name="T6" fmla="*/ 2147483647 w 697"/>
              <a:gd name="T7" fmla="*/ 2147483647 h 500"/>
              <a:gd name="T8" fmla="*/ 2147483647 w 697"/>
              <a:gd name="T9" fmla="*/ 2147483647 h 500"/>
              <a:gd name="T10" fmla="*/ 2147483647 w 697"/>
              <a:gd name="T11" fmla="*/ 2147483647 h 500"/>
              <a:gd name="T12" fmla="*/ 2147483647 w 697"/>
              <a:gd name="T13" fmla="*/ 2147483647 h 500"/>
              <a:gd name="T14" fmla="*/ 2147483647 w 697"/>
              <a:gd name="T15" fmla="*/ 2147483647 h 500"/>
              <a:gd name="T16" fmla="*/ 2147483647 w 697"/>
              <a:gd name="T17" fmla="*/ 2147483647 h 500"/>
              <a:gd name="T18" fmla="*/ 2147483647 w 697"/>
              <a:gd name="T19" fmla="*/ 2147483647 h 500"/>
              <a:gd name="T20" fmla="*/ 2147483647 w 697"/>
              <a:gd name="T21" fmla="*/ 2147483647 h 500"/>
              <a:gd name="T22" fmla="*/ 2147483647 w 697"/>
              <a:gd name="T23" fmla="*/ 2147483647 h 500"/>
              <a:gd name="T24" fmla="*/ 2147483647 w 697"/>
              <a:gd name="T25" fmla="*/ 2147483647 h 500"/>
              <a:gd name="T26" fmla="*/ 2147483647 w 697"/>
              <a:gd name="T27" fmla="*/ 2147483647 h 500"/>
              <a:gd name="T28" fmla="*/ 2147483647 w 697"/>
              <a:gd name="T29" fmla="*/ 2147483647 h 500"/>
              <a:gd name="T30" fmla="*/ 2147483647 w 697"/>
              <a:gd name="T31" fmla="*/ 2147483647 h 500"/>
              <a:gd name="T32" fmla="*/ 2147483647 w 697"/>
              <a:gd name="T33" fmla="*/ 2147483647 h 500"/>
              <a:gd name="T34" fmla="*/ 2147483647 w 697"/>
              <a:gd name="T35" fmla="*/ 2147483647 h 500"/>
              <a:gd name="T36" fmla="*/ 2147483647 w 697"/>
              <a:gd name="T37" fmla="*/ 2147483647 h 500"/>
              <a:gd name="T38" fmla="*/ 2147483647 w 697"/>
              <a:gd name="T39" fmla="*/ 2147483647 h 500"/>
              <a:gd name="T40" fmla="*/ 2147483647 w 697"/>
              <a:gd name="T41" fmla="*/ 2147483647 h 500"/>
              <a:gd name="T42" fmla="*/ 2147483647 w 697"/>
              <a:gd name="T43" fmla="*/ 2147483647 h 500"/>
              <a:gd name="T44" fmla="*/ 2147483647 w 697"/>
              <a:gd name="T45" fmla="*/ 2147483647 h 500"/>
              <a:gd name="T46" fmla="*/ 2147483647 w 697"/>
              <a:gd name="T47" fmla="*/ 2147483647 h 500"/>
              <a:gd name="T48" fmla="*/ 2147483647 w 697"/>
              <a:gd name="T49" fmla="*/ 2147483647 h 500"/>
              <a:gd name="T50" fmla="*/ 2147483647 w 697"/>
              <a:gd name="T51" fmla="*/ 2147483647 h 500"/>
              <a:gd name="T52" fmla="*/ 2147483647 w 697"/>
              <a:gd name="T53" fmla="*/ 2147483647 h 500"/>
              <a:gd name="T54" fmla="*/ 2147483647 w 697"/>
              <a:gd name="T55" fmla="*/ 2147483647 h 500"/>
              <a:gd name="T56" fmla="*/ 2147483647 w 697"/>
              <a:gd name="T57" fmla="*/ 2147483647 h 500"/>
              <a:gd name="T58" fmla="*/ 2147483647 w 697"/>
              <a:gd name="T59" fmla="*/ 2147483647 h 500"/>
              <a:gd name="T60" fmla="*/ 2147483647 w 697"/>
              <a:gd name="T61" fmla="*/ 2147483647 h 500"/>
              <a:gd name="T62" fmla="*/ 2147483647 w 697"/>
              <a:gd name="T63" fmla="*/ 2147483647 h 500"/>
              <a:gd name="T64" fmla="*/ 2147483647 w 697"/>
              <a:gd name="T65" fmla="*/ 2147483647 h 500"/>
              <a:gd name="T66" fmla="*/ 2147483647 w 697"/>
              <a:gd name="T67" fmla="*/ 2147483647 h 500"/>
              <a:gd name="T68" fmla="*/ 2147483647 w 697"/>
              <a:gd name="T69" fmla="*/ 2147483647 h 500"/>
              <a:gd name="T70" fmla="*/ 2147483647 w 697"/>
              <a:gd name="T71" fmla="*/ 2147483647 h 500"/>
              <a:gd name="T72" fmla="*/ 2147483647 w 697"/>
              <a:gd name="T73" fmla="*/ 2147483647 h 500"/>
              <a:gd name="T74" fmla="*/ 2147483647 w 697"/>
              <a:gd name="T75" fmla="*/ 2147483647 h 500"/>
              <a:gd name="T76" fmla="*/ 2147483647 w 697"/>
              <a:gd name="T77" fmla="*/ 2147483647 h 500"/>
              <a:gd name="T78" fmla="*/ 2147483647 w 697"/>
              <a:gd name="T79" fmla="*/ 2147483647 h 500"/>
              <a:gd name="T80" fmla="*/ 2147483647 w 697"/>
              <a:gd name="T81" fmla="*/ 2147483647 h 500"/>
              <a:gd name="T82" fmla="*/ 2147483647 w 697"/>
              <a:gd name="T83" fmla="*/ 2147483647 h 500"/>
              <a:gd name="T84" fmla="*/ 2147483647 w 697"/>
              <a:gd name="T85" fmla="*/ 2147483647 h 500"/>
              <a:gd name="T86" fmla="*/ 2147483647 w 697"/>
              <a:gd name="T87" fmla="*/ 2147483647 h 500"/>
              <a:gd name="T88" fmla="*/ 2147483647 w 697"/>
              <a:gd name="T89" fmla="*/ 2147483647 h 500"/>
              <a:gd name="T90" fmla="*/ 2147483647 w 697"/>
              <a:gd name="T91" fmla="*/ 2147483647 h 500"/>
              <a:gd name="T92" fmla="*/ 2147483647 w 697"/>
              <a:gd name="T93" fmla="*/ 2147483647 h 500"/>
              <a:gd name="T94" fmla="*/ 2147483647 w 697"/>
              <a:gd name="T95" fmla="*/ 2147483647 h 500"/>
              <a:gd name="T96" fmla="*/ 2147483647 w 697"/>
              <a:gd name="T97" fmla="*/ 2147483647 h 500"/>
              <a:gd name="T98" fmla="*/ 2147483647 w 697"/>
              <a:gd name="T99" fmla="*/ 2147483647 h 500"/>
              <a:gd name="T100" fmla="*/ 2147483647 w 697"/>
              <a:gd name="T101" fmla="*/ 2147483647 h 500"/>
              <a:gd name="T102" fmla="*/ 2147483647 w 697"/>
              <a:gd name="T103" fmla="*/ 2147483647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7"/>
              <a:gd name="T157" fmla="*/ 0 h 500"/>
              <a:gd name="T158" fmla="*/ 697 w 697"/>
              <a:gd name="T159" fmla="*/ 500 h 5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FFC00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07" name="Freeform 547">
            <a:extLst>
              <a:ext uri="{FF2B5EF4-FFF2-40B4-BE49-F238E27FC236}">
                <a16:creationId xmlns:a16="http://schemas.microsoft.com/office/drawing/2014/main" id="{887AD844-C5C5-4D3C-86B2-05EA6CAD1625}"/>
              </a:ext>
            </a:extLst>
          </p:cNvPr>
          <p:cNvSpPr>
            <a:spLocks/>
          </p:cNvSpPr>
          <p:nvPr>
            <p:custDataLst>
              <p:tags r:id="rId378"/>
            </p:custDataLst>
          </p:nvPr>
        </p:nvSpPr>
        <p:spPr bwMode="auto">
          <a:xfrm>
            <a:off x="4392613" y="1463675"/>
            <a:ext cx="236537" cy="92075"/>
          </a:xfrm>
          <a:custGeom>
            <a:avLst/>
            <a:gdLst>
              <a:gd name="T0" fmla="*/ 2147483647 w 546"/>
              <a:gd name="T1" fmla="*/ 2147483647 h 173"/>
              <a:gd name="T2" fmla="*/ 2147483647 w 546"/>
              <a:gd name="T3" fmla="*/ 2147483647 h 173"/>
              <a:gd name="T4" fmla="*/ 2147483647 w 546"/>
              <a:gd name="T5" fmla="*/ 2147483647 h 173"/>
              <a:gd name="T6" fmla="*/ 2147483647 w 546"/>
              <a:gd name="T7" fmla="*/ 2147483647 h 173"/>
              <a:gd name="T8" fmla="*/ 2147483647 w 546"/>
              <a:gd name="T9" fmla="*/ 2147483647 h 173"/>
              <a:gd name="T10" fmla="*/ 2147483647 w 546"/>
              <a:gd name="T11" fmla="*/ 2147483647 h 173"/>
              <a:gd name="T12" fmla="*/ 2147483647 w 546"/>
              <a:gd name="T13" fmla="*/ 2147483647 h 173"/>
              <a:gd name="T14" fmla="*/ 2147483647 w 546"/>
              <a:gd name="T15" fmla="*/ 2147483647 h 173"/>
              <a:gd name="T16" fmla="*/ 2147483647 w 546"/>
              <a:gd name="T17" fmla="*/ 2147483647 h 173"/>
              <a:gd name="T18" fmla="*/ 2147483647 w 546"/>
              <a:gd name="T19" fmla="*/ 2147483647 h 173"/>
              <a:gd name="T20" fmla="*/ 2147483647 w 546"/>
              <a:gd name="T21" fmla="*/ 2147483647 h 173"/>
              <a:gd name="T22" fmla="*/ 2147483647 w 546"/>
              <a:gd name="T23" fmla="*/ 2147483647 h 173"/>
              <a:gd name="T24" fmla="*/ 2147483647 w 546"/>
              <a:gd name="T25" fmla="*/ 2147483647 h 173"/>
              <a:gd name="T26" fmla="*/ 2147483647 w 546"/>
              <a:gd name="T27" fmla="*/ 2147483647 h 173"/>
              <a:gd name="T28" fmla="*/ 2147483647 w 546"/>
              <a:gd name="T29" fmla="*/ 0 h 173"/>
              <a:gd name="T30" fmla="*/ 2147483647 w 546"/>
              <a:gd name="T31" fmla="*/ 2147483647 h 173"/>
              <a:gd name="T32" fmla="*/ 2147483647 w 546"/>
              <a:gd name="T33" fmla="*/ 2147483647 h 173"/>
              <a:gd name="T34" fmla="*/ 2147483647 w 546"/>
              <a:gd name="T35" fmla="*/ 2147483647 h 173"/>
              <a:gd name="T36" fmla="*/ 2147483647 w 546"/>
              <a:gd name="T37" fmla="*/ 2147483647 h 173"/>
              <a:gd name="T38" fmla="*/ 2147483647 w 546"/>
              <a:gd name="T39" fmla="*/ 2147483647 h 173"/>
              <a:gd name="T40" fmla="*/ 2147483647 w 546"/>
              <a:gd name="T41" fmla="*/ 2147483647 h 173"/>
              <a:gd name="T42" fmla="*/ 2147483647 w 546"/>
              <a:gd name="T43" fmla="*/ 2147483647 h 173"/>
              <a:gd name="T44" fmla="*/ 2147483647 w 546"/>
              <a:gd name="T45" fmla="*/ 2147483647 h 173"/>
              <a:gd name="T46" fmla="*/ 2147483647 w 546"/>
              <a:gd name="T47" fmla="*/ 2147483647 h 173"/>
              <a:gd name="T48" fmla="*/ 2147483647 w 546"/>
              <a:gd name="T49" fmla="*/ 2147483647 h 173"/>
              <a:gd name="T50" fmla="*/ 2147483647 w 546"/>
              <a:gd name="T51" fmla="*/ 2147483647 h 173"/>
              <a:gd name="T52" fmla="*/ 2147483647 w 546"/>
              <a:gd name="T53" fmla="*/ 2147483647 h 173"/>
              <a:gd name="T54" fmla="*/ 2147483647 w 546"/>
              <a:gd name="T55" fmla="*/ 2147483647 h 173"/>
              <a:gd name="T56" fmla="*/ 2147483647 w 546"/>
              <a:gd name="T57" fmla="*/ 2147483647 h 173"/>
              <a:gd name="T58" fmla="*/ 2147483647 w 546"/>
              <a:gd name="T59" fmla="*/ 2147483647 h 173"/>
              <a:gd name="T60" fmla="*/ 2147483647 w 546"/>
              <a:gd name="T61" fmla="*/ 2147483647 h 173"/>
              <a:gd name="T62" fmla="*/ 2147483647 w 546"/>
              <a:gd name="T63" fmla="*/ 2147483647 h 173"/>
              <a:gd name="T64" fmla="*/ 2147483647 w 546"/>
              <a:gd name="T65" fmla="*/ 2147483647 h 173"/>
              <a:gd name="T66" fmla="*/ 2147483647 w 546"/>
              <a:gd name="T67" fmla="*/ 2147483647 h 173"/>
              <a:gd name="T68" fmla="*/ 2147483647 w 546"/>
              <a:gd name="T69" fmla="*/ 2147483647 h 173"/>
              <a:gd name="T70" fmla="*/ 2147483647 w 546"/>
              <a:gd name="T71" fmla="*/ 2147483647 h 173"/>
              <a:gd name="T72" fmla="*/ 2147483647 w 546"/>
              <a:gd name="T73" fmla="*/ 2147483647 h 173"/>
              <a:gd name="T74" fmla="*/ 2147483647 w 546"/>
              <a:gd name="T75" fmla="*/ 2147483647 h 173"/>
              <a:gd name="T76" fmla="*/ 2147483647 w 546"/>
              <a:gd name="T77" fmla="*/ 2147483647 h 173"/>
              <a:gd name="T78" fmla="*/ 2147483647 w 546"/>
              <a:gd name="T79" fmla="*/ 2147483647 h 173"/>
              <a:gd name="T80" fmla="*/ 2147483647 w 546"/>
              <a:gd name="T81" fmla="*/ 2147483647 h 173"/>
              <a:gd name="T82" fmla="*/ 2147483647 w 546"/>
              <a:gd name="T83" fmla="*/ 2147483647 h 173"/>
              <a:gd name="T84" fmla="*/ 2147483647 w 546"/>
              <a:gd name="T85" fmla="*/ 2147483647 h 173"/>
              <a:gd name="T86" fmla="*/ 2147483647 w 546"/>
              <a:gd name="T87" fmla="*/ 2147483647 h 173"/>
              <a:gd name="T88" fmla="*/ 2147483647 w 546"/>
              <a:gd name="T89" fmla="*/ 2147483647 h 173"/>
              <a:gd name="T90" fmla="*/ 2147483647 w 546"/>
              <a:gd name="T91" fmla="*/ 2147483647 h 173"/>
              <a:gd name="T92" fmla="*/ 2147483647 w 546"/>
              <a:gd name="T93" fmla="*/ 2147483647 h 173"/>
              <a:gd name="T94" fmla="*/ 2147483647 w 546"/>
              <a:gd name="T95" fmla="*/ 2147483647 h 173"/>
              <a:gd name="T96" fmla="*/ 2147483647 w 546"/>
              <a:gd name="T97" fmla="*/ 2147483647 h 173"/>
              <a:gd name="T98" fmla="*/ 2147483647 w 546"/>
              <a:gd name="T99" fmla="*/ 2147483647 h 173"/>
              <a:gd name="T100" fmla="*/ 2147483647 w 546"/>
              <a:gd name="T101" fmla="*/ 214748364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6"/>
              <a:gd name="T154" fmla="*/ 0 h 173"/>
              <a:gd name="T155" fmla="*/ 546 w 546"/>
              <a:gd name="T156" fmla="*/ 173 h 1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3366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08" name="Freeform 548">
            <a:extLst>
              <a:ext uri="{FF2B5EF4-FFF2-40B4-BE49-F238E27FC236}">
                <a16:creationId xmlns:a16="http://schemas.microsoft.com/office/drawing/2014/main" id="{34FE6EA7-F898-4D08-86AF-D1083CBAE7DA}"/>
              </a:ext>
            </a:extLst>
          </p:cNvPr>
          <p:cNvSpPr>
            <a:spLocks/>
          </p:cNvSpPr>
          <p:nvPr>
            <p:custDataLst>
              <p:tags r:id="rId379"/>
            </p:custDataLst>
          </p:nvPr>
        </p:nvSpPr>
        <p:spPr bwMode="auto">
          <a:xfrm>
            <a:off x="4903788" y="1447800"/>
            <a:ext cx="107950" cy="60325"/>
          </a:xfrm>
          <a:custGeom>
            <a:avLst/>
            <a:gdLst>
              <a:gd name="T0" fmla="*/ 2147483647 w 246"/>
              <a:gd name="T1" fmla="*/ 2147483647 h 42"/>
              <a:gd name="T2" fmla="*/ 2147483647 w 246"/>
              <a:gd name="T3" fmla="*/ 2147483647 h 42"/>
              <a:gd name="T4" fmla="*/ 2147483647 w 246"/>
              <a:gd name="T5" fmla="*/ 2147483647 h 42"/>
              <a:gd name="T6" fmla="*/ 2147483647 w 246"/>
              <a:gd name="T7" fmla="*/ 2147483647 h 42"/>
              <a:gd name="T8" fmla="*/ 2147483647 w 246"/>
              <a:gd name="T9" fmla="*/ 2147483647 h 42"/>
              <a:gd name="T10" fmla="*/ 2147483647 w 246"/>
              <a:gd name="T11" fmla="*/ 2147483647 h 42"/>
              <a:gd name="T12" fmla="*/ 2147483647 w 246"/>
              <a:gd name="T13" fmla="*/ 2147483647 h 42"/>
              <a:gd name="T14" fmla="*/ 2147483647 w 246"/>
              <a:gd name="T15" fmla="*/ 2147483647 h 42"/>
              <a:gd name="T16" fmla="*/ 2147483647 w 246"/>
              <a:gd name="T17" fmla="*/ 2147483647 h 42"/>
              <a:gd name="T18" fmla="*/ 2147483647 w 246"/>
              <a:gd name="T19" fmla="*/ 2147483647 h 42"/>
              <a:gd name="T20" fmla="*/ 2147483647 w 246"/>
              <a:gd name="T21" fmla="*/ 2147483647 h 42"/>
              <a:gd name="T22" fmla="*/ 2147483647 w 246"/>
              <a:gd name="T23" fmla="*/ 2147483647 h 42"/>
              <a:gd name="T24" fmla="*/ 2147483647 w 246"/>
              <a:gd name="T25" fmla="*/ 2147483647 h 42"/>
              <a:gd name="T26" fmla="*/ 2147483647 w 246"/>
              <a:gd name="T27" fmla="*/ 2147483647 h 42"/>
              <a:gd name="T28" fmla="*/ 2147483647 w 246"/>
              <a:gd name="T29" fmla="*/ 2147483647 h 42"/>
              <a:gd name="T30" fmla="*/ 2147483647 w 246"/>
              <a:gd name="T31" fmla="*/ 2147483647 h 42"/>
              <a:gd name="T32" fmla="*/ 2147483647 w 246"/>
              <a:gd name="T33" fmla="*/ 2147483647 h 42"/>
              <a:gd name="T34" fmla="*/ 2147483647 w 246"/>
              <a:gd name="T35" fmla="*/ 2147483647 h 42"/>
              <a:gd name="T36" fmla="*/ 2147483647 w 246"/>
              <a:gd name="T37" fmla="*/ 2147483647 h 42"/>
              <a:gd name="T38" fmla="*/ 2147483647 w 246"/>
              <a:gd name="T39" fmla="*/ 2147483647 h 42"/>
              <a:gd name="T40" fmla="*/ 2147483647 w 246"/>
              <a:gd name="T41" fmla="*/ 2147483647 h 42"/>
              <a:gd name="T42" fmla="*/ 2147483647 w 246"/>
              <a:gd name="T43" fmla="*/ 2147483647 h 42"/>
              <a:gd name="T44" fmla="*/ 2147483647 w 246"/>
              <a:gd name="T45" fmla="*/ 2147483647 h 42"/>
              <a:gd name="T46" fmla="*/ 2147483647 w 246"/>
              <a:gd name="T47" fmla="*/ 2147483647 h 42"/>
              <a:gd name="T48" fmla="*/ 2147483647 w 246"/>
              <a:gd name="T49" fmla="*/ 2147483647 h 42"/>
              <a:gd name="T50" fmla="*/ 2147483647 w 246"/>
              <a:gd name="T51" fmla="*/ 2147483647 h 42"/>
              <a:gd name="T52" fmla="*/ 2147483647 w 246"/>
              <a:gd name="T53" fmla="*/ 2147483647 h 42"/>
              <a:gd name="T54" fmla="*/ 2147483647 w 246"/>
              <a:gd name="T55" fmla="*/ 2147483647 h 42"/>
              <a:gd name="T56" fmla="*/ 2147483647 w 246"/>
              <a:gd name="T57" fmla="*/ 2147483647 h 42"/>
              <a:gd name="T58" fmla="*/ 2147483647 w 246"/>
              <a:gd name="T59" fmla="*/ 2147483647 h 42"/>
              <a:gd name="T60" fmla="*/ 2147483647 w 246"/>
              <a:gd name="T61" fmla="*/ 2147483647 h 42"/>
              <a:gd name="T62" fmla="*/ 2147483647 w 246"/>
              <a:gd name="T63" fmla="*/ 2147483647 h 42"/>
              <a:gd name="T64" fmla="*/ 2147483647 w 246"/>
              <a:gd name="T65" fmla="*/ 0 h 42"/>
              <a:gd name="T66" fmla="*/ 2147483647 w 246"/>
              <a:gd name="T67" fmla="*/ 2147483647 h 42"/>
              <a:gd name="T68" fmla="*/ 2147483647 w 246"/>
              <a:gd name="T69" fmla="*/ 2147483647 h 42"/>
              <a:gd name="T70" fmla="*/ 2147483647 w 246"/>
              <a:gd name="T71" fmla="*/ 2147483647 h 42"/>
              <a:gd name="T72" fmla="*/ 2147483647 w 246"/>
              <a:gd name="T73" fmla="*/ 2147483647 h 42"/>
              <a:gd name="T74" fmla="*/ 2147483647 w 246"/>
              <a:gd name="T75" fmla="*/ 2147483647 h 42"/>
              <a:gd name="T76" fmla="*/ 2147483647 w 246"/>
              <a:gd name="T77" fmla="*/ 2147483647 h 42"/>
              <a:gd name="T78" fmla="*/ 2147483647 w 246"/>
              <a:gd name="T79" fmla="*/ 2147483647 h 42"/>
              <a:gd name="T80" fmla="*/ 2147483647 w 246"/>
              <a:gd name="T81" fmla="*/ 2147483647 h 42"/>
              <a:gd name="T82" fmla="*/ 2147483647 w 246"/>
              <a:gd name="T83" fmla="*/ 2147483647 h 42"/>
              <a:gd name="T84" fmla="*/ 2147483647 w 246"/>
              <a:gd name="T85" fmla="*/ 2147483647 h 42"/>
              <a:gd name="T86" fmla="*/ 2147483647 w 246"/>
              <a:gd name="T87" fmla="*/ 2147483647 h 42"/>
              <a:gd name="T88" fmla="*/ 2147483647 w 246"/>
              <a:gd name="T89" fmla="*/ 2147483647 h 42"/>
              <a:gd name="T90" fmla="*/ 2147483647 w 246"/>
              <a:gd name="T91" fmla="*/ 2147483647 h 42"/>
              <a:gd name="T92" fmla="*/ 0 w 246"/>
              <a:gd name="T93" fmla="*/ 2147483647 h 42"/>
              <a:gd name="T94" fmla="*/ 2147483647 w 246"/>
              <a:gd name="T95" fmla="*/ 2147483647 h 42"/>
              <a:gd name="T96" fmla="*/ 2147483647 w 246"/>
              <a:gd name="T97" fmla="*/ 2147483647 h 42"/>
              <a:gd name="T98" fmla="*/ 2147483647 w 246"/>
              <a:gd name="T99" fmla="*/ 2147483647 h 42"/>
              <a:gd name="T100" fmla="*/ 2147483647 w 246"/>
              <a:gd name="T101" fmla="*/ 2147483647 h 42"/>
              <a:gd name="T102" fmla="*/ 2147483647 w 246"/>
              <a:gd name="T103" fmla="*/ 2147483647 h 42"/>
              <a:gd name="T104" fmla="*/ 2147483647 w 246"/>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6"/>
              <a:gd name="T160" fmla="*/ 0 h 42"/>
              <a:gd name="T161" fmla="*/ 246 w 2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09" name="Freeform 549">
            <a:extLst>
              <a:ext uri="{FF2B5EF4-FFF2-40B4-BE49-F238E27FC236}">
                <a16:creationId xmlns:a16="http://schemas.microsoft.com/office/drawing/2014/main" id="{55677180-18C5-43DC-BA2A-4B0FC77E6EB1}"/>
              </a:ext>
            </a:extLst>
          </p:cNvPr>
          <p:cNvSpPr>
            <a:spLocks/>
          </p:cNvSpPr>
          <p:nvPr>
            <p:custDataLst>
              <p:tags r:id="rId380"/>
            </p:custDataLst>
          </p:nvPr>
        </p:nvSpPr>
        <p:spPr bwMode="auto">
          <a:xfrm>
            <a:off x="5046663" y="1430338"/>
            <a:ext cx="63500" cy="57150"/>
          </a:xfrm>
          <a:custGeom>
            <a:avLst/>
            <a:gdLst>
              <a:gd name="T0" fmla="*/ 2147483647 w 149"/>
              <a:gd name="T1" fmla="*/ 0 h 61"/>
              <a:gd name="T2" fmla="*/ 2147483647 w 149"/>
              <a:gd name="T3" fmla="*/ 2147483647 h 61"/>
              <a:gd name="T4" fmla="*/ 2147483647 w 149"/>
              <a:gd name="T5" fmla="*/ 2147483647 h 61"/>
              <a:gd name="T6" fmla="*/ 2147483647 w 149"/>
              <a:gd name="T7" fmla="*/ 2147483647 h 61"/>
              <a:gd name="T8" fmla="*/ 2147483647 w 149"/>
              <a:gd name="T9" fmla="*/ 2147483647 h 61"/>
              <a:gd name="T10" fmla="*/ 2147483647 w 149"/>
              <a:gd name="T11" fmla="*/ 2147483647 h 61"/>
              <a:gd name="T12" fmla="*/ 2147483647 w 149"/>
              <a:gd name="T13" fmla="*/ 2147483647 h 61"/>
              <a:gd name="T14" fmla="*/ 2147483647 w 149"/>
              <a:gd name="T15" fmla="*/ 2147483647 h 61"/>
              <a:gd name="T16" fmla="*/ 2147483647 w 149"/>
              <a:gd name="T17" fmla="*/ 2147483647 h 61"/>
              <a:gd name="T18" fmla="*/ 2147483647 w 149"/>
              <a:gd name="T19" fmla="*/ 2147483647 h 61"/>
              <a:gd name="T20" fmla="*/ 2147483647 w 149"/>
              <a:gd name="T21" fmla="*/ 2147483647 h 61"/>
              <a:gd name="T22" fmla="*/ 2147483647 w 149"/>
              <a:gd name="T23" fmla="*/ 2147483647 h 61"/>
              <a:gd name="T24" fmla="*/ 2147483647 w 149"/>
              <a:gd name="T25" fmla="*/ 2147483647 h 61"/>
              <a:gd name="T26" fmla="*/ 2147483647 w 149"/>
              <a:gd name="T27" fmla="*/ 2147483647 h 61"/>
              <a:gd name="T28" fmla="*/ 2147483647 w 149"/>
              <a:gd name="T29" fmla="*/ 2147483647 h 61"/>
              <a:gd name="T30" fmla="*/ 2147483647 w 149"/>
              <a:gd name="T31" fmla="*/ 2147483647 h 61"/>
              <a:gd name="T32" fmla="*/ 2147483647 w 149"/>
              <a:gd name="T33" fmla="*/ 2147483647 h 61"/>
              <a:gd name="T34" fmla="*/ 2147483647 w 149"/>
              <a:gd name="T35" fmla="*/ 2147483647 h 61"/>
              <a:gd name="T36" fmla="*/ 2147483647 w 149"/>
              <a:gd name="T37" fmla="*/ 2147483647 h 61"/>
              <a:gd name="T38" fmla="*/ 2147483647 w 149"/>
              <a:gd name="T39" fmla="*/ 2147483647 h 61"/>
              <a:gd name="T40" fmla="*/ 2147483647 w 149"/>
              <a:gd name="T41" fmla="*/ 2147483647 h 61"/>
              <a:gd name="T42" fmla="*/ 2147483647 w 149"/>
              <a:gd name="T43" fmla="*/ 2147483647 h 61"/>
              <a:gd name="T44" fmla="*/ 2147483647 w 149"/>
              <a:gd name="T45" fmla="*/ 2147483647 h 61"/>
              <a:gd name="T46" fmla="*/ 2147483647 w 149"/>
              <a:gd name="T47" fmla="*/ 2147483647 h 61"/>
              <a:gd name="T48" fmla="*/ 2147483647 w 149"/>
              <a:gd name="T49" fmla="*/ 2147483647 h 61"/>
              <a:gd name="T50" fmla="*/ 2147483647 w 149"/>
              <a:gd name="T51" fmla="*/ 2147483647 h 61"/>
              <a:gd name="T52" fmla="*/ 2147483647 w 149"/>
              <a:gd name="T53" fmla="*/ 2147483647 h 61"/>
              <a:gd name="T54" fmla="*/ 2147483647 w 149"/>
              <a:gd name="T55" fmla="*/ 2147483647 h 61"/>
              <a:gd name="T56" fmla="*/ 2147483647 w 149"/>
              <a:gd name="T57" fmla="*/ 2147483647 h 61"/>
              <a:gd name="T58" fmla="*/ 2147483647 w 149"/>
              <a:gd name="T59" fmla="*/ 2147483647 h 61"/>
              <a:gd name="T60" fmla="*/ 2147483647 w 149"/>
              <a:gd name="T61" fmla="*/ 2147483647 h 61"/>
              <a:gd name="T62" fmla="*/ 2147483647 w 149"/>
              <a:gd name="T63" fmla="*/ 2147483647 h 61"/>
              <a:gd name="T64" fmla="*/ 0 w 149"/>
              <a:gd name="T65" fmla="*/ 2147483647 h 61"/>
              <a:gd name="T66" fmla="*/ 0 w 149"/>
              <a:gd name="T67" fmla="*/ 2147483647 h 61"/>
              <a:gd name="T68" fmla="*/ 2147483647 w 149"/>
              <a:gd name="T69" fmla="*/ 2147483647 h 61"/>
              <a:gd name="T70" fmla="*/ 2147483647 w 149"/>
              <a:gd name="T71" fmla="*/ 2147483647 h 61"/>
              <a:gd name="T72" fmla="*/ 2147483647 w 149"/>
              <a:gd name="T73" fmla="*/ 2147483647 h 61"/>
              <a:gd name="T74" fmla="*/ 2147483647 w 149"/>
              <a:gd name="T75" fmla="*/ 2147483647 h 61"/>
              <a:gd name="T76" fmla="*/ 2147483647 w 149"/>
              <a:gd name="T77" fmla="*/ 2147483647 h 61"/>
              <a:gd name="T78" fmla="*/ 2147483647 w 149"/>
              <a:gd name="T79" fmla="*/ 2147483647 h 61"/>
              <a:gd name="T80" fmla="*/ 2147483647 w 149"/>
              <a:gd name="T81" fmla="*/ 2147483647 h 61"/>
              <a:gd name="T82" fmla="*/ 2147483647 w 149"/>
              <a:gd name="T83" fmla="*/ 2147483647 h 61"/>
              <a:gd name="T84" fmla="*/ 2147483647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61"/>
              <a:gd name="T131" fmla="*/ 149 w 149"/>
              <a:gd name="T132" fmla="*/ 61 h 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910" name="Freeform 550">
            <a:extLst>
              <a:ext uri="{FF2B5EF4-FFF2-40B4-BE49-F238E27FC236}">
                <a16:creationId xmlns:a16="http://schemas.microsoft.com/office/drawing/2014/main" id="{70934864-D865-46A9-802D-B184F9BEDFD0}"/>
              </a:ext>
            </a:extLst>
          </p:cNvPr>
          <p:cNvSpPr>
            <a:spLocks/>
          </p:cNvSpPr>
          <p:nvPr>
            <p:custDataLst>
              <p:tags r:id="rId381"/>
            </p:custDataLst>
          </p:nvPr>
        </p:nvSpPr>
        <p:spPr bwMode="auto">
          <a:xfrm>
            <a:off x="5083175" y="1438275"/>
            <a:ext cx="130175" cy="57150"/>
          </a:xfrm>
          <a:custGeom>
            <a:avLst/>
            <a:gdLst>
              <a:gd name="T0" fmla="*/ 2147483647 w 299"/>
              <a:gd name="T1" fmla="*/ 2147483647 h 74"/>
              <a:gd name="T2" fmla="*/ 2147483647 w 299"/>
              <a:gd name="T3" fmla="*/ 2147483647 h 74"/>
              <a:gd name="T4" fmla="*/ 2147483647 w 299"/>
              <a:gd name="T5" fmla="*/ 2147483647 h 74"/>
              <a:gd name="T6" fmla="*/ 2147483647 w 299"/>
              <a:gd name="T7" fmla="*/ 2147483647 h 74"/>
              <a:gd name="T8" fmla="*/ 2147483647 w 299"/>
              <a:gd name="T9" fmla="*/ 2147483647 h 74"/>
              <a:gd name="T10" fmla="*/ 2147483647 w 299"/>
              <a:gd name="T11" fmla="*/ 2147483647 h 74"/>
              <a:gd name="T12" fmla="*/ 2147483647 w 299"/>
              <a:gd name="T13" fmla="*/ 2147483647 h 74"/>
              <a:gd name="T14" fmla="*/ 2147483647 w 299"/>
              <a:gd name="T15" fmla="*/ 2147483647 h 74"/>
              <a:gd name="T16" fmla="*/ 2147483647 w 299"/>
              <a:gd name="T17" fmla="*/ 2147483647 h 74"/>
              <a:gd name="T18" fmla="*/ 2147483647 w 299"/>
              <a:gd name="T19" fmla="*/ 2147483647 h 74"/>
              <a:gd name="T20" fmla="*/ 2147483647 w 299"/>
              <a:gd name="T21" fmla="*/ 2147483647 h 74"/>
              <a:gd name="T22" fmla="*/ 2147483647 w 299"/>
              <a:gd name="T23" fmla="*/ 2147483647 h 74"/>
              <a:gd name="T24" fmla="*/ 2147483647 w 299"/>
              <a:gd name="T25" fmla="*/ 2147483647 h 74"/>
              <a:gd name="T26" fmla="*/ 2147483647 w 299"/>
              <a:gd name="T27" fmla="*/ 2147483647 h 74"/>
              <a:gd name="T28" fmla="*/ 2147483647 w 299"/>
              <a:gd name="T29" fmla="*/ 2147483647 h 74"/>
              <a:gd name="T30" fmla="*/ 2147483647 w 299"/>
              <a:gd name="T31" fmla="*/ 2147483647 h 74"/>
              <a:gd name="T32" fmla="*/ 2147483647 w 299"/>
              <a:gd name="T33" fmla="*/ 2147483647 h 74"/>
              <a:gd name="T34" fmla="*/ 2147483647 w 299"/>
              <a:gd name="T35" fmla="*/ 2147483647 h 74"/>
              <a:gd name="T36" fmla="*/ 2147483647 w 299"/>
              <a:gd name="T37" fmla="*/ 2147483647 h 74"/>
              <a:gd name="T38" fmla="*/ 2147483647 w 299"/>
              <a:gd name="T39" fmla="*/ 2147483647 h 74"/>
              <a:gd name="T40" fmla="*/ 2147483647 w 299"/>
              <a:gd name="T41" fmla="*/ 2147483647 h 74"/>
              <a:gd name="T42" fmla="*/ 2147483647 w 299"/>
              <a:gd name="T43" fmla="*/ 2147483647 h 74"/>
              <a:gd name="T44" fmla="*/ 2147483647 w 299"/>
              <a:gd name="T45" fmla="*/ 0 h 74"/>
              <a:gd name="T46" fmla="*/ 2147483647 w 299"/>
              <a:gd name="T47" fmla="*/ 2147483647 h 74"/>
              <a:gd name="T48" fmla="*/ 2147483647 w 299"/>
              <a:gd name="T49" fmla="*/ 2147483647 h 74"/>
              <a:gd name="T50" fmla="*/ 2147483647 w 299"/>
              <a:gd name="T51" fmla="*/ 2147483647 h 74"/>
              <a:gd name="T52" fmla="*/ 2147483647 w 299"/>
              <a:gd name="T53" fmla="*/ 2147483647 h 74"/>
              <a:gd name="T54" fmla="*/ 2147483647 w 299"/>
              <a:gd name="T55" fmla="*/ 2147483647 h 74"/>
              <a:gd name="T56" fmla="*/ 2147483647 w 299"/>
              <a:gd name="T57" fmla="*/ 2147483647 h 74"/>
              <a:gd name="T58" fmla="*/ 2147483647 w 299"/>
              <a:gd name="T59" fmla="*/ 2147483647 h 74"/>
              <a:gd name="T60" fmla="*/ 2147483647 w 299"/>
              <a:gd name="T61" fmla="*/ 2147483647 h 74"/>
              <a:gd name="T62" fmla="*/ 2147483647 w 299"/>
              <a:gd name="T63" fmla="*/ 2147483647 h 74"/>
              <a:gd name="T64" fmla="*/ 2147483647 w 299"/>
              <a:gd name="T65" fmla="*/ 2147483647 h 74"/>
              <a:gd name="T66" fmla="*/ 2147483647 w 299"/>
              <a:gd name="T67" fmla="*/ 2147483647 h 74"/>
              <a:gd name="T68" fmla="*/ 2147483647 w 299"/>
              <a:gd name="T69" fmla="*/ 2147483647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9"/>
              <a:gd name="T106" fmla="*/ 0 h 74"/>
              <a:gd name="T107" fmla="*/ 299 w 299"/>
              <a:gd name="T108" fmla="*/ 74 h 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22911" name="Group 2">
            <a:extLst>
              <a:ext uri="{FF2B5EF4-FFF2-40B4-BE49-F238E27FC236}">
                <a16:creationId xmlns:a16="http://schemas.microsoft.com/office/drawing/2014/main" id="{6F21A3F8-2BAB-497C-B8E2-962E90C98FF2}"/>
              </a:ext>
            </a:extLst>
          </p:cNvPr>
          <p:cNvGrpSpPr>
            <a:grpSpLocks/>
          </p:cNvGrpSpPr>
          <p:nvPr/>
        </p:nvGrpSpPr>
        <p:grpSpPr bwMode="auto">
          <a:xfrm>
            <a:off x="419100" y="5480050"/>
            <a:ext cx="1619250" cy="254000"/>
            <a:chOff x="418857" y="5656669"/>
            <a:chExt cx="1618355" cy="255325"/>
          </a:xfrm>
        </p:grpSpPr>
        <p:sp>
          <p:nvSpPr>
            <p:cNvPr id="2" name="Rectangle 1">
              <a:extLst>
                <a:ext uri="{FF2B5EF4-FFF2-40B4-BE49-F238E27FC236}">
                  <a16:creationId xmlns:a16="http://schemas.microsoft.com/office/drawing/2014/main" id="{391D8618-6EB9-443A-B6C2-E52FBA4D0371}"/>
                </a:ext>
              </a:extLst>
            </p:cNvPr>
            <p:cNvSpPr/>
            <p:nvPr/>
          </p:nvSpPr>
          <p:spPr>
            <a:xfrm>
              <a:off x="418857" y="5747629"/>
              <a:ext cx="82504" cy="71810"/>
            </a:xfrm>
            <a:prstGeom prst="rect">
              <a:avLst/>
            </a:prstGeom>
            <a:solidFill>
              <a:srgbClr val="336699"/>
            </a:solidFill>
            <a:ln w="3175"/>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nchor="ctr"/>
            <a:lstStyle/>
            <a:p>
              <a:pPr algn="ctr">
                <a:defRPr/>
              </a:pPr>
              <a:endParaRPr lang="en-GB" sz="1000">
                <a:solidFill>
                  <a:prstClr val="black"/>
                </a:solidFill>
                <a:latin typeface="Arial" pitchFamily="34" charset="0"/>
                <a:cs typeface="Arial" pitchFamily="34" charset="0"/>
              </a:endParaRPr>
            </a:p>
          </p:txBody>
        </p:sp>
        <p:sp>
          <p:nvSpPr>
            <p:cNvPr id="45440" name="TextBox 2">
              <a:extLst>
                <a:ext uri="{FF2B5EF4-FFF2-40B4-BE49-F238E27FC236}">
                  <a16:creationId xmlns:a16="http://schemas.microsoft.com/office/drawing/2014/main" id="{A4C39839-D1E9-49DB-BBAB-BE3C0523C96D}"/>
                </a:ext>
              </a:extLst>
            </p:cNvPr>
            <p:cNvSpPr txBox="1">
              <a:spLocks noChangeArrowheads="1"/>
            </p:cNvSpPr>
            <p:nvPr/>
          </p:nvSpPr>
          <p:spPr bwMode="auto">
            <a:xfrm>
              <a:off x="502948" y="5656669"/>
              <a:ext cx="1534264" cy="255325"/>
            </a:xfrm>
            <a:prstGeom prst="rect">
              <a:avLst/>
            </a:prstGeom>
            <a:noFill/>
            <a:ln>
              <a:noFill/>
            </a:ln>
          </p:spPr>
          <p:txBody>
            <a:bodyPr wrap="none" lIns="91434" tIns="45717" rIns="91434" bIns="45717">
              <a:spAutoFit/>
            </a:bodyPr>
            <a:lstStyle>
              <a:lvl1pPr eaLnBrk="0" hangingPunct="0">
                <a:defRPr sz="3600" b="1">
                  <a:solidFill>
                    <a:schemeClr val="accent2"/>
                  </a:solidFill>
                  <a:latin typeface="Times New Roman" pitchFamily="18" charset="0"/>
                </a:defRPr>
              </a:lvl1pPr>
              <a:lvl2pPr marL="742950" indent="-285750" eaLnBrk="0" hangingPunct="0">
                <a:defRPr sz="3600" b="1">
                  <a:solidFill>
                    <a:schemeClr val="accent2"/>
                  </a:solidFill>
                  <a:latin typeface="Times New Roman" pitchFamily="18" charset="0"/>
                </a:defRPr>
              </a:lvl2pPr>
              <a:lvl3pPr marL="1143000" indent="-228600" eaLnBrk="0" hangingPunct="0">
                <a:defRPr sz="3600" b="1">
                  <a:solidFill>
                    <a:schemeClr val="accent2"/>
                  </a:solidFill>
                  <a:latin typeface="Times New Roman" pitchFamily="18" charset="0"/>
                </a:defRPr>
              </a:lvl3pPr>
              <a:lvl4pPr marL="1600200" indent="-228600" eaLnBrk="0" hangingPunct="0">
                <a:defRPr sz="3600" b="1">
                  <a:solidFill>
                    <a:schemeClr val="accent2"/>
                  </a:solidFill>
                  <a:latin typeface="Times New Roman" pitchFamily="18" charset="0"/>
                </a:defRPr>
              </a:lvl4pPr>
              <a:lvl5pPr marL="2057400" indent="-228600" eaLnBrk="0" hangingPunct="0">
                <a:defRPr sz="3600" b="1">
                  <a:solidFill>
                    <a:schemeClr val="accent2"/>
                  </a:solidFill>
                  <a:latin typeface="Times New Roman" pitchFamily="18" charset="0"/>
                </a:defRPr>
              </a:lvl5pPr>
              <a:lvl6pPr marL="2514600" indent="-228600" eaLnBrk="0" fontAlgn="base" hangingPunct="0">
                <a:spcBef>
                  <a:spcPct val="0"/>
                </a:spcBef>
                <a:spcAft>
                  <a:spcPct val="0"/>
                </a:spcAft>
                <a:defRPr sz="3600" b="1">
                  <a:solidFill>
                    <a:schemeClr val="accent2"/>
                  </a:solidFill>
                  <a:latin typeface="Times New Roman" pitchFamily="18" charset="0"/>
                </a:defRPr>
              </a:lvl6pPr>
              <a:lvl7pPr marL="2971800" indent="-228600" eaLnBrk="0" fontAlgn="base" hangingPunct="0">
                <a:spcBef>
                  <a:spcPct val="0"/>
                </a:spcBef>
                <a:spcAft>
                  <a:spcPct val="0"/>
                </a:spcAft>
                <a:defRPr sz="3600" b="1">
                  <a:solidFill>
                    <a:schemeClr val="accent2"/>
                  </a:solidFill>
                  <a:latin typeface="Times New Roman" pitchFamily="18" charset="0"/>
                </a:defRPr>
              </a:lvl7pPr>
              <a:lvl8pPr marL="3429000" indent="-228600" eaLnBrk="0" fontAlgn="base" hangingPunct="0">
                <a:spcBef>
                  <a:spcPct val="0"/>
                </a:spcBef>
                <a:spcAft>
                  <a:spcPct val="0"/>
                </a:spcAft>
                <a:defRPr sz="3600" b="1">
                  <a:solidFill>
                    <a:schemeClr val="accent2"/>
                  </a:solidFill>
                  <a:latin typeface="Times New Roman" pitchFamily="18" charset="0"/>
                </a:defRPr>
              </a:lvl8pPr>
              <a:lvl9pPr marL="3886200" indent="-228600" eaLnBrk="0" fontAlgn="base" hangingPunct="0">
                <a:spcBef>
                  <a:spcPct val="0"/>
                </a:spcBef>
                <a:spcAft>
                  <a:spcPct val="0"/>
                </a:spcAft>
                <a:defRPr sz="3600" b="1">
                  <a:solidFill>
                    <a:schemeClr val="accent2"/>
                  </a:solidFill>
                  <a:latin typeface="Times New Roman" pitchFamily="18" charset="0"/>
                </a:defRPr>
              </a:lvl9pPr>
            </a:lstStyle>
            <a:p>
              <a:pPr eaLnBrk="1" hangingPunct="1">
                <a:defRPr/>
              </a:pPr>
              <a:r>
                <a:rPr lang="en-GB" sz="1050" b="0" dirty="0">
                  <a:solidFill>
                    <a:prstClr val="black"/>
                  </a:solidFill>
                  <a:latin typeface="Arial" pitchFamily="34" charset="0"/>
                  <a:cs typeface="Arial" pitchFamily="34" charset="0"/>
                </a:rPr>
                <a:t>ILAC MRA Signatories</a:t>
              </a:r>
            </a:p>
          </p:txBody>
        </p:sp>
      </p:grpSp>
      <p:grpSp>
        <p:nvGrpSpPr>
          <p:cNvPr id="22912" name="Group 3">
            <a:extLst>
              <a:ext uri="{FF2B5EF4-FFF2-40B4-BE49-F238E27FC236}">
                <a16:creationId xmlns:a16="http://schemas.microsoft.com/office/drawing/2014/main" id="{456FEC03-EF95-4E90-B780-A8F96900D90B}"/>
              </a:ext>
            </a:extLst>
          </p:cNvPr>
          <p:cNvGrpSpPr>
            <a:grpSpLocks/>
          </p:cNvGrpSpPr>
          <p:nvPr/>
        </p:nvGrpSpPr>
        <p:grpSpPr bwMode="auto">
          <a:xfrm>
            <a:off x="419100" y="5719763"/>
            <a:ext cx="1790700" cy="254000"/>
            <a:chOff x="418857" y="5808116"/>
            <a:chExt cx="1789195" cy="253730"/>
          </a:xfrm>
        </p:grpSpPr>
        <p:sp>
          <p:nvSpPr>
            <p:cNvPr id="556" name="Rectangle 555">
              <a:extLst>
                <a:ext uri="{FF2B5EF4-FFF2-40B4-BE49-F238E27FC236}">
                  <a16:creationId xmlns:a16="http://schemas.microsoft.com/office/drawing/2014/main" id="{DD7492DD-E870-4D72-BE80-A93EA936976A}"/>
                </a:ext>
              </a:extLst>
            </p:cNvPr>
            <p:cNvSpPr/>
            <p:nvPr/>
          </p:nvSpPr>
          <p:spPr>
            <a:xfrm>
              <a:off x="418857" y="5898507"/>
              <a:ext cx="82481" cy="72947"/>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nchor="ctr"/>
            <a:lstStyle/>
            <a:p>
              <a:pPr algn="ctr">
                <a:defRPr/>
              </a:pPr>
              <a:endParaRPr lang="en-GB" sz="1000">
                <a:solidFill>
                  <a:prstClr val="black"/>
                </a:solidFill>
                <a:latin typeface="Arial" pitchFamily="34" charset="0"/>
                <a:cs typeface="Arial" pitchFamily="34" charset="0"/>
              </a:endParaRPr>
            </a:p>
          </p:txBody>
        </p:sp>
        <p:sp>
          <p:nvSpPr>
            <p:cNvPr id="45442" name="TextBox 556">
              <a:extLst>
                <a:ext uri="{FF2B5EF4-FFF2-40B4-BE49-F238E27FC236}">
                  <a16:creationId xmlns:a16="http://schemas.microsoft.com/office/drawing/2014/main" id="{3241057C-AE3B-4792-9860-649F2BDFABBB}"/>
                </a:ext>
              </a:extLst>
            </p:cNvPr>
            <p:cNvSpPr txBox="1">
              <a:spLocks noChangeArrowheads="1"/>
            </p:cNvSpPr>
            <p:nvPr/>
          </p:nvSpPr>
          <p:spPr bwMode="auto">
            <a:xfrm>
              <a:off x="502924" y="5808116"/>
              <a:ext cx="1705128" cy="253730"/>
            </a:xfrm>
            <a:prstGeom prst="rect">
              <a:avLst/>
            </a:prstGeom>
            <a:noFill/>
            <a:ln>
              <a:noFill/>
            </a:ln>
          </p:spPr>
          <p:txBody>
            <a:bodyPr wrap="none" lIns="91434" tIns="45717" rIns="91434" bIns="45717">
              <a:spAutoFit/>
            </a:bodyPr>
            <a:lstStyle>
              <a:lvl1pPr eaLnBrk="0" hangingPunct="0">
                <a:defRPr sz="3600" b="1">
                  <a:solidFill>
                    <a:schemeClr val="accent2"/>
                  </a:solidFill>
                  <a:latin typeface="Times New Roman" pitchFamily="18" charset="0"/>
                </a:defRPr>
              </a:lvl1pPr>
              <a:lvl2pPr marL="742950" indent="-285750" eaLnBrk="0" hangingPunct="0">
                <a:defRPr sz="3600" b="1">
                  <a:solidFill>
                    <a:schemeClr val="accent2"/>
                  </a:solidFill>
                  <a:latin typeface="Times New Roman" pitchFamily="18" charset="0"/>
                </a:defRPr>
              </a:lvl2pPr>
              <a:lvl3pPr marL="1143000" indent="-228600" eaLnBrk="0" hangingPunct="0">
                <a:defRPr sz="3600" b="1">
                  <a:solidFill>
                    <a:schemeClr val="accent2"/>
                  </a:solidFill>
                  <a:latin typeface="Times New Roman" pitchFamily="18" charset="0"/>
                </a:defRPr>
              </a:lvl3pPr>
              <a:lvl4pPr marL="1600200" indent="-228600" eaLnBrk="0" hangingPunct="0">
                <a:defRPr sz="3600" b="1">
                  <a:solidFill>
                    <a:schemeClr val="accent2"/>
                  </a:solidFill>
                  <a:latin typeface="Times New Roman" pitchFamily="18" charset="0"/>
                </a:defRPr>
              </a:lvl4pPr>
              <a:lvl5pPr marL="2057400" indent="-228600" eaLnBrk="0" hangingPunct="0">
                <a:defRPr sz="3600" b="1">
                  <a:solidFill>
                    <a:schemeClr val="accent2"/>
                  </a:solidFill>
                  <a:latin typeface="Times New Roman" pitchFamily="18" charset="0"/>
                </a:defRPr>
              </a:lvl5pPr>
              <a:lvl6pPr marL="2514600" indent="-228600" eaLnBrk="0" fontAlgn="base" hangingPunct="0">
                <a:spcBef>
                  <a:spcPct val="0"/>
                </a:spcBef>
                <a:spcAft>
                  <a:spcPct val="0"/>
                </a:spcAft>
                <a:defRPr sz="3600" b="1">
                  <a:solidFill>
                    <a:schemeClr val="accent2"/>
                  </a:solidFill>
                  <a:latin typeface="Times New Roman" pitchFamily="18" charset="0"/>
                </a:defRPr>
              </a:lvl6pPr>
              <a:lvl7pPr marL="2971800" indent="-228600" eaLnBrk="0" fontAlgn="base" hangingPunct="0">
                <a:spcBef>
                  <a:spcPct val="0"/>
                </a:spcBef>
                <a:spcAft>
                  <a:spcPct val="0"/>
                </a:spcAft>
                <a:defRPr sz="3600" b="1">
                  <a:solidFill>
                    <a:schemeClr val="accent2"/>
                  </a:solidFill>
                  <a:latin typeface="Times New Roman" pitchFamily="18" charset="0"/>
                </a:defRPr>
              </a:lvl7pPr>
              <a:lvl8pPr marL="3429000" indent="-228600" eaLnBrk="0" fontAlgn="base" hangingPunct="0">
                <a:spcBef>
                  <a:spcPct val="0"/>
                </a:spcBef>
                <a:spcAft>
                  <a:spcPct val="0"/>
                </a:spcAft>
                <a:defRPr sz="3600" b="1">
                  <a:solidFill>
                    <a:schemeClr val="accent2"/>
                  </a:solidFill>
                  <a:latin typeface="Times New Roman" pitchFamily="18" charset="0"/>
                </a:defRPr>
              </a:lvl8pPr>
              <a:lvl9pPr marL="3886200" indent="-228600" eaLnBrk="0" fontAlgn="base" hangingPunct="0">
                <a:spcBef>
                  <a:spcPct val="0"/>
                </a:spcBef>
                <a:spcAft>
                  <a:spcPct val="0"/>
                </a:spcAft>
                <a:defRPr sz="3600" b="1">
                  <a:solidFill>
                    <a:schemeClr val="accent2"/>
                  </a:solidFill>
                  <a:latin typeface="Times New Roman" pitchFamily="18" charset="0"/>
                </a:defRPr>
              </a:lvl9pPr>
            </a:lstStyle>
            <a:p>
              <a:pPr eaLnBrk="1" hangingPunct="1">
                <a:defRPr/>
              </a:pPr>
              <a:r>
                <a:rPr lang="en-GB" sz="1050" b="0" dirty="0">
                  <a:solidFill>
                    <a:prstClr val="black"/>
                  </a:solidFill>
                  <a:latin typeface="Arial" pitchFamily="34" charset="0"/>
                  <a:cs typeface="Arial" pitchFamily="34" charset="0"/>
                </a:rPr>
                <a:t>ILAC Associate Members</a:t>
              </a:r>
            </a:p>
          </p:txBody>
        </p:sp>
      </p:grpSp>
      <p:grpSp>
        <p:nvGrpSpPr>
          <p:cNvPr id="22913" name="Group 4">
            <a:extLst>
              <a:ext uri="{FF2B5EF4-FFF2-40B4-BE49-F238E27FC236}">
                <a16:creationId xmlns:a16="http://schemas.microsoft.com/office/drawing/2014/main" id="{CA56EC89-FBC2-4759-9720-FD284385442C}"/>
              </a:ext>
            </a:extLst>
          </p:cNvPr>
          <p:cNvGrpSpPr>
            <a:grpSpLocks/>
          </p:cNvGrpSpPr>
          <p:nvPr/>
        </p:nvGrpSpPr>
        <p:grpSpPr bwMode="auto">
          <a:xfrm>
            <a:off x="431800" y="5910263"/>
            <a:ext cx="1624013" cy="254000"/>
            <a:chOff x="418857" y="5960992"/>
            <a:chExt cx="1623908" cy="253730"/>
          </a:xfrm>
        </p:grpSpPr>
        <p:sp>
          <p:nvSpPr>
            <p:cNvPr id="558" name="Rectangle 557">
              <a:extLst>
                <a:ext uri="{FF2B5EF4-FFF2-40B4-BE49-F238E27FC236}">
                  <a16:creationId xmlns:a16="http://schemas.microsoft.com/office/drawing/2014/main" id="{1B6FAF23-E20E-4173-AB2E-241061FB7A71}"/>
                </a:ext>
              </a:extLst>
            </p:cNvPr>
            <p:cNvSpPr/>
            <p:nvPr/>
          </p:nvSpPr>
          <p:spPr>
            <a:xfrm>
              <a:off x="418857" y="6051383"/>
              <a:ext cx="82545" cy="72947"/>
            </a:xfrm>
            <a:prstGeom prst="rect">
              <a:avLst/>
            </a:prstGeom>
            <a:solidFill>
              <a:srgbClr val="FFFF99"/>
            </a:solidFill>
            <a:ln w="3175"/>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nchor="ctr"/>
            <a:lstStyle/>
            <a:p>
              <a:pPr algn="ctr">
                <a:defRPr/>
              </a:pPr>
              <a:endParaRPr lang="en-GB" sz="1000">
                <a:solidFill>
                  <a:prstClr val="black"/>
                </a:solidFill>
                <a:latin typeface="Arial" pitchFamily="34" charset="0"/>
                <a:cs typeface="Arial" pitchFamily="34" charset="0"/>
              </a:endParaRPr>
            </a:p>
          </p:txBody>
        </p:sp>
        <p:sp>
          <p:nvSpPr>
            <p:cNvPr id="45444" name="TextBox 558">
              <a:extLst>
                <a:ext uri="{FF2B5EF4-FFF2-40B4-BE49-F238E27FC236}">
                  <a16:creationId xmlns:a16="http://schemas.microsoft.com/office/drawing/2014/main" id="{949DDFEF-2B51-4CDC-9CC7-93E25AD5E675}"/>
                </a:ext>
              </a:extLst>
            </p:cNvPr>
            <p:cNvSpPr txBox="1">
              <a:spLocks noChangeArrowheads="1"/>
            </p:cNvSpPr>
            <p:nvPr/>
          </p:nvSpPr>
          <p:spPr bwMode="auto">
            <a:xfrm>
              <a:off x="479178" y="5960992"/>
              <a:ext cx="1563587" cy="253730"/>
            </a:xfrm>
            <a:prstGeom prst="rect">
              <a:avLst/>
            </a:prstGeom>
            <a:noFill/>
            <a:ln>
              <a:noFill/>
            </a:ln>
          </p:spPr>
          <p:txBody>
            <a:bodyPr wrap="none" lIns="91434" tIns="45717" rIns="91434" bIns="45717">
              <a:spAutoFit/>
            </a:bodyPr>
            <a:lstStyle>
              <a:lvl1pPr eaLnBrk="0" hangingPunct="0">
                <a:defRPr sz="3600" b="1">
                  <a:solidFill>
                    <a:schemeClr val="accent2"/>
                  </a:solidFill>
                  <a:latin typeface="Times New Roman" pitchFamily="18" charset="0"/>
                </a:defRPr>
              </a:lvl1pPr>
              <a:lvl2pPr marL="742950" indent="-285750" eaLnBrk="0" hangingPunct="0">
                <a:defRPr sz="3600" b="1">
                  <a:solidFill>
                    <a:schemeClr val="accent2"/>
                  </a:solidFill>
                  <a:latin typeface="Times New Roman" pitchFamily="18" charset="0"/>
                </a:defRPr>
              </a:lvl2pPr>
              <a:lvl3pPr marL="1143000" indent="-228600" eaLnBrk="0" hangingPunct="0">
                <a:defRPr sz="3600" b="1">
                  <a:solidFill>
                    <a:schemeClr val="accent2"/>
                  </a:solidFill>
                  <a:latin typeface="Times New Roman" pitchFamily="18" charset="0"/>
                </a:defRPr>
              </a:lvl3pPr>
              <a:lvl4pPr marL="1600200" indent="-228600" eaLnBrk="0" hangingPunct="0">
                <a:defRPr sz="3600" b="1">
                  <a:solidFill>
                    <a:schemeClr val="accent2"/>
                  </a:solidFill>
                  <a:latin typeface="Times New Roman" pitchFamily="18" charset="0"/>
                </a:defRPr>
              </a:lvl4pPr>
              <a:lvl5pPr marL="2057400" indent="-228600" eaLnBrk="0" hangingPunct="0">
                <a:defRPr sz="3600" b="1">
                  <a:solidFill>
                    <a:schemeClr val="accent2"/>
                  </a:solidFill>
                  <a:latin typeface="Times New Roman" pitchFamily="18" charset="0"/>
                </a:defRPr>
              </a:lvl5pPr>
              <a:lvl6pPr marL="2514600" indent="-228600" eaLnBrk="0" fontAlgn="base" hangingPunct="0">
                <a:spcBef>
                  <a:spcPct val="0"/>
                </a:spcBef>
                <a:spcAft>
                  <a:spcPct val="0"/>
                </a:spcAft>
                <a:defRPr sz="3600" b="1">
                  <a:solidFill>
                    <a:schemeClr val="accent2"/>
                  </a:solidFill>
                  <a:latin typeface="Times New Roman" pitchFamily="18" charset="0"/>
                </a:defRPr>
              </a:lvl6pPr>
              <a:lvl7pPr marL="2971800" indent="-228600" eaLnBrk="0" fontAlgn="base" hangingPunct="0">
                <a:spcBef>
                  <a:spcPct val="0"/>
                </a:spcBef>
                <a:spcAft>
                  <a:spcPct val="0"/>
                </a:spcAft>
                <a:defRPr sz="3600" b="1">
                  <a:solidFill>
                    <a:schemeClr val="accent2"/>
                  </a:solidFill>
                  <a:latin typeface="Times New Roman" pitchFamily="18" charset="0"/>
                </a:defRPr>
              </a:lvl7pPr>
              <a:lvl8pPr marL="3429000" indent="-228600" eaLnBrk="0" fontAlgn="base" hangingPunct="0">
                <a:spcBef>
                  <a:spcPct val="0"/>
                </a:spcBef>
                <a:spcAft>
                  <a:spcPct val="0"/>
                </a:spcAft>
                <a:defRPr sz="3600" b="1">
                  <a:solidFill>
                    <a:schemeClr val="accent2"/>
                  </a:solidFill>
                  <a:latin typeface="Times New Roman" pitchFamily="18" charset="0"/>
                </a:defRPr>
              </a:lvl8pPr>
              <a:lvl9pPr marL="3886200" indent="-228600" eaLnBrk="0" fontAlgn="base" hangingPunct="0">
                <a:spcBef>
                  <a:spcPct val="0"/>
                </a:spcBef>
                <a:spcAft>
                  <a:spcPct val="0"/>
                </a:spcAft>
                <a:defRPr sz="3600" b="1">
                  <a:solidFill>
                    <a:schemeClr val="accent2"/>
                  </a:solidFill>
                  <a:latin typeface="Times New Roman" pitchFamily="18" charset="0"/>
                </a:defRPr>
              </a:lvl9pPr>
            </a:lstStyle>
            <a:p>
              <a:pPr eaLnBrk="1" hangingPunct="1">
                <a:defRPr/>
              </a:pPr>
              <a:r>
                <a:rPr lang="en-GB" sz="1050" b="0" dirty="0">
                  <a:solidFill>
                    <a:prstClr val="black"/>
                  </a:solidFill>
                  <a:latin typeface="Arial" pitchFamily="34" charset="0"/>
                  <a:cs typeface="Arial" pitchFamily="34" charset="0"/>
                </a:rPr>
                <a:t>ILAC Affiliate Members</a:t>
              </a:r>
            </a:p>
          </p:txBody>
        </p:sp>
      </p:grpSp>
      <p:sp>
        <p:nvSpPr>
          <p:cNvPr id="22914" name="Title 1">
            <a:extLst>
              <a:ext uri="{FF2B5EF4-FFF2-40B4-BE49-F238E27FC236}">
                <a16:creationId xmlns:a16="http://schemas.microsoft.com/office/drawing/2014/main" id="{FF1BFBB1-9F53-4EB1-BE9B-1539C4A2CB03}"/>
              </a:ext>
            </a:extLst>
          </p:cNvPr>
          <p:cNvSpPr txBox="1">
            <a:spLocks/>
          </p:cNvSpPr>
          <p:nvPr/>
        </p:nvSpPr>
        <p:spPr bwMode="auto">
          <a:xfrm>
            <a:off x="457200" y="274638"/>
            <a:ext cx="8362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600">
                <a:solidFill>
                  <a:srgbClr val="0000CC"/>
                </a:solidFill>
                <a:latin typeface="Arial Black" panose="020B0A04020102020204" pitchFamily="34" charset="0"/>
                <a:cs typeface="Arial" panose="020B0604020202020204" pitchFamily="34" charset="0"/>
              </a:rPr>
              <a:t>Coverage of the ILAC MRA </a:t>
            </a:r>
            <a:r>
              <a:rPr lang="en-GB" altLang="en-US" sz="1100">
                <a:solidFill>
                  <a:srgbClr val="0000CC"/>
                </a:solidFill>
                <a:latin typeface="Arial Black" panose="020B0A04020102020204" pitchFamily="34" charset="0"/>
                <a:cs typeface="Arial" panose="020B0604020202020204" pitchFamily="34" charset="0"/>
              </a:rPr>
              <a:t>(September 2013)</a:t>
            </a:r>
            <a:endParaRPr lang="en-GB" altLang="en-US" sz="3600">
              <a:solidFill>
                <a:srgbClr val="0000CC"/>
              </a:solidFill>
              <a:latin typeface="Arial Black" panose="020B0A04020102020204" pitchFamily="34" charset="0"/>
              <a:cs typeface="Arial" panose="020B0604020202020204" pitchFamily="34" charset="0"/>
            </a:endParaRPr>
          </a:p>
        </p:txBody>
      </p:sp>
      <p:pic>
        <p:nvPicPr>
          <p:cNvPr id="22915" name="Picture 19">
            <a:extLst>
              <a:ext uri="{FF2B5EF4-FFF2-40B4-BE49-F238E27FC236}">
                <a16:creationId xmlns:a16="http://schemas.microsoft.com/office/drawing/2014/main" id="{E7508C06-DB71-4529-99F1-E7D721312F68}"/>
              </a:ext>
            </a:extLst>
          </p:cNvPr>
          <p:cNvPicPr>
            <a:picLocks noChangeAspect="1" noChangeArrowheads="1"/>
          </p:cNvPicPr>
          <p:nvPr/>
        </p:nvPicPr>
        <p:blipFill>
          <a:blip r:embed="rId385">
            <a:extLst>
              <a:ext uri="{28A0092B-C50C-407E-A947-70E740481C1C}">
                <a14:useLocalDpi xmlns:a14="http://schemas.microsoft.com/office/drawing/2010/main" val="0"/>
              </a:ext>
            </a:extLst>
          </a:blip>
          <a:srcRect/>
          <a:stretch>
            <a:fillRect/>
          </a:stretch>
        </p:blipFill>
        <p:spPr bwMode="auto">
          <a:xfrm>
            <a:off x="8262938" y="6235700"/>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16" name="Picture 23" descr="ilacRGB">
            <a:extLst>
              <a:ext uri="{FF2B5EF4-FFF2-40B4-BE49-F238E27FC236}">
                <a16:creationId xmlns:a16="http://schemas.microsoft.com/office/drawing/2014/main" id="{0F384363-09C0-4D06-A498-627DCA3823C6}"/>
              </a:ext>
            </a:extLst>
          </p:cNvPr>
          <p:cNvPicPr>
            <a:picLocks noChangeAspect="1" noChangeArrowheads="1"/>
          </p:cNvPicPr>
          <p:nvPr/>
        </p:nvPicPr>
        <p:blipFill>
          <a:blip r:embed="rId386">
            <a:extLst>
              <a:ext uri="{28A0092B-C50C-407E-A947-70E740481C1C}">
                <a14:useLocalDpi xmlns:a14="http://schemas.microsoft.com/office/drawing/2010/main" val="0"/>
              </a:ext>
            </a:extLst>
          </a:blip>
          <a:srcRect/>
          <a:stretch>
            <a:fillRect/>
          </a:stretch>
        </p:blipFill>
        <p:spPr bwMode="auto">
          <a:xfrm>
            <a:off x="7451725" y="6165850"/>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17" name="Picture 4">
            <a:extLst>
              <a:ext uri="{FF2B5EF4-FFF2-40B4-BE49-F238E27FC236}">
                <a16:creationId xmlns:a16="http://schemas.microsoft.com/office/drawing/2014/main" id="{D63C7268-7052-49F7-B145-4BF454169666}"/>
              </a:ext>
            </a:extLst>
          </p:cNvPr>
          <p:cNvPicPr>
            <a:picLocks noChangeAspect="1" noChangeArrowheads="1"/>
          </p:cNvPicPr>
          <p:nvPr/>
        </p:nvPicPr>
        <p:blipFill>
          <a:blip r:embed="rId387">
            <a:extLst>
              <a:ext uri="{28A0092B-C50C-407E-A947-70E740481C1C}">
                <a14:useLocalDpi xmlns:a14="http://schemas.microsoft.com/office/drawing/2010/main" val="0"/>
              </a:ext>
            </a:extLst>
          </a:blip>
          <a:srcRect r="54530"/>
          <a:stretch>
            <a:fillRect/>
          </a:stretch>
        </p:blipFill>
        <p:spPr bwMode="auto">
          <a:xfrm>
            <a:off x="0" y="6367463"/>
            <a:ext cx="73088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18" name="Freeform 41">
            <a:extLst>
              <a:ext uri="{FF2B5EF4-FFF2-40B4-BE49-F238E27FC236}">
                <a16:creationId xmlns:a16="http://schemas.microsoft.com/office/drawing/2014/main" id="{E90E1CE6-9D69-46EA-B936-FD6B04F946E8}"/>
              </a:ext>
            </a:extLst>
          </p:cNvPr>
          <p:cNvSpPr>
            <a:spLocks/>
          </p:cNvSpPr>
          <p:nvPr>
            <p:custDataLst>
              <p:tags r:id="rId382"/>
            </p:custDataLst>
          </p:nvPr>
        </p:nvSpPr>
        <p:spPr bwMode="auto">
          <a:xfrm>
            <a:off x="2484438" y="3311525"/>
            <a:ext cx="44450" cy="46038"/>
          </a:xfrm>
          <a:custGeom>
            <a:avLst/>
            <a:gdLst>
              <a:gd name="T0" fmla="*/ 0 w 80"/>
              <a:gd name="T1" fmla="*/ 2147483647 h 34"/>
              <a:gd name="T2" fmla="*/ 2147483647 w 80"/>
              <a:gd name="T3" fmla="*/ 2147483647 h 34"/>
              <a:gd name="T4" fmla="*/ 2147483647 w 80"/>
              <a:gd name="T5" fmla="*/ 2147483647 h 34"/>
              <a:gd name="T6" fmla="*/ 2147483647 w 80"/>
              <a:gd name="T7" fmla="*/ 2147483647 h 34"/>
              <a:gd name="T8" fmla="*/ 2147483647 w 80"/>
              <a:gd name="T9" fmla="*/ 2147483647 h 34"/>
              <a:gd name="T10" fmla="*/ 2147483647 w 80"/>
              <a:gd name="T11" fmla="*/ 2147483647 h 34"/>
              <a:gd name="T12" fmla="*/ 2147483647 w 80"/>
              <a:gd name="T13" fmla="*/ 2147483647 h 34"/>
              <a:gd name="T14" fmla="*/ 2147483647 w 80"/>
              <a:gd name="T15" fmla="*/ 2147483647 h 34"/>
              <a:gd name="T16" fmla="*/ 2147483647 w 80"/>
              <a:gd name="T17" fmla="*/ 2147483647 h 34"/>
              <a:gd name="T18" fmla="*/ 2147483647 w 80"/>
              <a:gd name="T19" fmla="*/ 2147483647 h 34"/>
              <a:gd name="T20" fmla="*/ 2147483647 w 80"/>
              <a:gd name="T21" fmla="*/ 2147483647 h 34"/>
              <a:gd name="T22" fmla="*/ 2147483647 w 80"/>
              <a:gd name="T23" fmla="*/ 2147483647 h 34"/>
              <a:gd name="T24" fmla="*/ 2147483647 w 80"/>
              <a:gd name="T25" fmla="*/ 2147483647 h 34"/>
              <a:gd name="T26" fmla="*/ 2147483647 w 80"/>
              <a:gd name="T27" fmla="*/ 2147483647 h 34"/>
              <a:gd name="T28" fmla="*/ 2147483647 w 80"/>
              <a:gd name="T29" fmla="*/ 2147483647 h 34"/>
              <a:gd name="T30" fmla="*/ 2147483647 w 80"/>
              <a:gd name="T31" fmla="*/ 2147483647 h 34"/>
              <a:gd name="T32" fmla="*/ 2147483647 w 80"/>
              <a:gd name="T33" fmla="*/ 2147483647 h 34"/>
              <a:gd name="T34" fmla="*/ 2147483647 w 80"/>
              <a:gd name="T35" fmla="*/ 2147483647 h 34"/>
              <a:gd name="T36" fmla="*/ 2147483647 w 80"/>
              <a:gd name="T37" fmla="*/ 2147483647 h 34"/>
              <a:gd name="T38" fmla="*/ 2147483647 w 80"/>
              <a:gd name="T39" fmla="*/ 0 h 34"/>
              <a:gd name="T40" fmla="*/ 2147483647 w 80"/>
              <a:gd name="T41" fmla="*/ 0 h 34"/>
              <a:gd name="T42" fmla="*/ 2147483647 w 80"/>
              <a:gd name="T43" fmla="*/ 2147483647 h 34"/>
              <a:gd name="T44" fmla="*/ 2147483647 w 80"/>
              <a:gd name="T45" fmla="*/ 2147483647 h 34"/>
              <a:gd name="T46" fmla="*/ 2147483647 w 80"/>
              <a:gd name="T47" fmla="*/ 2147483647 h 34"/>
              <a:gd name="T48" fmla="*/ 2147483647 w 80"/>
              <a:gd name="T49" fmla="*/ 2147483647 h 34"/>
              <a:gd name="T50" fmla="*/ 2147483647 w 80"/>
              <a:gd name="T51" fmla="*/ 2147483647 h 34"/>
              <a:gd name="T52" fmla="*/ 2147483647 w 80"/>
              <a:gd name="T53" fmla="*/ 2147483647 h 34"/>
              <a:gd name="T54" fmla="*/ 2147483647 w 80"/>
              <a:gd name="T55" fmla="*/ 2147483647 h 34"/>
              <a:gd name="T56" fmla="*/ 2147483647 w 80"/>
              <a:gd name="T57" fmla="*/ 2147483647 h 34"/>
              <a:gd name="T58" fmla="*/ 2147483647 w 80"/>
              <a:gd name="T59" fmla="*/ 2147483647 h 34"/>
              <a:gd name="T60" fmla="*/ 0 w 80"/>
              <a:gd name="T61" fmla="*/ 2147483647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0"/>
              <a:gd name="T94" fmla="*/ 0 h 34"/>
              <a:gd name="T95" fmla="*/ 80 w 80"/>
              <a:gd name="T96" fmla="*/ 34 h 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FFFF99"/>
          </a:solidFill>
          <a:ln w="9525">
            <a:solidFill>
              <a:srgbClr val="FFFFFF"/>
            </a:solidFill>
            <a:round/>
            <a:headEnd/>
            <a:tailEnd/>
          </a:ln>
        </p:spPr>
        <p:txBody>
          <a:bodyPr lIns="91434" tIns="45717" rIns="91434" bIns="45717"/>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reeform 4">
            <a:extLst>
              <a:ext uri="{FF2B5EF4-FFF2-40B4-BE49-F238E27FC236}">
                <a16:creationId xmlns:a16="http://schemas.microsoft.com/office/drawing/2014/main" id="{1A21B887-942E-4387-B5E4-96E6777023D3}"/>
              </a:ext>
            </a:extLst>
          </p:cNvPr>
          <p:cNvSpPr>
            <a:spLocks/>
          </p:cNvSpPr>
          <p:nvPr>
            <p:custDataLst>
              <p:tags r:id="rId1"/>
            </p:custDataLst>
          </p:nvPr>
        </p:nvSpPr>
        <p:spPr bwMode="auto">
          <a:xfrm>
            <a:off x="2519363" y="5394325"/>
            <a:ext cx="33337" cy="57150"/>
          </a:xfrm>
          <a:custGeom>
            <a:avLst/>
            <a:gdLst>
              <a:gd name="T0" fmla="*/ 0 w 73"/>
              <a:gd name="T1" fmla="*/ 0 h 20"/>
              <a:gd name="T2" fmla="*/ 2147483647 w 73"/>
              <a:gd name="T3" fmla="*/ 2147483647 h 20"/>
              <a:gd name="T4" fmla="*/ 2147483647 w 73"/>
              <a:gd name="T5" fmla="*/ 2147483647 h 20"/>
              <a:gd name="T6" fmla="*/ 2147483647 w 73"/>
              <a:gd name="T7" fmla="*/ 2147483647 h 20"/>
              <a:gd name="T8" fmla="*/ 2147483647 w 73"/>
              <a:gd name="T9" fmla="*/ 2147483647 h 20"/>
              <a:gd name="T10" fmla="*/ 2147483647 w 73"/>
              <a:gd name="T11" fmla="*/ 2147483647 h 20"/>
              <a:gd name="T12" fmla="*/ 2147483647 w 73"/>
              <a:gd name="T13" fmla="*/ 2147483647 h 20"/>
              <a:gd name="T14" fmla="*/ 2147483647 w 73"/>
              <a:gd name="T15" fmla="*/ 2147483647 h 20"/>
              <a:gd name="T16" fmla="*/ 2147483647 w 73"/>
              <a:gd name="T17" fmla="*/ 2147483647 h 20"/>
              <a:gd name="T18" fmla="*/ 2147483647 w 73"/>
              <a:gd name="T19" fmla="*/ 2147483647 h 20"/>
              <a:gd name="T20" fmla="*/ 2147483647 w 73"/>
              <a:gd name="T21" fmla="*/ 2147483647 h 20"/>
              <a:gd name="T22" fmla="*/ 2147483647 w 73"/>
              <a:gd name="T23" fmla="*/ 2147483647 h 20"/>
              <a:gd name="T24" fmla="*/ 2147483647 w 73"/>
              <a:gd name="T25" fmla="*/ 2147483647 h 20"/>
              <a:gd name="T26" fmla="*/ 2147483647 w 73"/>
              <a:gd name="T27" fmla="*/ 2147483647 h 20"/>
              <a:gd name="T28" fmla="*/ 2147483647 w 73"/>
              <a:gd name="T29" fmla="*/ 2147483647 h 20"/>
              <a:gd name="T30" fmla="*/ 2147483647 w 73"/>
              <a:gd name="T31" fmla="*/ 2147483647 h 20"/>
              <a:gd name="T32" fmla="*/ 2147483647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
              <a:gd name="T55" fmla="*/ 0 h 20"/>
              <a:gd name="T56" fmla="*/ 73 w 73"/>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55" name="Freeform 5">
            <a:extLst>
              <a:ext uri="{FF2B5EF4-FFF2-40B4-BE49-F238E27FC236}">
                <a16:creationId xmlns:a16="http://schemas.microsoft.com/office/drawing/2014/main" id="{DDCB6938-09EE-4835-889F-83CE96F7F414}"/>
              </a:ext>
            </a:extLst>
          </p:cNvPr>
          <p:cNvSpPr>
            <a:spLocks/>
          </p:cNvSpPr>
          <p:nvPr>
            <p:custDataLst>
              <p:tags r:id="rId2"/>
            </p:custDataLst>
          </p:nvPr>
        </p:nvSpPr>
        <p:spPr bwMode="auto">
          <a:xfrm>
            <a:off x="677863" y="1495425"/>
            <a:ext cx="784225" cy="446088"/>
          </a:xfrm>
          <a:custGeom>
            <a:avLst/>
            <a:gdLst>
              <a:gd name="T0" fmla="*/ 2147483647 w 1808"/>
              <a:gd name="T1" fmla="*/ 2147483647 h 850"/>
              <a:gd name="T2" fmla="*/ 2147483647 w 1808"/>
              <a:gd name="T3" fmla="*/ 2147483647 h 850"/>
              <a:gd name="T4" fmla="*/ 2147483647 w 1808"/>
              <a:gd name="T5" fmla="*/ 2147483647 h 850"/>
              <a:gd name="T6" fmla="*/ 2147483647 w 1808"/>
              <a:gd name="T7" fmla="*/ 2147483647 h 850"/>
              <a:gd name="T8" fmla="*/ 2147483647 w 1808"/>
              <a:gd name="T9" fmla="*/ 2147483647 h 850"/>
              <a:gd name="T10" fmla="*/ 2147483647 w 1808"/>
              <a:gd name="T11" fmla="*/ 2147483647 h 850"/>
              <a:gd name="T12" fmla="*/ 2147483647 w 1808"/>
              <a:gd name="T13" fmla="*/ 2147483647 h 850"/>
              <a:gd name="T14" fmla="*/ 2147483647 w 1808"/>
              <a:gd name="T15" fmla="*/ 2147483647 h 850"/>
              <a:gd name="T16" fmla="*/ 2147483647 w 1808"/>
              <a:gd name="T17" fmla="*/ 2147483647 h 850"/>
              <a:gd name="T18" fmla="*/ 2147483647 w 1808"/>
              <a:gd name="T19" fmla="*/ 2147483647 h 850"/>
              <a:gd name="T20" fmla="*/ 2147483647 w 1808"/>
              <a:gd name="T21" fmla="*/ 2147483647 h 850"/>
              <a:gd name="T22" fmla="*/ 2147483647 w 1808"/>
              <a:gd name="T23" fmla="*/ 2147483647 h 850"/>
              <a:gd name="T24" fmla="*/ 2147483647 w 1808"/>
              <a:gd name="T25" fmla="*/ 2147483647 h 850"/>
              <a:gd name="T26" fmla="*/ 2147483647 w 1808"/>
              <a:gd name="T27" fmla="*/ 2147483647 h 850"/>
              <a:gd name="T28" fmla="*/ 2147483647 w 1808"/>
              <a:gd name="T29" fmla="*/ 2147483647 h 850"/>
              <a:gd name="T30" fmla="*/ 2147483647 w 1808"/>
              <a:gd name="T31" fmla="*/ 2147483647 h 850"/>
              <a:gd name="T32" fmla="*/ 2147483647 w 1808"/>
              <a:gd name="T33" fmla="*/ 2147483647 h 850"/>
              <a:gd name="T34" fmla="*/ 2147483647 w 1808"/>
              <a:gd name="T35" fmla="*/ 2147483647 h 850"/>
              <a:gd name="T36" fmla="*/ 2147483647 w 1808"/>
              <a:gd name="T37" fmla="*/ 2147483647 h 850"/>
              <a:gd name="T38" fmla="*/ 2147483647 w 1808"/>
              <a:gd name="T39" fmla="*/ 2147483647 h 850"/>
              <a:gd name="T40" fmla="*/ 2147483647 w 1808"/>
              <a:gd name="T41" fmla="*/ 2147483647 h 850"/>
              <a:gd name="T42" fmla="*/ 2147483647 w 1808"/>
              <a:gd name="T43" fmla="*/ 2147483647 h 850"/>
              <a:gd name="T44" fmla="*/ 2147483647 w 1808"/>
              <a:gd name="T45" fmla="*/ 2147483647 h 850"/>
              <a:gd name="T46" fmla="*/ 2147483647 w 1808"/>
              <a:gd name="T47" fmla="*/ 2147483647 h 850"/>
              <a:gd name="T48" fmla="*/ 2147483647 w 1808"/>
              <a:gd name="T49" fmla="*/ 2147483647 h 850"/>
              <a:gd name="T50" fmla="*/ 2147483647 w 1808"/>
              <a:gd name="T51" fmla="*/ 2147483647 h 850"/>
              <a:gd name="T52" fmla="*/ 2147483647 w 1808"/>
              <a:gd name="T53" fmla="*/ 2147483647 h 850"/>
              <a:gd name="T54" fmla="*/ 2147483647 w 1808"/>
              <a:gd name="T55" fmla="*/ 2147483647 h 850"/>
              <a:gd name="T56" fmla="*/ 2147483647 w 1808"/>
              <a:gd name="T57" fmla="*/ 2147483647 h 850"/>
              <a:gd name="T58" fmla="*/ 2147483647 w 1808"/>
              <a:gd name="T59" fmla="*/ 2147483647 h 850"/>
              <a:gd name="T60" fmla="*/ 2147483647 w 1808"/>
              <a:gd name="T61" fmla="*/ 2147483647 h 850"/>
              <a:gd name="T62" fmla="*/ 2147483647 w 1808"/>
              <a:gd name="T63" fmla="*/ 2147483647 h 850"/>
              <a:gd name="T64" fmla="*/ 2147483647 w 1808"/>
              <a:gd name="T65" fmla="*/ 2147483647 h 850"/>
              <a:gd name="T66" fmla="*/ 2147483647 w 1808"/>
              <a:gd name="T67" fmla="*/ 2147483647 h 850"/>
              <a:gd name="T68" fmla="*/ 2147483647 w 1808"/>
              <a:gd name="T69" fmla="*/ 2147483647 h 850"/>
              <a:gd name="T70" fmla="*/ 2147483647 w 1808"/>
              <a:gd name="T71" fmla="*/ 2147483647 h 850"/>
              <a:gd name="T72" fmla="*/ 2147483647 w 1808"/>
              <a:gd name="T73" fmla="*/ 2147483647 h 850"/>
              <a:gd name="T74" fmla="*/ 2147483647 w 1808"/>
              <a:gd name="T75" fmla="*/ 2147483647 h 850"/>
              <a:gd name="T76" fmla="*/ 2147483647 w 1808"/>
              <a:gd name="T77" fmla="*/ 2147483647 h 850"/>
              <a:gd name="T78" fmla="*/ 2147483647 w 1808"/>
              <a:gd name="T79" fmla="*/ 2147483647 h 850"/>
              <a:gd name="T80" fmla="*/ 2147483647 w 1808"/>
              <a:gd name="T81" fmla="*/ 2147483647 h 850"/>
              <a:gd name="T82" fmla="*/ 2147483647 w 1808"/>
              <a:gd name="T83" fmla="*/ 2147483647 h 850"/>
              <a:gd name="T84" fmla="*/ 2147483647 w 1808"/>
              <a:gd name="T85" fmla="*/ 2147483647 h 850"/>
              <a:gd name="T86" fmla="*/ 2147483647 w 1808"/>
              <a:gd name="T87" fmla="*/ 2147483647 h 850"/>
              <a:gd name="T88" fmla="*/ 2147483647 w 1808"/>
              <a:gd name="T89" fmla="*/ 2147483647 h 850"/>
              <a:gd name="T90" fmla="*/ 2147483647 w 1808"/>
              <a:gd name="T91" fmla="*/ 2147483647 h 850"/>
              <a:gd name="T92" fmla="*/ 2147483647 w 1808"/>
              <a:gd name="T93" fmla="*/ 2147483647 h 850"/>
              <a:gd name="T94" fmla="*/ 2147483647 w 1808"/>
              <a:gd name="T95" fmla="*/ 2147483647 h 850"/>
              <a:gd name="T96" fmla="*/ 2147483647 w 1808"/>
              <a:gd name="T97" fmla="*/ 2147483647 h 850"/>
              <a:gd name="T98" fmla="*/ 2147483647 w 1808"/>
              <a:gd name="T99" fmla="*/ 2147483647 h 850"/>
              <a:gd name="T100" fmla="*/ 2147483647 w 1808"/>
              <a:gd name="T101" fmla="*/ 2147483647 h 850"/>
              <a:gd name="T102" fmla="*/ 2147483647 w 1808"/>
              <a:gd name="T103" fmla="*/ 2147483647 h 850"/>
              <a:gd name="T104" fmla="*/ 2147483647 w 1808"/>
              <a:gd name="T105" fmla="*/ 2147483647 h 850"/>
              <a:gd name="T106" fmla="*/ 2147483647 w 1808"/>
              <a:gd name="T107" fmla="*/ 2147483647 h 850"/>
              <a:gd name="T108" fmla="*/ 2147483647 w 1808"/>
              <a:gd name="T109" fmla="*/ 2147483647 h 850"/>
              <a:gd name="T110" fmla="*/ 2147483647 w 1808"/>
              <a:gd name="T111" fmla="*/ 2147483647 h 850"/>
              <a:gd name="T112" fmla="*/ 2147483647 w 1808"/>
              <a:gd name="T113" fmla="*/ 2147483647 h 850"/>
              <a:gd name="T114" fmla="*/ 2147483647 w 1808"/>
              <a:gd name="T115" fmla="*/ 2147483647 h 850"/>
              <a:gd name="T116" fmla="*/ 2147483647 w 1808"/>
              <a:gd name="T117" fmla="*/ 2147483647 h 850"/>
              <a:gd name="T118" fmla="*/ 2147483647 w 1808"/>
              <a:gd name="T119" fmla="*/ 2147483647 h 850"/>
              <a:gd name="T120" fmla="*/ 2147483647 w 1808"/>
              <a:gd name="T121" fmla="*/ 2147483647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08"/>
              <a:gd name="T184" fmla="*/ 0 h 850"/>
              <a:gd name="T185" fmla="*/ 1808 w 1808"/>
              <a:gd name="T186" fmla="*/ 850 h 8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56" name="Freeform 6">
            <a:extLst>
              <a:ext uri="{FF2B5EF4-FFF2-40B4-BE49-F238E27FC236}">
                <a16:creationId xmlns:a16="http://schemas.microsoft.com/office/drawing/2014/main" id="{44AB740A-6D13-43E0-8694-76EA899660A1}"/>
              </a:ext>
            </a:extLst>
          </p:cNvPr>
          <p:cNvSpPr>
            <a:spLocks/>
          </p:cNvSpPr>
          <p:nvPr>
            <p:custDataLst>
              <p:tags r:id="rId3"/>
            </p:custDataLst>
          </p:nvPr>
        </p:nvSpPr>
        <p:spPr bwMode="auto">
          <a:xfrm>
            <a:off x="1138238" y="2111375"/>
            <a:ext cx="1381125" cy="769938"/>
          </a:xfrm>
          <a:custGeom>
            <a:avLst/>
            <a:gdLst>
              <a:gd name="T0" fmla="*/ 2147483647 w 3175"/>
              <a:gd name="T1" fmla="*/ 2147483647 h 1472"/>
              <a:gd name="T2" fmla="*/ 2147483647 w 3175"/>
              <a:gd name="T3" fmla="*/ 2147483647 h 1472"/>
              <a:gd name="T4" fmla="*/ 2147483647 w 3175"/>
              <a:gd name="T5" fmla="*/ 2147483647 h 1472"/>
              <a:gd name="T6" fmla="*/ 2147483647 w 3175"/>
              <a:gd name="T7" fmla="*/ 2147483647 h 1472"/>
              <a:gd name="T8" fmla="*/ 2147483647 w 3175"/>
              <a:gd name="T9" fmla="*/ 2147483647 h 1472"/>
              <a:gd name="T10" fmla="*/ 2147483647 w 3175"/>
              <a:gd name="T11" fmla="*/ 2147483647 h 1472"/>
              <a:gd name="T12" fmla="*/ 2147483647 w 3175"/>
              <a:gd name="T13" fmla="*/ 2147483647 h 1472"/>
              <a:gd name="T14" fmla="*/ 2147483647 w 3175"/>
              <a:gd name="T15" fmla="*/ 2147483647 h 1472"/>
              <a:gd name="T16" fmla="*/ 2147483647 w 3175"/>
              <a:gd name="T17" fmla="*/ 2147483647 h 1472"/>
              <a:gd name="T18" fmla="*/ 2147483647 w 3175"/>
              <a:gd name="T19" fmla="*/ 2147483647 h 1472"/>
              <a:gd name="T20" fmla="*/ 2147483647 w 3175"/>
              <a:gd name="T21" fmla="*/ 2147483647 h 1472"/>
              <a:gd name="T22" fmla="*/ 2147483647 w 3175"/>
              <a:gd name="T23" fmla="*/ 2147483647 h 1472"/>
              <a:gd name="T24" fmla="*/ 2147483647 w 3175"/>
              <a:gd name="T25" fmla="*/ 2147483647 h 1472"/>
              <a:gd name="T26" fmla="*/ 2147483647 w 3175"/>
              <a:gd name="T27" fmla="*/ 2147483647 h 1472"/>
              <a:gd name="T28" fmla="*/ 2147483647 w 3175"/>
              <a:gd name="T29" fmla="*/ 2147483647 h 1472"/>
              <a:gd name="T30" fmla="*/ 2147483647 w 3175"/>
              <a:gd name="T31" fmla="*/ 2147483647 h 1472"/>
              <a:gd name="T32" fmla="*/ 2147483647 w 3175"/>
              <a:gd name="T33" fmla="*/ 2147483647 h 1472"/>
              <a:gd name="T34" fmla="*/ 2147483647 w 3175"/>
              <a:gd name="T35" fmla="*/ 2147483647 h 1472"/>
              <a:gd name="T36" fmla="*/ 2147483647 w 3175"/>
              <a:gd name="T37" fmla="*/ 2147483647 h 1472"/>
              <a:gd name="T38" fmla="*/ 2147483647 w 3175"/>
              <a:gd name="T39" fmla="*/ 2147483647 h 1472"/>
              <a:gd name="T40" fmla="*/ 2147483647 w 3175"/>
              <a:gd name="T41" fmla="*/ 2147483647 h 1472"/>
              <a:gd name="T42" fmla="*/ 2147483647 w 3175"/>
              <a:gd name="T43" fmla="*/ 2147483647 h 1472"/>
              <a:gd name="T44" fmla="*/ 2147483647 w 3175"/>
              <a:gd name="T45" fmla="*/ 2147483647 h 1472"/>
              <a:gd name="T46" fmla="*/ 2147483647 w 3175"/>
              <a:gd name="T47" fmla="*/ 2147483647 h 1472"/>
              <a:gd name="T48" fmla="*/ 2147483647 w 3175"/>
              <a:gd name="T49" fmla="*/ 2147483647 h 1472"/>
              <a:gd name="T50" fmla="*/ 2147483647 w 3175"/>
              <a:gd name="T51" fmla="*/ 2147483647 h 1472"/>
              <a:gd name="T52" fmla="*/ 2147483647 w 3175"/>
              <a:gd name="T53" fmla="*/ 2147483647 h 1472"/>
              <a:gd name="T54" fmla="*/ 2147483647 w 3175"/>
              <a:gd name="T55" fmla="*/ 2147483647 h 1472"/>
              <a:gd name="T56" fmla="*/ 2147483647 w 3175"/>
              <a:gd name="T57" fmla="*/ 2147483647 h 1472"/>
              <a:gd name="T58" fmla="*/ 2147483647 w 3175"/>
              <a:gd name="T59" fmla="*/ 2147483647 h 1472"/>
              <a:gd name="T60" fmla="*/ 2147483647 w 3175"/>
              <a:gd name="T61" fmla="*/ 2147483647 h 1472"/>
              <a:gd name="T62" fmla="*/ 2147483647 w 3175"/>
              <a:gd name="T63" fmla="*/ 2147483647 h 1472"/>
              <a:gd name="T64" fmla="*/ 2147483647 w 3175"/>
              <a:gd name="T65" fmla="*/ 2147483647 h 1472"/>
              <a:gd name="T66" fmla="*/ 2147483647 w 3175"/>
              <a:gd name="T67" fmla="*/ 2147483647 h 1472"/>
              <a:gd name="T68" fmla="*/ 2147483647 w 3175"/>
              <a:gd name="T69" fmla="*/ 2147483647 h 1472"/>
              <a:gd name="T70" fmla="*/ 0 w 3175"/>
              <a:gd name="T71" fmla="*/ 2147483647 h 1472"/>
              <a:gd name="T72" fmla="*/ 2147483647 w 3175"/>
              <a:gd name="T73" fmla="*/ 2147483647 h 1472"/>
              <a:gd name="T74" fmla="*/ 2147483647 w 3175"/>
              <a:gd name="T75" fmla="*/ 2147483647 h 1472"/>
              <a:gd name="T76" fmla="*/ 2147483647 w 3175"/>
              <a:gd name="T77" fmla="*/ 2147483647 h 1472"/>
              <a:gd name="T78" fmla="*/ 2147483647 w 3175"/>
              <a:gd name="T79" fmla="*/ 2147483647 h 1472"/>
              <a:gd name="T80" fmla="*/ 2147483647 w 3175"/>
              <a:gd name="T81" fmla="*/ 0 h 1472"/>
              <a:gd name="T82" fmla="*/ 2147483647 w 3175"/>
              <a:gd name="T83" fmla="*/ 2147483647 h 1472"/>
              <a:gd name="T84" fmla="*/ 2147483647 w 3175"/>
              <a:gd name="T85" fmla="*/ 2147483647 h 1472"/>
              <a:gd name="T86" fmla="*/ 2147483647 w 3175"/>
              <a:gd name="T87" fmla="*/ 2147483647 h 1472"/>
              <a:gd name="T88" fmla="*/ 2147483647 w 3175"/>
              <a:gd name="T89" fmla="*/ 2147483647 h 1472"/>
              <a:gd name="T90" fmla="*/ 2147483647 w 3175"/>
              <a:gd name="T91" fmla="*/ 2147483647 h 1472"/>
              <a:gd name="T92" fmla="*/ 2147483647 w 3175"/>
              <a:gd name="T93" fmla="*/ 2147483647 h 1472"/>
              <a:gd name="T94" fmla="*/ 2147483647 w 3175"/>
              <a:gd name="T95" fmla="*/ 2147483647 h 1472"/>
              <a:gd name="T96" fmla="*/ 2147483647 w 3175"/>
              <a:gd name="T97" fmla="*/ 2147483647 h 1472"/>
              <a:gd name="T98" fmla="*/ 2147483647 w 3175"/>
              <a:gd name="T99" fmla="*/ 2147483647 h 1472"/>
              <a:gd name="T100" fmla="*/ 2147483647 w 3175"/>
              <a:gd name="T101" fmla="*/ 2147483647 h 1472"/>
              <a:gd name="T102" fmla="*/ 2147483647 w 3175"/>
              <a:gd name="T103" fmla="*/ 2147483647 h 1472"/>
              <a:gd name="T104" fmla="*/ 2147483647 w 3175"/>
              <a:gd name="T105" fmla="*/ 2147483647 h 1472"/>
              <a:gd name="T106" fmla="*/ 2147483647 w 3175"/>
              <a:gd name="T107" fmla="*/ 2147483647 h 1472"/>
              <a:gd name="T108" fmla="*/ 2147483647 w 3175"/>
              <a:gd name="T109" fmla="*/ 2147483647 h 1472"/>
              <a:gd name="T110" fmla="*/ 2147483647 w 3175"/>
              <a:gd name="T111" fmla="*/ 2147483647 h 1472"/>
              <a:gd name="T112" fmla="*/ 2147483647 w 3175"/>
              <a:gd name="T113" fmla="*/ 2147483647 h 1472"/>
              <a:gd name="T114" fmla="*/ 2147483647 w 3175"/>
              <a:gd name="T115" fmla="*/ 2147483647 h 1472"/>
              <a:gd name="T116" fmla="*/ 2147483647 w 3175"/>
              <a:gd name="T117" fmla="*/ 2147483647 h 1472"/>
              <a:gd name="T118" fmla="*/ 2147483647 w 3175"/>
              <a:gd name="T119" fmla="*/ 2147483647 h 1472"/>
              <a:gd name="T120" fmla="*/ 2147483647 w 3175"/>
              <a:gd name="T121" fmla="*/ 2147483647 h 1472"/>
              <a:gd name="T122" fmla="*/ 2147483647 w 3175"/>
              <a:gd name="T123" fmla="*/ 2147483647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75"/>
              <a:gd name="T187" fmla="*/ 0 h 1472"/>
              <a:gd name="T188" fmla="*/ 3175 w 3175"/>
              <a:gd name="T189" fmla="*/ 1472 h 14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57" name="Freeform 7">
            <a:extLst>
              <a:ext uri="{FF2B5EF4-FFF2-40B4-BE49-F238E27FC236}">
                <a16:creationId xmlns:a16="http://schemas.microsoft.com/office/drawing/2014/main" id="{9395371E-9838-4235-AE17-464879D0EDC0}"/>
              </a:ext>
            </a:extLst>
          </p:cNvPr>
          <p:cNvSpPr>
            <a:spLocks/>
          </p:cNvSpPr>
          <p:nvPr>
            <p:custDataLst>
              <p:tags r:id="rId4"/>
            </p:custDataLst>
          </p:nvPr>
        </p:nvSpPr>
        <p:spPr bwMode="auto">
          <a:xfrm>
            <a:off x="1971675" y="3662363"/>
            <a:ext cx="339725" cy="590550"/>
          </a:xfrm>
          <a:custGeom>
            <a:avLst/>
            <a:gdLst>
              <a:gd name="T0" fmla="*/ 2147483647 w 784"/>
              <a:gd name="T1" fmla="*/ 2147483647 h 1128"/>
              <a:gd name="T2" fmla="*/ 2147483647 w 784"/>
              <a:gd name="T3" fmla="*/ 2147483647 h 1128"/>
              <a:gd name="T4" fmla="*/ 2147483647 w 784"/>
              <a:gd name="T5" fmla="*/ 2147483647 h 1128"/>
              <a:gd name="T6" fmla="*/ 2147483647 w 784"/>
              <a:gd name="T7" fmla="*/ 2147483647 h 1128"/>
              <a:gd name="T8" fmla="*/ 2147483647 w 784"/>
              <a:gd name="T9" fmla="*/ 2147483647 h 1128"/>
              <a:gd name="T10" fmla="*/ 2147483647 w 784"/>
              <a:gd name="T11" fmla="*/ 2147483647 h 1128"/>
              <a:gd name="T12" fmla="*/ 2147483647 w 784"/>
              <a:gd name="T13" fmla="*/ 2147483647 h 1128"/>
              <a:gd name="T14" fmla="*/ 2147483647 w 784"/>
              <a:gd name="T15" fmla="*/ 2147483647 h 1128"/>
              <a:gd name="T16" fmla="*/ 2147483647 w 784"/>
              <a:gd name="T17" fmla="*/ 2147483647 h 1128"/>
              <a:gd name="T18" fmla="*/ 2147483647 w 784"/>
              <a:gd name="T19" fmla="*/ 2147483647 h 1128"/>
              <a:gd name="T20" fmla="*/ 2147483647 w 784"/>
              <a:gd name="T21" fmla="*/ 2147483647 h 1128"/>
              <a:gd name="T22" fmla="*/ 2147483647 w 784"/>
              <a:gd name="T23" fmla="*/ 2147483647 h 1128"/>
              <a:gd name="T24" fmla="*/ 2147483647 w 784"/>
              <a:gd name="T25" fmla="*/ 2147483647 h 1128"/>
              <a:gd name="T26" fmla="*/ 2147483647 w 784"/>
              <a:gd name="T27" fmla="*/ 2147483647 h 1128"/>
              <a:gd name="T28" fmla="*/ 2147483647 w 784"/>
              <a:gd name="T29" fmla="*/ 2147483647 h 1128"/>
              <a:gd name="T30" fmla="*/ 2147483647 w 784"/>
              <a:gd name="T31" fmla="*/ 2147483647 h 1128"/>
              <a:gd name="T32" fmla="*/ 2147483647 w 784"/>
              <a:gd name="T33" fmla="*/ 2147483647 h 1128"/>
              <a:gd name="T34" fmla="*/ 2147483647 w 784"/>
              <a:gd name="T35" fmla="*/ 2147483647 h 1128"/>
              <a:gd name="T36" fmla="*/ 2147483647 w 784"/>
              <a:gd name="T37" fmla="*/ 2147483647 h 1128"/>
              <a:gd name="T38" fmla="*/ 2147483647 w 784"/>
              <a:gd name="T39" fmla="*/ 2147483647 h 1128"/>
              <a:gd name="T40" fmla="*/ 2147483647 w 784"/>
              <a:gd name="T41" fmla="*/ 2147483647 h 1128"/>
              <a:gd name="T42" fmla="*/ 2147483647 w 784"/>
              <a:gd name="T43" fmla="*/ 2147483647 h 1128"/>
              <a:gd name="T44" fmla="*/ 2147483647 w 784"/>
              <a:gd name="T45" fmla="*/ 2147483647 h 1128"/>
              <a:gd name="T46" fmla="*/ 2147483647 w 784"/>
              <a:gd name="T47" fmla="*/ 2147483647 h 1128"/>
              <a:gd name="T48" fmla="*/ 2147483647 w 784"/>
              <a:gd name="T49" fmla="*/ 2147483647 h 1128"/>
              <a:gd name="T50" fmla="*/ 2147483647 w 784"/>
              <a:gd name="T51" fmla="*/ 2147483647 h 1128"/>
              <a:gd name="T52" fmla="*/ 2147483647 w 784"/>
              <a:gd name="T53" fmla="*/ 2147483647 h 1128"/>
              <a:gd name="T54" fmla="*/ 2147483647 w 784"/>
              <a:gd name="T55" fmla="*/ 2147483647 h 1128"/>
              <a:gd name="T56" fmla="*/ 2147483647 w 784"/>
              <a:gd name="T57" fmla="*/ 2147483647 h 1128"/>
              <a:gd name="T58" fmla="*/ 2147483647 w 784"/>
              <a:gd name="T59" fmla="*/ 2147483647 h 1128"/>
              <a:gd name="T60" fmla="*/ 2147483647 w 784"/>
              <a:gd name="T61" fmla="*/ 2147483647 h 1128"/>
              <a:gd name="T62" fmla="*/ 2147483647 w 784"/>
              <a:gd name="T63" fmla="*/ 2147483647 h 1128"/>
              <a:gd name="T64" fmla="*/ 2147483647 w 784"/>
              <a:gd name="T65" fmla="*/ 2147483647 h 1128"/>
              <a:gd name="T66" fmla="*/ 2147483647 w 784"/>
              <a:gd name="T67" fmla="*/ 2147483647 h 1128"/>
              <a:gd name="T68" fmla="*/ 0 w 784"/>
              <a:gd name="T69" fmla="*/ 2147483647 h 1128"/>
              <a:gd name="T70" fmla="*/ 2147483647 w 784"/>
              <a:gd name="T71" fmla="*/ 2147483647 h 1128"/>
              <a:gd name="T72" fmla="*/ 2147483647 w 784"/>
              <a:gd name="T73" fmla="*/ 2147483647 h 1128"/>
              <a:gd name="T74" fmla="*/ 2147483647 w 784"/>
              <a:gd name="T75" fmla="*/ 2147483647 h 1128"/>
              <a:gd name="T76" fmla="*/ 2147483647 w 784"/>
              <a:gd name="T77" fmla="*/ 2147483647 h 1128"/>
              <a:gd name="T78" fmla="*/ 2147483647 w 784"/>
              <a:gd name="T79" fmla="*/ 2147483647 h 1128"/>
              <a:gd name="T80" fmla="*/ 2147483647 w 784"/>
              <a:gd name="T81" fmla="*/ 2147483647 h 1128"/>
              <a:gd name="T82" fmla="*/ 2147483647 w 784"/>
              <a:gd name="T83" fmla="*/ 2147483647 h 1128"/>
              <a:gd name="T84" fmla="*/ 2147483647 w 784"/>
              <a:gd name="T85" fmla="*/ 2147483647 h 1128"/>
              <a:gd name="T86" fmla="*/ 2147483647 w 784"/>
              <a:gd name="T87" fmla="*/ 2147483647 h 1128"/>
              <a:gd name="T88" fmla="*/ 2147483647 w 784"/>
              <a:gd name="T89" fmla="*/ 2147483647 h 1128"/>
              <a:gd name="T90" fmla="*/ 2147483647 w 784"/>
              <a:gd name="T91" fmla="*/ 2147483647 h 1128"/>
              <a:gd name="T92" fmla="*/ 2147483647 w 784"/>
              <a:gd name="T93" fmla="*/ 2147483647 h 1128"/>
              <a:gd name="T94" fmla="*/ 2147483647 w 784"/>
              <a:gd name="T95" fmla="*/ 2147483647 h 1128"/>
              <a:gd name="T96" fmla="*/ 2147483647 w 784"/>
              <a:gd name="T97" fmla="*/ 2147483647 h 1128"/>
              <a:gd name="T98" fmla="*/ 2147483647 w 784"/>
              <a:gd name="T99" fmla="*/ 2147483647 h 1128"/>
              <a:gd name="T100" fmla="*/ 2147483647 w 784"/>
              <a:gd name="T101" fmla="*/ 2147483647 h 1128"/>
              <a:gd name="T102" fmla="*/ 2147483647 w 784"/>
              <a:gd name="T103" fmla="*/ 2147483647 h 1128"/>
              <a:gd name="T104" fmla="*/ 2147483647 w 784"/>
              <a:gd name="T105" fmla="*/ 2147483647 h 1128"/>
              <a:gd name="T106" fmla="*/ 2147483647 w 784"/>
              <a:gd name="T107" fmla="*/ 2147483647 h 1128"/>
              <a:gd name="T108" fmla="*/ 2147483647 w 784"/>
              <a:gd name="T109" fmla="*/ 2147483647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4"/>
              <a:gd name="T166" fmla="*/ 0 h 1128"/>
              <a:gd name="T167" fmla="*/ 784 w 784"/>
              <a:gd name="T168" fmla="*/ 1128 h 112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58" name="Freeform 8">
            <a:extLst>
              <a:ext uri="{FF2B5EF4-FFF2-40B4-BE49-F238E27FC236}">
                <a16:creationId xmlns:a16="http://schemas.microsoft.com/office/drawing/2014/main" id="{2E98644F-5FEE-429C-BC4B-775297C23B9E}"/>
              </a:ext>
            </a:extLst>
          </p:cNvPr>
          <p:cNvSpPr>
            <a:spLocks/>
          </p:cNvSpPr>
          <p:nvPr>
            <p:custDataLst>
              <p:tags r:id="rId5"/>
            </p:custDataLst>
          </p:nvPr>
        </p:nvSpPr>
        <p:spPr bwMode="auto">
          <a:xfrm>
            <a:off x="2271713" y="4225925"/>
            <a:ext cx="261937" cy="1130300"/>
          </a:xfrm>
          <a:custGeom>
            <a:avLst/>
            <a:gdLst>
              <a:gd name="T0" fmla="*/ 2147483647 w 598"/>
              <a:gd name="T1" fmla="*/ 2147483647 h 2158"/>
              <a:gd name="T2" fmla="*/ 2147483647 w 598"/>
              <a:gd name="T3" fmla="*/ 2147483647 h 2158"/>
              <a:gd name="T4" fmla="*/ 2147483647 w 598"/>
              <a:gd name="T5" fmla="*/ 2147483647 h 2158"/>
              <a:gd name="T6" fmla="*/ 2147483647 w 598"/>
              <a:gd name="T7" fmla="*/ 2147483647 h 2158"/>
              <a:gd name="T8" fmla="*/ 2147483647 w 598"/>
              <a:gd name="T9" fmla="*/ 2147483647 h 2158"/>
              <a:gd name="T10" fmla="*/ 2147483647 w 598"/>
              <a:gd name="T11" fmla="*/ 2147483647 h 2158"/>
              <a:gd name="T12" fmla="*/ 2147483647 w 598"/>
              <a:gd name="T13" fmla="*/ 2147483647 h 2158"/>
              <a:gd name="T14" fmla="*/ 2147483647 w 598"/>
              <a:gd name="T15" fmla="*/ 2147483647 h 2158"/>
              <a:gd name="T16" fmla="*/ 2147483647 w 598"/>
              <a:gd name="T17" fmla="*/ 2147483647 h 2158"/>
              <a:gd name="T18" fmla="*/ 2147483647 w 598"/>
              <a:gd name="T19" fmla="*/ 2147483647 h 2158"/>
              <a:gd name="T20" fmla="*/ 2147483647 w 598"/>
              <a:gd name="T21" fmla="*/ 2147483647 h 2158"/>
              <a:gd name="T22" fmla="*/ 2147483647 w 598"/>
              <a:gd name="T23" fmla="*/ 2147483647 h 2158"/>
              <a:gd name="T24" fmla="*/ 2147483647 w 598"/>
              <a:gd name="T25" fmla="*/ 2147483647 h 2158"/>
              <a:gd name="T26" fmla="*/ 2147483647 w 598"/>
              <a:gd name="T27" fmla="*/ 2147483647 h 2158"/>
              <a:gd name="T28" fmla="*/ 2147483647 w 598"/>
              <a:gd name="T29" fmla="*/ 2147483647 h 2158"/>
              <a:gd name="T30" fmla="*/ 2147483647 w 598"/>
              <a:gd name="T31" fmla="*/ 2147483647 h 2158"/>
              <a:gd name="T32" fmla="*/ 2147483647 w 598"/>
              <a:gd name="T33" fmla="*/ 2147483647 h 2158"/>
              <a:gd name="T34" fmla="*/ 2147483647 w 598"/>
              <a:gd name="T35" fmla="*/ 2147483647 h 2158"/>
              <a:gd name="T36" fmla="*/ 2147483647 w 598"/>
              <a:gd name="T37" fmla="*/ 2147483647 h 2158"/>
              <a:gd name="T38" fmla="*/ 2147483647 w 598"/>
              <a:gd name="T39" fmla="*/ 2147483647 h 2158"/>
              <a:gd name="T40" fmla="*/ 2147483647 w 598"/>
              <a:gd name="T41" fmla="*/ 2147483647 h 2158"/>
              <a:gd name="T42" fmla="*/ 2147483647 w 598"/>
              <a:gd name="T43" fmla="*/ 2147483647 h 2158"/>
              <a:gd name="T44" fmla="*/ 2147483647 w 598"/>
              <a:gd name="T45" fmla="*/ 2147483647 h 2158"/>
              <a:gd name="T46" fmla="*/ 2147483647 w 598"/>
              <a:gd name="T47" fmla="*/ 2147483647 h 2158"/>
              <a:gd name="T48" fmla="*/ 2147483647 w 598"/>
              <a:gd name="T49" fmla="*/ 2147483647 h 2158"/>
              <a:gd name="T50" fmla="*/ 2147483647 w 598"/>
              <a:gd name="T51" fmla="*/ 2147483647 h 2158"/>
              <a:gd name="T52" fmla="*/ 2147483647 w 598"/>
              <a:gd name="T53" fmla="*/ 2147483647 h 2158"/>
              <a:gd name="T54" fmla="*/ 2147483647 w 598"/>
              <a:gd name="T55" fmla="*/ 2147483647 h 2158"/>
              <a:gd name="T56" fmla="*/ 2147483647 w 598"/>
              <a:gd name="T57" fmla="*/ 2147483647 h 2158"/>
              <a:gd name="T58" fmla="*/ 0 w 598"/>
              <a:gd name="T59" fmla="*/ 2147483647 h 2158"/>
              <a:gd name="T60" fmla="*/ 2147483647 w 598"/>
              <a:gd name="T61" fmla="*/ 2147483647 h 2158"/>
              <a:gd name="T62" fmla="*/ 2147483647 w 598"/>
              <a:gd name="T63" fmla="*/ 2147483647 h 2158"/>
              <a:gd name="T64" fmla="*/ 2147483647 w 598"/>
              <a:gd name="T65" fmla="*/ 2147483647 h 2158"/>
              <a:gd name="T66" fmla="*/ 2147483647 w 598"/>
              <a:gd name="T67" fmla="*/ 2147483647 h 2158"/>
              <a:gd name="T68" fmla="*/ 2147483647 w 598"/>
              <a:gd name="T69" fmla="*/ 2147483647 h 2158"/>
              <a:gd name="T70" fmla="*/ 2147483647 w 598"/>
              <a:gd name="T71" fmla="*/ 2147483647 h 2158"/>
              <a:gd name="T72" fmla="*/ 2147483647 w 598"/>
              <a:gd name="T73" fmla="*/ 2147483647 h 2158"/>
              <a:gd name="T74" fmla="*/ 2147483647 w 598"/>
              <a:gd name="T75" fmla="*/ 2147483647 h 2158"/>
              <a:gd name="T76" fmla="*/ 2147483647 w 598"/>
              <a:gd name="T77" fmla="*/ 2147483647 h 2158"/>
              <a:gd name="T78" fmla="*/ 2147483647 w 598"/>
              <a:gd name="T79" fmla="*/ 2147483647 h 2158"/>
              <a:gd name="T80" fmla="*/ 2147483647 w 598"/>
              <a:gd name="T81" fmla="*/ 2147483647 h 2158"/>
              <a:gd name="T82" fmla="*/ 2147483647 w 598"/>
              <a:gd name="T83" fmla="*/ 2147483647 h 2158"/>
              <a:gd name="T84" fmla="*/ 2147483647 w 598"/>
              <a:gd name="T85" fmla="*/ 2147483647 h 2158"/>
              <a:gd name="T86" fmla="*/ 2147483647 w 598"/>
              <a:gd name="T87" fmla="*/ 2147483647 h 2158"/>
              <a:gd name="T88" fmla="*/ 2147483647 w 598"/>
              <a:gd name="T89" fmla="*/ 2147483647 h 2158"/>
              <a:gd name="T90" fmla="*/ 2147483647 w 598"/>
              <a:gd name="T91" fmla="*/ 2147483647 h 2158"/>
              <a:gd name="T92" fmla="*/ 2147483647 w 598"/>
              <a:gd name="T93" fmla="*/ 2147483647 h 2158"/>
              <a:gd name="T94" fmla="*/ 2147483647 w 598"/>
              <a:gd name="T95" fmla="*/ 2147483647 h 2158"/>
              <a:gd name="T96" fmla="*/ 2147483647 w 598"/>
              <a:gd name="T97" fmla="*/ 2147483647 h 2158"/>
              <a:gd name="T98" fmla="*/ 2147483647 w 598"/>
              <a:gd name="T99" fmla="*/ 2147483647 h 2158"/>
              <a:gd name="T100" fmla="*/ 2147483647 w 598"/>
              <a:gd name="T101" fmla="*/ 2147483647 h 2158"/>
              <a:gd name="T102" fmla="*/ 2147483647 w 598"/>
              <a:gd name="T103" fmla="*/ 2147483647 h 2158"/>
              <a:gd name="T104" fmla="*/ 2147483647 w 598"/>
              <a:gd name="T105" fmla="*/ 2147483647 h 2158"/>
              <a:gd name="T106" fmla="*/ 2147483647 w 598"/>
              <a:gd name="T107" fmla="*/ 2147483647 h 2158"/>
              <a:gd name="T108" fmla="*/ 2147483647 w 598"/>
              <a:gd name="T109" fmla="*/ 2147483647 h 2158"/>
              <a:gd name="T110" fmla="*/ 2147483647 w 598"/>
              <a:gd name="T111" fmla="*/ 2147483647 h 2158"/>
              <a:gd name="T112" fmla="*/ 2147483647 w 598"/>
              <a:gd name="T113" fmla="*/ 2147483647 h 2158"/>
              <a:gd name="T114" fmla="*/ 2147483647 w 598"/>
              <a:gd name="T115" fmla="*/ 2147483647 h 2158"/>
              <a:gd name="T116" fmla="*/ 2147483647 w 598"/>
              <a:gd name="T117" fmla="*/ 2147483647 h 2158"/>
              <a:gd name="T118" fmla="*/ 2147483647 w 598"/>
              <a:gd name="T119" fmla="*/ 2147483647 h 2158"/>
              <a:gd name="T120" fmla="*/ 2147483647 w 598"/>
              <a:gd name="T121" fmla="*/ 2147483647 h 2158"/>
              <a:gd name="T122" fmla="*/ 2147483647 w 598"/>
              <a:gd name="T123" fmla="*/ 2147483647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2158"/>
              <a:gd name="T188" fmla="*/ 598 w 598"/>
              <a:gd name="T189" fmla="*/ 2158 h 21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59" name="Freeform 9">
            <a:extLst>
              <a:ext uri="{FF2B5EF4-FFF2-40B4-BE49-F238E27FC236}">
                <a16:creationId xmlns:a16="http://schemas.microsoft.com/office/drawing/2014/main" id="{B7E4AA18-B1D6-45C3-AE6D-850486F9FFC4}"/>
              </a:ext>
            </a:extLst>
          </p:cNvPr>
          <p:cNvSpPr>
            <a:spLocks/>
          </p:cNvSpPr>
          <p:nvPr>
            <p:custDataLst>
              <p:tags r:id="rId6"/>
            </p:custDataLst>
          </p:nvPr>
        </p:nvSpPr>
        <p:spPr bwMode="auto">
          <a:xfrm>
            <a:off x="2176463" y="3508375"/>
            <a:ext cx="966787" cy="1203325"/>
          </a:xfrm>
          <a:custGeom>
            <a:avLst/>
            <a:gdLst>
              <a:gd name="T0" fmla="*/ 2147483647 w 2226"/>
              <a:gd name="T1" fmla="*/ 2147483647 h 2292"/>
              <a:gd name="T2" fmla="*/ 2147483647 w 2226"/>
              <a:gd name="T3" fmla="*/ 2147483647 h 2292"/>
              <a:gd name="T4" fmla="*/ 2147483647 w 2226"/>
              <a:gd name="T5" fmla="*/ 2147483647 h 2292"/>
              <a:gd name="T6" fmla="*/ 2147483647 w 2226"/>
              <a:gd name="T7" fmla="*/ 2147483647 h 2292"/>
              <a:gd name="T8" fmla="*/ 2147483647 w 2226"/>
              <a:gd name="T9" fmla="*/ 2147483647 h 2292"/>
              <a:gd name="T10" fmla="*/ 2147483647 w 2226"/>
              <a:gd name="T11" fmla="*/ 2147483647 h 2292"/>
              <a:gd name="T12" fmla="*/ 2147483647 w 2226"/>
              <a:gd name="T13" fmla="*/ 2147483647 h 2292"/>
              <a:gd name="T14" fmla="*/ 2147483647 w 2226"/>
              <a:gd name="T15" fmla="*/ 2147483647 h 2292"/>
              <a:gd name="T16" fmla="*/ 2147483647 w 2226"/>
              <a:gd name="T17" fmla="*/ 2147483647 h 2292"/>
              <a:gd name="T18" fmla="*/ 2147483647 w 2226"/>
              <a:gd name="T19" fmla="*/ 2147483647 h 2292"/>
              <a:gd name="T20" fmla="*/ 2147483647 w 2226"/>
              <a:gd name="T21" fmla="*/ 2147483647 h 2292"/>
              <a:gd name="T22" fmla="*/ 2147483647 w 2226"/>
              <a:gd name="T23" fmla="*/ 2147483647 h 2292"/>
              <a:gd name="T24" fmla="*/ 2147483647 w 2226"/>
              <a:gd name="T25" fmla="*/ 2147483647 h 2292"/>
              <a:gd name="T26" fmla="*/ 2147483647 w 2226"/>
              <a:gd name="T27" fmla="*/ 2147483647 h 2292"/>
              <a:gd name="T28" fmla="*/ 2147483647 w 2226"/>
              <a:gd name="T29" fmla="*/ 2147483647 h 2292"/>
              <a:gd name="T30" fmla="*/ 2147483647 w 2226"/>
              <a:gd name="T31" fmla="*/ 2147483647 h 2292"/>
              <a:gd name="T32" fmla="*/ 2147483647 w 2226"/>
              <a:gd name="T33" fmla="*/ 2147483647 h 2292"/>
              <a:gd name="T34" fmla="*/ 2147483647 w 2226"/>
              <a:gd name="T35" fmla="*/ 2147483647 h 2292"/>
              <a:gd name="T36" fmla="*/ 2147483647 w 2226"/>
              <a:gd name="T37" fmla="*/ 2147483647 h 2292"/>
              <a:gd name="T38" fmla="*/ 2147483647 w 2226"/>
              <a:gd name="T39" fmla="*/ 2147483647 h 2292"/>
              <a:gd name="T40" fmla="*/ 2147483647 w 2226"/>
              <a:gd name="T41" fmla="*/ 2147483647 h 2292"/>
              <a:gd name="T42" fmla="*/ 2147483647 w 2226"/>
              <a:gd name="T43" fmla="*/ 2147483647 h 2292"/>
              <a:gd name="T44" fmla="*/ 2147483647 w 2226"/>
              <a:gd name="T45" fmla="*/ 2147483647 h 2292"/>
              <a:gd name="T46" fmla="*/ 2147483647 w 2226"/>
              <a:gd name="T47" fmla="*/ 2147483647 h 2292"/>
              <a:gd name="T48" fmla="*/ 2147483647 w 2226"/>
              <a:gd name="T49" fmla="*/ 2147483647 h 2292"/>
              <a:gd name="T50" fmla="*/ 2147483647 w 2226"/>
              <a:gd name="T51" fmla="*/ 2147483647 h 2292"/>
              <a:gd name="T52" fmla="*/ 2147483647 w 2226"/>
              <a:gd name="T53" fmla="*/ 2147483647 h 2292"/>
              <a:gd name="T54" fmla="*/ 2147483647 w 2226"/>
              <a:gd name="T55" fmla="*/ 2147483647 h 2292"/>
              <a:gd name="T56" fmla="*/ 2147483647 w 2226"/>
              <a:gd name="T57" fmla="*/ 2147483647 h 2292"/>
              <a:gd name="T58" fmla="*/ 2147483647 w 2226"/>
              <a:gd name="T59" fmla="*/ 2147483647 h 2292"/>
              <a:gd name="T60" fmla="*/ 2147483647 w 2226"/>
              <a:gd name="T61" fmla="*/ 2147483647 h 2292"/>
              <a:gd name="T62" fmla="*/ 2147483647 w 2226"/>
              <a:gd name="T63" fmla="*/ 2147483647 h 2292"/>
              <a:gd name="T64" fmla="*/ 2147483647 w 2226"/>
              <a:gd name="T65" fmla="*/ 2147483647 h 2292"/>
              <a:gd name="T66" fmla="*/ 2147483647 w 2226"/>
              <a:gd name="T67" fmla="*/ 2147483647 h 2292"/>
              <a:gd name="T68" fmla="*/ 2147483647 w 2226"/>
              <a:gd name="T69" fmla="*/ 2147483647 h 2292"/>
              <a:gd name="T70" fmla="*/ 2147483647 w 2226"/>
              <a:gd name="T71" fmla="*/ 2147483647 h 2292"/>
              <a:gd name="T72" fmla="*/ 2147483647 w 2226"/>
              <a:gd name="T73" fmla="*/ 2147483647 h 2292"/>
              <a:gd name="T74" fmla="*/ 2147483647 w 2226"/>
              <a:gd name="T75" fmla="*/ 2147483647 h 2292"/>
              <a:gd name="T76" fmla="*/ 2147483647 w 2226"/>
              <a:gd name="T77" fmla="*/ 2147483647 h 2292"/>
              <a:gd name="T78" fmla="*/ 2147483647 w 2226"/>
              <a:gd name="T79" fmla="*/ 2147483647 h 2292"/>
              <a:gd name="T80" fmla="*/ 2147483647 w 2226"/>
              <a:gd name="T81" fmla="*/ 2147483647 h 2292"/>
              <a:gd name="T82" fmla="*/ 2147483647 w 2226"/>
              <a:gd name="T83" fmla="*/ 2147483647 h 2292"/>
              <a:gd name="T84" fmla="*/ 2147483647 w 2226"/>
              <a:gd name="T85" fmla="*/ 2147483647 h 2292"/>
              <a:gd name="T86" fmla="*/ 2147483647 w 2226"/>
              <a:gd name="T87" fmla="*/ 2147483647 h 2292"/>
              <a:gd name="T88" fmla="*/ 2147483647 w 2226"/>
              <a:gd name="T89" fmla="*/ 2147483647 h 2292"/>
              <a:gd name="T90" fmla="*/ 2147483647 w 2226"/>
              <a:gd name="T91" fmla="*/ 2147483647 h 2292"/>
              <a:gd name="T92" fmla="*/ 2147483647 w 2226"/>
              <a:gd name="T93" fmla="*/ 2147483647 h 2292"/>
              <a:gd name="T94" fmla="*/ 2147483647 w 2226"/>
              <a:gd name="T95" fmla="*/ 2147483647 h 2292"/>
              <a:gd name="T96" fmla="*/ 2147483647 w 2226"/>
              <a:gd name="T97" fmla="*/ 0 h 2292"/>
              <a:gd name="T98" fmla="*/ 2147483647 w 2226"/>
              <a:gd name="T99" fmla="*/ 2147483647 h 2292"/>
              <a:gd name="T100" fmla="*/ 2147483647 w 2226"/>
              <a:gd name="T101" fmla="*/ 2147483647 h 2292"/>
              <a:gd name="T102" fmla="*/ 2147483647 w 2226"/>
              <a:gd name="T103" fmla="*/ 2147483647 h 2292"/>
              <a:gd name="T104" fmla="*/ 2147483647 w 2226"/>
              <a:gd name="T105" fmla="*/ 2147483647 h 2292"/>
              <a:gd name="T106" fmla="*/ 2147483647 w 2226"/>
              <a:gd name="T107" fmla="*/ 2147483647 h 2292"/>
              <a:gd name="T108" fmla="*/ 2147483647 w 2226"/>
              <a:gd name="T109" fmla="*/ 2147483647 h 2292"/>
              <a:gd name="T110" fmla="*/ 2147483647 w 2226"/>
              <a:gd name="T111" fmla="*/ 2147483647 h 2292"/>
              <a:gd name="T112" fmla="*/ 2147483647 w 2226"/>
              <a:gd name="T113" fmla="*/ 2147483647 h 2292"/>
              <a:gd name="T114" fmla="*/ 2147483647 w 2226"/>
              <a:gd name="T115" fmla="*/ 2147483647 h 2292"/>
              <a:gd name="T116" fmla="*/ 2147483647 w 2226"/>
              <a:gd name="T117" fmla="*/ 2147483647 h 2292"/>
              <a:gd name="T118" fmla="*/ 2147483647 w 2226"/>
              <a:gd name="T119" fmla="*/ 2147483647 h 2292"/>
              <a:gd name="T120" fmla="*/ 2147483647 w 2226"/>
              <a:gd name="T121" fmla="*/ 2147483647 h 2292"/>
              <a:gd name="T122" fmla="*/ 2147483647 w 2226"/>
              <a:gd name="T123" fmla="*/ 2147483647 h 2292"/>
              <a:gd name="T124" fmla="*/ 2147483647 w 2226"/>
              <a:gd name="T125" fmla="*/ 2147483647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26"/>
              <a:gd name="T190" fmla="*/ 0 h 2292"/>
              <a:gd name="T191" fmla="*/ 2226 w 2226"/>
              <a:gd name="T192" fmla="*/ 2292 h 22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60" name="Freeform 10">
            <a:extLst>
              <a:ext uri="{FF2B5EF4-FFF2-40B4-BE49-F238E27FC236}">
                <a16:creationId xmlns:a16="http://schemas.microsoft.com/office/drawing/2014/main" id="{04214629-CC7A-4EB2-88AD-D995D586435B}"/>
              </a:ext>
            </a:extLst>
          </p:cNvPr>
          <p:cNvSpPr>
            <a:spLocks/>
          </p:cNvSpPr>
          <p:nvPr>
            <p:custDataLst>
              <p:tags r:id="rId7"/>
            </p:custDataLst>
          </p:nvPr>
        </p:nvSpPr>
        <p:spPr bwMode="auto">
          <a:xfrm>
            <a:off x="4289425" y="2454275"/>
            <a:ext cx="69850" cy="49213"/>
          </a:xfrm>
          <a:custGeom>
            <a:avLst/>
            <a:gdLst>
              <a:gd name="T0" fmla="*/ 2147483647 w 161"/>
              <a:gd name="T1" fmla="*/ 0 h 93"/>
              <a:gd name="T2" fmla="*/ 2147483647 w 161"/>
              <a:gd name="T3" fmla="*/ 2147483647 h 93"/>
              <a:gd name="T4" fmla="*/ 2147483647 w 161"/>
              <a:gd name="T5" fmla="*/ 2147483647 h 93"/>
              <a:gd name="T6" fmla="*/ 2147483647 w 161"/>
              <a:gd name="T7" fmla="*/ 2147483647 h 93"/>
              <a:gd name="T8" fmla="*/ 2147483647 w 161"/>
              <a:gd name="T9" fmla="*/ 2147483647 h 93"/>
              <a:gd name="T10" fmla="*/ 2147483647 w 161"/>
              <a:gd name="T11" fmla="*/ 2147483647 h 93"/>
              <a:gd name="T12" fmla="*/ 2147483647 w 161"/>
              <a:gd name="T13" fmla="*/ 2147483647 h 93"/>
              <a:gd name="T14" fmla="*/ 2147483647 w 161"/>
              <a:gd name="T15" fmla="*/ 0 h 93"/>
              <a:gd name="T16" fmla="*/ 2147483647 w 161"/>
              <a:gd name="T17" fmla="*/ 0 h 93"/>
              <a:gd name="T18" fmla="*/ 2147483647 w 161"/>
              <a:gd name="T19" fmla="*/ 0 h 93"/>
              <a:gd name="T20" fmla="*/ 2147483647 w 161"/>
              <a:gd name="T21" fmla="*/ 2147483647 h 93"/>
              <a:gd name="T22" fmla="*/ 2147483647 w 161"/>
              <a:gd name="T23" fmla="*/ 2147483647 h 93"/>
              <a:gd name="T24" fmla="*/ 2147483647 w 161"/>
              <a:gd name="T25" fmla="*/ 2147483647 h 93"/>
              <a:gd name="T26" fmla="*/ 2147483647 w 161"/>
              <a:gd name="T27" fmla="*/ 2147483647 h 93"/>
              <a:gd name="T28" fmla="*/ 2147483647 w 161"/>
              <a:gd name="T29" fmla="*/ 2147483647 h 93"/>
              <a:gd name="T30" fmla="*/ 2147483647 w 161"/>
              <a:gd name="T31" fmla="*/ 2147483647 h 93"/>
              <a:gd name="T32" fmla="*/ 2147483647 w 161"/>
              <a:gd name="T33" fmla="*/ 2147483647 h 93"/>
              <a:gd name="T34" fmla="*/ 2147483647 w 161"/>
              <a:gd name="T35" fmla="*/ 2147483647 h 93"/>
              <a:gd name="T36" fmla="*/ 2147483647 w 161"/>
              <a:gd name="T37" fmla="*/ 2147483647 h 93"/>
              <a:gd name="T38" fmla="*/ 2147483647 w 161"/>
              <a:gd name="T39" fmla="*/ 2147483647 h 93"/>
              <a:gd name="T40" fmla="*/ 2147483647 w 161"/>
              <a:gd name="T41" fmla="*/ 2147483647 h 93"/>
              <a:gd name="T42" fmla="*/ 2147483647 w 161"/>
              <a:gd name="T43" fmla="*/ 2147483647 h 93"/>
              <a:gd name="T44" fmla="*/ 2147483647 w 161"/>
              <a:gd name="T45" fmla="*/ 2147483647 h 93"/>
              <a:gd name="T46" fmla="*/ 2147483647 w 161"/>
              <a:gd name="T47" fmla="*/ 2147483647 h 93"/>
              <a:gd name="T48" fmla="*/ 2147483647 w 161"/>
              <a:gd name="T49" fmla="*/ 2147483647 h 93"/>
              <a:gd name="T50" fmla="*/ 2147483647 w 161"/>
              <a:gd name="T51" fmla="*/ 2147483647 h 93"/>
              <a:gd name="T52" fmla="*/ 2147483647 w 161"/>
              <a:gd name="T53" fmla="*/ 2147483647 h 93"/>
              <a:gd name="T54" fmla="*/ 2147483647 w 161"/>
              <a:gd name="T55" fmla="*/ 2147483647 h 93"/>
              <a:gd name="T56" fmla="*/ 2147483647 w 161"/>
              <a:gd name="T57" fmla="*/ 2147483647 h 93"/>
              <a:gd name="T58" fmla="*/ 2147483647 w 161"/>
              <a:gd name="T59" fmla="*/ 2147483647 h 93"/>
              <a:gd name="T60" fmla="*/ 2147483647 w 161"/>
              <a:gd name="T61" fmla="*/ 2147483647 h 93"/>
              <a:gd name="T62" fmla="*/ 2147483647 w 161"/>
              <a:gd name="T63" fmla="*/ 2147483647 h 93"/>
              <a:gd name="T64" fmla="*/ 2147483647 w 161"/>
              <a:gd name="T65" fmla="*/ 2147483647 h 93"/>
              <a:gd name="T66" fmla="*/ 2147483647 w 161"/>
              <a:gd name="T67" fmla="*/ 2147483647 h 93"/>
              <a:gd name="T68" fmla="*/ 2147483647 w 161"/>
              <a:gd name="T69" fmla="*/ 2147483647 h 93"/>
              <a:gd name="T70" fmla="*/ 2147483647 w 161"/>
              <a:gd name="T71" fmla="*/ 2147483647 h 93"/>
              <a:gd name="T72" fmla="*/ 0 w 161"/>
              <a:gd name="T73" fmla="*/ 0 h 93"/>
              <a:gd name="T74" fmla="*/ 2147483647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1"/>
              <a:gd name="T115" fmla="*/ 0 h 93"/>
              <a:gd name="T116" fmla="*/ 161 w 161"/>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61" name="Freeform 11">
            <a:extLst>
              <a:ext uri="{FF2B5EF4-FFF2-40B4-BE49-F238E27FC236}">
                <a16:creationId xmlns:a16="http://schemas.microsoft.com/office/drawing/2014/main" id="{7B57C77E-7304-46BE-966F-4701731D884D}"/>
              </a:ext>
            </a:extLst>
          </p:cNvPr>
          <p:cNvSpPr>
            <a:spLocks/>
          </p:cNvSpPr>
          <p:nvPr>
            <p:custDataLst>
              <p:tags r:id="rId8"/>
            </p:custDataLst>
          </p:nvPr>
        </p:nvSpPr>
        <p:spPr bwMode="auto">
          <a:xfrm>
            <a:off x="3787775" y="2328863"/>
            <a:ext cx="82550" cy="160337"/>
          </a:xfrm>
          <a:custGeom>
            <a:avLst/>
            <a:gdLst>
              <a:gd name="T0" fmla="*/ 2147483647 w 192"/>
              <a:gd name="T1" fmla="*/ 2147483647 h 307"/>
              <a:gd name="T2" fmla="*/ 2147483647 w 192"/>
              <a:gd name="T3" fmla="*/ 0 h 307"/>
              <a:gd name="T4" fmla="*/ 2147483647 w 192"/>
              <a:gd name="T5" fmla="*/ 2147483647 h 307"/>
              <a:gd name="T6" fmla="*/ 2147483647 w 192"/>
              <a:gd name="T7" fmla="*/ 2147483647 h 307"/>
              <a:gd name="T8" fmla="*/ 2147483647 w 192"/>
              <a:gd name="T9" fmla="*/ 2147483647 h 307"/>
              <a:gd name="T10" fmla="*/ 2147483647 w 192"/>
              <a:gd name="T11" fmla="*/ 2147483647 h 307"/>
              <a:gd name="T12" fmla="*/ 2147483647 w 192"/>
              <a:gd name="T13" fmla="*/ 2147483647 h 307"/>
              <a:gd name="T14" fmla="*/ 2147483647 w 192"/>
              <a:gd name="T15" fmla="*/ 2147483647 h 307"/>
              <a:gd name="T16" fmla="*/ 2147483647 w 192"/>
              <a:gd name="T17" fmla="*/ 2147483647 h 307"/>
              <a:gd name="T18" fmla="*/ 2147483647 w 192"/>
              <a:gd name="T19" fmla="*/ 2147483647 h 307"/>
              <a:gd name="T20" fmla="*/ 2147483647 w 192"/>
              <a:gd name="T21" fmla="*/ 2147483647 h 307"/>
              <a:gd name="T22" fmla="*/ 2147483647 w 192"/>
              <a:gd name="T23" fmla="*/ 2147483647 h 307"/>
              <a:gd name="T24" fmla="*/ 2147483647 w 192"/>
              <a:gd name="T25" fmla="*/ 2147483647 h 307"/>
              <a:gd name="T26" fmla="*/ 2147483647 w 192"/>
              <a:gd name="T27" fmla="*/ 2147483647 h 307"/>
              <a:gd name="T28" fmla="*/ 2147483647 w 192"/>
              <a:gd name="T29" fmla="*/ 2147483647 h 307"/>
              <a:gd name="T30" fmla="*/ 2147483647 w 192"/>
              <a:gd name="T31" fmla="*/ 2147483647 h 307"/>
              <a:gd name="T32" fmla="*/ 2147483647 w 192"/>
              <a:gd name="T33" fmla="*/ 2147483647 h 307"/>
              <a:gd name="T34" fmla="*/ 2147483647 w 192"/>
              <a:gd name="T35" fmla="*/ 2147483647 h 307"/>
              <a:gd name="T36" fmla="*/ 2147483647 w 192"/>
              <a:gd name="T37" fmla="*/ 2147483647 h 307"/>
              <a:gd name="T38" fmla="*/ 2147483647 w 192"/>
              <a:gd name="T39" fmla="*/ 2147483647 h 307"/>
              <a:gd name="T40" fmla="*/ 2147483647 w 192"/>
              <a:gd name="T41" fmla="*/ 2147483647 h 307"/>
              <a:gd name="T42" fmla="*/ 2147483647 w 192"/>
              <a:gd name="T43" fmla="*/ 2147483647 h 307"/>
              <a:gd name="T44" fmla="*/ 2147483647 w 192"/>
              <a:gd name="T45" fmla="*/ 2147483647 h 307"/>
              <a:gd name="T46" fmla="*/ 0 w 192"/>
              <a:gd name="T47" fmla="*/ 2147483647 h 307"/>
              <a:gd name="T48" fmla="*/ 0 w 192"/>
              <a:gd name="T49" fmla="*/ 2147483647 h 307"/>
              <a:gd name="T50" fmla="*/ 2147483647 w 192"/>
              <a:gd name="T51" fmla="*/ 2147483647 h 307"/>
              <a:gd name="T52" fmla="*/ 2147483647 w 192"/>
              <a:gd name="T53" fmla="*/ 2147483647 h 307"/>
              <a:gd name="T54" fmla="*/ 2147483647 w 192"/>
              <a:gd name="T55" fmla="*/ 2147483647 h 307"/>
              <a:gd name="T56" fmla="*/ 2147483647 w 192"/>
              <a:gd name="T57" fmla="*/ 2147483647 h 307"/>
              <a:gd name="T58" fmla="*/ 2147483647 w 192"/>
              <a:gd name="T59" fmla="*/ 2147483647 h 307"/>
              <a:gd name="T60" fmla="*/ 2147483647 w 192"/>
              <a:gd name="T61" fmla="*/ 2147483647 h 307"/>
              <a:gd name="T62" fmla="*/ 2147483647 w 192"/>
              <a:gd name="T63" fmla="*/ 2147483647 h 307"/>
              <a:gd name="T64" fmla="*/ 2147483647 w 192"/>
              <a:gd name="T65" fmla="*/ 2147483647 h 307"/>
              <a:gd name="T66" fmla="*/ 2147483647 w 192"/>
              <a:gd name="T67" fmla="*/ 2147483647 h 307"/>
              <a:gd name="T68" fmla="*/ 2147483647 w 192"/>
              <a:gd name="T69" fmla="*/ 2147483647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2"/>
              <a:gd name="T106" fmla="*/ 0 h 307"/>
              <a:gd name="T107" fmla="*/ 192 w 192"/>
              <a:gd name="T108" fmla="*/ 307 h 3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62" name="Freeform 12">
            <a:extLst>
              <a:ext uri="{FF2B5EF4-FFF2-40B4-BE49-F238E27FC236}">
                <a16:creationId xmlns:a16="http://schemas.microsoft.com/office/drawing/2014/main" id="{5EDF580C-7734-4323-B0D0-74D73DAABFB6}"/>
              </a:ext>
            </a:extLst>
          </p:cNvPr>
          <p:cNvSpPr>
            <a:spLocks/>
          </p:cNvSpPr>
          <p:nvPr>
            <p:custDataLst>
              <p:tags r:id="rId9"/>
            </p:custDataLst>
          </p:nvPr>
        </p:nvSpPr>
        <p:spPr bwMode="auto">
          <a:xfrm>
            <a:off x="3868738" y="1814513"/>
            <a:ext cx="171450" cy="269875"/>
          </a:xfrm>
          <a:custGeom>
            <a:avLst/>
            <a:gdLst>
              <a:gd name="T0" fmla="*/ 2147483647 w 398"/>
              <a:gd name="T1" fmla="*/ 2147483647 h 518"/>
              <a:gd name="T2" fmla="*/ 2147483647 w 398"/>
              <a:gd name="T3" fmla="*/ 2147483647 h 518"/>
              <a:gd name="T4" fmla="*/ 2147483647 w 398"/>
              <a:gd name="T5" fmla="*/ 2147483647 h 518"/>
              <a:gd name="T6" fmla="*/ 2147483647 w 398"/>
              <a:gd name="T7" fmla="*/ 2147483647 h 518"/>
              <a:gd name="T8" fmla="*/ 2147483647 w 398"/>
              <a:gd name="T9" fmla="*/ 2147483647 h 518"/>
              <a:gd name="T10" fmla="*/ 2147483647 w 398"/>
              <a:gd name="T11" fmla="*/ 2147483647 h 518"/>
              <a:gd name="T12" fmla="*/ 2147483647 w 398"/>
              <a:gd name="T13" fmla="*/ 2147483647 h 518"/>
              <a:gd name="T14" fmla="*/ 2147483647 w 398"/>
              <a:gd name="T15" fmla="*/ 2147483647 h 518"/>
              <a:gd name="T16" fmla="*/ 2147483647 w 398"/>
              <a:gd name="T17" fmla="*/ 2147483647 h 518"/>
              <a:gd name="T18" fmla="*/ 2147483647 w 398"/>
              <a:gd name="T19" fmla="*/ 2147483647 h 518"/>
              <a:gd name="T20" fmla="*/ 2147483647 w 398"/>
              <a:gd name="T21" fmla="*/ 2147483647 h 518"/>
              <a:gd name="T22" fmla="*/ 2147483647 w 398"/>
              <a:gd name="T23" fmla="*/ 2147483647 h 518"/>
              <a:gd name="T24" fmla="*/ 2147483647 w 398"/>
              <a:gd name="T25" fmla="*/ 2147483647 h 518"/>
              <a:gd name="T26" fmla="*/ 2147483647 w 398"/>
              <a:gd name="T27" fmla="*/ 2147483647 h 518"/>
              <a:gd name="T28" fmla="*/ 2147483647 w 398"/>
              <a:gd name="T29" fmla="*/ 2147483647 h 518"/>
              <a:gd name="T30" fmla="*/ 2147483647 w 398"/>
              <a:gd name="T31" fmla="*/ 2147483647 h 518"/>
              <a:gd name="T32" fmla="*/ 2147483647 w 398"/>
              <a:gd name="T33" fmla="*/ 2147483647 h 518"/>
              <a:gd name="T34" fmla="*/ 2147483647 w 398"/>
              <a:gd name="T35" fmla="*/ 2147483647 h 518"/>
              <a:gd name="T36" fmla="*/ 2147483647 w 398"/>
              <a:gd name="T37" fmla="*/ 2147483647 h 518"/>
              <a:gd name="T38" fmla="*/ 2147483647 w 398"/>
              <a:gd name="T39" fmla="*/ 2147483647 h 518"/>
              <a:gd name="T40" fmla="*/ 2147483647 w 398"/>
              <a:gd name="T41" fmla="*/ 2147483647 h 518"/>
              <a:gd name="T42" fmla="*/ 2147483647 w 398"/>
              <a:gd name="T43" fmla="*/ 2147483647 h 518"/>
              <a:gd name="T44" fmla="*/ 2147483647 w 398"/>
              <a:gd name="T45" fmla="*/ 2147483647 h 518"/>
              <a:gd name="T46" fmla="*/ 2147483647 w 398"/>
              <a:gd name="T47" fmla="*/ 2147483647 h 518"/>
              <a:gd name="T48" fmla="*/ 2147483647 w 398"/>
              <a:gd name="T49" fmla="*/ 2147483647 h 518"/>
              <a:gd name="T50" fmla="*/ 2147483647 w 398"/>
              <a:gd name="T51" fmla="*/ 2147483647 h 518"/>
              <a:gd name="T52" fmla="*/ 2147483647 w 398"/>
              <a:gd name="T53" fmla="*/ 2147483647 h 518"/>
              <a:gd name="T54" fmla="*/ 2147483647 w 398"/>
              <a:gd name="T55" fmla="*/ 2147483647 h 518"/>
              <a:gd name="T56" fmla="*/ 2147483647 w 398"/>
              <a:gd name="T57" fmla="*/ 2147483647 h 518"/>
              <a:gd name="T58" fmla="*/ 2147483647 w 398"/>
              <a:gd name="T59" fmla="*/ 2147483647 h 518"/>
              <a:gd name="T60" fmla="*/ 2147483647 w 398"/>
              <a:gd name="T61" fmla="*/ 2147483647 h 518"/>
              <a:gd name="T62" fmla="*/ 2147483647 w 398"/>
              <a:gd name="T63" fmla="*/ 2147483647 h 518"/>
              <a:gd name="T64" fmla="*/ 2147483647 w 398"/>
              <a:gd name="T65" fmla="*/ 2147483647 h 518"/>
              <a:gd name="T66" fmla="*/ 2147483647 w 398"/>
              <a:gd name="T67" fmla="*/ 2147483647 h 518"/>
              <a:gd name="T68" fmla="*/ 2147483647 w 398"/>
              <a:gd name="T69" fmla="*/ 2147483647 h 518"/>
              <a:gd name="T70" fmla="*/ 2147483647 w 398"/>
              <a:gd name="T71" fmla="*/ 2147483647 h 518"/>
              <a:gd name="T72" fmla="*/ 2147483647 w 398"/>
              <a:gd name="T73" fmla="*/ 2147483647 h 518"/>
              <a:gd name="T74" fmla="*/ 2147483647 w 398"/>
              <a:gd name="T75" fmla="*/ 2147483647 h 518"/>
              <a:gd name="T76" fmla="*/ 2147483647 w 398"/>
              <a:gd name="T77" fmla="*/ 2147483647 h 518"/>
              <a:gd name="T78" fmla="*/ 2147483647 w 398"/>
              <a:gd name="T79" fmla="*/ 2147483647 h 518"/>
              <a:gd name="T80" fmla="*/ 2147483647 w 398"/>
              <a:gd name="T81" fmla="*/ 2147483647 h 518"/>
              <a:gd name="T82" fmla="*/ 2147483647 w 398"/>
              <a:gd name="T83" fmla="*/ 2147483647 h 518"/>
              <a:gd name="T84" fmla="*/ 2147483647 w 398"/>
              <a:gd name="T85" fmla="*/ 2147483647 h 518"/>
              <a:gd name="T86" fmla="*/ 2147483647 w 398"/>
              <a:gd name="T87" fmla="*/ 2147483647 h 518"/>
              <a:gd name="T88" fmla="*/ 2147483647 w 398"/>
              <a:gd name="T89" fmla="*/ 2147483647 h 518"/>
              <a:gd name="T90" fmla="*/ 2147483647 w 398"/>
              <a:gd name="T91" fmla="*/ 2147483647 h 518"/>
              <a:gd name="T92" fmla="*/ 2147483647 w 398"/>
              <a:gd name="T93" fmla="*/ 2147483647 h 518"/>
              <a:gd name="T94" fmla="*/ 2147483647 w 398"/>
              <a:gd name="T95" fmla="*/ 2147483647 h 518"/>
              <a:gd name="T96" fmla="*/ 2147483647 w 398"/>
              <a:gd name="T97" fmla="*/ 2147483647 h 518"/>
              <a:gd name="T98" fmla="*/ 2147483647 w 398"/>
              <a:gd name="T99" fmla="*/ 2147483647 h 518"/>
              <a:gd name="T100" fmla="*/ 2147483647 w 398"/>
              <a:gd name="T101" fmla="*/ 2147483647 h 518"/>
              <a:gd name="T102" fmla="*/ 2147483647 w 398"/>
              <a:gd name="T103" fmla="*/ 2147483647 h 518"/>
              <a:gd name="T104" fmla="*/ 2147483647 w 398"/>
              <a:gd name="T105" fmla="*/ 2147483647 h 518"/>
              <a:gd name="T106" fmla="*/ 2147483647 w 398"/>
              <a:gd name="T107" fmla="*/ 2147483647 h 518"/>
              <a:gd name="T108" fmla="*/ 2147483647 w 398"/>
              <a:gd name="T109" fmla="*/ 2147483647 h 518"/>
              <a:gd name="T110" fmla="*/ 2147483647 w 398"/>
              <a:gd name="T111" fmla="*/ 2147483647 h 518"/>
              <a:gd name="T112" fmla="*/ 2147483647 w 398"/>
              <a:gd name="T113" fmla="*/ 2147483647 h 518"/>
              <a:gd name="T114" fmla="*/ 2147483647 w 398"/>
              <a:gd name="T115" fmla="*/ 2147483647 h 518"/>
              <a:gd name="T116" fmla="*/ 2147483647 w 398"/>
              <a:gd name="T117" fmla="*/ 2147483647 h 518"/>
              <a:gd name="T118" fmla="*/ 2147483647 w 398"/>
              <a:gd name="T119" fmla="*/ 2147483647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8"/>
              <a:gd name="T181" fmla="*/ 0 h 518"/>
              <a:gd name="T182" fmla="*/ 398 w 398"/>
              <a:gd name="T183" fmla="*/ 518 h 5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63" name="Freeform 13">
            <a:extLst>
              <a:ext uri="{FF2B5EF4-FFF2-40B4-BE49-F238E27FC236}">
                <a16:creationId xmlns:a16="http://schemas.microsoft.com/office/drawing/2014/main" id="{277311B0-EC94-4B73-B0B1-90DCD12D0D3E}"/>
              </a:ext>
            </a:extLst>
          </p:cNvPr>
          <p:cNvSpPr>
            <a:spLocks/>
          </p:cNvSpPr>
          <p:nvPr>
            <p:custDataLst>
              <p:tags r:id="rId10"/>
            </p:custDataLst>
          </p:nvPr>
        </p:nvSpPr>
        <p:spPr bwMode="auto">
          <a:xfrm>
            <a:off x="4227513" y="2117725"/>
            <a:ext cx="169862" cy="76200"/>
          </a:xfrm>
          <a:custGeom>
            <a:avLst/>
            <a:gdLst>
              <a:gd name="T0" fmla="*/ 2147483647 w 382"/>
              <a:gd name="T1" fmla="*/ 2147483647 h 148"/>
              <a:gd name="T2" fmla="*/ 2147483647 w 382"/>
              <a:gd name="T3" fmla="*/ 2147483647 h 148"/>
              <a:gd name="T4" fmla="*/ 2147483647 w 382"/>
              <a:gd name="T5" fmla="*/ 2147483647 h 148"/>
              <a:gd name="T6" fmla="*/ 2147483647 w 382"/>
              <a:gd name="T7" fmla="*/ 2147483647 h 148"/>
              <a:gd name="T8" fmla="*/ 2147483647 w 382"/>
              <a:gd name="T9" fmla="*/ 2147483647 h 148"/>
              <a:gd name="T10" fmla="*/ 2147483647 w 382"/>
              <a:gd name="T11" fmla="*/ 2147483647 h 148"/>
              <a:gd name="T12" fmla="*/ 2147483647 w 382"/>
              <a:gd name="T13" fmla="*/ 2147483647 h 148"/>
              <a:gd name="T14" fmla="*/ 2147483647 w 382"/>
              <a:gd name="T15" fmla="*/ 2147483647 h 148"/>
              <a:gd name="T16" fmla="*/ 2147483647 w 382"/>
              <a:gd name="T17" fmla="*/ 2147483647 h 148"/>
              <a:gd name="T18" fmla="*/ 2147483647 w 382"/>
              <a:gd name="T19" fmla="*/ 2147483647 h 148"/>
              <a:gd name="T20" fmla="*/ 2147483647 w 382"/>
              <a:gd name="T21" fmla="*/ 2147483647 h 148"/>
              <a:gd name="T22" fmla="*/ 0 w 382"/>
              <a:gd name="T23" fmla="*/ 2147483647 h 148"/>
              <a:gd name="T24" fmla="*/ 2147483647 w 382"/>
              <a:gd name="T25" fmla="*/ 2147483647 h 148"/>
              <a:gd name="T26" fmla="*/ 2147483647 w 382"/>
              <a:gd name="T27" fmla="*/ 2147483647 h 148"/>
              <a:gd name="T28" fmla="*/ 2147483647 w 382"/>
              <a:gd name="T29" fmla="*/ 2147483647 h 148"/>
              <a:gd name="T30" fmla="*/ 2147483647 w 382"/>
              <a:gd name="T31" fmla="*/ 2147483647 h 148"/>
              <a:gd name="T32" fmla="*/ 2147483647 w 382"/>
              <a:gd name="T33" fmla="*/ 2147483647 h 148"/>
              <a:gd name="T34" fmla="*/ 2147483647 w 382"/>
              <a:gd name="T35" fmla="*/ 2147483647 h 148"/>
              <a:gd name="T36" fmla="*/ 2147483647 w 382"/>
              <a:gd name="T37" fmla="*/ 2147483647 h 148"/>
              <a:gd name="T38" fmla="*/ 2147483647 w 382"/>
              <a:gd name="T39" fmla="*/ 2147483647 h 148"/>
              <a:gd name="T40" fmla="*/ 2147483647 w 382"/>
              <a:gd name="T41" fmla="*/ 2147483647 h 148"/>
              <a:gd name="T42" fmla="*/ 2147483647 w 382"/>
              <a:gd name="T43" fmla="*/ 2147483647 h 148"/>
              <a:gd name="T44" fmla="*/ 2147483647 w 382"/>
              <a:gd name="T45" fmla="*/ 2147483647 h 148"/>
              <a:gd name="T46" fmla="*/ 2147483647 w 382"/>
              <a:gd name="T47" fmla="*/ 2147483647 h 148"/>
              <a:gd name="T48" fmla="*/ 2147483647 w 382"/>
              <a:gd name="T49" fmla="*/ 2147483647 h 148"/>
              <a:gd name="T50" fmla="*/ 2147483647 w 382"/>
              <a:gd name="T51" fmla="*/ 2147483647 h 148"/>
              <a:gd name="T52" fmla="*/ 2147483647 w 382"/>
              <a:gd name="T53" fmla="*/ 2147483647 h 148"/>
              <a:gd name="T54" fmla="*/ 2147483647 w 382"/>
              <a:gd name="T55" fmla="*/ 2147483647 h 148"/>
              <a:gd name="T56" fmla="*/ 2147483647 w 382"/>
              <a:gd name="T57" fmla="*/ 2147483647 h 148"/>
              <a:gd name="T58" fmla="*/ 2147483647 w 382"/>
              <a:gd name="T59" fmla="*/ 2147483647 h 148"/>
              <a:gd name="T60" fmla="*/ 2147483647 w 382"/>
              <a:gd name="T61" fmla="*/ 2147483647 h 148"/>
              <a:gd name="T62" fmla="*/ 2147483647 w 382"/>
              <a:gd name="T63" fmla="*/ 2147483647 h 148"/>
              <a:gd name="T64" fmla="*/ 2147483647 w 382"/>
              <a:gd name="T65" fmla="*/ 2147483647 h 148"/>
              <a:gd name="T66" fmla="*/ 2147483647 w 382"/>
              <a:gd name="T67" fmla="*/ 2147483647 h 148"/>
              <a:gd name="T68" fmla="*/ 2147483647 w 382"/>
              <a:gd name="T69" fmla="*/ 2147483647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2"/>
              <a:gd name="T106" fmla="*/ 0 h 148"/>
              <a:gd name="T107" fmla="*/ 382 w 382"/>
              <a:gd name="T108" fmla="*/ 148 h 1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64" name="Freeform 14">
            <a:extLst>
              <a:ext uri="{FF2B5EF4-FFF2-40B4-BE49-F238E27FC236}">
                <a16:creationId xmlns:a16="http://schemas.microsoft.com/office/drawing/2014/main" id="{3D8AEAA9-877C-4C45-AF28-DC4141FC49DB}"/>
              </a:ext>
            </a:extLst>
          </p:cNvPr>
          <p:cNvSpPr>
            <a:spLocks/>
          </p:cNvSpPr>
          <p:nvPr>
            <p:custDataLst>
              <p:tags r:id="rId11"/>
            </p:custDataLst>
          </p:nvPr>
        </p:nvSpPr>
        <p:spPr bwMode="auto">
          <a:xfrm>
            <a:off x="5719763" y="1966913"/>
            <a:ext cx="1281112" cy="1038225"/>
          </a:xfrm>
          <a:custGeom>
            <a:avLst/>
            <a:gdLst>
              <a:gd name="T0" fmla="*/ 2147483647 w 2936"/>
              <a:gd name="T1" fmla="*/ 2147483647 h 1983"/>
              <a:gd name="T2" fmla="*/ 2147483647 w 2936"/>
              <a:gd name="T3" fmla="*/ 2147483647 h 1983"/>
              <a:gd name="T4" fmla="*/ 2147483647 w 2936"/>
              <a:gd name="T5" fmla="*/ 2147483647 h 1983"/>
              <a:gd name="T6" fmla="*/ 2147483647 w 2936"/>
              <a:gd name="T7" fmla="*/ 2147483647 h 1983"/>
              <a:gd name="T8" fmla="*/ 2147483647 w 2936"/>
              <a:gd name="T9" fmla="*/ 2147483647 h 1983"/>
              <a:gd name="T10" fmla="*/ 2147483647 w 2936"/>
              <a:gd name="T11" fmla="*/ 2147483647 h 1983"/>
              <a:gd name="T12" fmla="*/ 2147483647 w 2936"/>
              <a:gd name="T13" fmla="*/ 2147483647 h 1983"/>
              <a:gd name="T14" fmla="*/ 2147483647 w 2936"/>
              <a:gd name="T15" fmla="*/ 2147483647 h 1983"/>
              <a:gd name="T16" fmla="*/ 2147483647 w 2936"/>
              <a:gd name="T17" fmla="*/ 2147483647 h 1983"/>
              <a:gd name="T18" fmla="*/ 2147483647 w 2936"/>
              <a:gd name="T19" fmla="*/ 2147483647 h 1983"/>
              <a:gd name="T20" fmla="*/ 2147483647 w 2936"/>
              <a:gd name="T21" fmla="*/ 2147483647 h 1983"/>
              <a:gd name="T22" fmla="*/ 2147483647 w 2936"/>
              <a:gd name="T23" fmla="*/ 2147483647 h 1983"/>
              <a:gd name="T24" fmla="*/ 2147483647 w 2936"/>
              <a:gd name="T25" fmla="*/ 2147483647 h 1983"/>
              <a:gd name="T26" fmla="*/ 2147483647 w 2936"/>
              <a:gd name="T27" fmla="*/ 2147483647 h 1983"/>
              <a:gd name="T28" fmla="*/ 2147483647 w 2936"/>
              <a:gd name="T29" fmla="*/ 2147483647 h 1983"/>
              <a:gd name="T30" fmla="*/ 2147483647 w 2936"/>
              <a:gd name="T31" fmla="*/ 2147483647 h 1983"/>
              <a:gd name="T32" fmla="*/ 2147483647 w 2936"/>
              <a:gd name="T33" fmla="*/ 2147483647 h 1983"/>
              <a:gd name="T34" fmla="*/ 2147483647 w 2936"/>
              <a:gd name="T35" fmla="*/ 2147483647 h 1983"/>
              <a:gd name="T36" fmla="*/ 2147483647 w 2936"/>
              <a:gd name="T37" fmla="*/ 2147483647 h 1983"/>
              <a:gd name="T38" fmla="*/ 2147483647 w 2936"/>
              <a:gd name="T39" fmla="*/ 2147483647 h 1983"/>
              <a:gd name="T40" fmla="*/ 2147483647 w 2936"/>
              <a:gd name="T41" fmla="*/ 2147483647 h 1983"/>
              <a:gd name="T42" fmla="*/ 2147483647 w 2936"/>
              <a:gd name="T43" fmla="*/ 2147483647 h 1983"/>
              <a:gd name="T44" fmla="*/ 2147483647 w 2936"/>
              <a:gd name="T45" fmla="*/ 2147483647 h 1983"/>
              <a:gd name="T46" fmla="*/ 2147483647 w 2936"/>
              <a:gd name="T47" fmla="*/ 2147483647 h 1983"/>
              <a:gd name="T48" fmla="*/ 2147483647 w 2936"/>
              <a:gd name="T49" fmla="*/ 2147483647 h 1983"/>
              <a:gd name="T50" fmla="*/ 2147483647 w 2936"/>
              <a:gd name="T51" fmla="*/ 2147483647 h 1983"/>
              <a:gd name="T52" fmla="*/ 2147483647 w 2936"/>
              <a:gd name="T53" fmla="*/ 2147483647 h 1983"/>
              <a:gd name="T54" fmla="*/ 2147483647 w 2936"/>
              <a:gd name="T55" fmla="*/ 2147483647 h 1983"/>
              <a:gd name="T56" fmla="*/ 2147483647 w 2936"/>
              <a:gd name="T57" fmla="*/ 2147483647 h 1983"/>
              <a:gd name="T58" fmla="*/ 2147483647 w 2936"/>
              <a:gd name="T59" fmla="*/ 2147483647 h 1983"/>
              <a:gd name="T60" fmla="*/ 2147483647 w 2936"/>
              <a:gd name="T61" fmla="*/ 2147483647 h 1983"/>
              <a:gd name="T62" fmla="*/ 2147483647 w 2936"/>
              <a:gd name="T63" fmla="*/ 2147483647 h 1983"/>
              <a:gd name="T64" fmla="*/ 2147483647 w 2936"/>
              <a:gd name="T65" fmla="*/ 2147483647 h 1983"/>
              <a:gd name="T66" fmla="*/ 2147483647 w 2936"/>
              <a:gd name="T67" fmla="*/ 2147483647 h 1983"/>
              <a:gd name="T68" fmla="*/ 2147483647 w 2936"/>
              <a:gd name="T69" fmla="*/ 2147483647 h 1983"/>
              <a:gd name="T70" fmla="*/ 2147483647 w 2936"/>
              <a:gd name="T71" fmla="*/ 2147483647 h 1983"/>
              <a:gd name="T72" fmla="*/ 2147483647 w 2936"/>
              <a:gd name="T73" fmla="*/ 2147483647 h 1983"/>
              <a:gd name="T74" fmla="*/ 2147483647 w 2936"/>
              <a:gd name="T75" fmla="*/ 2147483647 h 1983"/>
              <a:gd name="T76" fmla="*/ 2147483647 w 2936"/>
              <a:gd name="T77" fmla="*/ 2147483647 h 1983"/>
              <a:gd name="T78" fmla="*/ 2147483647 w 2936"/>
              <a:gd name="T79" fmla="*/ 2147483647 h 1983"/>
              <a:gd name="T80" fmla="*/ 2147483647 w 2936"/>
              <a:gd name="T81" fmla="*/ 2147483647 h 1983"/>
              <a:gd name="T82" fmla="*/ 2147483647 w 2936"/>
              <a:gd name="T83" fmla="*/ 2147483647 h 1983"/>
              <a:gd name="T84" fmla="*/ 2147483647 w 2936"/>
              <a:gd name="T85" fmla="*/ 2147483647 h 1983"/>
              <a:gd name="T86" fmla="*/ 2147483647 w 2936"/>
              <a:gd name="T87" fmla="*/ 2147483647 h 1983"/>
              <a:gd name="T88" fmla="*/ 2147483647 w 2936"/>
              <a:gd name="T89" fmla="*/ 2147483647 h 1983"/>
              <a:gd name="T90" fmla="*/ 2147483647 w 2936"/>
              <a:gd name="T91" fmla="*/ 2147483647 h 1983"/>
              <a:gd name="T92" fmla="*/ 2147483647 w 2936"/>
              <a:gd name="T93" fmla="*/ 2147483647 h 1983"/>
              <a:gd name="T94" fmla="*/ 2147483647 w 2936"/>
              <a:gd name="T95" fmla="*/ 2147483647 h 1983"/>
              <a:gd name="T96" fmla="*/ 2147483647 w 2936"/>
              <a:gd name="T97" fmla="*/ 2147483647 h 1983"/>
              <a:gd name="T98" fmla="*/ 2147483647 w 2936"/>
              <a:gd name="T99" fmla="*/ 2147483647 h 1983"/>
              <a:gd name="T100" fmla="*/ 2147483647 w 2936"/>
              <a:gd name="T101" fmla="*/ 2147483647 h 1983"/>
              <a:gd name="T102" fmla="*/ 2147483647 w 2936"/>
              <a:gd name="T103" fmla="*/ 2147483647 h 1983"/>
              <a:gd name="T104" fmla="*/ 2147483647 w 2936"/>
              <a:gd name="T105" fmla="*/ 2147483647 h 1983"/>
              <a:gd name="T106" fmla="*/ 2147483647 w 2936"/>
              <a:gd name="T107" fmla="*/ 2147483647 h 1983"/>
              <a:gd name="T108" fmla="*/ 2147483647 w 2936"/>
              <a:gd name="T109" fmla="*/ 2147483647 h 1983"/>
              <a:gd name="T110" fmla="*/ 2147483647 w 2936"/>
              <a:gd name="T111" fmla="*/ 2147483647 h 1983"/>
              <a:gd name="T112" fmla="*/ 2147483647 w 2936"/>
              <a:gd name="T113" fmla="*/ 2147483647 h 1983"/>
              <a:gd name="T114" fmla="*/ 2147483647 w 2936"/>
              <a:gd name="T115" fmla="*/ 2147483647 h 1983"/>
              <a:gd name="T116" fmla="*/ 2147483647 w 2936"/>
              <a:gd name="T117" fmla="*/ 2147483647 h 1983"/>
              <a:gd name="T118" fmla="*/ 2147483647 w 2936"/>
              <a:gd name="T119" fmla="*/ 2147483647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36"/>
              <a:gd name="T181" fmla="*/ 0 h 1983"/>
              <a:gd name="T182" fmla="*/ 2936 w 2936"/>
              <a:gd name="T183" fmla="*/ 1983 h 198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65" name="Freeform 15">
            <a:extLst>
              <a:ext uri="{FF2B5EF4-FFF2-40B4-BE49-F238E27FC236}">
                <a16:creationId xmlns:a16="http://schemas.microsoft.com/office/drawing/2014/main" id="{D3E4E4F3-8870-4D78-B46E-EFE7F6294E11}"/>
              </a:ext>
            </a:extLst>
          </p:cNvPr>
          <p:cNvSpPr>
            <a:spLocks/>
          </p:cNvSpPr>
          <p:nvPr>
            <p:custDataLst>
              <p:tags r:id="rId12"/>
            </p:custDataLst>
          </p:nvPr>
        </p:nvSpPr>
        <p:spPr bwMode="auto">
          <a:xfrm>
            <a:off x="4411663" y="1508125"/>
            <a:ext cx="220662" cy="273050"/>
          </a:xfrm>
          <a:custGeom>
            <a:avLst/>
            <a:gdLst>
              <a:gd name="T0" fmla="*/ 2147483647 w 504"/>
              <a:gd name="T1" fmla="*/ 2147483647 h 524"/>
              <a:gd name="T2" fmla="*/ 2147483647 w 504"/>
              <a:gd name="T3" fmla="*/ 2147483647 h 524"/>
              <a:gd name="T4" fmla="*/ 2147483647 w 504"/>
              <a:gd name="T5" fmla="*/ 2147483647 h 524"/>
              <a:gd name="T6" fmla="*/ 2147483647 w 504"/>
              <a:gd name="T7" fmla="*/ 2147483647 h 524"/>
              <a:gd name="T8" fmla="*/ 2147483647 w 504"/>
              <a:gd name="T9" fmla="*/ 2147483647 h 524"/>
              <a:gd name="T10" fmla="*/ 2147483647 w 504"/>
              <a:gd name="T11" fmla="*/ 2147483647 h 524"/>
              <a:gd name="T12" fmla="*/ 2147483647 w 504"/>
              <a:gd name="T13" fmla="*/ 2147483647 h 524"/>
              <a:gd name="T14" fmla="*/ 2147483647 w 504"/>
              <a:gd name="T15" fmla="*/ 2147483647 h 524"/>
              <a:gd name="T16" fmla="*/ 2147483647 w 504"/>
              <a:gd name="T17" fmla="*/ 2147483647 h 524"/>
              <a:gd name="T18" fmla="*/ 2147483647 w 504"/>
              <a:gd name="T19" fmla="*/ 2147483647 h 524"/>
              <a:gd name="T20" fmla="*/ 2147483647 w 504"/>
              <a:gd name="T21" fmla="*/ 2147483647 h 524"/>
              <a:gd name="T22" fmla="*/ 2147483647 w 504"/>
              <a:gd name="T23" fmla="*/ 2147483647 h 524"/>
              <a:gd name="T24" fmla="*/ 2147483647 w 504"/>
              <a:gd name="T25" fmla="*/ 2147483647 h 524"/>
              <a:gd name="T26" fmla="*/ 2147483647 w 504"/>
              <a:gd name="T27" fmla="*/ 2147483647 h 524"/>
              <a:gd name="T28" fmla="*/ 2147483647 w 504"/>
              <a:gd name="T29" fmla="*/ 2147483647 h 524"/>
              <a:gd name="T30" fmla="*/ 2147483647 w 504"/>
              <a:gd name="T31" fmla="*/ 2147483647 h 524"/>
              <a:gd name="T32" fmla="*/ 2147483647 w 504"/>
              <a:gd name="T33" fmla="*/ 2147483647 h 524"/>
              <a:gd name="T34" fmla="*/ 2147483647 w 504"/>
              <a:gd name="T35" fmla="*/ 2147483647 h 524"/>
              <a:gd name="T36" fmla="*/ 2147483647 w 504"/>
              <a:gd name="T37" fmla="*/ 2147483647 h 524"/>
              <a:gd name="T38" fmla="*/ 2147483647 w 504"/>
              <a:gd name="T39" fmla="*/ 2147483647 h 524"/>
              <a:gd name="T40" fmla="*/ 2147483647 w 504"/>
              <a:gd name="T41" fmla="*/ 2147483647 h 524"/>
              <a:gd name="T42" fmla="*/ 2147483647 w 504"/>
              <a:gd name="T43" fmla="*/ 2147483647 h 524"/>
              <a:gd name="T44" fmla="*/ 2147483647 w 504"/>
              <a:gd name="T45" fmla="*/ 2147483647 h 524"/>
              <a:gd name="T46" fmla="*/ 2147483647 w 504"/>
              <a:gd name="T47" fmla="*/ 2147483647 h 524"/>
              <a:gd name="T48" fmla="*/ 2147483647 w 504"/>
              <a:gd name="T49" fmla="*/ 2147483647 h 524"/>
              <a:gd name="T50" fmla="*/ 2147483647 w 504"/>
              <a:gd name="T51" fmla="*/ 2147483647 h 524"/>
              <a:gd name="T52" fmla="*/ 2147483647 w 504"/>
              <a:gd name="T53" fmla="*/ 2147483647 h 524"/>
              <a:gd name="T54" fmla="*/ 2147483647 w 504"/>
              <a:gd name="T55" fmla="*/ 2147483647 h 524"/>
              <a:gd name="T56" fmla="*/ 2147483647 w 504"/>
              <a:gd name="T57" fmla="*/ 2147483647 h 524"/>
              <a:gd name="T58" fmla="*/ 2147483647 w 504"/>
              <a:gd name="T59" fmla="*/ 2147483647 h 524"/>
              <a:gd name="T60" fmla="*/ 2147483647 w 504"/>
              <a:gd name="T61" fmla="*/ 2147483647 h 524"/>
              <a:gd name="T62" fmla="*/ 2147483647 w 504"/>
              <a:gd name="T63" fmla="*/ 2147483647 h 524"/>
              <a:gd name="T64" fmla="*/ 2147483647 w 504"/>
              <a:gd name="T65" fmla="*/ 2147483647 h 524"/>
              <a:gd name="T66" fmla="*/ 2147483647 w 504"/>
              <a:gd name="T67" fmla="*/ 2147483647 h 524"/>
              <a:gd name="T68" fmla="*/ 2147483647 w 504"/>
              <a:gd name="T69" fmla="*/ 2147483647 h 524"/>
              <a:gd name="T70" fmla="*/ 2147483647 w 504"/>
              <a:gd name="T71" fmla="*/ 2147483647 h 524"/>
              <a:gd name="T72" fmla="*/ 2147483647 w 504"/>
              <a:gd name="T73" fmla="*/ 2147483647 h 524"/>
              <a:gd name="T74" fmla="*/ 2147483647 w 504"/>
              <a:gd name="T75" fmla="*/ 0 h 524"/>
              <a:gd name="T76" fmla="*/ 2147483647 w 504"/>
              <a:gd name="T77" fmla="*/ 0 h 524"/>
              <a:gd name="T78" fmla="*/ 2147483647 w 504"/>
              <a:gd name="T79" fmla="*/ 2147483647 h 524"/>
              <a:gd name="T80" fmla="*/ 2147483647 w 504"/>
              <a:gd name="T81" fmla="*/ 2147483647 h 524"/>
              <a:gd name="T82" fmla="*/ 2147483647 w 504"/>
              <a:gd name="T83" fmla="*/ 2147483647 h 524"/>
              <a:gd name="T84" fmla="*/ 2147483647 w 504"/>
              <a:gd name="T85" fmla="*/ 2147483647 h 524"/>
              <a:gd name="T86" fmla="*/ 2147483647 w 504"/>
              <a:gd name="T87" fmla="*/ 2147483647 h 524"/>
              <a:gd name="T88" fmla="*/ 2147483647 w 504"/>
              <a:gd name="T89" fmla="*/ 2147483647 h 524"/>
              <a:gd name="T90" fmla="*/ 2147483647 w 504"/>
              <a:gd name="T91" fmla="*/ 2147483647 h 524"/>
              <a:gd name="T92" fmla="*/ 2147483647 w 504"/>
              <a:gd name="T93" fmla="*/ 2147483647 h 524"/>
              <a:gd name="T94" fmla="*/ 2147483647 w 504"/>
              <a:gd name="T95" fmla="*/ 2147483647 h 524"/>
              <a:gd name="T96" fmla="*/ 2147483647 w 504"/>
              <a:gd name="T97" fmla="*/ 2147483647 h 524"/>
              <a:gd name="T98" fmla="*/ 2147483647 w 504"/>
              <a:gd name="T99" fmla="*/ 2147483647 h 524"/>
              <a:gd name="T100" fmla="*/ 2147483647 w 504"/>
              <a:gd name="T101" fmla="*/ 2147483647 h 524"/>
              <a:gd name="T102" fmla="*/ 2147483647 w 504"/>
              <a:gd name="T103" fmla="*/ 2147483647 h 524"/>
              <a:gd name="T104" fmla="*/ 2147483647 w 504"/>
              <a:gd name="T105" fmla="*/ 2147483647 h 524"/>
              <a:gd name="T106" fmla="*/ 2147483647 w 504"/>
              <a:gd name="T107" fmla="*/ 2147483647 h 524"/>
              <a:gd name="T108" fmla="*/ 2147483647 w 504"/>
              <a:gd name="T109" fmla="*/ 2147483647 h 524"/>
              <a:gd name="T110" fmla="*/ 2147483647 w 504"/>
              <a:gd name="T111" fmla="*/ 214748364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4"/>
              <a:gd name="T169" fmla="*/ 0 h 524"/>
              <a:gd name="T170" fmla="*/ 504 w 504"/>
              <a:gd name="T171" fmla="*/ 524 h 5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66" name="Freeform 16">
            <a:extLst>
              <a:ext uri="{FF2B5EF4-FFF2-40B4-BE49-F238E27FC236}">
                <a16:creationId xmlns:a16="http://schemas.microsoft.com/office/drawing/2014/main" id="{91D6C21D-1F45-4179-9B09-50D5CFD8784A}"/>
              </a:ext>
            </a:extLst>
          </p:cNvPr>
          <p:cNvSpPr>
            <a:spLocks/>
          </p:cNvSpPr>
          <p:nvPr>
            <p:custDataLst>
              <p:tags r:id="rId13"/>
            </p:custDataLst>
          </p:nvPr>
        </p:nvSpPr>
        <p:spPr bwMode="auto">
          <a:xfrm>
            <a:off x="4148138" y="1925638"/>
            <a:ext cx="182562" cy="238125"/>
          </a:xfrm>
          <a:custGeom>
            <a:avLst/>
            <a:gdLst>
              <a:gd name="T0" fmla="*/ 2147483647 w 438"/>
              <a:gd name="T1" fmla="*/ 2147483647 h 451"/>
              <a:gd name="T2" fmla="*/ 2147483647 w 438"/>
              <a:gd name="T3" fmla="*/ 2147483647 h 451"/>
              <a:gd name="T4" fmla="*/ 2147483647 w 438"/>
              <a:gd name="T5" fmla="*/ 2147483647 h 451"/>
              <a:gd name="T6" fmla="*/ 2147483647 w 438"/>
              <a:gd name="T7" fmla="*/ 2147483647 h 451"/>
              <a:gd name="T8" fmla="*/ 2147483647 w 438"/>
              <a:gd name="T9" fmla="*/ 2147483647 h 451"/>
              <a:gd name="T10" fmla="*/ 2147483647 w 438"/>
              <a:gd name="T11" fmla="*/ 2147483647 h 451"/>
              <a:gd name="T12" fmla="*/ 2147483647 w 438"/>
              <a:gd name="T13" fmla="*/ 2147483647 h 451"/>
              <a:gd name="T14" fmla="*/ 2147483647 w 438"/>
              <a:gd name="T15" fmla="*/ 2147483647 h 451"/>
              <a:gd name="T16" fmla="*/ 2147483647 w 438"/>
              <a:gd name="T17" fmla="*/ 2147483647 h 451"/>
              <a:gd name="T18" fmla="*/ 2147483647 w 438"/>
              <a:gd name="T19" fmla="*/ 2147483647 h 451"/>
              <a:gd name="T20" fmla="*/ 2147483647 w 438"/>
              <a:gd name="T21" fmla="*/ 2147483647 h 451"/>
              <a:gd name="T22" fmla="*/ 2147483647 w 438"/>
              <a:gd name="T23" fmla="*/ 2147483647 h 451"/>
              <a:gd name="T24" fmla="*/ 2147483647 w 438"/>
              <a:gd name="T25" fmla="*/ 2147483647 h 451"/>
              <a:gd name="T26" fmla="*/ 2147483647 w 438"/>
              <a:gd name="T27" fmla="*/ 0 h 451"/>
              <a:gd name="T28" fmla="*/ 2147483647 w 438"/>
              <a:gd name="T29" fmla="*/ 2147483647 h 451"/>
              <a:gd name="T30" fmla="*/ 2147483647 w 438"/>
              <a:gd name="T31" fmla="*/ 2147483647 h 451"/>
              <a:gd name="T32" fmla="*/ 2147483647 w 438"/>
              <a:gd name="T33" fmla="*/ 2147483647 h 451"/>
              <a:gd name="T34" fmla="*/ 2147483647 w 438"/>
              <a:gd name="T35" fmla="*/ 2147483647 h 451"/>
              <a:gd name="T36" fmla="*/ 2147483647 w 438"/>
              <a:gd name="T37" fmla="*/ 2147483647 h 451"/>
              <a:gd name="T38" fmla="*/ 2147483647 w 438"/>
              <a:gd name="T39" fmla="*/ 2147483647 h 451"/>
              <a:gd name="T40" fmla="*/ 2147483647 w 438"/>
              <a:gd name="T41" fmla="*/ 2147483647 h 451"/>
              <a:gd name="T42" fmla="*/ 2147483647 w 438"/>
              <a:gd name="T43" fmla="*/ 2147483647 h 451"/>
              <a:gd name="T44" fmla="*/ 2147483647 w 438"/>
              <a:gd name="T45" fmla="*/ 2147483647 h 451"/>
              <a:gd name="T46" fmla="*/ 2147483647 w 438"/>
              <a:gd name="T47" fmla="*/ 2147483647 h 451"/>
              <a:gd name="T48" fmla="*/ 2147483647 w 438"/>
              <a:gd name="T49" fmla="*/ 2147483647 h 451"/>
              <a:gd name="T50" fmla="*/ 2147483647 w 438"/>
              <a:gd name="T51" fmla="*/ 2147483647 h 451"/>
              <a:gd name="T52" fmla="*/ 2147483647 w 438"/>
              <a:gd name="T53" fmla="*/ 2147483647 h 451"/>
              <a:gd name="T54" fmla="*/ 2147483647 w 438"/>
              <a:gd name="T55" fmla="*/ 2147483647 h 451"/>
              <a:gd name="T56" fmla="*/ 2147483647 w 438"/>
              <a:gd name="T57" fmla="*/ 2147483647 h 451"/>
              <a:gd name="T58" fmla="*/ 2147483647 w 438"/>
              <a:gd name="T59" fmla="*/ 2147483647 h 451"/>
              <a:gd name="T60" fmla="*/ 2147483647 w 438"/>
              <a:gd name="T61" fmla="*/ 2147483647 h 451"/>
              <a:gd name="T62" fmla="*/ 2147483647 w 438"/>
              <a:gd name="T63" fmla="*/ 2147483647 h 451"/>
              <a:gd name="T64" fmla="*/ 2147483647 w 438"/>
              <a:gd name="T65" fmla="*/ 2147483647 h 451"/>
              <a:gd name="T66" fmla="*/ 2147483647 w 438"/>
              <a:gd name="T67" fmla="*/ 2147483647 h 451"/>
              <a:gd name="T68" fmla="*/ 2147483647 w 438"/>
              <a:gd name="T69" fmla="*/ 2147483647 h 451"/>
              <a:gd name="T70" fmla="*/ 2147483647 w 438"/>
              <a:gd name="T71" fmla="*/ 2147483647 h 451"/>
              <a:gd name="T72" fmla="*/ 2147483647 w 438"/>
              <a:gd name="T73" fmla="*/ 2147483647 h 451"/>
              <a:gd name="T74" fmla="*/ 2147483647 w 438"/>
              <a:gd name="T75" fmla="*/ 2147483647 h 451"/>
              <a:gd name="T76" fmla="*/ 2147483647 w 438"/>
              <a:gd name="T77" fmla="*/ 2147483647 h 451"/>
              <a:gd name="T78" fmla="*/ 2147483647 w 438"/>
              <a:gd name="T79" fmla="*/ 2147483647 h 451"/>
              <a:gd name="T80" fmla="*/ 2147483647 w 438"/>
              <a:gd name="T81" fmla="*/ 2147483647 h 451"/>
              <a:gd name="T82" fmla="*/ 2147483647 w 438"/>
              <a:gd name="T83" fmla="*/ 2147483647 h 451"/>
              <a:gd name="T84" fmla="*/ 2147483647 w 438"/>
              <a:gd name="T85" fmla="*/ 2147483647 h 451"/>
              <a:gd name="T86" fmla="*/ 2147483647 w 438"/>
              <a:gd name="T87" fmla="*/ 2147483647 h 451"/>
              <a:gd name="T88" fmla="*/ 2147483647 w 438"/>
              <a:gd name="T89" fmla="*/ 2147483647 h 451"/>
              <a:gd name="T90" fmla="*/ 2147483647 w 438"/>
              <a:gd name="T91" fmla="*/ 2147483647 h 451"/>
              <a:gd name="T92" fmla="*/ 2147483647 w 438"/>
              <a:gd name="T93" fmla="*/ 2147483647 h 451"/>
              <a:gd name="T94" fmla="*/ 2147483647 w 438"/>
              <a:gd name="T95" fmla="*/ 2147483647 h 451"/>
              <a:gd name="T96" fmla="*/ 2147483647 w 438"/>
              <a:gd name="T97" fmla="*/ 2147483647 h 451"/>
              <a:gd name="T98" fmla="*/ 2147483647 w 438"/>
              <a:gd name="T99" fmla="*/ 2147483647 h 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38"/>
              <a:gd name="T151" fmla="*/ 0 h 451"/>
              <a:gd name="T152" fmla="*/ 438 w 438"/>
              <a:gd name="T153" fmla="*/ 451 h 4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67" name="Freeform 17">
            <a:extLst>
              <a:ext uri="{FF2B5EF4-FFF2-40B4-BE49-F238E27FC236}">
                <a16:creationId xmlns:a16="http://schemas.microsoft.com/office/drawing/2014/main" id="{1FEBFBFD-B285-4DA1-90F1-8654E4766900}"/>
              </a:ext>
            </a:extLst>
          </p:cNvPr>
          <p:cNvSpPr>
            <a:spLocks/>
          </p:cNvSpPr>
          <p:nvPr>
            <p:custDataLst>
              <p:tags r:id="rId14"/>
            </p:custDataLst>
          </p:nvPr>
        </p:nvSpPr>
        <p:spPr bwMode="auto">
          <a:xfrm>
            <a:off x="4173538" y="2182813"/>
            <a:ext cx="250825" cy="274637"/>
          </a:xfrm>
          <a:custGeom>
            <a:avLst/>
            <a:gdLst>
              <a:gd name="T0" fmla="*/ 2147483647 w 578"/>
              <a:gd name="T1" fmla="*/ 2147483647 h 524"/>
              <a:gd name="T2" fmla="*/ 2147483647 w 578"/>
              <a:gd name="T3" fmla="*/ 2147483647 h 524"/>
              <a:gd name="T4" fmla="*/ 2147483647 w 578"/>
              <a:gd name="T5" fmla="*/ 2147483647 h 524"/>
              <a:gd name="T6" fmla="*/ 2147483647 w 578"/>
              <a:gd name="T7" fmla="*/ 2147483647 h 524"/>
              <a:gd name="T8" fmla="*/ 2147483647 w 578"/>
              <a:gd name="T9" fmla="*/ 2147483647 h 524"/>
              <a:gd name="T10" fmla="*/ 2147483647 w 578"/>
              <a:gd name="T11" fmla="*/ 2147483647 h 524"/>
              <a:gd name="T12" fmla="*/ 2147483647 w 578"/>
              <a:gd name="T13" fmla="*/ 2147483647 h 524"/>
              <a:gd name="T14" fmla="*/ 2147483647 w 578"/>
              <a:gd name="T15" fmla="*/ 2147483647 h 524"/>
              <a:gd name="T16" fmla="*/ 2147483647 w 578"/>
              <a:gd name="T17" fmla="*/ 2147483647 h 524"/>
              <a:gd name="T18" fmla="*/ 2147483647 w 578"/>
              <a:gd name="T19" fmla="*/ 2147483647 h 524"/>
              <a:gd name="T20" fmla="*/ 2147483647 w 578"/>
              <a:gd name="T21" fmla="*/ 2147483647 h 524"/>
              <a:gd name="T22" fmla="*/ 2147483647 w 578"/>
              <a:gd name="T23" fmla="*/ 2147483647 h 524"/>
              <a:gd name="T24" fmla="*/ 2147483647 w 578"/>
              <a:gd name="T25" fmla="*/ 2147483647 h 524"/>
              <a:gd name="T26" fmla="*/ 2147483647 w 578"/>
              <a:gd name="T27" fmla="*/ 2147483647 h 524"/>
              <a:gd name="T28" fmla="*/ 2147483647 w 578"/>
              <a:gd name="T29" fmla="*/ 2147483647 h 524"/>
              <a:gd name="T30" fmla="*/ 2147483647 w 578"/>
              <a:gd name="T31" fmla="*/ 2147483647 h 524"/>
              <a:gd name="T32" fmla="*/ 2147483647 w 578"/>
              <a:gd name="T33" fmla="*/ 2147483647 h 524"/>
              <a:gd name="T34" fmla="*/ 2147483647 w 578"/>
              <a:gd name="T35" fmla="*/ 2147483647 h 524"/>
              <a:gd name="T36" fmla="*/ 2147483647 w 578"/>
              <a:gd name="T37" fmla="*/ 2147483647 h 524"/>
              <a:gd name="T38" fmla="*/ 2147483647 w 578"/>
              <a:gd name="T39" fmla="*/ 2147483647 h 524"/>
              <a:gd name="T40" fmla="*/ 2147483647 w 578"/>
              <a:gd name="T41" fmla="*/ 2147483647 h 524"/>
              <a:gd name="T42" fmla="*/ 2147483647 w 578"/>
              <a:gd name="T43" fmla="*/ 2147483647 h 524"/>
              <a:gd name="T44" fmla="*/ 2147483647 w 578"/>
              <a:gd name="T45" fmla="*/ 2147483647 h 524"/>
              <a:gd name="T46" fmla="*/ 2147483647 w 578"/>
              <a:gd name="T47" fmla="*/ 2147483647 h 524"/>
              <a:gd name="T48" fmla="*/ 2147483647 w 578"/>
              <a:gd name="T49" fmla="*/ 2147483647 h 524"/>
              <a:gd name="T50" fmla="*/ 2147483647 w 578"/>
              <a:gd name="T51" fmla="*/ 2147483647 h 524"/>
              <a:gd name="T52" fmla="*/ 2147483647 w 578"/>
              <a:gd name="T53" fmla="*/ 2147483647 h 524"/>
              <a:gd name="T54" fmla="*/ 2147483647 w 578"/>
              <a:gd name="T55" fmla="*/ 2147483647 h 524"/>
              <a:gd name="T56" fmla="*/ 2147483647 w 578"/>
              <a:gd name="T57" fmla="*/ 2147483647 h 524"/>
              <a:gd name="T58" fmla="*/ 2147483647 w 578"/>
              <a:gd name="T59" fmla="*/ 2147483647 h 524"/>
              <a:gd name="T60" fmla="*/ 2147483647 w 578"/>
              <a:gd name="T61" fmla="*/ 2147483647 h 524"/>
              <a:gd name="T62" fmla="*/ 2147483647 w 578"/>
              <a:gd name="T63" fmla="*/ 2147483647 h 524"/>
              <a:gd name="T64" fmla="*/ 2147483647 w 578"/>
              <a:gd name="T65" fmla="*/ 2147483647 h 524"/>
              <a:gd name="T66" fmla="*/ 2147483647 w 578"/>
              <a:gd name="T67" fmla="*/ 2147483647 h 524"/>
              <a:gd name="T68" fmla="*/ 2147483647 w 578"/>
              <a:gd name="T69" fmla="*/ 2147483647 h 524"/>
              <a:gd name="T70" fmla="*/ 2147483647 w 578"/>
              <a:gd name="T71" fmla="*/ 2147483647 h 524"/>
              <a:gd name="T72" fmla="*/ 2147483647 w 578"/>
              <a:gd name="T73" fmla="*/ 2147483647 h 524"/>
              <a:gd name="T74" fmla="*/ 2147483647 w 578"/>
              <a:gd name="T75" fmla="*/ 2147483647 h 524"/>
              <a:gd name="T76" fmla="*/ 2147483647 w 578"/>
              <a:gd name="T77" fmla="*/ 2147483647 h 524"/>
              <a:gd name="T78" fmla="*/ 2147483647 w 578"/>
              <a:gd name="T79" fmla="*/ 2147483647 h 524"/>
              <a:gd name="T80" fmla="*/ 2147483647 w 578"/>
              <a:gd name="T81" fmla="*/ 2147483647 h 524"/>
              <a:gd name="T82" fmla="*/ 2147483647 w 578"/>
              <a:gd name="T83" fmla="*/ 2147483647 h 524"/>
              <a:gd name="T84" fmla="*/ 2147483647 w 578"/>
              <a:gd name="T85" fmla="*/ 2147483647 h 524"/>
              <a:gd name="T86" fmla="*/ 2147483647 w 578"/>
              <a:gd name="T87" fmla="*/ 2147483647 h 524"/>
              <a:gd name="T88" fmla="*/ 2147483647 w 578"/>
              <a:gd name="T89" fmla="*/ 2147483647 h 524"/>
              <a:gd name="T90" fmla="*/ 2147483647 w 578"/>
              <a:gd name="T91" fmla="*/ 2147483647 h 524"/>
              <a:gd name="T92" fmla="*/ 2147483647 w 578"/>
              <a:gd name="T93" fmla="*/ 2147483647 h 524"/>
              <a:gd name="T94" fmla="*/ 2147483647 w 578"/>
              <a:gd name="T95" fmla="*/ 2147483647 h 524"/>
              <a:gd name="T96" fmla="*/ 2147483647 w 578"/>
              <a:gd name="T97" fmla="*/ 0 h 524"/>
              <a:gd name="T98" fmla="*/ 2147483647 w 578"/>
              <a:gd name="T99" fmla="*/ 2147483647 h 524"/>
              <a:gd name="T100" fmla="*/ 2147483647 w 578"/>
              <a:gd name="T101" fmla="*/ 2147483647 h 524"/>
              <a:gd name="T102" fmla="*/ 2147483647 w 578"/>
              <a:gd name="T103" fmla="*/ 2147483647 h 524"/>
              <a:gd name="T104" fmla="*/ 2147483647 w 578"/>
              <a:gd name="T105" fmla="*/ 2147483647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8"/>
              <a:gd name="T160" fmla="*/ 0 h 524"/>
              <a:gd name="T161" fmla="*/ 578 w 578"/>
              <a:gd name="T162" fmla="*/ 524 h 52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68" name="Freeform 18">
            <a:extLst>
              <a:ext uri="{FF2B5EF4-FFF2-40B4-BE49-F238E27FC236}">
                <a16:creationId xmlns:a16="http://schemas.microsoft.com/office/drawing/2014/main" id="{EE6C586D-C521-4CD3-9FC9-BA5AEF2213C1}"/>
              </a:ext>
            </a:extLst>
          </p:cNvPr>
          <p:cNvSpPr>
            <a:spLocks/>
          </p:cNvSpPr>
          <p:nvPr>
            <p:custDataLst>
              <p:tags r:id="rId15"/>
            </p:custDataLst>
          </p:nvPr>
        </p:nvSpPr>
        <p:spPr bwMode="auto">
          <a:xfrm>
            <a:off x="4191000" y="2351088"/>
            <a:ext cx="33338" cy="82550"/>
          </a:xfrm>
          <a:custGeom>
            <a:avLst/>
            <a:gdLst>
              <a:gd name="T0" fmla="*/ 0 w 79"/>
              <a:gd name="T1" fmla="*/ 2147483647 h 160"/>
              <a:gd name="T2" fmla="*/ 2147483647 w 79"/>
              <a:gd name="T3" fmla="*/ 2147483647 h 160"/>
              <a:gd name="T4" fmla="*/ 2147483647 w 79"/>
              <a:gd name="T5" fmla="*/ 2147483647 h 160"/>
              <a:gd name="T6" fmla="*/ 2147483647 w 79"/>
              <a:gd name="T7" fmla="*/ 2147483647 h 160"/>
              <a:gd name="T8" fmla="*/ 2147483647 w 79"/>
              <a:gd name="T9" fmla="*/ 2147483647 h 160"/>
              <a:gd name="T10" fmla="*/ 2147483647 w 79"/>
              <a:gd name="T11" fmla="*/ 2147483647 h 160"/>
              <a:gd name="T12" fmla="*/ 2147483647 w 79"/>
              <a:gd name="T13" fmla="*/ 2147483647 h 160"/>
              <a:gd name="T14" fmla="*/ 2147483647 w 79"/>
              <a:gd name="T15" fmla="*/ 2147483647 h 160"/>
              <a:gd name="T16" fmla="*/ 2147483647 w 79"/>
              <a:gd name="T17" fmla="*/ 2147483647 h 160"/>
              <a:gd name="T18" fmla="*/ 2147483647 w 79"/>
              <a:gd name="T19" fmla="*/ 2147483647 h 160"/>
              <a:gd name="T20" fmla="*/ 2147483647 w 79"/>
              <a:gd name="T21" fmla="*/ 0 h 160"/>
              <a:gd name="T22" fmla="*/ 2147483647 w 79"/>
              <a:gd name="T23" fmla="*/ 2147483647 h 160"/>
              <a:gd name="T24" fmla="*/ 2147483647 w 79"/>
              <a:gd name="T25" fmla="*/ 2147483647 h 160"/>
              <a:gd name="T26" fmla="*/ 2147483647 w 79"/>
              <a:gd name="T27" fmla="*/ 2147483647 h 160"/>
              <a:gd name="T28" fmla="*/ 2147483647 w 79"/>
              <a:gd name="T29" fmla="*/ 2147483647 h 160"/>
              <a:gd name="T30" fmla="*/ 2147483647 w 79"/>
              <a:gd name="T31" fmla="*/ 2147483647 h 160"/>
              <a:gd name="T32" fmla="*/ 2147483647 w 79"/>
              <a:gd name="T33" fmla="*/ 2147483647 h 160"/>
              <a:gd name="T34" fmla="*/ 2147483647 w 79"/>
              <a:gd name="T35" fmla="*/ 2147483647 h 160"/>
              <a:gd name="T36" fmla="*/ 2147483647 w 79"/>
              <a:gd name="T37" fmla="*/ 2147483647 h 160"/>
              <a:gd name="T38" fmla="*/ 2147483647 w 79"/>
              <a:gd name="T39" fmla="*/ 2147483647 h 160"/>
              <a:gd name="T40" fmla="*/ 2147483647 w 79"/>
              <a:gd name="T41" fmla="*/ 2147483647 h 160"/>
              <a:gd name="T42" fmla="*/ 2147483647 w 79"/>
              <a:gd name="T43" fmla="*/ 2147483647 h 160"/>
              <a:gd name="T44" fmla="*/ 2147483647 w 79"/>
              <a:gd name="T45" fmla="*/ 2147483647 h 160"/>
              <a:gd name="T46" fmla="*/ 2147483647 w 79"/>
              <a:gd name="T47" fmla="*/ 2147483647 h 160"/>
              <a:gd name="T48" fmla="*/ 2147483647 w 79"/>
              <a:gd name="T49" fmla="*/ 2147483647 h 160"/>
              <a:gd name="T50" fmla="*/ 2147483647 w 79"/>
              <a:gd name="T51" fmla="*/ 2147483647 h 160"/>
              <a:gd name="T52" fmla="*/ 2147483647 w 79"/>
              <a:gd name="T53" fmla="*/ 2147483647 h 160"/>
              <a:gd name="T54" fmla="*/ 2147483647 w 79"/>
              <a:gd name="T55" fmla="*/ 2147483647 h 160"/>
              <a:gd name="T56" fmla="*/ 2147483647 w 79"/>
              <a:gd name="T57" fmla="*/ 2147483647 h 160"/>
              <a:gd name="T58" fmla="*/ 2147483647 w 79"/>
              <a:gd name="T59" fmla="*/ 2147483647 h 160"/>
              <a:gd name="T60" fmla="*/ 2147483647 w 79"/>
              <a:gd name="T61" fmla="*/ 2147483647 h 160"/>
              <a:gd name="T62" fmla="*/ 2147483647 w 79"/>
              <a:gd name="T63" fmla="*/ 2147483647 h 160"/>
              <a:gd name="T64" fmla="*/ 2147483647 w 79"/>
              <a:gd name="T65" fmla="*/ 2147483647 h 160"/>
              <a:gd name="T66" fmla="*/ 2147483647 w 79"/>
              <a:gd name="T67" fmla="*/ 2147483647 h 160"/>
              <a:gd name="T68" fmla="*/ 2147483647 w 79"/>
              <a:gd name="T69" fmla="*/ 2147483647 h 160"/>
              <a:gd name="T70" fmla="*/ 2147483647 w 79"/>
              <a:gd name="T71" fmla="*/ 2147483647 h 160"/>
              <a:gd name="T72" fmla="*/ 2147483647 w 79"/>
              <a:gd name="T73" fmla="*/ 2147483647 h 160"/>
              <a:gd name="T74" fmla="*/ 2147483647 w 79"/>
              <a:gd name="T75" fmla="*/ 2147483647 h 160"/>
              <a:gd name="T76" fmla="*/ 0 w 79"/>
              <a:gd name="T77" fmla="*/ 2147483647 h 160"/>
              <a:gd name="T78" fmla="*/ 0 w 79"/>
              <a:gd name="T79" fmla="*/ 2147483647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
              <a:gd name="T121" fmla="*/ 0 h 160"/>
              <a:gd name="T122" fmla="*/ 79 w 79"/>
              <a:gd name="T123" fmla="*/ 160 h 16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2" name="Group 19">
            <a:extLst>
              <a:ext uri="{FF2B5EF4-FFF2-40B4-BE49-F238E27FC236}">
                <a16:creationId xmlns:a16="http://schemas.microsoft.com/office/drawing/2014/main" id="{934F0428-CDF1-4C45-8730-5613DB782886}"/>
              </a:ext>
            </a:extLst>
          </p:cNvPr>
          <p:cNvGrpSpPr>
            <a:grpSpLocks/>
          </p:cNvGrpSpPr>
          <p:nvPr>
            <p:custDataLst>
              <p:tags r:id="rId16"/>
            </p:custDataLst>
          </p:nvPr>
        </p:nvGrpSpPr>
        <p:grpSpPr bwMode="auto">
          <a:xfrm>
            <a:off x="6510338" y="3411538"/>
            <a:ext cx="473075" cy="212725"/>
            <a:chOff x="4488" y="2394"/>
            <a:chExt cx="358" cy="124"/>
          </a:xfrm>
          <a:solidFill>
            <a:srgbClr val="336699"/>
          </a:solidFill>
        </p:grpSpPr>
        <p:sp>
          <p:nvSpPr>
            <p:cNvPr id="4643" name="Freeform 20">
              <a:extLst>
                <a:ext uri="{FF2B5EF4-FFF2-40B4-BE49-F238E27FC236}">
                  <a16:creationId xmlns:a16="http://schemas.microsoft.com/office/drawing/2014/main" id="{A1B2EF66-DCA6-4F37-80ED-0DB8E5AC0AFD}"/>
                </a:ext>
              </a:extLst>
            </p:cNvPr>
            <p:cNvSpPr>
              <a:spLocks/>
            </p:cNvSpPr>
            <p:nvPr/>
          </p:nvSpPr>
          <p:spPr bwMode="auto">
            <a:xfrm>
              <a:off x="4675" y="2394"/>
              <a:ext cx="171" cy="124"/>
            </a:xfrm>
            <a:custGeom>
              <a:avLst/>
              <a:gdLst>
                <a:gd name="T0" fmla="*/ 142 w 512"/>
                <a:gd name="T1" fmla="*/ 60 h 408"/>
                <a:gd name="T2" fmla="*/ 129 w 512"/>
                <a:gd name="T3" fmla="*/ 59 h 408"/>
                <a:gd name="T4" fmla="*/ 123 w 512"/>
                <a:gd name="T5" fmla="*/ 62 h 408"/>
                <a:gd name="T6" fmla="*/ 118 w 512"/>
                <a:gd name="T7" fmla="*/ 66 h 408"/>
                <a:gd name="T8" fmla="*/ 116 w 512"/>
                <a:gd name="T9" fmla="*/ 77 h 408"/>
                <a:gd name="T10" fmla="*/ 109 w 512"/>
                <a:gd name="T11" fmla="*/ 93 h 408"/>
                <a:gd name="T12" fmla="*/ 102 w 512"/>
                <a:gd name="T13" fmla="*/ 102 h 408"/>
                <a:gd name="T14" fmla="*/ 97 w 512"/>
                <a:gd name="T15" fmla="*/ 106 h 408"/>
                <a:gd name="T16" fmla="*/ 91 w 512"/>
                <a:gd name="T17" fmla="*/ 109 h 408"/>
                <a:gd name="T18" fmla="*/ 86 w 512"/>
                <a:gd name="T19" fmla="*/ 112 h 408"/>
                <a:gd name="T20" fmla="*/ 84 w 512"/>
                <a:gd name="T21" fmla="*/ 114 h 408"/>
                <a:gd name="T22" fmla="*/ 72 w 512"/>
                <a:gd name="T23" fmla="*/ 112 h 408"/>
                <a:gd name="T24" fmla="*/ 61 w 512"/>
                <a:gd name="T25" fmla="*/ 112 h 408"/>
                <a:gd name="T26" fmla="*/ 52 w 512"/>
                <a:gd name="T27" fmla="*/ 113 h 408"/>
                <a:gd name="T28" fmla="*/ 46 w 512"/>
                <a:gd name="T29" fmla="*/ 118 h 408"/>
                <a:gd name="T30" fmla="*/ 32 w 512"/>
                <a:gd name="T31" fmla="*/ 123 h 408"/>
                <a:gd name="T32" fmla="*/ 21 w 512"/>
                <a:gd name="T33" fmla="*/ 124 h 408"/>
                <a:gd name="T34" fmla="*/ 15 w 512"/>
                <a:gd name="T35" fmla="*/ 122 h 408"/>
                <a:gd name="T36" fmla="*/ 5 w 512"/>
                <a:gd name="T37" fmla="*/ 112 h 408"/>
                <a:gd name="T38" fmla="*/ 1 w 512"/>
                <a:gd name="T39" fmla="*/ 105 h 408"/>
                <a:gd name="T40" fmla="*/ 3 w 512"/>
                <a:gd name="T41" fmla="*/ 102 h 408"/>
                <a:gd name="T42" fmla="*/ 11 w 512"/>
                <a:gd name="T43" fmla="*/ 105 h 408"/>
                <a:gd name="T44" fmla="*/ 18 w 512"/>
                <a:gd name="T45" fmla="*/ 102 h 408"/>
                <a:gd name="T46" fmla="*/ 19 w 512"/>
                <a:gd name="T47" fmla="*/ 95 h 408"/>
                <a:gd name="T48" fmla="*/ 24 w 512"/>
                <a:gd name="T49" fmla="*/ 91 h 408"/>
                <a:gd name="T50" fmla="*/ 27 w 512"/>
                <a:gd name="T51" fmla="*/ 87 h 408"/>
                <a:gd name="T52" fmla="*/ 30 w 512"/>
                <a:gd name="T53" fmla="*/ 83 h 408"/>
                <a:gd name="T54" fmla="*/ 34 w 512"/>
                <a:gd name="T55" fmla="*/ 80 h 408"/>
                <a:gd name="T56" fmla="*/ 46 w 512"/>
                <a:gd name="T57" fmla="*/ 75 h 408"/>
                <a:gd name="T58" fmla="*/ 58 w 512"/>
                <a:gd name="T59" fmla="*/ 71 h 408"/>
                <a:gd name="T60" fmla="*/ 67 w 512"/>
                <a:gd name="T61" fmla="*/ 66 h 408"/>
                <a:gd name="T62" fmla="*/ 71 w 512"/>
                <a:gd name="T63" fmla="*/ 62 h 408"/>
                <a:gd name="T64" fmla="*/ 73 w 512"/>
                <a:gd name="T65" fmla="*/ 58 h 408"/>
                <a:gd name="T66" fmla="*/ 76 w 512"/>
                <a:gd name="T67" fmla="*/ 49 h 408"/>
                <a:gd name="T68" fmla="*/ 76 w 512"/>
                <a:gd name="T69" fmla="*/ 45 h 408"/>
                <a:gd name="T70" fmla="*/ 77 w 512"/>
                <a:gd name="T71" fmla="*/ 46 h 408"/>
                <a:gd name="T72" fmla="*/ 80 w 512"/>
                <a:gd name="T73" fmla="*/ 43 h 408"/>
                <a:gd name="T74" fmla="*/ 79 w 512"/>
                <a:gd name="T75" fmla="*/ 47 h 408"/>
                <a:gd name="T76" fmla="*/ 80 w 512"/>
                <a:gd name="T77" fmla="*/ 53 h 408"/>
                <a:gd name="T78" fmla="*/ 84 w 512"/>
                <a:gd name="T79" fmla="*/ 59 h 408"/>
                <a:gd name="T80" fmla="*/ 91 w 512"/>
                <a:gd name="T81" fmla="*/ 62 h 408"/>
                <a:gd name="T82" fmla="*/ 102 w 512"/>
                <a:gd name="T83" fmla="*/ 62 h 408"/>
                <a:gd name="T84" fmla="*/ 107 w 512"/>
                <a:gd name="T85" fmla="*/ 62 h 408"/>
                <a:gd name="T86" fmla="*/ 109 w 512"/>
                <a:gd name="T87" fmla="*/ 60 h 408"/>
                <a:gd name="T88" fmla="*/ 108 w 512"/>
                <a:gd name="T89" fmla="*/ 53 h 408"/>
                <a:gd name="T90" fmla="*/ 100 w 512"/>
                <a:gd name="T91" fmla="*/ 40 h 408"/>
                <a:gd name="T92" fmla="*/ 107 w 512"/>
                <a:gd name="T93" fmla="*/ 33 h 408"/>
                <a:gd name="T94" fmla="*/ 115 w 512"/>
                <a:gd name="T95" fmla="*/ 20 h 408"/>
                <a:gd name="T96" fmla="*/ 125 w 512"/>
                <a:gd name="T97" fmla="*/ 7 h 408"/>
                <a:gd name="T98" fmla="*/ 133 w 512"/>
                <a:gd name="T99" fmla="*/ 0 h 408"/>
                <a:gd name="T100" fmla="*/ 134 w 512"/>
                <a:gd name="T101" fmla="*/ 7 h 408"/>
                <a:gd name="T102" fmla="*/ 138 w 512"/>
                <a:gd name="T103" fmla="*/ 15 h 408"/>
                <a:gd name="T104" fmla="*/ 147 w 512"/>
                <a:gd name="T105" fmla="*/ 23 h 408"/>
                <a:gd name="T106" fmla="*/ 162 w 512"/>
                <a:gd name="T107" fmla="*/ 32 h 408"/>
                <a:gd name="T108" fmla="*/ 170 w 512"/>
                <a:gd name="T109" fmla="*/ 40 h 408"/>
                <a:gd name="T110" fmla="*/ 167 w 512"/>
                <a:gd name="T111" fmla="*/ 45 h 408"/>
                <a:gd name="T112" fmla="*/ 160 w 512"/>
                <a:gd name="T113" fmla="*/ 46 h 408"/>
                <a:gd name="T114" fmla="*/ 153 w 512"/>
                <a:gd name="T115" fmla="*/ 55 h 4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644" name="Freeform 21">
              <a:extLst>
                <a:ext uri="{FF2B5EF4-FFF2-40B4-BE49-F238E27FC236}">
                  <a16:creationId xmlns:a16="http://schemas.microsoft.com/office/drawing/2014/main" id="{23CDDB1B-ED4A-4817-958D-26388616ADF6}"/>
                </a:ext>
              </a:extLst>
            </p:cNvPr>
            <p:cNvSpPr>
              <a:spLocks/>
            </p:cNvSpPr>
            <p:nvPr/>
          </p:nvSpPr>
          <p:spPr bwMode="auto">
            <a:xfrm>
              <a:off x="4488" y="2420"/>
              <a:ext cx="77" cy="89"/>
            </a:xfrm>
            <a:custGeom>
              <a:avLst/>
              <a:gdLst>
                <a:gd name="T0" fmla="*/ 50 w 232"/>
                <a:gd name="T1" fmla="*/ 7 h 289"/>
                <a:gd name="T2" fmla="*/ 55 w 232"/>
                <a:gd name="T3" fmla="*/ 15 h 289"/>
                <a:gd name="T4" fmla="*/ 58 w 232"/>
                <a:gd name="T5" fmla="*/ 17 h 289"/>
                <a:gd name="T6" fmla="*/ 60 w 232"/>
                <a:gd name="T7" fmla="*/ 18 h 289"/>
                <a:gd name="T8" fmla="*/ 62 w 232"/>
                <a:gd name="T9" fmla="*/ 51 h 289"/>
                <a:gd name="T10" fmla="*/ 63 w 232"/>
                <a:gd name="T11" fmla="*/ 60 h 289"/>
                <a:gd name="T12" fmla="*/ 64 w 232"/>
                <a:gd name="T13" fmla="*/ 64 h 289"/>
                <a:gd name="T14" fmla="*/ 66 w 232"/>
                <a:gd name="T15" fmla="*/ 67 h 289"/>
                <a:gd name="T16" fmla="*/ 77 w 232"/>
                <a:gd name="T17" fmla="*/ 76 h 289"/>
                <a:gd name="T18" fmla="*/ 73 w 232"/>
                <a:gd name="T19" fmla="*/ 89 h 289"/>
                <a:gd name="T20" fmla="*/ 62 w 232"/>
                <a:gd name="T21" fmla="*/ 87 h 289"/>
                <a:gd name="T22" fmla="*/ 50 w 232"/>
                <a:gd name="T23" fmla="*/ 81 h 289"/>
                <a:gd name="T24" fmla="*/ 38 w 232"/>
                <a:gd name="T25" fmla="*/ 72 h 289"/>
                <a:gd name="T26" fmla="*/ 27 w 232"/>
                <a:gd name="T27" fmla="*/ 64 h 289"/>
                <a:gd name="T28" fmla="*/ 19 w 232"/>
                <a:gd name="T29" fmla="*/ 54 h 289"/>
                <a:gd name="T30" fmla="*/ 10 w 232"/>
                <a:gd name="T31" fmla="*/ 45 h 289"/>
                <a:gd name="T32" fmla="*/ 3 w 232"/>
                <a:gd name="T33" fmla="*/ 39 h 289"/>
                <a:gd name="T34" fmla="*/ 1 w 232"/>
                <a:gd name="T35" fmla="*/ 36 h 289"/>
                <a:gd name="T36" fmla="*/ 0 w 232"/>
                <a:gd name="T37" fmla="*/ 34 h 289"/>
                <a:gd name="T38" fmla="*/ 0 w 232"/>
                <a:gd name="T39" fmla="*/ 31 h 289"/>
                <a:gd name="T40" fmla="*/ 1 w 232"/>
                <a:gd name="T41" fmla="*/ 28 h 289"/>
                <a:gd name="T42" fmla="*/ 4 w 232"/>
                <a:gd name="T43" fmla="*/ 24 h 289"/>
                <a:gd name="T44" fmla="*/ 4 w 232"/>
                <a:gd name="T45" fmla="*/ 16 h 289"/>
                <a:gd name="T46" fmla="*/ 2 w 232"/>
                <a:gd name="T47" fmla="*/ 5 h 289"/>
                <a:gd name="T48" fmla="*/ 4 w 232"/>
                <a:gd name="T49" fmla="*/ 0 h 289"/>
                <a:gd name="T50" fmla="*/ 9 w 232"/>
                <a:gd name="T51" fmla="*/ 1 h 289"/>
                <a:gd name="T52" fmla="*/ 14 w 232"/>
                <a:gd name="T53" fmla="*/ 3 h 289"/>
                <a:gd name="T54" fmla="*/ 20 w 232"/>
                <a:gd name="T55" fmla="*/ 6 h 289"/>
                <a:gd name="T56" fmla="*/ 24 w 232"/>
                <a:gd name="T57" fmla="*/ 9 h 289"/>
                <a:gd name="T58" fmla="*/ 27 w 232"/>
                <a:gd name="T59" fmla="*/ 10 h 289"/>
                <a:gd name="T60" fmla="*/ 30 w 232"/>
                <a:gd name="T61" fmla="*/ 10 h 289"/>
                <a:gd name="T62" fmla="*/ 35 w 232"/>
                <a:gd name="T63" fmla="*/ 8 h 289"/>
                <a:gd name="T64" fmla="*/ 40 w 232"/>
                <a:gd name="T65" fmla="*/ 6 h 289"/>
                <a:gd name="T66" fmla="*/ 44 w 232"/>
                <a:gd name="T67" fmla="*/ 3 h 2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grpSp>
      <p:sp>
        <p:nvSpPr>
          <p:cNvPr id="23570" name="Freeform 22">
            <a:extLst>
              <a:ext uri="{FF2B5EF4-FFF2-40B4-BE49-F238E27FC236}">
                <a16:creationId xmlns:a16="http://schemas.microsoft.com/office/drawing/2014/main" id="{22AD0257-C398-4CCD-9E9C-ED08362EFD30}"/>
              </a:ext>
            </a:extLst>
          </p:cNvPr>
          <p:cNvSpPr>
            <a:spLocks/>
          </p:cNvSpPr>
          <p:nvPr>
            <p:custDataLst>
              <p:tags r:id="rId17"/>
            </p:custDataLst>
          </p:nvPr>
        </p:nvSpPr>
        <p:spPr bwMode="auto">
          <a:xfrm>
            <a:off x="4532313" y="1287463"/>
            <a:ext cx="3065462" cy="1074737"/>
          </a:xfrm>
          <a:custGeom>
            <a:avLst/>
            <a:gdLst>
              <a:gd name="T0" fmla="*/ 2147483647 w 7049"/>
              <a:gd name="T1" fmla="*/ 2147483647 h 2048"/>
              <a:gd name="T2" fmla="*/ 2147483647 w 7049"/>
              <a:gd name="T3" fmla="*/ 2147483647 h 2048"/>
              <a:gd name="T4" fmla="*/ 2147483647 w 7049"/>
              <a:gd name="T5" fmla="*/ 2147483647 h 2048"/>
              <a:gd name="T6" fmla="*/ 2147483647 w 7049"/>
              <a:gd name="T7" fmla="*/ 2147483647 h 2048"/>
              <a:gd name="T8" fmla="*/ 2147483647 w 7049"/>
              <a:gd name="T9" fmla="*/ 2147483647 h 2048"/>
              <a:gd name="T10" fmla="*/ 2147483647 w 7049"/>
              <a:gd name="T11" fmla="*/ 2147483647 h 2048"/>
              <a:gd name="T12" fmla="*/ 2147483647 w 7049"/>
              <a:gd name="T13" fmla="*/ 2147483647 h 2048"/>
              <a:gd name="T14" fmla="*/ 2147483647 w 7049"/>
              <a:gd name="T15" fmla="*/ 2147483647 h 2048"/>
              <a:gd name="T16" fmla="*/ 2147483647 w 7049"/>
              <a:gd name="T17" fmla="*/ 2147483647 h 2048"/>
              <a:gd name="T18" fmla="*/ 2147483647 w 7049"/>
              <a:gd name="T19" fmla="*/ 2147483647 h 2048"/>
              <a:gd name="T20" fmla="*/ 2147483647 w 7049"/>
              <a:gd name="T21" fmla="*/ 2147483647 h 2048"/>
              <a:gd name="T22" fmla="*/ 2147483647 w 7049"/>
              <a:gd name="T23" fmla="*/ 2147483647 h 2048"/>
              <a:gd name="T24" fmla="*/ 2147483647 w 7049"/>
              <a:gd name="T25" fmla="*/ 2147483647 h 2048"/>
              <a:gd name="T26" fmla="*/ 2147483647 w 7049"/>
              <a:gd name="T27" fmla="*/ 2147483647 h 2048"/>
              <a:gd name="T28" fmla="*/ 2147483647 w 7049"/>
              <a:gd name="T29" fmla="*/ 2147483647 h 2048"/>
              <a:gd name="T30" fmla="*/ 2147483647 w 7049"/>
              <a:gd name="T31" fmla="*/ 2147483647 h 2048"/>
              <a:gd name="T32" fmla="*/ 2147483647 w 7049"/>
              <a:gd name="T33" fmla="*/ 2147483647 h 2048"/>
              <a:gd name="T34" fmla="*/ 2147483647 w 7049"/>
              <a:gd name="T35" fmla="*/ 2147483647 h 2048"/>
              <a:gd name="T36" fmla="*/ 2147483647 w 7049"/>
              <a:gd name="T37" fmla="*/ 2147483647 h 2048"/>
              <a:gd name="T38" fmla="*/ 2147483647 w 7049"/>
              <a:gd name="T39" fmla="*/ 2147483647 h 2048"/>
              <a:gd name="T40" fmla="*/ 2147483647 w 7049"/>
              <a:gd name="T41" fmla="*/ 2147483647 h 2048"/>
              <a:gd name="T42" fmla="*/ 2147483647 w 7049"/>
              <a:gd name="T43" fmla="*/ 2147483647 h 2048"/>
              <a:gd name="T44" fmla="*/ 2147483647 w 7049"/>
              <a:gd name="T45" fmla="*/ 2147483647 h 2048"/>
              <a:gd name="T46" fmla="*/ 2147483647 w 7049"/>
              <a:gd name="T47" fmla="*/ 2147483647 h 2048"/>
              <a:gd name="T48" fmla="*/ 2147483647 w 7049"/>
              <a:gd name="T49" fmla="*/ 2147483647 h 2048"/>
              <a:gd name="T50" fmla="*/ 2147483647 w 7049"/>
              <a:gd name="T51" fmla="*/ 2147483647 h 2048"/>
              <a:gd name="T52" fmla="*/ 2147483647 w 7049"/>
              <a:gd name="T53" fmla="*/ 2147483647 h 2048"/>
              <a:gd name="T54" fmla="*/ 2147483647 w 7049"/>
              <a:gd name="T55" fmla="*/ 2147483647 h 2048"/>
              <a:gd name="T56" fmla="*/ 2147483647 w 7049"/>
              <a:gd name="T57" fmla="*/ 2147483647 h 2048"/>
              <a:gd name="T58" fmla="*/ 2147483647 w 7049"/>
              <a:gd name="T59" fmla="*/ 2147483647 h 2048"/>
              <a:gd name="T60" fmla="*/ 2147483647 w 7049"/>
              <a:gd name="T61" fmla="*/ 2147483647 h 2048"/>
              <a:gd name="T62" fmla="*/ 2147483647 w 7049"/>
              <a:gd name="T63" fmla="*/ 2147483647 h 2048"/>
              <a:gd name="T64" fmla="*/ 2147483647 w 7049"/>
              <a:gd name="T65" fmla="*/ 2147483647 h 2048"/>
              <a:gd name="T66" fmla="*/ 2147483647 w 7049"/>
              <a:gd name="T67" fmla="*/ 2147483647 h 2048"/>
              <a:gd name="T68" fmla="*/ 2147483647 w 7049"/>
              <a:gd name="T69" fmla="*/ 2147483647 h 2048"/>
              <a:gd name="T70" fmla="*/ 2147483647 w 7049"/>
              <a:gd name="T71" fmla="*/ 2147483647 h 2048"/>
              <a:gd name="T72" fmla="*/ 2147483647 w 7049"/>
              <a:gd name="T73" fmla="*/ 2147483647 h 2048"/>
              <a:gd name="T74" fmla="*/ 2147483647 w 7049"/>
              <a:gd name="T75" fmla="*/ 2147483647 h 2048"/>
              <a:gd name="T76" fmla="*/ 2147483647 w 7049"/>
              <a:gd name="T77" fmla="*/ 2147483647 h 2048"/>
              <a:gd name="T78" fmla="*/ 2147483647 w 7049"/>
              <a:gd name="T79" fmla="*/ 2147483647 h 2048"/>
              <a:gd name="T80" fmla="*/ 2147483647 w 7049"/>
              <a:gd name="T81" fmla="*/ 2147483647 h 2048"/>
              <a:gd name="T82" fmla="*/ 2147483647 w 7049"/>
              <a:gd name="T83" fmla="*/ 2147483647 h 2048"/>
              <a:gd name="T84" fmla="*/ 2147483647 w 7049"/>
              <a:gd name="T85" fmla="*/ 2147483647 h 2048"/>
              <a:gd name="T86" fmla="*/ 2147483647 w 7049"/>
              <a:gd name="T87" fmla="*/ 2147483647 h 2048"/>
              <a:gd name="T88" fmla="*/ 2147483647 w 7049"/>
              <a:gd name="T89" fmla="*/ 2147483647 h 2048"/>
              <a:gd name="T90" fmla="*/ 2147483647 w 7049"/>
              <a:gd name="T91" fmla="*/ 2147483647 h 2048"/>
              <a:gd name="T92" fmla="*/ 2147483647 w 7049"/>
              <a:gd name="T93" fmla="*/ 2147483647 h 2048"/>
              <a:gd name="T94" fmla="*/ 2147483647 w 7049"/>
              <a:gd name="T95" fmla="*/ 2147483647 h 2048"/>
              <a:gd name="T96" fmla="*/ 2147483647 w 7049"/>
              <a:gd name="T97" fmla="*/ 2147483647 h 2048"/>
              <a:gd name="T98" fmla="*/ 2147483647 w 7049"/>
              <a:gd name="T99" fmla="*/ 2147483647 h 2048"/>
              <a:gd name="T100" fmla="*/ 2147483647 w 7049"/>
              <a:gd name="T101" fmla="*/ 2147483647 h 2048"/>
              <a:gd name="T102" fmla="*/ 2147483647 w 7049"/>
              <a:gd name="T103" fmla="*/ 2147483647 h 2048"/>
              <a:gd name="T104" fmla="*/ 2147483647 w 7049"/>
              <a:gd name="T105" fmla="*/ 2147483647 h 2048"/>
              <a:gd name="T106" fmla="*/ 2147483647 w 7049"/>
              <a:gd name="T107" fmla="*/ 2147483647 h 2048"/>
              <a:gd name="T108" fmla="*/ 2147483647 w 7049"/>
              <a:gd name="T109" fmla="*/ 2147483647 h 2048"/>
              <a:gd name="T110" fmla="*/ 2147483647 w 7049"/>
              <a:gd name="T111" fmla="*/ 2147483647 h 2048"/>
              <a:gd name="T112" fmla="*/ 2147483647 w 7049"/>
              <a:gd name="T113" fmla="*/ 2147483647 h 2048"/>
              <a:gd name="T114" fmla="*/ 2147483647 w 7049"/>
              <a:gd name="T115" fmla="*/ 2147483647 h 2048"/>
              <a:gd name="T116" fmla="*/ 2147483647 w 7049"/>
              <a:gd name="T117" fmla="*/ 2147483647 h 2048"/>
              <a:gd name="T118" fmla="*/ 2147483647 w 7049"/>
              <a:gd name="T119" fmla="*/ 2147483647 h 2048"/>
              <a:gd name="T120" fmla="*/ 2147483647 w 7049"/>
              <a:gd name="T121" fmla="*/ 2147483647 h 2048"/>
              <a:gd name="T122" fmla="*/ 2147483647 w 7049"/>
              <a:gd name="T123" fmla="*/ 2147483647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049"/>
              <a:gd name="T187" fmla="*/ 0 h 2048"/>
              <a:gd name="T188" fmla="*/ 7049 w 7049"/>
              <a:gd name="T189" fmla="*/ 2048 h 20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FFC00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71" name="Freeform 23">
            <a:extLst>
              <a:ext uri="{FF2B5EF4-FFF2-40B4-BE49-F238E27FC236}">
                <a16:creationId xmlns:a16="http://schemas.microsoft.com/office/drawing/2014/main" id="{7982E2E1-86DF-458F-8272-932F3F018140}"/>
              </a:ext>
            </a:extLst>
          </p:cNvPr>
          <p:cNvSpPr>
            <a:spLocks/>
          </p:cNvSpPr>
          <p:nvPr>
            <p:custDataLst>
              <p:tags r:id="rId18"/>
            </p:custDataLst>
          </p:nvPr>
        </p:nvSpPr>
        <p:spPr bwMode="auto">
          <a:xfrm>
            <a:off x="3795713" y="2274888"/>
            <a:ext cx="280987" cy="247650"/>
          </a:xfrm>
          <a:custGeom>
            <a:avLst/>
            <a:gdLst>
              <a:gd name="T0" fmla="*/ 2147483647 w 647"/>
              <a:gd name="T1" fmla="*/ 2147483647 h 470"/>
              <a:gd name="T2" fmla="*/ 2147483647 w 647"/>
              <a:gd name="T3" fmla="*/ 2147483647 h 470"/>
              <a:gd name="T4" fmla="*/ 2147483647 w 647"/>
              <a:gd name="T5" fmla="*/ 2147483647 h 470"/>
              <a:gd name="T6" fmla="*/ 2147483647 w 647"/>
              <a:gd name="T7" fmla="*/ 2147483647 h 470"/>
              <a:gd name="T8" fmla="*/ 2147483647 w 647"/>
              <a:gd name="T9" fmla="*/ 2147483647 h 470"/>
              <a:gd name="T10" fmla="*/ 2147483647 w 647"/>
              <a:gd name="T11" fmla="*/ 2147483647 h 470"/>
              <a:gd name="T12" fmla="*/ 2147483647 w 647"/>
              <a:gd name="T13" fmla="*/ 2147483647 h 470"/>
              <a:gd name="T14" fmla="*/ 2147483647 w 647"/>
              <a:gd name="T15" fmla="*/ 2147483647 h 470"/>
              <a:gd name="T16" fmla="*/ 2147483647 w 647"/>
              <a:gd name="T17" fmla="*/ 2147483647 h 470"/>
              <a:gd name="T18" fmla="*/ 2147483647 w 647"/>
              <a:gd name="T19" fmla="*/ 2147483647 h 470"/>
              <a:gd name="T20" fmla="*/ 2147483647 w 647"/>
              <a:gd name="T21" fmla="*/ 2147483647 h 470"/>
              <a:gd name="T22" fmla="*/ 2147483647 w 647"/>
              <a:gd name="T23" fmla="*/ 2147483647 h 470"/>
              <a:gd name="T24" fmla="*/ 2147483647 w 647"/>
              <a:gd name="T25" fmla="*/ 2147483647 h 470"/>
              <a:gd name="T26" fmla="*/ 2147483647 w 647"/>
              <a:gd name="T27" fmla="*/ 2147483647 h 470"/>
              <a:gd name="T28" fmla="*/ 2147483647 w 647"/>
              <a:gd name="T29" fmla="*/ 2147483647 h 470"/>
              <a:gd name="T30" fmla="*/ 2147483647 w 647"/>
              <a:gd name="T31" fmla="*/ 2147483647 h 470"/>
              <a:gd name="T32" fmla="*/ 2147483647 w 647"/>
              <a:gd name="T33" fmla="*/ 2147483647 h 470"/>
              <a:gd name="T34" fmla="*/ 2147483647 w 647"/>
              <a:gd name="T35" fmla="*/ 2147483647 h 470"/>
              <a:gd name="T36" fmla="*/ 2147483647 w 647"/>
              <a:gd name="T37" fmla="*/ 2147483647 h 470"/>
              <a:gd name="T38" fmla="*/ 2147483647 w 647"/>
              <a:gd name="T39" fmla="*/ 2147483647 h 470"/>
              <a:gd name="T40" fmla="*/ 2147483647 w 647"/>
              <a:gd name="T41" fmla="*/ 2147483647 h 470"/>
              <a:gd name="T42" fmla="*/ 2147483647 w 647"/>
              <a:gd name="T43" fmla="*/ 2147483647 h 470"/>
              <a:gd name="T44" fmla="*/ 2147483647 w 647"/>
              <a:gd name="T45" fmla="*/ 2147483647 h 470"/>
              <a:gd name="T46" fmla="*/ 2147483647 w 647"/>
              <a:gd name="T47" fmla="*/ 2147483647 h 470"/>
              <a:gd name="T48" fmla="*/ 2147483647 w 647"/>
              <a:gd name="T49" fmla="*/ 2147483647 h 470"/>
              <a:gd name="T50" fmla="*/ 2147483647 w 647"/>
              <a:gd name="T51" fmla="*/ 2147483647 h 470"/>
              <a:gd name="T52" fmla="*/ 2147483647 w 647"/>
              <a:gd name="T53" fmla="*/ 2147483647 h 470"/>
              <a:gd name="T54" fmla="*/ 2147483647 w 647"/>
              <a:gd name="T55" fmla="*/ 2147483647 h 470"/>
              <a:gd name="T56" fmla="*/ 2147483647 w 647"/>
              <a:gd name="T57" fmla="*/ 2147483647 h 470"/>
              <a:gd name="T58" fmla="*/ 2147483647 w 647"/>
              <a:gd name="T59" fmla="*/ 2147483647 h 470"/>
              <a:gd name="T60" fmla="*/ 2147483647 w 647"/>
              <a:gd name="T61" fmla="*/ 2147483647 h 470"/>
              <a:gd name="T62" fmla="*/ 2147483647 w 647"/>
              <a:gd name="T63" fmla="*/ 2147483647 h 470"/>
              <a:gd name="T64" fmla="*/ 2147483647 w 647"/>
              <a:gd name="T65" fmla="*/ 2147483647 h 470"/>
              <a:gd name="T66" fmla="*/ 2147483647 w 647"/>
              <a:gd name="T67" fmla="*/ 2147483647 h 470"/>
              <a:gd name="T68" fmla="*/ 2147483647 w 647"/>
              <a:gd name="T69" fmla="*/ 2147483647 h 470"/>
              <a:gd name="T70" fmla="*/ 2147483647 w 647"/>
              <a:gd name="T71" fmla="*/ 2147483647 h 470"/>
              <a:gd name="T72" fmla="*/ 2147483647 w 647"/>
              <a:gd name="T73" fmla="*/ 2147483647 h 470"/>
              <a:gd name="T74" fmla="*/ 2147483647 w 647"/>
              <a:gd name="T75" fmla="*/ 2147483647 h 470"/>
              <a:gd name="T76" fmla="*/ 2147483647 w 647"/>
              <a:gd name="T77" fmla="*/ 2147483647 h 470"/>
              <a:gd name="T78" fmla="*/ 2147483647 w 647"/>
              <a:gd name="T79" fmla="*/ 2147483647 h 470"/>
              <a:gd name="T80" fmla="*/ 2147483647 w 647"/>
              <a:gd name="T81" fmla="*/ 2147483647 h 470"/>
              <a:gd name="T82" fmla="*/ 2147483647 w 647"/>
              <a:gd name="T83" fmla="*/ 2147483647 h 470"/>
              <a:gd name="T84" fmla="*/ 2147483647 w 647"/>
              <a:gd name="T85" fmla="*/ 2147483647 h 470"/>
              <a:gd name="T86" fmla="*/ 2147483647 w 647"/>
              <a:gd name="T87" fmla="*/ 2147483647 h 470"/>
              <a:gd name="T88" fmla="*/ 2147483647 w 647"/>
              <a:gd name="T89" fmla="*/ 2147483647 h 470"/>
              <a:gd name="T90" fmla="*/ 2147483647 w 647"/>
              <a:gd name="T91" fmla="*/ 2147483647 h 470"/>
              <a:gd name="T92" fmla="*/ 0 w 647"/>
              <a:gd name="T93" fmla="*/ 2147483647 h 470"/>
              <a:gd name="T94" fmla="*/ 2147483647 w 647"/>
              <a:gd name="T95" fmla="*/ 2147483647 h 470"/>
              <a:gd name="T96" fmla="*/ 2147483647 w 647"/>
              <a:gd name="T97" fmla="*/ 2147483647 h 470"/>
              <a:gd name="T98" fmla="*/ 2147483647 w 647"/>
              <a:gd name="T99" fmla="*/ 2147483647 h 470"/>
              <a:gd name="T100" fmla="*/ 2147483647 w 647"/>
              <a:gd name="T101" fmla="*/ 0 h 470"/>
              <a:gd name="T102" fmla="*/ 2147483647 w 647"/>
              <a:gd name="T103" fmla="*/ 2147483647 h 470"/>
              <a:gd name="T104" fmla="*/ 2147483647 w 647"/>
              <a:gd name="T105" fmla="*/ 2147483647 h 470"/>
              <a:gd name="T106" fmla="*/ 2147483647 w 647"/>
              <a:gd name="T107" fmla="*/ 2147483647 h 470"/>
              <a:gd name="T108" fmla="*/ 2147483647 w 647"/>
              <a:gd name="T109" fmla="*/ 2147483647 h 470"/>
              <a:gd name="T110" fmla="*/ 2147483647 w 647"/>
              <a:gd name="T111" fmla="*/ 2147483647 h 470"/>
              <a:gd name="T112" fmla="*/ 2147483647 w 647"/>
              <a:gd name="T113" fmla="*/ 2147483647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7"/>
              <a:gd name="T172" fmla="*/ 0 h 470"/>
              <a:gd name="T173" fmla="*/ 647 w 647"/>
              <a:gd name="T174" fmla="*/ 470 h 4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72" name="Freeform 24">
            <a:extLst>
              <a:ext uri="{FF2B5EF4-FFF2-40B4-BE49-F238E27FC236}">
                <a16:creationId xmlns:a16="http://schemas.microsoft.com/office/drawing/2014/main" id="{BA9798CE-5837-47AD-9157-75EDE6E5ABFA}"/>
              </a:ext>
            </a:extLst>
          </p:cNvPr>
          <p:cNvSpPr>
            <a:spLocks/>
          </p:cNvSpPr>
          <p:nvPr>
            <p:custDataLst>
              <p:tags r:id="rId19"/>
            </p:custDataLst>
          </p:nvPr>
        </p:nvSpPr>
        <p:spPr bwMode="auto">
          <a:xfrm>
            <a:off x="6427788" y="3013075"/>
            <a:ext cx="207962" cy="455613"/>
          </a:xfrm>
          <a:custGeom>
            <a:avLst/>
            <a:gdLst>
              <a:gd name="T0" fmla="*/ 2147483647 w 479"/>
              <a:gd name="T1" fmla="*/ 2147483647 h 868"/>
              <a:gd name="T2" fmla="*/ 2147483647 w 479"/>
              <a:gd name="T3" fmla="*/ 2147483647 h 868"/>
              <a:gd name="T4" fmla="*/ 2147483647 w 479"/>
              <a:gd name="T5" fmla="*/ 2147483647 h 868"/>
              <a:gd name="T6" fmla="*/ 2147483647 w 479"/>
              <a:gd name="T7" fmla="*/ 2147483647 h 868"/>
              <a:gd name="T8" fmla="*/ 2147483647 w 479"/>
              <a:gd name="T9" fmla="*/ 2147483647 h 868"/>
              <a:gd name="T10" fmla="*/ 2147483647 w 479"/>
              <a:gd name="T11" fmla="*/ 2147483647 h 868"/>
              <a:gd name="T12" fmla="*/ 2147483647 w 479"/>
              <a:gd name="T13" fmla="*/ 2147483647 h 868"/>
              <a:gd name="T14" fmla="*/ 2147483647 w 479"/>
              <a:gd name="T15" fmla="*/ 2147483647 h 868"/>
              <a:gd name="T16" fmla="*/ 2147483647 w 479"/>
              <a:gd name="T17" fmla="*/ 2147483647 h 868"/>
              <a:gd name="T18" fmla="*/ 2147483647 w 479"/>
              <a:gd name="T19" fmla="*/ 2147483647 h 868"/>
              <a:gd name="T20" fmla="*/ 2147483647 w 479"/>
              <a:gd name="T21" fmla="*/ 2147483647 h 868"/>
              <a:gd name="T22" fmla="*/ 2147483647 w 479"/>
              <a:gd name="T23" fmla="*/ 2147483647 h 868"/>
              <a:gd name="T24" fmla="*/ 2147483647 w 479"/>
              <a:gd name="T25" fmla="*/ 2147483647 h 868"/>
              <a:gd name="T26" fmla="*/ 2147483647 w 479"/>
              <a:gd name="T27" fmla="*/ 2147483647 h 868"/>
              <a:gd name="T28" fmla="*/ 2147483647 w 479"/>
              <a:gd name="T29" fmla="*/ 2147483647 h 868"/>
              <a:gd name="T30" fmla="*/ 2147483647 w 479"/>
              <a:gd name="T31" fmla="*/ 2147483647 h 868"/>
              <a:gd name="T32" fmla="*/ 2147483647 w 479"/>
              <a:gd name="T33" fmla="*/ 2147483647 h 868"/>
              <a:gd name="T34" fmla="*/ 2147483647 w 479"/>
              <a:gd name="T35" fmla="*/ 2147483647 h 868"/>
              <a:gd name="T36" fmla="*/ 2147483647 w 479"/>
              <a:gd name="T37" fmla="*/ 2147483647 h 868"/>
              <a:gd name="T38" fmla="*/ 2147483647 w 479"/>
              <a:gd name="T39" fmla="*/ 2147483647 h 868"/>
              <a:gd name="T40" fmla="*/ 2147483647 w 479"/>
              <a:gd name="T41" fmla="*/ 2147483647 h 868"/>
              <a:gd name="T42" fmla="*/ 2147483647 w 479"/>
              <a:gd name="T43" fmla="*/ 2147483647 h 868"/>
              <a:gd name="T44" fmla="*/ 2147483647 w 479"/>
              <a:gd name="T45" fmla="*/ 2147483647 h 868"/>
              <a:gd name="T46" fmla="*/ 2147483647 w 479"/>
              <a:gd name="T47" fmla="*/ 2147483647 h 868"/>
              <a:gd name="T48" fmla="*/ 2147483647 w 479"/>
              <a:gd name="T49" fmla="*/ 2147483647 h 868"/>
              <a:gd name="T50" fmla="*/ 2147483647 w 479"/>
              <a:gd name="T51" fmla="*/ 2147483647 h 868"/>
              <a:gd name="T52" fmla="*/ 2147483647 w 479"/>
              <a:gd name="T53" fmla="*/ 2147483647 h 868"/>
              <a:gd name="T54" fmla="*/ 2147483647 w 479"/>
              <a:gd name="T55" fmla="*/ 2147483647 h 868"/>
              <a:gd name="T56" fmla="*/ 2147483647 w 479"/>
              <a:gd name="T57" fmla="*/ 2147483647 h 868"/>
              <a:gd name="T58" fmla="*/ 2147483647 w 479"/>
              <a:gd name="T59" fmla="*/ 2147483647 h 868"/>
              <a:gd name="T60" fmla="*/ 2147483647 w 479"/>
              <a:gd name="T61" fmla="*/ 2147483647 h 868"/>
              <a:gd name="T62" fmla="*/ 2147483647 w 479"/>
              <a:gd name="T63" fmla="*/ 2147483647 h 868"/>
              <a:gd name="T64" fmla="*/ 2147483647 w 479"/>
              <a:gd name="T65" fmla="*/ 2147483647 h 868"/>
              <a:gd name="T66" fmla="*/ 2147483647 w 479"/>
              <a:gd name="T67" fmla="*/ 2147483647 h 868"/>
              <a:gd name="T68" fmla="*/ 2147483647 w 479"/>
              <a:gd name="T69" fmla="*/ 2147483647 h 868"/>
              <a:gd name="T70" fmla="*/ 2147483647 w 479"/>
              <a:gd name="T71" fmla="*/ 2147483647 h 868"/>
              <a:gd name="T72" fmla="*/ 2147483647 w 479"/>
              <a:gd name="T73" fmla="*/ 2147483647 h 868"/>
              <a:gd name="T74" fmla="*/ 2147483647 w 479"/>
              <a:gd name="T75" fmla="*/ 2147483647 h 868"/>
              <a:gd name="T76" fmla="*/ 2147483647 w 479"/>
              <a:gd name="T77" fmla="*/ 2147483647 h 868"/>
              <a:gd name="T78" fmla="*/ 2147483647 w 479"/>
              <a:gd name="T79" fmla="*/ 2147483647 h 868"/>
              <a:gd name="T80" fmla="*/ 2147483647 w 479"/>
              <a:gd name="T81" fmla="*/ 2147483647 h 868"/>
              <a:gd name="T82" fmla="*/ 2147483647 w 479"/>
              <a:gd name="T83" fmla="*/ 0 h 868"/>
              <a:gd name="T84" fmla="*/ 2147483647 w 479"/>
              <a:gd name="T85" fmla="*/ 2147483647 h 868"/>
              <a:gd name="T86" fmla="*/ 2147483647 w 479"/>
              <a:gd name="T87" fmla="*/ 2147483647 h 868"/>
              <a:gd name="T88" fmla="*/ 2147483647 w 479"/>
              <a:gd name="T89" fmla="*/ 2147483647 h 868"/>
              <a:gd name="T90" fmla="*/ 2147483647 w 479"/>
              <a:gd name="T91" fmla="*/ 2147483647 h 868"/>
              <a:gd name="T92" fmla="*/ 2147483647 w 479"/>
              <a:gd name="T93" fmla="*/ 2147483647 h 868"/>
              <a:gd name="T94" fmla="*/ 2147483647 w 479"/>
              <a:gd name="T95" fmla="*/ 2147483647 h 868"/>
              <a:gd name="T96" fmla="*/ 2147483647 w 479"/>
              <a:gd name="T97" fmla="*/ 2147483647 h 868"/>
              <a:gd name="T98" fmla="*/ 2147483647 w 479"/>
              <a:gd name="T99" fmla="*/ 2147483647 h 868"/>
              <a:gd name="T100" fmla="*/ 2147483647 w 479"/>
              <a:gd name="T101" fmla="*/ 2147483647 h 868"/>
              <a:gd name="T102" fmla="*/ 2147483647 w 479"/>
              <a:gd name="T103" fmla="*/ 2147483647 h 868"/>
              <a:gd name="T104" fmla="*/ 2147483647 w 479"/>
              <a:gd name="T105" fmla="*/ 2147483647 h 868"/>
              <a:gd name="T106" fmla="*/ 2147483647 w 479"/>
              <a:gd name="T107" fmla="*/ 2147483647 h 868"/>
              <a:gd name="T108" fmla="*/ 2147483647 w 479"/>
              <a:gd name="T109" fmla="*/ 2147483647 h 868"/>
              <a:gd name="T110" fmla="*/ 2147483647 w 479"/>
              <a:gd name="T111" fmla="*/ 2147483647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79"/>
              <a:gd name="T169" fmla="*/ 0 h 868"/>
              <a:gd name="T170" fmla="*/ 479 w 479"/>
              <a:gd name="T171" fmla="*/ 868 h 8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73" name="Freeform 25">
            <a:extLst>
              <a:ext uri="{FF2B5EF4-FFF2-40B4-BE49-F238E27FC236}">
                <a16:creationId xmlns:a16="http://schemas.microsoft.com/office/drawing/2014/main" id="{5B9284CE-5661-4FB5-810F-2B41EA577D3A}"/>
              </a:ext>
            </a:extLst>
          </p:cNvPr>
          <p:cNvSpPr>
            <a:spLocks/>
          </p:cNvSpPr>
          <p:nvPr>
            <p:custDataLst>
              <p:tags r:id="rId20"/>
            </p:custDataLst>
          </p:nvPr>
        </p:nvSpPr>
        <p:spPr bwMode="auto">
          <a:xfrm>
            <a:off x="2536825" y="5400675"/>
            <a:ext cx="23813" cy="57150"/>
          </a:xfrm>
          <a:custGeom>
            <a:avLst/>
            <a:gdLst>
              <a:gd name="T0" fmla="*/ 0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2147483647 w 53"/>
              <a:gd name="T17" fmla="*/ 2147483647 h 19"/>
              <a:gd name="T18" fmla="*/ 2147483647 w 53"/>
              <a:gd name="T19" fmla="*/ 2147483647 h 19"/>
              <a:gd name="T20" fmla="*/ 2147483647 w 53"/>
              <a:gd name="T21" fmla="*/ 2147483647 h 19"/>
              <a:gd name="T22" fmla="*/ 2147483647 w 53"/>
              <a:gd name="T23" fmla="*/ 2147483647 h 19"/>
              <a:gd name="T24" fmla="*/ 2147483647 w 53"/>
              <a:gd name="T25" fmla="*/ 0 h 19"/>
              <a:gd name="T26" fmla="*/ 2147483647 w 53"/>
              <a:gd name="T27" fmla="*/ 0 h 19"/>
              <a:gd name="T28" fmla="*/ 2147483647 w 53"/>
              <a:gd name="T29" fmla="*/ 2147483647 h 19"/>
              <a:gd name="T30" fmla="*/ 2147483647 w 53"/>
              <a:gd name="T31" fmla="*/ 2147483647 h 19"/>
              <a:gd name="T32" fmla="*/ 0 w 53"/>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9"/>
              <a:gd name="T53" fmla="*/ 53 w 53"/>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74" name="Line 26" descr="Horizontal dunkel">
            <a:extLst>
              <a:ext uri="{FF2B5EF4-FFF2-40B4-BE49-F238E27FC236}">
                <a16:creationId xmlns:a16="http://schemas.microsoft.com/office/drawing/2014/main" id="{4D573340-1E95-4F4C-93BD-C16CC2991650}"/>
              </a:ext>
            </a:extLst>
          </p:cNvPr>
          <p:cNvSpPr>
            <a:spLocks noChangeShapeType="1"/>
          </p:cNvSpPr>
          <p:nvPr>
            <p:custDataLst>
              <p:tags r:id="rId21"/>
            </p:custDataLst>
          </p:nvPr>
        </p:nvSpPr>
        <p:spPr bwMode="auto">
          <a:xfrm>
            <a:off x="998538" y="2322513"/>
            <a:ext cx="3175" cy="952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575" name="Freeform 27">
            <a:extLst>
              <a:ext uri="{FF2B5EF4-FFF2-40B4-BE49-F238E27FC236}">
                <a16:creationId xmlns:a16="http://schemas.microsoft.com/office/drawing/2014/main" id="{240F4078-9480-4302-A3DA-C72F3A6DAF5A}"/>
              </a:ext>
            </a:extLst>
          </p:cNvPr>
          <p:cNvSpPr>
            <a:spLocks/>
          </p:cNvSpPr>
          <p:nvPr>
            <p:custDataLst>
              <p:tags r:id="rId22"/>
            </p:custDataLst>
          </p:nvPr>
        </p:nvSpPr>
        <p:spPr bwMode="auto">
          <a:xfrm>
            <a:off x="1001713" y="2319338"/>
            <a:ext cx="3175" cy="55562"/>
          </a:xfrm>
          <a:custGeom>
            <a:avLst/>
            <a:gdLst>
              <a:gd name="T0" fmla="*/ 0 w 6"/>
              <a:gd name="T1" fmla="*/ 2147483647 h 24"/>
              <a:gd name="T2" fmla="*/ 0 w 6"/>
              <a:gd name="T3" fmla="*/ 2147483647 h 24"/>
              <a:gd name="T4" fmla="*/ 2147483647 w 6"/>
              <a:gd name="T5" fmla="*/ 2147483647 h 24"/>
              <a:gd name="T6" fmla="*/ 2147483647 w 6"/>
              <a:gd name="T7" fmla="*/ 2147483647 h 24"/>
              <a:gd name="T8" fmla="*/ 2147483647 w 6"/>
              <a:gd name="T9" fmla="*/ 0 h 24"/>
              <a:gd name="T10" fmla="*/ 0 60000 65536"/>
              <a:gd name="T11" fmla="*/ 0 60000 65536"/>
              <a:gd name="T12" fmla="*/ 0 60000 65536"/>
              <a:gd name="T13" fmla="*/ 0 60000 65536"/>
              <a:gd name="T14" fmla="*/ 0 60000 65536"/>
              <a:gd name="T15" fmla="*/ 0 w 6"/>
              <a:gd name="T16" fmla="*/ 0 h 24"/>
              <a:gd name="T17" fmla="*/ 6 w 6"/>
              <a:gd name="T18" fmla="*/ 24 h 24"/>
            </a:gdLst>
            <a:ahLst/>
            <a:cxnLst>
              <a:cxn ang="T10">
                <a:pos x="T0" y="T1"/>
              </a:cxn>
              <a:cxn ang="T11">
                <a:pos x="T2" y="T3"/>
              </a:cxn>
              <a:cxn ang="T12">
                <a:pos x="T4" y="T5"/>
              </a:cxn>
              <a:cxn ang="T13">
                <a:pos x="T6" y="T7"/>
              </a:cxn>
              <a:cxn ang="T14">
                <a:pos x="T8" y="T9"/>
              </a:cxn>
            </a:cxnLst>
            <a:rect l="T15" t="T16" r="T17" b="T18"/>
            <a:pathLst>
              <a:path w="6" h="24">
                <a:moveTo>
                  <a:pt x="0" y="24"/>
                </a:moveTo>
                <a:lnTo>
                  <a:pt x="0" y="19"/>
                </a:lnTo>
                <a:lnTo>
                  <a:pt x="1" y="14"/>
                </a:lnTo>
                <a:lnTo>
                  <a:pt x="3" y="8"/>
                </a:lnTo>
                <a:lnTo>
                  <a:pt x="6"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76" name="Freeform 28">
            <a:extLst>
              <a:ext uri="{FF2B5EF4-FFF2-40B4-BE49-F238E27FC236}">
                <a16:creationId xmlns:a16="http://schemas.microsoft.com/office/drawing/2014/main" id="{4E92801C-A710-48BC-A902-1773FC2AB151}"/>
              </a:ext>
            </a:extLst>
          </p:cNvPr>
          <p:cNvSpPr>
            <a:spLocks/>
          </p:cNvSpPr>
          <p:nvPr>
            <p:custDataLst>
              <p:tags r:id="rId23"/>
            </p:custDataLst>
          </p:nvPr>
        </p:nvSpPr>
        <p:spPr bwMode="auto">
          <a:xfrm>
            <a:off x="977900" y="2373313"/>
            <a:ext cx="23813" cy="57150"/>
          </a:xfrm>
          <a:custGeom>
            <a:avLst/>
            <a:gdLst>
              <a:gd name="T0" fmla="*/ 0 w 47"/>
              <a:gd name="T1" fmla="*/ 2147483647 h 67"/>
              <a:gd name="T2" fmla="*/ 0 w 47"/>
              <a:gd name="T3" fmla="*/ 2147483647 h 67"/>
              <a:gd name="T4" fmla="*/ 2147483647 w 47"/>
              <a:gd name="T5" fmla="*/ 2147483647 h 67"/>
              <a:gd name="T6" fmla="*/ 2147483647 w 47"/>
              <a:gd name="T7" fmla="*/ 2147483647 h 67"/>
              <a:gd name="T8" fmla="*/ 2147483647 w 47"/>
              <a:gd name="T9" fmla="*/ 2147483647 h 67"/>
              <a:gd name="T10" fmla="*/ 2147483647 w 47"/>
              <a:gd name="T11" fmla="*/ 2147483647 h 67"/>
              <a:gd name="T12" fmla="*/ 2147483647 w 47"/>
              <a:gd name="T13" fmla="*/ 2147483647 h 67"/>
              <a:gd name="T14" fmla="*/ 2147483647 w 47"/>
              <a:gd name="T15" fmla="*/ 2147483647 h 67"/>
              <a:gd name="T16" fmla="*/ 2147483647 w 47"/>
              <a:gd name="T17" fmla="*/ 0 h 67"/>
              <a:gd name="T18" fmla="*/ 2147483647 w 47"/>
              <a:gd name="T19" fmla="*/ 2147483647 h 67"/>
              <a:gd name="T20" fmla="*/ 2147483647 w 47"/>
              <a:gd name="T21" fmla="*/ 2147483647 h 67"/>
              <a:gd name="T22" fmla="*/ 2147483647 w 47"/>
              <a:gd name="T23" fmla="*/ 2147483647 h 67"/>
              <a:gd name="T24" fmla="*/ 2147483647 w 47"/>
              <a:gd name="T25" fmla="*/ 2147483647 h 67"/>
              <a:gd name="T26" fmla="*/ 2147483647 w 47"/>
              <a:gd name="T27" fmla="*/ 2147483647 h 67"/>
              <a:gd name="T28" fmla="*/ 2147483647 w 47"/>
              <a:gd name="T29" fmla="*/ 2147483647 h 67"/>
              <a:gd name="T30" fmla="*/ 0 w 47"/>
              <a:gd name="T31" fmla="*/ 2147483647 h 67"/>
              <a:gd name="T32" fmla="*/ 0 w 47"/>
              <a:gd name="T33" fmla="*/ 2147483647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67"/>
              <a:gd name="T53" fmla="*/ 47 w 47"/>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77" name="Freeform 29">
            <a:extLst>
              <a:ext uri="{FF2B5EF4-FFF2-40B4-BE49-F238E27FC236}">
                <a16:creationId xmlns:a16="http://schemas.microsoft.com/office/drawing/2014/main" id="{3F74AC03-46E1-4CD9-A00C-513D39E3FF9E}"/>
              </a:ext>
            </a:extLst>
          </p:cNvPr>
          <p:cNvSpPr>
            <a:spLocks/>
          </p:cNvSpPr>
          <p:nvPr>
            <p:custDataLst>
              <p:tags r:id="rId24"/>
            </p:custDataLst>
          </p:nvPr>
        </p:nvSpPr>
        <p:spPr bwMode="auto">
          <a:xfrm>
            <a:off x="2303463" y="2368550"/>
            <a:ext cx="49212" cy="57150"/>
          </a:xfrm>
          <a:custGeom>
            <a:avLst/>
            <a:gdLst>
              <a:gd name="T0" fmla="*/ 0 w 112"/>
              <a:gd name="T1" fmla="*/ 2147483647 h 36"/>
              <a:gd name="T2" fmla="*/ 2147483647 w 112"/>
              <a:gd name="T3" fmla="*/ 2147483647 h 36"/>
              <a:gd name="T4" fmla="*/ 2147483647 w 112"/>
              <a:gd name="T5" fmla="*/ 2147483647 h 36"/>
              <a:gd name="T6" fmla="*/ 2147483647 w 112"/>
              <a:gd name="T7" fmla="*/ 2147483647 h 36"/>
              <a:gd name="T8" fmla="*/ 2147483647 w 112"/>
              <a:gd name="T9" fmla="*/ 2147483647 h 36"/>
              <a:gd name="T10" fmla="*/ 2147483647 w 112"/>
              <a:gd name="T11" fmla="*/ 2147483647 h 36"/>
              <a:gd name="T12" fmla="*/ 2147483647 w 112"/>
              <a:gd name="T13" fmla="*/ 2147483647 h 36"/>
              <a:gd name="T14" fmla="*/ 2147483647 w 112"/>
              <a:gd name="T15" fmla="*/ 2147483647 h 36"/>
              <a:gd name="T16" fmla="*/ 2147483647 w 112"/>
              <a:gd name="T17" fmla="*/ 2147483647 h 36"/>
              <a:gd name="T18" fmla="*/ 2147483647 w 112"/>
              <a:gd name="T19" fmla="*/ 2147483647 h 36"/>
              <a:gd name="T20" fmla="*/ 2147483647 w 112"/>
              <a:gd name="T21" fmla="*/ 2147483647 h 36"/>
              <a:gd name="T22" fmla="*/ 2147483647 w 112"/>
              <a:gd name="T23" fmla="*/ 0 h 36"/>
              <a:gd name="T24" fmla="*/ 2147483647 w 112"/>
              <a:gd name="T25" fmla="*/ 0 h 36"/>
              <a:gd name="T26" fmla="*/ 2147483647 w 112"/>
              <a:gd name="T27" fmla="*/ 2147483647 h 36"/>
              <a:gd name="T28" fmla="*/ 2147483647 w 112"/>
              <a:gd name="T29" fmla="*/ 2147483647 h 36"/>
              <a:gd name="T30" fmla="*/ 2147483647 w 112"/>
              <a:gd name="T31" fmla="*/ 2147483647 h 36"/>
              <a:gd name="T32" fmla="*/ 2147483647 w 112"/>
              <a:gd name="T33" fmla="*/ 2147483647 h 36"/>
              <a:gd name="T34" fmla="*/ 2147483647 w 112"/>
              <a:gd name="T35" fmla="*/ 2147483647 h 36"/>
              <a:gd name="T36" fmla="*/ 2147483647 w 112"/>
              <a:gd name="T37" fmla="*/ 2147483647 h 36"/>
              <a:gd name="T38" fmla="*/ 2147483647 w 112"/>
              <a:gd name="T39" fmla="*/ 2147483647 h 36"/>
              <a:gd name="T40" fmla="*/ 2147483647 w 112"/>
              <a:gd name="T41" fmla="*/ 2147483647 h 36"/>
              <a:gd name="T42" fmla="*/ 2147483647 w 112"/>
              <a:gd name="T43" fmla="*/ 2147483647 h 36"/>
              <a:gd name="T44" fmla="*/ 2147483647 w 112"/>
              <a:gd name="T45" fmla="*/ 2147483647 h 36"/>
              <a:gd name="T46" fmla="*/ 0 w 112"/>
              <a:gd name="T47" fmla="*/ 2147483647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36"/>
              <a:gd name="T74" fmla="*/ 112 w 112"/>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78" name="Freeform 30">
            <a:extLst>
              <a:ext uri="{FF2B5EF4-FFF2-40B4-BE49-F238E27FC236}">
                <a16:creationId xmlns:a16="http://schemas.microsoft.com/office/drawing/2014/main" id="{C4673378-8A90-4E0D-904F-92D44263DD9B}"/>
              </a:ext>
            </a:extLst>
          </p:cNvPr>
          <p:cNvSpPr>
            <a:spLocks/>
          </p:cNvSpPr>
          <p:nvPr>
            <p:custDataLst>
              <p:tags r:id="rId25"/>
            </p:custDataLst>
          </p:nvPr>
        </p:nvSpPr>
        <p:spPr bwMode="auto">
          <a:xfrm>
            <a:off x="5041900" y="1925638"/>
            <a:ext cx="874713" cy="452437"/>
          </a:xfrm>
          <a:custGeom>
            <a:avLst/>
            <a:gdLst>
              <a:gd name="T0" fmla="*/ 2147483647 w 2006"/>
              <a:gd name="T1" fmla="*/ 2147483647 h 863"/>
              <a:gd name="T2" fmla="*/ 2147483647 w 2006"/>
              <a:gd name="T3" fmla="*/ 2147483647 h 863"/>
              <a:gd name="T4" fmla="*/ 2147483647 w 2006"/>
              <a:gd name="T5" fmla="*/ 2147483647 h 863"/>
              <a:gd name="T6" fmla="*/ 2147483647 w 2006"/>
              <a:gd name="T7" fmla="*/ 2147483647 h 863"/>
              <a:gd name="T8" fmla="*/ 2147483647 w 2006"/>
              <a:gd name="T9" fmla="*/ 2147483647 h 863"/>
              <a:gd name="T10" fmla="*/ 2147483647 w 2006"/>
              <a:gd name="T11" fmla="*/ 2147483647 h 863"/>
              <a:gd name="T12" fmla="*/ 2147483647 w 2006"/>
              <a:gd name="T13" fmla="*/ 2147483647 h 863"/>
              <a:gd name="T14" fmla="*/ 2147483647 w 2006"/>
              <a:gd name="T15" fmla="*/ 2147483647 h 863"/>
              <a:gd name="T16" fmla="*/ 2147483647 w 2006"/>
              <a:gd name="T17" fmla="*/ 2147483647 h 863"/>
              <a:gd name="T18" fmla="*/ 2147483647 w 2006"/>
              <a:gd name="T19" fmla="*/ 2147483647 h 863"/>
              <a:gd name="T20" fmla="*/ 2147483647 w 2006"/>
              <a:gd name="T21" fmla="*/ 2147483647 h 863"/>
              <a:gd name="T22" fmla="*/ 2147483647 w 2006"/>
              <a:gd name="T23" fmla="*/ 2147483647 h 863"/>
              <a:gd name="T24" fmla="*/ 2147483647 w 2006"/>
              <a:gd name="T25" fmla="*/ 2147483647 h 863"/>
              <a:gd name="T26" fmla="*/ 2147483647 w 2006"/>
              <a:gd name="T27" fmla="*/ 2147483647 h 863"/>
              <a:gd name="T28" fmla="*/ 2147483647 w 2006"/>
              <a:gd name="T29" fmla="*/ 2147483647 h 863"/>
              <a:gd name="T30" fmla="*/ 2147483647 w 2006"/>
              <a:gd name="T31" fmla="*/ 2147483647 h 863"/>
              <a:gd name="T32" fmla="*/ 2147483647 w 2006"/>
              <a:gd name="T33" fmla="*/ 2147483647 h 863"/>
              <a:gd name="T34" fmla="*/ 2147483647 w 2006"/>
              <a:gd name="T35" fmla="*/ 2147483647 h 863"/>
              <a:gd name="T36" fmla="*/ 2147483647 w 2006"/>
              <a:gd name="T37" fmla="*/ 2147483647 h 863"/>
              <a:gd name="T38" fmla="*/ 2147483647 w 2006"/>
              <a:gd name="T39" fmla="*/ 2147483647 h 863"/>
              <a:gd name="T40" fmla="*/ 2147483647 w 2006"/>
              <a:gd name="T41" fmla="*/ 2147483647 h 863"/>
              <a:gd name="T42" fmla="*/ 2147483647 w 2006"/>
              <a:gd name="T43" fmla="*/ 2147483647 h 863"/>
              <a:gd name="T44" fmla="*/ 2147483647 w 2006"/>
              <a:gd name="T45" fmla="*/ 2147483647 h 863"/>
              <a:gd name="T46" fmla="*/ 2147483647 w 2006"/>
              <a:gd name="T47" fmla="*/ 2147483647 h 863"/>
              <a:gd name="T48" fmla="*/ 2147483647 w 2006"/>
              <a:gd name="T49" fmla="*/ 2147483647 h 863"/>
              <a:gd name="T50" fmla="*/ 2147483647 w 2006"/>
              <a:gd name="T51" fmla="*/ 2147483647 h 863"/>
              <a:gd name="T52" fmla="*/ 2147483647 w 2006"/>
              <a:gd name="T53" fmla="*/ 2147483647 h 863"/>
              <a:gd name="T54" fmla="*/ 2147483647 w 2006"/>
              <a:gd name="T55" fmla="*/ 2147483647 h 863"/>
              <a:gd name="T56" fmla="*/ 2147483647 w 2006"/>
              <a:gd name="T57" fmla="*/ 2147483647 h 863"/>
              <a:gd name="T58" fmla="*/ 2147483647 w 2006"/>
              <a:gd name="T59" fmla="*/ 2147483647 h 863"/>
              <a:gd name="T60" fmla="*/ 2147483647 w 2006"/>
              <a:gd name="T61" fmla="*/ 2147483647 h 863"/>
              <a:gd name="T62" fmla="*/ 2147483647 w 2006"/>
              <a:gd name="T63" fmla="*/ 2147483647 h 863"/>
              <a:gd name="T64" fmla="*/ 2147483647 w 2006"/>
              <a:gd name="T65" fmla="*/ 2147483647 h 863"/>
              <a:gd name="T66" fmla="*/ 2147483647 w 2006"/>
              <a:gd name="T67" fmla="*/ 2147483647 h 863"/>
              <a:gd name="T68" fmla="*/ 2147483647 w 2006"/>
              <a:gd name="T69" fmla="*/ 2147483647 h 863"/>
              <a:gd name="T70" fmla="*/ 2147483647 w 2006"/>
              <a:gd name="T71" fmla="*/ 2147483647 h 863"/>
              <a:gd name="T72" fmla="*/ 2147483647 w 2006"/>
              <a:gd name="T73" fmla="*/ 2147483647 h 863"/>
              <a:gd name="T74" fmla="*/ 2147483647 w 2006"/>
              <a:gd name="T75" fmla="*/ 2147483647 h 863"/>
              <a:gd name="T76" fmla="*/ 2147483647 w 2006"/>
              <a:gd name="T77" fmla="*/ 2147483647 h 863"/>
              <a:gd name="T78" fmla="*/ 2147483647 w 2006"/>
              <a:gd name="T79" fmla="*/ 2147483647 h 863"/>
              <a:gd name="T80" fmla="*/ 2147483647 w 2006"/>
              <a:gd name="T81" fmla="*/ 2147483647 h 863"/>
              <a:gd name="T82" fmla="*/ 2147483647 w 2006"/>
              <a:gd name="T83" fmla="*/ 2147483647 h 863"/>
              <a:gd name="T84" fmla="*/ 2147483647 w 2006"/>
              <a:gd name="T85" fmla="*/ 2147483647 h 863"/>
              <a:gd name="T86" fmla="*/ 2147483647 w 2006"/>
              <a:gd name="T87" fmla="*/ 2147483647 h 863"/>
              <a:gd name="T88" fmla="*/ 2147483647 w 2006"/>
              <a:gd name="T89" fmla="*/ 2147483647 h 863"/>
              <a:gd name="T90" fmla="*/ 2147483647 w 2006"/>
              <a:gd name="T91" fmla="*/ 2147483647 h 863"/>
              <a:gd name="T92" fmla="*/ 2147483647 w 2006"/>
              <a:gd name="T93" fmla="*/ 2147483647 h 863"/>
              <a:gd name="T94" fmla="*/ 2147483647 w 2006"/>
              <a:gd name="T95" fmla="*/ 2147483647 h 863"/>
              <a:gd name="T96" fmla="*/ 2147483647 w 2006"/>
              <a:gd name="T97" fmla="*/ 2147483647 h 863"/>
              <a:gd name="T98" fmla="*/ 2147483647 w 2006"/>
              <a:gd name="T99" fmla="*/ 2147483647 h 863"/>
              <a:gd name="T100" fmla="*/ 2147483647 w 2006"/>
              <a:gd name="T101" fmla="*/ 2147483647 h 863"/>
              <a:gd name="T102" fmla="*/ 2147483647 w 2006"/>
              <a:gd name="T103" fmla="*/ 2147483647 h 863"/>
              <a:gd name="T104" fmla="*/ 2147483647 w 2006"/>
              <a:gd name="T105" fmla="*/ 2147483647 h 863"/>
              <a:gd name="T106" fmla="*/ 2147483647 w 2006"/>
              <a:gd name="T107" fmla="*/ 2147483647 h 863"/>
              <a:gd name="T108" fmla="*/ 2147483647 w 2006"/>
              <a:gd name="T109" fmla="*/ 2147483647 h 863"/>
              <a:gd name="T110" fmla="*/ 2147483647 w 2006"/>
              <a:gd name="T111" fmla="*/ 2147483647 h 863"/>
              <a:gd name="T112" fmla="*/ 2147483647 w 2006"/>
              <a:gd name="T113" fmla="*/ 2147483647 h 863"/>
              <a:gd name="T114" fmla="*/ 2147483647 w 2006"/>
              <a:gd name="T115" fmla="*/ 2147483647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6"/>
              <a:gd name="T175" fmla="*/ 0 h 863"/>
              <a:gd name="T176" fmla="*/ 2006 w 2006"/>
              <a:gd name="T177" fmla="*/ 863 h 8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79" name="Freeform 31">
            <a:extLst>
              <a:ext uri="{FF2B5EF4-FFF2-40B4-BE49-F238E27FC236}">
                <a16:creationId xmlns:a16="http://schemas.microsoft.com/office/drawing/2014/main" id="{75138AB5-DED1-416A-82BF-DDA11C1F591F}"/>
              </a:ext>
            </a:extLst>
          </p:cNvPr>
          <p:cNvSpPr>
            <a:spLocks/>
          </p:cNvSpPr>
          <p:nvPr>
            <p:custDataLst>
              <p:tags r:id="rId26"/>
            </p:custDataLst>
          </p:nvPr>
        </p:nvSpPr>
        <p:spPr bwMode="auto">
          <a:xfrm>
            <a:off x="5272088" y="2228850"/>
            <a:ext cx="409575" cy="249238"/>
          </a:xfrm>
          <a:custGeom>
            <a:avLst/>
            <a:gdLst>
              <a:gd name="T0" fmla="*/ 2147483647 w 950"/>
              <a:gd name="T1" fmla="*/ 2147483647 h 468"/>
              <a:gd name="T2" fmla="*/ 2147483647 w 950"/>
              <a:gd name="T3" fmla="*/ 2147483647 h 468"/>
              <a:gd name="T4" fmla="*/ 2147483647 w 950"/>
              <a:gd name="T5" fmla="*/ 2147483647 h 468"/>
              <a:gd name="T6" fmla="*/ 2147483647 w 950"/>
              <a:gd name="T7" fmla="*/ 2147483647 h 468"/>
              <a:gd name="T8" fmla="*/ 2147483647 w 950"/>
              <a:gd name="T9" fmla="*/ 2147483647 h 468"/>
              <a:gd name="T10" fmla="*/ 2147483647 w 950"/>
              <a:gd name="T11" fmla="*/ 2147483647 h 468"/>
              <a:gd name="T12" fmla="*/ 2147483647 w 950"/>
              <a:gd name="T13" fmla="*/ 2147483647 h 468"/>
              <a:gd name="T14" fmla="*/ 2147483647 w 950"/>
              <a:gd name="T15" fmla="*/ 2147483647 h 468"/>
              <a:gd name="T16" fmla="*/ 2147483647 w 950"/>
              <a:gd name="T17" fmla="*/ 2147483647 h 468"/>
              <a:gd name="T18" fmla="*/ 2147483647 w 950"/>
              <a:gd name="T19" fmla="*/ 2147483647 h 468"/>
              <a:gd name="T20" fmla="*/ 0 w 950"/>
              <a:gd name="T21" fmla="*/ 2147483647 h 468"/>
              <a:gd name="T22" fmla="*/ 2147483647 w 950"/>
              <a:gd name="T23" fmla="*/ 2147483647 h 468"/>
              <a:gd name="T24" fmla="*/ 2147483647 w 950"/>
              <a:gd name="T25" fmla="*/ 2147483647 h 468"/>
              <a:gd name="T26" fmla="*/ 2147483647 w 950"/>
              <a:gd name="T27" fmla="*/ 2147483647 h 468"/>
              <a:gd name="T28" fmla="*/ 2147483647 w 950"/>
              <a:gd name="T29" fmla="*/ 2147483647 h 468"/>
              <a:gd name="T30" fmla="*/ 2147483647 w 950"/>
              <a:gd name="T31" fmla="*/ 2147483647 h 468"/>
              <a:gd name="T32" fmla="*/ 2147483647 w 950"/>
              <a:gd name="T33" fmla="*/ 2147483647 h 468"/>
              <a:gd name="T34" fmla="*/ 2147483647 w 950"/>
              <a:gd name="T35" fmla="*/ 2147483647 h 468"/>
              <a:gd name="T36" fmla="*/ 2147483647 w 950"/>
              <a:gd name="T37" fmla="*/ 2147483647 h 468"/>
              <a:gd name="T38" fmla="*/ 2147483647 w 950"/>
              <a:gd name="T39" fmla="*/ 2147483647 h 468"/>
              <a:gd name="T40" fmla="*/ 2147483647 w 950"/>
              <a:gd name="T41" fmla="*/ 2147483647 h 468"/>
              <a:gd name="T42" fmla="*/ 2147483647 w 950"/>
              <a:gd name="T43" fmla="*/ 2147483647 h 468"/>
              <a:gd name="T44" fmla="*/ 2147483647 w 950"/>
              <a:gd name="T45" fmla="*/ 2147483647 h 468"/>
              <a:gd name="T46" fmla="*/ 2147483647 w 950"/>
              <a:gd name="T47" fmla="*/ 2147483647 h 468"/>
              <a:gd name="T48" fmla="*/ 2147483647 w 950"/>
              <a:gd name="T49" fmla="*/ 2147483647 h 468"/>
              <a:gd name="T50" fmla="*/ 2147483647 w 950"/>
              <a:gd name="T51" fmla="*/ 2147483647 h 468"/>
              <a:gd name="T52" fmla="*/ 2147483647 w 950"/>
              <a:gd name="T53" fmla="*/ 2147483647 h 468"/>
              <a:gd name="T54" fmla="*/ 2147483647 w 950"/>
              <a:gd name="T55" fmla="*/ 2147483647 h 468"/>
              <a:gd name="T56" fmla="*/ 2147483647 w 950"/>
              <a:gd name="T57" fmla="*/ 2147483647 h 468"/>
              <a:gd name="T58" fmla="*/ 2147483647 w 950"/>
              <a:gd name="T59" fmla="*/ 2147483647 h 468"/>
              <a:gd name="T60" fmla="*/ 2147483647 w 950"/>
              <a:gd name="T61" fmla="*/ 2147483647 h 468"/>
              <a:gd name="T62" fmla="*/ 2147483647 w 950"/>
              <a:gd name="T63" fmla="*/ 2147483647 h 468"/>
              <a:gd name="T64" fmla="*/ 2147483647 w 950"/>
              <a:gd name="T65" fmla="*/ 2147483647 h 468"/>
              <a:gd name="T66" fmla="*/ 2147483647 w 950"/>
              <a:gd name="T67" fmla="*/ 2147483647 h 468"/>
              <a:gd name="T68" fmla="*/ 2147483647 w 950"/>
              <a:gd name="T69" fmla="*/ 2147483647 h 468"/>
              <a:gd name="T70" fmla="*/ 2147483647 w 950"/>
              <a:gd name="T71" fmla="*/ 2147483647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50"/>
              <a:gd name="T109" fmla="*/ 0 h 468"/>
              <a:gd name="T110" fmla="*/ 950 w 950"/>
              <a:gd name="T111" fmla="*/ 468 h 4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80" name="Freeform 32">
            <a:extLst>
              <a:ext uri="{FF2B5EF4-FFF2-40B4-BE49-F238E27FC236}">
                <a16:creationId xmlns:a16="http://schemas.microsoft.com/office/drawing/2014/main" id="{879D4AA8-88F0-41C7-8C8E-ED6B21286725}"/>
              </a:ext>
            </a:extLst>
          </p:cNvPr>
          <p:cNvSpPr>
            <a:spLocks/>
          </p:cNvSpPr>
          <p:nvPr>
            <p:custDataLst>
              <p:tags r:id="rId27"/>
            </p:custDataLst>
          </p:nvPr>
        </p:nvSpPr>
        <p:spPr bwMode="auto">
          <a:xfrm>
            <a:off x="4079875" y="3232150"/>
            <a:ext cx="296863" cy="288925"/>
          </a:xfrm>
          <a:custGeom>
            <a:avLst/>
            <a:gdLst>
              <a:gd name="T0" fmla="*/ 2147483647 w 671"/>
              <a:gd name="T1" fmla="*/ 2147483647 h 549"/>
              <a:gd name="T2" fmla="*/ 2147483647 w 671"/>
              <a:gd name="T3" fmla="*/ 2147483647 h 549"/>
              <a:gd name="T4" fmla="*/ 2147483647 w 671"/>
              <a:gd name="T5" fmla="*/ 2147483647 h 549"/>
              <a:gd name="T6" fmla="*/ 2147483647 w 671"/>
              <a:gd name="T7" fmla="*/ 2147483647 h 549"/>
              <a:gd name="T8" fmla="*/ 2147483647 w 671"/>
              <a:gd name="T9" fmla="*/ 2147483647 h 549"/>
              <a:gd name="T10" fmla="*/ 2147483647 w 671"/>
              <a:gd name="T11" fmla="*/ 2147483647 h 549"/>
              <a:gd name="T12" fmla="*/ 2147483647 w 671"/>
              <a:gd name="T13" fmla="*/ 2147483647 h 549"/>
              <a:gd name="T14" fmla="*/ 2147483647 w 671"/>
              <a:gd name="T15" fmla="*/ 2147483647 h 549"/>
              <a:gd name="T16" fmla="*/ 2147483647 w 671"/>
              <a:gd name="T17" fmla="*/ 2147483647 h 549"/>
              <a:gd name="T18" fmla="*/ 2147483647 w 671"/>
              <a:gd name="T19" fmla="*/ 2147483647 h 549"/>
              <a:gd name="T20" fmla="*/ 2147483647 w 671"/>
              <a:gd name="T21" fmla="*/ 2147483647 h 549"/>
              <a:gd name="T22" fmla="*/ 2147483647 w 671"/>
              <a:gd name="T23" fmla="*/ 2147483647 h 549"/>
              <a:gd name="T24" fmla="*/ 2147483647 w 671"/>
              <a:gd name="T25" fmla="*/ 0 h 549"/>
              <a:gd name="T26" fmla="*/ 2147483647 w 671"/>
              <a:gd name="T27" fmla="*/ 2147483647 h 549"/>
              <a:gd name="T28" fmla="*/ 2147483647 w 671"/>
              <a:gd name="T29" fmla="*/ 2147483647 h 549"/>
              <a:gd name="T30" fmla="*/ 2147483647 w 671"/>
              <a:gd name="T31" fmla="*/ 2147483647 h 549"/>
              <a:gd name="T32" fmla="*/ 2147483647 w 671"/>
              <a:gd name="T33" fmla="*/ 2147483647 h 549"/>
              <a:gd name="T34" fmla="*/ 2147483647 w 671"/>
              <a:gd name="T35" fmla="*/ 2147483647 h 549"/>
              <a:gd name="T36" fmla="*/ 2147483647 w 671"/>
              <a:gd name="T37" fmla="*/ 2147483647 h 549"/>
              <a:gd name="T38" fmla="*/ 2147483647 w 671"/>
              <a:gd name="T39" fmla="*/ 2147483647 h 549"/>
              <a:gd name="T40" fmla="*/ 2147483647 w 671"/>
              <a:gd name="T41" fmla="*/ 2147483647 h 549"/>
              <a:gd name="T42" fmla="*/ 2147483647 w 671"/>
              <a:gd name="T43" fmla="*/ 2147483647 h 549"/>
              <a:gd name="T44" fmla="*/ 2147483647 w 671"/>
              <a:gd name="T45" fmla="*/ 2147483647 h 549"/>
              <a:gd name="T46" fmla="*/ 2147483647 w 671"/>
              <a:gd name="T47" fmla="*/ 2147483647 h 549"/>
              <a:gd name="T48" fmla="*/ 2147483647 w 671"/>
              <a:gd name="T49" fmla="*/ 2147483647 h 549"/>
              <a:gd name="T50" fmla="*/ 2147483647 w 671"/>
              <a:gd name="T51" fmla="*/ 2147483647 h 549"/>
              <a:gd name="T52" fmla="*/ 2147483647 w 671"/>
              <a:gd name="T53" fmla="*/ 2147483647 h 549"/>
              <a:gd name="T54" fmla="*/ 2147483647 w 671"/>
              <a:gd name="T55" fmla="*/ 2147483647 h 549"/>
              <a:gd name="T56" fmla="*/ 2147483647 w 671"/>
              <a:gd name="T57" fmla="*/ 2147483647 h 549"/>
              <a:gd name="T58" fmla="*/ 2147483647 w 671"/>
              <a:gd name="T59" fmla="*/ 2147483647 h 549"/>
              <a:gd name="T60" fmla="*/ 2147483647 w 671"/>
              <a:gd name="T61" fmla="*/ 2147483647 h 549"/>
              <a:gd name="T62" fmla="*/ 2147483647 w 671"/>
              <a:gd name="T63" fmla="*/ 2147483647 h 549"/>
              <a:gd name="T64" fmla="*/ 2147483647 w 671"/>
              <a:gd name="T65" fmla="*/ 2147483647 h 549"/>
              <a:gd name="T66" fmla="*/ 2147483647 w 671"/>
              <a:gd name="T67" fmla="*/ 2147483647 h 549"/>
              <a:gd name="T68" fmla="*/ 2147483647 w 671"/>
              <a:gd name="T69" fmla="*/ 2147483647 h 549"/>
              <a:gd name="T70" fmla="*/ 2147483647 w 671"/>
              <a:gd name="T71" fmla="*/ 2147483647 h 549"/>
              <a:gd name="T72" fmla="*/ 2147483647 w 671"/>
              <a:gd name="T73" fmla="*/ 2147483647 h 549"/>
              <a:gd name="T74" fmla="*/ 2147483647 w 671"/>
              <a:gd name="T75" fmla="*/ 2147483647 h 549"/>
              <a:gd name="T76" fmla="*/ 2147483647 w 671"/>
              <a:gd name="T77" fmla="*/ 2147483647 h 549"/>
              <a:gd name="T78" fmla="*/ 2147483647 w 671"/>
              <a:gd name="T79" fmla="*/ 2147483647 h 549"/>
              <a:gd name="T80" fmla="*/ 2147483647 w 671"/>
              <a:gd name="T81" fmla="*/ 2147483647 h 549"/>
              <a:gd name="T82" fmla="*/ 2147483647 w 671"/>
              <a:gd name="T83" fmla="*/ 2147483647 h 549"/>
              <a:gd name="T84" fmla="*/ 2147483647 w 671"/>
              <a:gd name="T85" fmla="*/ 2147483647 h 549"/>
              <a:gd name="T86" fmla="*/ 2147483647 w 671"/>
              <a:gd name="T87" fmla="*/ 2147483647 h 549"/>
              <a:gd name="T88" fmla="*/ 2147483647 w 671"/>
              <a:gd name="T89" fmla="*/ 2147483647 h 549"/>
              <a:gd name="T90" fmla="*/ 2147483647 w 671"/>
              <a:gd name="T91" fmla="*/ 2147483647 h 549"/>
              <a:gd name="T92" fmla="*/ 2147483647 w 671"/>
              <a:gd name="T93" fmla="*/ 2147483647 h 549"/>
              <a:gd name="T94" fmla="*/ 2147483647 w 671"/>
              <a:gd name="T95" fmla="*/ 2147483647 h 549"/>
              <a:gd name="T96" fmla="*/ 2147483647 w 671"/>
              <a:gd name="T97" fmla="*/ 2147483647 h 549"/>
              <a:gd name="T98" fmla="*/ 2147483647 w 671"/>
              <a:gd name="T99" fmla="*/ 2147483647 h 549"/>
              <a:gd name="T100" fmla="*/ 2147483647 w 671"/>
              <a:gd name="T101" fmla="*/ 2147483647 h 549"/>
              <a:gd name="T102" fmla="*/ 2147483647 w 671"/>
              <a:gd name="T103" fmla="*/ 2147483647 h 549"/>
              <a:gd name="T104" fmla="*/ 2147483647 w 671"/>
              <a:gd name="T105" fmla="*/ 2147483647 h 549"/>
              <a:gd name="T106" fmla="*/ 2147483647 w 671"/>
              <a:gd name="T107" fmla="*/ 2147483647 h 549"/>
              <a:gd name="T108" fmla="*/ 2147483647 w 671"/>
              <a:gd name="T109" fmla="*/ 2147483647 h 549"/>
              <a:gd name="T110" fmla="*/ 2147483647 w 671"/>
              <a:gd name="T111" fmla="*/ 2147483647 h 549"/>
              <a:gd name="T112" fmla="*/ 2147483647 w 671"/>
              <a:gd name="T113" fmla="*/ 2147483647 h 549"/>
              <a:gd name="T114" fmla="*/ 2147483647 w 671"/>
              <a:gd name="T115" fmla="*/ 2147483647 h 549"/>
              <a:gd name="T116" fmla="*/ 2147483647 w 671"/>
              <a:gd name="T117" fmla="*/ 2147483647 h 549"/>
              <a:gd name="T118" fmla="*/ 2147483647 w 671"/>
              <a:gd name="T119" fmla="*/ 2147483647 h 549"/>
              <a:gd name="T120" fmla="*/ 2147483647 w 671"/>
              <a:gd name="T121" fmla="*/ 2147483647 h 549"/>
              <a:gd name="T122" fmla="*/ 0 w 671"/>
              <a:gd name="T123" fmla="*/ 2147483647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1"/>
              <a:gd name="T187" fmla="*/ 0 h 549"/>
              <a:gd name="T188" fmla="*/ 671 w 671"/>
              <a:gd name="T189" fmla="*/ 549 h 5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81" name="Freeform 33">
            <a:extLst>
              <a:ext uri="{FF2B5EF4-FFF2-40B4-BE49-F238E27FC236}">
                <a16:creationId xmlns:a16="http://schemas.microsoft.com/office/drawing/2014/main" id="{00B049A4-5D74-4C2C-989A-6437A7D91CD0}"/>
              </a:ext>
            </a:extLst>
          </p:cNvPr>
          <p:cNvSpPr>
            <a:spLocks/>
          </p:cNvSpPr>
          <p:nvPr>
            <p:custDataLst>
              <p:tags r:id="rId28"/>
            </p:custDataLst>
          </p:nvPr>
        </p:nvSpPr>
        <p:spPr bwMode="auto">
          <a:xfrm>
            <a:off x="4922838" y="3097213"/>
            <a:ext cx="152400" cy="169862"/>
          </a:xfrm>
          <a:custGeom>
            <a:avLst/>
            <a:gdLst>
              <a:gd name="T0" fmla="*/ 2147483647 w 358"/>
              <a:gd name="T1" fmla="*/ 2147483647 h 327"/>
              <a:gd name="T2" fmla="*/ 2147483647 w 358"/>
              <a:gd name="T3" fmla="*/ 2147483647 h 327"/>
              <a:gd name="T4" fmla="*/ 2147483647 w 358"/>
              <a:gd name="T5" fmla="*/ 2147483647 h 327"/>
              <a:gd name="T6" fmla="*/ 2147483647 w 358"/>
              <a:gd name="T7" fmla="*/ 2147483647 h 327"/>
              <a:gd name="T8" fmla="*/ 2147483647 w 358"/>
              <a:gd name="T9" fmla="*/ 2147483647 h 327"/>
              <a:gd name="T10" fmla="*/ 2147483647 w 358"/>
              <a:gd name="T11" fmla="*/ 2147483647 h 327"/>
              <a:gd name="T12" fmla="*/ 2147483647 w 358"/>
              <a:gd name="T13" fmla="*/ 2147483647 h 327"/>
              <a:gd name="T14" fmla="*/ 2147483647 w 358"/>
              <a:gd name="T15" fmla="*/ 2147483647 h 327"/>
              <a:gd name="T16" fmla="*/ 2147483647 w 358"/>
              <a:gd name="T17" fmla="*/ 2147483647 h 327"/>
              <a:gd name="T18" fmla="*/ 2147483647 w 358"/>
              <a:gd name="T19" fmla="*/ 2147483647 h 327"/>
              <a:gd name="T20" fmla="*/ 2147483647 w 358"/>
              <a:gd name="T21" fmla="*/ 2147483647 h 327"/>
              <a:gd name="T22" fmla="*/ 2147483647 w 358"/>
              <a:gd name="T23" fmla="*/ 2147483647 h 327"/>
              <a:gd name="T24" fmla="*/ 2147483647 w 358"/>
              <a:gd name="T25" fmla="*/ 2147483647 h 327"/>
              <a:gd name="T26" fmla="*/ 2147483647 w 358"/>
              <a:gd name="T27" fmla="*/ 2147483647 h 327"/>
              <a:gd name="T28" fmla="*/ 2147483647 w 358"/>
              <a:gd name="T29" fmla="*/ 2147483647 h 327"/>
              <a:gd name="T30" fmla="*/ 2147483647 w 358"/>
              <a:gd name="T31" fmla="*/ 2147483647 h 327"/>
              <a:gd name="T32" fmla="*/ 2147483647 w 358"/>
              <a:gd name="T33" fmla="*/ 2147483647 h 327"/>
              <a:gd name="T34" fmla="*/ 2147483647 w 358"/>
              <a:gd name="T35" fmla="*/ 2147483647 h 327"/>
              <a:gd name="T36" fmla="*/ 2147483647 w 358"/>
              <a:gd name="T37" fmla="*/ 2147483647 h 327"/>
              <a:gd name="T38" fmla="*/ 2147483647 w 358"/>
              <a:gd name="T39" fmla="*/ 2147483647 h 327"/>
              <a:gd name="T40" fmla="*/ 2147483647 w 358"/>
              <a:gd name="T41" fmla="*/ 2147483647 h 327"/>
              <a:gd name="T42" fmla="*/ 2147483647 w 358"/>
              <a:gd name="T43" fmla="*/ 2147483647 h 327"/>
              <a:gd name="T44" fmla="*/ 2147483647 w 358"/>
              <a:gd name="T45" fmla="*/ 2147483647 h 327"/>
              <a:gd name="T46" fmla="*/ 2147483647 w 358"/>
              <a:gd name="T47" fmla="*/ 2147483647 h 327"/>
              <a:gd name="T48" fmla="*/ 2147483647 w 358"/>
              <a:gd name="T49" fmla="*/ 2147483647 h 327"/>
              <a:gd name="T50" fmla="*/ 2147483647 w 358"/>
              <a:gd name="T51" fmla="*/ 2147483647 h 327"/>
              <a:gd name="T52" fmla="*/ 2147483647 w 358"/>
              <a:gd name="T53" fmla="*/ 0 h 327"/>
              <a:gd name="T54" fmla="*/ 2147483647 w 358"/>
              <a:gd name="T55" fmla="*/ 2147483647 h 327"/>
              <a:gd name="T56" fmla="*/ 2147483647 w 358"/>
              <a:gd name="T57" fmla="*/ 2147483647 h 327"/>
              <a:gd name="T58" fmla="*/ 2147483647 w 358"/>
              <a:gd name="T59" fmla="*/ 2147483647 h 327"/>
              <a:gd name="T60" fmla="*/ 2147483647 w 358"/>
              <a:gd name="T61" fmla="*/ 2147483647 h 327"/>
              <a:gd name="T62" fmla="*/ 2147483647 w 358"/>
              <a:gd name="T63" fmla="*/ 2147483647 h 327"/>
              <a:gd name="T64" fmla="*/ 2147483647 w 358"/>
              <a:gd name="T65" fmla="*/ 2147483647 h 327"/>
              <a:gd name="T66" fmla="*/ 2147483647 w 358"/>
              <a:gd name="T67" fmla="*/ 2147483647 h 327"/>
              <a:gd name="T68" fmla="*/ 2147483647 w 358"/>
              <a:gd name="T69" fmla="*/ 2147483647 h 327"/>
              <a:gd name="T70" fmla="*/ 2147483647 w 358"/>
              <a:gd name="T71" fmla="*/ 2147483647 h 327"/>
              <a:gd name="T72" fmla="*/ 2147483647 w 358"/>
              <a:gd name="T73" fmla="*/ 2147483647 h 327"/>
              <a:gd name="T74" fmla="*/ 2147483647 w 358"/>
              <a:gd name="T75" fmla="*/ 2147483647 h 327"/>
              <a:gd name="T76" fmla="*/ 0 w 358"/>
              <a:gd name="T77" fmla="*/ 2147483647 h 327"/>
              <a:gd name="T78" fmla="*/ 0 w 358"/>
              <a:gd name="T79" fmla="*/ 2147483647 h 327"/>
              <a:gd name="T80" fmla="*/ 2147483647 w 358"/>
              <a:gd name="T81" fmla="*/ 2147483647 h 327"/>
              <a:gd name="T82" fmla="*/ 2147483647 w 358"/>
              <a:gd name="T83" fmla="*/ 2147483647 h 327"/>
              <a:gd name="T84" fmla="*/ 2147483647 w 358"/>
              <a:gd name="T85" fmla="*/ 2147483647 h 327"/>
              <a:gd name="T86" fmla="*/ 2147483647 w 358"/>
              <a:gd name="T87" fmla="*/ 2147483647 h 327"/>
              <a:gd name="T88" fmla="*/ 2147483647 w 358"/>
              <a:gd name="T89" fmla="*/ 2147483647 h 327"/>
              <a:gd name="T90" fmla="*/ 2147483647 w 358"/>
              <a:gd name="T91" fmla="*/ 2147483647 h 327"/>
              <a:gd name="T92" fmla="*/ 2147483647 w 358"/>
              <a:gd name="T93" fmla="*/ 2147483647 h 327"/>
              <a:gd name="T94" fmla="*/ 2147483647 w 358"/>
              <a:gd name="T95" fmla="*/ 2147483647 h 327"/>
              <a:gd name="T96" fmla="*/ 2147483647 w 358"/>
              <a:gd name="T97" fmla="*/ 2147483647 h 327"/>
              <a:gd name="T98" fmla="*/ 2147483647 w 358"/>
              <a:gd name="T99" fmla="*/ 2147483647 h 327"/>
              <a:gd name="T100" fmla="*/ 2147483647 w 358"/>
              <a:gd name="T101" fmla="*/ 2147483647 h 327"/>
              <a:gd name="T102" fmla="*/ 2147483647 w 358"/>
              <a:gd name="T103" fmla="*/ 2147483647 h 327"/>
              <a:gd name="T104" fmla="*/ 2147483647 w 358"/>
              <a:gd name="T105" fmla="*/ 2147483647 h 327"/>
              <a:gd name="T106" fmla="*/ 2147483647 w 358"/>
              <a:gd name="T107" fmla="*/ 2147483647 h 327"/>
              <a:gd name="T108" fmla="*/ 2147483647 w 358"/>
              <a:gd name="T109" fmla="*/ 2147483647 h 327"/>
              <a:gd name="T110" fmla="*/ 2147483647 w 358"/>
              <a:gd name="T111" fmla="*/ 2147483647 h 327"/>
              <a:gd name="T112" fmla="*/ 2147483647 w 358"/>
              <a:gd name="T113" fmla="*/ 2147483647 h 327"/>
              <a:gd name="T114" fmla="*/ 2147483647 w 358"/>
              <a:gd name="T115" fmla="*/ 2147483647 h 327"/>
              <a:gd name="T116" fmla="*/ 2147483647 w 358"/>
              <a:gd name="T117" fmla="*/ 2147483647 h 327"/>
              <a:gd name="T118" fmla="*/ 2147483647 w 358"/>
              <a:gd name="T119" fmla="*/ 2147483647 h 327"/>
              <a:gd name="T120" fmla="*/ 2147483647 w 358"/>
              <a:gd name="T121" fmla="*/ 2147483647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8"/>
              <a:gd name="T184" fmla="*/ 0 h 327"/>
              <a:gd name="T185" fmla="*/ 358 w 358"/>
              <a:gd name="T186" fmla="*/ 327 h 3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82" name="Freeform 34">
            <a:extLst>
              <a:ext uri="{FF2B5EF4-FFF2-40B4-BE49-F238E27FC236}">
                <a16:creationId xmlns:a16="http://schemas.microsoft.com/office/drawing/2014/main" id="{3214205A-0218-4858-8D87-2CD126DE4940}"/>
              </a:ext>
            </a:extLst>
          </p:cNvPr>
          <p:cNvSpPr>
            <a:spLocks/>
          </p:cNvSpPr>
          <p:nvPr>
            <p:custDataLst>
              <p:tags r:id="rId29"/>
            </p:custDataLst>
          </p:nvPr>
        </p:nvSpPr>
        <p:spPr bwMode="auto">
          <a:xfrm>
            <a:off x="4384675" y="2101850"/>
            <a:ext cx="125413" cy="57150"/>
          </a:xfrm>
          <a:custGeom>
            <a:avLst/>
            <a:gdLst>
              <a:gd name="T0" fmla="*/ 2147483647 w 292"/>
              <a:gd name="T1" fmla="*/ 0 h 99"/>
              <a:gd name="T2" fmla="*/ 2147483647 w 292"/>
              <a:gd name="T3" fmla="*/ 0 h 99"/>
              <a:gd name="T4" fmla="*/ 2147483647 w 292"/>
              <a:gd name="T5" fmla="*/ 2147483647 h 99"/>
              <a:gd name="T6" fmla="*/ 2147483647 w 292"/>
              <a:gd name="T7" fmla="*/ 2147483647 h 99"/>
              <a:gd name="T8" fmla="*/ 2147483647 w 292"/>
              <a:gd name="T9" fmla="*/ 2147483647 h 99"/>
              <a:gd name="T10" fmla="*/ 2147483647 w 292"/>
              <a:gd name="T11" fmla="*/ 2147483647 h 99"/>
              <a:gd name="T12" fmla="*/ 2147483647 w 292"/>
              <a:gd name="T13" fmla="*/ 2147483647 h 99"/>
              <a:gd name="T14" fmla="*/ 2147483647 w 292"/>
              <a:gd name="T15" fmla="*/ 2147483647 h 99"/>
              <a:gd name="T16" fmla="*/ 2147483647 w 292"/>
              <a:gd name="T17" fmla="*/ 2147483647 h 99"/>
              <a:gd name="T18" fmla="*/ 2147483647 w 292"/>
              <a:gd name="T19" fmla="*/ 2147483647 h 99"/>
              <a:gd name="T20" fmla="*/ 2147483647 w 292"/>
              <a:gd name="T21" fmla="*/ 2147483647 h 99"/>
              <a:gd name="T22" fmla="*/ 2147483647 w 292"/>
              <a:gd name="T23" fmla="*/ 2147483647 h 99"/>
              <a:gd name="T24" fmla="*/ 2147483647 w 292"/>
              <a:gd name="T25" fmla="*/ 2147483647 h 99"/>
              <a:gd name="T26" fmla="*/ 2147483647 w 292"/>
              <a:gd name="T27" fmla="*/ 2147483647 h 99"/>
              <a:gd name="T28" fmla="*/ 2147483647 w 292"/>
              <a:gd name="T29" fmla="*/ 2147483647 h 99"/>
              <a:gd name="T30" fmla="*/ 2147483647 w 292"/>
              <a:gd name="T31" fmla="*/ 2147483647 h 99"/>
              <a:gd name="T32" fmla="*/ 2147483647 w 292"/>
              <a:gd name="T33" fmla="*/ 2147483647 h 99"/>
              <a:gd name="T34" fmla="*/ 2147483647 w 292"/>
              <a:gd name="T35" fmla="*/ 2147483647 h 99"/>
              <a:gd name="T36" fmla="*/ 0 w 292"/>
              <a:gd name="T37" fmla="*/ 2147483647 h 99"/>
              <a:gd name="T38" fmla="*/ 2147483647 w 292"/>
              <a:gd name="T39" fmla="*/ 2147483647 h 99"/>
              <a:gd name="T40" fmla="*/ 2147483647 w 292"/>
              <a:gd name="T41" fmla="*/ 2147483647 h 99"/>
              <a:gd name="T42" fmla="*/ 2147483647 w 292"/>
              <a:gd name="T43" fmla="*/ 2147483647 h 99"/>
              <a:gd name="T44" fmla="*/ 2147483647 w 292"/>
              <a:gd name="T45" fmla="*/ 2147483647 h 99"/>
              <a:gd name="T46" fmla="*/ 2147483647 w 292"/>
              <a:gd name="T47" fmla="*/ 2147483647 h 99"/>
              <a:gd name="T48" fmla="*/ 2147483647 w 292"/>
              <a:gd name="T49" fmla="*/ 2147483647 h 99"/>
              <a:gd name="T50" fmla="*/ 2147483647 w 292"/>
              <a:gd name="T51" fmla="*/ 2147483647 h 99"/>
              <a:gd name="T52" fmla="*/ 2147483647 w 292"/>
              <a:gd name="T53" fmla="*/ 2147483647 h 99"/>
              <a:gd name="T54" fmla="*/ 2147483647 w 292"/>
              <a:gd name="T55" fmla="*/ 2147483647 h 99"/>
              <a:gd name="T56" fmla="*/ 2147483647 w 292"/>
              <a:gd name="T57" fmla="*/ 2147483647 h 99"/>
              <a:gd name="T58" fmla="*/ 2147483647 w 292"/>
              <a:gd name="T59" fmla="*/ 2147483647 h 99"/>
              <a:gd name="T60" fmla="*/ 2147483647 w 292"/>
              <a:gd name="T61" fmla="*/ 2147483647 h 99"/>
              <a:gd name="T62" fmla="*/ 2147483647 w 292"/>
              <a:gd name="T63" fmla="*/ 2147483647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2"/>
              <a:gd name="T97" fmla="*/ 0 h 99"/>
              <a:gd name="T98" fmla="*/ 292 w 292"/>
              <a:gd name="T99" fmla="*/ 99 h 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83" name="Freeform 35">
            <a:extLst>
              <a:ext uri="{FF2B5EF4-FFF2-40B4-BE49-F238E27FC236}">
                <a16:creationId xmlns:a16="http://schemas.microsoft.com/office/drawing/2014/main" id="{DF4FC8DE-BCF3-4DBB-A280-D06CFE5E8473}"/>
              </a:ext>
            </a:extLst>
          </p:cNvPr>
          <p:cNvSpPr>
            <a:spLocks/>
          </p:cNvSpPr>
          <p:nvPr>
            <p:custDataLst>
              <p:tags r:id="rId30"/>
            </p:custDataLst>
          </p:nvPr>
        </p:nvSpPr>
        <p:spPr bwMode="auto">
          <a:xfrm>
            <a:off x="5248275" y="2822575"/>
            <a:ext cx="19050" cy="57150"/>
          </a:xfrm>
          <a:custGeom>
            <a:avLst/>
            <a:gdLst>
              <a:gd name="T0" fmla="*/ 2147483647 w 43"/>
              <a:gd name="T1" fmla="*/ 2147483647 h 93"/>
              <a:gd name="T2" fmla="*/ 2147483647 w 43"/>
              <a:gd name="T3" fmla="*/ 2147483647 h 93"/>
              <a:gd name="T4" fmla="*/ 2147483647 w 43"/>
              <a:gd name="T5" fmla="*/ 2147483647 h 93"/>
              <a:gd name="T6" fmla="*/ 2147483647 w 43"/>
              <a:gd name="T7" fmla="*/ 2147483647 h 93"/>
              <a:gd name="T8" fmla="*/ 2147483647 w 43"/>
              <a:gd name="T9" fmla="*/ 2147483647 h 93"/>
              <a:gd name="T10" fmla="*/ 2147483647 w 43"/>
              <a:gd name="T11" fmla="*/ 2147483647 h 93"/>
              <a:gd name="T12" fmla="*/ 2147483647 w 43"/>
              <a:gd name="T13" fmla="*/ 2147483647 h 93"/>
              <a:gd name="T14" fmla="*/ 2147483647 w 43"/>
              <a:gd name="T15" fmla="*/ 2147483647 h 93"/>
              <a:gd name="T16" fmla="*/ 2147483647 w 43"/>
              <a:gd name="T17" fmla="*/ 2147483647 h 93"/>
              <a:gd name="T18" fmla="*/ 2147483647 w 43"/>
              <a:gd name="T19" fmla="*/ 2147483647 h 93"/>
              <a:gd name="T20" fmla="*/ 2147483647 w 43"/>
              <a:gd name="T21" fmla="*/ 2147483647 h 93"/>
              <a:gd name="T22" fmla="*/ 2147483647 w 43"/>
              <a:gd name="T23" fmla="*/ 2147483647 h 93"/>
              <a:gd name="T24" fmla="*/ 2147483647 w 43"/>
              <a:gd name="T25" fmla="*/ 2147483647 h 93"/>
              <a:gd name="T26" fmla="*/ 2147483647 w 43"/>
              <a:gd name="T27" fmla="*/ 2147483647 h 93"/>
              <a:gd name="T28" fmla="*/ 0 w 43"/>
              <a:gd name="T29" fmla="*/ 2147483647 h 93"/>
              <a:gd name="T30" fmla="*/ 2147483647 w 43"/>
              <a:gd name="T31" fmla="*/ 2147483647 h 93"/>
              <a:gd name="T32" fmla="*/ 2147483647 w 43"/>
              <a:gd name="T33" fmla="*/ 2147483647 h 93"/>
              <a:gd name="T34" fmla="*/ 2147483647 w 43"/>
              <a:gd name="T35" fmla="*/ 2147483647 h 93"/>
              <a:gd name="T36" fmla="*/ 2147483647 w 43"/>
              <a:gd name="T37" fmla="*/ 2147483647 h 93"/>
              <a:gd name="T38" fmla="*/ 2147483647 w 43"/>
              <a:gd name="T39" fmla="*/ 2147483647 h 93"/>
              <a:gd name="T40" fmla="*/ 2147483647 w 43"/>
              <a:gd name="T41" fmla="*/ 2147483647 h 93"/>
              <a:gd name="T42" fmla="*/ 2147483647 w 43"/>
              <a:gd name="T43" fmla="*/ 2147483647 h 93"/>
              <a:gd name="T44" fmla="*/ 2147483647 w 43"/>
              <a:gd name="T45" fmla="*/ 2147483647 h 93"/>
              <a:gd name="T46" fmla="*/ 2147483647 w 43"/>
              <a:gd name="T47" fmla="*/ 2147483647 h 93"/>
              <a:gd name="T48" fmla="*/ 2147483647 w 43"/>
              <a:gd name="T49" fmla="*/ 2147483647 h 93"/>
              <a:gd name="T50" fmla="*/ 2147483647 w 43"/>
              <a:gd name="T51" fmla="*/ 2147483647 h 93"/>
              <a:gd name="T52" fmla="*/ 2147483647 w 43"/>
              <a:gd name="T53" fmla="*/ 2147483647 h 93"/>
              <a:gd name="T54" fmla="*/ 2147483647 w 43"/>
              <a:gd name="T55" fmla="*/ 0 h 93"/>
              <a:gd name="T56" fmla="*/ 2147483647 w 43"/>
              <a:gd name="T57" fmla="*/ 0 h 93"/>
              <a:gd name="T58" fmla="*/ 2147483647 w 43"/>
              <a:gd name="T59" fmla="*/ 2147483647 h 93"/>
              <a:gd name="T60" fmla="*/ 2147483647 w 43"/>
              <a:gd name="T61" fmla="*/ 2147483647 h 93"/>
              <a:gd name="T62" fmla="*/ 2147483647 w 43"/>
              <a:gd name="T63" fmla="*/ 2147483647 h 93"/>
              <a:gd name="T64" fmla="*/ 2147483647 w 43"/>
              <a:gd name="T65" fmla="*/ 2147483647 h 93"/>
              <a:gd name="T66" fmla="*/ 2147483647 w 43"/>
              <a:gd name="T67" fmla="*/ 2147483647 h 93"/>
              <a:gd name="T68" fmla="*/ 2147483647 w 43"/>
              <a:gd name="T69" fmla="*/ 2147483647 h 93"/>
              <a:gd name="T70" fmla="*/ 2147483647 w 43"/>
              <a:gd name="T71" fmla="*/ 2147483647 h 93"/>
              <a:gd name="T72" fmla="*/ 2147483647 w 43"/>
              <a:gd name="T73" fmla="*/ 2147483647 h 93"/>
              <a:gd name="T74" fmla="*/ 2147483647 w 43"/>
              <a:gd name="T75" fmla="*/ 2147483647 h 93"/>
              <a:gd name="T76" fmla="*/ 2147483647 w 43"/>
              <a:gd name="T77" fmla="*/ 2147483647 h 93"/>
              <a:gd name="T78" fmla="*/ 2147483647 w 43"/>
              <a:gd name="T79" fmla="*/ 2147483647 h 93"/>
              <a:gd name="T80" fmla="*/ 2147483647 w 43"/>
              <a:gd name="T81" fmla="*/ 2147483647 h 93"/>
              <a:gd name="T82" fmla="*/ 2147483647 w 43"/>
              <a:gd name="T83" fmla="*/ 2147483647 h 93"/>
              <a:gd name="T84" fmla="*/ 2147483647 w 43"/>
              <a:gd name="T85" fmla="*/ 2147483647 h 93"/>
              <a:gd name="T86" fmla="*/ 2147483647 w 43"/>
              <a:gd name="T87" fmla="*/ 2147483647 h 93"/>
              <a:gd name="T88" fmla="*/ 2147483647 w 43"/>
              <a:gd name="T89" fmla="*/ 2147483647 h 93"/>
              <a:gd name="T90" fmla="*/ 2147483647 w 43"/>
              <a:gd name="T91" fmla="*/ 2147483647 h 93"/>
              <a:gd name="T92" fmla="*/ 2147483647 w 43"/>
              <a:gd name="T93" fmla="*/ 2147483647 h 93"/>
              <a:gd name="T94" fmla="*/ 2147483647 w 43"/>
              <a:gd name="T95" fmla="*/ 2147483647 h 93"/>
              <a:gd name="T96" fmla="*/ 2147483647 w 43"/>
              <a:gd name="T97" fmla="*/ 2147483647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
              <a:gd name="T148" fmla="*/ 0 h 93"/>
              <a:gd name="T149" fmla="*/ 43 w 43"/>
              <a:gd name="T150" fmla="*/ 93 h 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84" name="Freeform 36">
            <a:extLst>
              <a:ext uri="{FF2B5EF4-FFF2-40B4-BE49-F238E27FC236}">
                <a16:creationId xmlns:a16="http://schemas.microsoft.com/office/drawing/2014/main" id="{9290E9B6-0375-4938-835B-4D796AF05F19}"/>
              </a:ext>
            </a:extLst>
          </p:cNvPr>
          <p:cNvSpPr>
            <a:spLocks/>
          </p:cNvSpPr>
          <p:nvPr>
            <p:custDataLst>
              <p:tags r:id="rId31"/>
            </p:custDataLst>
          </p:nvPr>
        </p:nvSpPr>
        <p:spPr bwMode="auto">
          <a:xfrm>
            <a:off x="5367338" y="2827338"/>
            <a:ext cx="14287" cy="57150"/>
          </a:xfrm>
          <a:custGeom>
            <a:avLst/>
            <a:gdLst>
              <a:gd name="T0" fmla="*/ 2147483647 w 40"/>
              <a:gd name="T1" fmla="*/ 2147483647 h 56"/>
              <a:gd name="T2" fmla="*/ 2147483647 w 40"/>
              <a:gd name="T3" fmla="*/ 2147483647 h 56"/>
              <a:gd name="T4" fmla="*/ 2147483647 w 40"/>
              <a:gd name="T5" fmla="*/ 2147483647 h 56"/>
              <a:gd name="T6" fmla="*/ 2147483647 w 40"/>
              <a:gd name="T7" fmla="*/ 2147483647 h 56"/>
              <a:gd name="T8" fmla="*/ 2147483647 w 40"/>
              <a:gd name="T9" fmla="*/ 2147483647 h 56"/>
              <a:gd name="T10" fmla="*/ 2147483647 w 40"/>
              <a:gd name="T11" fmla="*/ 2147483647 h 56"/>
              <a:gd name="T12" fmla="*/ 0 w 40"/>
              <a:gd name="T13" fmla="*/ 2147483647 h 56"/>
              <a:gd name="T14" fmla="*/ 2147483647 w 40"/>
              <a:gd name="T15" fmla="*/ 2147483647 h 56"/>
              <a:gd name="T16" fmla="*/ 2147483647 w 40"/>
              <a:gd name="T17" fmla="*/ 0 h 56"/>
              <a:gd name="T18" fmla="*/ 2147483647 w 40"/>
              <a:gd name="T19" fmla="*/ 2147483647 h 56"/>
              <a:gd name="T20" fmla="*/ 2147483647 w 40"/>
              <a:gd name="T21" fmla="*/ 2147483647 h 56"/>
              <a:gd name="T22" fmla="*/ 2147483647 w 40"/>
              <a:gd name="T23" fmla="*/ 2147483647 h 56"/>
              <a:gd name="T24" fmla="*/ 2147483647 w 40"/>
              <a:gd name="T25" fmla="*/ 2147483647 h 56"/>
              <a:gd name="T26" fmla="*/ 2147483647 w 40"/>
              <a:gd name="T27" fmla="*/ 2147483647 h 56"/>
              <a:gd name="T28" fmla="*/ 2147483647 w 40"/>
              <a:gd name="T29" fmla="*/ 2147483647 h 56"/>
              <a:gd name="T30" fmla="*/ 2147483647 w 40"/>
              <a:gd name="T31" fmla="*/ 2147483647 h 56"/>
              <a:gd name="T32" fmla="*/ 2147483647 w 40"/>
              <a:gd name="T33" fmla="*/ 2147483647 h 56"/>
              <a:gd name="T34" fmla="*/ 2147483647 w 40"/>
              <a:gd name="T35" fmla="*/ 2147483647 h 56"/>
              <a:gd name="T36" fmla="*/ 2147483647 w 40"/>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56"/>
              <a:gd name="T59" fmla="*/ 40 w 40"/>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85" name="Freeform 37">
            <a:extLst>
              <a:ext uri="{FF2B5EF4-FFF2-40B4-BE49-F238E27FC236}">
                <a16:creationId xmlns:a16="http://schemas.microsoft.com/office/drawing/2014/main" id="{514267C0-47C9-4F7D-8B55-1A5EEDA3D95D}"/>
              </a:ext>
            </a:extLst>
          </p:cNvPr>
          <p:cNvSpPr>
            <a:spLocks/>
          </p:cNvSpPr>
          <p:nvPr>
            <p:custDataLst>
              <p:tags r:id="rId32"/>
            </p:custDataLst>
          </p:nvPr>
        </p:nvSpPr>
        <p:spPr bwMode="auto">
          <a:xfrm>
            <a:off x="6854825" y="3487738"/>
            <a:ext cx="44450" cy="57150"/>
          </a:xfrm>
          <a:custGeom>
            <a:avLst/>
            <a:gdLst>
              <a:gd name="T0" fmla="*/ 0 w 106"/>
              <a:gd name="T1" fmla="*/ 2147483647 h 71"/>
              <a:gd name="T2" fmla="*/ 2147483647 w 106"/>
              <a:gd name="T3" fmla="*/ 2147483647 h 71"/>
              <a:gd name="T4" fmla="*/ 2147483647 w 106"/>
              <a:gd name="T5" fmla="*/ 2147483647 h 71"/>
              <a:gd name="T6" fmla="*/ 2147483647 w 106"/>
              <a:gd name="T7" fmla="*/ 2147483647 h 71"/>
              <a:gd name="T8" fmla="*/ 2147483647 w 106"/>
              <a:gd name="T9" fmla="*/ 2147483647 h 71"/>
              <a:gd name="T10" fmla="*/ 2147483647 w 106"/>
              <a:gd name="T11" fmla="*/ 2147483647 h 71"/>
              <a:gd name="T12" fmla="*/ 2147483647 w 106"/>
              <a:gd name="T13" fmla="*/ 2147483647 h 71"/>
              <a:gd name="T14" fmla="*/ 2147483647 w 106"/>
              <a:gd name="T15" fmla="*/ 2147483647 h 71"/>
              <a:gd name="T16" fmla="*/ 2147483647 w 106"/>
              <a:gd name="T17" fmla="*/ 0 h 71"/>
              <a:gd name="T18" fmla="*/ 2147483647 w 106"/>
              <a:gd name="T19" fmla="*/ 2147483647 h 71"/>
              <a:gd name="T20" fmla="*/ 2147483647 w 106"/>
              <a:gd name="T21" fmla="*/ 2147483647 h 71"/>
              <a:gd name="T22" fmla="*/ 2147483647 w 106"/>
              <a:gd name="T23" fmla="*/ 2147483647 h 71"/>
              <a:gd name="T24" fmla="*/ 2147483647 w 106"/>
              <a:gd name="T25" fmla="*/ 2147483647 h 71"/>
              <a:gd name="T26" fmla="*/ 2147483647 w 106"/>
              <a:gd name="T27" fmla="*/ 2147483647 h 71"/>
              <a:gd name="T28" fmla="*/ 2147483647 w 106"/>
              <a:gd name="T29" fmla="*/ 2147483647 h 71"/>
              <a:gd name="T30" fmla="*/ 2147483647 w 106"/>
              <a:gd name="T31" fmla="*/ 2147483647 h 71"/>
              <a:gd name="T32" fmla="*/ 2147483647 w 106"/>
              <a:gd name="T33" fmla="*/ 2147483647 h 71"/>
              <a:gd name="T34" fmla="*/ 2147483647 w 106"/>
              <a:gd name="T35" fmla="*/ 2147483647 h 71"/>
              <a:gd name="T36" fmla="*/ 2147483647 w 106"/>
              <a:gd name="T37" fmla="*/ 2147483647 h 71"/>
              <a:gd name="T38" fmla="*/ 2147483647 w 106"/>
              <a:gd name="T39" fmla="*/ 2147483647 h 71"/>
              <a:gd name="T40" fmla="*/ 2147483647 w 106"/>
              <a:gd name="T41" fmla="*/ 2147483647 h 71"/>
              <a:gd name="T42" fmla="*/ 2147483647 w 106"/>
              <a:gd name="T43" fmla="*/ 2147483647 h 71"/>
              <a:gd name="T44" fmla="*/ 2147483647 w 106"/>
              <a:gd name="T45" fmla="*/ 2147483647 h 71"/>
              <a:gd name="T46" fmla="*/ 2147483647 w 106"/>
              <a:gd name="T47" fmla="*/ 2147483647 h 71"/>
              <a:gd name="T48" fmla="*/ 2147483647 w 106"/>
              <a:gd name="T49" fmla="*/ 2147483647 h 71"/>
              <a:gd name="T50" fmla="*/ 2147483647 w 106"/>
              <a:gd name="T51" fmla="*/ 2147483647 h 71"/>
              <a:gd name="T52" fmla="*/ 2147483647 w 106"/>
              <a:gd name="T53" fmla="*/ 2147483647 h 71"/>
              <a:gd name="T54" fmla="*/ 2147483647 w 106"/>
              <a:gd name="T55" fmla="*/ 2147483647 h 71"/>
              <a:gd name="T56" fmla="*/ 2147483647 w 106"/>
              <a:gd name="T57" fmla="*/ 2147483647 h 71"/>
              <a:gd name="T58" fmla="*/ 2147483647 w 106"/>
              <a:gd name="T59" fmla="*/ 2147483647 h 71"/>
              <a:gd name="T60" fmla="*/ 2147483647 w 106"/>
              <a:gd name="T61" fmla="*/ 2147483647 h 71"/>
              <a:gd name="T62" fmla="*/ 2147483647 w 106"/>
              <a:gd name="T63" fmla="*/ 2147483647 h 71"/>
              <a:gd name="T64" fmla="*/ 2147483647 w 106"/>
              <a:gd name="T65" fmla="*/ 2147483647 h 71"/>
              <a:gd name="T66" fmla="*/ 2147483647 w 106"/>
              <a:gd name="T67" fmla="*/ 2147483647 h 71"/>
              <a:gd name="T68" fmla="*/ 2147483647 w 106"/>
              <a:gd name="T69" fmla="*/ 2147483647 h 71"/>
              <a:gd name="T70" fmla="*/ 2147483647 w 106"/>
              <a:gd name="T71" fmla="*/ 2147483647 h 71"/>
              <a:gd name="T72" fmla="*/ 2147483647 w 106"/>
              <a:gd name="T73" fmla="*/ 2147483647 h 71"/>
              <a:gd name="T74" fmla="*/ 2147483647 w 106"/>
              <a:gd name="T75" fmla="*/ 2147483647 h 71"/>
              <a:gd name="T76" fmla="*/ 2147483647 w 106"/>
              <a:gd name="T77" fmla="*/ 2147483647 h 71"/>
              <a:gd name="T78" fmla="*/ 2147483647 w 106"/>
              <a:gd name="T79" fmla="*/ 2147483647 h 71"/>
              <a:gd name="T80" fmla="*/ 2147483647 w 106"/>
              <a:gd name="T81" fmla="*/ 2147483647 h 71"/>
              <a:gd name="T82" fmla="*/ 2147483647 w 106"/>
              <a:gd name="T83" fmla="*/ 2147483647 h 71"/>
              <a:gd name="T84" fmla="*/ 2147483647 w 106"/>
              <a:gd name="T85" fmla="*/ 2147483647 h 71"/>
              <a:gd name="T86" fmla="*/ 2147483647 w 106"/>
              <a:gd name="T87" fmla="*/ 2147483647 h 71"/>
              <a:gd name="T88" fmla="*/ 2147483647 w 106"/>
              <a:gd name="T89" fmla="*/ 2147483647 h 71"/>
              <a:gd name="T90" fmla="*/ 0 w 106"/>
              <a:gd name="T91" fmla="*/ 2147483647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6"/>
              <a:gd name="T139" fmla="*/ 0 h 71"/>
              <a:gd name="T140" fmla="*/ 106 w 106"/>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23586" name="Group 38">
            <a:extLst>
              <a:ext uri="{FF2B5EF4-FFF2-40B4-BE49-F238E27FC236}">
                <a16:creationId xmlns:a16="http://schemas.microsoft.com/office/drawing/2014/main" id="{37632226-1C09-4187-8FA4-3AA11BCB383A}"/>
              </a:ext>
            </a:extLst>
          </p:cNvPr>
          <p:cNvGrpSpPr>
            <a:grpSpLocks/>
          </p:cNvGrpSpPr>
          <p:nvPr>
            <p:custDataLst>
              <p:tags r:id="rId33"/>
            </p:custDataLst>
          </p:nvPr>
        </p:nvGrpSpPr>
        <p:grpSpPr bwMode="auto">
          <a:xfrm>
            <a:off x="2706688" y="5295900"/>
            <a:ext cx="65087" cy="55563"/>
            <a:chOff x="1654" y="3671"/>
            <a:chExt cx="49" cy="17"/>
          </a:xfrm>
        </p:grpSpPr>
        <p:sp>
          <p:nvSpPr>
            <p:cNvPr id="24028" name="Freeform 39">
              <a:extLst>
                <a:ext uri="{FF2B5EF4-FFF2-40B4-BE49-F238E27FC236}">
                  <a16:creationId xmlns:a16="http://schemas.microsoft.com/office/drawing/2014/main" id="{DF39B898-AF8D-4BE2-A54D-0D22E49FA252}"/>
                </a:ext>
              </a:extLst>
            </p:cNvPr>
            <p:cNvSpPr>
              <a:spLocks/>
            </p:cNvSpPr>
            <p:nvPr/>
          </p:nvSpPr>
          <p:spPr bwMode="auto">
            <a:xfrm>
              <a:off x="1654" y="3672"/>
              <a:ext cx="20" cy="14"/>
            </a:xfrm>
            <a:custGeom>
              <a:avLst/>
              <a:gdLst>
                <a:gd name="T0" fmla="*/ 0 w 59"/>
                <a:gd name="T1" fmla="*/ 0 h 43"/>
                <a:gd name="T2" fmla="*/ 0 w 59"/>
                <a:gd name="T3" fmla="*/ 0 h 43"/>
                <a:gd name="T4" fmla="*/ 0 w 59"/>
                <a:gd name="T5" fmla="*/ 0 h 43"/>
                <a:gd name="T6" fmla="*/ 0 w 59"/>
                <a:gd name="T7" fmla="*/ 0 h 43"/>
                <a:gd name="T8" fmla="*/ 0 w 59"/>
                <a:gd name="T9" fmla="*/ 0 h 43"/>
                <a:gd name="T10" fmla="*/ 0 w 59"/>
                <a:gd name="T11" fmla="*/ 0 h 43"/>
                <a:gd name="T12" fmla="*/ 0 w 59"/>
                <a:gd name="T13" fmla="*/ 0 h 43"/>
                <a:gd name="T14" fmla="*/ 0 w 59"/>
                <a:gd name="T15" fmla="*/ 0 h 43"/>
                <a:gd name="T16" fmla="*/ 0 w 59"/>
                <a:gd name="T17" fmla="*/ 0 h 43"/>
                <a:gd name="T18" fmla="*/ 0 w 59"/>
                <a:gd name="T19" fmla="*/ 0 h 43"/>
                <a:gd name="T20" fmla="*/ 0 w 59"/>
                <a:gd name="T21" fmla="*/ 0 h 43"/>
                <a:gd name="T22" fmla="*/ 0 w 59"/>
                <a:gd name="T23" fmla="*/ 0 h 43"/>
                <a:gd name="T24" fmla="*/ 0 w 59"/>
                <a:gd name="T25" fmla="*/ 0 h 43"/>
                <a:gd name="T26" fmla="*/ 0 w 59"/>
                <a:gd name="T27" fmla="*/ 0 h 43"/>
                <a:gd name="T28" fmla="*/ 0 w 59"/>
                <a:gd name="T29" fmla="*/ 0 h 43"/>
                <a:gd name="T30" fmla="*/ 0 w 59"/>
                <a:gd name="T31" fmla="*/ 0 h 43"/>
                <a:gd name="T32" fmla="*/ 0 w 59"/>
                <a:gd name="T33" fmla="*/ 0 h 43"/>
                <a:gd name="T34" fmla="*/ 0 w 59"/>
                <a:gd name="T35" fmla="*/ 0 h 43"/>
                <a:gd name="T36" fmla="*/ 0 w 59"/>
                <a:gd name="T37" fmla="*/ 0 h 43"/>
                <a:gd name="T38" fmla="*/ 0 w 59"/>
                <a:gd name="T39" fmla="*/ 0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43"/>
                <a:gd name="T62" fmla="*/ 59 w 59"/>
                <a:gd name="T63" fmla="*/ 43 h 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029" name="Freeform 40">
              <a:extLst>
                <a:ext uri="{FF2B5EF4-FFF2-40B4-BE49-F238E27FC236}">
                  <a16:creationId xmlns:a16="http://schemas.microsoft.com/office/drawing/2014/main" id="{E9BA2953-EF5E-427C-B81F-9E9382076C0F}"/>
                </a:ext>
              </a:extLst>
            </p:cNvPr>
            <p:cNvSpPr>
              <a:spLocks/>
            </p:cNvSpPr>
            <p:nvPr/>
          </p:nvSpPr>
          <p:spPr bwMode="auto">
            <a:xfrm>
              <a:off x="1681" y="3671"/>
              <a:ext cx="22" cy="17"/>
            </a:xfrm>
            <a:custGeom>
              <a:avLst/>
              <a:gdLst>
                <a:gd name="T0" fmla="*/ 0 w 67"/>
                <a:gd name="T1" fmla="*/ 0 h 51"/>
                <a:gd name="T2" fmla="*/ 0 w 67"/>
                <a:gd name="T3" fmla="*/ 0 h 51"/>
                <a:gd name="T4" fmla="*/ 0 w 67"/>
                <a:gd name="T5" fmla="*/ 0 h 51"/>
                <a:gd name="T6" fmla="*/ 0 w 67"/>
                <a:gd name="T7" fmla="*/ 0 h 51"/>
                <a:gd name="T8" fmla="*/ 0 w 67"/>
                <a:gd name="T9" fmla="*/ 0 h 51"/>
                <a:gd name="T10" fmla="*/ 0 w 67"/>
                <a:gd name="T11" fmla="*/ 0 h 51"/>
                <a:gd name="T12" fmla="*/ 0 w 67"/>
                <a:gd name="T13" fmla="*/ 0 h 51"/>
                <a:gd name="T14" fmla="*/ 0 w 67"/>
                <a:gd name="T15" fmla="*/ 0 h 51"/>
                <a:gd name="T16" fmla="*/ 0 w 67"/>
                <a:gd name="T17" fmla="*/ 0 h 51"/>
                <a:gd name="T18" fmla="*/ 0 w 67"/>
                <a:gd name="T19" fmla="*/ 0 h 51"/>
                <a:gd name="T20" fmla="*/ 0 w 67"/>
                <a:gd name="T21" fmla="*/ 0 h 51"/>
                <a:gd name="T22" fmla="*/ 0 w 67"/>
                <a:gd name="T23" fmla="*/ 0 h 51"/>
                <a:gd name="T24" fmla="*/ 0 w 67"/>
                <a:gd name="T25" fmla="*/ 0 h 51"/>
                <a:gd name="T26" fmla="*/ 0 w 67"/>
                <a:gd name="T27" fmla="*/ 0 h 51"/>
                <a:gd name="T28" fmla="*/ 0 w 67"/>
                <a:gd name="T29" fmla="*/ 0 h 51"/>
                <a:gd name="T30" fmla="*/ 0 w 67"/>
                <a:gd name="T31" fmla="*/ 0 h 51"/>
                <a:gd name="T32" fmla="*/ 0 w 67"/>
                <a:gd name="T33" fmla="*/ 0 h 51"/>
                <a:gd name="T34" fmla="*/ 0 w 67"/>
                <a:gd name="T35" fmla="*/ 0 h 51"/>
                <a:gd name="T36" fmla="*/ 0 w 67"/>
                <a:gd name="T37" fmla="*/ 0 h 51"/>
                <a:gd name="T38" fmla="*/ 0 w 67"/>
                <a:gd name="T39" fmla="*/ 0 h 51"/>
                <a:gd name="T40" fmla="*/ 0 w 67"/>
                <a:gd name="T41" fmla="*/ 0 h 51"/>
                <a:gd name="T42" fmla="*/ 0 w 67"/>
                <a:gd name="T43" fmla="*/ 0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7"/>
                <a:gd name="T67" fmla="*/ 0 h 51"/>
                <a:gd name="T68" fmla="*/ 67 w 67"/>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23587" name="Freeform 41">
            <a:extLst>
              <a:ext uri="{FF2B5EF4-FFF2-40B4-BE49-F238E27FC236}">
                <a16:creationId xmlns:a16="http://schemas.microsoft.com/office/drawing/2014/main" id="{D0D76070-60A3-4EC2-A514-2100264D6B51}"/>
              </a:ext>
            </a:extLst>
          </p:cNvPr>
          <p:cNvSpPr>
            <a:spLocks/>
          </p:cNvSpPr>
          <p:nvPr>
            <p:custDataLst>
              <p:tags r:id="rId34"/>
            </p:custDataLst>
          </p:nvPr>
        </p:nvSpPr>
        <p:spPr bwMode="auto">
          <a:xfrm>
            <a:off x="2354263" y="3090863"/>
            <a:ext cx="31750" cy="58737"/>
          </a:xfrm>
          <a:custGeom>
            <a:avLst/>
            <a:gdLst>
              <a:gd name="T0" fmla="*/ 0 w 80"/>
              <a:gd name="T1" fmla="*/ 2147483647 h 34"/>
              <a:gd name="T2" fmla="*/ 2147483647 w 80"/>
              <a:gd name="T3" fmla="*/ 2147483647 h 34"/>
              <a:gd name="T4" fmla="*/ 2147483647 w 80"/>
              <a:gd name="T5" fmla="*/ 2147483647 h 34"/>
              <a:gd name="T6" fmla="*/ 2147483647 w 80"/>
              <a:gd name="T7" fmla="*/ 2147483647 h 34"/>
              <a:gd name="T8" fmla="*/ 2147483647 w 80"/>
              <a:gd name="T9" fmla="*/ 2147483647 h 34"/>
              <a:gd name="T10" fmla="*/ 2147483647 w 80"/>
              <a:gd name="T11" fmla="*/ 2147483647 h 34"/>
              <a:gd name="T12" fmla="*/ 2147483647 w 80"/>
              <a:gd name="T13" fmla="*/ 2147483647 h 34"/>
              <a:gd name="T14" fmla="*/ 2147483647 w 80"/>
              <a:gd name="T15" fmla="*/ 2147483647 h 34"/>
              <a:gd name="T16" fmla="*/ 2147483647 w 80"/>
              <a:gd name="T17" fmla="*/ 2147483647 h 34"/>
              <a:gd name="T18" fmla="*/ 2147483647 w 80"/>
              <a:gd name="T19" fmla="*/ 2147483647 h 34"/>
              <a:gd name="T20" fmla="*/ 2147483647 w 80"/>
              <a:gd name="T21" fmla="*/ 2147483647 h 34"/>
              <a:gd name="T22" fmla="*/ 2147483647 w 80"/>
              <a:gd name="T23" fmla="*/ 2147483647 h 34"/>
              <a:gd name="T24" fmla="*/ 2147483647 w 80"/>
              <a:gd name="T25" fmla="*/ 2147483647 h 34"/>
              <a:gd name="T26" fmla="*/ 2147483647 w 80"/>
              <a:gd name="T27" fmla="*/ 2147483647 h 34"/>
              <a:gd name="T28" fmla="*/ 2147483647 w 80"/>
              <a:gd name="T29" fmla="*/ 2147483647 h 34"/>
              <a:gd name="T30" fmla="*/ 2147483647 w 80"/>
              <a:gd name="T31" fmla="*/ 2147483647 h 34"/>
              <a:gd name="T32" fmla="*/ 2147483647 w 80"/>
              <a:gd name="T33" fmla="*/ 2147483647 h 34"/>
              <a:gd name="T34" fmla="*/ 2147483647 w 80"/>
              <a:gd name="T35" fmla="*/ 2147483647 h 34"/>
              <a:gd name="T36" fmla="*/ 2147483647 w 80"/>
              <a:gd name="T37" fmla="*/ 2147483647 h 34"/>
              <a:gd name="T38" fmla="*/ 2147483647 w 80"/>
              <a:gd name="T39" fmla="*/ 0 h 34"/>
              <a:gd name="T40" fmla="*/ 2147483647 w 80"/>
              <a:gd name="T41" fmla="*/ 0 h 34"/>
              <a:gd name="T42" fmla="*/ 2147483647 w 80"/>
              <a:gd name="T43" fmla="*/ 2147483647 h 34"/>
              <a:gd name="T44" fmla="*/ 2147483647 w 80"/>
              <a:gd name="T45" fmla="*/ 2147483647 h 34"/>
              <a:gd name="T46" fmla="*/ 2147483647 w 80"/>
              <a:gd name="T47" fmla="*/ 2147483647 h 34"/>
              <a:gd name="T48" fmla="*/ 2147483647 w 80"/>
              <a:gd name="T49" fmla="*/ 2147483647 h 34"/>
              <a:gd name="T50" fmla="*/ 2147483647 w 80"/>
              <a:gd name="T51" fmla="*/ 2147483647 h 34"/>
              <a:gd name="T52" fmla="*/ 2147483647 w 80"/>
              <a:gd name="T53" fmla="*/ 2147483647 h 34"/>
              <a:gd name="T54" fmla="*/ 2147483647 w 80"/>
              <a:gd name="T55" fmla="*/ 2147483647 h 34"/>
              <a:gd name="T56" fmla="*/ 2147483647 w 80"/>
              <a:gd name="T57" fmla="*/ 2147483647 h 34"/>
              <a:gd name="T58" fmla="*/ 2147483647 w 80"/>
              <a:gd name="T59" fmla="*/ 2147483647 h 34"/>
              <a:gd name="T60" fmla="*/ 0 w 80"/>
              <a:gd name="T61" fmla="*/ 2147483647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0"/>
              <a:gd name="T94" fmla="*/ 0 h 34"/>
              <a:gd name="T95" fmla="*/ 80 w 80"/>
              <a:gd name="T96" fmla="*/ 34 h 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88" name="Freeform 42">
            <a:extLst>
              <a:ext uri="{FF2B5EF4-FFF2-40B4-BE49-F238E27FC236}">
                <a16:creationId xmlns:a16="http://schemas.microsoft.com/office/drawing/2014/main" id="{C6D2F62F-FAB4-4646-908C-ABC8DE925B14}"/>
              </a:ext>
            </a:extLst>
          </p:cNvPr>
          <p:cNvSpPr>
            <a:spLocks/>
          </p:cNvSpPr>
          <p:nvPr>
            <p:custDataLst>
              <p:tags r:id="rId35"/>
            </p:custDataLst>
          </p:nvPr>
        </p:nvSpPr>
        <p:spPr bwMode="auto">
          <a:xfrm>
            <a:off x="2409825" y="3097213"/>
            <a:ext cx="1588" cy="58737"/>
          </a:xfrm>
          <a:custGeom>
            <a:avLst/>
            <a:gdLst>
              <a:gd name="T0" fmla="*/ 0 w 7"/>
              <a:gd name="T1" fmla="*/ 0 h 13"/>
              <a:gd name="T2" fmla="*/ 2147483647 w 7"/>
              <a:gd name="T3" fmla="*/ 2147483647 h 13"/>
              <a:gd name="T4" fmla="*/ 2147483647 w 7"/>
              <a:gd name="T5" fmla="*/ 2147483647 h 13"/>
              <a:gd name="T6" fmla="*/ 0 60000 65536"/>
              <a:gd name="T7" fmla="*/ 0 60000 65536"/>
              <a:gd name="T8" fmla="*/ 0 60000 65536"/>
              <a:gd name="T9" fmla="*/ 0 w 7"/>
              <a:gd name="T10" fmla="*/ 0 h 13"/>
              <a:gd name="T11" fmla="*/ 7 w 7"/>
              <a:gd name="T12" fmla="*/ 13 h 13"/>
            </a:gdLst>
            <a:ahLst/>
            <a:cxnLst>
              <a:cxn ang="T6">
                <a:pos x="T0" y="T1"/>
              </a:cxn>
              <a:cxn ang="T7">
                <a:pos x="T2" y="T3"/>
              </a:cxn>
              <a:cxn ang="T8">
                <a:pos x="T4" y="T5"/>
              </a:cxn>
            </a:cxnLst>
            <a:rect l="T9" t="T10" r="T11" b="T12"/>
            <a:pathLst>
              <a:path w="7" h="13">
                <a:moveTo>
                  <a:pt x="0" y="0"/>
                </a:moveTo>
                <a:lnTo>
                  <a:pt x="7" y="13"/>
                </a:lnTo>
                <a:lnTo>
                  <a:pt x="7" y="7"/>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89" name="Freeform 43">
            <a:extLst>
              <a:ext uri="{FF2B5EF4-FFF2-40B4-BE49-F238E27FC236}">
                <a16:creationId xmlns:a16="http://schemas.microsoft.com/office/drawing/2014/main" id="{366EBE99-4358-4F8F-BBD8-C84F51E65742}"/>
              </a:ext>
            </a:extLst>
          </p:cNvPr>
          <p:cNvSpPr>
            <a:spLocks/>
          </p:cNvSpPr>
          <p:nvPr>
            <p:custDataLst>
              <p:tags r:id="rId36"/>
            </p:custDataLst>
          </p:nvPr>
        </p:nvSpPr>
        <p:spPr bwMode="auto">
          <a:xfrm>
            <a:off x="2422525" y="3098800"/>
            <a:ext cx="6350" cy="58738"/>
          </a:xfrm>
          <a:custGeom>
            <a:avLst/>
            <a:gdLst>
              <a:gd name="T0" fmla="*/ 0 w 20"/>
              <a:gd name="T1" fmla="*/ 0 h 6"/>
              <a:gd name="T2" fmla="*/ 2147483647 w 20"/>
              <a:gd name="T3" fmla="*/ 2147483647 h 6"/>
              <a:gd name="T4" fmla="*/ 2147483647 w 20"/>
              <a:gd name="T5" fmla="*/ 2147483647 h 6"/>
              <a:gd name="T6" fmla="*/ 0 w 20"/>
              <a:gd name="T7" fmla="*/ 0 h 6"/>
              <a:gd name="T8" fmla="*/ 0 60000 65536"/>
              <a:gd name="T9" fmla="*/ 0 60000 65536"/>
              <a:gd name="T10" fmla="*/ 0 60000 65536"/>
              <a:gd name="T11" fmla="*/ 0 60000 65536"/>
              <a:gd name="T12" fmla="*/ 0 w 20"/>
              <a:gd name="T13" fmla="*/ 0 h 6"/>
              <a:gd name="T14" fmla="*/ 20 w 20"/>
              <a:gd name="T15" fmla="*/ 6 h 6"/>
            </a:gdLst>
            <a:ahLst/>
            <a:cxnLst>
              <a:cxn ang="T8">
                <a:pos x="T0" y="T1"/>
              </a:cxn>
              <a:cxn ang="T9">
                <a:pos x="T2" y="T3"/>
              </a:cxn>
              <a:cxn ang="T10">
                <a:pos x="T4" y="T5"/>
              </a:cxn>
              <a:cxn ang="T11">
                <a:pos x="T6" y="T7"/>
              </a:cxn>
            </a:cxnLst>
            <a:rect l="T12" t="T13" r="T14" b="T15"/>
            <a:pathLst>
              <a:path w="20" h="6">
                <a:moveTo>
                  <a:pt x="0" y="0"/>
                </a:moveTo>
                <a:lnTo>
                  <a:pt x="7" y="3"/>
                </a:lnTo>
                <a:lnTo>
                  <a:pt x="20" y="6"/>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90" name="Freeform 44">
            <a:extLst>
              <a:ext uri="{FF2B5EF4-FFF2-40B4-BE49-F238E27FC236}">
                <a16:creationId xmlns:a16="http://schemas.microsoft.com/office/drawing/2014/main" id="{78DB4AF6-9413-44E8-B0D1-6E0FAB275CE4}"/>
              </a:ext>
            </a:extLst>
          </p:cNvPr>
          <p:cNvSpPr>
            <a:spLocks/>
          </p:cNvSpPr>
          <p:nvPr>
            <p:custDataLst>
              <p:tags r:id="rId37"/>
            </p:custDataLst>
          </p:nvPr>
        </p:nvSpPr>
        <p:spPr bwMode="auto">
          <a:xfrm>
            <a:off x="2436813" y="3089275"/>
            <a:ext cx="7937" cy="57150"/>
          </a:xfrm>
          <a:custGeom>
            <a:avLst/>
            <a:gdLst>
              <a:gd name="T0" fmla="*/ 0 w 14"/>
              <a:gd name="T1" fmla="*/ 2147483647 h 12"/>
              <a:gd name="T2" fmla="*/ 2147483647 w 14"/>
              <a:gd name="T3" fmla="*/ 0 h 12"/>
              <a:gd name="T4" fmla="*/ 0 w 14"/>
              <a:gd name="T5" fmla="*/ 2147483647 h 12"/>
              <a:gd name="T6" fmla="*/ 0 60000 65536"/>
              <a:gd name="T7" fmla="*/ 0 60000 65536"/>
              <a:gd name="T8" fmla="*/ 0 60000 65536"/>
              <a:gd name="T9" fmla="*/ 0 w 14"/>
              <a:gd name="T10" fmla="*/ 0 h 12"/>
              <a:gd name="T11" fmla="*/ 14 w 14"/>
              <a:gd name="T12" fmla="*/ 12 h 12"/>
            </a:gdLst>
            <a:ahLst/>
            <a:cxnLst>
              <a:cxn ang="T6">
                <a:pos x="T0" y="T1"/>
              </a:cxn>
              <a:cxn ang="T7">
                <a:pos x="T2" y="T3"/>
              </a:cxn>
              <a:cxn ang="T8">
                <a:pos x="T4" y="T5"/>
              </a:cxn>
            </a:cxnLst>
            <a:rect l="T9" t="T10" r="T11" b="T12"/>
            <a:pathLst>
              <a:path w="14" h="12">
                <a:moveTo>
                  <a:pt x="0" y="12"/>
                </a:moveTo>
                <a:lnTo>
                  <a:pt x="14" y="0"/>
                </a:lnTo>
                <a:lnTo>
                  <a:pt x="0" y="12"/>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91" name="Freeform 45">
            <a:extLst>
              <a:ext uri="{FF2B5EF4-FFF2-40B4-BE49-F238E27FC236}">
                <a16:creationId xmlns:a16="http://schemas.microsoft.com/office/drawing/2014/main" id="{1D89B74D-B26A-4263-BD09-6AB5158607D0}"/>
              </a:ext>
            </a:extLst>
          </p:cNvPr>
          <p:cNvSpPr>
            <a:spLocks/>
          </p:cNvSpPr>
          <p:nvPr>
            <p:custDataLst>
              <p:tags r:id="rId38"/>
            </p:custDataLst>
          </p:nvPr>
        </p:nvSpPr>
        <p:spPr bwMode="auto">
          <a:xfrm>
            <a:off x="2416175" y="3081338"/>
            <a:ext cx="11113" cy="58737"/>
          </a:xfrm>
          <a:custGeom>
            <a:avLst/>
            <a:gdLst>
              <a:gd name="T0" fmla="*/ 0 w 27"/>
              <a:gd name="T1" fmla="*/ 0 h 7"/>
              <a:gd name="T2" fmla="*/ 0 w 27"/>
              <a:gd name="T3" fmla="*/ 2147483647 h 7"/>
              <a:gd name="T4" fmla="*/ 2147483647 w 27"/>
              <a:gd name="T5" fmla="*/ 2147483647 h 7"/>
              <a:gd name="T6" fmla="*/ 2147483647 w 27"/>
              <a:gd name="T7" fmla="*/ 2147483647 h 7"/>
              <a:gd name="T8" fmla="*/ 2147483647 w 27"/>
              <a:gd name="T9" fmla="*/ 2147483647 h 7"/>
              <a:gd name="T10" fmla="*/ 2147483647 w 27"/>
              <a:gd name="T11" fmla="*/ 2147483647 h 7"/>
              <a:gd name="T12" fmla="*/ 2147483647 w 27"/>
              <a:gd name="T13" fmla="*/ 2147483647 h 7"/>
              <a:gd name="T14" fmla="*/ 2147483647 w 27"/>
              <a:gd name="T15" fmla="*/ 2147483647 h 7"/>
              <a:gd name="T16" fmla="*/ 2147483647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7"/>
              <a:gd name="T32" fmla="*/ 27 w 27"/>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92" name="Freeform 46">
            <a:extLst>
              <a:ext uri="{FF2B5EF4-FFF2-40B4-BE49-F238E27FC236}">
                <a16:creationId xmlns:a16="http://schemas.microsoft.com/office/drawing/2014/main" id="{97870146-36B1-463B-9524-9E600A5AFCA5}"/>
              </a:ext>
            </a:extLst>
          </p:cNvPr>
          <p:cNvSpPr>
            <a:spLocks/>
          </p:cNvSpPr>
          <p:nvPr>
            <p:custDataLst>
              <p:tags r:id="rId39"/>
            </p:custDataLst>
          </p:nvPr>
        </p:nvSpPr>
        <p:spPr bwMode="auto">
          <a:xfrm>
            <a:off x="2465388" y="3109913"/>
            <a:ext cx="14287" cy="60325"/>
          </a:xfrm>
          <a:custGeom>
            <a:avLst/>
            <a:gdLst>
              <a:gd name="T0" fmla="*/ 0 w 27"/>
              <a:gd name="T1" fmla="*/ 0 h 6"/>
              <a:gd name="T2" fmla="*/ 2147483647 w 27"/>
              <a:gd name="T3" fmla="*/ 2147483647 h 6"/>
              <a:gd name="T4" fmla="*/ 2147483647 w 27"/>
              <a:gd name="T5" fmla="*/ 2147483647 h 6"/>
              <a:gd name="T6" fmla="*/ 0 60000 65536"/>
              <a:gd name="T7" fmla="*/ 0 60000 65536"/>
              <a:gd name="T8" fmla="*/ 0 60000 65536"/>
              <a:gd name="T9" fmla="*/ 0 w 27"/>
              <a:gd name="T10" fmla="*/ 0 h 6"/>
              <a:gd name="T11" fmla="*/ 27 w 27"/>
              <a:gd name="T12" fmla="*/ 6 h 6"/>
            </a:gdLst>
            <a:ahLst/>
            <a:cxnLst>
              <a:cxn ang="T6">
                <a:pos x="T0" y="T1"/>
              </a:cxn>
              <a:cxn ang="T7">
                <a:pos x="T2" y="T3"/>
              </a:cxn>
              <a:cxn ang="T8">
                <a:pos x="T4" y="T5"/>
              </a:cxn>
            </a:cxnLst>
            <a:rect l="T9" t="T10" r="T11" b="T12"/>
            <a:pathLst>
              <a:path w="27" h="6">
                <a:moveTo>
                  <a:pt x="0" y="0"/>
                </a:moveTo>
                <a:lnTo>
                  <a:pt x="11" y="3"/>
                </a:lnTo>
                <a:lnTo>
                  <a:pt x="27" y="6"/>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93" name="Line 47">
            <a:extLst>
              <a:ext uri="{FF2B5EF4-FFF2-40B4-BE49-F238E27FC236}">
                <a16:creationId xmlns:a16="http://schemas.microsoft.com/office/drawing/2014/main" id="{B6FCF604-52A9-45F5-B311-5038AB18581E}"/>
              </a:ext>
            </a:extLst>
          </p:cNvPr>
          <p:cNvSpPr>
            <a:spLocks noChangeShapeType="1"/>
          </p:cNvSpPr>
          <p:nvPr>
            <p:custDataLst>
              <p:tags r:id="rId40"/>
            </p:custDataLst>
          </p:nvPr>
        </p:nvSpPr>
        <p:spPr bwMode="auto">
          <a:xfrm flipH="1" flipV="1">
            <a:off x="2473325" y="3106738"/>
            <a:ext cx="6350" cy="952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594" name="Line 48">
            <a:extLst>
              <a:ext uri="{FF2B5EF4-FFF2-40B4-BE49-F238E27FC236}">
                <a16:creationId xmlns:a16="http://schemas.microsoft.com/office/drawing/2014/main" id="{D4068DF8-BD99-4EB5-B212-5427E5120587}"/>
              </a:ext>
            </a:extLst>
          </p:cNvPr>
          <p:cNvSpPr>
            <a:spLocks noChangeShapeType="1"/>
          </p:cNvSpPr>
          <p:nvPr>
            <p:custDataLst>
              <p:tags r:id="rId41"/>
            </p:custDataLst>
          </p:nvPr>
        </p:nvSpPr>
        <p:spPr bwMode="auto">
          <a:xfrm flipH="1">
            <a:off x="2473325" y="3132138"/>
            <a:ext cx="6350" cy="1111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595" name="Freeform 49">
            <a:extLst>
              <a:ext uri="{FF2B5EF4-FFF2-40B4-BE49-F238E27FC236}">
                <a16:creationId xmlns:a16="http://schemas.microsoft.com/office/drawing/2014/main" id="{B0215E4D-AF26-4B50-9908-677AA7AC4F74}"/>
              </a:ext>
            </a:extLst>
          </p:cNvPr>
          <p:cNvSpPr>
            <a:spLocks/>
          </p:cNvSpPr>
          <p:nvPr>
            <p:custDataLst>
              <p:tags r:id="rId42"/>
            </p:custDataLst>
          </p:nvPr>
        </p:nvSpPr>
        <p:spPr bwMode="auto">
          <a:xfrm>
            <a:off x="2473325" y="3127375"/>
            <a:ext cx="11113" cy="58738"/>
          </a:xfrm>
          <a:custGeom>
            <a:avLst/>
            <a:gdLst>
              <a:gd name="T0" fmla="*/ 0 w 20"/>
              <a:gd name="T1" fmla="*/ 2147483647 h 24"/>
              <a:gd name="T2" fmla="*/ 2147483647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4"/>
              <a:gd name="T29" fmla="*/ 20 w 20"/>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96" name="Freeform 50">
            <a:extLst>
              <a:ext uri="{FF2B5EF4-FFF2-40B4-BE49-F238E27FC236}">
                <a16:creationId xmlns:a16="http://schemas.microsoft.com/office/drawing/2014/main" id="{7274F57B-2E4A-4379-BB43-8CBD48BDD83E}"/>
              </a:ext>
            </a:extLst>
          </p:cNvPr>
          <p:cNvSpPr>
            <a:spLocks/>
          </p:cNvSpPr>
          <p:nvPr>
            <p:custDataLst>
              <p:tags r:id="rId43"/>
            </p:custDataLst>
          </p:nvPr>
        </p:nvSpPr>
        <p:spPr bwMode="auto">
          <a:xfrm>
            <a:off x="2479675" y="3155950"/>
            <a:ext cx="17463" cy="55563"/>
          </a:xfrm>
          <a:custGeom>
            <a:avLst/>
            <a:gdLst>
              <a:gd name="T0" fmla="*/ 2147483647 w 33"/>
              <a:gd name="T1" fmla="*/ 2147483647 h 25"/>
              <a:gd name="T2" fmla="*/ 0 w 33"/>
              <a:gd name="T3" fmla="*/ 2147483647 h 25"/>
              <a:gd name="T4" fmla="*/ 2147483647 w 33"/>
              <a:gd name="T5" fmla="*/ 2147483647 h 25"/>
              <a:gd name="T6" fmla="*/ 2147483647 w 33"/>
              <a:gd name="T7" fmla="*/ 2147483647 h 25"/>
              <a:gd name="T8" fmla="*/ 2147483647 w 33"/>
              <a:gd name="T9" fmla="*/ 2147483647 h 25"/>
              <a:gd name="T10" fmla="*/ 2147483647 w 33"/>
              <a:gd name="T11" fmla="*/ 2147483647 h 25"/>
              <a:gd name="T12" fmla="*/ 2147483647 w 33"/>
              <a:gd name="T13" fmla="*/ 0 h 25"/>
              <a:gd name="T14" fmla="*/ 2147483647 w 33"/>
              <a:gd name="T15" fmla="*/ 0 h 25"/>
              <a:gd name="T16" fmla="*/ 2147483647 w 33"/>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5"/>
              <a:gd name="T29" fmla="*/ 33 w 33"/>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97" name="Freeform 51">
            <a:extLst>
              <a:ext uri="{FF2B5EF4-FFF2-40B4-BE49-F238E27FC236}">
                <a16:creationId xmlns:a16="http://schemas.microsoft.com/office/drawing/2014/main" id="{2C817FB8-1EDE-4B3B-9731-F422CBB3FD5D}"/>
              </a:ext>
            </a:extLst>
          </p:cNvPr>
          <p:cNvSpPr>
            <a:spLocks/>
          </p:cNvSpPr>
          <p:nvPr>
            <p:custDataLst>
              <p:tags r:id="rId44"/>
            </p:custDataLst>
          </p:nvPr>
        </p:nvSpPr>
        <p:spPr bwMode="auto">
          <a:xfrm>
            <a:off x="2486025" y="3203575"/>
            <a:ext cx="15875" cy="57150"/>
          </a:xfrm>
          <a:custGeom>
            <a:avLst/>
            <a:gdLst>
              <a:gd name="T0" fmla="*/ 0 w 40"/>
              <a:gd name="T1" fmla="*/ 0 h 18"/>
              <a:gd name="T2" fmla="*/ 2147483647 w 40"/>
              <a:gd name="T3" fmla="*/ 2147483647 h 18"/>
              <a:gd name="T4" fmla="*/ 2147483647 w 40"/>
              <a:gd name="T5" fmla="*/ 2147483647 h 18"/>
              <a:gd name="T6" fmla="*/ 2147483647 w 40"/>
              <a:gd name="T7" fmla="*/ 2147483647 h 18"/>
              <a:gd name="T8" fmla="*/ 2147483647 w 40"/>
              <a:gd name="T9" fmla="*/ 2147483647 h 18"/>
              <a:gd name="T10" fmla="*/ 2147483647 w 40"/>
              <a:gd name="T11" fmla="*/ 2147483647 h 18"/>
              <a:gd name="T12" fmla="*/ 2147483647 w 40"/>
              <a:gd name="T13" fmla="*/ 2147483647 h 18"/>
              <a:gd name="T14" fmla="*/ 2147483647 w 40"/>
              <a:gd name="T15" fmla="*/ 0 h 18"/>
              <a:gd name="T16" fmla="*/ 2147483647 w 40"/>
              <a:gd name="T17" fmla="*/ 0 h 18"/>
              <a:gd name="T18" fmla="*/ 2147483647 w 40"/>
              <a:gd name="T19" fmla="*/ 0 h 18"/>
              <a:gd name="T20" fmla="*/ 2147483647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18"/>
              <a:gd name="T38" fmla="*/ 40 w 40"/>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98" name="Freeform 52">
            <a:extLst>
              <a:ext uri="{FF2B5EF4-FFF2-40B4-BE49-F238E27FC236}">
                <a16:creationId xmlns:a16="http://schemas.microsoft.com/office/drawing/2014/main" id="{A3033F22-FBE5-4E04-AA14-49C596B73160}"/>
              </a:ext>
            </a:extLst>
          </p:cNvPr>
          <p:cNvSpPr>
            <a:spLocks/>
          </p:cNvSpPr>
          <p:nvPr>
            <p:custDataLst>
              <p:tags r:id="rId45"/>
            </p:custDataLst>
          </p:nvPr>
        </p:nvSpPr>
        <p:spPr bwMode="auto">
          <a:xfrm>
            <a:off x="2495550" y="3228975"/>
            <a:ext cx="3175" cy="57150"/>
          </a:xfrm>
          <a:custGeom>
            <a:avLst/>
            <a:gdLst>
              <a:gd name="T0" fmla="*/ 2147483647 w 11"/>
              <a:gd name="T1" fmla="*/ 2147483647 h 32"/>
              <a:gd name="T2" fmla="*/ 2147483647 w 11"/>
              <a:gd name="T3" fmla="*/ 2147483647 h 32"/>
              <a:gd name="T4" fmla="*/ 2147483647 w 11"/>
              <a:gd name="T5" fmla="*/ 2147483647 h 32"/>
              <a:gd name="T6" fmla="*/ 2147483647 w 11"/>
              <a:gd name="T7" fmla="*/ 2147483647 h 32"/>
              <a:gd name="T8" fmla="*/ 2147483647 w 11"/>
              <a:gd name="T9" fmla="*/ 2147483647 h 32"/>
              <a:gd name="T10" fmla="*/ 2147483647 w 11"/>
              <a:gd name="T11" fmla="*/ 2147483647 h 32"/>
              <a:gd name="T12" fmla="*/ 2147483647 w 11"/>
              <a:gd name="T13" fmla="*/ 0 h 32"/>
              <a:gd name="T14" fmla="*/ 2147483647 w 11"/>
              <a:gd name="T15" fmla="*/ 2147483647 h 32"/>
              <a:gd name="T16" fmla="*/ 2147483647 w 11"/>
              <a:gd name="T17" fmla="*/ 2147483647 h 32"/>
              <a:gd name="T18" fmla="*/ 2147483647 w 11"/>
              <a:gd name="T19" fmla="*/ 2147483647 h 32"/>
              <a:gd name="T20" fmla="*/ 0 w 11"/>
              <a:gd name="T21" fmla="*/ 2147483647 h 32"/>
              <a:gd name="T22" fmla="*/ 0 w 11"/>
              <a:gd name="T23" fmla="*/ 2147483647 h 32"/>
              <a:gd name="T24" fmla="*/ 2147483647 w 11"/>
              <a:gd name="T25" fmla="*/ 2147483647 h 32"/>
              <a:gd name="T26" fmla="*/ 2147483647 w 11"/>
              <a:gd name="T27" fmla="*/ 2147483647 h 32"/>
              <a:gd name="T28" fmla="*/ 2147483647 w 11"/>
              <a:gd name="T29" fmla="*/ 2147483647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
              <a:gd name="T46" fmla="*/ 0 h 32"/>
              <a:gd name="T47" fmla="*/ 11 w 11"/>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99" name="Freeform 53">
            <a:extLst>
              <a:ext uri="{FF2B5EF4-FFF2-40B4-BE49-F238E27FC236}">
                <a16:creationId xmlns:a16="http://schemas.microsoft.com/office/drawing/2014/main" id="{00ECA42D-0B96-4D97-BE9F-BEB7461803C8}"/>
              </a:ext>
            </a:extLst>
          </p:cNvPr>
          <p:cNvSpPr>
            <a:spLocks/>
          </p:cNvSpPr>
          <p:nvPr>
            <p:custDataLst>
              <p:tags r:id="rId46"/>
            </p:custDataLst>
          </p:nvPr>
        </p:nvSpPr>
        <p:spPr bwMode="auto">
          <a:xfrm>
            <a:off x="2517775" y="3259138"/>
            <a:ext cx="1588" cy="55562"/>
          </a:xfrm>
          <a:custGeom>
            <a:avLst/>
            <a:gdLst>
              <a:gd name="T0" fmla="*/ 0 w 14"/>
              <a:gd name="T1" fmla="*/ 0 h 24"/>
              <a:gd name="T2" fmla="*/ 0 w 14"/>
              <a:gd name="T3" fmla="*/ 2147483647 h 24"/>
              <a:gd name="T4" fmla="*/ 2147483647 w 14"/>
              <a:gd name="T5" fmla="*/ 2147483647 h 24"/>
              <a:gd name="T6" fmla="*/ 0 w 14"/>
              <a:gd name="T7" fmla="*/ 0 h 24"/>
              <a:gd name="T8" fmla="*/ 0 60000 65536"/>
              <a:gd name="T9" fmla="*/ 0 60000 65536"/>
              <a:gd name="T10" fmla="*/ 0 60000 65536"/>
              <a:gd name="T11" fmla="*/ 0 60000 65536"/>
              <a:gd name="T12" fmla="*/ 0 w 14"/>
              <a:gd name="T13" fmla="*/ 0 h 24"/>
              <a:gd name="T14" fmla="*/ 14 w 14"/>
              <a:gd name="T15" fmla="*/ 24 h 24"/>
            </a:gdLst>
            <a:ahLst/>
            <a:cxnLst>
              <a:cxn ang="T8">
                <a:pos x="T0" y="T1"/>
              </a:cxn>
              <a:cxn ang="T9">
                <a:pos x="T2" y="T3"/>
              </a:cxn>
              <a:cxn ang="T10">
                <a:pos x="T4" y="T5"/>
              </a:cxn>
              <a:cxn ang="T11">
                <a:pos x="T6" y="T7"/>
              </a:cxn>
            </a:cxnLst>
            <a:rect l="T12" t="T13" r="T14" b="T15"/>
            <a:pathLst>
              <a:path w="14" h="24">
                <a:moveTo>
                  <a:pt x="0" y="0"/>
                </a:moveTo>
                <a:lnTo>
                  <a:pt x="0" y="24"/>
                </a:lnTo>
                <a:lnTo>
                  <a:pt x="14" y="12"/>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00" name="Freeform 54">
            <a:extLst>
              <a:ext uri="{FF2B5EF4-FFF2-40B4-BE49-F238E27FC236}">
                <a16:creationId xmlns:a16="http://schemas.microsoft.com/office/drawing/2014/main" id="{B55010AE-4D7B-4EA8-A8DD-2B6D14D830CB}"/>
              </a:ext>
            </a:extLst>
          </p:cNvPr>
          <p:cNvSpPr>
            <a:spLocks/>
          </p:cNvSpPr>
          <p:nvPr>
            <p:custDataLst>
              <p:tags r:id="rId47"/>
            </p:custDataLst>
          </p:nvPr>
        </p:nvSpPr>
        <p:spPr bwMode="auto">
          <a:xfrm>
            <a:off x="2479675" y="3271838"/>
            <a:ext cx="15875" cy="58737"/>
          </a:xfrm>
          <a:custGeom>
            <a:avLst/>
            <a:gdLst>
              <a:gd name="T0" fmla="*/ 0 w 27"/>
              <a:gd name="T1" fmla="*/ 2147483647 h 18"/>
              <a:gd name="T2" fmla="*/ 2147483647 w 27"/>
              <a:gd name="T3" fmla="*/ 2147483647 h 18"/>
              <a:gd name="T4" fmla="*/ 2147483647 w 27"/>
              <a:gd name="T5" fmla="*/ 2147483647 h 18"/>
              <a:gd name="T6" fmla="*/ 2147483647 w 27"/>
              <a:gd name="T7" fmla="*/ 2147483647 h 18"/>
              <a:gd name="T8" fmla="*/ 2147483647 w 27"/>
              <a:gd name="T9" fmla="*/ 0 h 18"/>
              <a:gd name="T10" fmla="*/ 2147483647 w 27"/>
              <a:gd name="T11" fmla="*/ 0 h 18"/>
              <a:gd name="T12" fmla="*/ 2147483647 w 27"/>
              <a:gd name="T13" fmla="*/ 2147483647 h 18"/>
              <a:gd name="T14" fmla="*/ 2147483647 w 27"/>
              <a:gd name="T15" fmla="*/ 2147483647 h 18"/>
              <a:gd name="T16" fmla="*/ 2147483647 w 27"/>
              <a:gd name="T17" fmla="*/ 2147483647 h 18"/>
              <a:gd name="T18" fmla="*/ 2147483647 w 27"/>
              <a:gd name="T19" fmla="*/ 2147483647 h 18"/>
              <a:gd name="T20" fmla="*/ 0 w 27"/>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8"/>
              <a:gd name="T35" fmla="*/ 27 w 27"/>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01" name="Freeform 55">
            <a:extLst>
              <a:ext uri="{FF2B5EF4-FFF2-40B4-BE49-F238E27FC236}">
                <a16:creationId xmlns:a16="http://schemas.microsoft.com/office/drawing/2014/main" id="{07FD284E-D6D7-48D2-832D-CEE86853A2BB}"/>
              </a:ext>
            </a:extLst>
          </p:cNvPr>
          <p:cNvSpPr>
            <a:spLocks/>
          </p:cNvSpPr>
          <p:nvPr>
            <p:custDataLst>
              <p:tags r:id="rId48"/>
            </p:custDataLst>
          </p:nvPr>
        </p:nvSpPr>
        <p:spPr bwMode="auto">
          <a:xfrm>
            <a:off x="2465388" y="3336925"/>
            <a:ext cx="23812" cy="57150"/>
          </a:xfrm>
          <a:custGeom>
            <a:avLst/>
            <a:gdLst>
              <a:gd name="T0" fmla="*/ 0 w 47"/>
              <a:gd name="T1" fmla="*/ 2147483647 h 49"/>
              <a:gd name="T2" fmla="*/ 2147483647 w 47"/>
              <a:gd name="T3" fmla="*/ 2147483647 h 49"/>
              <a:gd name="T4" fmla="*/ 2147483647 w 47"/>
              <a:gd name="T5" fmla="*/ 2147483647 h 49"/>
              <a:gd name="T6" fmla="*/ 2147483647 w 47"/>
              <a:gd name="T7" fmla="*/ 2147483647 h 49"/>
              <a:gd name="T8" fmla="*/ 2147483647 w 47"/>
              <a:gd name="T9" fmla="*/ 2147483647 h 49"/>
              <a:gd name="T10" fmla="*/ 2147483647 w 47"/>
              <a:gd name="T11" fmla="*/ 2147483647 h 49"/>
              <a:gd name="T12" fmla="*/ 2147483647 w 47"/>
              <a:gd name="T13" fmla="*/ 2147483647 h 49"/>
              <a:gd name="T14" fmla="*/ 2147483647 w 47"/>
              <a:gd name="T15" fmla="*/ 2147483647 h 49"/>
              <a:gd name="T16" fmla="*/ 2147483647 w 47"/>
              <a:gd name="T17" fmla="*/ 2147483647 h 49"/>
              <a:gd name="T18" fmla="*/ 2147483647 w 47"/>
              <a:gd name="T19" fmla="*/ 2147483647 h 49"/>
              <a:gd name="T20" fmla="*/ 2147483647 w 47"/>
              <a:gd name="T21" fmla="*/ 2147483647 h 49"/>
              <a:gd name="T22" fmla="*/ 2147483647 w 47"/>
              <a:gd name="T23" fmla="*/ 2147483647 h 49"/>
              <a:gd name="T24" fmla="*/ 2147483647 w 47"/>
              <a:gd name="T25" fmla="*/ 2147483647 h 49"/>
              <a:gd name="T26" fmla="*/ 2147483647 w 47"/>
              <a:gd name="T27" fmla="*/ 2147483647 h 49"/>
              <a:gd name="T28" fmla="*/ 2147483647 w 47"/>
              <a:gd name="T29" fmla="*/ 2147483647 h 49"/>
              <a:gd name="T30" fmla="*/ 2147483647 w 47"/>
              <a:gd name="T31" fmla="*/ 2147483647 h 49"/>
              <a:gd name="T32" fmla="*/ 2147483647 w 47"/>
              <a:gd name="T33" fmla="*/ 0 h 49"/>
              <a:gd name="T34" fmla="*/ 2147483647 w 47"/>
              <a:gd name="T35" fmla="*/ 0 h 49"/>
              <a:gd name="T36" fmla="*/ 2147483647 w 47"/>
              <a:gd name="T37" fmla="*/ 2147483647 h 49"/>
              <a:gd name="T38" fmla="*/ 2147483647 w 47"/>
              <a:gd name="T39" fmla="*/ 2147483647 h 49"/>
              <a:gd name="T40" fmla="*/ 2147483647 w 47"/>
              <a:gd name="T41" fmla="*/ 2147483647 h 49"/>
              <a:gd name="T42" fmla="*/ 2147483647 w 47"/>
              <a:gd name="T43" fmla="*/ 2147483647 h 49"/>
              <a:gd name="T44" fmla="*/ 2147483647 w 47"/>
              <a:gd name="T45" fmla="*/ 2147483647 h 49"/>
              <a:gd name="T46" fmla="*/ 0 w 47"/>
              <a:gd name="T47" fmla="*/ 2147483647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
              <a:gd name="T73" fmla="*/ 0 h 49"/>
              <a:gd name="T74" fmla="*/ 47 w 47"/>
              <a:gd name="T75" fmla="*/ 49 h 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02" name="Freeform 56">
            <a:extLst>
              <a:ext uri="{FF2B5EF4-FFF2-40B4-BE49-F238E27FC236}">
                <a16:creationId xmlns:a16="http://schemas.microsoft.com/office/drawing/2014/main" id="{468A6E78-2A8E-4DDE-BB39-47F9FFE3933D}"/>
              </a:ext>
            </a:extLst>
          </p:cNvPr>
          <p:cNvSpPr>
            <a:spLocks/>
          </p:cNvSpPr>
          <p:nvPr>
            <p:custDataLst>
              <p:tags r:id="rId49"/>
            </p:custDataLst>
          </p:nvPr>
        </p:nvSpPr>
        <p:spPr bwMode="auto">
          <a:xfrm>
            <a:off x="2484438" y="3313113"/>
            <a:ext cx="12700" cy="57150"/>
          </a:xfrm>
          <a:custGeom>
            <a:avLst/>
            <a:gdLst>
              <a:gd name="T0" fmla="*/ 0 w 26"/>
              <a:gd name="T1" fmla="*/ 0 h 9"/>
              <a:gd name="T2" fmla="*/ 0 w 26"/>
              <a:gd name="T3" fmla="*/ 2147483647 h 9"/>
              <a:gd name="T4" fmla="*/ 2147483647 w 26"/>
              <a:gd name="T5" fmla="*/ 2147483647 h 9"/>
              <a:gd name="T6" fmla="*/ 2147483647 w 26"/>
              <a:gd name="T7" fmla="*/ 2147483647 h 9"/>
              <a:gd name="T8" fmla="*/ 2147483647 w 26"/>
              <a:gd name="T9" fmla="*/ 2147483647 h 9"/>
              <a:gd name="T10" fmla="*/ 2147483647 w 26"/>
              <a:gd name="T11" fmla="*/ 2147483647 h 9"/>
              <a:gd name="T12" fmla="*/ 2147483647 w 26"/>
              <a:gd name="T13" fmla="*/ 2147483647 h 9"/>
              <a:gd name="T14" fmla="*/ 2147483647 w 26"/>
              <a:gd name="T15" fmla="*/ 2147483647 h 9"/>
              <a:gd name="T16" fmla="*/ 2147483647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9"/>
              <a:gd name="T32" fmla="*/ 26 w 2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03" name="Freeform 57">
            <a:extLst>
              <a:ext uri="{FF2B5EF4-FFF2-40B4-BE49-F238E27FC236}">
                <a16:creationId xmlns:a16="http://schemas.microsoft.com/office/drawing/2014/main" id="{24209128-07B5-4DF1-B3B9-246EF82D1A52}"/>
              </a:ext>
            </a:extLst>
          </p:cNvPr>
          <p:cNvSpPr>
            <a:spLocks/>
          </p:cNvSpPr>
          <p:nvPr>
            <p:custDataLst>
              <p:tags r:id="rId50"/>
            </p:custDataLst>
          </p:nvPr>
        </p:nvSpPr>
        <p:spPr bwMode="auto">
          <a:xfrm>
            <a:off x="1966913" y="2984500"/>
            <a:ext cx="15875" cy="57150"/>
          </a:xfrm>
          <a:custGeom>
            <a:avLst/>
            <a:gdLst>
              <a:gd name="T0" fmla="*/ 0 w 39"/>
              <a:gd name="T1" fmla="*/ 0 h 18"/>
              <a:gd name="T2" fmla="*/ 0 w 39"/>
              <a:gd name="T3" fmla="*/ 2147483647 h 18"/>
              <a:gd name="T4" fmla="*/ 2147483647 w 39"/>
              <a:gd name="T5" fmla="*/ 2147483647 h 18"/>
              <a:gd name="T6" fmla="*/ 2147483647 w 39"/>
              <a:gd name="T7" fmla="*/ 2147483647 h 18"/>
              <a:gd name="T8" fmla="*/ 2147483647 w 39"/>
              <a:gd name="T9" fmla="*/ 2147483647 h 18"/>
              <a:gd name="T10" fmla="*/ 2147483647 w 39"/>
              <a:gd name="T11" fmla="*/ 2147483647 h 18"/>
              <a:gd name="T12" fmla="*/ 2147483647 w 39"/>
              <a:gd name="T13" fmla="*/ 2147483647 h 18"/>
              <a:gd name="T14" fmla="*/ 2147483647 w 39"/>
              <a:gd name="T15" fmla="*/ 2147483647 h 18"/>
              <a:gd name="T16" fmla="*/ 2147483647 w 39"/>
              <a:gd name="T17" fmla="*/ 2147483647 h 18"/>
              <a:gd name="T18" fmla="*/ 2147483647 w 39"/>
              <a:gd name="T19" fmla="*/ 2147483647 h 18"/>
              <a:gd name="T20" fmla="*/ 2147483647 w 39"/>
              <a:gd name="T21" fmla="*/ 2147483647 h 18"/>
              <a:gd name="T22" fmla="*/ 2147483647 w 39"/>
              <a:gd name="T23" fmla="*/ 2147483647 h 18"/>
              <a:gd name="T24" fmla="*/ 2147483647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18"/>
              <a:gd name="T44" fmla="*/ 39 w 39"/>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23604" name="Group 58">
            <a:extLst>
              <a:ext uri="{FF2B5EF4-FFF2-40B4-BE49-F238E27FC236}">
                <a16:creationId xmlns:a16="http://schemas.microsoft.com/office/drawing/2014/main" id="{19D7F7C0-D50E-456C-9E8C-B334B533899F}"/>
              </a:ext>
            </a:extLst>
          </p:cNvPr>
          <p:cNvGrpSpPr>
            <a:grpSpLocks/>
          </p:cNvGrpSpPr>
          <p:nvPr>
            <p:custDataLst>
              <p:tags r:id="rId51"/>
            </p:custDataLst>
          </p:nvPr>
        </p:nvGrpSpPr>
        <p:grpSpPr bwMode="auto">
          <a:xfrm>
            <a:off x="2092325" y="2817813"/>
            <a:ext cx="131763" cy="195262"/>
            <a:chOff x="1199" y="2121"/>
            <a:chExt cx="97" cy="123"/>
          </a:xfrm>
        </p:grpSpPr>
        <p:sp>
          <p:nvSpPr>
            <p:cNvPr id="24018" name="Freeform 59">
              <a:extLst>
                <a:ext uri="{FF2B5EF4-FFF2-40B4-BE49-F238E27FC236}">
                  <a16:creationId xmlns:a16="http://schemas.microsoft.com/office/drawing/2014/main" id="{D9206FE5-D7DC-4943-B738-725BA782220E}"/>
                </a:ext>
              </a:extLst>
            </p:cNvPr>
            <p:cNvSpPr>
              <a:spLocks/>
            </p:cNvSpPr>
            <p:nvPr/>
          </p:nvSpPr>
          <p:spPr bwMode="auto">
            <a:xfrm>
              <a:off x="1274" y="2236"/>
              <a:ext cx="16" cy="8"/>
            </a:xfrm>
            <a:custGeom>
              <a:avLst/>
              <a:gdLst>
                <a:gd name="T0" fmla="*/ 0 w 52"/>
                <a:gd name="T1" fmla="*/ 0 h 25"/>
                <a:gd name="T2" fmla="*/ 0 w 52"/>
                <a:gd name="T3" fmla="*/ 0 h 25"/>
                <a:gd name="T4" fmla="*/ 0 w 52"/>
                <a:gd name="T5" fmla="*/ 0 h 25"/>
                <a:gd name="T6" fmla="*/ 0 w 52"/>
                <a:gd name="T7" fmla="*/ 0 h 25"/>
                <a:gd name="T8" fmla="*/ 0 w 52"/>
                <a:gd name="T9" fmla="*/ 0 h 25"/>
                <a:gd name="T10" fmla="*/ 0 w 52"/>
                <a:gd name="T11" fmla="*/ 0 h 25"/>
                <a:gd name="T12" fmla="*/ 0 w 52"/>
                <a:gd name="T13" fmla="*/ 0 h 25"/>
                <a:gd name="T14" fmla="*/ 0 w 52"/>
                <a:gd name="T15" fmla="*/ 0 h 25"/>
                <a:gd name="T16" fmla="*/ 0 w 52"/>
                <a:gd name="T17" fmla="*/ 0 h 25"/>
                <a:gd name="T18" fmla="*/ 0 w 52"/>
                <a:gd name="T19" fmla="*/ 0 h 25"/>
                <a:gd name="T20" fmla="*/ 0 w 52"/>
                <a:gd name="T21" fmla="*/ 0 h 25"/>
                <a:gd name="T22" fmla="*/ 0 w 52"/>
                <a:gd name="T23" fmla="*/ 0 h 25"/>
                <a:gd name="T24" fmla="*/ 0 w 52"/>
                <a:gd name="T25" fmla="*/ 0 h 25"/>
                <a:gd name="T26" fmla="*/ 0 w 52"/>
                <a:gd name="T27" fmla="*/ 0 h 25"/>
                <a:gd name="T28" fmla="*/ 0 w 52"/>
                <a:gd name="T29" fmla="*/ 0 h 25"/>
                <a:gd name="T30" fmla="*/ 0 w 52"/>
                <a:gd name="T31" fmla="*/ 0 h 25"/>
                <a:gd name="T32" fmla="*/ 0 w 52"/>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25"/>
                <a:gd name="T53" fmla="*/ 52 w 52"/>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019" name="Freeform 60">
              <a:extLst>
                <a:ext uri="{FF2B5EF4-FFF2-40B4-BE49-F238E27FC236}">
                  <a16:creationId xmlns:a16="http://schemas.microsoft.com/office/drawing/2014/main" id="{74DE1C1A-CFEE-4CA4-A648-7193EB3A3B06}"/>
                </a:ext>
              </a:extLst>
            </p:cNvPr>
            <p:cNvSpPr>
              <a:spLocks/>
            </p:cNvSpPr>
            <p:nvPr/>
          </p:nvSpPr>
          <p:spPr bwMode="auto">
            <a:xfrm>
              <a:off x="1199" y="2131"/>
              <a:ext cx="11" cy="4"/>
            </a:xfrm>
            <a:custGeom>
              <a:avLst/>
              <a:gdLst>
                <a:gd name="T0" fmla="*/ 0 w 33"/>
                <a:gd name="T1" fmla="*/ 0 h 13"/>
                <a:gd name="T2" fmla="*/ 0 w 33"/>
                <a:gd name="T3" fmla="*/ 0 h 13"/>
                <a:gd name="T4" fmla="*/ 0 w 33"/>
                <a:gd name="T5" fmla="*/ 0 h 13"/>
                <a:gd name="T6" fmla="*/ 0 w 33"/>
                <a:gd name="T7" fmla="*/ 0 h 13"/>
                <a:gd name="T8" fmla="*/ 0 w 33"/>
                <a:gd name="T9" fmla="*/ 0 h 13"/>
                <a:gd name="T10" fmla="*/ 0 w 33"/>
                <a:gd name="T11" fmla="*/ 0 h 13"/>
                <a:gd name="T12" fmla="*/ 0 w 33"/>
                <a:gd name="T13" fmla="*/ 0 h 13"/>
                <a:gd name="T14" fmla="*/ 0 w 33"/>
                <a:gd name="T15" fmla="*/ 0 h 13"/>
                <a:gd name="T16" fmla="*/ 0 w 33"/>
                <a:gd name="T17" fmla="*/ 0 h 13"/>
                <a:gd name="T18" fmla="*/ 0 w 33"/>
                <a:gd name="T19" fmla="*/ 0 h 13"/>
                <a:gd name="T20" fmla="*/ 0 w 3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3"/>
                <a:gd name="T35" fmla="*/ 33 w 33"/>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020" name="Freeform 61">
              <a:extLst>
                <a:ext uri="{FF2B5EF4-FFF2-40B4-BE49-F238E27FC236}">
                  <a16:creationId xmlns:a16="http://schemas.microsoft.com/office/drawing/2014/main" id="{5E7303D9-847A-4531-8769-8A7A563EA37A}"/>
                </a:ext>
              </a:extLst>
            </p:cNvPr>
            <p:cNvSpPr>
              <a:spLocks/>
            </p:cNvSpPr>
            <p:nvPr/>
          </p:nvSpPr>
          <p:spPr bwMode="auto">
            <a:xfrm>
              <a:off x="1210" y="2121"/>
              <a:ext cx="20" cy="28"/>
            </a:xfrm>
            <a:custGeom>
              <a:avLst/>
              <a:gdLst>
                <a:gd name="T0" fmla="*/ 0 w 67"/>
                <a:gd name="T1" fmla="*/ 0 h 86"/>
                <a:gd name="T2" fmla="*/ 0 w 67"/>
                <a:gd name="T3" fmla="*/ 0 h 86"/>
                <a:gd name="T4" fmla="*/ 0 w 67"/>
                <a:gd name="T5" fmla="*/ 0 h 86"/>
                <a:gd name="T6" fmla="*/ 0 w 67"/>
                <a:gd name="T7" fmla="*/ 0 h 86"/>
                <a:gd name="T8" fmla="*/ 0 w 67"/>
                <a:gd name="T9" fmla="*/ 0 h 86"/>
                <a:gd name="T10" fmla="*/ 0 w 67"/>
                <a:gd name="T11" fmla="*/ 0 h 86"/>
                <a:gd name="T12" fmla="*/ 0 w 67"/>
                <a:gd name="T13" fmla="*/ 0 h 86"/>
                <a:gd name="T14" fmla="*/ 0 w 67"/>
                <a:gd name="T15" fmla="*/ 0 h 86"/>
                <a:gd name="T16" fmla="*/ 0 w 67"/>
                <a:gd name="T17" fmla="*/ 0 h 86"/>
                <a:gd name="T18" fmla="*/ 0 w 67"/>
                <a:gd name="T19" fmla="*/ 0 h 86"/>
                <a:gd name="T20" fmla="*/ 0 w 67"/>
                <a:gd name="T21" fmla="*/ 0 h 86"/>
                <a:gd name="T22" fmla="*/ 0 w 67"/>
                <a:gd name="T23" fmla="*/ 0 h 86"/>
                <a:gd name="T24" fmla="*/ 0 w 67"/>
                <a:gd name="T25" fmla="*/ 0 h 86"/>
                <a:gd name="T26" fmla="*/ 0 w 67"/>
                <a:gd name="T27" fmla="*/ 0 h 86"/>
                <a:gd name="T28" fmla="*/ 0 w 67"/>
                <a:gd name="T29" fmla="*/ 0 h 86"/>
                <a:gd name="T30" fmla="*/ 0 w 67"/>
                <a:gd name="T31" fmla="*/ 0 h 86"/>
                <a:gd name="T32" fmla="*/ 0 w 67"/>
                <a:gd name="T33" fmla="*/ 0 h 86"/>
                <a:gd name="T34" fmla="*/ 0 w 67"/>
                <a:gd name="T35" fmla="*/ 0 h 86"/>
                <a:gd name="T36" fmla="*/ 0 w 67"/>
                <a:gd name="T37" fmla="*/ 0 h 86"/>
                <a:gd name="T38" fmla="*/ 0 w 67"/>
                <a:gd name="T39" fmla="*/ 0 h 86"/>
                <a:gd name="T40" fmla="*/ 0 w 67"/>
                <a:gd name="T41" fmla="*/ 0 h 86"/>
                <a:gd name="T42" fmla="*/ 0 w 67"/>
                <a:gd name="T43" fmla="*/ 0 h 86"/>
                <a:gd name="T44" fmla="*/ 0 w 67"/>
                <a:gd name="T45" fmla="*/ 0 h 86"/>
                <a:gd name="T46" fmla="*/ 0 w 67"/>
                <a:gd name="T47" fmla="*/ 0 h 86"/>
                <a:gd name="T48" fmla="*/ 0 w 67"/>
                <a:gd name="T49" fmla="*/ 0 h 86"/>
                <a:gd name="T50" fmla="*/ 0 w 67"/>
                <a:gd name="T51" fmla="*/ 0 h 86"/>
                <a:gd name="T52" fmla="*/ 0 w 67"/>
                <a:gd name="T53" fmla="*/ 0 h 86"/>
                <a:gd name="T54" fmla="*/ 0 w 67"/>
                <a:gd name="T55" fmla="*/ 0 h 86"/>
                <a:gd name="T56" fmla="*/ 0 w 67"/>
                <a:gd name="T57" fmla="*/ 0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7"/>
                <a:gd name="T88" fmla="*/ 0 h 86"/>
                <a:gd name="T89" fmla="*/ 67 w 67"/>
                <a:gd name="T90" fmla="*/ 86 h 8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021" name="Freeform 62">
              <a:extLst>
                <a:ext uri="{FF2B5EF4-FFF2-40B4-BE49-F238E27FC236}">
                  <a16:creationId xmlns:a16="http://schemas.microsoft.com/office/drawing/2014/main" id="{F29E2E06-6A84-43D6-B176-331E9592D522}"/>
                </a:ext>
              </a:extLst>
            </p:cNvPr>
            <p:cNvSpPr>
              <a:spLocks/>
            </p:cNvSpPr>
            <p:nvPr/>
          </p:nvSpPr>
          <p:spPr bwMode="auto">
            <a:xfrm>
              <a:off x="1201" y="2159"/>
              <a:ext cx="16" cy="28"/>
            </a:xfrm>
            <a:custGeom>
              <a:avLst/>
              <a:gdLst>
                <a:gd name="T0" fmla="*/ 0 w 49"/>
                <a:gd name="T1" fmla="*/ 0 h 86"/>
                <a:gd name="T2" fmla="*/ 0 w 49"/>
                <a:gd name="T3" fmla="*/ 0 h 86"/>
                <a:gd name="T4" fmla="*/ 0 w 49"/>
                <a:gd name="T5" fmla="*/ 0 h 86"/>
                <a:gd name="T6" fmla="*/ 0 w 49"/>
                <a:gd name="T7" fmla="*/ 0 h 86"/>
                <a:gd name="T8" fmla="*/ 0 w 49"/>
                <a:gd name="T9" fmla="*/ 0 h 86"/>
                <a:gd name="T10" fmla="*/ 0 w 49"/>
                <a:gd name="T11" fmla="*/ 0 h 86"/>
                <a:gd name="T12" fmla="*/ 0 w 49"/>
                <a:gd name="T13" fmla="*/ 0 h 86"/>
                <a:gd name="T14" fmla="*/ 0 w 49"/>
                <a:gd name="T15" fmla="*/ 0 h 86"/>
                <a:gd name="T16" fmla="*/ 0 w 49"/>
                <a:gd name="T17" fmla="*/ 0 h 86"/>
                <a:gd name="T18" fmla="*/ 0 w 49"/>
                <a:gd name="T19" fmla="*/ 0 h 86"/>
                <a:gd name="T20" fmla="*/ 0 w 49"/>
                <a:gd name="T21" fmla="*/ 0 h 86"/>
                <a:gd name="T22" fmla="*/ 0 w 49"/>
                <a:gd name="T23" fmla="*/ 0 h 86"/>
                <a:gd name="T24" fmla="*/ 0 w 49"/>
                <a:gd name="T25" fmla="*/ 0 h 86"/>
                <a:gd name="T26" fmla="*/ 0 w 49"/>
                <a:gd name="T27" fmla="*/ 0 h 86"/>
                <a:gd name="T28" fmla="*/ 0 w 49"/>
                <a:gd name="T29" fmla="*/ 0 h 86"/>
                <a:gd name="T30" fmla="*/ 0 w 49"/>
                <a:gd name="T31" fmla="*/ 0 h 86"/>
                <a:gd name="T32" fmla="*/ 0 w 49"/>
                <a:gd name="T33" fmla="*/ 0 h 86"/>
                <a:gd name="T34" fmla="*/ 0 w 49"/>
                <a:gd name="T35" fmla="*/ 0 h 86"/>
                <a:gd name="T36" fmla="*/ 0 w 49"/>
                <a:gd name="T37" fmla="*/ 0 h 86"/>
                <a:gd name="T38" fmla="*/ 0 w 49"/>
                <a:gd name="T39" fmla="*/ 0 h 86"/>
                <a:gd name="T40" fmla="*/ 0 w 49"/>
                <a:gd name="T41" fmla="*/ 0 h 86"/>
                <a:gd name="T42" fmla="*/ 0 w 49"/>
                <a:gd name="T43" fmla="*/ 0 h 86"/>
                <a:gd name="T44" fmla="*/ 0 w 49"/>
                <a:gd name="T45" fmla="*/ 0 h 86"/>
                <a:gd name="T46" fmla="*/ 0 w 49"/>
                <a:gd name="T47" fmla="*/ 0 h 86"/>
                <a:gd name="T48" fmla="*/ 0 w 49"/>
                <a:gd name="T49" fmla="*/ 0 h 86"/>
                <a:gd name="T50" fmla="*/ 0 w 49"/>
                <a:gd name="T51" fmla="*/ 0 h 86"/>
                <a:gd name="T52" fmla="*/ 0 w 49"/>
                <a:gd name="T53" fmla="*/ 0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9"/>
                <a:gd name="T82" fmla="*/ 0 h 86"/>
                <a:gd name="T83" fmla="*/ 49 w 49"/>
                <a:gd name="T84" fmla="*/ 86 h 8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022" name="Freeform 63">
              <a:extLst>
                <a:ext uri="{FF2B5EF4-FFF2-40B4-BE49-F238E27FC236}">
                  <a16:creationId xmlns:a16="http://schemas.microsoft.com/office/drawing/2014/main" id="{055C5A71-24A3-4679-9640-10F191D0FEFC}"/>
                </a:ext>
              </a:extLst>
            </p:cNvPr>
            <p:cNvSpPr>
              <a:spLocks/>
            </p:cNvSpPr>
            <p:nvPr/>
          </p:nvSpPr>
          <p:spPr bwMode="auto">
            <a:xfrm>
              <a:off x="1226" y="2161"/>
              <a:ext cx="2" cy="4"/>
            </a:xfrm>
            <a:custGeom>
              <a:avLst/>
              <a:gdLst>
                <a:gd name="T0" fmla="*/ 0 w 6"/>
                <a:gd name="T1" fmla="*/ 0 h 12"/>
                <a:gd name="T2" fmla="*/ 0 w 6"/>
                <a:gd name="T3" fmla="*/ 0 h 12"/>
                <a:gd name="T4" fmla="*/ 0 w 6"/>
                <a:gd name="T5" fmla="*/ 0 h 12"/>
                <a:gd name="T6" fmla="*/ 0 w 6"/>
                <a:gd name="T7" fmla="*/ 0 h 12"/>
                <a:gd name="T8" fmla="*/ 0 w 6"/>
                <a:gd name="T9" fmla="*/ 0 h 12"/>
                <a:gd name="T10" fmla="*/ 0 w 6"/>
                <a:gd name="T11" fmla="*/ 0 h 12"/>
                <a:gd name="T12" fmla="*/ 0 w 6"/>
                <a:gd name="T13" fmla="*/ 0 h 12"/>
                <a:gd name="T14" fmla="*/ 0 w 6"/>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2"/>
                <a:gd name="T26" fmla="*/ 6 w 6"/>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2">
                  <a:moveTo>
                    <a:pt x="0" y="12"/>
                  </a:moveTo>
                  <a:lnTo>
                    <a:pt x="6" y="0"/>
                  </a:lnTo>
                  <a:lnTo>
                    <a:pt x="4" y="0"/>
                  </a:lnTo>
                  <a:lnTo>
                    <a:pt x="2" y="2"/>
                  </a:lnTo>
                  <a:lnTo>
                    <a:pt x="1" y="4"/>
                  </a:lnTo>
                  <a:lnTo>
                    <a:pt x="0" y="6"/>
                  </a:lnTo>
                  <a:lnTo>
                    <a:pt x="0" y="10"/>
                  </a:lnTo>
                  <a:lnTo>
                    <a:pt x="0" y="12"/>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023" name="Freeform 64">
              <a:extLst>
                <a:ext uri="{FF2B5EF4-FFF2-40B4-BE49-F238E27FC236}">
                  <a16:creationId xmlns:a16="http://schemas.microsoft.com/office/drawing/2014/main" id="{67264499-BE22-47A3-A58E-707E5D25FEAB}"/>
                </a:ext>
              </a:extLst>
            </p:cNvPr>
            <p:cNvSpPr>
              <a:spLocks/>
            </p:cNvSpPr>
            <p:nvPr/>
          </p:nvSpPr>
          <p:spPr bwMode="auto">
            <a:xfrm>
              <a:off x="1230" y="2154"/>
              <a:ext cx="13" cy="15"/>
            </a:xfrm>
            <a:custGeom>
              <a:avLst/>
              <a:gdLst>
                <a:gd name="T0" fmla="*/ 0 w 39"/>
                <a:gd name="T1" fmla="*/ 0 h 48"/>
                <a:gd name="T2" fmla="*/ 0 w 39"/>
                <a:gd name="T3" fmla="*/ 0 h 48"/>
                <a:gd name="T4" fmla="*/ 0 w 39"/>
                <a:gd name="T5" fmla="*/ 0 h 48"/>
                <a:gd name="T6" fmla="*/ 0 w 39"/>
                <a:gd name="T7" fmla="*/ 0 h 48"/>
                <a:gd name="T8" fmla="*/ 0 w 39"/>
                <a:gd name="T9" fmla="*/ 0 h 48"/>
                <a:gd name="T10" fmla="*/ 0 w 39"/>
                <a:gd name="T11" fmla="*/ 0 h 48"/>
                <a:gd name="T12" fmla="*/ 0 w 39"/>
                <a:gd name="T13" fmla="*/ 0 h 48"/>
                <a:gd name="T14" fmla="*/ 0 w 39"/>
                <a:gd name="T15" fmla="*/ 0 h 48"/>
                <a:gd name="T16" fmla="*/ 0 w 39"/>
                <a:gd name="T17" fmla="*/ 0 h 48"/>
                <a:gd name="T18" fmla="*/ 0 w 39"/>
                <a:gd name="T19" fmla="*/ 0 h 48"/>
                <a:gd name="T20" fmla="*/ 0 w 39"/>
                <a:gd name="T21" fmla="*/ 0 h 48"/>
                <a:gd name="T22" fmla="*/ 0 w 39"/>
                <a:gd name="T23" fmla="*/ 0 h 48"/>
                <a:gd name="T24" fmla="*/ 0 w 39"/>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48"/>
                <a:gd name="T41" fmla="*/ 39 w 39"/>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024" name="Freeform 65">
              <a:extLst>
                <a:ext uri="{FF2B5EF4-FFF2-40B4-BE49-F238E27FC236}">
                  <a16:creationId xmlns:a16="http://schemas.microsoft.com/office/drawing/2014/main" id="{C4FA4501-39DD-4F74-8A3F-F5D293E8288A}"/>
                </a:ext>
              </a:extLst>
            </p:cNvPr>
            <p:cNvSpPr>
              <a:spLocks/>
            </p:cNvSpPr>
            <p:nvPr/>
          </p:nvSpPr>
          <p:spPr bwMode="auto">
            <a:xfrm>
              <a:off x="1247" y="2167"/>
              <a:ext cx="6" cy="14"/>
            </a:xfrm>
            <a:custGeom>
              <a:avLst/>
              <a:gdLst>
                <a:gd name="T0" fmla="*/ 0 w 16"/>
                <a:gd name="T1" fmla="*/ 0 h 43"/>
                <a:gd name="T2" fmla="*/ 0 w 16"/>
                <a:gd name="T3" fmla="*/ 0 h 43"/>
                <a:gd name="T4" fmla="*/ 0 w 16"/>
                <a:gd name="T5" fmla="*/ 0 h 43"/>
                <a:gd name="T6" fmla="*/ 0 w 16"/>
                <a:gd name="T7" fmla="*/ 0 h 43"/>
                <a:gd name="T8" fmla="*/ 0 w 16"/>
                <a:gd name="T9" fmla="*/ 0 h 43"/>
                <a:gd name="T10" fmla="*/ 0 w 16"/>
                <a:gd name="T11" fmla="*/ 0 h 43"/>
                <a:gd name="T12" fmla="*/ 0 w 16"/>
                <a:gd name="T13" fmla="*/ 0 h 43"/>
                <a:gd name="T14" fmla="*/ 0 w 16"/>
                <a:gd name="T15" fmla="*/ 0 h 43"/>
                <a:gd name="T16" fmla="*/ 0 w 16"/>
                <a:gd name="T17" fmla="*/ 0 h 43"/>
                <a:gd name="T18" fmla="*/ 0 w 16"/>
                <a:gd name="T19" fmla="*/ 0 h 43"/>
                <a:gd name="T20" fmla="*/ 0 w 16"/>
                <a:gd name="T21" fmla="*/ 0 h 43"/>
                <a:gd name="T22" fmla="*/ 0 w 16"/>
                <a:gd name="T23" fmla="*/ 0 h 43"/>
                <a:gd name="T24" fmla="*/ 0 w 16"/>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43"/>
                <a:gd name="T41" fmla="*/ 16 w 16"/>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025" name="Freeform 66">
              <a:extLst>
                <a:ext uri="{FF2B5EF4-FFF2-40B4-BE49-F238E27FC236}">
                  <a16:creationId xmlns:a16="http://schemas.microsoft.com/office/drawing/2014/main" id="{3C98C06C-9D6B-41D4-ADB1-97CEA655951E}"/>
                </a:ext>
              </a:extLst>
            </p:cNvPr>
            <p:cNvSpPr>
              <a:spLocks/>
            </p:cNvSpPr>
            <p:nvPr/>
          </p:nvSpPr>
          <p:spPr bwMode="auto">
            <a:xfrm>
              <a:off x="1248" y="2190"/>
              <a:ext cx="8" cy="12"/>
            </a:xfrm>
            <a:custGeom>
              <a:avLst/>
              <a:gdLst>
                <a:gd name="T0" fmla="*/ 0 w 24"/>
                <a:gd name="T1" fmla="*/ 0 h 37"/>
                <a:gd name="T2" fmla="*/ 0 w 24"/>
                <a:gd name="T3" fmla="*/ 0 h 37"/>
                <a:gd name="T4" fmla="*/ 0 w 24"/>
                <a:gd name="T5" fmla="*/ 0 h 37"/>
                <a:gd name="T6" fmla="*/ 0 w 24"/>
                <a:gd name="T7" fmla="*/ 0 h 37"/>
                <a:gd name="T8" fmla="*/ 0 w 24"/>
                <a:gd name="T9" fmla="*/ 0 h 37"/>
                <a:gd name="T10" fmla="*/ 0 w 24"/>
                <a:gd name="T11" fmla="*/ 0 h 37"/>
                <a:gd name="T12" fmla="*/ 0 w 24"/>
                <a:gd name="T13" fmla="*/ 0 h 37"/>
                <a:gd name="T14" fmla="*/ 0 w 24"/>
                <a:gd name="T15" fmla="*/ 0 h 37"/>
                <a:gd name="T16" fmla="*/ 0 w 24"/>
                <a:gd name="T17" fmla="*/ 0 h 37"/>
                <a:gd name="T18" fmla="*/ 0 w 24"/>
                <a:gd name="T19" fmla="*/ 0 h 37"/>
                <a:gd name="T20" fmla="*/ 0 w 24"/>
                <a:gd name="T21" fmla="*/ 0 h 37"/>
                <a:gd name="T22" fmla="*/ 0 w 24"/>
                <a:gd name="T23" fmla="*/ 0 h 37"/>
                <a:gd name="T24" fmla="*/ 0 w 24"/>
                <a:gd name="T25" fmla="*/ 0 h 37"/>
                <a:gd name="T26" fmla="*/ 0 w 24"/>
                <a:gd name="T27" fmla="*/ 0 h 37"/>
                <a:gd name="T28" fmla="*/ 0 w 24"/>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
                <a:gd name="T46" fmla="*/ 0 h 37"/>
                <a:gd name="T47" fmla="*/ 24 w 24"/>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026" name="Freeform 67">
              <a:extLst>
                <a:ext uri="{FF2B5EF4-FFF2-40B4-BE49-F238E27FC236}">
                  <a16:creationId xmlns:a16="http://schemas.microsoft.com/office/drawing/2014/main" id="{F1FA768C-8EBA-4189-B2A3-33BB3C767CFB}"/>
                </a:ext>
              </a:extLst>
            </p:cNvPr>
            <p:cNvSpPr>
              <a:spLocks/>
            </p:cNvSpPr>
            <p:nvPr/>
          </p:nvSpPr>
          <p:spPr bwMode="auto">
            <a:xfrm>
              <a:off x="1265" y="2204"/>
              <a:ext cx="11" cy="17"/>
            </a:xfrm>
            <a:custGeom>
              <a:avLst/>
              <a:gdLst>
                <a:gd name="T0" fmla="*/ 0 w 34"/>
                <a:gd name="T1" fmla="*/ 0 h 55"/>
                <a:gd name="T2" fmla="*/ 0 w 34"/>
                <a:gd name="T3" fmla="*/ 0 h 55"/>
                <a:gd name="T4" fmla="*/ 0 w 34"/>
                <a:gd name="T5" fmla="*/ 0 h 55"/>
                <a:gd name="T6" fmla="*/ 0 w 34"/>
                <a:gd name="T7" fmla="*/ 0 h 55"/>
                <a:gd name="T8" fmla="*/ 0 w 34"/>
                <a:gd name="T9" fmla="*/ 0 h 55"/>
                <a:gd name="T10" fmla="*/ 0 w 34"/>
                <a:gd name="T11" fmla="*/ 0 h 55"/>
                <a:gd name="T12" fmla="*/ 0 w 34"/>
                <a:gd name="T13" fmla="*/ 0 h 55"/>
                <a:gd name="T14" fmla="*/ 0 w 34"/>
                <a:gd name="T15" fmla="*/ 0 h 55"/>
                <a:gd name="T16" fmla="*/ 0 w 34"/>
                <a:gd name="T17" fmla="*/ 0 h 55"/>
                <a:gd name="T18" fmla="*/ 0 w 34"/>
                <a:gd name="T19" fmla="*/ 0 h 55"/>
                <a:gd name="T20" fmla="*/ 0 w 34"/>
                <a:gd name="T21" fmla="*/ 0 h 55"/>
                <a:gd name="T22" fmla="*/ 0 w 34"/>
                <a:gd name="T23" fmla="*/ 0 h 55"/>
                <a:gd name="T24" fmla="*/ 0 w 34"/>
                <a:gd name="T25" fmla="*/ 0 h 55"/>
                <a:gd name="T26" fmla="*/ 0 w 34"/>
                <a:gd name="T27" fmla="*/ 0 h 55"/>
                <a:gd name="T28" fmla="*/ 0 w 34"/>
                <a:gd name="T29" fmla="*/ 0 h 55"/>
                <a:gd name="T30" fmla="*/ 0 w 34"/>
                <a:gd name="T31" fmla="*/ 0 h 55"/>
                <a:gd name="T32" fmla="*/ 0 w 3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55"/>
                <a:gd name="T53" fmla="*/ 34 w 34"/>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027" name="Freeform 68">
              <a:extLst>
                <a:ext uri="{FF2B5EF4-FFF2-40B4-BE49-F238E27FC236}">
                  <a16:creationId xmlns:a16="http://schemas.microsoft.com/office/drawing/2014/main" id="{664F7D31-7D35-4597-B1CB-CCFF0003CDAC}"/>
                </a:ext>
              </a:extLst>
            </p:cNvPr>
            <p:cNvSpPr>
              <a:spLocks/>
            </p:cNvSpPr>
            <p:nvPr/>
          </p:nvSpPr>
          <p:spPr bwMode="auto">
            <a:xfrm>
              <a:off x="1285" y="2215"/>
              <a:ext cx="11" cy="4"/>
            </a:xfrm>
            <a:custGeom>
              <a:avLst/>
              <a:gdLst>
                <a:gd name="T0" fmla="*/ 0 w 33"/>
                <a:gd name="T1" fmla="*/ 0 h 12"/>
                <a:gd name="T2" fmla="*/ 0 w 33"/>
                <a:gd name="T3" fmla="*/ 0 h 12"/>
                <a:gd name="T4" fmla="*/ 0 w 33"/>
                <a:gd name="T5" fmla="*/ 0 h 12"/>
                <a:gd name="T6" fmla="*/ 0 w 33"/>
                <a:gd name="T7" fmla="*/ 0 h 12"/>
                <a:gd name="T8" fmla="*/ 0 w 33"/>
                <a:gd name="T9" fmla="*/ 0 h 12"/>
                <a:gd name="T10" fmla="*/ 0 w 33"/>
                <a:gd name="T11" fmla="*/ 0 h 12"/>
                <a:gd name="T12" fmla="*/ 0 w 33"/>
                <a:gd name="T13" fmla="*/ 0 h 12"/>
                <a:gd name="T14" fmla="*/ 0 w 33"/>
                <a:gd name="T15" fmla="*/ 0 h 12"/>
                <a:gd name="T16" fmla="*/ 0 w 33"/>
                <a:gd name="T17" fmla="*/ 0 h 12"/>
                <a:gd name="T18" fmla="*/ 0 w 33"/>
                <a:gd name="T19" fmla="*/ 0 h 12"/>
                <a:gd name="T20" fmla="*/ 0 w 33"/>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2"/>
                <a:gd name="T35" fmla="*/ 33 w 3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23605" name="Freeform 69">
            <a:extLst>
              <a:ext uri="{FF2B5EF4-FFF2-40B4-BE49-F238E27FC236}">
                <a16:creationId xmlns:a16="http://schemas.microsoft.com/office/drawing/2014/main" id="{7133A0E8-A29D-4043-8390-5F7F940DABE5}"/>
              </a:ext>
            </a:extLst>
          </p:cNvPr>
          <p:cNvSpPr>
            <a:spLocks/>
          </p:cNvSpPr>
          <p:nvPr>
            <p:custDataLst>
              <p:tags r:id="rId52"/>
            </p:custDataLst>
          </p:nvPr>
        </p:nvSpPr>
        <p:spPr bwMode="auto">
          <a:xfrm>
            <a:off x="7905750" y="4244975"/>
            <a:ext cx="12700" cy="57150"/>
          </a:xfrm>
          <a:custGeom>
            <a:avLst/>
            <a:gdLst>
              <a:gd name="T0" fmla="*/ 0 w 33"/>
              <a:gd name="T1" fmla="*/ 2147483647 h 62"/>
              <a:gd name="T2" fmla="*/ 0 w 33"/>
              <a:gd name="T3" fmla="*/ 2147483647 h 62"/>
              <a:gd name="T4" fmla="*/ 0 w 33"/>
              <a:gd name="T5" fmla="*/ 2147483647 h 62"/>
              <a:gd name="T6" fmla="*/ 0 w 33"/>
              <a:gd name="T7" fmla="*/ 2147483647 h 62"/>
              <a:gd name="T8" fmla="*/ 0 w 33"/>
              <a:gd name="T9" fmla="*/ 2147483647 h 62"/>
              <a:gd name="T10" fmla="*/ 0 w 33"/>
              <a:gd name="T11" fmla="*/ 2147483647 h 62"/>
              <a:gd name="T12" fmla="*/ 2147483647 w 33"/>
              <a:gd name="T13" fmla="*/ 2147483647 h 62"/>
              <a:gd name="T14" fmla="*/ 2147483647 w 33"/>
              <a:gd name="T15" fmla="*/ 2147483647 h 62"/>
              <a:gd name="T16" fmla="*/ 2147483647 w 33"/>
              <a:gd name="T17" fmla="*/ 2147483647 h 62"/>
              <a:gd name="T18" fmla="*/ 2147483647 w 33"/>
              <a:gd name="T19" fmla="*/ 2147483647 h 62"/>
              <a:gd name="T20" fmla="*/ 2147483647 w 33"/>
              <a:gd name="T21" fmla="*/ 0 h 62"/>
              <a:gd name="T22" fmla="*/ 2147483647 w 33"/>
              <a:gd name="T23" fmla="*/ 2147483647 h 62"/>
              <a:gd name="T24" fmla="*/ 2147483647 w 33"/>
              <a:gd name="T25" fmla="*/ 2147483647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62"/>
              <a:gd name="T41" fmla="*/ 33 w 33"/>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06" name="Freeform 70">
            <a:extLst>
              <a:ext uri="{FF2B5EF4-FFF2-40B4-BE49-F238E27FC236}">
                <a16:creationId xmlns:a16="http://schemas.microsoft.com/office/drawing/2014/main" id="{F22E0239-AE86-48E0-9464-B71A1C8AAB96}"/>
              </a:ext>
            </a:extLst>
          </p:cNvPr>
          <p:cNvSpPr>
            <a:spLocks/>
          </p:cNvSpPr>
          <p:nvPr>
            <p:custDataLst>
              <p:tags r:id="rId53"/>
            </p:custDataLst>
          </p:nvPr>
        </p:nvSpPr>
        <p:spPr bwMode="auto">
          <a:xfrm>
            <a:off x="7915275" y="4335463"/>
            <a:ext cx="9525" cy="58737"/>
          </a:xfrm>
          <a:custGeom>
            <a:avLst/>
            <a:gdLst>
              <a:gd name="T0" fmla="*/ 0 w 26"/>
              <a:gd name="T1" fmla="*/ 2147483647 h 18"/>
              <a:gd name="T2" fmla="*/ 0 w 26"/>
              <a:gd name="T3" fmla="*/ 0 h 18"/>
              <a:gd name="T4" fmla="*/ 2147483647 w 26"/>
              <a:gd name="T5" fmla="*/ 0 h 18"/>
              <a:gd name="T6" fmla="*/ 2147483647 w 26"/>
              <a:gd name="T7" fmla="*/ 2147483647 h 18"/>
              <a:gd name="T8" fmla="*/ 2147483647 w 26"/>
              <a:gd name="T9" fmla="*/ 2147483647 h 18"/>
              <a:gd name="T10" fmla="*/ 0 60000 65536"/>
              <a:gd name="T11" fmla="*/ 0 60000 65536"/>
              <a:gd name="T12" fmla="*/ 0 60000 65536"/>
              <a:gd name="T13" fmla="*/ 0 60000 65536"/>
              <a:gd name="T14" fmla="*/ 0 60000 65536"/>
              <a:gd name="T15" fmla="*/ 0 w 26"/>
              <a:gd name="T16" fmla="*/ 0 h 18"/>
              <a:gd name="T17" fmla="*/ 26 w 26"/>
              <a:gd name="T18" fmla="*/ 18 h 18"/>
            </a:gdLst>
            <a:ahLst/>
            <a:cxnLst>
              <a:cxn ang="T10">
                <a:pos x="T0" y="T1"/>
              </a:cxn>
              <a:cxn ang="T11">
                <a:pos x="T2" y="T3"/>
              </a:cxn>
              <a:cxn ang="T12">
                <a:pos x="T4" y="T5"/>
              </a:cxn>
              <a:cxn ang="T13">
                <a:pos x="T6" y="T7"/>
              </a:cxn>
              <a:cxn ang="T14">
                <a:pos x="T8" y="T9"/>
              </a:cxn>
            </a:cxnLst>
            <a:rect l="T15" t="T16" r="T17" b="T18"/>
            <a:pathLst>
              <a:path w="26" h="18">
                <a:moveTo>
                  <a:pt x="0" y="18"/>
                </a:moveTo>
                <a:lnTo>
                  <a:pt x="0" y="0"/>
                </a:lnTo>
                <a:lnTo>
                  <a:pt x="26" y="0"/>
                </a:lnTo>
                <a:lnTo>
                  <a:pt x="6" y="12"/>
                </a:lnTo>
                <a:lnTo>
                  <a:pt x="6" y="6"/>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07" name="Freeform 71">
            <a:extLst>
              <a:ext uri="{FF2B5EF4-FFF2-40B4-BE49-F238E27FC236}">
                <a16:creationId xmlns:a16="http://schemas.microsoft.com/office/drawing/2014/main" id="{12325520-E74F-420F-AAFF-21488FABF9B6}"/>
              </a:ext>
            </a:extLst>
          </p:cNvPr>
          <p:cNvSpPr>
            <a:spLocks/>
          </p:cNvSpPr>
          <p:nvPr>
            <p:custDataLst>
              <p:tags r:id="rId54"/>
            </p:custDataLst>
          </p:nvPr>
        </p:nvSpPr>
        <p:spPr bwMode="auto">
          <a:xfrm>
            <a:off x="8029575" y="4244975"/>
            <a:ext cx="77788" cy="130175"/>
          </a:xfrm>
          <a:custGeom>
            <a:avLst/>
            <a:gdLst>
              <a:gd name="T0" fmla="*/ 2147483647 w 180"/>
              <a:gd name="T1" fmla="*/ 2147483647 h 240"/>
              <a:gd name="T2" fmla="*/ 2147483647 w 180"/>
              <a:gd name="T3" fmla="*/ 2147483647 h 240"/>
              <a:gd name="T4" fmla="*/ 2147483647 w 180"/>
              <a:gd name="T5" fmla="*/ 2147483647 h 240"/>
              <a:gd name="T6" fmla="*/ 2147483647 w 180"/>
              <a:gd name="T7" fmla="*/ 2147483647 h 240"/>
              <a:gd name="T8" fmla="*/ 2147483647 w 180"/>
              <a:gd name="T9" fmla="*/ 2147483647 h 240"/>
              <a:gd name="T10" fmla="*/ 2147483647 w 180"/>
              <a:gd name="T11" fmla="*/ 2147483647 h 240"/>
              <a:gd name="T12" fmla="*/ 2147483647 w 180"/>
              <a:gd name="T13" fmla="*/ 2147483647 h 240"/>
              <a:gd name="T14" fmla="*/ 2147483647 w 180"/>
              <a:gd name="T15" fmla="*/ 2147483647 h 240"/>
              <a:gd name="T16" fmla="*/ 2147483647 w 180"/>
              <a:gd name="T17" fmla="*/ 2147483647 h 240"/>
              <a:gd name="T18" fmla="*/ 2147483647 w 180"/>
              <a:gd name="T19" fmla="*/ 2147483647 h 240"/>
              <a:gd name="T20" fmla="*/ 2147483647 w 180"/>
              <a:gd name="T21" fmla="*/ 2147483647 h 240"/>
              <a:gd name="T22" fmla="*/ 2147483647 w 180"/>
              <a:gd name="T23" fmla="*/ 2147483647 h 240"/>
              <a:gd name="T24" fmla="*/ 2147483647 w 180"/>
              <a:gd name="T25" fmla="*/ 2147483647 h 240"/>
              <a:gd name="T26" fmla="*/ 2147483647 w 180"/>
              <a:gd name="T27" fmla="*/ 2147483647 h 240"/>
              <a:gd name="T28" fmla="*/ 2147483647 w 180"/>
              <a:gd name="T29" fmla="*/ 2147483647 h 240"/>
              <a:gd name="T30" fmla="*/ 2147483647 w 180"/>
              <a:gd name="T31" fmla="*/ 2147483647 h 240"/>
              <a:gd name="T32" fmla="*/ 2147483647 w 180"/>
              <a:gd name="T33" fmla="*/ 2147483647 h 240"/>
              <a:gd name="T34" fmla="*/ 2147483647 w 180"/>
              <a:gd name="T35" fmla="*/ 2147483647 h 240"/>
              <a:gd name="T36" fmla="*/ 2147483647 w 180"/>
              <a:gd name="T37" fmla="*/ 2147483647 h 240"/>
              <a:gd name="T38" fmla="*/ 2147483647 w 180"/>
              <a:gd name="T39" fmla="*/ 2147483647 h 240"/>
              <a:gd name="T40" fmla="*/ 2147483647 w 180"/>
              <a:gd name="T41" fmla="*/ 2147483647 h 240"/>
              <a:gd name="T42" fmla="*/ 2147483647 w 180"/>
              <a:gd name="T43" fmla="*/ 2147483647 h 240"/>
              <a:gd name="T44" fmla="*/ 2147483647 w 180"/>
              <a:gd name="T45" fmla="*/ 2147483647 h 240"/>
              <a:gd name="T46" fmla="*/ 2147483647 w 180"/>
              <a:gd name="T47" fmla="*/ 2147483647 h 240"/>
              <a:gd name="T48" fmla="*/ 2147483647 w 180"/>
              <a:gd name="T49" fmla="*/ 2147483647 h 240"/>
              <a:gd name="T50" fmla="*/ 2147483647 w 180"/>
              <a:gd name="T51" fmla="*/ 2147483647 h 240"/>
              <a:gd name="T52" fmla="*/ 2147483647 w 180"/>
              <a:gd name="T53" fmla="*/ 2147483647 h 240"/>
              <a:gd name="T54" fmla="*/ 2147483647 w 180"/>
              <a:gd name="T55" fmla="*/ 2147483647 h 240"/>
              <a:gd name="T56" fmla="*/ 0 w 180"/>
              <a:gd name="T57" fmla="*/ 2147483647 h 240"/>
              <a:gd name="T58" fmla="*/ 0 w 180"/>
              <a:gd name="T59" fmla="*/ 2147483647 h 240"/>
              <a:gd name="T60" fmla="*/ 0 w 180"/>
              <a:gd name="T61" fmla="*/ 2147483647 h 240"/>
              <a:gd name="T62" fmla="*/ 0 w 180"/>
              <a:gd name="T63" fmla="*/ 2147483647 h 240"/>
              <a:gd name="T64" fmla="*/ 0 w 180"/>
              <a:gd name="T65" fmla="*/ 0 h 240"/>
              <a:gd name="T66" fmla="*/ 2147483647 w 180"/>
              <a:gd name="T67" fmla="*/ 2147483647 h 240"/>
              <a:gd name="T68" fmla="*/ 2147483647 w 180"/>
              <a:gd name="T69" fmla="*/ 2147483647 h 240"/>
              <a:gd name="T70" fmla="*/ 2147483647 w 180"/>
              <a:gd name="T71" fmla="*/ 2147483647 h 240"/>
              <a:gd name="T72" fmla="*/ 2147483647 w 180"/>
              <a:gd name="T73" fmla="*/ 2147483647 h 240"/>
              <a:gd name="T74" fmla="*/ 2147483647 w 180"/>
              <a:gd name="T75" fmla="*/ 2147483647 h 240"/>
              <a:gd name="T76" fmla="*/ 2147483647 w 180"/>
              <a:gd name="T77" fmla="*/ 2147483647 h 240"/>
              <a:gd name="T78" fmla="*/ 2147483647 w 180"/>
              <a:gd name="T79" fmla="*/ 2147483647 h 240"/>
              <a:gd name="T80" fmla="*/ 2147483647 w 180"/>
              <a:gd name="T81" fmla="*/ 2147483647 h 240"/>
              <a:gd name="T82" fmla="*/ 2147483647 w 180"/>
              <a:gd name="T83" fmla="*/ 2147483647 h 240"/>
              <a:gd name="T84" fmla="*/ 2147483647 w 180"/>
              <a:gd name="T85" fmla="*/ 2147483647 h 240"/>
              <a:gd name="T86" fmla="*/ 2147483647 w 180"/>
              <a:gd name="T87" fmla="*/ 2147483647 h 240"/>
              <a:gd name="T88" fmla="*/ 2147483647 w 180"/>
              <a:gd name="T89" fmla="*/ 2147483647 h 240"/>
              <a:gd name="T90" fmla="*/ 2147483647 w 180"/>
              <a:gd name="T91" fmla="*/ 2147483647 h 240"/>
              <a:gd name="T92" fmla="*/ 2147483647 w 180"/>
              <a:gd name="T93" fmla="*/ 2147483647 h 240"/>
              <a:gd name="T94" fmla="*/ 2147483647 w 180"/>
              <a:gd name="T95" fmla="*/ 2147483647 h 240"/>
              <a:gd name="T96" fmla="*/ 2147483647 w 180"/>
              <a:gd name="T97" fmla="*/ 2147483647 h 240"/>
              <a:gd name="T98" fmla="*/ 2147483647 w 180"/>
              <a:gd name="T99" fmla="*/ 2147483647 h 240"/>
              <a:gd name="T100" fmla="*/ 2147483647 w 180"/>
              <a:gd name="T101" fmla="*/ 2147483647 h 240"/>
              <a:gd name="T102" fmla="*/ 2147483647 w 180"/>
              <a:gd name="T103" fmla="*/ 2147483647 h 240"/>
              <a:gd name="T104" fmla="*/ 2147483647 w 180"/>
              <a:gd name="T105" fmla="*/ 2147483647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0"/>
              <a:gd name="T160" fmla="*/ 0 h 240"/>
              <a:gd name="T161" fmla="*/ 180 w 180"/>
              <a:gd name="T162" fmla="*/ 240 h 2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08" name="Freeform 72">
            <a:extLst>
              <a:ext uri="{FF2B5EF4-FFF2-40B4-BE49-F238E27FC236}">
                <a16:creationId xmlns:a16="http://schemas.microsoft.com/office/drawing/2014/main" id="{47D5BC58-2BEB-4286-8429-6205233EC8B8}"/>
              </a:ext>
            </a:extLst>
          </p:cNvPr>
          <p:cNvSpPr>
            <a:spLocks/>
          </p:cNvSpPr>
          <p:nvPr>
            <p:custDataLst>
              <p:tags r:id="rId55"/>
            </p:custDataLst>
          </p:nvPr>
        </p:nvSpPr>
        <p:spPr bwMode="auto">
          <a:xfrm>
            <a:off x="8029575" y="4217988"/>
            <a:ext cx="14288" cy="57150"/>
          </a:xfrm>
          <a:custGeom>
            <a:avLst/>
            <a:gdLst>
              <a:gd name="T0" fmla="*/ 0 w 27"/>
              <a:gd name="T1" fmla="*/ 0 h 30"/>
              <a:gd name="T2" fmla="*/ 2147483647 w 27"/>
              <a:gd name="T3" fmla="*/ 2147483647 h 30"/>
              <a:gd name="T4" fmla="*/ 2147483647 w 27"/>
              <a:gd name="T5" fmla="*/ 2147483647 h 30"/>
              <a:gd name="T6" fmla="*/ 2147483647 w 27"/>
              <a:gd name="T7" fmla="*/ 2147483647 h 30"/>
              <a:gd name="T8" fmla="*/ 2147483647 w 27"/>
              <a:gd name="T9" fmla="*/ 2147483647 h 30"/>
              <a:gd name="T10" fmla="*/ 2147483647 w 27"/>
              <a:gd name="T11" fmla="*/ 2147483647 h 30"/>
              <a:gd name="T12" fmla="*/ 0 w 27"/>
              <a:gd name="T13" fmla="*/ 2147483647 h 30"/>
              <a:gd name="T14" fmla="*/ 2147483647 w 27"/>
              <a:gd name="T15" fmla="*/ 2147483647 h 30"/>
              <a:gd name="T16" fmla="*/ 2147483647 w 27"/>
              <a:gd name="T17" fmla="*/ 2147483647 h 30"/>
              <a:gd name="T18" fmla="*/ 2147483647 w 27"/>
              <a:gd name="T19" fmla="*/ 2147483647 h 30"/>
              <a:gd name="T20" fmla="*/ 2147483647 w 27"/>
              <a:gd name="T21" fmla="*/ 2147483647 h 30"/>
              <a:gd name="T22" fmla="*/ 2147483647 w 27"/>
              <a:gd name="T23" fmla="*/ 2147483647 h 30"/>
              <a:gd name="T24" fmla="*/ 2147483647 w 27"/>
              <a:gd name="T25" fmla="*/ 2147483647 h 30"/>
              <a:gd name="T26" fmla="*/ 2147483647 w 27"/>
              <a:gd name="T27" fmla="*/ 2147483647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30"/>
              <a:gd name="T47" fmla="*/ 27 w 27"/>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5" name="Group 73">
            <a:extLst>
              <a:ext uri="{FF2B5EF4-FFF2-40B4-BE49-F238E27FC236}">
                <a16:creationId xmlns:a16="http://schemas.microsoft.com/office/drawing/2014/main" id="{11429427-4457-4DFC-B830-EAF8B5BB9799}"/>
              </a:ext>
            </a:extLst>
          </p:cNvPr>
          <p:cNvGrpSpPr>
            <a:grpSpLocks/>
          </p:cNvGrpSpPr>
          <p:nvPr>
            <p:custDataLst>
              <p:tags r:id="rId56"/>
            </p:custDataLst>
          </p:nvPr>
        </p:nvGrpSpPr>
        <p:grpSpPr bwMode="auto">
          <a:xfrm>
            <a:off x="7720013" y="4738688"/>
            <a:ext cx="458787" cy="404812"/>
            <a:chOff x="5372" y="3323"/>
            <a:chExt cx="341" cy="253"/>
          </a:xfrm>
          <a:solidFill>
            <a:srgbClr val="336699"/>
          </a:solidFill>
        </p:grpSpPr>
        <p:sp>
          <p:nvSpPr>
            <p:cNvPr id="4628" name="Freeform 74">
              <a:extLst>
                <a:ext uri="{FF2B5EF4-FFF2-40B4-BE49-F238E27FC236}">
                  <a16:creationId xmlns:a16="http://schemas.microsoft.com/office/drawing/2014/main" id="{485E5D4C-FB6E-466D-89BB-B322C292C8ED}"/>
                </a:ext>
              </a:extLst>
            </p:cNvPr>
            <p:cNvSpPr>
              <a:spLocks/>
            </p:cNvSpPr>
            <p:nvPr/>
          </p:nvSpPr>
          <p:spPr bwMode="auto">
            <a:xfrm>
              <a:off x="5372" y="3565"/>
              <a:ext cx="16" cy="11"/>
            </a:xfrm>
            <a:custGeom>
              <a:avLst/>
              <a:gdLst>
                <a:gd name="T0" fmla="*/ 0 w 53"/>
                <a:gd name="T1" fmla="*/ 10 h 33"/>
                <a:gd name="T2" fmla="*/ 1 w 53"/>
                <a:gd name="T3" fmla="*/ 9 h 33"/>
                <a:gd name="T4" fmla="*/ 2 w 53"/>
                <a:gd name="T5" fmla="*/ 7 h 33"/>
                <a:gd name="T6" fmla="*/ 5 w 53"/>
                <a:gd name="T7" fmla="*/ 5 h 33"/>
                <a:gd name="T8" fmla="*/ 6 w 53"/>
                <a:gd name="T9" fmla="*/ 4 h 33"/>
                <a:gd name="T10" fmla="*/ 9 w 53"/>
                <a:gd name="T11" fmla="*/ 2 h 33"/>
                <a:gd name="T12" fmla="*/ 11 w 53"/>
                <a:gd name="T13" fmla="*/ 1 h 33"/>
                <a:gd name="T14" fmla="*/ 14 w 53"/>
                <a:gd name="T15" fmla="*/ 0 h 33"/>
                <a:gd name="T16" fmla="*/ 16 w 53"/>
                <a:gd name="T17" fmla="*/ 0 h 33"/>
                <a:gd name="T18" fmla="*/ 16 w 53"/>
                <a:gd name="T19" fmla="*/ 6 h 33"/>
                <a:gd name="T20" fmla="*/ 11 w 53"/>
                <a:gd name="T21" fmla="*/ 8 h 33"/>
                <a:gd name="T22" fmla="*/ 8 w 53"/>
                <a:gd name="T23" fmla="*/ 10 h 33"/>
                <a:gd name="T24" fmla="*/ 6 w 53"/>
                <a:gd name="T25" fmla="*/ 11 h 33"/>
                <a:gd name="T26" fmla="*/ 5 w 53"/>
                <a:gd name="T27" fmla="*/ 11 h 33"/>
                <a:gd name="T28" fmla="*/ 3 w 53"/>
                <a:gd name="T29" fmla="*/ 11 h 33"/>
                <a:gd name="T30" fmla="*/ 0 w 53"/>
                <a:gd name="T31" fmla="*/ 1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629" name="Freeform 75">
              <a:extLst>
                <a:ext uri="{FF2B5EF4-FFF2-40B4-BE49-F238E27FC236}">
                  <a16:creationId xmlns:a16="http://schemas.microsoft.com/office/drawing/2014/main" id="{DF2C91ED-E274-4120-9AEC-9BF7403EA3FF}"/>
                </a:ext>
              </a:extLst>
            </p:cNvPr>
            <p:cNvSpPr>
              <a:spLocks/>
            </p:cNvSpPr>
            <p:nvPr/>
          </p:nvSpPr>
          <p:spPr bwMode="auto">
            <a:xfrm>
              <a:off x="5379" y="3446"/>
              <a:ext cx="202" cy="117"/>
            </a:xfrm>
            <a:custGeom>
              <a:avLst/>
              <a:gdLst>
                <a:gd name="T0" fmla="*/ 8 w 631"/>
                <a:gd name="T1" fmla="*/ 97 h 358"/>
                <a:gd name="T2" fmla="*/ 16 w 631"/>
                <a:gd name="T3" fmla="*/ 95 h 358"/>
                <a:gd name="T4" fmla="*/ 21 w 631"/>
                <a:gd name="T5" fmla="*/ 91 h 358"/>
                <a:gd name="T6" fmla="*/ 25 w 631"/>
                <a:gd name="T7" fmla="*/ 83 h 358"/>
                <a:gd name="T8" fmla="*/ 32 w 631"/>
                <a:gd name="T9" fmla="*/ 84 h 358"/>
                <a:gd name="T10" fmla="*/ 40 w 631"/>
                <a:gd name="T11" fmla="*/ 83 h 358"/>
                <a:gd name="T12" fmla="*/ 45 w 631"/>
                <a:gd name="T13" fmla="*/ 81 h 358"/>
                <a:gd name="T14" fmla="*/ 52 w 631"/>
                <a:gd name="T15" fmla="*/ 75 h 358"/>
                <a:gd name="T16" fmla="*/ 58 w 631"/>
                <a:gd name="T17" fmla="*/ 68 h 358"/>
                <a:gd name="T18" fmla="*/ 68 w 631"/>
                <a:gd name="T19" fmla="*/ 63 h 358"/>
                <a:gd name="T20" fmla="*/ 83 w 631"/>
                <a:gd name="T21" fmla="*/ 57 h 358"/>
                <a:gd name="T22" fmla="*/ 105 w 631"/>
                <a:gd name="T23" fmla="*/ 50 h 358"/>
                <a:gd name="T24" fmla="*/ 116 w 631"/>
                <a:gd name="T25" fmla="*/ 45 h 358"/>
                <a:gd name="T26" fmla="*/ 125 w 631"/>
                <a:gd name="T27" fmla="*/ 42 h 358"/>
                <a:gd name="T28" fmla="*/ 130 w 631"/>
                <a:gd name="T29" fmla="*/ 42 h 358"/>
                <a:gd name="T30" fmla="*/ 141 w 631"/>
                <a:gd name="T31" fmla="*/ 35 h 358"/>
                <a:gd name="T32" fmla="*/ 150 w 631"/>
                <a:gd name="T33" fmla="*/ 26 h 358"/>
                <a:gd name="T34" fmla="*/ 153 w 631"/>
                <a:gd name="T35" fmla="*/ 21 h 358"/>
                <a:gd name="T36" fmla="*/ 161 w 631"/>
                <a:gd name="T37" fmla="*/ 19 h 358"/>
                <a:gd name="T38" fmla="*/ 172 w 631"/>
                <a:gd name="T39" fmla="*/ 12 h 358"/>
                <a:gd name="T40" fmla="*/ 182 w 631"/>
                <a:gd name="T41" fmla="*/ 4 h 358"/>
                <a:gd name="T42" fmla="*/ 189 w 631"/>
                <a:gd name="T43" fmla="*/ 0 h 358"/>
                <a:gd name="T44" fmla="*/ 193 w 631"/>
                <a:gd name="T45" fmla="*/ 7 h 358"/>
                <a:gd name="T46" fmla="*/ 198 w 631"/>
                <a:gd name="T47" fmla="*/ 10 h 358"/>
                <a:gd name="T48" fmla="*/ 200 w 631"/>
                <a:gd name="T49" fmla="*/ 15 h 358"/>
                <a:gd name="T50" fmla="*/ 192 w 631"/>
                <a:gd name="T51" fmla="*/ 29 h 358"/>
                <a:gd name="T52" fmla="*/ 182 w 631"/>
                <a:gd name="T53" fmla="*/ 41 h 358"/>
                <a:gd name="T54" fmla="*/ 169 w 631"/>
                <a:gd name="T55" fmla="*/ 50 h 358"/>
                <a:gd name="T56" fmla="*/ 156 w 631"/>
                <a:gd name="T57" fmla="*/ 57 h 358"/>
                <a:gd name="T58" fmla="*/ 142 w 631"/>
                <a:gd name="T59" fmla="*/ 59 h 358"/>
                <a:gd name="T60" fmla="*/ 140 w 631"/>
                <a:gd name="T61" fmla="*/ 64 h 358"/>
                <a:gd name="T62" fmla="*/ 139 w 631"/>
                <a:gd name="T63" fmla="*/ 65 h 358"/>
                <a:gd name="T64" fmla="*/ 126 w 631"/>
                <a:gd name="T65" fmla="*/ 65 h 358"/>
                <a:gd name="T66" fmla="*/ 117 w 631"/>
                <a:gd name="T67" fmla="*/ 69 h 358"/>
                <a:gd name="T68" fmla="*/ 111 w 631"/>
                <a:gd name="T69" fmla="*/ 69 h 358"/>
                <a:gd name="T70" fmla="*/ 108 w 631"/>
                <a:gd name="T71" fmla="*/ 67 h 358"/>
                <a:gd name="T72" fmla="*/ 100 w 631"/>
                <a:gd name="T73" fmla="*/ 79 h 358"/>
                <a:gd name="T74" fmla="*/ 87 w 631"/>
                <a:gd name="T75" fmla="*/ 92 h 358"/>
                <a:gd name="T76" fmla="*/ 70 w 631"/>
                <a:gd name="T77" fmla="*/ 103 h 358"/>
                <a:gd name="T78" fmla="*/ 53 w 631"/>
                <a:gd name="T79" fmla="*/ 112 h 358"/>
                <a:gd name="T80" fmla="*/ 35 w 631"/>
                <a:gd name="T81" fmla="*/ 117 h 358"/>
                <a:gd name="T82" fmla="*/ 23 w 631"/>
                <a:gd name="T83" fmla="*/ 116 h 358"/>
                <a:gd name="T84" fmla="*/ 18 w 631"/>
                <a:gd name="T85" fmla="*/ 114 h 358"/>
                <a:gd name="T86" fmla="*/ 11 w 631"/>
                <a:gd name="T87" fmla="*/ 111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630" name="Freeform 76">
              <a:extLst>
                <a:ext uri="{FF2B5EF4-FFF2-40B4-BE49-F238E27FC236}">
                  <a16:creationId xmlns:a16="http://schemas.microsoft.com/office/drawing/2014/main" id="{D5DCFF5D-8698-493B-8438-6F8506EF00F3}"/>
                </a:ext>
              </a:extLst>
            </p:cNvPr>
            <p:cNvSpPr>
              <a:spLocks/>
            </p:cNvSpPr>
            <p:nvPr/>
          </p:nvSpPr>
          <p:spPr bwMode="auto">
            <a:xfrm>
              <a:off x="5597" y="3323"/>
              <a:ext cx="116" cy="141"/>
            </a:xfrm>
            <a:custGeom>
              <a:avLst/>
              <a:gdLst>
                <a:gd name="T0" fmla="*/ 19 w 359"/>
                <a:gd name="T1" fmla="*/ 94 h 431"/>
                <a:gd name="T2" fmla="*/ 31 w 359"/>
                <a:gd name="T3" fmla="*/ 88 h 431"/>
                <a:gd name="T4" fmla="*/ 53 w 359"/>
                <a:gd name="T5" fmla="*/ 68 h 431"/>
                <a:gd name="T6" fmla="*/ 56 w 359"/>
                <a:gd name="T7" fmla="*/ 55 h 431"/>
                <a:gd name="T8" fmla="*/ 58 w 359"/>
                <a:gd name="T9" fmla="*/ 49 h 431"/>
                <a:gd name="T10" fmla="*/ 62 w 359"/>
                <a:gd name="T11" fmla="*/ 45 h 431"/>
                <a:gd name="T12" fmla="*/ 61 w 359"/>
                <a:gd name="T13" fmla="*/ 41 h 431"/>
                <a:gd name="T14" fmla="*/ 58 w 359"/>
                <a:gd name="T15" fmla="*/ 31 h 431"/>
                <a:gd name="T16" fmla="*/ 56 w 359"/>
                <a:gd name="T17" fmla="*/ 11 h 431"/>
                <a:gd name="T18" fmla="*/ 59 w 359"/>
                <a:gd name="T19" fmla="*/ 0 h 431"/>
                <a:gd name="T20" fmla="*/ 63 w 359"/>
                <a:gd name="T21" fmla="*/ 4 h 431"/>
                <a:gd name="T22" fmla="*/ 67 w 359"/>
                <a:gd name="T23" fmla="*/ 9 h 431"/>
                <a:gd name="T24" fmla="*/ 75 w 359"/>
                <a:gd name="T25" fmla="*/ 18 h 431"/>
                <a:gd name="T26" fmla="*/ 77 w 359"/>
                <a:gd name="T27" fmla="*/ 24 h 431"/>
                <a:gd name="T28" fmla="*/ 77 w 359"/>
                <a:gd name="T29" fmla="*/ 29 h 431"/>
                <a:gd name="T30" fmla="*/ 73 w 359"/>
                <a:gd name="T31" fmla="*/ 33 h 431"/>
                <a:gd name="T32" fmla="*/ 66 w 359"/>
                <a:gd name="T33" fmla="*/ 39 h 431"/>
                <a:gd name="T34" fmla="*/ 64 w 359"/>
                <a:gd name="T35" fmla="*/ 43 h 431"/>
                <a:gd name="T36" fmla="*/ 64 w 359"/>
                <a:gd name="T37" fmla="*/ 49 h 431"/>
                <a:gd name="T38" fmla="*/ 66 w 359"/>
                <a:gd name="T39" fmla="*/ 52 h 431"/>
                <a:gd name="T40" fmla="*/ 73 w 359"/>
                <a:gd name="T41" fmla="*/ 52 h 431"/>
                <a:gd name="T42" fmla="*/ 75 w 359"/>
                <a:gd name="T43" fmla="*/ 50 h 431"/>
                <a:gd name="T44" fmla="*/ 75 w 359"/>
                <a:gd name="T45" fmla="*/ 44 h 431"/>
                <a:gd name="T46" fmla="*/ 84 w 359"/>
                <a:gd name="T47" fmla="*/ 63 h 431"/>
                <a:gd name="T48" fmla="*/ 88 w 359"/>
                <a:gd name="T49" fmla="*/ 68 h 431"/>
                <a:gd name="T50" fmla="*/ 94 w 359"/>
                <a:gd name="T51" fmla="*/ 72 h 431"/>
                <a:gd name="T52" fmla="*/ 97 w 359"/>
                <a:gd name="T53" fmla="*/ 71 h 431"/>
                <a:gd name="T54" fmla="*/ 101 w 359"/>
                <a:gd name="T55" fmla="*/ 67 h 431"/>
                <a:gd name="T56" fmla="*/ 110 w 359"/>
                <a:gd name="T57" fmla="*/ 63 h 431"/>
                <a:gd name="T58" fmla="*/ 115 w 359"/>
                <a:gd name="T59" fmla="*/ 67 h 431"/>
                <a:gd name="T60" fmla="*/ 111 w 359"/>
                <a:gd name="T61" fmla="*/ 79 h 431"/>
                <a:gd name="T62" fmla="*/ 104 w 359"/>
                <a:gd name="T63" fmla="*/ 85 h 431"/>
                <a:gd name="T64" fmla="*/ 95 w 359"/>
                <a:gd name="T65" fmla="*/ 90 h 431"/>
                <a:gd name="T66" fmla="*/ 80 w 359"/>
                <a:gd name="T67" fmla="*/ 94 h 431"/>
                <a:gd name="T68" fmla="*/ 67 w 359"/>
                <a:gd name="T69" fmla="*/ 98 h 431"/>
                <a:gd name="T70" fmla="*/ 62 w 359"/>
                <a:gd name="T71" fmla="*/ 101 h 431"/>
                <a:gd name="T72" fmla="*/ 58 w 359"/>
                <a:gd name="T73" fmla="*/ 111 h 431"/>
                <a:gd name="T74" fmla="*/ 53 w 359"/>
                <a:gd name="T75" fmla="*/ 116 h 431"/>
                <a:gd name="T76" fmla="*/ 35 w 359"/>
                <a:gd name="T77" fmla="*/ 129 h 431"/>
                <a:gd name="T78" fmla="*/ 16 w 359"/>
                <a:gd name="T79" fmla="*/ 139 h 431"/>
                <a:gd name="T80" fmla="*/ 6 w 359"/>
                <a:gd name="T81" fmla="*/ 141 h 431"/>
                <a:gd name="T82" fmla="*/ 2 w 359"/>
                <a:gd name="T83" fmla="*/ 139 h 431"/>
                <a:gd name="T84" fmla="*/ 0 w 359"/>
                <a:gd name="T85" fmla="*/ 136 h 431"/>
                <a:gd name="T86" fmla="*/ 0 w 359"/>
                <a:gd name="T87" fmla="*/ 132 h 431"/>
                <a:gd name="T88" fmla="*/ 3 w 359"/>
                <a:gd name="T89" fmla="*/ 128 h 431"/>
                <a:gd name="T90" fmla="*/ 18 w 359"/>
                <a:gd name="T91" fmla="*/ 122 h 431"/>
                <a:gd name="T92" fmla="*/ 24 w 359"/>
                <a:gd name="T93" fmla="*/ 115 h 431"/>
                <a:gd name="T94" fmla="*/ 23 w 359"/>
                <a:gd name="T95" fmla="*/ 110 h 431"/>
                <a:gd name="T96" fmla="*/ 21 w 359"/>
                <a:gd name="T97" fmla="*/ 107 h 431"/>
                <a:gd name="T98" fmla="*/ 16 w 359"/>
                <a:gd name="T99" fmla="*/ 105 h 431"/>
                <a:gd name="T100" fmla="*/ 6 w 359"/>
                <a:gd name="T101" fmla="*/ 105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grpSp>
      <p:sp>
        <p:nvSpPr>
          <p:cNvPr id="23610" name="Freeform 77">
            <a:extLst>
              <a:ext uri="{FF2B5EF4-FFF2-40B4-BE49-F238E27FC236}">
                <a16:creationId xmlns:a16="http://schemas.microsoft.com/office/drawing/2014/main" id="{73CDC781-16AD-4607-8660-35E79398F2A1}"/>
              </a:ext>
            </a:extLst>
          </p:cNvPr>
          <p:cNvSpPr>
            <a:spLocks/>
          </p:cNvSpPr>
          <p:nvPr>
            <p:custDataLst>
              <p:tags r:id="rId57"/>
            </p:custDataLst>
          </p:nvPr>
        </p:nvSpPr>
        <p:spPr bwMode="auto">
          <a:xfrm>
            <a:off x="7362825" y="3395663"/>
            <a:ext cx="9525" cy="57150"/>
          </a:xfrm>
          <a:custGeom>
            <a:avLst/>
            <a:gdLst>
              <a:gd name="T0" fmla="*/ 0 w 21"/>
              <a:gd name="T1" fmla="*/ 2147483647 h 62"/>
              <a:gd name="T2" fmla="*/ 2147483647 w 21"/>
              <a:gd name="T3" fmla="*/ 2147483647 h 62"/>
              <a:gd name="T4" fmla="*/ 2147483647 w 21"/>
              <a:gd name="T5" fmla="*/ 2147483647 h 62"/>
              <a:gd name="T6" fmla="*/ 2147483647 w 21"/>
              <a:gd name="T7" fmla="*/ 2147483647 h 62"/>
              <a:gd name="T8" fmla="*/ 2147483647 w 21"/>
              <a:gd name="T9" fmla="*/ 2147483647 h 62"/>
              <a:gd name="T10" fmla="*/ 2147483647 w 21"/>
              <a:gd name="T11" fmla="*/ 2147483647 h 62"/>
              <a:gd name="T12" fmla="*/ 2147483647 w 21"/>
              <a:gd name="T13" fmla="*/ 0 h 62"/>
              <a:gd name="T14" fmla="*/ 2147483647 w 21"/>
              <a:gd name="T15" fmla="*/ 2147483647 h 62"/>
              <a:gd name="T16" fmla="*/ 2147483647 w 21"/>
              <a:gd name="T17" fmla="*/ 2147483647 h 62"/>
              <a:gd name="T18" fmla="*/ 2147483647 w 21"/>
              <a:gd name="T19" fmla="*/ 2147483647 h 62"/>
              <a:gd name="T20" fmla="*/ 2147483647 w 21"/>
              <a:gd name="T21" fmla="*/ 2147483647 h 62"/>
              <a:gd name="T22" fmla="*/ 2147483647 w 21"/>
              <a:gd name="T23" fmla="*/ 2147483647 h 62"/>
              <a:gd name="T24" fmla="*/ 0 w 21"/>
              <a:gd name="T25" fmla="*/ 2147483647 h 62"/>
              <a:gd name="T26" fmla="*/ 0 w 21"/>
              <a:gd name="T27" fmla="*/ 2147483647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62"/>
              <a:gd name="T44" fmla="*/ 21 w 21"/>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11" name="Freeform 78">
            <a:extLst>
              <a:ext uri="{FF2B5EF4-FFF2-40B4-BE49-F238E27FC236}">
                <a16:creationId xmlns:a16="http://schemas.microsoft.com/office/drawing/2014/main" id="{93FAE1A6-15E5-4270-8483-EC5AEC5E1F81}"/>
              </a:ext>
            </a:extLst>
          </p:cNvPr>
          <p:cNvSpPr>
            <a:spLocks/>
          </p:cNvSpPr>
          <p:nvPr>
            <p:custDataLst>
              <p:tags r:id="rId58"/>
            </p:custDataLst>
          </p:nvPr>
        </p:nvSpPr>
        <p:spPr bwMode="auto">
          <a:xfrm>
            <a:off x="8089900" y="4297363"/>
            <a:ext cx="14288" cy="57150"/>
          </a:xfrm>
          <a:custGeom>
            <a:avLst/>
            <a:gdLst>
              <a:gd name="T0" fmla="*/ 0 w 33"/>
              <a:gd name="T1" fmla="*/ 0 h 24"/>
              <a:gd name="T2" fmla="*/ 2147483647 w 33"/>
              <a:gd name="T3" fmla="*/ 2147483647 h 24"/>
              <a:gd name="T4" fmla="*/ 2147483647 w 33"/>
              <a:gd name="T5" fmla="*/ 2147483647 h 24"/>
              <a:gd name="T6" fmla="*/ 2147483647 w 33"/>
              <a:gd name="T7" fmla="*/ 2147483647 h 24"/>
              <a:gd name="T8" fmla="*/ 2147483647 w 33"/>
              <a:gd name="T9" fmla="*/ 2147483647 h 24"/>
              <a:gd name="T10" fmla="*/ 2147483647 w 33"/>
              <a:gd name="T11" fmla="*/ 2147483647 h 24"/>
              <a:gd name="T12" fmla="*/ 2147483647 w 33"/>
              <a:gd name="T13" fmla="*/ 2147483647 h 24"/>
              <a:gd name="T14" fmla="*/ 2147483647 w 33"/>
              <a:gd name="T15" fmla="*/ 0 h 24"/>
              <a:gd name="T16" fmla="*/ 2147483647 w 33"/>
              <a:gd name="T17" fmla="*/ 0 h 24"/>
              <a:gd name="T18" fmla="*/ 2147483647 w 33"/>
              <a:gd name="T19" fmla="*/ 0 h 24"/>
              <a:gd name="T20" fmla="*/ 2147483647 w 33"/>
              <a:gd name="T21" fmla="*/ 0 h 24"/>
              <a:gd name="T22" fmla="*/ 0 w 33"/>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24"/>
              <a:gd name="T38" fmla="*/ 33 w 33"/>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12" name="Freeform 79">
            <a:extLst>
              <a:ext uri="{FF2B5EF4-FFF2-40B4-BE49-F238E27FC236}">
                <a16:creationId xmlns:a16="http://schemas.microsoft.com/office/drawing/2014/main" id="{7DAAFA8B-D3C3-4B4E-AD58-85ADA9A249AF}"/>
              </a:ext>
            </a:extLst>
          </p:cNvPr>
          <p:cNvSpPr>
            <a:spLocks/>
          </p:cNvSpPr>
          <p:nvPr>
            <p:custDataLst>
              <p:tags r:id="rId59"/>
            </p:custDataLst>
          </p:nvPr>
        </p:nvSpPr>
        <p:spPr bwMode="auto">
          <a:xfrm>
            <a:off x="8112125" y="4306888"/>
            <a:ext cx="17463" cy="58737"/>
          </a:xfrm>
          <a:custGeom>
            <a:avLst/>
            <a:gdLst>
              <a:gd name="T0" fmla="*/ 2147483647 w 33"/>
              <a:gd name="T1" fmla="*/ 2147483647 h 25"/>
              <a:gd name="T2" fmla="*/ 2147483647 w 33"/>
              <a:gd name="T3" fmla="*/ 2147483647 h 25"/>
              <a:gd name="T4" fmla="*/ 2147483647 w 33"/>
              <a:gd name="T5" fmla="*/ 2147483647 h 25"/>
              <a:gd name="T6" fmla="*/ 2147483647 w 33"/>
              <a:gd name="T7" fmla="*/ 0 h 25"/>
              <a:gd name="T8" fmla="*/ 2147483647 w 33"/>
              <a:gd name="T9" fmla="*/ 0 h 25"/>
              <a:gd name="T10" fmla="*/ 2147483647 w 33"/>
              <a:gd name="T11" fmla="*/ 0 h 25"/>
              <a:gd name="T12" fmla="*/ 2147483647 w 33"/>
              <a:gd name="T13" fmla="*/ 0 h 25"/>
              <a:gd name="T14" fmla="*/ 0 w 33"/>
              <a:gd name="T15" fmla="*/ 0 h 25"/>
              <a:gd name="T16" fmla="*/ 2147483647 w 33"/>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5"/>
              <a:gd name="T29" fmla="*/ 33 w 33"/>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13" name="Freeform 80">
            <a:extLst>
              <a:ext uri="{FF2B5EF4-FFF2-40B4-BE49-F238E27FC236}">
                <a16:creationId xmlns:a16="http://schemas.microsoft.com/office/drawing/2014/main" id="{1B9F1C62-2C89-4412-A1E4-966F69B6233A}"/>
              </a:ext>
            </a:extLst>
          </p:cNvPr>
          <p:cNvSpPr>
            <a:spLocks/>
          </p:cNvSpPr>
          <p:nvPr>
            <p:custDataLst>
              <p:tags r:id="rId60"/>
            </p:custDataLst>
          </p:nvPr>
        </p:nvSpPr>
        <p:spPr bwMode="auto">
          <a:xfrm>
            <a:off x="7426325" y="3384550"/>
            <a:ext cx="1588" cy="55563"/>
          </a:xfrm>
          <a:custGeom>
            <a:avLst/>
            <a:gdLst>
              <a:gd name="T0" fmla="*/ 0 w 7"/>
              <a:gd name="T1" fmla="*/ 0 h 55563"/>
              <a:gd name="T2" fmla="*/ 2147483647 w 7"/>
              <a:gd name="T3" fmla="*/ 0 h 55563"/>
              <a:gd name="T4" fmla="*/ 0 w 7"/>
              <a:gd name="T5" fmla="*/ 0 h 55563"/>
              <a:gd name="T6" fmla="*/ 0 60000 65536"/>
              <a:gd name="T7" fmla="*/ 0 60000 65536"/>
              <a:gd name="T8" fmla="*/ 0 60000 65536"/>
              <a:gd name="T9" fmla="*/ 0 w 7"/>
              <a:gd name="T10" fmla="*/ 0 h 55563"/>
              <a:gd name="T11" fmla="*/ 7 w 7"/>
              <a:gd name="T12" fmla="*/ 55563 h 55563"/>
            </a:gdLst>
            <a:ahLst/>
            <a:cxnLst>
              <a:cxn ang="T6">
                <a:pos x="T0" y="T1"/>
              </a:cxn>
              <a:cxn ang="T7">
                <a:pos x="T2" y="T3"/>
              </a:cxn>
              <a:cxn ang="T8">
                <a:pos x="T4" y="T5"/>
              </a:cxn>
            </a:cxnLst>
            <a:rect l="T9" t="T10" r="T11" b="T12"/>
            <a:pathLst>
              <a:path w="7" h="55563">
                <a:moveTo>
                  <a:pt x="0" y="0"/>
                </a:moveTo>
                <a:lnTo>
                  <a:pt x="7" y="0"/>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14" name="Freeform 81">
            <a:extLst>
              <a:ext uri="{FF2B5EF4-FFF2-40B4-BE49-F238E27FC236}">
                <a16:creationId xmlns:a16="http://schemas.microsoft.com/office/drawing/2014/main" id="{7BA7E780-DDC7-4C2E-80CA-590993A12F26}"/>
              </a:ext>
            </a:extLst>
          </p:cNvPr>
          <p:cNvSpPr>
            <a:spLocks/>
          </p:cNvSpPr>
          <p:nvPr>
            <p:custDataLst>
              <p:tags r:id="rId61"/>
            </p:custDataLst>
          </p:nvPr>
        </p:nvSpPr>
        <p:spPr bwMode="auto">
          <a:xfrm>
            <a:off x="7485063" y="3328988"/>
            <a:ext cx="6350" cy="57150"/>
          </a:xfrm>
          <a:custGeom>
            <a:avLst/>
            <a:gdLst>
              <a:gd name="T0" fmla="*/ 2147483647 w 16"/>
              <a:gd name="T1" fmla="*/ 0 h 25"/>
              <a:gd name="T2" fmla="*/ 2147483647 w 16"/>
              <a:gd name="T3" fmla="*/ 2147483647 h 25"/>
              <a:gd name="T4" fmla="*/ 2147483647 w 16"/>
              <a:gd name="T5" fmla="*/ 2147483647 h 25"/>
              <a:gd name="T6" fmla="*/ 2147483647 w 16"/>
              <a:gd name="T7" fmla="*/ 2147483647 h 25"/>
              <a:gd name="T8" fmla="*/ 2147483647 w 16"/>
              <a:gd name="T9" fmla="*/ 2147483647 h 25"/>
              <a:gd name="T10" fmla="*/ 2147483647 w 16"/>
              <a:gd name="T11" fmla="*/ 2147483647 h 25"/>
              <a:gd name="T12" fmla="*/ 2147483647 w 16"/>
              <a:gd name="T13" fmla="*/ 2147483647 h 25"/>
              <a:gd name="T14" fmla="*/ 2147483647 w 16"/>
              <a:gd name="T15" fmla="*/ 2147483647 h 25"/>
              <a:gd name="T16" fmla="*/ 0 w 16"/>
              <a:gd name="T17" fmla="*/ 2147483647 h 25"/>
              <a:gd name="T18" fmla="*/ 2147483647 w 16"/>
              <a:gd name="T19" fmla="*/ 2147483647 h 25"/>
              <a:gd name="T20" fmla="*/ 2147483647 w 16"/>
              <a:gd name="T21" fmla="*/ 2147483647 h 25"/>
              <a:gd name="T22" fmla="*/ 2147483647 w 16"/>
              <a:gd name="T23" fmla="*/ 2147483647 h 25"/>
              <a:gd name="T24" fmla="*/ 2147483647 w 16"/>
              <a:gd name="T25" fmla="*/ 2147483647 h 25"/>
              <a:gd name="T26" fmla="*/ 2147483647 w 16"/>
              <a:gd name="T27" fmla="*/ 2147483647 h 25"/>
              <a:gd name="T28" fmla="*/ 2147483647 w 16"/>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25"/>
              <a:gd name="T47" fmla="*/ 16 w 16"/>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15" name="Freeform 82">
            <a:extLst>
              <a:ext uri="{FF2B5EF4-FFF2-40B4-BE49-F238E27FC236}">
                <a16:creationId xmlns:a16="http://schemas.microsoft.com/office/drawing/2014/main" id="{1AC98BDF-FE28-4A3C-BA52-DEB4DCC0B74D}"/>
              </a:ext>
            </a:extLst>
          </p:cNvPr>
          <p:cNvSpPr>
            <a:spLocks/>
          </p:cNvSpPr>
          <p:nvPr>
            <p:custDataLst>
              <p:tags r:id="rId62"/>
            </p:custDataLst>
          </p:nvPr>
        </p:nvSpPr>
        <p:spPr bwMode="auto">
          <a:xfrm>
            <a:off x="7597775" y="3217863"/>
            <a:ext cx="4763" cy="57150"/>
          </a:xfrm>
          <a:custGeom>
            <a:avLst/>
            <a:gdLst>
              <a:gd name="T0" fmla="*/ 0 w 14"/>
              <a:gd name="T1" fmla="*/ 0 h 18"/>
              <a:gd name="T2" fmla="*/ 2147483647 w 14"/>
              <a:gd name="T3" fmla="*/ 2147483647 h 18"/>
              <a:gd name="T4" fmla="*/ 2147483647 w 14"/>
              <a:gd name="T5" fmla="*/ 2147483647 h 18"/>
              <a:gd name="T6" fmla="*/ 2147483647 w 14"/>
              <a:gd name="T7" fmla="*/ 2147483647 h 18"/>
              <a:gd name="T8" fmla="*/ 2147483647 w 14"/>
              <a:gd name="T9" fmla="*/ 2147483647 h 18"/>
              <a:gd name="T10" fmla="*/ 2147483647 w 14"/>
              <a:gd name="T11" fmla="*/ 2147483647 h 18"/>
              <a:gd name="T12" fmla="*/ 2147483647 w 14"/>
              <a:gd name="T13" fmla="*/ 2147483647 h 18"/>
              <a:gd name="T14" fmla="*/ 0 w 14"/>
              <a:gd name="T15" fmla="*/ 0 h 18"/>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8"/>
              <a:gd name="T26" fmla="*/ 14 w 14"/>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16" name="Freeform 83">
            <a:extLst>
              <a:ext uri="{FF2B5EF4-FFF2-40B4-BE49-F238E27FC236}">
                <a16:creationId xmlns:a16="http://schemas.microsoft.com/office/drawing/2014/main" id="{D9FE30ED-E172-4B89-98D5-6A105688FB26}"/>
              </a:ext>
            </a:extLst>
          </p:cNvPr>
          <p:cNvSpPr>
            <a:spLocks/>
          </p:cNvSpPr>
          <p:nvPr>
            <p:custDataLst>
              <p:tags r:id="rId63"/>
            </p:custDataLst>
          </p:nvPr>
        </p:nvSpPr>
        <p:spPr bwMode="auto">
          <a:xfrm>
            <a:off x="7750175" y="3916363"/>
            <a:ext cx="26988" cy="58737"/>
          </a:xfrm>
          <a:custGeom>
            <a:avLst/>
            <a:gdLst>
              <a:gd name="T0" fmla="*/ 0 w 67"/>
              <a:gd name="T1" fmla="*/ 0 h 74"/>
              <a:gd name="T2" fmla="*/ 2147483647 w 67"/>
              <a:gd name="T3" fmla="*/ 2147483647 h 74"/>
              <a:gd name="T4" fmla="*/ 2147483647 w 67"/>
              <a:gd name="T5" fmla="*/ 2147483647 h 74"/>
              <a:gd name="T6" fmla="*/ 2147483647 w 67"/>
              <a:gd name="T7" fmla="*/ 2147483647 h 74"/>
              <a:gd name="T8" fmla="*/ 2147483647 w 67"/>
              <a:gd name="T9" fmla="*/ 2147483647 h 74"/>
              <a:gd name="T10" fmla="*/ 2147483647 w 67"/>
              <a:gd name="T11" fmla="*/ 2147483647 h 74"/>
              <a:gd name="T12" fmla="*/ 2147483647 w 67"/>
              <a:gd name="T13" fmla="*/ 2147483647 h 74"/>
              <a:gd name="T14" fmla="*/ 2147483647 w 67"/>
              <a:gd name="T15" fmla="*/ 2147483647 h 74"/>
              <a:gd name="T16" fmla="*/ 2147483647 w 67"/>
              <a:gd name="T17" fmla="*/ 2147483647 h 74"/>
              <a:gd name="T18" fmla="*/ 2147483647 w 67"/>
              <a:gd name="T19" fmla="*/ 2147483647 h 74"/>
              <a:gd name="T20" fmla="*/ 2147483647 w 67"/>
              <a:gd name="T21" fmla="*/ 2147483647 h 74"/>
              <a:gd name="T22" fmla="*/ 2147483647 w 67"/>
              <a:gd name="T23" fmla="*/ 2147483647 h 74"/>
              <a:gd name="T24" fmla="*/ 2147483647 w 67"/>
              <a:gd name="T25" fmla="*/ 2147483647 h 74"/>
              <a:gd name="T26" fmla="*/ 2147483647 w 67"/>
              <a:gd name="T27" fmla="*/ 2147483647 h 74"/>
              <a:gd name="T28" fmla="*/ 2147483647 w 67"/>
              <a:gd name="T29" fmla="*/ 2147483647 h 74"/>
              <a:gd name="T30" fmla="*/ 2147483647 w 67"/>
              <a:gd name="T31" fmla="*/ 2147483647 h 74"/>
              <a:gd name="T32" fmla="*/ 2147483647 w 67"/>
              <a:gd name="T33" fmla="*/ 2147483647 h 74"/>
              <a:gd name="T34" fmla="*/ 2147483647 w 67"/>
              <a:gd name="T35" fmla="*/ 2147483647 h 74"/>
              <a:gd name="T36" fmla="*/ 2147483647 w 67"/>
              <a:gd name="T37" fmla="*/ 0 h 74"/>
              <a:gd name="T38" fmla="*/ 2147483647 w 67"/>
              <a:gd name="T39" fmla="*/ 0 h 74"/>
              <a:gd name="T40" fmla="*/ 2147483647 w 67"/>
              <a:gd name="T41" fmla="*/ 0 h 74"/>
              <a:gd name="T42" fmla="*/ 2147483647 w 67"/>
              <a:gd name="T43" fmla="*/ 0 h 74"/>
              <a:gd name="T44" fmla="*/ 0 w 67"/>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
              <a:gd name="T70" fmla="*/ 0 h 74"/>
              <a:gd name="T71" fmla="*/ 67 w 67"/>
              <a:gd name="T72" fmla="*/ 74 h 7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17" name="Freeform 84">
            <a:extLst>
              <a:ext uri="{FF2B5EF4-FFF2-40B4-BE49-F238E27FC236}">
                <a16:creationId xmlns:a16="http://schemas.microsoft.com/office/drawing/2014/main" id="{E07536DE-83CE-4CF1-957C-D33A41554BA3}"/>
              </a:ext>
            </a:extLst>
          </p:cNvPr>
          <p:cNvSpPr>
            <a:spLocks/>
          </p:cNvSpPr>
          <p:nvPr>
            <p:custDataLst>
              <p:tags r:id="rId64"/>
            </p:custDataLst>
          </p:nvPr>
        </p:nvSpPr>
        <p:spPr bwMode="auto">
          <a:xfrm>
            <a:off x="7813675" y="3930650"/>
            <a:ext cx="12700" cy="57150"/>
          </a:xfrm>
          <a:custGeom>
            <a:avLst/>
            <a:gdLst>
              <a:gd name="T0" fmla="*/ 0 w 34"/>
              <a:gd name="T1" fmla="*/ 0 h 38"/>
              <a:gd name="T2" fmla="*/ 2147483647 w 34"/>
              <a:gd name="T3" fmla="*/ 2147483647 h 38"/>
              <a:gd name="T4" fmla="*/ 2147483647 w 34"/>
              <a:gd name="T5" fmla="*/ 2147483647 h 38"/>
              <a:gd name="T6" fmla="*/ 2147483647 w 34"/>
              <a:gd name="T7" fmla="*/ 2147483647 h 38"/>
              <a:gd name="T8" fmla="*/ 2147483647 w 34"/>
              <a:gd name="T9" fmla="*/ 2147483647 h 38"/>
              <a:gd name="T10" fmla="*/ 2147483647 w 34"/>
              <a:gd name="T11" fmla="*/ 2147483647 h 38"/>
              <a:gd name="T12" fmla="*/ 2147483647 w 34"/>
              <a:gd name="T13" fmla="*/ 2147483647 h 38"/>
              <a:gd name="T14" fmla="*/ 2147483647 w 34"/>
              <a:gd name="T15" fmla="*/ 2147483647 h 38"/>
              <a:gd name="T16" fmla="*/ 2147483647 w 34"/>
              <a:gd name="T17" fmla="*/ 2147483647 h 38"/>
              <a:gd name="T18" fmla="*/ 2147483647 w 34"/>
              <a:gd name="T19" fmla="*/ 2147483647 h 38"/>
              <a:gd name="T20" fmla="*/ 2147483647 w 34"/>
              <a:gd name="T21" fmla="*/ 2147483647 h 38"/>
              <a:gd name="T22" fmla="*/ 2147483647 w 34"/>
              <a:gd name="T23" fmla="*/ 2147483647 h 38"/>
              <a:gd name="T24" fmla="*/ 2147483647 w 34"/>
              <a:gd name="T25" fmla="*/ 2147483647 h 38"/>
              <a:gd name="T26" fmla="*/ 2147483647 w 34"/>
              <a:gd name="T27" fmla="*/ 2147483647 h 38"/>
              <a:gd name="T28" fmla="*/ 2147483647 w 34"/>
              <a:gd name="T29" fmla="*/ 2147483647 h 38"/>
              <a:gd name="T30" fmla="*/ 2147483647 w 34"/>
              <a:gd name="T31" fmla="*/ 2147483647 h 38"/>
              <a:gd name="T32" fmla="*/ 2147483647 w 34"/>
              <a:gd name="T33" fmla="*/ 2147483647 h 38"/>
              <a:gd name="T34" fmla="*/ 2147483647 w 34"/>
              <a:gd name="T35" fmla="*/ 2147483647 h 38"/>
              <a:gd name="T36" fmla="*/ 2147483647 w 34"/>
              <a:gd name="T37" fmla="*/ 2147483647 h 38"/>
              <a:gd name="T38" fmla="*/ 2147483647 w 34"/>
              <a:gd name="T39" fmla="*/ 2147483647 h 38"/>
              <a:gd name="T40" fmla="*/ 2147483647 w 34"/>
              <a:gd name="T41" fmla="*/ 0 h 38"/>
              <a:gd name="T42" fmla="*/ 2147483647 w 34"/>
              <a:gd name="T43" fmla="*/ 0 h 38"/>
              <a:gd name="T44" fmla="*/ 0 w 34"/>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
              <a:gd name="T70" fmla="*/ 0 h 38"/>
              <a:gd name="T71" fmla="*/ 34 w 34"/>
              <a:gd name="T72" fmla="*/ 38 h 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18" name="Freeform 85">
            <a:extLst>
              <a:ext uri="{FF2B5EF4-FFF2-40B4-BE49-F238E27FC236}">
                <a16:creationId xmlns:a16="http://schemas.microsoft.com/office/drawing/2014/main" id="{2A91FA0B-6360-4E39-8A5A-9F3EA00F63D3}"/>
              </a:ext>
            </a:extLst>
          </p:cNvPr>
          <p:cNvSpPr>
            <a:spLocks/>
          </p:cNvSpPr>
          <p:nvPr>
            <p:custDataLst>
              <p:tags r:id="rId65"/>
            </p:custDataLst>
          </p:nvPr>
        </p:nvSpPr>
        <p:spPr bwMode="auto">
          <a:xfrm>
            <a:off x="7670800" y="3706813"/>
            <a:ext cx="25400" cy="55562"/>
          </a:xfrm>
          <a:custGeom>
            <a:avLst/>
            <a:gdLst>
              <a:gd name="T0" fmla="*/ 2147483647 w 53"/>
              <a:gd name="T1" fmla="*/ 2147483647 h 23"/>
              <a:gd name="T2" fmla="*/ 2147483647 w 53"/>
              <a:gd name="T3" fmla="*/ 2147483647 h 23"/>
              <a:gd name="T4" fmla="*/ 2147483647 w 53"/>
              <a:gd name="T5" fmla="*/ 2147483647 h 23"/>
              <a:gd name="T6" fmla="*/ 2147483647 w 53"/>
              <a:gd name="T7" fmla="*/ 2147483647 h 23"/>
              <a:gd name="T8" fmla="*/ 2147483647 w 53"/>
              <a:gd name="T9" fmla="*/ 0 h 23"/>
              <a:gd name="T10" fmla="*/ 2147483647 w 53"/>
              <a:gd name="T11" fmla="*/ 0 h 23"/>
              <a:gd name="T12" fmla="*/ 2147483647 w 53"/>
              <a:gd name="T13" fmla="*/ 2147483647 h 23"/>
              <a:gd name="T14" fmla="*/ 2147483647 w 53"/>
              <a:gd name="T15" fmla="*/ 2147483647 h 23"/>
              <a:gd name="T16" fmla="*/ 2147483647 w 53"/>
              <a:gd name="T17" fmla="*/ 2147483647 h 23"/>
              <a:gd name="T18" fmla="*/ 0 w 53"/>
              <a:gd name="T19" fmla="*/ 2147483647 h 23"/>
              <a:gd name="T20" fmla="*/ 2147483647 w 53"/>
              <a:gd name="T21" fmla="*/ 2147483647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23"/>
              <a:gd name="T35" fmla="*/ 53 w 53"/>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19" name="Freeform 86">
            <a:extLst>
              <a:ext uri="{FF2B5EF4-FFF2-40B4-BE49-F238E27FC236}">
                <a16:creationId xmlns:a16="http://schemas.microsoft.com/office/drawing/2014/main" id="{B3D6FE7F-4422-44AA-BCDA-4A464C9D6532}"/>
              </a:ext>
            </a:extLst>
          </p:cNvPr>
          <p:cNvSpPr>
            <a:spLocks/>
          </p:cNvSpPr>
          <p:nvPr>
            <p:custDataLst>
              <p:tags r:id="rId66"/>
            </p:custDataLst>
          </p:nvPr>
        </p:nvSpPr>
        <p:spPr bwMode="auto">
          <a:xfrm>
            <a:off x="7613650" y="3681413"/>
            <a:ext cx="11113" cy="57150"/>
          </a:xfrm>
          <a:custGeom>
            <a:avLst/>
            <a:gdLst>
              <a:gd name="T0" fmla="*/ 0 w 26"/>
              <a:gd name="T1" fmla="*/ 0 h 12"/>
              <a:gd name="T2" fmla="*/ 2147483647 w 26"/>
              <a:gd name="T3" fmla="*/ 2147483647 h 12"/>
              <a:gd name="T4" fmla="*/ 2147483647 w 26"/>
              <a:gd name="T5" fmla="*/ 2147483647 h 12"/>
              <a:gd name="T6" fmla="*/ 2147483647 w 26"/>
              <a:gd name="T7" fmla="*/ 2147483647 h 12"/>
              <a:gd name="T8" fmla="*/ 2147483647 w 26"/>
              <a:gd name="T9" fmla="*/ 2147483647 h 12"/>
              <a:gd name="T10" fmla="*/ 2147483647 w 26"/>
              <a:gd name="T11" fmla="*/ 2147483647 h 12"/>
              <a:gd name="T12" fmla="*/ 2147483647 w 26"/>
              <a:gd name="T13" fmla="*/ 2147483647 h 12"/>
              <a:gd name="T14" fmla="*/ 2147483647 w 26"/>
              <a:gd name="T15" fmla="*/ 2147483647 h 12"/>
              <a:gd name="T16" fmla="*/ 2147483647 w 26"/>
              <a:gd name="T17" fmla="*/ 2147483647 h 12"/>
              <a:gd name="T18" fmla="*/ 2147483647 w 26"/>
              <a:gd name="T19" fmla="*/ 2147483647 h 12"/>
              <a:gd name="T20" fmla="*/ 0 w 2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12"/>
              <a:gd name="T35" fmla="*/ 26 w 2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20" name="Freeform 87">
            <a:extLst>
              <a:ext uri="{FF2B5EF4-FFF2-40B4-BE49-F238E27FC236}">
                <a16:creationId xmlns:a16="http://schemas.microsoft.com/office/drawing/2014/main" id="{ADAC55F1-DA2D-4D3B-8C4F-38B31FC8FEAE}"/>
              </a:ext>
            </a:extLst>
          </p:cNvPr>
          <p:cNvSpPr>
            <a:spLocks/>
          </p:cNvSpPr>
          <p:nvPr>
            <p:custDataLst>
              <p:tags r:id="rId67"/>
            </p:custDataLst>
          </p:nvPr>
        </p:nvSpPr>
        <p:spPr bwMode="auto">
          <a:xfrm>
            <a:off x="7813675" y="4013200"/>
            <a:ext cx="31750" cy="57150"/>
          </a:xfrm>
          <a:custGeom>
            <a:avLst/>
            <a:gdLst>
              <a:gd name="T0" fmla="*/ 0 w 73"/>
              <a:gd name="T1" fmla="*/ 0 h 57150"/>
              <a:gd name="T2" fmla="*/ 2147483647 w 73"/>
              <a:gd name="T3" fmla="*/ 0 h 57150"/>
              <a:gd name="T4" fmla="*/ 2147483647 w 73"/>
              <a:gd name="T5" fmla="*/ 0 h 57150"/>
              <a:gd name="T6" fmla="*/ 2147483647 w 73"/>
              <a:gd name="T7" fmla="*/ 0 h 57150"/>
              <a:gd name="T8" fmla="*/ 2147483647 w 73"/>
              <a:gd name="T9" fmla="*/ 0 h 57150"/>
              <a:gd name="T10" fmla="*/ 0 60000 65536"/>
              <a:gd name="T11" fmla="*/ 0 60000 65536"/>
              <a:gd name="T12" fmla="*/ 0 60000 65536"/>
              <a:gd name="T13" fmla="*/ 0 60000 65536"/>
              <a:gd name="T14" fmla="*/ 0 60000 65536"/>
              <a:gd name="T15" fmla="*/ 0 w 73"/>
              <a:gd name="T16" fmla="*/ 0 h 57150"/>
              <a:gd name="T17" fmla="*/ 73 w 73"/>
              <a:gd name="T18" fmla="*/ 57150 h 57150"/>
            </a:gdLst>
            <a:ahLst/>
            <a:cxnLst>
              <a:cxn ang="T10">
                <a:pos x="T0" y="T1"/>
              </a:cxn>
              <a:cxn ang="T11">
                <a:pos x="T2" y="T3"/>
              </a:cxn>
              <a:cxn ang="T12">
                <a:pos x="T4" y="T5"/>
              </a:cxn>
              <a:cxn ang="T13">
                <a:pos x="T6" y="T7"/>
              </a:cxn>
              <a:cxn ang="T14">
                <a:pos x="T8" y="T9"/>
              </a:cxn>
            </a:cxnLst>
            <a:rect l="T15" t="T16" r="T17" b="T18"/>
            <a:pathLst>
              <a:path w="73" h="57150">
                <a:moveTo>
                  <a:pt x="0" y="0"/>
                </a:moveTo>
                <a:lnTo>
                  <a:pt x="20" y="0"/>
                </a:lnTo>
                <a:lnTo>
                  <a:pt x="37" y="0"/>
                </a:lnTo>
                <a:lnTo>
                  <a:pt x="55" y="0"/>
                </a:lnTo>
                <a:lnTo>
                  <a:pt x="73"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21" name="Freeform 88">
            <a:extLst>
              <a:ext uri="{FF2B5EF4-FFF2-40B4-BE49-F238E27FC236}">
                <a16:creationId xmlns:a16="http://schemas.microsoft.com/office/drawing/2014/main" id="{1CAEE3E7-2BE7-475D-8B09-D67B3E595594}"/>
              </a:ext>
            </a:extLst>
          </p:cNvPr>
          <p:cNvSpPr>
            <a:spLocks/>
          </p:cNvSpPr>
          <p:nvPr>
            <p:custDataLst>
              <p:tags r:id="rId68"/>
            </p:custDataLst>
          </p:nvPr>
        </p:nvSpPr>
        <p:spPr bwMode="auto">
          <a:xfrm>
            <a:off x="7769225" y="4002088"/>
            <a:ext cx="22225" cy="57150"/>
          </a:xfrm>
          <a:custGeom>
            <a:avLst/>
            <a:gdLst>
              <a:gd name="T0" fmla="*/ 0 w 53"/>
              <a:gd name="T1" fmla="*/ 0 h 3"/>
              <a:gd name="T2" fmla="*/ 2147483647 w 53"/>
              <a:gd name="T3" fmla="*/ 0 h 3"/>
              <a:gd name="T4" fmla="*/ 2147483647 w 53"/>
              <a:gd name="T5" fmla="*/ 2147483647 h 3"/>
              <a:gd name="T6" fmla="*/ 2147483647 w 53"/>
              <a:gd name="T7" fmla="*/ 2147483647 h 3"/>
              <a:gd name="T8" fmla="*/ 2147483647 w 53"/>
              <a:gd name="T9" fmla="*/ 2147483647 h 3"/>
              <a:gd name="T10" fmla="*/ 2147483647 w 53"/>
              <a:gd name="T11" fmla="*/ 2147483647 h 3"/>
              <a:gd name="T12" fmla="*/ 2147483647 w 53"/>
              <a:gd name="T13" fmla="*/ 0 h 3"/>
              <a:gd name="T14" fmla="*/ 0 60000 65536"/>
              <a:gd name="T15" fmla="*/ 0 60000 65536"/>
              <a:gd name="T16" fmla="*/ 0 60000 65536"/>
              <a:gd name="T17" fmla="*/ 0 60000 65536"/>
              <a:gd name="T18" fmla="*/ 0 60000 65536"/>
              <a:gd name="T19" fmla="*/ 0 60000 65536"/>
              <a:gd name="T20" fmla="*/ 0 60000 65536"/>
              <a:gd name="T21" fmla="*/ 0 w 53"/>
              <a:gd name="T22" fmla="*/ 0 h 3"/>
              <a:gd name="T23" fmla="*/ 53 w 5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3">
                <a:moveTo>
                  <a:pt x="0" y="0"/>
                </a:moveTo>
                <a:lnTo>
                  <a:pt x="14" y="0"/>
                </a:lnTo>
                <a:lnTo>
                  <a:pt x="27" y="3"/>
                </a:lnTo>
                <a:lnTo>
                  <a:pt x="32" y="3"/>
                </a:lnTo>
                <a:lnTo>
                  <a:pt x="39" y="3"/>
                </a:lnTo>
                <a:lnTo>
                  <a:pt x="45" y="1"/>
                </a:lnTo>
                <a:lnTo>
                  <a:pt x="53"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22" name="Line 89">
            <a:extLst>
              <a:ext uri="{FF2B5EF4-FFF2-40B4-BE49-F238E27FC236}">
                <a16:creationId xmlns:a16="http://schemas.microsoft.com/office/drawing/2014/main" id="{189ADFDA-6046-4757-A256-E31FB1FC9B3C}"/>
              </a:ext>
            </a:extLst>
          </p:cNvPr>
          <p:cNvSpPr>
            <a:spLocks noChangeShapeType="1"/>
          </p:cNvSpPr>
          <p:nvPr>
            <p:custDataLst>
              <p:tags r:id="rId69"/>
            </p:custDataLst>
          </p:nvPr>
        </p:nvSpPr>
        <p:spPr bwMode="auto">
          <a:xfrm>
            <a:off x="7802563" y="3987800"/>
            <a:ext cx="20637" cy="63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623" name="Freeform 90">
            <a:extLst>
              <a:ext uri="{FF2B5EF4-FFF2-40B4-BE49-F238E27FC236}">
                <a16:creationId xmlns:a16="http://schemas.microsoft.com/office/drawing/2014/main" id="{ED91FA8B-32D4-45E4-8908-BCB71ACAF401}"/>
              </a:ext>
            </a:extLst>
          </p:cNvPr>
          <p:cNvSpPr>
            <a:spLocks/>
          </p:cNvSpPr>
          <p:nvPr>
            <p:custDataLst>
              <p:tags r:id="rId70"/>
            </p:custDataLst>
          </p:nvPr>
        </p:nvSpPr>
        <p:spPr bwMode="auto">
          <a:xfrm>
            <a:off x="7823200" y="3994150"/>
            <a:ext cx="1588" cy="57150"/>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 name="T9" fmla="*/ 0 w 1588"/>
              <a:gd name="T10" fmla="*/ 0 h 13"/>
              <a:gd name="T11" fmla="*/ 1588 w 1588"/>
              <a:gd name="T12" fmla="*/ 13 h 13"/>
            </a:gdLst>
            <a:ahLst/>
            <a:cxnLst>
              <a:cxn ang="T6">
                <a:pos x="T0" y="T1"/>
              </a:cxn>
              <a:cxn ang="T7">
                <a:pos x="T2" y="T3"/>
              </a:cxn>
              <a:cxn ang="T8">
                <a:pos x="T4" y="T5"/>
              </a:cxn>
            </a:cxnLst>
            <a:rect l="T9" t="T10" r="T11" b="T12"/>
            <a:pathLst>
              <a:path w="1588" h="13">
                <a:moveTo>
                  <a:pt x="0" y="0"/>
                </a:moveTo>
                <a:lnTo>
                  <a:pt x="0" y="6"/>
                </a:lnTo>
                <a:lnTo>
                  <a:pt x="0" y="13"/>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24" name="Freeform 91">
            <a:extLst>
              <a:ext uri="{FF2B5EF4-FFF2-40B4-BE49-F238E27FC236}">
                <a16:creationId xmlns:a16="http://schemas.microsoft.com/office/drawing/2014/main" id="{C74149F7-7AB3-42C4-B11D-8A1FAC7EA851}"/>
              </a:ext>
            </a:extLst>
          </p:cNvPr>
          <p:cNvSpPr>
            <a:spLocks/>
          </p:cNvSpPr>
          <p:nvPr>
            <p:custDataLst>
              <p:tags r:id="rId71"/>
            </p:custDataLst>
          </p:nvPr>
        </p:nvSpPr>
        <p:spPr bwMode="auto">
          <a:xfrm>
            <a:off x="7777163" y="3987800"/>
            <a:ext cx="14287" cy="58738"/>
          </a:xfrm>
          <a:custGeom>
            <a:avLst/>
            <a:gdLst>
              <a:gd name="T0" fmla="*/ 0 w 26"/>
              <a:gd name="T1" fmla="*/ 0 h 58738"/>
              <a:gd name="T2" fmla="*/ 2147483647 w 26"/>
              <a:gd name="T3" fmla="*/ 0 h 58738"/>
              <a:gd name="T4" fmla="*/ 2147483647 w 26"/>
              <a:gd name="T5" fmla="*/ 0 h 58738"/>
              <a:gd name="T6" fmla="*/ 0 60000 65536"/>
              <a:gd name="T7" fmla="*/ 0 60000 65536"/>
              <a:gd name="T8" fmla="*/ 0 60000 65536"/>
              <a:gd name="T9" fmla="*/ 0 w 26"/>
              <a:gd name="T10" fmla="*/ 0 h 58738"/>
              <a:gd name="T11" fmla="*/ 26 w 26"/>
              <a:gd name="T12" fmla="*/ 58738 h 58738"/>
            </a:gdLst>
            <a:ahLst/>
            <a:cxnLst>
              <a:cxn ang="T6">
                <a:pos x="T0" y="T1"/>
              </a:cxn>
              <a:cxn ang="T7">
                <a:pos x="T2" y="T3"/>
              </a:cxn>
              <a:cxn ang="T8">
                <a:pos x="T4" y="T5"/>
              </a:cxn>
            </a:cxnLst>
            <a:rect l="T9" t="T10" r="T11" b="T12"/>
            <a:pathLst>
              <a:path w="26" h="58738">
                <a:moveTo>
                  <a:pt x="0" y="0"/>
                </a:moveTo>
                <a:lnTo>
                  <a:pt x="15" y="0"/>
                </a:lnTo>
                <a:lnTo>
                  <a:pt x="26"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25" name="Freeform 92">
            <a:extLst>
              <a:ext uri="{FF2B5EF4-FFF2-40B4-BE49-F238E27FC236}">
                <a16:creationId xmlns:a16="http://schemas.microsoft.com/office/drawing/2014/main" id="{4E060698-0356-4CE6-8584-135F2FA0D99C}"/>
              </a:ext>
            </a:extLst>
          </p:cNvPr>
          <p:cNvSpPr>
            <a:spLocks/>
          </p:cNvSpPr>
          <p:nvPr>
            <p:custDataLst>
              <p:tags r:id="rId72"/>
            </p:custDataLst>
          </p:nvPr>
        </p:nvSpPr>
        <p:spPr bwMode="auto">
          <a:xfrm>
            <a:off x="7770813" y="3968750"/>
            <a:ext cx="6350" cy="60325"/>
          </a:xfrm>
          <a:custGeom>
            <a:avLst/>
            <a:gdLst>
              <a:gd name="T0" fmla="*/ 2147483647 w 20"/>
              <a:gd name="T1" fmla="*/ 0 h 25"/>
              <a:gd name="T2" fmla="*/ 0 w 20"/>
              <a:gd name="T3" fmla="*/ 2147483647 h 25"/>
              <a:gd name="T4" fmla="*/ 2147483647 w 20"/>
              <a:gd name="T5" fmla="*/ 2147483647 h 25"/>
              <a:gd name="T6" fmla="*/ 2147483647 w 20"/>
              <a:gd name="T7" fmla="*/ 2147483647 h 25"/>
              <a:gd name="T8" fmla="*/ 2147483647 w 20"/>
              <a:gd name="T9" fmla="*/ 2147483647 h 25"/>
              <a:gd name="T10" fmla="*/ 2147483647 w 20"/>
              <a:gd name="T11" fmla="*/ 2147483647 h 25"/>
              <a:gd name="T12" fmla="*/ 2147483647 w 20"/>
              <a:gd name="T13" fmla="*/ 0 h 25"/>
              <a:gd name="T14" fmla="*/ 0 60000 65536"/>
              <a:gd name="T15" fmla="*/ 0 60000 65536"/>
              <a:gd name="T16" fmla="*/ 0 60000 65536"/>
              <a:gd name="T17" fmla="*/ 0 60000 65536"/>
              <a:gd name="T18" fmla="*/ 0 60000 65536"/>
              <a:gd name="T19" fmla="*/ 0 60000 65536"/>
              <a:gd name="T20" fmla="*/ 0 60000 65536"/>
              <a:gd name="T21" fmla="*/ 0 w 20"/>
              <a:gd name="T22" fmla="*/ 0 h 25"/>
              <a:gd name="T23" fmla="*/ 20 w 2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5">
                <a:moveTo>
                  <a:pt x="20" y="0"/>
                </a:moveTo>
                <a:lnTo>
                  <a:pt x="0" y="13"/>
                </a:lnTo>
                <a:lnTo>
                  <a:pt x="4" y="18"/>
                </a:lnTo>
                <a:lnTo>
                  <a:pt x="10" y="21"/>
                </a:lnTo>
                <a:lnTo>
                  <a:pt x="14" y="24"/>
                </a:lnTo>
                <a:lnTo>
                  <a:pt x="20" y="25"/>
                </a:lnTo>
                <a:lnTo>
                  <a:pt x="2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26" name="Freeform 93">
            <a:extLst>
              <a:ext uri="{FF2B5EF4-FFF2-40B4-BE49-F238E27FC236}">
                <a16:creationId xmlns:a16="http://schemas.microsoft.com/office/drawing/2014/main" id="{3F68EC25-02EF-44A4-804C-735CED40CCD9}"/>
              </a:ext>
            </a:extLst>
          </p:cNvPr>
          <p:cNvSpPr>
            <a:spLocks/>
          </p:cNvSpPr>
          <p:nvPr>
            <p:custDataLst>
              <p:tags r:id="rId73"/>
            </p:custDataLst>
          </p:nvPr>
        </p:nvSpPr>
        <p:spPr bwMode="auto">
          <a:xfrm>
            <a:off x="7851775" y="3695700"/>
            <a:ext cx="1588" cy="57150"/>
          </a:xfrm>
          <a:custGeom>
            <a:avLst/>
            <a:gdLst>
              <a:gd name="T0" fmla="*/ 0 w 6"/>
              <a:gd name="T1" fmla="*/ 2147483647 h 24"/>
              <a:gd name="T2" fmla="*/ 0 w 6"/>
              <a:gd name="T3" fmla="*/ 0 h 24"/>
              <a:gd name="T4" fmla="*/ 2147483647 w 6"/>
              <a:gd name="T5" fmla="*/ 2147483647 h 24"/>
              <a:gd name="T6" fmla="*/ 0 w 6"/>
              <a:gd name="T7" fmla="*/ 2147483647 h 24"/>
              <a:gd name="T8" fmla="*/ 0 60000 65536"/>
              <a:gd name="T9" fmla="*/ 0 60000 65536"/>
              <a:gd name="T10" fmla="*/ 0 60000 65536"/>
              <a:gd name="T11" fmla="*/ 0 60000 65536"/>
              <a:gd name="T12" fmla="*/ 0 w 6"/>
              <a:gd name="T13" fmla="*/ 0 h 24"/>
              <a:gd name="T14" fmla="*/ 6 w 6"/>
              <a:gd name="T15" fmla="*/ 24 h 24"/>
            </a:gdLst>
            <a:ahLst/>
            <a:cxnLst>
              <a:cxn ang="T8">
                <a:pos x="T0" y="T1"/>
              </a:cxn>
              <a:cxn ang="T9">
                <a:pos x="T2" y="T3"/>
              </a:cxn>
              <a:cxn ang="T10">
                <a:pos x="T4" y="T5"/>
              </a:cxn>
              <a:cxn ang="T11">
                <a:pos x="T6" y="T7"/>
              </a:cxn>
            </a:cxnLst>
            <a:rect l="T12" t="T13" r="T14" b="T15"/>
            <a:pathLst>
              <a:path w="6" h="24">
                <a:moveTo>
                  <a:pt x="0" y="24"/>
                </a:moveTo>
                <a:lnTo>
                  <a:pt x="0" y="0"/>
                </a:lnTo>
                <a:lnTo>
                  <a:pt x="6" y="12"/>
                </a:lnTo>
                <a:lnTo>
                  <a:pt x="0" y="24"/>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23627" name="Group 94">
            <a:extLst>
              <a:ext uri="{FF2B5EF4-FFF2-40B4-BE49-F238E27FC236}">
                <a16:creationId xmlns:a16="http://schemas.microsoft.com/office/drawing/2014/main" id="{76AE87C7-A533-4FF8-851D-B3EC13CB1546}"/>
              </a:ext>
            </a:extLst>
          </p:cNvPr>
          <p:cNvGrpSpPr>
            <a:grpSpLocks/>
          </p:cNvGrpSpPr>
          <p:nvPr>
            <p:custDataLst>
              <p:tags r:id="rId74"/>
            </p:custDataLst>
          </p:nvPr>
        </p:nvGrpSpPr>
        <p:grpSpPr bwMode="auto">
          <a:xfrm>
            <a:off x="7726363" y="3367088"/>
            <a:ext cx="163512" cy="114300"/>
            <a:chOff x="5379" y="2466"/>
            <a:chExt cx="122" cy="71"/>
          </a:xfrm>
        </p:grpSpPr>
        <p:sp>
          <p:nvSpPr>
            <p:cNvPr id="24009" name="Freeform 95">
              <a:extLst>
                <a:ext uri="{FF2B5EF4-FFF2-40B4-BE49-F238E27FC236}">
                  <a16:creationId xmlns:a16="http://schemas.microsoft.com/office/drawing/2014/main" id="{6DDB464F-EA5D-4B05-998D-C05CFD786AB4}"/>
                </a:ext>
              </a:extLst>
            </p:cNvPr>
            <p:cNvSpPr>
              <a:spLocks/>
            </p:cNvSpPr>
            <p:nvPr/>
          </p:nvSpPr>
          <p:spPr bwMode="auto">
            <a:xfrm>
              <a:off x="5428" y="2492"/>
              <a:ext cx="6" cy="9"/>
            </a:xfrm>
            <a:custGeom>
              <a:avLst/>
              <a:gdLst>
                <a:gd name="T0" fmla="*/ 0 w 19"/>
                <a:gd name="T1" fmla="*/ 0 h 25"/>
                <a:gd name="T2" fmla="*/ 0 w 19"/>
                <a:gd name="T3" fmla="*/ 0 h 25"/>
                <a:gd name="T4" fmla="*/ 0 w 19"/>
                <a:gd name="T5" fmla="*/ 0 h 25"/>
                <a:gd name="T6" fmla="*/ 0 w 19"/>
                <a:gd name="T7" fmla="*/ 0 h 25"/>
                <a:gd name="T8" fmla="*/ 0 w 19"/>
                <a:gd name="T9" fmla="*/ 0 h 25"/>
                <a:gd name="T10" fmla="*/ 0 w 19"/>
                <a:gd name="T11" fmla="*/ 0 h 25"/>
                <a:gd name="T12" fmla="*/ 0 w 19"/>
                <a:gd name="T13" fmla="*/ 0 h 25"/>
                <a:gd name="T14" fmla="*/ 0 w 19"/>
                <a:gd name="T15" fmla="*/ 0 h 25"/>
                <a:gd name="T16" fmla="*/ 0 w 19"/>
                <a:gd name="T17" fmla="*/ 0 h 25"/>
                <a:gd name="T18" fmla="*/ 0 w 19"/>
                <a:gd name="T19" fmla="*/ 0 h 25"/>
                <a:gd name="T20" fmla="*/ 0 w 19"/>
                <a:gd name="T21" fmla="*/ 0 h 25"/>
                <a:gd name="T22" fmla="*/ 0 w 19"/>
                <a:gd name="T23" fmla="*/ 0 h 25"/>
                <a:gd name="T24" fmla="*/ 0 w 19"/>
                <a:gd name="T25" fmla="*/ 0 h 25"/>
                <a:gd name="T26" fmla="*/ 0 w 19"/>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25"/>
                <a:gd name="T44" fmla="*/ 19 w 19"/>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010" name="Freeform 96">
              <a:extLst>
                <a:ext uri="{FF2B5EF4-FFF2-40B4-BE49-F238E27FC236}">
                  <a16:creationId xmlns:a16="http://schemas.microsoft.com/office/drawing/2014/main" id="{92A36E42-4656-49E1-BFDF-5B51EB442F85}"/>
                </a:ext>
              </a:extLst>
            </p:cNvPr>
            <p:cNvSpPr>
              <a:spLocks/>
            </p:cNvSpPr>
            <p:nvPr/>
          </p:nvSpPr>
          <p:spPr bwMode="auto">
            <a:xfrm>
              <a:off x="5379" y="2505"/>
              <a:ext cx="7" cy="6"/>
            </a:xfrm>
            <a:custGeom>
              <a:avLst/>
              <a:gdLst>
                <a:gd name="T0" fmla="*/ 0 w 26"/>
                <a:gd name="T1" fmla="*/ 0 h 18"/>
                <a:gd name="T2" fmla="*/ 0 w 26"/>
                <a:gd name="T3" fmla="*/ 0 h 18"/>
                <a:gd name="T4" fmla="*/ 0 w 26"/>
                <a:gd name="T5" fmla="*/ 0 h 18"/>
                <a:gd name="T6" fmla="*/ 0 w 26"/>
                <a:gd name="T7" fmla="*/ 0 h 18"/>
                <a:gd name="T8" fmla="*/ 0 w 26"/>
                <a:gd name="T9" fmla="*/ 0 h 18"/>
                <a:gd name="T10" fmla="*/ 0 w 26"/>
                <a:gd name="T11" fmla="*/ 0 h 18"/>
                <a:gd name="T12" fmla="*/ 0 w 26"/>
                <a:gd name="T13" fmla="*/ 0 h 18"/>
                <a:gd name="T14" fmla="*/ 0 w 26"/>
                <a:gd name="T15" fmla="*/ 0 h 18"/>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8"/>
                <a:gd name="T26" fmla="*/ 26 w 26"/>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011" name="Freeform 97">
              <a:extLst>
                <a:ext uri="{FF2B5EF4-FFF2-40B4-BE49-F238E27FC236}">
                  <a16:creationId xmlns:a16="http://schemas.microsoft.com/office/drawing/2014/main" id="{FA7183D3-FC56-476D-9042-BA9A47739F78}"/>
                </a:ext>
              </a:extLst>
            </p:cNvPr>
            <p:cNvSpPr>
              <a:spLocks/>
            </p:cNvSpPr>
            <p:nvPr/>
          </p:nvSpPr>
          <p:spPr bwMode="auto">
            <a:xfrm>
              <a:off x="5392" y="2466"/>
              <a:ext cx="5" cy="6"/>
            </a:xfrm>
            <a:custGeom>
              <a:avLst/>
              <a:gdLst>
                <a:gd name="T0" fmla="*/ 0 w 13"/>
                <a:gd name="T1" fmla="*/ 0 h 18"/>
                <a:gd name="T2" fmla="*/ 0 w 13"/>
                <a:gd name="T3" fmla="*/ 0 h 18"/>
                <a:gd name="T4" fmla="*/ 0 w 13"/>
                <a:gd name="T5" fmla="*/ 0 h 18"/>
                <a:gd name="T6" fmla="*/ 0 60000 65536"/>
                <a:gd name="T7" fmla="*/ 0 60000 65536"/>
                <a:gd name="T8" fmla="*/ 0 60000 65536"/>
                <a:gd name="T9" fmla="*/ 0 w 13"/>
                <a:gd name="T10" fmla="*/ 0 h 18"/>
                <a:gd name="T11" fmla="*/ 13 w 13"/>
                <a:gd name="T12" fmla="*/ 18 h 18"/>
              </a:gdLst>
              <a:ahLst/>
              <a:cxnLst>
                <a:cxn ang="T6">
                  <a:pos x="T0" y="T1"/>
                </a:cxn>
                <a:cxn ang="T7">
                  <a:pos x="T2" y="T3"/>
                </a:cxn>
                <a:cxn ang="T8">
                  <a:pos x="T4" y="T5"/>
                </a:cxn>
              </a:cxnLst>
              <a:rect l="T9" t="T10" r="T11" b="T12"/>
              <a:pathLst>
                <a:path w="13" h="18">
                  <a:moveTo>
                    <a:pt x="0" y="18"/>
                  </a:moveTo>
                  <a:lnTo>
                    <a:pt x="13" y="0"/>
                  </a:lnTo>
                  <a:lnTo>
                    <a:pt x="0" y="18"/>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012" name="Freeform 98">
              <a:extLst>
                <a:ext uri="{FF2B5EF4-FFF2-40B4-BE49-F238E27FC236}">
                  <a16:creationId xmlns:a16="http://schemas.microsoft.com/office/drawing/2014/main" id="{44253534-C077-4872-9131-EE21EC312024}"/>
                </a:ext>
              </a:extLst>
            </p:cNvPr>
            <p:cNvSpPr>
              <a:spLocks/>
            </p:cNvSpPr>
            <p:nvPr/>
          </p:nvSpPr>
          <p:spPr bwMode="auto">
            <a:xfrm>
              <a:off x="5426" y="2468"/>
              <a:ext cx="8" cy="8"/>
            </a:xfrm>
            <a:custGeom>
              <a:avLst/>
              <a:gdLst>
                <a:gd name="T0" fmla="*/ 0 w 26"/>
                <a:gd name="T1" fmla="*/ 0 h 24"/>
                <a:gd name="T2" fmla="*/ 0 w 26"/>
                <a:gd name="T3" fmla="*/ 0 h 24"/>
                <a:gd name="T4" fmla="*/ 0 w 26"/>
                <a:gd name="T5" fmla="*/ 0 h 24"/>
                <a:gd name="T6" fmla="*/ 0 w 26"/>
                <a:gd name="T7" fmla="*/ 0 h 24"/>
                <a:gd name="T8" fmla="*/ 0 w 26"/>
                <a:gd name="T9" fmla="*/ 0 h 24"/>
                <a:gd name="T10" fmla="*/ 0 w 26"/>
                <a:gd name="T11" fmla="*/ 0 h 24"/>
                <a:gd name="T12" fmla="*/ 0 w 26"/>
                <a:gd name="T13" fmla="*/ 0 h 24"/>
                <a:gd name="T14" fmla="*/ 0 w 26"/>
                <a:gd name="T15" fmla="*/ 0 h 24"/>
                <a:gd name="T16" fmla="*/ 0 w 26"/>
                <a:gd name="T17" fmla="*/ 0 h 24"/>
                <a:gd name="T18" fmla="*/ 0 w 26"/>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4"/>
                <a:gd name="T32" fmla="*/ 26 w 26"/>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013" name="Freeform 99">
              <a:extLst>
                <a:ext uri="{FF2B5EF4-FFF2-40B4-BE49-F238E27FC236}">
                  <a16:creationId xmlns:a16="http://schemas.microsoft.com/office/drawing/2014/main" id="{B7E746D5-25B4-45D6-AB8B-08A5F18E4134}"/>
                </a:ext>
              </a:extLst>
            </p:cNvPr>
            <p:cNvSpPr>
              <a:spLocks/>
            </p:cNvSpPr>
            <p:nvPr/>
          </p:nvSpPr>
          <p:spPr bwMode="auto">
            <a:xfrm>
              <a:off x="5490" y="2490"/>
              <a:ext cx="11" cy="2"/>
            </a:xfrm>
            <a:custGeom>
              <a:avLst/>
              <a:gdLst>
                <a:gd name="T0" fmla="*/ 0 w 34"/>
                <a:gd name="T1" fmla="*/ 0 h 6"/>
                <a:gd name="T2" fmla="*/ 0 w 34"/>
                <a:gd name="T3" fmla="*/ 0 h 6"/>
                <a:gd name="T4" fmla="*/ 0 w 34"/>
                <a:gd name="T5" fmla="*/ 0 h 6"/>
                <a:gd name="T6" fmla="*/ 0 w 34"/>
                <a:gd name="T7" fmla="*/ 0 h 6"/>
                <a:gd name="T8" fmla="*/ 0 w 34"/>
                <a:gd name="T9" fmla="*/ 0 h 6"/>
                <a:gd name="T10" fmla="*/ 0 60000 65536"/>
                <a:gd name="T11" fmla="*/ 0 60000 65536"/>
                <a:gd name="T12" fmla="*/ 0 60000 65536"/>
                <a:gd name="T13" fmla="*/ 0 60000 65536"/>
                <a:gd name="T14" fmla="*/ 0 60000 65536"/>
                <a:gd name="T15" fmla="*/ 0 w 34"/>
                <a:gd name="T16" fmla="*/ 0 h 6"/>
                <a:gd name="T17" fmla="*/ 34 w 34"/>
                <a:gd name="T18" fmla="*/ 6 h 6"/>
              </a:gdLst>
              <a:ahLst/>
              <a:cxnLst>
                <a:cxn ang="T10">
                  <a:pos x="T0" y="T1"/>
                </a:cxn>
                <a:cxn ang="T11">
                  <a:pos x="T2" y="T3"/>
                </a:cxn>
                <a:cxn ang="T12">
                  <a:pos x="T4" y="T5"/>
                </a:cxn>
                <a:cxn ang="T13">
                  <a:pos x="T6" y="T7"/>
                </a:cxn>
                <a:cxn ang="T14">
                  <a:pos x="T8" y="T9"/>
                </a:cxn>
              </a:cxnLst>
              <a:rect l="T15" t="T16" r="T17" b="T18"/>
              <a:pathLst>
                <a:path w="34" h="6">
                  <a:moveTo>
                    <a:pt x="0" y="6"/>
                  </a:moveTo>
                  <a:lnTo>
                    <a:pt x="10" y="6"/>
                  </a:lnTo>
                  <a:lnTo>
                    <a:pt x="17" y="5"/>
                  </a:lnTo>
                  <a:lnTo>
                    <a:pt x="25" y="4"/>
                  </a:lnTo>
                  <a:lnTo>
                    <a:pt x="34"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014" name="Line 100">
              <a:extLst>
                <a:ext uri="{FF2B5EF4-FFF2-40B4-BE49-F238E27FC236}">
                  <a16:creationId xmlns:a16="http://schemas.microsoft.com/office/drawing/2014/main" id="{956A8E43-1C11-4007-A20A-61462932685B}"/>
                </a:ext>
              </a:extLst>
            </p:cNvPr>
            <p:cNvSpPr>
              <a:spLocks noChangeShapeType="1"/>
            </p:cNvSpPr>
            <p:nvPr/>
          </p:nvSpPr>
          <p:spPr bwMode="auto">
            <a:xfrm flipH="1">
              <a:off x="5495" y="2490"/>
              <a:ext cx="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015" name="Freeform 101">
              <a:extLst>
                <a:ext uri="{FF2B5EF4-FFF2-40B4-BE49-F238E27FC236}">
                  <a16:creationId xmlns:a16="http://schemas.microsoft.com/office/drawing/2014/main" id="{8415B86F-E1D2-4CC4-B124-956C1D40F34E}"/>
                </a:ext>
              </a:extLst>
            </p:cNvPr>
            <p:cNvSpPr>
              <a:spLocks/>
            </p:cNvSpPr>
            <p:nvPr/>
          </p:nvSpPr>
          <p:spPr bwMode="auto">
            <a:xfrm>
              <a:off x="5464" y="2530"/>
              <a:ext cx="1" cy="7"/>
            </a:xfrm>
            <a:custGeom>
              <a:avLst/>
              <a:gdLst>
                <a:gd name="T0" fmla="*/ 0 w 1"/>
                <a:gd name="T1" fmla="*/ 0 h 19"/>
                <a:gd name="T2" fmla="*/ 0 w 1"/>
                <a:gd name="T3" fmla="*/ 0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9"/>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016" name="Line 102">
              <a:extLst>
                <a:ext uri="{FF2B5EF4-FFF2-40B4-BE49-F238E27FC236}">
                  <a16:creationId xmlns:a16="http://schemas.microsoft.com/office/drawing/2014/main" id="{7078F90B-2D06-4390-8737-6C295C12A6E3}"/>
                </a:ext>
              </a:extLst>
            </p:cNvPr>
            <p:cNvSpPr>
              <a:spLocks noChangeShapeType="1"/>
            </p:cNvSpPr>
            <p:nvPr/>
          </p:nvSpPr>
          <p:spPr bwMode="auto">
            <a:xfrm>
              <a:off x="5464" y="2530"/>
              <a:ext cx="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017" name="Freeform 103">
              <a:extLst>
                <a:ext uri="{FF2B5EF4-FFF2-40B4-BE49-F238E27FC236}">
                  <a16:creationId xmlns:a16="http://schemas.microsoft.com/office/drawing/2014/main" id="{A52260CC-4068-4071-B15C-574E34427F51}"/>
                </a:ext>
              </a:extLst>
            </p:cNvPr>
            <p:cNvSpPr>
              <a:spLocks/>
            </p:cNvSpPr>
            <p:nvPr/>
          </p:nvSpPr>
          <p:spPr bwMode="auto">
            <a:xfrm>
              <a:off x="5466" y="2530"/>
              <a:ext cx="4" cy="2"/>
            </a:xfrm>
            <a:custGeom>
              <a:avLst/>
              <a:gdLst>
                <a:gd name="T0" fmla="*/ 0 w 14"/>
                <a:gd name="T1" fmla="*/ 0 h 6"/>
                <a:gd name="T2" fmla="*/ 0 w 14"/>
                <a:gd name="T3" fmla="*/ 0 h 6"/>
                <a:gd name="T4" fmla="*/ 0 w 14"/>
                <a:gd name="T5" fmla="*/ 0 h 6"/>
                <a:gd name="T6" fmla="*/ 0 60000 65536"/>
                <a:gd name="T7" fmla="*/ 0 60000 65536"/>
                <a:gd name="T8" fmla="*/ 0 60000 65536"/>
                <a:gd name="T9" fmla="*/ 0 w 14"/>
                <a:gd name="T10" fmla="*/ 0 h 6"/>
                <a:gd name="T11" fmla="*/ 14 w 14"/>
                <a:gd name="T12" fmla="*/ 6 h 6"/>
              </a:gdLst>
              <a:ahLst/>
              <a:cxnLst>
                <a:cxn ang="T6">
                  <a:pos x="T0" y="T1"/>
                </a:cxn>
                <a:cxn ang="T7">
                  <a:pos x="T2" y="T3"/>
                </a:cxn>
                <a:cxn ang="T8">
                  <a:pos x="T4" y="T5"/>
                </a:cxn>
              </a:cxnLst>
              <a:rect l="T9" t="T10" r="T11" b="T12"/>
              <a:pathLst>
                <a:path w="14" h="6">
                  <a:moveTo>
                    <a:pt x="14" y="0"/>
                  </a:moveTo>
                  <a:lnTo>
                    <a:pt x="7" y="3"/>
                  </a:lnTo>
                  <a:lnTo>
                    <a:pt x="0" y="6"/>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23628" name="Freeform 104">
            <a:extLst>
              <a:ext uri="{FF2B5EF4-FFF2-40B4-BE49-F238E27FC236}">
                <a16:creationId xmlns:a16="http://schemas.microsoft.com/office/drawing/2014/main" id="{3CDC4631-0B25-429B-9ACA-1FA2EB3C3D23}"/>
              </a:ext>
            </a:extLst>
          </p:cNvPr>
          <p:cNvSpPr>
            <a:spLocks/>
          </p:cNvSpPr>
          <p:nvPr>
            <p:custDataLst>
              <p:tags r:id="rId75"/>
            </p:custDataLst>
          </p:nvPr>
        </p:nvSpPr>
        <p:spPr bwMode="auto">
          <a:xfrm>
            <a:off x="6310313" y="3228975"/>
            <a:ext cx="6350" cy="57150"/>
          </a:xfrm>
          <a:custGeom>
            <a:avLst/>
            <a:gdLst>
              <a:gd name="T0" fmla="*/ 2147483647 w 26"/>
              <a:gd name="T1" fmla="*/ 2147483647 h 111"/>
              <a:gd name="T2" fmla="*/ 2147483647 w 26"/>
              <a:gd name="T3" fmla="*/ 2147483647 h 111"/>
              <a:gd name="T4" fmla="*/ 2147483647 w 26"/>
              <a:gd name="T5" fmla="*/ 2147483647 h 111"/>
              <a:gd name="T6" fmla="*/ 2147483647 w 26"/>
              <a:gd name="T7" fmla="*/ 2147483647 h 111"/>
              <a:gd name="T8" fmla="*/ 2147483647 w 26"/>
              <a:gd name="T9" fmla="*/ 2147483647 h 111"/>
              <a:gd name="T10" fmla="*/ 0 w 26"/>
              <a:gd name="T11" fmla="*/ 2147483647 h 111"/>
              <a:gd name="T12" fmla="*/ 0 w 26"/>
              <a:gd name="T13" fmla="*/ 2147483647 h 111"/>
              <a:gd name="T14" fmla="*/ 0 w 26"/>
              <a:gd name="T15" fmla="*/ 2147483647 h 111"/>
              <a:gd name="T16" fmla="*/ 2147483647 w 26"/>
              <a:gd name="T17" fmla="*/ 2147483647 h 111"/>
              <a:gd name="T18" fmla="*/ 2147483647 w 26"/>
              <a:gd name="T19" fmla="*/ 2147483647 h 111"/>
              <a:gd name="T20" fmla="*/ 2147483647 w 26"/>
              <a:gd name="T21" fmla="*/ 2147483647 h 111"/>
              <a:gd name="T22" fmla="*/ 2147483647 w 26"/>
              <a:gd name="T23" fmla="*/ 2147483647 h 111"/>
              <a:gd name="T24" fmla="*/ 2147483647 w 26"/>
              <a:gd name="T25" fmla="*/ 2147483647 h 111"/>
              <a:gd name="T26" fmla="*/ 2147483647 w 26"/>
              <a:gd name="T27" fmla="*/ 2147483647 h 111"/>
              <a:gd name="T28" fmla="*/ 2147483647 w 26"/>
              <a:gd name="T29" fmla="*/ 0 h 111"/>
              <a:gd name="T30" fmla="*/ 2147483647 w 26"/>
              <a:gd name="T31" fmla="*/ 2147483647 h 111"/>
              <a:gd name="T32" fmla="*/ 2147483647 w 26"/>
              <a:gd name="T33" fmla="*/ 2147483647 h 111"/>
              <a:gd name="T34" fmla="*/ 2147483647 w 26"/>
              <a:gd name="T35" fmla="*/ 2147483647 h 111"/>
              <a:gd name="T36" fmla="*/ 2147483647 w 26"/>
              <a:gd name="T37" fmla="*/ 2147483647 h 111"/>
              <a:gd name="T38" fmla="*/ 2147483647 w 26"/>
              <a:gd name="T39" fmla="*/ 2147483647 h 111"/>
              <a:gd name="T40" fmla="*/ 2147483647 w 26"/>
              <a:gd name="T41" fmla="*/ 2147483647 h 111"/>
              <a:gd name="T42" fmla="*/ 2147483647 w 26"/>
              <a:gd name="T43" fmla="*/ 2147483647 h 111"/>
              <a:gd name="T44" fmla="*/ 2147483647 w 26"/>
              <a:gd name="T45" fmla="*/ 2147483647 h 111"/>
              <a:gd name="T46" fmla="*/ 2147483647 w 26"/>
              <a:gd name="T47" fmla="*/ 2147483647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111"/>
              <a:gd name="T74" fmla="*/ 26 w 26"/>
              <a:gd name="T75" fmla="*/ 111 h 1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29" name="Freeform 105">
            <a:extLst>
              <a:ext uri="{FF2B5EF4-FFF2-40B4-BE49-F238E27FC236}">
                <a16:creationId xmlns:a16="http://schemas.microsoft.com/office/drawing/2014/main" id="{AADBC344-C8E3-4685-B279-809E2BB90DD0}"/>
              </a:ext>
            </a:extLst>
          </p:cNvPr>
          <p:cNvSpPr>
            <a:spLocks/>
          </p:cNvSpPr>
          <p:nvPr>
            <p:custDataLst>
              <p:tags r:id="rId76"/>
            </p:custDataLst>
          </p:nvPr>
        </p:nvSpPr>
        <p:spPr bwMode="auto">
          <a:xfrm>
            <a:off x="3209925" y="5368925"/>
            <a:ext cx="53975" cy="58738"/>
          </a:xfrm>
          <a:custGeom>
            <a:avLst/>
            <a:gdLst>
              <a:gd name="T0" fmla="*/ 0 w 126"/>
              <a:gd name="T1" fmla="*/ 2147483647 h 62"/>
              <a:gd name="T2" fmla="*/ 2147483647 w 126"/>
              <a:gd name="T3" fmla="*/ 2147483647 h 62"/>
              <a:gd name="T4" fmla="*/ 2147483647 w 126"/>
              <a:gd name="T5" fmla="*/ 2147483647 h 62"/>
              <a:gd name="T6" fmla="*/ 2147483647 w 126"/>
              <a:gd name="T7" fmla="*/ 2147483647 h 62"/>
              <a:gd name="T8" fmla="*/ 2147483647 w 126"/>
              <a:gd name="T9" fmla="*/ 2147483647 h 62"/>
              <a:gd name="T10" fmla="*/ 2147483647 w 126"/>
              <a:gd name="T11" fmla="*/ 2147483647 h 62"/>
              <a:gd name="T12" fmla="*/ 2147483647 w 126"/>
              <a:gd name="T13" fmla="*/ 2147483647 h 62"/>
              <a:gd name="T14" fmla="*/ 2147483647 w 126"/>
              <a:gd name="T15" fmla="*/ 2147483647 h 62"/>
              <a:gd name="T16" fmla="*/ 2147483647 w 126"/>
              <a:gd name="T17" fmla="*/ 2147483647 h 62"/>
              <a:gd name="T18" fmla="*/ 2147483647 w 126"/>
              <a:gd name="T19" fmla="*/ 2147483647 h 62"/>
              <a:gd name="T20" fmla="*/ 2147483647 w 126"/>
              <a:gd name="T21" fmla="*/ 2147483647 h 62"/>
              <a:gd name="T22" fmla="*/ 2147483647 w 126"/>
              <a:gd name="T23" fmla="*/ 2147483647 h 62"/>
              <a:gd name="T24" fmla="*/ 2147483647 w 126"/>
              <a:gd name="T25" fmla="*/ 2147483647 h 62"/>
              <a:gd name="T26" fmla="*/ 2147483647 w 126"/>
              <a:gd name="T27" fmla="*/ 2147483647 h 62"/>
              <a:gd name="T28" fmla="*/ 2147483647 w 126"/>
              <a:gd name="T29" fmla="*/ 2147483647 h 62"/>
              <a:gd name="T30" fmla="*/ 2147483647 w 126"/>
              <a:gd name="T31" fmla="*/ 2147483647 h 62"/>
              <a:gd name="T32" fmla="*/ 2147483647 w 126"/>
              <a:gd name="T33" fmla="*/ 2147483647 h 62"/>
              <a:gd name="T34" fmla="*/ 2147483647 w 126"/>
              <a:gd name="T35" fmla="*/ 2147483647 h 62"/>
              <a:gd name="T36" fmla="*/ 2147483647 w 126"/>
              <a:gd name="T37" fmla="*/ 2147483647 h 62"/>
              <a:gd name="T38" fmla="*/ 2147483647 w 126"/>
              <a:gd name="T39" fmla="*/ 2147483647 h 62"/>
              <a:gd name="T40" fmla="*/ 2147483647 w 126"/>
              <a:gd name="T41" fmla="*/ 2147483647 h 62"/>
              <a:gd name="T42" fmla="*/ 2147483647 w 126"/>
              <a:gd name="T43" fmla="*/ 2147483647 h 62"/>
              <a:gd name="T44" fmla="*/ 2147483647 w 126"/>
              <a:gd name="T45" fmla="*/ 2147483647 h 62"/>
              <a:gd name="T46" fmla="*/ 2147483647 w 126"/>
              <a:gd name="T47" fmla="*/ 2147483647 h 62"/>
              <a:gd name="T48" fmla="*/ 2147483647 w 126"/>
              <a:gd name="T49" fmla="*/ 0 h 62"/>
              <a:gd name="T50" fmla="*/ 0 w 126"/>
              <a:gd name="T51" fmla="*/ 0 h 62"/>
              <a:gd name="T52" fmla="*/ 0 w 126"/>
              <a:gd name="T53" fmla="*/ 2147483647 h 62"/>
              <a:gd name="T54" fmla="*/ 0 w 126"/>
              <a:gd name="T55" fmla="*/ 2147483647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6"/>
              <a:gd name="T85" fmla="*/ 0 h 62"/>
              <a:gd name="T86" fmla="*/ 126 w 126"/>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30" name="Freeform 106">
            <a:extLst>
              <a:ext uri="{FF2B5EF4-FFF2-40B4-BE49-F238E27FC236}">
                <a16:creationId xmlns:a16="http://schemas.microsoft.com/office/drawing/2014/main" id="{1E3ADB2E-F0CF-4450-8AC0-5244557C1934}"/>
              </a:ext>
            </a:extLst>
          </p:cNvPr>
          <p:cNvSpPr>
            <a:spLocks/>
          </p:cNvSpPr>
          <p:nvPr>
            <p:custDataLst>
              <p:tags r:id="rId77"/>
            </p:custDataLst>
          </p:nvPr>
        </p:nvSpPr>
        <p:spPr bwMode="auto">
          <a:xfrm>
            <a:off x="5511800" y="5207000"/>
            <a:ext cx="30163" cy="55563"/>
          </a:xfrm>
          <a:custGeom>
            <a:avLst/>
            <a:gdLst>
              <a:gd name="T0" fmla="*/ 0 w 66"/>
              <a:gd name="T1" fmla="*/ 0 h 44"/>
              <a:gd name="T2" fmla="*/ 2147483647 w 66"/>
              <a:gd name="T3" fmla="*/ 2147483647 h 44"/>
              <a:gd name="T4" fmla="*/ 2147483647 w 66"/>
              <a:gd name="T5" fmla="*/ 2147483647 h 44"/>
              <a:gd name="T6" fmla="*/ 2147483647 w 66"/>
              <a:gd name="T7" fmla="*/ 2147483647 h 44"/>
              <a:gd name="T8" fmla="*/ 2147483647 w 66"/>
              <a:gd name="T9" fmla="*/ 2147483647 h 44"/>
              <a:gd name="T10" fmla="*/ 2147483647 w 66"/>
              <a:gd name="T11" fmla="*/ 2147483647 h 44"/>
              <a:gd name="T12" fmla="*/ 2147483647 w 66"/>
              <a:gd name="T13" fmla="*/ 2147483647 h 44"/>
              <a:gd name="T14" fmla="*/ 2147483647 w 66"/>
              <a:gd name="T15" fmla="*/ 2147483647 h 44"/>
              <a:gd name="T16" fmla="*/ 2147483647 w 66"/>
              <a:gd name="T17" fmla="*/ 2147483647 h 44"/>
              <a:gd name="T18" fmla="*/ 2147483647 w 66"/>
              <a:gd name="T19" fmla="*/ 2147483647 h 44"/>
              <a:gd name="T20" fmla="*/ 2147483647 w 66"/>
              <a:gd name="T21" fmla="*/ 2147483647 h 44"/>
              <a:gd name="T22" fmla="*/ 2147483647 w 66"/>
              <a:gd name="T23" fmla="*/ 2147483647 h 44"/>
              <a:gd name="T24" fmla="*/ 2147483647 w 66"/>
              <a:gd name="T25" fmla="*/ 2147483647 h 44"/>
              <a:gd name="T26" fmla="*/ 2147483647 w 66"/>
              <a:gd name="T27" fmla="*/ 2147483647 h 44"/>
              <a:gd name="T28" fmla="*/ 2147483647 w 66"/>
              <a:gd name="T29" fmla="*/ 2147483647 h 44"/>
              <a:gd name="T30" fmla="*/ 2147483647 w 66"/>
              <a:gd name="T31" fmla="*/ 2147483647 h 44"/>
              <a:gd name="T32" fmla="*/ 2147483647 w 66"/>
              <a:gd name="T33" fmla="*/ 2147483647 h 44"/>
              <a:gd name="T34" fmla="*/ 2147483647 w 66"/>
              <a:gd name="T35" fmla="*/ 2147483647 h 44"/>
              <a:gd name="T36" fmla="*/ 0 w 66"/>
              <a:gd name="T37" fmla="*/ 2147483647 h 44"/>
              <a:gd name="T38" fmla="*/ 0 w 66"/>
              <a:gd name="T39" fmla="*/ 2147483647 h 44"/>
              <a:gd name="T40" fmla="*/ 0 w 66"/>
              <a:gd name="T41" fmla="*/ 2147483647 h 44"/>
              <a:gd name="T42" fmla="*/ 0 w 66"/>
              <a:gd name="T43" fmla="*/ 2147483647 h 44"/>
              <a:gd name="T44" fmla="*/ 0 w 66"/>
              <a:gd name="T45" fmla="*/ 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6"/>
              <a:gd name="T70" fmla="*/ 0 h 44"/>
              <a:gd name="T71" fmla="*/ 66 w 66"/>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31" name="Freeform 107">
            <a:extLst>
              <a:ext uri="{FF2B5EF4-FFF2-40B4-BE49-F238E27FC236}">
                <a16:creationId xmlns:a16="http://schemas.microsoft.com/office/drawing/2014/main" id="{0EF6DC58-4F3C-4E87-83A6-DE1A81517007}"/>
              </a:ext>
            </a:extLst>
          </p:cNvPr>
          <p:cNvSpPr>
            <a:spLocks/>
          </p:cNvSpPr>
          <p:nvPr>
            <p:custDataLst>
              <p:tags r:id="rId78"/>
            </p:custDataLst>
          </p:nvPr>
        </p:nvSpPr>
        <p:spPr bwMode="auto">
          <a:xfrm>
            <a:off x="7666038" y="1978025"/>
            <a:ext cx="20637" cy="57150"/>
          </a:xfrm>
          <a:custGeom>
            <a:avLst/>
            <a:gdLst>
              <a:gd name="T0" fmla="*/ 2147483647 w 46"/>
              <a:gd name="T1" fmla="*/ 0 h 16"/>
              <a:gd name="T2" fmla="*/ 2147483647 w 46"/>
              <a:gd name="T3" fmla="*/ 2147483647 h 16"/>
              <a:gd name="T4" fmla="*/ 2147483647 w 46"/>
              <a:gd name="T5" fmla="*/ 2147483647 h 16"/>
              <a:gd name="T6" fmla="*/ 2147483647 w 46"/>
              <a:gd name="T7" fmla="*/ 2147483647 h 16"/>
              <a:gd name="T8" fmla="*/ 2147483647 w 46"/>
              <a:gd name="T9" fmla="*/ 2147483647 h 16"/>
              <a:gd name="T10" fmla="*/ 2147483647 w 46"/>
              <a:gd name="T11" fmla="*/ 2147483647 h 16"/>
              <a:gd name="T12" fmla="*/ 2147483647 w 46"/>
              <a:gd name="T13" fmla="*/ 2147483647 h 16"/>
              <a:gd name="T14" fmla="*/ 2147483647 w 46"/>
              <a:gd name="T15" fmla="*/ 2147483647 h 16"/>
              <a:gd name="T16" fmla="*/ 2147483647 w 46"/>
              <a:gd name="T17" fmla="*/ 2147483647 h 16"/>
              <a:gd name="T18" fmla="*/ 2147483647 w 46"/>
              <a:gd name="T19" fmla="*/ 2147483647 h 16"/>
              <a:gd name="T20" fmla="*/ 0 w 46"/>
              <a:gd name="T21" fmla="*/ 0 h 16"/>
              <a:gd name="T22" fmla="*/ 2147483647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16"/>
              <a:gd name="T38" fmla="*/ 46 w 4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32" name="Freeform 108">
            <a:extLst>
              <a:ext uri="{FF2B5EF4-FFF2-40B4-BE49-F238E27FC236}">
                <a16:creationId xmlns:a16="http://schemas.microsoft.com/office/drawing/2014/main" id="{7BF2B8A7-77D6-4E19-9682-567E7E33C230}"/>
              </a:ext>
            </a:extLst>
          </p:cNvPr>
          <p:cNvSpPr>
            <a:spLocks/>
          </p:cNvSpPr>
          <p:nvPr>
            <p:custDataLst>
              <p:tags r:id="rId79"/>
            </p:custDataLst>
          </p:nvPr>
        </p:nvSpPr>
        <p:spPr bwMode="auto">
          <a:xfrm>
            <a:off x="7842250" y="2011363"/>
            <a:ext cx="15875" cy="57150"/>
          </a:xfrm>
          <a:custGeom>
            <a:avLst/>
            <a:gdLst>
              <a:gd name="T0" fmla="*/ 2147483647 w 39"/>
              <a:gd name="T1" fmla="*/ 2147483647 h 26"/>
              <a:gd name="T2" fmla="*/ 2147483647 w 39"/>
              <a:gd name="T3" fmla="*/ 2147483647 h 26"/>
              <a:gd name="T4" fmla="*/ 2147483647 w 39"/>
              <a:gd name="T5" fmla="*/ 2147483647 h 26"/>
              <a:gd name="T6" fmla="*/ 2147483647 w 39"/>
              <a:gd name="T7" fmla="*/ 2147483647 h 26"/>
              <a:gd name="T8" fmla="*/ 2147483647 w 39"/>
              <a:gd name="T9" fmla="*/ 2147483647 h 26"/>
              <a:gd name="T10" fmla="*/ 2147483647 w 39"/>
              <a:gd name="T11" fmla="*/ 2147483647 h 26"/>
              <a:gd name="T12" fmla="*/ 2147483647 w 39"/>
              <a:gd name="T13" fmla="*/ 2147483647 h 26"/>
              <a:gd name="T14" fmla="*/ 2147483647 w 39"/>
              <a:gd name="T15" fmla="*/ 2147483647 h 26"/>
              <a:gd name="T16" fmla="*/ 2147483647 w 39"/>
              <a:gd name="T17" fmla="*/ 2147483647 h 26"/>
              <a:gd name="T18" fmla="*/ 2147483647 w 39"/>
              <a:gd name="T19" fmla="*/ 2147483647 h 26"/>
              <a:gd name="T20" fmla="*/ 0 w 39"/>
              <a:gd name="T21" fmla="*/ 0 h 26"/>
              <a:gd name="T22" fmla="*/ 2147483647 w 39"/>
              <a:gd name="T23" fmla="*/ 2147483647 h 26"/>
              <a:gd name="T24" fmla="*/ 2147483647 w 39"/>
              <a:gd name="T25" fmla="*/ 2147483647 h 26"/>
              <a:gd name="T26" fmla="*/ 2147483647 w 39"/>
              <a:gd name="T27" fmla="*/ 2147483647 h 26"/>
              <a:gd name="T28" fmla="*/ 2147483647 w 39"/>
              <a:gd name="T29" fmla="*/ 2147483647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26"/>
              <a:gd name="T47" fmla="*/ 39 w 39"/>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33" name="Freeform 109">
            <a:extLst>
              <a:ext uri="{FF2B5EF4-FFF2-40B4-BE49-F238E27FC236}">
                <a16:creationId xmlns:a16="http://schemas.microsoft.com/office/drawing/2014/main" id="{974AB6C6-C078-4472-94F2-4D45A039AF6F}"/>
              </a:ext>
            </a:extLst>
          </p:cNvPr>
          <p:cNvSpPr>
            <a:spLocks/>
          </p:cNvSpPr>
          <p:nvPr>
            <p:custDataLst>
              <p:tags r:id="rId80"/>
            </p:custDataLst>
          </p:nvPr>
        </p:nvSpPr>
        <p:spPr bwMode="auto">
          <a:xfrm>
            <a:off x="7291388" y="2241550"/>
            <a:ext cx="4762" cy="58738"/>
          </a:xfrm>
          <a:custGeom>
            <a:avLst/>
            <a:gdLst>
              <a:gd name="T0" fmla="*/ 2147483647 w 11"/>
              <a:gd name="T1" fmla="*/ 0 h 25"/>
              <a:gd name="T2" fmla="*/ 2147483647 w 11"/>
              <a:gd name="T3" fmla="*/ 2147483647 h 25"/>
              <a:gd name="T4" fmla="*/ 2147483647 w 11"/>
              <a:gd name="T5" fmla="*/ 2147483647 h 25"/>
              <a:gd name="T6" fmla="*/ 2147483647 w 11"/>
              <a:gd name="T7" fmla="*/ 2147483647 h 25"/>
              <a:gd name="T8" fmla="*/ 2147483647 w 11"/>
              <a:gd name="T9" fmla="*/ 2147483647 h 25"/>
              <a:gd name="T10" fmla="*/ 2147483647 w 11"/>
              <a:gd name="T11" fmla="*/ 2147483647 h 25"/>
              <a:gd name="T12" fmla="*/ 2147483647 w 11"/>
              <a:gd name="T13" fmla="*/ 2147483647 h 25"/>
              <a:gd name="T14" fmla="*/ 0 w 11"/>
              <a:gd name="T15" fmla="*/ 2147483647 h 25"/>
              <a:gd name="T16" fmla="*/ 0 w 11"/>
              <a:gd name="T17" fmla="*/ 2147483647 h 25"/>
              <a:gd name="T18" fmla="*/ 2147483647 w 11"/>
              <a:gd name="T19" fmla="*/ 2147483647 h 25"/>
              <a:gd name="T20" fmla="*/ 2147483647 w 11"/>
              <a:gd name="T21" fmla="*/ 2147483647 h 25"/>
              <a:gd name="T22" fmla="*/ 2147483647 w 11"/>
              <a:gd name="T23" fmla="*/ 2147483647 h 25"/>
              <a:gd name="T24" fmla="*/ 2147483647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25"/>
              <a:gd name="T41" fmla="*/ 11 w 11"/>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34" name="Freeform 110">
            <a:extLst>
              <a:ext uri="{FF2B5EF4-FFF2-40B4-BE49-F238E27FC236}">
                <a16:creationId xmlns:a16="http://schemas.microsoft.com/office/drawing/2014/main" id="{C0426F82-3AB4-43AD-AF48-16AECA7AE602}"/>
              </a:ext>
            </a:extLst>
          </p:cNvPr>
          <p:cNvSpPr>
            <a:spLocks/>
          </p:cNvSpPr>
          <p:nvPr>
            <p:custDataLst>
              <p:tags r:id="rId81"/>
            </p:custDataLst>
          </p:nvPr>
        </p:nvSpPr>
        <p:spPr bwMode="auto">
          <a:xfrm>
            <a:off x="7105650" y="2803525"/>
            <a:ext cx="14288" cy="58738"/>
          </a:xfrm>
          <a:custGeom>
            <a:avLst/>
            <a:gdLst>
              <a:gd name="T0" fmla="*/ 2147483647 w 20"/>
              <a:gd name="T1" fmla="*/ 0 h 31"/>
              <a:gd name="T2" fmla="*/ 2147483647 w 20"/>
              <a:gd name="T3" fmla="*/ 2147483647 h 31"/>
              <a:gd name="T4" fmla="*/ 2147483647 w 20"/>
              <a:gd name="T5" fmla="*/ 2147483647 h 31"/>
              <a:gd name="T6" fmla="*/ 2147483647 w 20"/>
              <a:gd name="T7" fmla="*/ 2147483647 h 31"/>
              <a:gd name="T8" fmla="*/ 0 w 20"/>
              <a:gd name="T9" fmla="*/ 2147483647 h 31"/>
              <a:gd name="T10" fmla="*/ 0 w 20"/>
              <a:gd name="T11" fmla="*/ 2147483647 h 31"/>
              <a:gd name="T12" fmla="*/ 2147483647 w 20"/>
              <a:gd name="T13" fmla="*/ 2147483647 h 31"/>
              <a:gd name="T14" fmla="*/ 2147483647 w 20"/>
              <a:gd name="T15" fmla="*/ 2147483647 h 31"/>
              <a:gd name="T16" fmla="*/ 2147483647 w 20"/>
              <a:gd name="T17" fmla="*/ 2147483647 h 31"/>
              <a:gd name="T18" fmla="*/ 2147483647 w 20"/>
              <a:gd name="T19" fmla="*/ 2147483647 h 31"/>
              <a:gd name="T20" fmla="*/ 2147483647 w 20"/>
              <a:gd name="T21" fmla="*/ 2147483647 h 31"/>
              <a:gd name="T22" fmla="*/ 2147483647 w 20"/>
              <a:gd name="T23" fmla="*/ 0 h 31"/>
              <a:gd name="T24" fmla="*/ 2147483647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31"/>
              <a:gd name="T41" fmla="*/ 20 w 20"/>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35" name="Freeform 111">
            <a:extLst>
              <a:ext uri="{FF2B5EF4-FFF2-40B4-BE49-F238E27FC236}">
                <a16:creationId xmlns:a16="http://schemas.microsoft.com/office/drawing/2014/main" id="{35BBF563-A05F-48DD-B265-AE6C66D2A854}"/>
              </a:ext>
            </a:extLst>
          </p:cNvPr>
          <p:cNvSpPr>
            <a:spLocks/>
          </p:cNvSpPr>
          <p:nvPr>
            <p:custDataLst>
              <p:tags r:id="rId82"/>
            </p:custDataLst>
          </p:nvPr>
        </p:nvSpPr>
        <p:spPr bwMode="auto">
          <a:xfrm>
            <a:off x="7123113" y="2738438"/>
            <a:ext cx="15875" cy="57150"/>
          </a:xfrm>
          <a:custGeom>
            <a:avLst/>
            <a:gdLst>
              <a:gd name="T0" fmla="*/ 2147483647 w 26"/>
              <a:gd name="T1" fmla="*/ 2147483647 h 37"/>
              <a:gd name="T2" fmla="*/ 0 w 26"/>
              <a:gd name="T3" fmla="*/ 2147483647 h 37"/>
              <a:gd name="T4" fmla="*/ 2147483647 w 26"/>
              <a:gd name="T5" fmla="*/ 2147483647 h 37"/>
              <a:gd name="T6" fmla="*/ 2147483647 w 26"/>
              <a:gd name="T7" fmla="*/ 2147483647 h 37"/>
              <a:gd name="T8" fmla="*/ 2147483647 w 26"/>
              <a:gd name="T9" fmla="*/ 2147483647 h 37"/>
              <a:gd name="T10" fmla="*/ 2147483647 w 26"/>
              <a:gd name="T11" fmla="*/ 0 h 37"/>
              <a:gd name="T12" fmla="*/ 2147483647 w 26"/>
              <a:gd name="T13" fmla="*/ 2147483647 h 37"/>
              <a:gd name="T14" fmla="*/ 2147483647 w 26"/>
              <a:gd name="T15" fmla="*/ 2147483647 h 37"/>
              <a:gd name="T16" fmla="*/ 2147483647 w 26"/>
              <a:gd name="T17" fmla="*/ 2147483647 h 37"/>
              <a:gd name="T18" fmla="*/ 2147483647 w 26"/>
              <a:gd name="T19" fmla="*/ 2147483647 h 37"/>
              <a:gd name="T20" fmla="*/ 2147483647 w 26"/>
              <a:gd name="T21" fmla="*/ 2147483647 h 37"/>
              <a:gd name="T22" fmla="*/ 2147483647 w 26"/>
              <a:gd name="T23" fmla="*/ 2147483647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37"/>
              <a:gd name="T38" fmla="*/ 26 w 26"/>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36" name="Freeform 112">
            <a:extLst>
              <a:ext uri="{FF2B5EF4-FFF2-40B4-BE49-F238E27FC236}">
                <a16:creationId xmlns:a16="http://schemas.microsoft.com/office/drawing/2014/main" id="{5034C663-A7D2-4E61-8470-51A620D55F00}"/>
              </a:ext>
            </a:extLst>
          </p:cNvPr>
          <p:cNvSpPr>
            <a:spLocks/>
          </p:cNvSpPr>
          <p:nvPr>
            <p:custDataLst>
              <p:tags r:id="rId83"/>
            </p:custDataLst>
          </p:nvPr>
        </p:nvSpPr>
        <p:spPr bwMode="auto">
          <a:xfrm>
            <a:off x="7011988" y="2587625"/>
            <a:ext cx="1587" cy="60325"/>
          </a:xfrm>
          <a:custGeom>
            <a:avLst/>
            <a:gdLst>
              <a:gd name="T0" fmla="*/ 0 w 7"/>
              <a:gd name="T1" fmla="*/ 2147483647 h 18"/>
              <a:gd name="T2" fmla="*/ 0 w 7"/>
              <a:gd name="T3" fmla="*/ 0 h 18"/>
              <a:gd name="T4" fmla="*/ 2147483647 w 7"/>
              <a:gd name="T5" fmla="*/ 2147483647 h 18"/>
              <a:gd name="T6" fmla="*/ 0 w 7"/>
              <a:gd name="T7" fmla="*/ 2147483647 h 18"/>
              <a:gd name="T8" fmla="*/ 0 60000 65536"/>
              <a:gd name="T9" fmla="*/ 0 60000 65536"/>
              <a:gd name="T10" fmla="*/ 0 60000 65536"/>
              <a:gd name="T11" fmla="*/ 0 60000 65536"/>
              <a:gd name="T12" fmla="*/ 0 w 7"/>
              <a:gd name="T13" fmla="*/ 0 h 18"/>
              <a:gd name="T14" fmla="*/ 7 w 7"/>
              <a:gd name="T15" fmla="*/ 18 h 18"/>
            </a:gdLst>
            <a:ahLst/>
            <a:cxnLst>
              <a:cxn ang="T8">
                <a:pos x="T0" y="T1"/>
              </a:cxn>
              <a:cxn ang="T9">
                <a:pos x="T2" y="T3"/>
              </a:cxn>
              <a:cxn ang="T10">
                <a:pos x="T4" y="T5"/>
              </a:cxn>
              <a:cxn ang="T11">
                <a:pos x="T6" y="T7"/>
              </a:cxn>
            </a:cxnLst>
            <a:rect l="T12" t="T13" r="T14" b="T15"/>
            <a:pathLst>
              <a:path w="7" h="18">
                <a:moveTo>
                  <a:pt x="0" y="18"/>
                </a:moveTo>
                <a:lnTo>
                  <a:pt x="0" y="0"/>
                </a:lnTo>
                <a:lnTo>
                  <a:pt x="7" y="12"/>
                </a:lnTo>
                <a:lnTo>
                  <a:pt x="0" y="18"/>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37" name="Freeform 113">
            <a:extLst>
              <a:ext uri="{FF2B5EF4-FFF2-40B4-BE49-F238E27FC236}">
                <a16:creationId xmlns:a16="http://schemas.microsoft.com/office/drawing/2014/main" id="{BF414270-6975-4D66-9EF2-024B70A975DF}"/>
              </a:ext>
            </a:extLst>
          </p:cNvPr>
          <p:cNvSpPr>
            <a:spLocks/>
          </p:cNvSpPr>
          <p:nvPr>
            <p:custDataLst>
              <p:tags r:id="rId84"/>
            </p:custDataLst>
          </p:nvPr>
        </p:nvSpPr>
        <p:spPr bwMode="auto">
          <a:xfrm>
            <a:off x="3863975" y="1714500"/>
            <a:ext cx="9525" cy="57150"/>
          </a:xfrm>
          <a:custGeom>
            <a:avLst/>
            <a:gdLst>
              <a:gd name="T0" fmla="*/ 0 w 33"/>
              <a:gd name="T1" fmla="*/ 2147483647 h 31"/>
              <a:gd name="T2" fmla="*/ 2147483647 w 33"/>
              <a:gd name="T3" fmla="*/ 0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2147483647 h 31"/>
              <a:gd name="T18" fmla="*/ 2147483647 w 33"/>
              <a:gd name="T19" fmla="*/ 2147483647 h 31"/>
              <a:gd name="T20" fmla="*/ 2147483647 w 33"/>
              <a:gd name="T21" fmla="*/ 2147483647 h 31"/>
              <a:gd name="T22" fmla="*/ 0 w 33"/>
              <a:gd name="T23" fmla="*/ 2147483647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1"/>
              <a:gd name="T38" fmla="*/ 33 w 33"/>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38" name="Freeform 114">
            <a:extLst>
              <a:ext uri="{FF2B5EF4-FFF2-40B4-BE49-F238E27FC236}">
                <a16:creationId xmlns:a16="http://schemas.microsoft.com/office/drawing/2014/main" id="{EB5788AD-D9CA-442D-9511-468CF546AE44}"/>
              </a:ext>
            </a:extLst>
          </p:cNvPr>
          <p:cNvSpPr>
            <a:spLocks/>
          </p:cNvSpPr>
          <p:nvPr>
            <p:custDataLst>
              <p:tags r:id="rId85"/>
            </p:custDataLst>
          </p:nvPr>
        </p:nvSpPr>
        <p:spPr bwMode="auto">
          <a:xfrm>
            <a:off x="3849688" y="1482725"/>
            <a:ext cx="3175" cy="57150"/>
          </a:xfrm>
          <a:custGeom>
            <a:avLst/>
            <a:gdLst>
              <a:gd name="T0" fmla="*/ 2147483647 w 14"/>
              <a:gd name="T1" fmla="*/ 0 h 6"/>
              <a:gd name="T2" fmla="*/ 0 w 14"/>
              <a:gd name="T3" fmla="*/ 2147483647 h 6"/>
              <a:gd name="T4" fmla="*/ 2147483647 w 14"/>
              <a:gd name="T5" fmla="*/ 0 h 6"/>
              <a:gd name="T6" fmla="*/ 0 60000 65536"/>
              <a:gd name="T7" fmla="*/ 0 60000 65536"/>
              <a:gd name="T8" fmla="*/ 0 60000 65536"/>
              <a:gd name="T9" fmla="*/ 0 w 14"/>
              <a:gd name="T10" fmla="*/ 0 h 6"/>
              <a:gd name="T11" fmla="*/ 14 w 14"/>
              <a:gd name="T12" fmla="*/ 6 h 6"/>
            </a:gdLst>
            <a:ahLst/>
            <a:cxnLst>
              <a:cxn ang="T6">
                <a:pos x="T0" y="T1"/>
              </a:cxn>
              <a:cxn ang="T7">
                <a:pos x="T2" y="T3"/>
              </a:cxn>
              <a:cxn ang="T8">
                <a:pos x="T4" y="T5"/>
              </a:cxn>
            </a:cxnLst>
            <a:rect l="T9" t="T10" r="T11" b="T12"/>
            <a:pathLst>
              <a:path w="14" h="6">
                <a:moveTo>
                  <a:pt x="14" y="0"/>
                </a:moveTo>
                <a:lnTo>
                  <a:pt x="0" y="6"/>
                </a:lnTo>
                <a:lnTo>
                  <a:pt x="14"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39" name="Freeform 115">
            <a:extLst>
              <a:ext uri="{FF2B5EF4-FFF2-40B4-BE49-F238E27FC236}">
                <a16:creationId xmlns:a16="http://schemas.microsoft.com/office/drawing/2014/main" id="{E3D86C08-FF83-45F9-8590-170323F018C4}"/>
              </a:ext>
            </a:extLst>
          </p:cNvPr>
          <p:cNvSpPr>
            <a:spLocks/>
          </p:cNvSpPr>
          <p:nvPr>
            <p:custDataLst>
              <p:tags r:id="rId86"/>
            </p:custDataLst>
          </p:nvPr>
        </p:nvSpPr>
        <p:spPr bwMode="auto">
          <a:xfrm>
            <a:off x="5330825" y="3260725"/>
            <a:ext cx="25400" cy="55563"/>
          </a:xfrm>
          <a:custGeom>
            <a:avLst/>
            <a:gdLst>
              <a:gd name="T0" fmla="*/ 2147483647 w 59"/>
              <a:gd name="T1" fmla="*/ 2147483647 h 31"/>
              <a:gd name="T2" fmla="*/ 2147483647 w 59"/>
              <a:gd name="T3" fmla="*/ 2147483647 h 31"/>
              <a:gd name="T4" fmla="*/ 2147483647 w 59"/>
              <a:gd name="T5" fmla="*/ 2147483647 h 31"/>
              <a:gd name="T6" fmla="*/ 2147483647 w 59"/>
              <a:gd name="T7" fmla="*/ 2147483647 h 31"/>
              <a:gd name="T8" fmla="*/ 2147483647 w 59"/>
              <a:gd name="T9" fmla="*/ 2147483647 h 31"/>
              <a:gd name="T10" fmla="*/ 2147483647 w 59"/>
              <a:gd name="T11" fmla="*/ 2147483647 h 31"/>
              <a:gd name="T12" fmla="*/ 2147483647 w 59"/>
              <a:gd name="T13" fmla="*/ 2147483647 h 31"/>
              <a:gd name="T14" fmla="*/ 2147483647 w 59"/>
              <a:gd name="T15" fmla="*/ 2147483647 h 31"/>
              <a:gd name="T16" fmla="*/ 2147483647 w 59"/>
              <a:gd name="T17" fmla="*/ 2147483647 h 31"/>
              <a:gd name="T18" fmla="*/ 2147483647 w 59"/>
              <a:gd name="T19" fmla="*/ 2147483647 h 31"/>
              <a:gd name="T20" fmla="*/ 2147483647 w 59"/>
              <a:gd name="T21" fmla="*/ 2147483647 h 31"/>
              <a:gd name="T22" fmla="*/ 2147483647 w 59"/>
              <a:gd name="T23" fmla="*/ 2147483647 h 31"/>
              <a:gd name="T24" fmla="*/ 2147483647 w 59"/>
              <a:gd name="T25" fmla="*/ 2147483647 h 31"/>
              <a:gd name="T26" fmla="*/ 2147483647 w 59"/>
              <a:gd name="T27" fmla="*/ 2147483647 h 31"/>
              <a:gd name="T28" fmla="*/ 0 w 59"/>
              <a:gd name="T29" fmla="*/ 2147483647 h 31"/>
              <a:gd name="T30" fmla="*/ 2147483647 w 59"/>
              <a:gd name="T31" fmla="*/ 2147483647 h 31"/>
              <a:gd name="T32" fmla="*/ 2147483647 w 59"/>
              <a:gd name="T33" fmla="*/ 2147483647 h 31"/>
              <a:gd name="T34" fmla="*/ 2147483647 w 59"/>
              <a:gd name="T35" fmla="*/ 2147483647 h 31"/>
              <a:gd name="T36" fmla="*/ 2147483647 w 59"/>
              <a:gd name="T37" fmla="*/ 2147483647 h 31"/>
              <a:gd name="T38" fmla="*/ 2147483647 w 59"/>
              <a:gd name="T39" fmla="*/ 2147483647 h 31"/>
              <a:gd name="T40" fmla="*/ 2147483647 w 59"/>
              <a:gd name="T41" fmla="*/ 0 h 31"/>
              <a:gd name="T42" fmla="*/ 2147483647 w 59"/>
              <a:gd name="T43" fmla="*/ 0 h 31"/>
              <a:gd name="T44" fmla="*/ 2147483647 w 59"/>
              <a:gd name="T45" fmla="*/ 2147483647 h 31"/>
              <a:gd name="T46" fmla="*/ 2147483647 w 59"/>
              <a:gd name="T47" fmla="*/ 2147483647 h 31"/>
              <a:gd name="T48" fmla="*/ 2147483647 w 59"/>
              <a:gd name="T49" fmla="*/ 2147483647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31"/>
              <a:gd name="T77" fmla="*/ 59 w 59"/>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40" name="Freeform 116">
            <a:extLst>
              <a:ext uri="{FF2B5EF4-FFF2-40B4-BE49-F238E27FC236}">
                <a16:creationId xmlns:a16="http://schemas.microsoft.com/office/drawing/2014/main" id="{EDB816BA-1F5F-4EB9-A7F4-5906772CFD33}"/>
              </a:ext>
            </a:extLst>
          </p:cNvPr>
          <p:cNvSpPr>
            <a:spLocks/>
          </p:cNvSpPr>
          <p:nvPr>
            <p:custDataLst>
              <p:tags r:id="rId87"/>
            </p:custDataLst>
          </p:nvPr>
        </p:nvSpPr>
        <p:spPr bwMode="auto">
          <a:xfrm>
            <a:off x="5033963" y="3122613"/>
            <a:ext cx="19050" cy="58737"/>
          </a:xfrm>
          <a:custGeom>
            <a:avLst/>
            <a:gdLst>
              <a:gd name="T0" fmla="*/ 2147483647 w 47"/>
              <a:gd name="T1" fmla="*/ 0 h 68"/>
              <a:gd name="T2" fmla="*/ 2147483647 w 47"/>
              <a:gd name="T3" fmla="*/ 2147483647 h 68"/>
              <a:gd name="T4" fmla="*/ 2147483647 w 47"/>
              <a:gd name="T5" fmla="*/ 2147483647 h 68"/>
              <a:gd name="T6" fmla="*/ 2147483647 w 47"/>
              <a:gd name="T7" fmla="*/ 2147483647 h 68"/>
              <a:gd name="T8" fmla="*/ 0 w 47"/>
              <a:gd name="T9" fmla="*/ 2147483647 h 68"/>
              <a:gd name="T10" fmla="*/ 0 w 47"/>
              <a:gd name="T11" fmla="*/ 2147483647 h 68"/>
              <a:gd name="T12" fmla="*/ 2147483647 w 47"/>
              <a:gd name="T13" fmla="*/ 2147483647 h 68"/>
              <a:gd name="T14" fmla="*/ 2147483647 w 47"/>
              <a:gd name="T15" fmla="*/ 2147483647 h 68"/>
              <a:gd name="T16" fmla="*/ 2147483647 w 47"/>
              <a:gd name="T17" fmla="*/ 2147483647 h 68"/>
              <a:gd name="T18" fmla="*/ 2147483647 w 47"/>
              <a:gd name="T19" fmla="*/ 2147483647 h 68"/>
              <a:gd name="T20" fmla="*/ 2147483647 w 47"/>
              <a:gd name="T21" fmla="*/ 2147483647 h 68"/>
              <a:gd name="T22" fmla="*/ 2147483647 w 47"/>
              <a:gd name="T23" fmla="*/ 2147483647 h 68"/>
              <a:gd name="T24" fmla="*/ 2147483647 w 47"/>
              <a:gd name="T25" fmla="*/ 2147483647 h 68"/>
              <a:gd name="T26" fmla="*/ 2147483647 w 47"/>
              <a:gd name="T27" fmla="*/ 2147483647 h 68"/>
              <a:gd name="T28" fmla="*/ 2147483647 w 47"/>
              <a:gd name="T29" fmla="*/ 2147483647 h 68"/>
              <a:gd name="T30" fmla="*/ 2147483647 w 47"/>
              <a:gd name="T31" fmla="*/ 2147483647 h 68"/>
              <a:gd name="T32" fmla="*/ 2147483647 w 47"/>
              <a:gd name="T33" fmla="*/ 2147483647 h 68"/>
              <a:gd name="T34" fmla="*/ 2147483647 w 47"/>
              <a:gd name="T35" fmla="*/ 2147483647 h 68"/>
              <a:gd name="T36" fmla="*/ 2147483647 w 47"/>
              <a:gd name="T37" fmla="*/ 2147483647 h 68"/>
              <a:gd name="T38" fmla="*/ 2147483647 w 47"/>
              <a:gd name="T39" fmla="*/ 2147483647 h 68"/>
              <a:gd name="T40" fmla="*/ 2147483647 w 47"/>
              <a:gd name="T41" fmla="*/ 2147483647 h 68"/>
              <a:gd name="T42" fmla="*/ 2147483647 w 47"/>
              <a:gd name="T43" fmla="*/ 2147483647 h 68"/>
              <a:gd name="T44" fmla="*/ 2147483647 w 47"/>
              <a:gd name="T45" fmla="*/ 2147483647 h 68"/>
              <a:gd name="T46" fmla="*/ 2147483647 w 47"/>
              <a:gd name="T47" fmla="*/ 2147483647 h 68"/>
              <a:gd name="T48" fmla="*/ 2147483647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
              <a:gd name="T76" fmla="*/ 0 h 68"/>
              <a:gd name="T77" fmla="*/ 47 w 47"/>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23641" name="Group 117">
            <a:extLst>
              <a:ext uri="{FF2B5EF4-FFF2-40B4-BE49-F238E27FC236}">
                <a16:creationId xmlns:a16="http://schemas.microsoft.com/office/drawing/2014/main" id="{5BA74A24-FC84-4680-8E6B-D0014B39BAF9}"/>
              </a:ext>
            </a:extLst>
          </p:cNvPr>
          <p:cNvGrpSpPr>
            <a:grpSpLocks/>
          </p:cNvGrpSpPr>
          <p:nvPr>
            <p:custDataLst>
              <p:tags r:id="rId88"/>
            </p:custDataLst>
          </p:nvPr>
        </p:nvGrpSpPr>
        <p:grpSpPr bwMode="auto">
          <a:xfrm>
            <a:off x="5805488" y="3309938"/>
            <a:ext cx="46037" cy="374650"/>
            <a:chOff x="3950" y="2430"/>
            <a:chExt cx="36" cy="234"/>
          </a:xfrm>
        </p:grpSpPr>
        <p:sp>
          <p:nvSpPr>
            <p:cNvPr id="23978" name="Freeform 118">
              <a:extLst>
                <a:ext uri="{FF2B5EF4-FFF2-40B4-BE49-F238E27FC236}">
                  <a16:creationId xmlns:a16="http://schemas.microsoft.com/office/drawing/2014/main" id="{C0C67B59-CFD1-4DFD-B2D8-4C481CB944EF}"/>
                </a:ext>
              </a:extLst>
            </p:cNvPr>
            <p:cNvSpPr>
              <a:spLocks/>
            </p:cNvSpPr>
            <p:nvPr/>
          </p:nvSpPr>
          <p:spPr bwMode="auto">
            <a:xfrm>
              <a:off x="3975" y="2658"/>
              <a:ext cx="6" cy="6"/>
            </a:xfrm>
            <a:custGeom>
              <a:avLst/>
              <a:gdLst>
                <a:gd name="T0" fmla="*/ 0 w 19"/>
                <a:gd name="T1" fmla="*/ 0 h 20"/>
                <a:gd name="T2" fmla="*/ 0 w 19"/>
                <a:gd name="T3" fmla="*/ 0 h 20"/>
                <a:gd name="T4" fmla="*/ 0 w 19"/>
                <a:gd name="T5" fmla="*/ 0 h 20"/>
                <a:gd name="T6" fmla="*/ 0 w 19"/>
                <a:gd name="T7" fmla="*/ 0 h 20"/>
                <a:gd name="T8" fmla="*/ 0 w 19"/>
                <a:gd name="T9" fmla="*/ 0 h 20"/>
                <a:gd name="T10" fmla="*/ 0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 name="T21" fmla="*/ 0 w 19"/>
                <a:gd name="T22" fmla="*/ 0 h 20"/>
                <a:gd name="T23" fmla="*/ 19 w 19"/>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0">
                  <a:moveTo>
                    <a:pt x="0" y="0"/>
                  </a:moveTo>
                  <a:lnTo>
                    <a:pt x="0" y="20"/>
                  </a:lnTo>
                  <a:lnTo>
                    <a:pt x="19" y="14"/>
                  </a:lnTo>
                  <a:lnTo>
                    <a:pt x="14" y="8"/>
                  </a:lnTo>
                  <a:lnTo>
                    <a:pt x="10" y="4"/>
                  </a:lnTo>
                  <a:lnTo>
                    <a:pt x="4" y="1"/>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79" name="Freeform 119">
              <a:extLst>
                <a:ext uri="{FF2B5EF4-FFF2-40B4-BE49-F238E27FC236}">
                  <a16:creationId xmlns:a16="http://schemas.microsoft.com/office/drawing/2014/main" id="{7D3BC7A9-2C92-4688-9EC2-B0604AF076EB}"/>
                </a:ext>
              </a:extLst>
            </p:cNvPr>
            <p:cNvSpPr>
              <a:spLocks/>
            </p:cNvSpPr>
            <p:nvPr/>
          </p:nvSpPr>
          <p:spPr bwMode="auto">
            <a:xfrm>
              <a:off x="3975" y="2644"/>
              <a:ext cx="6" cy="4"/>
            </a:xfrm>
            <a:custGeom>
              <a:avLst/>
              <a:gdLst>
                <a:gd name="T0" fmla="*/ 0 w 19"/>
                <a:gd name="T1" fmla="*/ 0 h 12"/>
                <a:gd name="T2" fmla="*/ 0 w 19"/>
                <a:gd name="T3" fmla="*/ 0 h 12"/>
                <a:gd name="T4" fmla="*/ 0 w 19"/>
                <a:gd name="T5" fmla="*/ 0 h 12"/>
                <a:gd name="T6" fmla="*/ 0 w 19"/>
                <a:gd name="T7" fmla="*/ 0 h 12"/>
                <a:gd name="T8" fmla="*/ 0 60000 65536"/>
                <a:gd name="T9" fmla="*/ 0 60000 65536"/>
                <a:gd name="T10" fmla="*/ 0 60000 65536"/>
                <a:gd name="T11" fmla="*/ 0 60000 65536"/>
                <a:gd name="T12" fmla="*/ 0 w 19"/>
                <a:gd name="T13" fmla="*/ 0 h 12"/>
                <a:gd name="T14" fmla="*/ 19 w 19"/>
                <a:gd name="T15" fmla="*/ 12 h 12"/>
              </a:gdLst>
              <a:ahLst/>
              <a:cxnLst>
                <a:cxn ang="T8">
                  <a:pos x="T0" y="T1"/>
                </a:cxn>
                <a:cxn ang="T9">
                  <a:pos x="T2" y="T3"/>
                </a:cxn>
                <a:cxn ang="T10">
                  <a:pos x="T4" y="T5"/>
                </a:cxn>
                <a:cxn ang="T11">
                  <a:pos x="T6" y="T7"/>
                </a:cxn>
              </a:cxnLst>
              <a:rect l="T12" t="T13" r="T14" b="T15"/>
              <a:pathLst>
                <a:path w="19" h="12">
                  <a:moveTo>
                    <a:pt x="13" y="12"/>
                  </a:moveTo>
                  <a:lnTo>
                    <a:pt x="19" y="0"/>
                  </a:lnTo>
                  <a:lnTo>
                    <a:pt x="0" y="0"/>
                  </a:lnTo>
                  <a:lnTo>
                    <a:pt x="13" y="12"/>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80" name="Freeform 120">
              <a:extLst>
                <a:ext uri="{FF2B5EF4-FFF2-40B4-BE49-F238E27FC236}">
                  <a16:creationId xmlns:a16="http://schemas.microsoft.com/office/drawing/2014/main" id="{27D9EF6D-8E9A-4567-B559-5C21CA486ED5}"/>
                </a:ext>
              </a:extLst>
            </p:cNvPr>
            <p:cNvSpPr>
              <a:spLocks/>
            </p:cNvSpPr>
            <p:nvPr/>
          </p:nvSpPr>
          <p:spPr bwMode="auto">
            <a:xfrm>
              <a:off x="3975" y="2637"/>
              <a:ext cx="6" cy="1"/>
            </a:xfrm>
            <a:custGeom>
              <a:avLst/>
              <a:gdLst>
                <a:gd name="T0" fmla="*/ 0 w 19"/>
                <a:gd name="T1" fmla="*/ 0 h 1"/>
                <a:gd name="T2" fmla="*/ 0 w 19"/>
                <a:gd name="T3" fmla="*/ 0 h 1"/>
                <a:gd name="T4" fmla="*/ 0 w 19"/>
                <a:gd name="T5" fmla="*/ 0 h 1"/>
                <a:gd name="T6" fmla="*/ 0 w 19"/>
                <a:gd name="T7" fmla="*/ 0 h 1"/>
                <a:gd name="T8" fmla="*/ 0 w 19"/>
                <a:gd name="T9" fmla="*/ 0 h 1"/>
                <a:gd name="T10" fmla="*/ 0 60000 65536"/>
                <a:gd name="T11" fmla="*/ 0 60000 65536"/>
                <a:gd name="T12" fmla="*/ 0 60000 65536"/>
                <a:gd name="T13" fmla="*/ 0 60000 65536"/>
                <a:gd name="T14" fmla="*/ 0 60000 65536"/>
                <a:gd name="T15" fmla="*/ 0 w 19"/>
                <a:gd name="T16" fmla="*/ 0 h 1"/>
                <a:gd name="T17" fmla="*/ 19 w 19"/>
                <a:gd name="T18" fmla="*/ 1 h 1"/>
              </a:gdLst>
              <a:ahLst/>
              <a:cxnLst>
                <a:cxn ang="T10">
                  <a:pos x="T0" y="T1"/>
                </a:cxn>
                <a:cxn ang="T11">
                  <a:pos x="T2" y="T3"/>
                </a:cxn>
                <a:cxn ang="T12">
                  <a:pos x="T4" y="T5"/>
                </a:cxn>
                <a:cxn ang="T13">
                  <a:pos x="T6" y="T7"/>
                </a:cxn>
                <a:cxn ang="T14">
                  <a:pos x="T8" y="T9"/>
                </a:cxn>
              </a:cxnLst>
              <a:rect l="T15" t="T16" r="T17" b="T18"/>
              <a:pathLst>
                <a:path w="19" h="1">
                  <a:moveTo>
                    <a:pt x="0" y="0"/>
                  </a:moveTo>
                  <a:lnTo>
                    <a:pt x="10" y="0"/>
                  </a:lnTo>
                  <a:lnTo>
                    <a:pt x="19" y="0"/>
                  </a:lnTo>
                  <a:lnTo>
                    <a:pt x="10" y="0"/>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81" name="Rectangle 121">
              <a:extLst>
                <a:ext uri="{FF2B5EF4-FFF2-40B4-BE49-F238E27FC236}">
                  <a16:creationId xmlns:a16="http://schemas.microsoft.com/office/drawing/2014/main" id="{5510E482-4A7E-4A17-AC43-E2A24CBF2F68}"/>
                </a:ext>
              </a:extLst>
            </p:cNvPr>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cs typeface="Arial" panose="020B0604020202020204" pitchFamily="34" charset="0"/>
              </a:endParaRPr>
            </a:p>
          </p:txBody>
        </p:sp>
        <p:sp>
          <p:nvSpPr>
            <p:cNvPr id="23982" name="Line 122">
              <a:extLst>
                <a:ext uri="{FF2B5EF4-FFF2-40B4-BE49-F238E27FC236}">
                  <a16:creationId xmlns:a16="http://schemas.microsoft.com/office/drawing/2014/main" id="{F42FB2EA-4F91-4502-A093-9928EDF59FCA}"/>
                </a:ext>
              </a:extLst>
            </p:cNvPr>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983" name="Freeform 123">
              <a:extLst>
                <a:ext uri="{FF2B5EF4-FFF2-40B4-BE49-F238E27FC236}">
                  <a16:creationId xmlns:a16="http://schemas.microsoft.com/office/drawing/2014/main" id="{17E38194-71B6-4EA2-9865-1E361EEDF514}"/>
                </a:ext>
              </a:extLst>
            </p:cNvPr>
            <p:cNvSpPr>
              <a:spLocks/>
            </p:cNvSpPr>
            <p:nvPr/>
          </p:nvSpPr>
          <p:spPr bwMode="auto">
            <a:xfrm>
              <a:off x="3975" y="2595"/>
              <a:ext cx="2" cy="1"/>
            </a:xfrm>
            <a:custGeom>
              <a:avLst/>
              <a:gdLst>
                <a:gd name="T0" fmla="*/ 0 w 6"/>
                <a:gd name="T1" fmla="*/ 0 h 3"/>
                <a:gd name="T2" fmla="*/ 0 w 6"/>
                <a:gd name="T3" fmla="*/ 0 h 3"/>
                <a:gd name="T4" fmla="*/ 0 w 6"/>
                <a:gd name="T5" fmla="*/ 0 h 3"/>
                <a:gd name="T6" fmla="*/ 0 w 6"/>
                <a:gd name="T7" fmla="*/ 0 h 3"/>
                <a:gd name="T8" fmla="*/ 0 w 6"/>
                <a:gd name="T9" fmla="*/ 0 h 3"/>
                <a:gd name="T10" fmla="*/ 0 w 6"/>
                <a:gd name="T11" fmla="*/ 0 h 3"/>
                <a:gd name="T12" fmla="*/ 0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5" y="1"/>
                  </a:lnTo>
                  <a:lnTo>
                    <a:pt x="3" y="2"/>
                  </a:lnTo>
                  <a:lnTo>
                    <a:pt x="1" y="3"/>
                  </a:lnTo>
                  <a:lnTo>
                    <a:pt x="0" y="2"/>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84" name="Freeform 124">
              <a:extLst>
                <a:ext uri="{FF2B5EF4-FFF2-40B4-BE49-F238E27FC236}">
                  <a16:creationId xmlns:a16="http://schemas.microsoft.com/office/drawing/2014/main" id="{E9390BFB-074D-4EB2-9B0F-34023BF4B727}"/>
                </a:ext>
              </a:extLst>
            </p:cNvPr>
            <p:cNvSpPr>
              <a:spLocks/>
            </p:cNvSpPr>
            <p:nvPr/>
          </p:nvSpPr>
          <p:spPr bwMode="auto">
            <a:xfrm>
              <a:off x="3981" y="2555"/>
              <a:ext cx="5" cy="8"/>
            </a:xfrm>
            <a:custGeom>
              <a:avLst/>
              <a:gdLst>
                <a:gd name="T0" fmla="*/ 0 w 14"/>
                <a:gd name="T1" fmla="*/ 0 h 24"/>
                <a:gd name="T2" fmla="*/ 0 w 14"/>
                <a:gd name="T3" fmla="*/ 0 h 24"/>
                <a:gd name="T4" fmla="*/ 0 w 14"/>
                <a:gd name="T5" fmla="*/ 0 h 24"/>
                <a:gd name="T6" fmla="*/ 0 w 14"/>
                <a:gd name="T7" fmla="*/ 0 h 24"/>
                <a:gd name="T8" fmla="*/ 0 w 14"/>
                <a:gd name="T9" fmla="*/ 0 h 24"/>
                <a:gd name="T10" fmla="*/ 0 w 14"/>
                <a:gd name="T11" fmla="*/ 0 h 24"/>
                <a:gd name="T12" fmla="*/ 0 w 14"/>
                <a:gd name="T13" fmla="*/ 0 h 24"/>
                <a:gd name="T14" fmla="*/ 0 60000 65536"/>
                <a:gd name="T15" fmla="*/ 0 60000 65536"/>
                <a:gd name="T16" fmla="*/ 0 60000 65536"/>
                <a:gd name="T17" fmla="*/ 0 60000 65536"/>
                <a:gd name="T18" fmla="*/ 0 60000 65536"/>
                <a:gd name="T19" fmla="*/ 0 60000 65536"/>
                <a:gd name="T20" fmla="*/ 0 60000 65536"/>
                <a:gd name="T21" fmla="*/ 0 w 14"/>
                <a:gd name="T22" fmla="*/ 0 h 24"/>
                <a:gd name="T23" fmla="*/ 14 w 1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4">
                  <a:moveTo>
                    <a:pt x="14" y="0"/>
                  </a:moveTo>
                  <a:lnTo>
                    <a:pt x="13" y="5"/>
                  </a:lnTo>
                  <a:lnTo>
                    <a:pt x="9" y="12"/>
                  </a:lnTo>
                  <a:lnTo>
                    <a:pt x="5" y="19"/>
                  </a:lnTo>
                  <a:lnTo>
                    <a:pt x="0" y="24"/>
                  </a:lnTo>
                  <a:lnTo>
                    <a:pt x="0" y="16"/>
                  </a:lnTo>
                  <a:lnTo>
                    <a:pt x="0" y="12"/>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85" name="Line 125">
              <a:extLst>
                <a:ext uri="{FF2B5EF4-FFF2-40B4-BE49-F238E27FC236}">
                  <a16:creationId xmlns:a16="http://schemas.microsoft.com/office/drawing/2014/main" id="{9C6E0E13-74EE-4839-AB22-CA537F248A50}"/>
                </a:ext>
              </a:extLst>
            </p:cNvPr>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986" name="Freeform 126">
              <a:extLst>
                <a:ext uri="{FF2B5EF4-FFF2-40B4-BE49-F238E27FC236}">
                  <a16:creationId xmlns:a16="http://schemas.microsoft.com/office/drawing/2014/main" id="{AEFB8C89-57F5-4ED0-BA38-E0579A6D9AE6}"/>
                </a:ext>
              </a:extLst>
            </p:cNvPr>
            <p:cNvSpPr>
              <a:spLocks/>
            </p:cNvSpPr>
            <p:nvPr/>
          </p:nvSpPr>
          <p:spPr bwMode="auto">
            <a:xfrm>
              <a:off x="3977" y="2572"/>
              <a:ext cx="4" cy="3"/>
            </a:xfrm>
            <a:custGeom>
              <a:avLst/>
              <a:gdLst>
                <a:gd name="T0" fmla="*/ 0 w 13"/>
                <a:gd name="T1" fmla="*/ 0 h 12"/>
                <a:gd name="T2" fmla="*/ 0 w 13"/>
                <a:gd name="T3" fmla="*/ 0 h 12"/>
                <a:gd name="T4" fmla="*/ 0 w 13"/>
                <a:gd name="T5" fmla="*/ 0 h 12"/>
                <a:gd name="T6" fmla="*/ 0 60000 65536"/>
                <a:gd name="T7" fmla="*/ 0 60000 65536"/>
                <a:gd name="T8" fmla="*/ 0 60000 65536"/>
                <a:gd name="T9" fmla="*/ 0 w 13"/>
                <a:gd name="T10" fmla="*/ 0 h 12"/>
                <a:gd name="T11" fmla="*/ 13 w 13"/>
                <a:gd name="T12" fmla="*/ 12 h 12"/>
              </a:gdLst>
              <a:ahLst/>
              <a:cxnLst>
                <a:cxn ang="T6">
                  <a:pos x="T0" y="T1"/>
                </a:cxn>
                <a:cxn ang="T7">
                  <a:pos x="T2" y="T3"/>
                </a:cxn>
                <a:cxn ang="T8">
                  <a:pos x="T4" y="T5"/>
                </a:cxn>
              </a:cxnLst>
              <a:rect l="T9" t="T10" r="T11" b="T12"/>
              <a:pathLst>
                <a:path w="13" h="12">
                  <a:moveTo>
                    <a:pt x="13" y="12"/>
                  </a:moveTo>
                  <a:lnTo>
                    <a:pt x="0" y="0"/>
                  </a:lnTo>
                  <a:lnTo>
                    <a:pt x="13" y="12"/>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87" name="Freeform 127">
              <a:extLst>
                <a:ext uri="{FF2B5EF4-FFF2-40B4-BE49-F238E27FC236}">
                  <a16:creationId xmlns:a16="http://schemas.microsoft.com/office/drawing/2014/main" id="{06750798-7E96-4BD5-9D37-9DD7CAE4FBFA}"/>
                </a:ext>
              </a:extLst>
            </p:cNvPr>
            <p:cNvSpPr>
              <a:spLocks/>
            </p:cNvSpPr>
            <p:nvPr/>
          </p:nvSpPr>
          <p:spPr bwMode="auto">
            <a:xfrm>
              <a:off x="3981" y="2585"/>
              <a:ext cx="2" cy="6"/>
            </a:xfrm>
            <a:custGeom>
              <a:avLst/>
              <a:gdLst>
                <a:gd name="T0" fmla="*/ 0 w 7"/>
                <a:gd name="T1" fmla="*/ 0 h 19"/>
                <a:gd name="T2" fmla="*/ 0 w 7"/>
                <a:gd name="T3" fmla="*/ 0 h 19"/>
                <a:gd name="T4" fmla="*/ 0 w 7"/>
                <a:gd name="T5" fmla="*/ 0 h 19"/>
                <a:gd name="T6" fmla="*/ 0 w 7"/>
                <a:gd name="T7" fmla="*/ 0 h 19"/>
                <a:gd name="T8" fmla="*/ 0 60000 65536"/>
                <a:gd name="T9" fmla="*/ 0 60000 65536"/>
                <a:gd name="T10" fmla="*/ 0 60000 65536"/>
                <a:gd name="T11" fmla="*/ 0 60000 65536"/>
                <a:gd name="T12" fmla="*/ 0 w 7"/>
                <a:gd name="T13" fmla="*/ 0 h 19"/>
                <a:gd name="T14" fmla="*/ 7 w 7"/>
                <a:gd name="T15" fmla="*/ 19 h 19"/>
              </a:gdLst>
              <a:ahLst/>
              <a:cxnLst>
                <a:cxn ang="T8">
                  <a:pos x="T0" y="T1"/>
                </a:cxn>
                <a:cxn ang="T9">
                  <a:pos x="T2" y="T3"/>
                </a:cxn>
                <a:cxn ang="T10">
                  <a:pos x="T4" y="T5"/>
                </a:cxn>
                <a:cxn ang="T11">
                  <a:pos x="T6" y="T7"/>
                </a:cxn>
              </a:cxnLst>
              <a:rect l="T12" t="T13" r="T14" b="T15"/>
              <a:pathLst>
                <a:path w="7" h="19">
                  <a:moveTo>
                    <a:pt x="0" y="0"/>
                  </a:moveTo>
                  <a:lnTo>
                    <a:pt x="0" y="19"/>
                  </a:lnTo>
                  <a:lnTo>
                    <a:pt x="0" y="0"/>
                  </a:lnTo>
                  <a:lnTo>
                    <a:pt x="7"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88" name="Line 128">
              <a:extLst>
                <a:ext uri="{FF2B5EF4-FFF2-40B4-BE49-F238E27FC236}">
                  <a16:creationId xmlns:a16="http://schemas.microsoft.com/office/drawing/2014/main" id="{EBDC5E8D-D89F-4173-B85F-BA3B815493E9}"/>
                </a:ext>
              </a:extLst>
            </p:cNvPr>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989" name="Freeform 129">
              <a:extLst>
                <a:ext uri="{FF2B5EF4-FFF2-40B4-BE49-F238E27FC236}">
                  <a16:creationId xmlns:a16="http://schemas.microsoft.com/office/drawing/2014/main" id="{63AB4DD5-7479-4BDD-825E-B70F7D070F83}"/>
                </a:ext>
              </a:extLst>
            </p:cNvPr>
            <p:cNvSpPr>
              <a:spLocks/>
            </p:cNvSpPr>
            <p:nvPr/>
          </p:nvSpPr>
          <p:spPr bwMode="auto">
            <a:xfrm>
              <a:off x="3970" y="2545"/>
              <a:ext cx="2" cy="6"/>
            </a:xfrm>
            <a:custGeom>
              <a:avLst/>
              <a:gdLst>
                <a:gd name="T0" fmla="*/ 0 w 8"/>
                <a:gd name="T1" fmla="*/ 0 h 18"/>
                <a:gd name="T2" fmla="*/ 0 w 8"/>
                <a:gd name="T3" fmla="*/ 0 h 18"/>
                <a:gd name="T4" fmla="*/ 0 w 8"/>
                <a:gd name="T5" fmla="*/ 0 h 18"/>
                <a:gd name="T6" fmla="*/ 0 w 8"/>
                <a:gd name="T7" fmla="*/ 0 h 18"/>
                <a:gd name="T8" fmla="*/ 0 60000 65536"/>
                <a:gd name="T9" fmla="*/ 0 60000 65536"/>
                <a:gd name="T10" fmla="*/ 0 60000 65536"/>
                <a:gd name="T11" fmla="*/ 0 60000 65536"/>
                <a:gd name="T12" fmla="*/ 0 w 8"/>
                <a:gd name="T13" fmla="*/ 0 h 18"/>
                <a:gd name="T14" fmla="*/ 8 w 8"/>
                <a:gd name="T15" fmla="*/ 18 h 18"/>
              </a:gdLst>
              <a:ahLst/>
              <a:cxnLst>
                <a:cxn ang="T8">
                  <a:pos x="T0" y="T1"/>
                </a:cxn>
                <a:cxn ang="T9">
                  <a:pos x="T2" y="T3"/>
                </a:cxn>
                <a:cxn ang="T10">
                  <a:pos x="T4" y="T5"/>
                </a:cxn>
                <a:cxn ang="T11">
                  <a:pos x="T6" y="T7"/>
                </a:cxn>
              </a:cxnLst>
              <a:rect l="T12" t="T13" r="T14" b="T15"/>
              <a:pathLst>
                <a:path w="8" h="18">
                  <a:moveTo>
                    <a:pt x="0" y="18"/>
                  </a:moveTo>
                  <a:lnTo>
                    <a:pt x="8" y="6"/>
                  </a:lnTo>
                  <a:lnTo>
                    <a:pt x="0" y="0"/>
                  </a:lnTo>
                  <a:lnTo>
                    <a:pt x="0" y="18"/>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90" name="Freeform 130">
              <a:extLst>
                <a:ext uri="{FF2B5EF4-FFF2-40B4-BE49-F238E27FC236}">
                  <a16:creationId xmlns:a16="http://schemas.microsoft.com/office/drawing/2014/main" id="{EF8CC444-4E09-43F2-8143-4649F6FB6967}"/>
                </a:ext>
              </a:extLst>
            </p:cNvPr>
            <p:cNvSpPr>
              <a:spLocks/>
            </p:cNvSpPr>
            <p:nvPr/>
          </p:nvSpPr>
          <p:spPr bwMode="auto">
            <a:xfrm>
              <a:off x="3968" y="2532"/>
              <a:ext cx="2" cy="7"/>
            </a:xfrm>
            <a:custGeom>
              <a:avLst/>
              <a:gdLst>
                <a:gd name="T0" fmla="*/ 0 w 6"/>
                <a:gd name="T1" fmla="*/ 0 h 19"/>
                <a:gd name="T2" fmla="*/ 0 w 6"/>
                <a:gd name="T3" fmla="*/ 0 h 19"/>
                <a:gd name="T4" fmla="*/ 0 w 6"/>
                <a:gd name="T5" fmla="*/ 0 h 19"/>
                <a:gd name="T6" fmla="*/ 0 60000 65536"/>
                <a:gd name="T7" fmla="*/ 0 60000 65536"/>
                <a:gd name="T8" fmla="*/ 0 60000 65536"/>
                <a:gd name="T9" fmla="*/ 0 w 6"/>
                <a:gd name="T10" fmla="*/ 0 h 19"/>
                <a:gd name="T11" fmla="*/ 6 w 6"/>
                <a:gd name="T12" fmla="*/ 19 h 19"/>
              </a:gdLst>
              <a:ahLst/>
              <a:cxnLst>
                <a:cxn ang="T6">
                  <a:pos x="T0" y="T1"/>
                </a:cxn>
                <a:cxn ang="T7">
                  <a:pos x="T2" y="T3"/>
                </a:cxn>
                <a:cxn ang="T8">
                  <a:pos x="T4" y="T5"/>
                </a:cxn>
              </a:cxnLst>
              <a:rect l="T9" t="T10" r="T11" b="T12"/>
              <a:pathLst>
                <a:path w="6" h="19">
                  <a:moveTo>
                    <a:pt x="0" y="0"/>
                  </a:moveTo>
                  <a:lnTo>
                    <a:pt x="0" y="19"/>
                  </a:lnTo>
                  <a:lnTo>
                    <a:pt x="6" y="13"/>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91" name="Freeform 131">
              <a:extLst>
                <a:ext uri="{FF2B5EF4-FFF2-40B4-BE49-F238E27FC236}">
                  <a16:creationId xmlns:a16="http://schemas.microsoft.com/office/drawing/2014/main" id="{D2A87505-0E9D-417B-A730-D0D0B15541D9}"/>
                </a:ext>
              </a:extLst>
            </p:cNvPr>
            <p:cNvSpPr>
              <a:spLocks/>
            </p:cNvSpPr>
            <p:nvPr/>
          </p:nvSpPr>
          <p:spPr bwMode="auto">
            <a:xfrm>
              <a:off x="3965" y="2513"/>
              <a:ext cx="10" cy="5"/>
            </a:xfrm>
            <a:custGeom>
              <a:avLst/>
              <a:gdLst>
                <a:gd name="T0" fmla="*/ 0 w 28"/>
                <a:gd name="T1" fmla="*/ 0 h 19"/>
                <a:gd name="T2" fmla="*/ 0 w 28"/>
                <a:gd name="T3" fmla="*/ 0 h 19"/>
                <a:gd name="T4" fmla="*/ 0 w 28"/>
                <a:gd name="T5" fmla="*/ 0 h 19"/>
                <a:gd name="T6" fmla="*/ 0 60000 65536"/>
                <a:gd name="T7" fmla="*/ 0 60000 65536"/>
                <a:gd name="T8" fmla="*/ 0 60000 65536"/>
                <a:gd name="T9" fmla="*/ 0 w 28"/>
                <a:gd name="T10" fmla="*/ 0 h 19"/>
                <a:gd name="T11" fmla="*/ 28 w 28"/>
                <a:gd name="T12" fmla="*/ 19 h 19"/>
              </a:gdLst>
              <a:ahLst/>
              <a:cxnLst>
                <a:cxn ang="T6">
                  <a:pos x="T0" y="T1"/>
                </a:cxn>
                <a:cxn ang="T7">
                  <a:pos x="T2" y="T3"/>
                </a:cxn>
                <a:cxn ang="T8">
                  <a:pos x="T4" y="T5"/>
                </a:cxn>
              </a:cxnLst>
              <a:rect l="T9" t="T10" r="T11" b="T12"/>
              <a:pathLst>
                <a:path w="28" h="19">
                  <a:moveTo>
                    <a:pt x="0" y="0"/>
                  </a:moveTo>
                  <a:lnTo>
                    <a:pt x="0" y="19"/>
                  </a:lnTo>
                  <a:lnTo>
                    <a:pt x="28" y="19"/>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92" name="Freeform 132">
              <a:extLst>
                <a:ext uri="{FF2B5EF4-FFF2-40B4-BE49-F238E27FC236}">
                  <a16:creationId xmlns:a16="http://schemas.microsoft.com/office/drawing/2014/main" id="{9B024B49-76AA-43F3-A87C-533032257B60}"/>
                </a:ext>
              </a:extLst>
            </p:cNvPr>
            <p:cNvSpPr>
              <a:spLocks/>
            </p:cNvSpPr>
            <p:nvPr/>
          </p:nvSpPr>
          <p:spPr bwMode="auto">
            <a:xfrm>
              <a:off x="3970" y="2513"/>
              <a:ext cx="5" cy="5"/>
            </a:xfrm>
            <a:custGeom>
              <a:avLst/>
              <a:gdLst>
                <a:gd name="T0" fmla="*/ 0 w 15"/>
                <a:gd name="T1" fmla="*/ 0 h 19"/>
                <a:gd name="T2" fmla="*/ 0 w 15"/>
                <a:gd name="T3" fmla="*/ 0 h 19"/>
                <a:gd name="T4" fmla="*/ 0 w 15"/>
                <a:gd name="T5" fmla="*/ 0 h 19"/>
                <a:gd name="T6" fmla="*/ 0 60000 65536"/>
                <a:gd name="T7" fmla="*/ 0 60000 65536"/>
                <a:gd name="T8" fmla="*/ 0 60000 65536"/>
                <a:gd name="T9" fmla="*/ 0 w 15"/>
                <a:gd name="T10" fmla="*/ 0 h 19"/>
                <a:gd name="T11" fmla="*/ 15 w 15"/>
                <a:gd name="T12" fmla="*/ 19 h 19"/>
              </a:gdLst>
              <a:ahLst/>
              <a:cxnLst>
                <a:cxn ang="T6">
                  <a:pos x="T0" y="T1"/>
                </a:cxn>
                <a:cxn ang="T7">
                  <a:pos x="T2" y="T3"/>
                </a:cxn>
                <a:cxn ang="T8">
                  <a:pos x="T4" y="T5"/>
                </a:cxn>
              </a:cxnLst>
              <a:rect l="T9" t="T10" r="T11" b="T12"/>
              <a:pathLst>
                <a:path w="15" h="19">
                  <a:moveTo>
                    <a:pt x="15" y="19"/>
                  </a:moveTo>
                  <a:lnTo>
                    <a:pt x="8" y="9"/>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93" name="Freeform 133">
              <a:extLst>
                <a:ext uri="{FF2B5EF4-FFF2-40B4-BE49-F238E27FC236}">
                  <a16:creationId xmlns:a16="http://schemas.microsoft.com/office/drawing/2014/main" id="{4B4B563A-CCF0-462C-ADC6-D81A601AC40B}"/>
                </a:ext>
              </a:extLst>
            </p:cNvPr>
            <p:cNvSpPr>
              <a:spLocks/>
            </p:cNvSpPr>
            <p:nvPr/>
          </p:nvSpPr>
          <p:spPr bwMode="auto">
            <a:xfrm>
              <a:off x="3975" y="2658"/>
              <a:ext cx="6" cy="6"/>
            </a:xfrm>
            <a:custGeom>
              <a:avLst/>
              <a:gdLst>
                <a:gd name="T0" fmla="*/ 0 w 19"/>
                <a:gd name="T1" fmla="*/ 0 h 20"/>
                <a:gd name="T2" fmla="*/ 0 w 19"/>
                <a:gd name="T3" fmla="*/ 0 h 20"/>
                <a:gd name="T4" fmla="*/ 0 w 19"/>
                <a:gd name="T5" fmla="*/ 0 h 20"/>
                <a:gd name="T6" fmla="*/ 0 w 19"/>
                <a:gd name="T7" fmla="*/ 0 h 20"/>
                <a:gd name="T8" fmla="*/ 0 w 19"/>
                <a:gd name="T9" fmla="*/ 0 h 20"/>
                <a:gd name="T10" fmla="*/ 0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 name="T21" fmla="*/ 0 w 19"/>
                <a:gd name="T22" fmla="*/ 0 h 20"/>
                <a:gd name="T23" fmla="*/ 19 w 19"/>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0">
                  <a:moveTo>
                    <a:pt x="0" y="0"/>
                  </a:moveTo>
                  <a:lnTo>
                    <a:pt x="0" y="20"/>
                  </a:lnTo>
                  <a:lnTo>
                    <a:pt x="19" y="14"/>
                  </a:lnTo>
                  <a:lnTo>
                    <a:pt x="14" y="8"/>
                  </a:lnTo>
                  <a:lnTo>
                    <a:pt x="10" y="4"/>
                  </a:lnTo>
                  <a:lnTo>
                    <a:pt x="4" y="1"/>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94" name="Freeform 134">
              <a:extLst>
                <a:ext uri="{FF2B5EF4-FFF2-40B4-BE49-F238E27FC236}">
                  <a16:creationId xmlns:a16="http://schemas.microsoft.com/office/drawing/2014/main" id="{7129B677-29F8-496C-8337-10371407E2A1}"/>
                </a:ext>
              </a:extLst>
            </p:cNvPr>
            <p:cNvSpPr>
              <a:spLocks/>
            </p:cNvSpPr>
            <p:nvPr/>
          </p:nvSpPr>
          <p:spPr bwMode="auto">
            <a:xfrm>
              <a:off x="3975" y="2644"/>
              <a:ext cx="6" cy="4"/>
            </a:xfrm>
            <a:custGeom>
              <a:avLst/>
              <a:gdLst>
                <a:gd name="T0" fmla="*/ 0 w 19"/>
                <a:gd name="T1" fmla="*/ 0 h 12"/>
                <a:gd name="T2" fmla="*/ 0 w 19"/>
                <a:gd name="T3" fmla="*/ 0 h 12"/>
                <a:gd name="T4" fmla="*/ 0 w 19"/>
                <a:gd name="T5" fmla="*/ 0 h 12"/>
                <a:gd name="T6" fmla="*/ 0 w 19"/>
                <a:gd name="T7" fmla="*/ 0 h 12"/>
                <a:gd name="T8" fmla="*/ 0 60000 65536"/>
                <a:gd name="T9" fmla="*/ 0 60000 65536"/>
                <a:gd name="T10" fmla="*/ 0 60000 65536"/>
                <a:gd name="T11" fmla="*/ 0 60000 65536"/>
                <a:gd name="T12" fmla="*/ 0 w 19"/>
                <a:gd name="T13" fmla="*/ 0 h 12"/>
                <a:gd name="T14" fmla="*/ 19 w 19"/>
                <a:gd name="T15" fmla="*/ 12 h 12"/>
              </a:gdLst>
              <a:ahLst/>
              <a:cxnLst>
                <a:cxn ang="T8">
                  <a:pos x="T0" y="T1"/>
                </a:cxn>
                <a:cxn ang="T9">
                  <a:pos x="T2" y="T3"/>
                </a:cxn>
                <a:cxn ang="T10">
                  <a:pos x="T4" y="T5"/>
                </a:cxn>
                <a:cxn ang="T11">
                  <a:pos x="T6" y="T7"/>
                </a:cxn>
              </a:cxnLst>
              <a:rect l="T12" t="T13" r="T14" b="T15"/>
              <a:pathLst>
                <a:path w="19" h="12">
                  <a:moveTo>
                    <a:pt x="13" y="12"/>
                  </a:moveTo>
                  <a:lnTo>
                    <a:pt x="19" y="0"/>
                  </a:lnTo>
                  <a:lnTo>
                    <a:pt x="0" y="0"/>
                  </a:lnTo>
                  <a:lnTo>
                    <a:pt x="13" y="12"/>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95" name="Freeform 135">
              <a:extLst>
                <a:ext uri="{FF2B5EF4-FFF2-40B4-BE49-F238E27FC236}">
                  <a16:creationId xmlns:a16="http://schemas.microsoft.com/office/drawing/2014/main" id="{1D2FA883-DA25-4E5C-ACF7-35EB171EAC90}"/>
                </a:ext>
              </a:extLst>
            </p:cNvPr>
            <p:cNvSpPr>
              <a:spLocks/>
            </p:cNvSpPr>
            <p:nvPr/>
          </p:nvSpPr>
          <p:spPr bwMode="auto">
            <a:xfrm>
              <a:off x="3975" y="2637"/>
              <a:ext cx="6" cy="1"/>
            </a:xfrm>
            <a:custGeom>
              <a:avLst/>
              <a:gdLst>
                <a:gd name="T0" fmla="*/ 0 w 19"/>
                <a:gd name="T1" fmla="*/ 0 h 1"/>
                <a:gd name="T2" fmla="*/ 0 w 19"/>
                <a:gd name="T3" fmla="*/ 0 h 1"/>
                <a:gd name="T4" fmla="*/ 0 w 19"/>
                <a:gd name="T5" fmla="*/ 0 h 1"/>
                <a:gd name="T6" fmla="*/ 0 w 19"/>
                <a:gd name="T7" fmla="*/ 0 h 1"/>
                <a:gd name="T8" fmla="*/ 0 w 19"/>
                <a:gd name="T9" fmla="*/ 0 h 1"/>
                <a:gd name="T10" fmla="*/ 0 60000 65536"/>
                <a:gd name="T11" fmla="*/ 0 60000 65536"/>
                <a:gd name="T12" fmla="*/ 0 60000 65536"/>
                <a:gd name="T13" fmla="*/ 0 60000 65536"/>
                <a:gd name="T14" fmla="*/ 0 60000 65536"/>
                <a:gd name="T15" fmla="*/ 0 w 19"/>
                <a:gd name="T16" fmla="*/ 0 h 1"/>
                <a:gd name="T17" fmla="*/ 19 w 19"/>
                <a:gd name="T18" fmla="*/ 1 h 1"/>
              </a:gdLst>
              <a:ahLst/>
              <a:cxnLst>
                <a:cxn ang="T10">
                  <a:pos x="T0" y="T1"/>
                </a:cxn>
                <a:cxn ang="T11">
                  <a:pos x="T2" y="T3"/>
                </a:cxn>
                <a:cxn ang="T12">
                  <a:pos x="T4" y="T5"/>
                </a:cxn>
                <a:cxn ang="T13">
                  <a:pos x="T6" y="T7"/>
                </a:cxn>
                <a:cxn ang="T14">
                  <a:pos x="T8" y="T9"/>
                </a:cxn>
              </a:cxnLst>
              <a:rect l="T15" t="T16" r="T17" b="T18"/>
              <a:pathLst>
                <a:path w="19" h="1">
                  <a:moveTo>
                    <a:pt x="0" y="0"/>
                  </a:moveTo>
                  <a:lnTo>
                    <a:pt x="10" y="0"/>
                  </a:lnTo>
                  <a:lnTo>
                    <a:pt x="19" y="0"/>
                  </a:lnTo>
                  <a:lnTo>
                    <a:pt x="10" y="0"/>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96" name="Rectangle 136">
              <a:extLst>
                <a:ext uri="{FF2B5EF4-FFF2-40B4-BE49-F238E27FC236}">
                  <a16:creationId xmlns:a16="http://schemas.microsoft.com/office/drawing/2014/main" id="{4AA473C0-F338-4CDD-B4F0-60AB8009BA09}"/>
                </a:ext>
              </a:extLst>
            </p:cNvPr>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cs typeface="Arial" panose="020B0604020202020204" pitchFamily="34" charset="0"/>
              </a:endParaRPr>
            </a:p>
          </p:txBody>
        </p:sp>
        <p:sp>
          <p:nvSpPr>
            <p:cNvPr id="23997" name="Line 137">
              <a:extLst>
                <a:ext uri="{FF2B5EF4-FFF2-40B4-BE49-F238E27FC236}">
                  <a16:creationId xmlns:a16="http://schemas.microsoft.com/office/drawing/2014/main" id="{6FE2012A-3498-4C3C-BA65-2D61A4984CF4}"/>
                </a:ext>
              </a:extLst>
            </p:cNvPr>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998" name="Freeform 138">
              <a:extLst>
                <a:ext uri="{FF2B5EF4-FFF2-40B4-BE49-F238E27FC236}">
                  <a16:creationId xmlns:a16="http://schemas.microsoft.com/office/drawing/2014/main" id="{A79DFBA4-427B-4FC6-A63F-82ED16A07617}"/>
                </a:ext>
              </a:extLst>
            </p:cNvPr>
            <p:cNvSpPr>
              <a:spLocks/>
            </p:cNvSpPr>
            <p:nvPr/>
          </p:nvSpPr>
          <p:spPr bwMode="auto">
            <a:xfrm>
              <a:off x="3975" y="2595"/>
              <a:ext cx="2" cy="1"/>
            </a:xfrm>
            <a:custGeom>
              <a:avLst/>
              <a:gdLst>
                <a:gd name="T0" fmla="*/ 0 w 6"/>
                <a:gd name="T1" fmla="*/ 0 h 3"/>
                <a:gd name="T2" fmla="*/ 0 w 6"/>
                <a:gd name="T3" fmla="*/ 0 h 3"/>
                <a:gd name="T4" fmla="*/ 0 w 6"/>
                <a:gd name="T5" fmla="*/ 0 h 3"/>
                <a:gd name="T6" fmla="*/ 0 w 6"/>
                <a:gd name="T7" fmla="*/ 0 h 3"/>
                <a:gd name="T8" fmla="*/ 0 w 6"/>
                <a:gd name="T9" fmla="*/ 0 h 3"/>
                <a:gd name="T10" fmla="*/ 0 w 6"/>
                <a:gd name="T11" fmla="*/ 0 h 3"/>
                <a:gd name="T12" fmla="*/ 0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5" y="1"/>
                  </a:lnTo>
                  <a:lnTo>
                    <a:pt x="3" y="2"/>
                  </a:lnTo>
                  <a:lnTo>
                    <a:pt x="1" y="3"/>
                  </a:lnTo>
                  <a:lnTo>
                    <a:pt x="0" y="2"/>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99" name="Freeform 139">
              <a:extLst>
                <a:ext uri="{FF2B5EF4-FFF2-40B4-BE49-F238E27FC236}">
                  <a16:creationId xmlns:a16="http://schemas.microsoft.com/office/drawing/2014/main" id="{5850FB81-9527-4212-989A-27D1F55FB423}"/>
                </a:ext>
              </a:extLst>
            </p:cNvPr>
            <p:cNvSpPr>
              <a:spLocks/>
            </p:cNvSpPr>
            <p:nvPr/>
          </p:nvSpPr>
          <p:spPr bwMode="auto">
            <a:xfrm>
              <a:off x="3981" y="2555"/>
              <a:ext cx="5" cy="8"/>
            </a:xfrm>
            <a:custGeom>
              <a:avLst/>
              <a:gdLst>
                <a:gd name="T0" fmla="*/ 0 w 14"/>
                <a:gd name="T1" fmla="*/ 0 h 24"/>
                <a:gd name="T2" fmla="*/ 0 w 14"/>
                <a:gd name="T3" fmla="*/ 0 h 24"/>
                <a:gd name="T4" fmla="*/ 0 w 14"/>
                <a:gd name="T5" fmla="*/ 0 h 24"/>
                <a:gd name="T6" fmla="*/ 0 w 14"/>
                <a:gd name="T7" fmla="*/ 0 h 24"/>
                <a:gd name="T8" fmla="*/ 0 w 14"/>
                <a:gd name="T9" fmla="*/ 0 h 24"/>
                <a:gd name="T10" fmla="*/ 0 w 14"/>
                <a:gd name="T11" fmla="*/ 0 h 24"/>
                <a:gd name="T12" fmla="*/ 0 w 14"/>
                <a:gd name="T13" fmla="*/ 0 h 24"/>
                <a:gd name="T14" fmla="*/ 0 60000 65536"/>
                <a:gd name="T15" fmla="*/ 0 60000 65536"/>
                <a:gd name="T16" fmla="*/ 0 60000 65536"/>
                <a:gd name="T17" fmla="*/ 0 60000 65536"/>
                <a:gd name="T18" fmla="*/ 0 60000 65536"/>
                <a:gd name="T19" fmla="*/ 0 60000 65536"/>
                <a:gd name="T20" fmla="*/ 0 60000 65536"/>
                <a:gd name="T21" fmla="*/ 0 w 14"/>
                <a:gd name="T22" fmla="*/ 0 h 24"/>
                <a:gd name="T23" fmla="*/ 14 w 1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4">
                  <a:moveTo>
                    <a:pt x="14" y="0"/>
                  </a:moveTo>
                  <a:lnTo>
                    <a:pt x="13" y="5"/>
                  </a:lnTo>
                  <a:lnTo>
                    <a:pt x="9" y="12"/>
                  </a:lnTo>
                  <a:lnTo>
                    <a:pt x="5" y="19"/>
                  </a:lnTo>
                  <a:lnTo>
                    <a:pt x="0" y="24"/>
                  </a:lnTo>
                  <a:lnTo>
                    <a:pt x="0" y="16"/>
                  </a:lnTo>
                  <a:lnTo>
                    <a:pt x="0" y="12"/>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000" name="Line 140">
              <a:extLst>
                <a:ext uri="{FF2B5EF4-FFF2-40B4-BE49-F238E27FC236}">
                  <a16:creationId xmlns:a16="http://schemas.microsoft.com/office/drawing/2014/main" id="{D89303FB-87E3-40A5-8DF3-A6710506AABB}"/>
                </a:ext>
              </a:extLst>
            </p:cNvPr>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001" name="Freeform 141">
              <a:extLst>
                <a:ext uri="{FF2B5EF4-FFF2-40B4-BE49-F238E27FC236}">
                  <a16:creationId xmlns:a16="http://schemas.microsoft.com/office/drawing/2014/main" id="{42FB3526-E27E-49FE-869B-727EAEBB0734}"/>
                </a:ext>
              </a:extLst>
            </p:cNvPr>
            <p:cNvSpPr>
              <a:spLocks/>
            </p:cNvSpPr>
            <p:nvPr/>
          </p:nvSpPr>
          <p:spPr bwMode="auto">
            <a:xfrm>
              <a:off x="3977" y="2572"/>
              <a:ext cx="4" cy="3"/>
            </a:xfrm>
            <a:custGeom>
              <a:avLst/>
              <a:gdLst>
                <a:gd name="T0" fmla="*/ 0 w 13"/>
                <a:gd name="T1" fmla="*/ 0 h 12"/>
                <a:gd name="T2" fmla="*/ 0 w 13"/>
                <a:gd name="T3" fmla="*/ 0 h 12"/>
                <a:gd name="T4" fmla="*/ 0 w 13"/>
                <a:gd name="T5" fmla="*/ 0 h 12"/>
                <a:gd name="T6" fmla="*/ 0 60000 65536"/>
                <a:gd name="T7" fmla="*/ 0 60000 65536"/>
                <a:gd name="T8" fmla="*/ 0 60000 65536"/>
                <a:gd name="T9" fmla="*/ 0 w 13"/>
                <a:gd name="T10" fmla="*/ 0 h 12"/>
                <a:gd name="T11" fmla="*/ 13 w 13"/>
                <a:gd name="T12" fmla="*/ 12 h 12"/>
              </a:gdLst>
              <a:ahLst/>
              <a:cxnLst>
                <a:cxn ang="T6">
                  <a:pos x="T0" y="T1"/>
                </a:cxn>
                <a:cxn ang="T7">
                  <a:pos x="T2" y="T3"/>
                </a:cxn>
                <a:cxn ang="T8">
                  <a:pos x="T4" y="T5"/>
                </a:cxn>
              </a:cxnLst>
              <a:rect l="T9" t="T10" r="T11" b="T12"/>
              <a:pathLst>
                <a:path w="13" h="12">
                  <a:moveTo>
                    <a:pt x="13" y="12"/>
                  </a:moveTo>
                  <a:lnTo>
                    <a:pt x="0" y="0"/>
                  </a:lnTo>
                  <a:lnTo>
                    <a:pt x="13" y="12"/>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002" name="Freeform 142">
              <a:extLst>
                <a:ext uri="{FF2B5EF4-FFF2-40B4-BE49-F238E27FC236}">
                  <a16:creationId xmlns:a16="http://schemas.microsoft.com/office/drawing/2014/main" id="{19AA0355-81B7-4E88-8FD0-905F523AA983}"/>
                </a:ext>
              </a:extLst>
            </p:cNvPr>
            <p:cNvSpPr>
              <a:spLocks/>
            </p:cNvSpPr>
            <p:nvPr/>
          </p:nvSpPr>
          <p:spPr bwMode="auto">
            <a:xfrm>
              <a:off x="3981" y="2585"/>
              <a:ext cx="2" cy="6"/>
            </a:xfrm>
            <a:custGeom>
              <a:avLst/>
              <a:gdLst>
                <a:gd name="T0" fmla="*/ 0 w 7"/>
                <a:gd name="T1" fmla="*/ 0 h 19"/>
                <a:gd name="T2" fmla="*/ 0 w 7"/>
                <a:gd name="T3" fmla="*/ 0 h 19"/>
                <a:gd name="T4" fmla="*/ 0 w 7"/>
                <a:gd name="T5" fmla="*/ 0 h 19"/>
                <a:gd name="T6" fmla="*/ 0 w 7"/>
                <a:gd name="T7" fmla="*/ 0 h 19"/>
                <a:gd name="T8" fmla="*/ 0 60000 65536"/>
                <a:gd name="T9" fmla="*/ 0 60000 65536"/>
                <a:gd name="T10" fmla="*/ 0 60000 65536"/>
                <a:gd name="T11" fmla="*/ 0 60000 65536"/>
                <a:gd name="T12" fmla="*/ 0 w 7"/>
                <a:gd name="T13" fmla="*/ 0 h 19"/>
                <a:gd name="T14" fmla="*/ 7 w 7"/>
                <a:gd name="T15" fmla="*/ 19 h 19"/>
              </a:gdLst>
              <a:ahLst/>
              <a:cxnLst>
                <a:cxn ang="T8">
                  <a:pos x="T0" y="T1"/>
                </a:cxn>
                <a:cxn ang="T9">
                  <a:pos x="T2" y="T3"/>
                </a:cxn>
                <a:cxn ang="T10">
                  <a:pos x="T4" y="T5"/>
                </a:cxn>
                <a:cxn ang="T11">
                  <a:pos x="T6" y="T7"/>
                </a:cxn>
              </a:cxnLst>
              <a:rect l="T12" t="T13" r="T14" b="T15"/>
              <a:pathLst>
                <a:path w="7" h="19">
                  <a:moveTo>
                    <a:pt x="0" y="0"/>
                  </a:moveTo>
                  <a:lnTo>
                    <a:pt x="0" y="19"/>
                  </a:lnTo>
                  <a:lnTo>
                    <a:pt x="0" y="0"/>
                  </a:lnTo>
                  <a:lnTo>
                    <a:pt x="7"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003" name="Line 143">
              <a:extLst>
                <a:ext uri="{FF2B5EF4-FFF2-40B4-BE49-F238E27FC236}">
                  <a16:creationId xmlns:a16="http://schemas.microsoft.com/office/drawing/2014/main" id="{38AD2095-390A-4FE9-8A5B-83BCC1987253}"/>
                </a:ext>
              </a:extLst>
            </p:cNvPr>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004" name="Freeform 144">
              <a:extLst>
                <a:ext uri="{FF2B5EF4-FFF2-40B4-BE49-F238E27FC236}">
                  <a16:creationId xmlns:a16="http://schemas.microsoft.com/office/drawing/2014/main" id="{223160D8-E119-45E7-9AD4-F903190314E3}"/>
                </a:ext>
              </a:extLst>
            </p:cNvPr>
            <p:cNvSpPr>
              <a:spLocks/>
            </p:cNvSpPr>
            <p:nvPr/>
          </p:nvSpPr>
          <p:spPr bwMode="auto">
            <a:xfrm>
              <a:off x="3970" y="2545"/>
              <a:ext cx="2" cy="6"/>
            </a:xfrm>
            <a:custGeom>
              <a:avLst/>
              <a:gdLst>
                <a:gd name="T0" fmla="*/ 0 w 8"/>
                <a:gd name="T1" fmla="*/ 0 h 18"/>
                <a:gd name="T2" fmla="*/ 0 w 8"/>
                <a:gd name="T3" fmla="*/ 0 h 18"/>
                <a:gd name="T4" fmla="*/ 0 w 8"/>
                <a:gd name="T5" fmla="*/ 0 h 18"/>
                <a:gd name="T6" fmla="*/ 0 w 8"/>
                <a:gd name="T7" fmla="*/ 0 h 18"/>
                <a:gd name="T8" fmla="*/ 0 60000 65536"/>
                <a:gd name="T9" fmla="*/ 0 60000 65536"/>
                <a:gd name="T10" fmla="*/ 0 60000 65536"/>
                <a:gd name="T11" fmla="*/ 0 60000 65536"/>
                <a:gd name="T12" fmla="*/ 0 w 8"/>
                <a:gd name="T13" fmla="*/ 0 h 18"/>
                <a:gd name="T14" fmla="*/ 8 w 8"/>
                <a:gd name="T15" fmla="*/ 18 h 18"/>
              </a:gdLst>
              <a:ahLst/>
              <a:cxnLst>
                <a:cxn ang="T8">
                  <a:pos x="T0" y="T1"/>
                </a:cxn>
                <a:cxn ang="T9">
                  <a:pos x="T2" y="T3"/>
                </a:cxn>
                <a:cxn ang="T10">
                  <a:pos x="T4" y="T5"/>
                </a:cxn>
                <a:cxn ang="T11">
                  <a:pos x="T6" y="T7"/>
                </a:cxn>
              </a:cxnLst>
              <a:rect l="T12" t="T13" r="T14" b="T15"/>
              <a:pathLst>
                <a:path w="8" h="18">
                  <a:moveTo>
                    <a:pt x="0" y="18"/>
                  </a:moveTo>
                  <a:lnTo>
                    <a:pt x="8" y="6"/>
                  </a:lnTo>
                  <a:lnTo>
                    <a:pt x="0" y="0"/>
                  </a:lnTo>
                  <a:lnTo>
                    <a:pt x="0" y="18"/>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005" name="Freeform 145">
              <a:extLst>
                <a:ext uri="{FF2B5EF4-FFF2-40B4-BE49-F238E27FC236}">
                  <a16:creationId xmlns:a16="http://schemas.microsoft.com/office/drawing/2014/main" id="{8726832B-DEF0-42FF-8EA1-4CEB2C714039}"/>
                </a:ext>
              </a:extLst>
            </p:cNvPr>
            <p:cNvSpPr>
              <a:spLocks/>
            </p:cNvSpPr>
            <p:nvPr/>
          </p:nvSpPr>
          <p:spPr bwMode="auto">
            <a:xfrm>
              <a:off x="3968" y="2532"/>
              <a:ext cx="2" cy="7"/>
            </a:xfrm>
            <a:custGeom>
              <a:avLst/>
              <a:gdLst>
                <a:gd name="T0" fmla="*/ 0 w 6"/>
                <a:gd name="T1" fmla="*/ 0 h 19"/>
                <a:gd name="T2" fmla="*/ 0 w 6"/>
                <a:gd name="T3" fmla="*/ 0 h 19"/>
                <a:gd name="T4" fmla="*/ 0 w 6"/>
                <a:gd name="T5" fmla="*/ 0 h 19"/>
                <a:gd name="T6" fmla="*/ 0 60000 65536"/>
                <a:gd name="T7" fmla="*/ 0 60000 65536"/>
                <a:gd name="T8" fmla="*/ 0 60000 65536"/>
                <a:gd name="T9" fmla="*/ 0 w 6"/>
                <a:gd name="T10" fmla="*/ 0 h 19"/>
                <a:gd name="T11" fmla="*/ 6 w 6"/>
                <a:gd name="T12" fmla="*/ 19 h 19"/>
              </a:gdLst>
              <a:ahLst/>
              <a:cxnLst>
                <a:cxn ang="T6">
                  <a:pos x="T0" y="T1"/>
                </a:cxn>
                <a:cxn ang="T7">
                  <a:pos x="T2" y="T3"/>
                </a:cxn>
                <a:cxn ang="T8">
                  <a:pos x="T4" y="T5"/>
                </a:cxn>
              </a:cxnLst>
              <a:rect l="T9" t="T10" r="T11" b="T12"/>
              <a:pathLst>
                <a:path w="6" h="19">
                  <a:moveTo>
                    <a:pt x="0" y="0"/>
                  </a:moveTo>
                  <a:lnTo>
                    <a:pt x="0" y="19"/>
                  </a:lnTo>
                  <a:lnTo>
                    <a:pt x="6" y="13"/>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006" name="Freeform 146">
              <a:extLst>
                <a:ext uri="{FF2B5EF4-FFF2-40B4-BE49-F238E27FC236}">
                  <a16:creationId xmlns:a16="http://schemas.microsoft.com/office/drawing/2014/main" id="{67CB3BA9-FAFD-4B42-A25B-F3128DCDFDB8}"/>
                </a:ext>
              </a:extLst>
            </p:cNvPr>
            <p:cNvSpPr>
              <a:spLocks/>
            </p:cNvSpPr>
            <p:nvPr/>
          </p:nvSpPr>
          <p:spPr bwMode="auto">
            <a:xfrm>
              <a:off x="3965" y="2513"/>
              <a:ext cx="10" cy="5"/>
            </a:xfrm>
            <a:custGeom>
              <a:avLst/>
              <a:gdLst>
                <a:gd name="T0" fmla="*/ 0 w 28"/>
                <a:gd name="T1" fmla="*/ 0 h 19"/>
                <a:gd name="T2" fmla="*/ 0 w 28"/>
                <a:gd name="T3" fmla="*/ 0 h 19"/>
                <a:gd name="T4" fmla="*/ 0 w 28"/>
                <a:gd name="T5" fmla="*/ 0 h 19"/>
                <a:gd name="T6" fmla="*/ 0 60000 65536"/>
                <a:gd name="T7" fmla="*/ 0 60000 65536"/>
                <a:gd name="T8" fmla="*/ 0 60000 65536"/>
                <a:gd name="T9" fmla="*/ 0 w 28"/>
                <a:gd name="T10" fmla="*/ 0 h 19"/>
                <a:gd name="T11" fmla="*/ 28 w 28"/>
                <a:gd name="T12" fmla="*/ 19 h 19"/>
              </a:gdLst>
              <a:ahLst/>
              <a:cxnLst>
                <a:cxn ang="T6">
                  <a:pos x="T0" y="T1"/>
                </a:cxn>
                <a:cxn ang="T7">
                  <a:pos x="T2" y="T3"/>
                </a:cxn>
                <a:cxn ang="T8">
                  <a:pos x="T4" y="T5"/>
                </a:cxn>
              </a:cxnLst>
              <a:rect l="T9" t="T10" r="T11" b="T12"/>
              <a:pathLst>
                <a:path w="28" h="19">
                  <a:moveTo>
                    <a:pt x="0" y="0"/>
                  </a:moveTo>
                  <a:lnTo>
                    <a:pt x="0" y="19"/>
                  </a:lnTo>
                  <a:lnTo>
                    <a:pt x="28" y="19"/>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007" name="Freeform 147">
              <a:extLst>
                <a:ext uri="{FF2B5EF4-FFF2-40B4-BE49-F238E27FC236}">
                  <a16:creationId xmlns:a16="http://schemas.microsoft.com/office/drawing/2014/main" id="{E7A77A2F-1FE5-4FA4-8CDA-C3984C67AB2D}"/>
                </a:ext>
              </a:extLst>
            </p:cNvPr>
            <p:cNvSpPr>
              <a:spLocks/>
            </p:cNvSpPr>
            <p:nvPr/>
          </p:nvSpPr>
          <p:spPr bwMode="auto">
            <a:xfrm>
              <a:off x="3970" y="2513"/>
              <a:ext cx="5" cy="5"/>
            </a:xfrm>
            <a:custGeom>
              <a:avLst/>
              <a:gdLst>
                <a:gd name="T0" fmla="*/ 0 w 15"/>
                <a:gd name="T1" fmla="*/ 0 h 19"/>
                <a:gd name="T2" fmla="*/ 0 w 15"/>
                <a:gd name="T3" fmla="*/ 0 h 19"/>
                <a:gd name="T4" fmla="*/ 0 w 15"/>
                <a:gd name="T5" fmla="*/ 0 h 19"/>
                <a:gd name="T6" fmla="*/ 0 60000 65536"/>
                <a:gd name="T7" fmla="*/ 0 60000 65536"/>
                <a:gd name="T8" fmla="*/ 0 60000 65536"/>
                <a:gd name="T9" fmla="*/ 0 w 15"/>
                <a:gd name="T10" fmla="*/ 0 h 19"/>
                <a:gd name="T11" fmla="*/ 15 w 15"/>
                <a:gd name="T12" fmla="*/ 19 h 19"/>
              </a:gdLst>
              <a:ahLst/>
              <a:cxnLst>
                <a:cxn ang="T6">
                  <a:pos x="T0" y="T1"/>
                </a:cxn>
                <a:cxn ang="T7">
                  <a:pos x="T2" y="T3"/>
                </a:cxn>
                <a:cxn ang="T8">
                  <a:pos x="T4" y="T5"/>
                </a:cxn>
              </a:cxnLst>
              <a:rect l="T9" t="T10" r="T11" b="T12"/>
              <a:pathLst>
                <a:path w="15" h="19">
                  <a:moveTo>
                    <a:pt x="15" y="19"/>
                  </a:moveTo>
                  <a:lnTo>
                    <a:pt x="8" y="9"/>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008" name="Freeform 148">
              <a:extLst>
                <a:ext uri="{FF2B5EF4-FFF2-40B4-BE49-F238E27FC236}">
                  <a16:creationId xmlns:a16="http://schemas.microsoft.com/office/drawing/2014/main" id="{A21CE80D-4D40-4992-B659-2F44F7388F18}"/>
                </a:ext>
              </a:extLst>
            </p:cNvPr>
            <p:cNvSpPr>
              <a:spLocks/>
            </p:cNvSpPr>
            <p:nvPr/>
          </p:nvSpPr>
          <p:spPr bwMode="auto">
            <a:xfrm>
              <a:off x="3950" y="2430"/>
              <a:ext cx="7" cy="6"/>
            </a:xfrm>
            <a:custGeom>
              <a:avLst/>
              <a:gdLst>
                <a:gd name="T0" fmla="*/ 0 w 20"/>
                <a:gd name="T1" fmla="*/ 0 h 18"/>
                <a:gd name="T2" fmla="*/ 0 w 20"/>
                <a:gd name="T3" fmla="*/ 0 h 18"/>
                <a:gd name="T4" fmla="*/ 0 w 20"/>
                <a:gd name="T5" fmla="*/ 0 h 18"/>
                <a:gd name="T6" fmla="*/ 0 w 20"/>
                <a:gd name="T7" fmla="*/ 0 h 18"/>
                <a:gd name="T8" fmla="*/ 0 60000 65536"/>
                <a:gd name="T9" fmla="*/ 0 60000 65536"/>
                <a:gd name="T10" fmla="*/ 0 60000 65536"/>
                <a:gd name="T11" fmla="*/ 0 60000 65536"/>
                <a:gd name="T12" fmla="*/ 0 w 20"/>
                <a:gd name="T13" fmla="*/ 0 h 18"/>
                <a:gd name="T14" fmla="*/ 20 w 20"/>
                <a:gd name="T15" fmla="*/ 18 h 18"/>
              </a:gdLst>
              <a:ahLst/>
              <a:cxnLst>
                <a:cxn ang="T8">
                  <a:pos x="T0" y="T1"/>
                </a:cxn>
                <a:cxn ang="T9">
                  <a:pos x="T2" y="T3"/>
                </a:cxn>
                <a:cxn ang="T10">
                  <a:pos x="T4" y="T5"/>
                </a:cxn>
                <a:cxn ang="T11">
                  <a:pos x="T6" y="T7"/>
                </a:cxn>
              </a:cxnLst>
              <a:rect l="T12" t="T13" r="T14" b="T15"/>
              <a:pathLst>
                <a:path w="20" h="18">
                  <a:moveTo>
                    <a:pt x="13" y="18"/>
                  </a:moveTo>
                  <a:lnTo>
                    <a:pt x="20" y="0"/>
                  </a:lnTo>
                  <a:lnTo>
                    <a:pt x="0" y="0"/>
                  </a:lnTo>
                  <a:lnTo>
                    <a:pt x="13" y="18"/>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23642" name="Group 149">
            <a:extLst>
              <a:ext uri="{FF2B5EF4-FFF2-40B4-BE49-F238E27FC236}">
                <a16:creationId xmlns:a16="http://schemas.microsoft.com/office/drawing/2014/main" id="{F54CF4EF-1C49-450B-A823-0D0990185B48}"/>
              </a:ext>
            </a:extLst>
          </p:cNvPr>
          <p:cNvGrpSpPr>
            <a:grpSpLocks/>
          </p:cNvGrpSpPr>
          <p:nvPr>
            <p:custDataLst>
              <p:tags r:id="rId89"/>
            </p:custDataLst>
          </p:nvPr>
        </p:nvGrpSpPr>
        <p:grpSpPr bwMode="auto">
          <a:xfrm>
            <a:off x="7870825" y="3810000"/>
            <a:ext cx="185738" cy="214313"/>
            <a:chOff x="5486" y="2743"/>
            <a:chExt cx="137" cy="132"/>
          </a:xfrm>
        </p:grpSpPr>
        <p:sp>
          <p:nvSpPr>
            <p:cNvPr id="23969" name="Freeform 150">
              <a:extLst>
                <a:ext uri="{FF2B5EF4-FFF2-40B4-BE49-F238E27FC236}">
                  <a16:creationId xmlns:a16="http://schemas.microsoft.com/office/drawing/2014/main" id="{55168D2D-80D8-48F7-94C5-D5CFA67A5196}"/>
                </a:ext>
              </a:extLst>
            </p:cNvPr>
            <p:cNvSpPr>
              <a:spLocks/>
            </p:cNvSpPr>
            <p:nvPr/>
          </p:nvSpPr>
          <p:spPr bwMode="auto">
            <a:xfrm>
              <a:off x="5595" y="2806"/>
              <a:ext cx="13" cy="28"/>
            </a:xfrm>
            <a:custGeom>
              <a:avLst/>
              <a:gdLst>
                <a:gd name="T0" fmla="*/ 0 w 40"/>
                <a:gd name="T1" fmla="*/ 0 h 87"/>
                <a:gd name="T2" fmla="*/ 0 w 40"/>
                <a:gd name="T3" fmla="*/ 0 h 87"/>
                <a:gd name="T4" fmla="*/ 0 w 40"/>
                <a:gd name="T5" fmla="*/ 0 h 87"/>
                <a:gd name="T6" fmla="*/ 0 w 40"/>
                <a:gd name="T7" fmla="*/ 0 h 87"/>
                <a:gd name="T8" fmla="*/ 0 w 40"/>
                <a:gd name="T9" fmla="*/ 0 h 87"/>
                <a:gd name="T10" fmla="*/ 0 w 40"/>
                <a:gd name="T11" fmla="*/ 0 h 87"/>
                <a:gd name="T12" fmla="*/ 0 w 40"/>
                <a:gd name="T13" fmla="*/ 0 h 87"/>
                <a:gd name="T14" fmla="*/ 0 w 40"/>
                <a:gd name="T15" fmla="*/ 0 h 87"/>
                <a:gd name="T16" fmla="*/ 0 w 40"/>
                <a:gd name="T17" fmla="*/ 0 h 87"/>
                <a:gd name="T18" fmla="*/ 0 w 40"/>
                <a:gd name="T19" fmla="*/ 0 h 87"/>
                <a:gd name="T20" fmla="*/ 0 w 40"/>
                <a:gd name="T21" fmla="*/ 0 h 87"/>
                <a:gd name="T22" fmla="*/ 0 w 40"/>
                <a:gd name="T23" fmla="*/ 0 h 87"/>
                <a:gd name="T24" fmla="*/ 0 w 40"/>
                <a:gd name="T25" fmla="*/ 0 h 87"/>
                <a:gd name="T26" fmla="*/ 0 w 40"/>
                <a:gd name="T27" fmla="*/ 0 h 87"/>
                <a:gd name="T28" fmla="*/ 0 w 40"/>
                <a:gd name="T29" fmla="*/ 0 h 87"/>
                <a:gd name="T30" fmla="*/ 0 w 40"/>
                <a:gd name="T31" fmla="*/ 0 h 87"/>
                <a:gd name="T32" fmla="*/ 0 w 40"/>
                <a:gd name="T33" fmla="*/ 0 h 87"/>
                <a:gd name="T34" fmla="*/ 0 w 40"/>
                <a:gd name="T35" fmla="*/ 0 h 87"/>
                <a:gd name="T36" fmla="*/ 0 w 40"/>
                <a:gd name="T37" fmla="*/ 0 h 87"/>
                <a:gd name="T38" fmla="*/ 0 w 40"/>
                <a:gd name="T39" fmla="*/ 0 h 87"/>
                <a:gd name="T40" fmla="*/ 0 w 40"/>
                <a:gd name="T41" fmla="*/ 0 h 87"/>
                <a:gd name="T42" fmla="*/ 0 w 40"/>
                <a:gd name="T43" fmla="*/ 0 h 87"/>
                <a:gd name="T44" fmla="*/ 0 w 40"/>
                <a:gd name="T45" fmla="*/ 0 h 87"/>
                <a:gd name="T46" fmla="*/ 0 w 40"/>
                <a:gd name="T47" fmla="*/ 0 h 87"/>
                <a:gd name="T48" fmla="*/ 0 w 40"/>
                <a:gd name="T49" fmla="*/ 0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87"/>
                <a:gd name="T77" fmla="*/ 40 w 40"/>
                <a:gd name="T78" fmla="*/ 87 h 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70" name="Freeform 151">
              <a:extLst>
                <a:ext uri="{FF2B5EF4-FFF2-40B4-BE49-F238E27FC236}">
                  <a16:creationId xmlns:a16="http://schemas.microsoft.com/office/drawing/2014/main" id="{C530C4C1-5DD4-4941-B19C-7D36ADD0A006}"/>
                </a:ext>
              </a:extLst>
            </p:cNvPr>
            <p:cNvSpPr>
              <a:spLocks/>
            </p:cNvSpPr>
            <p:nvPr/>
          </p:nvSpPr>
          <p:spPr bwMode="auto">
            <a:xfrm>
              <a:off x="5603" y="2842"/>
              <a:ext cx="20" cy="12"/>
            </a:xfrm>
            <a:custGeom>
              <a:avLst/>
              <a:gdLst>
                <a:gd name="T0" fmla="*/ 0 w 61"/>
                <a:gd name="T1" fmla="*/ 0 h 37"/>
                <a:gd name="T2" fmla="*/ 0 w 61"/>
                <a:gd name="T3" fmla="*/ 0 h 37"/>
                <a:gd name="T4" fmla="*/ 0 w 61"/>
                <a:gd name="T5" fmla="*/ 0 h 37"/>
                <a:gd name="T6" fmla="*/ 0 w 61"/>
                <a:gd name="T7" fmla="*/ 0 h 37"/>
                <a:gd name="T8" fmla="*/ 0 w 61"/>
                <a:gd name="T9" fmla="*/ 0 h 37"/>
                <a:gd name="T10" fmla="*/ 0 w 61"/>
                <a:gd name="T11" fmla="*/ 0 h 37"/>
                <a:gd name="T12" fmla="*/ 0 w 61"/>
                <a:gd name="T13" fmla="*/ 0 h 37"/>
                <a:gd name="T14" fmla="*/ 0 w 61"/>
                <a:gd name="T15" fmla="*/ 0 h 37"/>
                <a:gd name="T16" fmla="*/ 0 w 61"/>
                <a:gd name="T17" fmla="*/ 0 h 37"/>
                <a:gd name="T18" fmla="*/ 0 w 61"/>
                <a:gd name="T19" fmla="*/ 0 h 37"/>
                <a:gd name="T20" fmla="*/ 0 w 61"/>
                <a:gd name="T21" fmla="*/ 0 h 37"/>
                <a:gd name="T22" fmla="*/ 0 w 61"/>
                <a:gd name="T23" fmla="*/ 0 h 37"/>
                <a:gd name="T24" fmla="*/ 0 w 61"/>
                <a:gd name="T25" fmla="*/ 0 h 37"/>
                <a:gd name="T26" fmla="*/ 0 w 61"/>
                <a:gd name="T27" fmla="*/ 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37"/>
                <a:gd name="T44" fmla="*/ 61 w 61"/>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71" name="Freeform 152">
              <a:extLst>
                <a:ext uri="{FF2B5EF4-FFF2-40B4-BE49-F238E27FC236}">
                  <a16:creationId xmlns:a16="http://schemas.microsoft.com/office/drawing/2014/main" id="{7A9D59CE-6E98-4099-89C4-ADC8469352B1}"/>
                </a:ext>
              </a:extLst>
            </p:cNvPr>
            <p:cNvSpPr>
              <a:spLocks/>
            </p:cNvSpPr>
            <p:nvPr/>
          </p:nvSpPr>
          <p:spPr bwMode="auto">
            <a:xfrm>
              <a:off x="5568" y="2865"/>
              <a:ext cx="13" cy="10"/>
            </a:xfrm>
            <a:custGeom>
              <a:avLst/>
              <a:gdLst>
                <a:gd name="T0" fmla="*/ 0 w 40"/>
                <a:gd name="T1" fmla="*/ 0 h 30"/>
                <a:gd name="T2" fmla="*/ 0 w 40"/>
                <a:gd name="T3" fmla="*/ 0 h 30"/>
                <a:gd name="T4" fmla="*/ 0 w 40"/>
                <a:gd name="T5" fmla="*/ 0 h 30"/>
                <a:gd name="T6" fmla="*/ 0 w 40"/>
                <a:gd name="T7" fmla="*/ 0 h 30"/>
                <a:gd name="T8" fmla="*/ 0 w 40"/>
                <a:gd name="T9" fmla="*/ 0 h 30"/>
                <a:gd name="T10" fmla="*/ 0 w 40"/>
                <a:gd name="T11" fmla="*/ 0 h 30"/>
                <a:gd name="T12" fmla="*/ 0 w 40"/>
                <a:gd name="T13" fmla="*/ 0 h 30"/>
                <a:gd name="T14" fmla="*/ 0 w 40"/>
                <a:gd name="T15" fmla="*/ 0 h 30"/>
                <a:gd name="T16" fmla="*/ 0 w 40"/>
                <a:gd name="T17" fmla="*/ 0 h 30"/>
                <a:gd name="T18" fmla="*/ 0 w 40"/>
                <a:gd name="T19" fmla="*/ 0 h 30"/>
                <a:gd name="T20" fmla="*/ 0 w 40"/>
                <a:gd name="T21" fmla="*/ 0 h 30"/>
                <a:gd name="T22" fmla="*/ 0 w 40"/>
                <a:gd name="T23" fmla="*/ 0 h 30"/>
                <a:gd name="T24" fmla="*/ 0 w 40"/>
                <a:gd name="T25" fmla="*/ 0 h 30"/>
                <a:gd name="T26" fmla="*/ 0 w 40"/>
                <a:gd name="T27" fmla="*/ 0 h 30"/>
                <a:gd name="T28" fmla="*/ 0 w 40"/>
                <a:gd name="T29" fmla="*/ 0 h 30"/>
                <a:gd name="T30" fmla="*/ 0 w 40"/>
                <a:gd name="T31" fmla="*/ 0 h 30"/>
                <a:gd name="T32" fmla="*/ 0 w 40"/>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0"/>
                <a:gd name="T53" fmla="*/ 40 w 40"/>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72" name="Freeform 153">
              <a:extLst>
                <a:ext uri="{FF2B5EF4-FFF2-40B4-BE49-F238E27FC236}">
                  <a16:creationId xmlns:a16="http://schemas.microsoft.com/office/drawing/2014/main" id="{0D79D415-5A48-479F-A49E-0414EC382214}"/>
                </a:ext>
              </a:extLst>
            </p:cNvPr>
            <p:cNvSpPr>
              <a:spLocks/>
            </p:cNvSpPr>
            <p:nvPr/>
          </p:nvSpPr>
          <p:spPr bwMode="auto">
            <a:xfrm>
              <a:off x="5515" y="2789"/>
              <a:ext cx="24" cy="26"/>
            </a:xfrm>
            <a:custGeom>
              <a:avLst/>
              <a:gdLst>
                <a:gd name="T0" fmla="*/ 0 w 74"/>
                <a:gd name="T1" fmla="*/ 0 h 80"/>
                <a:gd name="T2" fmla="*/ 0 w 74"/>
                <a:gd name="T3" fmla="*/ 0 h 80"/>
                <a:gd name="T4" fmla="*/ 0 w 74"/>
                <a:gd name="T5" fmla="*/ 0 h 80"/>
                <a:gd name="T6" fmla="*/ 0 w 74"/>
                <a:gd name="T7" fmla="*/ 0 h 80"/>
                <a:gd name="T8" fmla="*/ 0 w 74"/>
                <a:gd name="T9" fmla="*/ 0 h 80"/>
                <a:gd name="T10" fmla="*/ 0 w 74"/>
                <a:gd name="T11" fmla="*/ 0 h 80"/>
                <a:gd name="T12" fmla="*/ 0 w 74"/>
                <a:gd name="T13" fmla="*/ 0 h 80"/>
                <a:gd name="T14" fmla="*/ 0 w 74"/>
                <a:gd name="T15" fmla="*/ 0 h 80"/>
                <a:gd name="T16" fmla="*/ 0 w 74"/>
                <a:gd name="T17" fmla="*/ 0 h 80"/>
                <a:gd name="T18" fmla="*/ 0 w 74"/>
                <a:gd name="T19" fmla="*/ 0 h 80"/>
                <a:gd name="T20" fmla="*/ 0 w 74"/>
                <a:gd name="T21" fmla="*/ 0 h 80"/>
                <a:gd name="T22" fmla="*/ 0 w 74"/>
                <a:gd name="T23" fmla="*/ 0 h 80"/>
                <a:gd name="T24" fmla="*/ 0 w 74"/>
                <a:gd name="T25" fmla="*/ 0 h 80"/>
                <a:gd name="T26" fmla="*/ 0 w 74"/>
                <a:gd name="T27" fmla="*/ 0 h 80"/>
                <a:gd name="T28" fmla="*/ 0 w 74"/>
                <a:gd name="T29" fmla="*/ 0 h 80"/>
                <a:gd name="T30" fmla="*/ 0 w 74"/>
                <a:gd name="T31" fmla="*/ 0 h 80"/>
                <a:gd name="T32" fmla="*/ 0 w 74"/>
                <a:gd name="T33" fmla="*/ 0 h 80"/>
                <a:gd name="T34" fmla="*/ 0 w 74"/>
                <a:gd name="T35" fmla="*/ 0 h 80"/>
                <a:gd name="T36" fmla="*/ 0 w 74"/>
                <a:gd name="T37" fmla="*/ 0 h 80"/>
                <a:gd name="T38" fmla="*/ 0 w 74"/>
                <a:gd name="T39" fmla="*/ 0 h 80"/>
                <a:gd name="T40" fmla="*/ 0 w 74"/>
                <a:gd name="T41" fmla="*/ 0 h 80"/>
                <a:gd name="T42" fmla="*/ 0 w 74"/>
                <a:gd name="T43" fmla="*/ 0 h 80"/>
                <a:gd name="T44" fmla="*/ 0 w 74"/>
                <a:gd name="T45" fmla="*/ 0 h 80"/>
                <a:gd name="T46" fmla="*/ 0 w 74"/>
                <a:gd name="T47" fmla="*/ 0 h 80"/>
                <a:gd name="T48" fmla="*/ 0 w 74"/>
                <a:gd name="T49" fmla="*/ 0 h 80"/>
                <a:gd name="T50" fmla="*/ 0 w 74"/>
                <a:gd name="T51" fmla="*/ 0 h 80"/>
                <a:gd name="T52" fmla="*/ 0 w 74"/>
                <a:gd name="T53" fmla="*/ 0 h 80"/>
                <a:gd name="T54" fmla="*/ 0 w 74"/>
                <a:gd name="T55" fmla="*/ 0 h 80"/>
                <a:gd name="T56" fmla="*/ 0 w 74"/>
                <a:gd name="T57" fmla="*/ 0 h 80"/>
                <a:gd name="T58" fmla="*/ 0 w 74"/>
                <a:gd name="T59" fmla="*/ 0 h 80"/>
                <a:gd name="T60" fmla="*/ 0 w 74"/>
                <a:gd name="T61" fmla="*/ 0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4"/>
                <a:gd name="T94" fmla="*/ 0 h 80"/>
                <a:gd name="T95" fmla="*/ 74 w 74"/>
                <a:gd name="T96" fmla="*/ 80 h 8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73" name="Freeform 154">
              <a:extLst>
                <a:ext uri="{FF2B5EF4-FFF2-40B4-BE49-F238E27FC236}">
                  <a16:creationId xmlns:a16="http://schemas.microsoft.com/office/drawing/2014/main" id="{CA08B445-D594-41F8-8A3D-DA44925BFBF3}"/>
                </a:ext>
              </a:extLst>
            </p:cNvPr>
            <p:cNvSpPr>
              <a:spLocks/>
            </p:cNvSpPr>
            <p:nvPr/>
          </p:nvSpPr>
          <p:spPr bwMode="auto">
            <a:xfrm>
              <a:off x="5555" y="2785"/>
              <a:ext cx="26" cy="27"/>
            </a:xfrm>
            <a:custGeom>
              <a:avLst/>
              <a:gdLst>
                <a:gd name="T0" fmla="*/ 0 w 86"/>
                <a:gd name="T1" fmla="*/ 0 h 80"/>
                <a:gd name="T2" fmla="*/ 0 w 86"/>
                <a:gd name="T3" fmla="*/ 0 h 80"/>
                <a:gd name="T4" fmla="*/ 0 w 86"/>
                <a:gd name="T5" fmla="*/ 0 h 80"/>
                <a:gd name="T6" fmla="*/ 0 w 86"/>
                <a:gd name="T7" fmla="*/ 0 h 80"/>
                <a:gd name="T8" fmla="*/ 0 w 86"/>
                <a:gd name="T9" fmla="*/ 0 h 80"/>
                <a:gd name="T10" fmla="*/ 0 w 86"/>
                <a:gd name="T11" fmla="*/ 0 h 80"/>
                <a:gd name="T12" fmla="*/ 0 w 86"/>
                <a:gd name="T13" fmla="*/ 0 h 80"/>
                <a:gd name="T14" fmla="*/ 0 w 86"/>
                <a:gd name="T15" fmla="*/ 0 h 80"/>
                <a:gd name="T16" fmla="*/ 0 w 86"/>
                <a:gd name="T17" fmla="*/ 0 h 80"/>
                <a:gd name="T18" fmla="*/ 0 w 86"/>
                <a:gd name="T19" fmla="*/ 0 h 80"/>
                <a:gd name="T20" fmla="*/ 0 w 86"/>
                <a:gd name="T21" fmla="*/ 0 h 80"/>
                <a:gd name="T22" fmla="*/ 0 w 86"/>
                <a:gd name="T23" fmla="*/ 0 h 80"/>
                <a:gd name="T24" fmla="*/ 0 w 86"/>
                <a:gd name="T25" fmla="*/ 0 h 80"/>
                <a:gd name="T26" fmla="*/ 0 w 86"/>
                <a:gd name="T27" fmla="*/ 0 h 80"/>
                <a:gd name="T28" fmla="*/ 0 w 86"/>
                <a:gd name="T29" fmla="*/ 0 h 80"/>
                <a:gd name="T30" fmla="*/ 0 w 86"/>
                <a:gd name="T31" fmla="*/ 0 h 80"/>
                <a:gd name="T32" fmla="*/ 0 w 86"/>
                <a:gd name="T33" fmla="*/ 0 h 80"/>
                <a:gd name="T34" fmla="*/ 0 w 86"/>
                <a:gd name="T35" fmla="*/ 0 h 80"/>
                <a:gd name="T36" fmla="*/ 0 w 86"/>
                <a:gd name="T37" fmla="*/ 0 h 80"/>
                <a:gd name="T38" fmla="*/ 0 w 86"/>
                <a:gd name="T39" fmla="*/ 0 h 80"/>
                <a:gd name="T40" fmla="*/ 0 w 86"/>
                <a:gd name="T41" fmla="*/ 0 h 80"/>
                <a:gd name="T42" fmla="*/ 0 w 86"/>
                <a:gd name="T43" fmla="*/ 0 h 80"/>
                <a:gd name="T44" fmla="*/ 0 w 86"/>
                <a:gd name="T45" fmla="*/ 0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80"/>
                <a:gd name="T71" fmla="*/ 86 w 86"/>
                <a:gd name="T72" fmla="*/ 80 h 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74" name="Freeform 155">
              <a:extLst>
                <a:ext uri="{FF2B5EF4-FFF2-40B4-BE49-F238E27FC236}">
                  <a16:creationId xmlns:a16="http://schemas.microsoft.com/office/drawing/2014/main" id="{F4B1CA1A-B47B-4610-9A1E-F22AAC57976D}"/>
                </a:ext>
              </a:extLst>
            </p:cNvPr>
            <p:cNvSpPr>
              <a:spLocks/>
            </p:cNvSpPr>
            <p:nvPr/>
          </p:nvSpPr>
          <p:spPr bwMode="auto">
            <a:xfrm>
              <a:off x="5570" y="2825"/>
              <a:ext cx="25" cy="11"/>
            </a:xfrm>
            <a:custGeom>
              <a:avLst/>
              <a:gdLst>
                <a:gd name="T0" fmla="*/ 0 w 74"/>
                <a:gd name="T1" fmla="*/ 0 h 31"/>
                <a:gd name="T2" fmla="*/ 0 w 74"/>
                <a:gd name="T3" fmla="*/ 0 h 31"/>
                <a:gd name="T4" fmla="*/ 0 w 74"/>
                <a:gd name="T5" fmla="*/ 0 h 31"/>
                <a:gd name="T6" fmla="*/ 0 w 74"/>
                <a:gd name="T7" fmla="*/ 0 h 31"/>
                <a:gd name="T8" fmla="*/ 0 w 74"/>
                <a:gd name="T9" fmla="*/ 0 h 31"/>
                <a:gd name="T10" fmla="*/ 0 w 74"/>
                <a:gd name="T11" fmla="*/ 0 h 31"/>
                <a:gd name="T12" fmla="*/ 0 w 74"/>
                <a:gd name="T13" fmla="*/ 0 h 31"/>
                <a:gd name="T14" fmla="*/ 0 w 74"/>
                <a:gd name="T15" fmla="*/ 0 h 31"/>
                <a:gd name="T16" fmla="*/ 0 w 74"/>
                <a:gd name="T17" fmla="*/ 0 h 31"/>
                <a:gd name="T18" fmla="*/ 0 w 74"/>
                <a:gd name="T19" fmla="*/ 0 h 31"/>
                <a:gd name="T20" fmla="*/ 0 w 74"/>
                <a:gd name="T21" fmla="*/ 0 h 31"/>
                <a:gd name="T22" fmla="*/ 0 w 74"/>
                <a:gd name="T23" fmla="*/ 0 h 31"/>
                <a:gd name="T24" fmla="*/ 0 w 74"/>
                <a:gd name="T25" fmla="*/ 0 h 31"/>
                <a:gd name="T26" fmla="*/ 0 w 74"/>
                <a:gd name="T27" fmla="*/ 0 h 31"/>
                <a:gd name="T28" fmla="*/ 0 w 74"/>
                <a:gd name="T29" fmla="*/ 0 h 31"/>
                <a:gd name="T30" fmla="*/ 0 w 74"/>
                <a:gd name="T31" fmla="*/ 0 h 31"/>
                <a:gd name="T32" fmla="*/ 0 w 74"/>
                <a:gd name="T33" fmla="*/ 0 h 31"/>
                <a:gd name="T34" fmla="*/ 0 w 74"/>
                <a:gd name="T35" fmla="*/ 0 h 31"/>
                <a:gd name="T36" fmla="*/ 0 w 74"/>
                <a:gd name="T37" fmla="*/ 0 h 31"/>
                <a:gd name="T38" fmla="*/ 0 w 74"/>
                <a:gd name="T39" fmla="*/ 0 h 31"/>
                <a:gd name="T40" fmla="*/ 0 w 74"/>
                <a:gd name="T41" fmla="*/ 0 h 31"/>
                <a:gd name="T42" fmla="*/ 0 w 74"/>
                <a:gd name="T43" fmla="*/ 0 h 31"/>
                <a:gd name="T44" fmla="*/ 0 w 74"/>
                <a:gd name="T45" fmla="*/ 0 h 31"/>
                <a:gd name="T46" fmla="*/ 0 w 74"/>
                <a:gd name="T47" fmla="*/ 0 h 31"/>
                <a:gd name="T48" fmla="*/ 0 w 74"/>
                <a:gd name="T49" fmla="*/ 0 h 31"/>
                <a:gd name="T50" fmla="*/ 0 w 74"/>
                <a:gd name="T51" fmla="*/ 0 h 31"/>
                <a:gd name="T52" fmla="*/ 0 w 74"/>
                <a:gd name="T53" fmla="*/ 0 h 31"/>
                <a:gd name="T54" fmla="*/ 0 w 74"/>
                <a:gd name="T55" fmla="*/ 0 h 31"/>
                <a:gd name="T56" fmla="*/ 0 w 74"/>
                <a:gd name="T57" fmla="*/ 0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4"/>
                <a:gd name="T88" fmla="*/ 0 h 31"/>
                <a:gd name="T89" fmla="*/ 74 w 74"/>
                <a:gd name="T90" fmla="*/ 31 h 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75" name="Freeform 156">
              <a:extLst>
                <a:ext uri="{FF2B5EF4-FFF2-40B4-BE49-F238E27FC236}">
                  <a16:creationId xmlns:a16="http://schemas.microsoft.com/office/drawing/2014/main" id="{B9E9543F-558C-4BF7-A3FA-F8002736A98B}"/>
                </a:ext>
              </a:extLst>
            </p:cNvPr>
            <p:cNvSpPr>
              <a:spLocks/>
            </p:cNvSpPr>
            <p:nvPr/>
          </p:nvSpPr>
          <p:spPr bwMode="auto">
            <a:xfrm>
              <a:off x="5562" y="2819"/>
              <a:ext cx="6" cy="1"/>
            </a:xfrm>
            <a:custGeom>
              <a:avLst/>
              <a:gdLst>
                <a:gd name="T0" fmla="*/ 0 w 20"/>
                <a:gd name="T1" fmla="*/ 0 h 1"/>
                <a:gd name="T2" fmla="*/ 0 w 20"/>
                <a:gd name="T3" fmla="*/ 0 h 1"/>
                <a:gd name="T4" fmla="*/ 0 w 20"/>
                <a:gd name="T5" fmla="*/ 0 h 1"/>
                <a:gd name="T6" fmla="*/ 0 w 20"/>
                <a:gd name="T7" fmla="*/ 0 h 1"/>
                <a:gd name="T8" fmla="*/ 0 60000 65536"/>
                <a:gd name="T9" fmla="*/ 0 60000 65536"/>
                <a:gd name="T10" fmla="*/ 0 60000 65536"/>
                <a:gd name="T11" fmla="*/ 0 60000 65536"/>
                <a:gd name="T12" fmla="*/ 0 w 20"/>
                <a:gd name="T13" fmla="*/ 0 h 1"/>
                <a:gd name="T14" fmla="*/ 20 w 20"/>
                <a:gd name="T15" fmla="*/ 1 h 1"/>
              </a:gdLst>
              <a:ahLst/>
              <a:cxnLst>
                <a:cxn ang="T8">
                  <a:pos x="T0" y="T1"/>
                </a:cxn>
                <a:cxn ang="T9">
                  <a:pos x="T2" y="T3"/>
                </a:cxn>
                <a:cxn ang="T10">
                  <a:pos x="T4" y="T5"/>
                </a:cxn>
                <a:cxn ang="T11">
                  <a:pos x="T6" y="T7"/>
                </a:cxn>
              </a:cxnLst>
              <a:rect l="T12" t="T13" r="T14" b="T15"/>
              <a:pathLst>
                <a:path w="20" h="1">
                  <a:moveTo>
                    <a:pt x="20" y="0"/>
                  </a:moveTo>
                  <a:lnTo>
                    <a:pt x="0" y="0"/>
                  </a:lnTo>
                  <a:lnTo>
                    <a:pt x="10" y="0"/>
                  </a:lnTo>
                  <a:lnTo>
                    <a:pt x="2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76" name="Freeform 157">
              <a:extLst>
                <a:ext uri="{FF2B5EF4-FFF2-40B4-BE49-F238E27FC236}">
                  <a16:creationId xmlns:a16="http://schemas.microsoft.com/office/drawing/2014/main" id="{B6B950A1-E7F8-406C-8325-DA8B9F9B6E21}"/>
                </a:ext>
              </a:extLst>
            </p:cNvPr>
            <p:cNvSpPr>
              <a:spLocks/>
            </p:cNvSpPr>
            <p:nvPr/>
          </p:nvSpPr>
          <p:spPr bwMode="auto">
            <a:xfrm>
              <a:off x="5509" y="2769"/>
              <a:ext cx="32" cy="21"/>
            </a:xfrm>
            <a:custGeom>
              <a:avLst/>
              <a:gdLst>
                <a:gd name="T0" fmla="*/ 0 w 100"/>
                <a:gd name="T1" fmla="*/ 0 h 65"/>
                <a:gd name="T2" fmla="*/ 0 w 100"/>
                <a:gd name="T3" fmla="*/ 0 h 65"/>
                <a:gd name="T4" fmla="*/ 0 w 100"/>
                <a:gd name="T5" fmla="*/ 0 h 65"/>
                <a:gd name="T6" fmla="*/ 0 w 100"/>
                <a:gd name="T7" fmla="*/ 0 h 65"/>
                <a:gd name="T8" fmla="*/ 0 w 100"/>
                <a:gd name="T9" fmla="*/ 0 h 65"/>
                <a:gd name="T10" fmla="*/ 0 w 100"/>
                <a:gd name="T11" fmla="*/ 0 h 65"/>
                <a:gd name="T12" fmla="*/ 0 w 100"/>
                <a:gd name="T13" fmla="*/ 0 h 65"/>
                <a:gd name="T14" fmla="*/ 0 w 100"/>
                <a:gd name="T15" fmla="*/ 0 h 65"/>
                <a:gd name="T16" fmla="*/ 0 w 100"/>
                <a:gd name="T17" fmla="*/ 0 h 65"/>
                <a:gd name="T18" fmla="*/ 0 w 100"/>
                <a:gd name="T19" fmla="*/ 0 h 65"/>
                <a:gd name="T20" fmla="*/ 0 w 100"/>
                <a:gd name="T21" fmla="*/ 0 h 65"/>
                <a:gd name="T22" fmla="*/ 0 w 100"/>
                <a:gd name="T23" fmla="*/ 0 h 65"/>
                <a:gd name="T24" fmla="*/ 0 w 100"/>
                <a:gd name="T25" fmla="*/ 0 h 65"/>
                <a:gd name="T26" fmla="*/ 0 w 100"/>
                <a:gd name="T27" fmla="*/ 0 h 65"/>
                <a:gd name="T28" fmla="*/ 0 w 100"/>
                <a:gd name="T29" fmla="*/ 0 h 65"/>
                <a:gd name="T30" fmla="*/ 0 w 100"/>
                <a:gd name="T31" fmla="*/ 0 h 65"/>
                <a:gd name="T32" fmla="*/ 0 w 100"/>
                <a:gd name="T33" fmla="*/ 0 h 65"/>
                <a:gd name="T34" fmla="*/ 0 w 100"/>
                <a:gd name="T35" fmla="*/ 0 h 65"/>
                <a:gd name="T36" fmla="*/ 0 w 100"/>
                <a:gd name="T37" fmla="*/ 0 h 65"/>
                <a:gd name="T38" fmla="*/ 0 w 100"/>
                <a:gd name="T39" fmla="*/ 0 h 65"/>
                <a:gd name="T40" fmla="*/ 0 w 100"/>
                <a:gd name="T41" fmla="*/ 0 h 65"/>
                <a:gd name="T42" fmla="*/ 0 w 100"/>
                <a:gd name="T43" fmla="*/ 0 h 65"/>
                <a:gd name="T44" fmla="*/ 0 w 100"/>
                <a:gd name="T45" fmla="*/ 0 h 65"/>
                <a:gd name="T46" fmla="*/ 0 w 100"/>
                <a:gd name="T47" fmla="*/ 0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0"/>
                <a:gd name="T73" fmla="*/ 0 h 65"/>
                <a:gd name="T74" fmla="*/ 100 w 100"/>
                <a:gd name="T75" fmla="*/ 65 h 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77" name="Freeform 158">
              <a:extLst>
                <a:ext uri="{FF2B5EF4-FFF2-40B4-BE49-F238E27FC236}">
                  <a16:creationId xmlns:a16="http://schemas.microsoft.com/office/drawing/2014/main" id="{3B200B48-39AC-45B2-B5B3-09085A53DC15}"/>
                </a:ext>
              </a:extLst>
            </p:cNvPr>
            <p:cNvSpPr>
              <a:spLocks/>
            </p:cNvSpPr>
            <p:nvPr/>
          </p:nvSpPr>
          <p:spPr bwMode="auto">
            <a:xfrm>
              <a:off x="5486" y="2743"/>
              <a:ext cx="24" cy="34"/>
            </a:xfrm>
            <a:custGeom>
              <a:avLst/>
              <a:gdLst>
                <a:gd name="T0" fmla="*/ 0 w 79"/>
                <a:gd name="T1" fmla="*/ 0 h 104"/>
                <a:gd name="T2" fmla="*/ 0 w 79"/>
                <a:gd name="T3" fmla="*/ 0 h 104"/>
                <a:gd name="T4" fmla="*/ 0 w 79"/>
                <a:gd name="T5" fmla="*/ 0 h 104"/>
                <a:gd name="T6" fmla="*/ 0 w 79"/>
                <a:gd name="T7" fmla="*/ 0 h 104"/>
                <a:gd name="T8" fmla="*/ 0 w 79"/>
                <a:gd name="T9" fmla="*/ 0 h 104"/>
                <a:gd name="T10" fmla="*/ 0 w 79"/>
                <a:gd name="T11" fmla="*/ 0 h 104"/>
                <a:gd name="T12" fmla="*/ 0 w 79"/>
                <a:gd name="T13" fmla="*/ 0 h 104"/>
                <a:gd name="T14" fmla="*/ 0 w 79"/>
                <a:gd name="T15" fmla="*/ 0 h 104"/>
                <a:gd name="T16" fmla="*/ 0 w 79"/>
                <a:gd name="T17" fmla="*/ 0 h 104"/>
                <a:gd name="T18" fmla="*/ 0 w 79"/>
                <a:gd name="T19" fmla="*/ 0 h 104"/>
                <a:gd name="T20" fmla="*/ 0 w 79"/>
                <a:gd name="T21" fmla="*/ 0 h 104"/>
                <a:gd name="T22" fmla="*/ 0 w 79"/>
                <a:gd name="T23" fmla="*/ 0 h 104"/>
                <a:gd name="T24" fmla="*/ 0 w 79"/>
                <a:gd name="T25" fmla="*/ 0 h 104"/>
                <a:gd name="T26" fmla="*/ 0 w 79"/>
                <a:gd name="T27" fmla="*/ 0 h 104"/>
                <a:gd name="T28" fmla="*/ 0 w 79"/>
                <a:gd name="T29" fmla="*/ 0 h 104"/>
                <a:gd name="T30" fmla="*/ 0 w 79"/>
                <a:gd name="T31" fmla="*/ 0 h 104"/>
                <a:gd name="T32" fmla="*/ 0 w 79"/>
                <a:gd name="T33" fmla="*/ 0 h 104"/>
                <a:gd name="T34" fmla="*/ 0 w 79"/>
                <a:gd name="T35" fmla="*/ 0 h 104"/>
                <a:gd name="T36" fmla="*/ 0 w 79"/>
                <a:gd name="T37" fmla="*/ 0 h 104"/>
                <a:gd name="T38" fmla="*/ 0 w 79"/>
                <a:gd name="T39" fmla="*/ 0 h 104"/>
                <a:gd name="T40" fmla="*/ 0 w 79"/>
                <a:gd name="T41" fmla="*/ 0 h 104"/>
                <a:gd name="T42" fmla="*/ 0 w 79"/>
                <a:gd name="T43" fmla="*/ 0 h 104"/>
                <a:gd name="T44" fmla="*/ 0 w 79"/>
                <a:gd name="T45" fmla="*/ 0 h 104"/>
                <a:gd name="T46" fmla="*/ 0 w 79"/>
                <a:gd name="T47" fmla="*/ 0 h 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9"/>
                <a:gd name="T73" fmla="*/ 0 h 104"/>
                <a:gd name="T74" fmla="*/ 79 w 79"/>
                <a:gd name="T75" fmla="*/ 104 h 10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23643" name="Freeform 159">
            <a:extLst>
              <a:ext uri="{FF2B5EF4-FFF2-40B4-BE49-F238E27FC236}">
                <a16:creationId xmlns:a16="http://schemas.microsoft.com/office/drawing/2014/main" id="{A1C1CB72-7A1C-45D0-A9F1-5BDE09D386FA}"/>
              </a:ext>
            </a:extLst>
          </p:cNvPr>
          <p:cNvSpPr>
            <a:spLocks/>
          </p:cNvSpPr>
          <p:nvPr>
            <p:custDataLst>
              <p:tags r:id="rId90"/>
            </p:custDataLst>
          </p:nvPr>
        </p:nvSpPr>
        <p:spPr bwMode="auto">
          <a:xfrm>
            <a:off x="4216400" y="3548063"/>
            <a:ext cx="11113" cy="55562"/>
          </a:xfrm>
          <a:custGeom>
            <a:avLst/>
            <a:gdLst>
              <a:gd name="T0" fmla="*/ 2147483647 w 27"/>
              <a:gd name="T1" fmla="*/ 0 h 19"/>
              <a:gd name="T2" fmla="*/ 2147483647 w 27"/>
              <a:gd name="T3" fmla="*/ 2147483647 h 19"/>
              <a:gd name="T4" fmla="*/ 2147483647 w 27"/>
              <a:gd name="T5" fmla="*/ 2147483647 h 19"/>
              <a:gd name="T6" fmla="*/ 2147483647 w 27"/>
              <a:gd name="T7" fmla="*/ 2147483647 h 19"/>
              <a:gd name="T8" fmla="*/ 0 w 27"/>
              <a:gd name="T9" fmla="*/ 2147483647 h 19"/>
              <a:gd name="T10" fmla="*/ 2147483647 w 27"/>
              <a:gd name="T11" fmla="*/ 2147483647 h 19"/>
              <a:gd name="T12" fmla="*/ 2147483647 w 27"/>
              <a:gd name="T13" fmla="*/ 0 h 19"/>
              <a:gd name="T14" fmla="*/ 0 60000 65536"/>
              <a:gd name="T15" fmla="*/ 0 60000 65536"/>
              <a:gd name="T16" fmla="*/ 0 60000 65536"/>
              <a:gd name="T17" fmla="*/ 0 60000 65536"/>
              <a:gd name="T18" fmla="*/ 0 60000 65536"/>
              <a:gd name="T19" fmla="*/ 0 60000 65536"/>
              <a:gd name="T20" fmla="*/ 0 60000 65536"/>
              <a:gd name="T21" fmla="*/ 0 w 27"/>
              <a:gd name="T22" fmla="*/ 0 h 19"/>
              <a:gd name="T23" fmla="*/ 27 w 2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9">
                <a:moveTo>
                  <a:pt x="27" y="0"/>
                </a:moveTo>
                <a:lnTo>
                  <a:pt x="27" y="12"/>
                </a:lnTo>
                <a:lnTo>
                  <a:pt x="27" y="19"/>
                </a:lnTo>
                <a:lnTo>
                  <a:pt x="9" y="19"/>
                </a:lnTo>
                <a:lnTo>
                  <a:pt x="0" y="19"/>
                </a:lnTo>
                <a:lnTo>
                  <a:pt x="9" y="12"/>
                </a:lnTo>
                <a:lnTo>
                  <a:pt x="27"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44" name="Freeform 160">
            <a:extLst>
              <a:ext uri="{FF2B5EF4-FFF2-40B4-BE49-F238E27FC236}">
                <a16:creationId xmlns:a16="http://schemas.microsoft.com/office/drawing/2014/main" id="{7F548146-FE94-4A98-A92F-9C767A2B2DC5}"/>
              </a:ext>
            </a:extLst>
          </p:cNvPr>
          <p:cNvSpPr>
            <a:spLocks/>
          </p:cNvSpPr>
          <p:nvPr>
            <p:custDataLst>
              <p:tags r:id="rId91"/>
            </p:custDataLst>
          </p:nvPr>
        </p:nvSpPr>
        <p:spPr bwMode="auto">
          <a:xfrm>
            <a:off x="4140200" y="3687763"/>
            <a:ext cx="14288" cy="57150"/>
          </a:xfrm>
          <a:custGeom>
            <a:avLst/>
            <a:gdLst>
              <a:gd name="T0" fmla="*/ 0 w 39"/>
              <a:gd name="T1" fmla="*/ 0 h 35"/>
              <a:gd name="T2" fmla="*/ 2147483647 w 39"/>
              <a:gd name="T3" fmla="*/ 0 h 35"/>
              <a:gd name="T4" fmla="*/ 2147483647 w 39"/>
              <a:gd name="T5" fmla="*/ 2147483647 h 35"/>
              <a:gd name="T6" fmla="*/ 2147483647 w 39"/>
              <a:gd name="T7" fmla="*/ 2147483647 h 35"/>
              <a:gd name="T8" fmla="*/ 2147483647 w 39"/>
              <a:gd name="T9" fmla="*/ 2147483647 h 35"/>
              <a:gd name="T10" fmla="*/ 2147483647 w 39"/>
              <a:gd name="T11" fmla="*/ 2147483647 h 35"/>
              <a:gd name="T12" fmla="*/ 2147483647 w 39"/>
              <a:gd name="T13" fmla="*/ 2147483647 h 35"/>
              <a:gd name="T14" fmla="*/ 2147483647 w 39"/>
              <a:gd name="T15" fmla="*/ 2147483647 h 35"/>
              <a:gd name="T16" fmla="*/ 2147483647 w 39"/>
              <a:gd name="T17" fmla="*/ 2147483647 h 35"/>
              <a:gd name="T18" fmla="*/ 2147483647 w 39"/>
              <a:gd name="T19" fmla="*/ 2147483647 h 35"/>
              <a:gd name="T20" fmla="*/ 2147483647 w 39"/>
              <a:gd name="T21" fmla="*/ 2147483647 h 35"/>
              <a:gd name="T22" fmla="*/ 2147483647 w 39"/>
              <a:gd name="T23" fmla="*/ 2147483647 h 35"/>
              <a:gd name="T24" fmla="*/ 2147483647 w 39"/>
              <a:gd name="T25" fmla="*/ 2147483647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35"/>
              <a:gd name="T44" fmla="*/ 39 w 39"/>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45" name="Freeform 161">
            <a:extLst>
              <a:ext uri="{FF2B5EF4-FFF2-40B4-BE49-F238E27FC236}">
                <a16:creationId xmlns:a16="http://schemas.microsoft.com/office/drawing/2014/main" id="{AF66610C-6B99-47DB-92B4-36E92CEC91B1}"/>
              </a:ext>
            </a:extLst>
          </p:cNvPr>
          <p:cNvSpPr>
            <a:spLocks/>
          </p:cNvSpPr>
          <p:nvPr>
            <p:custDataLst>
              <p:tags r:id="rId92"/>
            </p:custDataLst>
          </p:nvPr>
        </p:nvSpPr>
        <p:spPr bwMode="auto">
          <a:xfrm>
            <a:off x="5938838" y="2014538"/>
            <a:ext cx="728662" cy="331787"/>
          </a:xfrm>
          <a:custGeom>
            <a:avLst/>
            <a:gdLst>
              <a:gd name="T0" fmla="*/ 2147483647 w 1688"/>
              <a:gd name="T1" fmla="*/ 2147483647 h 630"/>
              <a:gd name="T2" fmla="*/ 2147483647 w 1688"/>
              <a:gd name="T3" fmla="*/ 2147483647 h 630"/>
              <a:gd name="T4" fmla="*/ 2147483647 w 1688"/>
              <a:gd name="T5" fmla="*/ 2147483647 h 630"/>
              <a:gd name="T6" fmla="*/ 2147483647 w 1688"/>
              <a:gd name="T7" fmla="*/ 2147483647 h 630"/>
              <a:gd name="T8" fmla="*/ 2147483647 w 1688"/>
              <a:gd name="T9" fmla="*/ 2147483647 h 630"/>
              <a:gd name="T10" fmla="*/ 2147483647 w 1688"/>
              <a:gd name="T11" fmla="*/ 2147483647 h 630"/>
              <a:gd name="T12" fmla="*/ 2147483647 w 1688"/>
              <a:gd name="T13" fmla="*/ 2147483647 h 630"/>
              <a:gd name="T14" fmla="*/ 2147483647 w 1688"/>
              <a:gd name="T15" fmla="*/ 2147483647 h 630"/>
              <a:gd name="T16" fmla="*/ 2147483647 w 1688"/>
              <a:gd name="T17" fmla="*/ 2147483647 h 630"/>
              <a:gd name="T18" fmla="*/ 2147483647 w 1688"/>
              <a:gd name="T19" fmla="*/ 2147483647 h 630"/>
              <a:gd name="T20" fmla="*/ 2147483647 w 1688"/>
              <a:gd name="T21" fmla="*/ 2147483647 h 630"/>
              <a:gd name="T22" fmla="*/ 2147483647 w 1688"/>
              <a:gd name="T23" fmla="*/ 2147483647 h 630"/>
              <a:gd name="T24" fmla="*/ 2147483647 w 1688"/>
              <a:gd name="T25" fmla="*/ 2147483647 h 630"/>
              <a:gd name="T26" fmla="*/ 2147483647 w 1688"/>
              <a:gd name="T27" fmla="*/ 2147483647 h 630"/>
              <a:gd name="T28" fmla="*/ 2147483647 w 1688"/>
              <a:gd name="T29" fmla="*/ 2147483647 h 630"/>
              <a:gd name="T30" fmla="*/ 2147483647 w 1688"/>
              <a:gd name="T31" fmla="*/ 2147483647 h 630"/>
              <a:gd name="T32" fmla="*/ 2147483647 w 1688"/>
              <a:gd name="T33" fmla="*/ 2147483647 h 630"/>
              <a:gd name="T34" fmla="*/ 2147483647 w 1688"/>
              <a:gd name="T35" fmla="*/ 2147483647 h 630"/>
              <a:gd name="T36" fmla="*/ 2147483647 w 1688"/>
              <a:gd name="T37" fmla="*/ 2147483647 h 630"/>
              <a:gd name="T38" fmla="*/ 2147483647 w 1688"/>
              <a:gd name="T39" fmla="*/ 2147483647 h 630"/>
              <a:gd name="T40" fmla="*/ 2147483647 w 1688"/>
              <a:gd name="T41" fmla="*/ 2147483647 h 630"/>
              <a:gd name="T42" fmla="*/ 2147483647 w 1688"/>
              <a:gd name="T43" fmla="*/ 2147483647 h 630"/>
              <a:gd name="T44" fmla="*/ 2147483647 w 1688"/>
              <a:gd name="T45" fmla="*/ 2147483647 h 630"/>
              <a:gd name="T46" fmla="*/ 2147483647 w 1688"/>
              <a:gd name="T47" fmla="*/ 2147483647 h 630"/>
              <a:gd name="T48" fmla="*/ 2147483647 w 1688"/>
              <a:gd name="T49" fmla="*/ 2147483647 h 630"/>
              <a:gd name="T50" fmla="*/ 2147483647 w 1688"/>
              <a:gd name="T51" fmla="*/ 2147483647 h 630"/>
              <a:gd name="T52" fmla="*/ 2147483647 w 1688"/>
              <a:gd name="T53" fmla="*/ 2147483647 h 630"/>
              <a:gd name="T54" fmla="*/ 2147483647 w 1688"/>
              <a:gd name="T55" fmla="*/ 2147483647 h 630"/>
              <a:gd name="T56" fmla="*/ 2147483647 w 1688"/>
              <a:gd name="T57" fmla="*/ 2147483647 h 630"/>
              <a:gd name="T58" fmla="*/ 2147483647 w 1688"/>
              <a:gd name="T59" fmla="*/ 2147483647 h 630"/>
              <a:gd name="T60" fmla="*/ 2147483647 w 1688"/>
              <a:gd name="T61" fmla="*/ 2147483647 h 630"/>
              <a:gd name="T62" fmla="*/ 2147483647 w 1688"/>
              <a:gd name="T63" fmla="*/ 2147483647 h 630"/>
              <a:gd name="T64" fmla="*/ 2147483647 w 1688"/>
              <a:gd name="T65" fmla="*/ 2147483647 h 630"/>
              <a:gd name="T66" fmla="*/ 2147483647 w 1688"/>
              <a:gd name="T67" fmla="*/ 2147483647 h 630"/>
              <a:gd name="T68" fmla="*/ 2147483647 w 1688"/>
              <a:gd name="T69" fmla="*/ 2147483647 h 630"/>
              <a:gd name="T70" fmla="*/ 2147483647 w 1688"/>
              <a:gd name="T71" fmla="*/ 2147483647 h 630"/>
              <a:gd name="T72" fmla="*/ 2147483647 w 1688"/>
              <a:gd name="T73" fmla="*/ 2147483647 h 630"/>
              <a:gd name="T74" fmla="*/ 2147483647 w 1688"/>
              <a:gd name="T75" fmla="*/ 2147483647 h 630"/>
              <a:gd name="T76" fmla="*/ 2147483647 w 1688"/>
              <a:gd name="T77" fmla="*/ 2147483647 h 630"/>
              <a:gd name="T78" fmla="*/ 2147483647 w 1688"/>
              <a:gd name="T79" fmla="*/ 2147483647 h 630"/>
              <a:gd name="T80" fmla="*/ 2147483647 w 1688"/>
              <a:gd name="T81" fmla="*/ 2147483647 h 630"/>
              <a:gd name="T82" fmla="*/ 2147483647 w 1688"/>
              <a:gd name="T83" fmla="*/ 2147483647 h 630"/>
              <a:gd name="T84" fmla="*/ 2147483647 w 1688"/>
              <a:gd name="T85" fmla="*/ 2147483647 h 630"/>
              <a:gd name="T86" fmla="*/ 2147483647 w 1688"/>
              <a:gd name="T87" fmla="*/ 2147483647 h 630"/>
              <a:gd name="T88" fmla="*/ 2147483647 w 1688"/>
              <a:gd name="T89" fmla="*/ 2147483647 h 630"/>
              <a:gd name="T90" fmla="*/ 2147483647 w 1688"/>
              <a:gd name="T91" fmla="*/ 2147483647 h 630"/>
              <a:gd name="T92" fmla="*/ 2147483647 w 1688"/>
              <a:gd name="T93" fmla="*/ 2147483647 h 630"/>
              <a:gd name="T94" fmla="*/ 2147483647 w 1688"/>
              <a:gd name="T95" fmla="*/ 2147483647 h 630"/>
              <a:gd name="T96" fmla="*/ 2147483647 w 1688"/>
              <a:gd name="T97" fmla="*/ 2147483647 h 630"/>
              <a:gd name="T98" fmla="*/ 2147483647 w 1688"/>
              <a:gd name="T99" fmla="*/ 2147483647 h 630"/>
              <a:gd name="T100" fmla="*/ 2147483647 w 1688"/>
              <a:gd name="T101" fmla="*/ 2147483647 h 630"/>
              <a:gd name="T102" fmla="*/ 2147483647 w 1688"/>
              <a:gd name="T103" fmla="*/ 2147483647 h 630"/>
              <a:gd name="T104" fmla="*/ 2147483647 w 1688"/>
              <a:gd name="T105" fmla="*/ 2147483647 h 630"/>
              <a:gd name="T106" fmla="*/ 2147483647 w 1688"/>
              <a:gd name="T107" fmla="*/ 2147483647 h 630"/>
              <a:gd name="T108" fmla="*/ 2147483647 w 1688"/>
              <a:gd name="T109" fmla="*/ 2147483647 h 630"/>
              <a:gd name="T110" fmla="*/ 2147483647 w 1688"/>
              <a:gd name="T111" fmla="*/ 2147483647 h 630"/>
              <a:gd name="T112" fmla="*/ 2147483647 w 1688"/>
              <a:gd name="T113" fmla="*/ 2147483647 h 630"/>
              <a:gd name="T114" fmla="*/ 2147483647 w 1688"/>
              <a:gd name="T115" fmla="*/ 2147483647 h 630"/>
              <a:gd name="T116" fmla="*/ 2147483647 w 1688"/>
              <a:gd name="T117" fmla="*/ 2147483647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88"/>
              <a:gd name="T178" fmla="*/ 0 h 630"/>
              <a:gd name="T179" fmla="*/ 1688 w 1688"/>
              <a:gd name="T180" fmla="*/ 630 h 6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46" name="Freeform 162">
            <a:extLst>
              <a:ext uri="{FF2B5EF4-FFF2-40B4-BE49-F238E27FC236}">
                <a16:creationId xmlns:a16="http://schemas.microsoft.com/office/drawing/2014/main" id="{83C63E5C-5FC7-4E59-A4B1-623397B7B08F}"/>
              </a:ext>
            </a:extLst>
          </p:cNvPr>
          <p:cNvSpPr>
            <a:spLocks/>
          </p:cNvSpPr>
          <p:nvPr>
            <p:custDataLst>
              <p:tags r:id="rId93"/>
            </p:custDataLst>
          </p:nvPr>
        </p:nvSpPr>
        <p:spPr bwMode="auto">
          <a:xfrm>
            <a:off x="2265363" y="3981450"/>
            <a:ext cx="328612" cy="415925"/>
          </a:xfrm>
          <a:custGeom>
            <a:avLst/>
            <a:gdLst>
              <a:gd name="T0" fmla="*/ 2147483647 w 758"/>
              <a:gd name="T1" fmla="*/ 2147483647 h 795"/>
              <a:gd name="T2" fmla="*/ 2147483647 w 758"/>
              <a:gd name="T3" fmla="*/ 2147483647 h 795"/>
              <a:gd name="T4" fmla="*/ 2147483647 w 758"/>
              <a:gd name="T5" fmla="*/ 2147483647 h 795"/>
              <a:gd name="T6" fmla="*/ 2147483647 w 758"/>
              <a:gd name="T7" fmla="*/ 2147483647 h 795"/>
              <a:gd name="T8" fmla="*/ 2147483647 w 758"/>
              <a:gd name="T9" fmla="*/ 2147483647 h 795"/>
              <a:gd name="T10" fmla="*/ 2147483647 w 758"/>
              <a:gd name="T11" fmla="*/ 2147483647 h 795"/>
              <a:gd name="T12" fmla="*/ 2147483647 w 758"/>
              <a:gd name="T13" fmla="*/ 2147483647 h 795"/>
              <a:gd name="T14" fmla="*/ 2147483647 w 758"/>
              <a:gd name="T15" fmla="*/ 2147483647 h 795"/>
              <a:gd name="T16" fmla="*/ 2147483647 w 758"/>
              <a:gd name="T17" fmla="*/ 2147483647 h 795"/>
              <a:gd name="T18" fmla="*/ 2147483647 w 758"/>
              <a:gd name="T19" fmla="*/ 2147483647 h 795"/>
              <a:gd name="T20" fmla="*/ 2147483647 w 758"/>
              <a:gd name="T21" fmla="*/ 2147483647 h 795"/>
              <a:gd name="T22" fmla="*/ 2147483647 w 758"/>
              <a:gd name="T23" fmla="*/ 2147483647 h 795"/>
              <a:gd name="T24" fmla="*/ 2147483647 w 758"/>
              <a:gd name="T25" fmla="*/ 2147483647 h 795"/>
              <a:gd name="T26" fmla="*/ 2147483647 w 758"/>
              <a:gd name="T27" fmla="*/ 2147483647 h 795"/>
              <a:gd name="T28" fmla="*/ 2147483647 w 758"/>
              <a:gd name="T29" fmla="*/ 2147483647 h 795"/>
              <a:gd name="T30" fmla="*/ 2147483647 w 758"/>
              <a:gd name="T31" fmla="*/ 2147483647 h 795"/>
              <a:gd name="T32" fmla="*/ 2147483647 w 758"/>
              <a:gd name="T33" fmla="*/ 2147483647 h 795"/>
              <a:gd name="T34" fmla="*/ 2147483647 w 758"/>
              <a:gd name="T35" fmla="*/ 2147483647 h 795"/>
              <a:gd name="T36" fmla="*/ 2147483647 w 758"/>
              <a:gd name="T37" fmla="*/ 2147483647 h 795"/>
              <a:gd name="T38" fmla="*/ 2147483647 w 758"/>
              <a:gd name="T39" fmla="*/ 2147483647 h 795"/>
              <a:gd name="T40" fmla="*/ 2147483647 w 758"/>
              <a:gd name="T41" fmla="*/ 2147483647 h 795"/>
              <a:gd name="T42" fmla="*/ 2147483647 w 758"/>
              <a:gd name="T43" fmla="*/ 2147483647 h 795"/>
              <a:gd name="T44" fmla="*/ 2147483647 w 758"/>
              <a:gd name="T45" fmla="*/ 2147483647 h 795"/>
              <a:gd name="T46" fmla="*/ 2147483647 w 758"/>
              <a:gd name="T47" fmla="*/ 2147483647 h 795"/>
              <a:gd name="T48" fmla="*/ 2147483647 w 758"/>
              <a:gd name="T49" fmla="*/ 2147483647 h 795"/>
              <a:gd name="T50" fmla="*/ 2147483647 w 758"/>
              <a:gd name="T51" fmla="*/ 2147483647 h 795"/>
              <a:gd name="T52" fmla="*/ 2147483647 w 758"/>
              <a:gd name="T53" fmla="*/ 2147483647 h 795"/>
              <a:gd name="T54" fmla="*/ 2147483647 w 758"/>
              <a:gd name="T55" fmla="*/ 2147483647 h 795"/>
              <a:gd name="T56" fmla="*/ 2147483647 w 758"/>
              <a:gd name="T57" fmla="*/ 2147483647 h 795"/>
              <a:gd name="T58" fmla="*/ 2147483647 w 758"/>
              <a:gd name="T59" fmla="*/ 2147483647 h 795"/>
              <a:gd name="T60" fmla="*/ 2147483647 w 758"/>
              <a:gd name="T61" fmla="*/ 2147483647 h 795"/>
              <a:gd name="T62" fmla="*/ 2147483647 w 758"/>
              <a:gd name="T63" fmla="*/ 2147483647 h 795"/>
              <a:gd name="T64" fmla="*/ 2147483647 w 758"/>
              <a:gd name="T65" fmla="*/ 2147483647 h 795"/>
              <a:gd name="T66" fmla="*/ 2147483647 w 758"/>
              <a:gd name="T67" fmla="*/ 2147483647 h 795"/>
              <a:gd name="T68" fmla="*/ 2147483647 w 758"/>
              <a:gd name="T69" fmla="*/ 2147483647 h 795"/>
              <a:gd name="T70" fmla="*/ 2147483647 w 758"/>
              <a:gd name="T71" fmla="*/ 2147483647 h 795"/>
              <a:gd name="T72" fmla="*/ 2147483647 w 758"/>
              <a:gd name="T73" fmla="*/ 2147483647 h 795"/>
              <a:gd name="T74" fmla="*/ 2147483647 w 758"/>
              <a:gd name="T75" fmla="*/ 2147483647 h 795"/>
              <a:gd name="T76" fmla="*/ 2147483647 w 758"/>
              <a:gd name="T77" fmla="*/ 2147483647 h 795"/>
              <a:gd name="T78" fmla="*/ 2147483647 w 758"/>
              <a:gd name="T79" fmla="*/ 2147483647 h 795"/>
              <a:gd name="T80" fmla="*/ 2147483647 w 758"/>
              <a:gd name="T81" fmla="*/ 2147483647 h 795"/>
              <a:gd name="T82" fmla="*/ 2147483647 w 758"/>
              <a:gd name="T83" fmla="*/ 2147483647 h 795"/>
              <a:gd name="T84" fmla="*/ 2147483647 w 758"/>
              <a:gd name="T85" fmla="*/ 2147483647 h 795"/>
              <a:gd name="T86" fmla="*/ 2147483647 w 758"/>
              <a:gd name="T87" fmla="*/ 2147483647 h 795"/>
              <a:gd name="T88" fmla="*/ 2147483647 w 758"/>
              <a:gd name="T89" fmla="*/ 2147483647 h 795"/>
              <a:gd name="T90" fmla="*/ 2147483647 w 758"/>
              <a:gd name="T91" fmla="*/ 2147483647 h 795"/>
              <a:gd name="T92" fmla="*/ 2147483647 w 758"/>
              <a:gd name="T93" fmla="*/ 2147483647 h 795"/>
              <a:gd name="T94" fmla="*/ 2147483647 w 758"/>
              <a:gd name="T95" fmla="*/ 2147483647 h 795"/>
              <a:gd name="T96" fmla="*/ 2147483647 w 758"/>
              <a:gd name="T97" fmla="*/ 2147483647 h 795"/>
              <a:gd name="T98" fmla="*/ 2147483647 w 758"/>
              <a:gd name="T99" fmla="*/ 2147483647 h 795"/>
              <a:gd name="T100" fmla="*/ 2147483647 w 758"/>
              <a:gd name="T101" fmla="*/ 2147483647 h 795"/>
              <a:gd name="T102" fmla="*/ 2147483647 w 758"/>
              <a:gd name="T103" fmla="*/ 2147483647 h 795"/>
              <a:gd name="T104" fmla="*/ 2147483647 w 758"/>
              <a:gd name="T105" fmla="*/ 2147483647 h 795"/>
              <a:gd name="T106" fmla="*/ 2147483647 w 758"/>
              <a:gd name="T107" fmla="*/ 2147483647 h 795"/>
              <a:gd name="T108" fmla="*/ 2147483647 w 758"/>
              <a:gd name="T109" fmla="*/ 2147483647 h 795"/>
              <a:gd name="T110" fmla="*/ 2147483647 w 758"/>
              <a:gd name="T111" fmla="*/ 2147483647 h 795"/>
              <a:gd name="T112" fmla="*/ 2147483647 w 758"/>
              <a:gd name="T113" fmla="*/ 2147483647 h 795"/>
              <a:gd name="T114" fmla="*/ 2147483647 w 758"/>
              <a:gd name="T115" fmla="*/ 2147483647 h 795"/>
              <a:gd name="T116" fmla="*/ 2147483647 w 758"/>
              <a:gd name="T117" fmla="*/ 2147483647 h 795"/>
              <a:gd name="T118" fmla="*/ 0 w 758"/>
              <a:gd name="T119" fmla="*/ 2147483647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58"/>
              <a:gd name="T181" fmla="*/ 0 h 795"/>
              <a:gd name="T182" fmla="*/ 758 w 758"/>
              <a:gd name="T183" fmla="*/ 795 h 7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47" name="Freeform 163">
            <a:extLst>
              <a:ext uri="{FF2B5EF4-FFF2-40B4-BE49-F238E27FC236}">
                <a16:creationId xmlns:a16="http://schemas.microsoft.com/office/drawing/2014/main" id="{EC06DEBC-7384-4D67-A8F2-EBFEEC2B788F}"/>
              </a:ext>
            </a:extLst>
          </p:cNvPr>
          <p:cNvSpPr>
            <a:spLocks/>
          </p:cNvSpPr>
          <p:nvPr>
            <p:custDataLst>
              <p:tags r:id="rId94"/>
            </p:custDataLst>
          </p:nvPr>
        </p:nvSpPr>
        <p:spPr bwMode="auto">
          <a:xfrm>
            <a:off x="2479675" y="3411538"/>
            <a:ext cx="119063" cy="215900"/>
          </a:xfrm>
          <a:custGeom>
            <a:avLst/>
            <a:gdLst>
              <a:gd name="T0" fmla="*/ 2147483647 w 273"/>
              <a:gd name="T1" fmla="*/ 2147483647 h 414"/>
              <a:gd name="T2" fmla="*/ 2147483647 w 273"/>
              <a:gd name="T3" fmla="*/ 2147483647 h 414"/>
              <a:gd name="T4" fmla="*/ 2147483647 w 273"/>
              <a:gd name="T5" fmla="*/ 2147483647 h 414"/>
              <a:gd name="T6" fmla="*/ 2147483647 w 273"/>
              <a:gd name="T7" fmla="*/ 2147483647 h 414"/>
              <a:gd name="T8" fmla="*/ 2147483647 w 273"/>
              <a:gd name="T9" fmla="*/ 2147483647 h 414"/>
              <a:gd name="T10" fmla="*/ 2147483647 w 273"/>
              <a:gd name="T11" fmla="*/ 2147483647 h 414"/>
              <a:gd name="T12" fmla="*/ 2147483647 w 273"/>
              <a:gd name="T13" fmla="*/ 2147483647 h 414"/>
              <a:gd name="T14" fmla="*/ 2147483647 w 273"/>
              <a:gd name="T15" fmla="*/ 2147483647 h 414"/>
              <a:gd name="T16" fmla="*/ 2147483647 w 273"/>
              <a:gd name="T17" fmla="*/ 2147483647 h 414"/>
              <a:gd name="T18" fmla="*/ 2147483647 w 273"/>
              <a:gd name="T19" fmla="*/ 2147483647 h 414"/>
              <a:gd name="T20" fmla="*/ 2147483647 w 273"/>
              <a:gd name="T21" fmla="*/ 2147483647 h 414"/>
              <a:gd name="T22" fmla="*/ 2147483647 w 273"/>
              <a:gd name="T23" fmla="*/ 2147483647 h 414"/>
              <a:gd name="T24" fmla="*/ 2147483647 w 273"/>
              <a:gd name="T25" fmla="*/ 2147483647 h 414"/>
              <a:gd name="T26" fmla="*/ 2147483647 w 273"/>
              <a:gd name="T27" fmla="*/ 2147483647 h 414"/>
              <a:gd name="T28" fmla="*/ 2147483647 w 273"/>
              <a:gd name="T29" fmla="*/ 2147483647 h 414"/>
              <a:gd name="T30" fmla="*/ 2147483647 w 273"/>
              <a:gd name="T31" fmla="*/ 2147483647 h 414"/>
              <a:gd name="T32" fmla="*/ 2147483647 w 273"/>
              <a:gd name="T33" fmla="*/ 2147483647 h 414"/>
              <a:gd name="T34" fmla="*/ 2147483647 w 273"/>
              <a:gd name="T35" fmla="*/ 2147483647 h 414"/>
              <a:gd name="T36" fmla="*/ 2147483647 w 273"/>
              <a:gd name="T37" fmla="*/ 2147483647 h 414"/>
              <a:gd name="T38" fmla="*/ 2147483647 w 273"/>
              <a:gd name="T39" fmla="*/ 2147483647 h 414"/>
              <a:gd name="T40" fmla="*/ 2147483647 w 273"/>
              <a:gd name="T41" fmla="*/ 2147483647 h 414"/>
              <a:gd name="T42" fmla="*/ 2147483647 w 273"/>
              <a:gd name="T43" fmla="*/ 2147483647 h 414"/>
              <a:gd name="T44" fmla="*/ 2147483647 w 273"/>
              <a:gd name="T45" fmla="*/ 2147483647 h 414"/>
              <a:gd name="T46" fmla="*/ 2147483647 w 273"/>
              <a:gd name="T47" fmla="*/ 2147483647 h 414"/>
              <a:gd name="T48" fmla="*/ 2147483647 w 273"/>
              <a:gd name="T49" fmla="*/ 2147483647 h 414"/>
              <a:gd name="T50" fmla="*/ 2147483647 w 273"/>
              <a:gd name="T51" fmla="*/ 2147483647 h 414"/>
              <a:gd name="T52" fmla="*/ 2147483647 w 273"/>
              <a:gd name="T53" fmla="*/ 2147483647 h 414"/>
              <a:gd name="T54" fmla="*/ 2147483647 w 273"/>
              <a:gd name="T55" fmla="*/ 2147483647 h 414"/>
              <a:gd name="T56" fmla="*/ 2147483647 w 273"/>
              <a:gd name="T57" fmla="*/ 2147483647 h 414"/>
              <a:gd name="T58" fmla="*/ 2147483647 w 273"/>
              <a:gd name="T59" fmla="*/ 2147483647 h 414"/>
              <a:gd name="T60" fmla="*/ 2147483647 w 273"/>
              <a:gd name="T61" fmla="*/ 2147483647 h 414"/>
              <a:gd name="T62" fmla="*/ 2147483647 w 273"/>
              <a:gd name="T63" fmla="*/ 2147483647 h 414"/>
              <a:gd name="T64" fmla="*/ 2147483647 w 273"/>
              <a:gd name="T65" fmla="*/ 2147483647 h 414"/>
              <a:gd name="T66" fmla="*/ 2147483647 w 273"/>
              <a:gd name="T67" fmla="*/ 2147483647 h 414"/>
              <a:gd name="T68" fmla="*/ 2147483647 w 273"/>
              <a:gd name="T69" fmla="*/ 2147483647 h 414"/>
              <a:gd name="T70" fmla="*/ 2147483647 w 273"/>
              <a:gd name="T71" fmla="*/ 2147483647 h 414"/>
              <a:gd name="T72" fmla="*/ 2147483647 w 273"/>
              <a:gd name="T73" fmla="*/ 2147483647 h 414"/>
              <a:gd name="T74" fmla="*/ 2147483647 w 273"/>
              <a:gd name="T75" fmla="*/ 2147483647 h 414"/>
              <a:gd name="T76" fmla="*/ 2147483647 w 273"/>
              <a:gd name="T77" fmla="*/ 2147483647 h 414"/>
              <a:gd name="T78" fmla="*/ 2147483647 w 273"/>
              <a:gd name="T79" fmla="*/ 2147483647 h 414"/>
              <a:gd name="T80" fmla="*/ 2147483647 w 273"/>
              <a:gd name="T81" fmla="*/ 2147483647 h 414"/>
              <a:gd name="T82" fmla="*/ 2147483647 w 273"/>
              <a:gd name="T83" fmla="*/ 2147483647 h 414"/>
              <a:gd name="T84" fmla="*/ 2147483647 w 273"/>
              <a:gd name="T85" fmla="*/ 2147483647 h 414"/>
              <a:gd name="T86" fmla="*/ 2147483647 w 273"/>
              <a:gd name="T87" fmla="*/ 2147483647 h 414"/>
              <a:gd name="T88" fmla="*/ 2147483647 w 273"/>
              <a:gd name="T89" fmla="*/ 2147483647 h 414"/>
              <a:gd name="T90" fmla="*/ 2147483647 w 273"/>
              <a:gd name="T91" fmla="*/ 2147483647 h 414"/>
              <a:gd name="T92" fmla="*/ 2147483647 w 273"/>
              <a:gd name="T93" fmla="*/ 2147483647 h 414"/>
              <a:gd name="T94" fmla="*/ 2147483647 w 273"/>
              <a:gd name="T95" fmla="*/ 2147483647 h 414"/>
              <a:gd name="T96" fmla="*/ 2147483647 w 273"/>
              <a:gd name="T97" fmla="*/ 2147483647 h 414"/>
              <a:gd name="T98" fmla="*/ 2147483647 w 273"/>
              <a:gd name="T99" fmla="*/ 2147483647 h 414"/>
              <a:gd name="T100" fmla="*/ 2147483647 w 273"/>
              <a:gd name="T101" fmla="*/ 2147483647 h 414"/>
              <a:gd name="T102" fmla="*/ 2147483647 w 273"/>
              <a:gd name="T103" fmla="*/ 2147483647 h 414"/>
              <a:gd name="T104" fmla="*/ 2147483647 w 273"/>
              <a:gd name="T105" fmla="*/ 2147483647 h 414"/>
              <a:gd name="T106" fmla="*/ 2147483647 w 273"/>
              <a:gd name="T107" fmla="*/ 2147483647 h 414"/>
              <a:gd name="T108" fmla="*/ 2147483647 w 273"/>
              <a:gd name="T109" fmla="*/ 2147483647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3"/>
              <a:gd name="T166" fmla="*/ 0 h 414"/>
              <a:gd name="T167" fmla="*/ 273 w 273"/>
              <a:gd name="T168" fmla="*/ 414 h 41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23648" name="Group 164">
            <a:extLst>
              <a:ext uri="{FF2B5EF4-FFF2-40B4-BE49-F238E27FC236}">
                <a16:creationId xmlns:a16="http://schemas.microsoft.com/office/drawing/2014/main" id="{34C258F0-93BD-4482-84D6-C95708152267}"/>
              </a:ext>
            </a:extLst>
          </p:cNvPr>
          <p:cNvGrpSpPr>
            <a:grpSpLocks/>
          </p:cNvGrpSpPr>
          <p:nvPr>
            <p:custDataLst>
              <p:tags r:id="rId95"/>
            </p:custDataLst>
          </p:nvPr>
        </p:nvGrpSpPr>
        <p:grpSpPr bwMode="auto">
          <a:xfrm>
            <a:off x="2193925" y="3246438"/>
            <a:ext cx="323850" cy="401637"/>
            <a:chOff x="1486" y="2412"/>
            <a:chExt cx="244" cy="256"/>
          </a:xfrm>
        </p:grpSpPr>
        <p:sp>
          <p:nvSpPr>
            <p:cNvPr id="23965" name="Freeform 165">
              <a:extLst>
                <a:ext uri="{FF2B5EF4-FFF2-40B4-BE49-F238E27FC236}">
                  <a16:creationId xmlns:a16="http://schemas.microsoft.com/office/drawing/2014/main" id="{B58174A0-EE0F-456A-9570-9D9C0ECDFED0}"/>
                </a:ext>
              </a:extLst>
            </p:cNvPr>
            <p:cNvSpPr>
              <a:spLocks/>
            </p:cNvSpPr>
            <p:nvPr/>
          </p:nvSpPr>
          <p:spPr bwMode="auto">
            <a:xfrm>
              <a:off x="1639" y="2457"/>
              <a:ext cx="18" cy="7"/>
            </a:xfrm>
            <a:custGeom>
              <a:avLst/>
              <a:gdLst>
                <a:gd name="T0" fmla="*/ 0 w 54"/>
                <a:gd name="T1" fmla="*/ 0 h 22"/>
                <a:gd name="T2" fmla="*/ 0 w 54"/>
                <a:gd name="T3" fmla="*/ 0 h 22"/>
                <a:gd name="T4" fmla="*/ 0 w 54"/>
                <a:gd name="T5" fmla="*/ 0 h 22"/>
                <a:gd name="T6" fmla="*/ 0 w 54"/>
                <a:gd name="T7" fmla="*/ 0 h 22"/>
                <a:gd name="T8" fmla="*/ 0 w 54"/>
                <a:gd name="T9" fmla="*/ 0 h 22"/>
                <a:gd name="T10" fmla="*/ 0 w 54"/>
                <a:gd name="T11" fmla="*/ 0 h 22"/>
                <a:gd name="T12" fmla="*/ 0 w 54"/>
                <a:gd name="T13" fmla="*/ 0 h 22"/>
                <a:gd name="T14" fmla="*/ 0 w 54"/>
                <a:gd name="T15" fmla="*/ 0 h 22"/>
                <a:gd name="T16" fmla="*/ 0 w 54"/>
                <a:gd name="T17" fmla="*/ 0 h 22"/>
                <a:gd name="T18" fmla="*/ 0 w 54"/>
                <a:gd name="T19" fmla="*/ 0 h 22"/>
                <a:gd name="T20" fmla="*/ 0 w 54"/>
                <a:gd name="T21" fmla="*/ 0 h 22"/>
                <a:gd name="T22" fmla="*/ 0 w 54"/>
                <a:gd name="T23" fmla="*/ 0 h 22"/>
                <a:gd name="T24" fmla="*/ 0 w 54"/>
                <a:gd name="T25" fmla="*/ 0 h 22"/>
                <a:gd name="T26" fmla="*/ 0 w 54"/>
                <a:gd name="T27" fmla="*/ 0 h 22"/>
                <a:gd name="T28" fmla="*/ 0 w 54"/>
                <a:gd name="T29" fmla="*/ 0 h 22"/>
                <a:gd name="T30" fmla="*/ 0 w 54"/>
                <a:gd name="T31" fmla="*/ 0 h 22"/>
                <a:gd name="T32" fmla="*/ 0 w 54"/>
                <a:gd name="T33" fmla="*/ 0 h 22"/>
                <a:gd name="T34" fmla="*/ 0 w 54"/>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22"/>
                <a:gd name="T56" fmla="*/ 54 w 54"/>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66" name="Freeform 166">
              <a:extLst>
                <a:ext uri="{FF2B5EF4-FFF2-40B4-BE49-F238E27FC236}">
                  <a16:creationId xmlns:a16="http://schemas.microsoft.com/office/drawing/2014/main" id="{B519ED6E-C90C-4806-9F68-F2D14734A9B8}"/>
                </a:ext>
              </a:extLst>
            </p:cNvPr>
            <p:cNvSpPr>
              <a:spLocks/>
            </p:cNvSpPr>
            <p:nvPr/>
          </p:nvSpPr>
          <p:spPr bwMode="auto">
            <a:xfrm>
              <a:off x="1526" y="2412"/>
              <a:ext cx="2" cy="8"/>
            </a:xfrm>
            <a:custGeom>
              <a:avLst/>
              <a:gdLst>
                <a:gd name="T0" fmla="*/ 0 w 6"/>
                <a:gd name="T1" fmla="*/ 0 h 24"/>
                <a:gd name="T2" fmla="*/ 0 w 6"/>
                <a:gd name="T3" fmla="*/ 0 h 24"/>
                <a:gd name="T4" fmla="*/ 0 w 6"/>
                <a:gd name="T5" fmla="*/ 0 h 24"/>
                <a:gd name="T6" fmla="*/ 0 w 6"/>
                <a:gd name="T7" fmla="*/ 0 h 24"/>
                <a:gd name="T8" fmla="*/ 0 w 6"/>
                <a:gd name="T9" fmla="*/ 0 h 24"/>
                <a:gd name="T10" fmla="*/ 0 w 6"/>
                <a:gd name="T11" fmla="*/ 0 h 24"/>
                <a:gd name="T12" fmla="*/ 0 w 6"/>
                <a:gd name="T13" fmla="*/ 0 h 24"/>
                <a:gd name="T14" fmla="*/ 0 w 6"/>
                <a:gd name="T15" fmla="*/ 0 h 24"/>
                <a:gd name="T16" fmla="*/ 0 w 6"/>
                <a:gd name="T17" fmla="*/ 0 h 24"/>
                <a:gd name="T18" fmla="*/ 0 w 6"/>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4"/>
                <a:gd name="T32" fmla="*/ 6 w 6"/>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67" name="Freeform 167">
              <a:extLst>
                <a:ext uri="{FF2B5EF4-FFF2-40B4-BE49-F238E27FC236}">
                  <a16:creationId xmlns:a16="http://schemas.microsoft.com/office/drawing/2014/main" id="{620F535D-8C45-4292-8295-A6961D407A05}"/>
                </a:ext>
              </a:extLst>
            </p:cNvPr>
            <p:cNvSpPr>
              <a:spLocks/>
            </p:cNvSpPr>
            <p:nvPr/>
          </p:nvSpPr>
          <p:spPr bwMode="auto">
            <a:xfrm>
              <a:off x="1557" y="2438"/>
              <a:ext cx="8" cy="4"/>
            </a:xfrm>
            <a:custGeom>
              <a:avLst/>
              <a:gdLst>
                <a:gd name="T0" fmla="*/ 0 w 27"/>
                <a:gd name="T1" fmla="*/ 0 h 12"/>
                <a:gd name="T2" fmla="*/ 0 w 27"/>
                <a:gd name="T3" fmla="*/ 0 h 12"/>
                <a:gd name="T4" fmla="*/ 0 w 27"/>
                <a:gd name="T5" fmla="*/ 0 h 12"/>
                <a:gd name="T6" fmla="*/ 0 w 27"/>
                <a:gd name="T7" fmla="*/ 0 h 12"/>
                <a:gd name="T8" fmla="*/ 0 60000 65536"/>
                <a:gd name="T9" fmla="*/ 0 60000 65536"/>
                <a:gd name="T10" fmla="*/ 0 60000 65536"/>
                <a:gd name="T11" fmla="*/ 0 60000 65536"/>
                <a:gd name="T12" fmla="*/ 0 w 27"/>
                <a:gd name="T13" fmla="*/ 0 h 12"/>
                <a:gd name="T14" fmla="*/ 27 w 27"/>
                <a:gd name="T15" fmla="*/ 12 h 12"/>
              </a:gdLst>
              <a:ahLst/>
              <a:cxnLst>
                <a:cxn ang="T8">
                  <a:pos x="T0" y="T1"/>
                </a:cxn>
                <a:cxn ang="T9">
                  <a:pos x="T2" y="T3"/>
                </a:cxn>
                <a:cxn ang="T10">
                  <a:pos x="T4" y="T5"/>
                </a:cxn>
                <a:cxn ang="T11">
                  <a:pos x="T6" y="T7"/>
                </a:cxn>
              </a:cxnLst>
              <a:rect l="T12" t="T13" r="T14" b="T15"/>
              <a:pathLst>
                <a:path w="27" h="12">
                  <a:moveTo>
                    <a:pt x="0" y="12"/>
                  </a:moveTo>
                  <a:lnTo>
                    <a:pt x="27" y="12"/>
                  </a:lnTo>
                  <a:lnTo>
                    <a:pt x="14" y="0"/>
                  </a:lnTo>
                  <a:lnTo>
                    <a:pt x="0" y="12"/>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68" name="Freeform 168">
              <a:extLst>
                <a:ext uri="{FF2B5EF4-FFF2-40B4-BE49-F238E27FC236}">
                  <a16:creationId xmlns:a16="http://schemas.microsoft.com/office/drawing/2014/main" id="{AC123F91-3F56-430F-BEF6-CEC46D418F8E}"/>
                </a:ext>
              </a:extLst>
            </p:cNvPr>
            <p:cNvSpPr>
              <a:spLocks/>
            </p:cNvSpPr>
            <p:nvPr/>
          </p:nvSpPr>
          <p:spPr bwMode="auto">
            <a:xfrm>
              <a:off x="1486" y="2444"/>
              <a:ext cx="244" cy="224"/>
            </a:xfrm>
            <a:custGeom>
              <a:avLst/>
              <a:gdLst>
                <a:gd name="T0" fmla="*/ 0 w 743"/>
                <a:gd name="T1" fmla="*/ 0 h 672"/>
                <a:gd name="T2" fmla="*/ 0 w 743"/>
                <a:gd name="T3" fmla="*/ 0 h 672"/>
                <a:gd name="T4" fmla="*/ 0 w 743"/>
                <a:gd name="T5" fmla="*/ 0 h 672"/>
                <a:gd name="T6" fmla="*/ 0 w 743"/>
                <a:gd name="T7" fmla="*/ 0 h 672"/>
                <a:gd name="T8" fmla="*/ 0 w 743"/>
                <a:gd name="T9" fmla="*/ 0 h 672"/>
                <a:gd name="T10" fmla="*/ 0 w 743"/>
                <a:gd name="T11" fmla="*/ 0 h 672"/>
                <a:gd name="T12" fmla="*/ 0 w 743"/>
                <a:gd name="T13" fmla="*/ 0 h 672"/>
                <a:gd name="T14" fmla="*/ 0 w 743"/>
                <a:gd name="T15" fmla="*/ 0 h 672"/>
                <a:gd name="T16" fmla="*/ 0 w 743"/>
                <a:gd name="T17" fmla="*/ 0 h 672"/>
                <a:gd name="T18" fmla="*/ 0 w 743"/>
                <a:gd name="T19" fmla="*/ 0 h 672"/>
                <a:gd name="T20" fmla="*/ 0 w 743"/>
                <a:gd name="T21" fmla="*/ 0 h 672"/>
                <a:gd name="T22" fmla="*/ 0 w 743"/>
                <a:gd name="T23" fmla="*/ 0 h 672"/>
                <a:gd name="T24" fmla="*/ 0 w 743"/>
                <a:gd name="T25" fmla="*/ 0 h 672"/>
                <a:gd name="T26" fmla="*/ 0 w 743"/>
                <a:gd name="T27" fmla="*/ 0 h 672"/>
                <a:gd name="T28" fmla="*/ 0 w 743"/>
                <a:gd name="T29" fmla="*/ 0 h 672"/>
                <a:gd name="T30" fmla="*/ 0 w 743"/>
                <a:gd name="T31" fmla="*/ 0 h 672"/>
                <a:gd name="T32" fmla="*/ 0 w 743"/>
                <a:gd name="T33" fmla="*/ 0 h 672"/>
                <a:gd name="T34" fmla="*/ 0 w 743"/>
                <a:gd name="T35" fmla="*/ 0 h 672"/>
                <a:gd name="T36" fmla="*/ 0 w 743"/>
                <a:gd name="T37" fmla="*/ 0 h 672"/>
                <a:gd name="T38" fmla="*/ 0 w 743"/>
                <a:gd name="T39" fmla="*/ 0 h 672"/>
                <a:gd name="T40" fmla="*/ 0 w 743"/>
                <a:gd name="T41" fmla="*/ 0 h 672"/>
                <a:gd name="T42" fmla="*/ 0 w 743"/>
                <a:gd name="T43" fmla="*/ 0 h 672"/>
                <a:gd name="T44" fmla="*/ 0 w 743"/>
                <a:gd name="T45" fmla="*/ 0 h 672"/>
                <a:gd name="T46" fmla="*/ 0 w 743"/>
                <a:gd name="T47" fmla="*/ 0 h 672"/>
                <a:gd name="T48" fmla="*/ 0 w 743"/>
                <a:gd name="T49" fmla="*/ 0 h 672"/>
                <a:gd name="T50" fmla="*/ 0 w 743"/>
                <a:gd name="T51" fmla="*/ 0 h 672"/>
                <a:gd name="T52" fmla="*/ 0 w 743"/>
                <a:gd name="T53" fmla="*/ 0 h 672"/>
                <a:gd name="T54" fmla="*/ 0 w 743"/>
                <a:gd name="T55" fmla="*/ 0 h 672"/>
                <a:gd name="T56" fmla="*/ 0 w 743"/>
                <a:gd name="T57" fmla="*/ 0 h 672"/>
                <a:gd name="T58" fmla="*/ 0 w 743"/>
                <a:gd name="T59" fmla="*/ 0 h 672"/>
                <a:gd name="T60" fmla="*/ 0 w 743"/>
                <a:gd name="T61" fmla="*/ 0 h 672"/>
                <a:gd name="T62" fmla="*/ 0 w 743"/>
                <a:gd name="T63" fmla="*/ 0 h 672"/>
                <a:gd name="T64" fmla="*/ 0 w 743"/>
                <a:gd name="T65" fmla="*/ 0 h 672"/>
                <a:gd name="T66" fmla="*/ 0 w 743"/>
                <a:gd name="T67" fmla="*/ 0 h 672"/>
                <a:gd name="T68" fmla="*/ 0 w 743"/>
                <a:gd name="T69" fmla="*/ 0 h 672"/>
                <a:gd name="T70" fmla="*/ 0 w 743"/>
                <a:gd name="T71" fmla="*/ 0 h 672"/>
                <a:gd name="T72" fmla="*/ 0 w 743"/>
                <a:gd name="T73" fmla="*/ 0 h 672"/>
                <a:gd name="T74" fmla="*/ 0 w 743"/>
                <a:gd name="T75" fmla="*/ 0 h 672"/>
                <a:gd name="T76" fmla="*/ 0 w 743"/>
                <a:gd name="T77" fmla="*/ 0 h 672"/>
                <a:gd name="T78" fmla="*/ 0 w 743"/>
                <a:gd name="T79" fmla="*/ 0 h 672"/>
                <a:gd name="T80" fmla="*/ 0 w 743"/>
                <a:gd name="T81" fmla="*/ 0 h 672"/>
                <a:gd name="T82" fmla="*/ 0 w 743"/>
                <a:gd name="T83" fmla="*/ 0 h 672"/>
                <a:gd name="T84" fmla="*/ 0 w 743"/>
                <a:gd name="T85" fmla="*/ 0 h 672"/>
                <a:gd name="T86" fmla="*/ 0 w 743"/>
                <a:gd name="T87" fmla="*/ 0 h 672"/>
                <a:gd name="T88" fmla="*/ 0 w 743"/>
                <a:gd name="T89" fmla="*/ 0 h 672"/>
                <a:gd name="T90" fmla="*/ 0 w 743"/>
                <a:gd name="T91" fmla="*/ 0 h 672"/>
                <a:gd name="T92" fmla="*/ 0 w 743"/>
                <a:gd name="T93" fmla="*/ 0 h 672"/>
                <a:gd name="T94" fmla="*/ 0 w 743"/>
                <a:gd name="T95" fmla="*/ 0 h 672"/>
                <a:gd name="T96" fmla="*/ 0 w 743"/>
                <a:gd name="T97" fmla="*/ 0 h 672"/>
                <a:gd name="T98" fmla="*/ 0 w 743"/>
                <a:gd name="T99" fmla="*/ 0 h 672"/>
                <a:gd name="T100" fmla="*/ 0 w 743"/>
                <a:gd name="T101" fmla="*/ 0 h 672"/>
                <a:gd name="T102" fmla="*/ 0 w 743"/>
                <a:gd name="T103" fmla="*/ 0 h 672"/>
                <a:gd name="T104" fmla="*/ 0 w 743"/>
                <a:gd name="T105" fmla="*/ 0 h 672"/>
                <a:gd name="T106" fmla="*/ 0 w 743"/>
                <a:gd name="T107" fmla="*/ 0 h 672"/>
                <a:gd name="T108" fmla="*/ 0 w 743"/>
                <a:gd name="T109" fmla="*/ 0 h 672"/>
                <a:gd name="T110" fmla="*/ 0 w 743"/>
                <a:gd name="T111" fmla="*/ 0 h 672"/>
                <a:gd name="T112" fmla="*/ 0 w 743"/>
                <a:gd name="T113" fmla="*/ 0 h 672"/>
                <a:gd name="T114" fmla="*/ 0 w 743"/>
                <a:gd name="T115" fmla="*/ 0 h 672"/>
                <a:gd name="T116" fmla="*/ 0 w 743"/>
                <a:gd name="T117" fmla="*/ 0 h 672"/>
                <a:gd name="T118" fmla="*/ 0 w 743"/>
                <a:gd name="T119" fmla="*/ 0 h 6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43"/>
                <a:gd name="T181" fmla="*/ 0 h 672"/>
                <a:gd name="T182" fmla="*/ 743 w 743"/>
                <a:gd name="T183" fmla="*/ 672 h 6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23649" name="Freeform 169">
            <a:extLst>
              <a:ext uri="{FF2B5EF4-FFF2-40B4-BE49-F238E27FC236}">
                <a16:creationId xmlns:a16="http://schemas.microsoft.com/office/drawing/2014/main" id="{5FA5E192-B3BE-4F5F-B852-38F08D0660A3}"/>
              </a:ext>
            </a:extLst>
          </p:cNvPr>
          <p:cNvSpPr>
            <a:spLocks/>
          </p:cNvSpPr>
          <p:nvPr>
            <p:custDataLst>
              <p:tags r:id="rId96"/>
            </p:custDataLst>
          </p:nvPr>
        </p:nvSpPr>
        <p:spPr bwMode="auto">
          <a:xfrm>
            <a:off x="7215188" y="4786313"/>
            <a:ext cx="31750" cy="11112"/>
          </a:xfrm>
          <a:custGeom>
            <a:avLst/>
            <a:gdLst>
              <a:gd name="T0" fmla="*/ 0 w 79"/>
              <a:gd name="T1" fmla="*/ 2147483647 h 23"/>
              <a:gd name="T2" fmla="*/ 2147483647 w 79"/>
              <a:gd name="T3" fmla="*/ 2147483647 h 23"/>
              <a:gd name="T4" fmla="*/ 2147483647 w 79"/>
              <a:gd name="T5" fmla="*/ 2147483647 h 23"/>
              <a:gd name="T6" fmla="*/ 2147483647 w 79"/>
              <a:gd name="T7" fmla="*/ 2147483647 h 23"/>
              <a:gd name="T8" fmla="*/ 2147483647 w 79"/>
              <a:gd name="T9" fmla="*/ 0 h 23"/>
              <a:gd name="T10" fmla="*/ 2147483647 w 79"/>
              <a:gd name="T11" fmla="*/ 0 h 23"/>
              <a:gd name="T12" fmla="*/ 2147483647 w 79"/>
              <a:gd name="T13" fmla="*/ 2147483647 h 23"/>
              <a:gd name="T14" fmla="*/ 2147483647 w 79"/>
              <a:gd name="T15" fmla="*/ 2147483647 h 23"/>
              <a:gd name="T16" fmla="*/ 2147483647 w 79"/>
              <a:gd name="T17" fmla="*/ 2147483647 h 23"/>
              <a:gd name="T18" fmla="*/ 2147483647 w 79"/>
              <a:gd name="T19" fmla="*/ 2147483647 h 23"/>
              <a:gd name="T20" fmla="*/ 2147483647 w 79"/>
              <a:gd name="T21" fmla="*/ 2147483647 h 23"/>
              <a:gd name="T22" fmla="*/ 2147483647 w 79"/>
              <a:gd name="T23" fmla="*/ 2147483647 h 23"/>
              <a:gd name="T24" fmla="*/ 2147483647 w 79"/>
              <a:gd name="T25" fmla="*/ 2147483647 h 23"/>
              <a:gd name="T26" fmla="*/ 2147483647 w 79"/>
              <a:gd name="T27" fmla="*/ 2147483647 h 23"/>
              <a:gd name="T28" fmla="*/ 2147483647 w 79"/>
              <a:gd name="T29" fmla="*/ 2147483647 h 23"/>
              <a:gd name="T30" fmla="*/ 2147483647 w 79"/>
              <a:gd name="T31" fmla="*/ 2147483647 h 23"/>
              <a:gd name="T32" fmla="*/ 2147483647 w 79"/>
              <a:gd name="T33" fmla="*/ 2147483647 h 23"/>
              <a:gd name="T34" fmla="*/ 2147483647 w 79"/>
              <a:gd name="T35" fmla="*/ 2147483647 h 23"/>
              <a:gd name="T36" fmla="*/ 2147483647 w 79"/>
              <a:gd name="T37" fmla="*/ 2147483647 h 23"/>
              <a:gd name="T38" fmla="*/ 2147483647 w 79"/>
              <a:gd name="T39" fmla="*/ 2147483647 h 23"/>
              <a:gd name="T40" fmla="*/ 2147483647 w 79"/>
              <a:gd name="T41" fmla="*/ 2147483647 h 23"/>
              <a:gd name="T42" fmla="*/ 2147483647 w 79"/>
              <a:gd name="T43" fmla="*/ 2147483647 h 23"/>
              <a:gd name="T44" fmla="*/ 2147483647 w 79"/>
              <a:gd name="T45" fmla="*/ 2147483647 h 23"/>
              <a:gd name="T46" fmla="*/ 2147483647 w 79"/>
              <a:gd name="T47" fmla="*/ 2147483647 h 23"/>
              <a:gd name="T48" fmla="*/ 0 w 79"/>
              <a:gd name="T49" fmla="*/ 2147483647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23"/>
              <a:gd name="T77" fmla="*/ 79 w 79"/>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50" name="Freeform 170">
            <a:extLst>
              <a:ext uri="{FF2B5EF4-FFF2-40B4-BE49-F238E27FC236}">
                <a16:creationId xmlns:a16="http://schemas.microsoft.com/office/drawing/2014/main" id="{278408AB-8C15-4447-9701-1C8191687238}"/>
              </a:ext>
            </a:extLst>
          </p:cNvPr>
          <p:cNvSpPr>
            <a:spLocks/>
          </p:cNvSpPr>
          <p:nvPr>
            <p:custDataLst>
              <p:tags r:id="rId97"/>
            </p:custDataLst>
          </p:nvPr>
        </p:nvSpPr>
        <p:spPr bwMode="auto">
          <a:xfrm>
            <a:off x="7331075" y="4919663"/>
            <a:ext cx="1588" cy="4762"/>
          </a:xfrm>
          <a:custGeom>
            <a:avLst/>
            <a:gdLst>
              <a:gd name="T0" fmla="*/ 0 w 1588"/>
              <a:gd name="T1" fmla="*/ 0 h 6"/>
              <a:gd name="T2" fmla="*/ 0 w 1588"/>
              <a:gd name="T3" fmla="*/ 2147483647 h 6"/>
              <a:gd name="T4" fmla="*/ 0 w 1588"/>
              <a:gd name="T5" fmla="*/ 0 h 6"/>
              <a:gd name="T6" fmla="*/ 0 60000 65536"/>
              <a:gd name="T7" fmla="*/ 0 60000 65536"/>
              <a:gd name="T8" fmla="*/ 0 60000 65536"/>
              <a:gd name="T9" fmla="*/ 0 w 1588"/>
              <a:gd name="T10" fmla="*/ 0 h 6"/>
              <a:gd name="T11" fmla="*/ 1588 w 1588"/>
              <a:gd name="T12" fmla="*/ 6 h 6"/>
            </a:gdLst>
            <a:ahLst/>
            <a:cxnLst>
              <a:cxn ang="T6">
                <a:pos x="T0" y="T1"/>
              </a:cxn>
              <a:cxn ang="T7">
                <a:pos x="T2" y="T3"/>
              </a:cxn>
              <a:cxn ang="T8">
                <a:pos x="T4" y="T5"/>
              </a:cxn>
            </a:cxnLst>
            <a:rect l="T9" t="T10" r="T11" b="T12"/>
            <a:pathLst>
              <a:path w="1588" h="6">
                <a:moveTo>
                  <a:pt x="0" y="0"/>
                </a:moveTo>
                <a:lnTo>
                  <a:pt x="0" y="6"/>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51" name="Line 171">
            <a:extLst>
              <a:ext uri="{FF2B5EF4-FFF2-40B4-BE49-F238E27FC236}">
                <a16:creationId xmlns:a16="http://schemas.microsoft.com/office/drawing/2014/main" id="{CD3601D7-5713-4612-A86A-BB55D2E99115}"/>
              </a:ext>
            </a:extLst>
          </p:cNvPr>
          <p:cNvSpPr>
            <a:spLocks noChangeShapeType="1"/>
          </p:cNvSpPr>
          <p:nvPr>
            <p:custDataLst>
              <p:tags r:id="rId98"/>
            </p:custDataLst>
          </p:nvPr>
        </p:nvSpPr>
        <p:spPr bwMode="auto">
          <a:xfrm flipV="1">
            <a:off x="7421563" y="4918075"/>
            <a:ext cx="1587" cy="12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652" name="Freeform 172">
            <a:extLst>
              <a:ext uri="{FF2B5EF4-FFF2-40B4-BE49-F238E27FC236}">
                <a16:creationId xmlns:a16="http://schemas.microsoft.com/office/drawing/2014/main" id="{965068BE-662E-4BD4-8E06-9D5E29C3BD80}"/>
              </a:ext>
            </a:extLst>
          </p:cNvPr>
          <p:cNvSpPr>
            <a:spLocks/>
          </p:cNvSpPr>
          <p:nvPr>
            <p:custDataLst>
              <p:tags r:id="rId99"/>
            </p:custDataLst>
          </p:nvPr>
        </p:nvSpPr>
        <p:spPr bwMode="auto">
          <a:xfrm>
            <a:off x="7421563" y="4918075"/>
            <a:ext cx="3175" cy="15875"/>
          </a:xfrm>
          <a:custGeom>
            <a:avLst/>
            <a:gdLst>
              <a:gd name="T0" fmla="*/ 0 w 5"/>
              <a:gd name="T1" fmla="*/ 0 h 30"/>
              <a:gd name="T2" fmla="*/ 2147483647 w 5"/>
              <a:gd name="T3" fmla="*/ 2147483647 h 30"/>
              <a:gd name="T4" fmla="*/ 2147483647 w 5"/>
              <a:gd name="T5" fmla="*/ 2147483647 h 30"/>
              <a:gd name="T6" fmla="*/ 2147483647 w 5"/>
              <a:gd name="T7" fmla="*/ 2147483647 h 30"/>
              <a:gd name="T8" fmla="*/ 2147483647 w 5"/>
              <a:gd name="T9" fmla="*/ 2147483647 h 30"/>
              <a:gd name="T10" fmla="*/ 2147483647 w 5"/>
              <a:gd name="T11" fmla="*/ 2147483647 h 30"/>
              <a:gd name="T12" fmla="*/ 2147483647 w 5"/>
              <a:gd name="T13" fmla="*/ 2147483647 h 30"/>
              <a:gd name="T14" fmla="*/ 2147483647 w 5"/>
              <a:gd name="T15" fmla="*/ 2147483647 h 30"/>
              <a:gd name="T16" fmla="*/ 0 w 5"/>
              <a:gd name="T17" fmla="*/ 214748364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30"/>
              <a:gd name="T29" fmla="*/ 5 w 5"/>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53" name="Freeform 173">
            <a:extLst>
              <a:ext uri="{FF2B5EF4-FFF2-40B4-BE49-F238E27FC236}">
                <a16:creationId xmlns:a16="http://schemas.microsoft.com/office/drawing/2014/main" id="{4DEEEA41-4A69-4A77-8289-8D32DA65F6CD}"/>
              </a:ext>
            </a:extLst>
          </p:cNvPr>
          <p:cNvSpPr>
            <a:spLocks/>
          </p:cNvSpPr>
          <p:nvPr>
            <p:custDataLst>
              <p:tags r:id="rId100"/>
            </p:custDataLst>
          </p:nvPr>
        </p:nvSpPr>
        <p:spPr bwMode="auto">
          <a:xfrm>
            <a:off x="7720013" y="4387850"/>
            <a:ext cx="22225" cy="28575"/>
          </a:xfrm>
          <a:custGeom>
            <a:avLst/>
            <a:gdLst>
              <a:gd name="T0" fmla="*/ 0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2147483647 h 55"/>
              <a:gd name="T12" fmla="*/ 2147483647 w 53"/>
              <a:gd name="T13" fmla="*/ 2147483647 h 55"/>
              <a:gd name="T14" fmla="*/ 2147483647 w 53"/>
              <a:gd name="T15" fmla="*/ 2147483647 h 55"/>
              <a:gd name="T16" fmla="*/ 2147483647 w 53"/>
              <a:gd name="T17" fmla="*/ 2147483647 h 55"/>
              <a:gd name="T18" fmla="*/ 2147483647 w 53"/>
              <a:gd name="T19" fmla="*/ 2147483647 h 55"/>
              <a:gd name="T20" fmla="*/ 2147483647 w 53"/>
              <a:gd name="T21" fmla="*/ 2147483647 h 55"/>
              <a:gd name="T22" fmla="*/ 2147483647 w 53"/>
              <a:gd name="T23" fmla="*/ 2147483647 h 55"/>
              <a:gd name="T24" fmla="*/ 2147483647 w 53"/>
              <a:gd name="T25" fmla="*/ 2147483647 h 55"/>
              <a:gd name="T26" fmla="*/ 2147483647 w 53"/>
              <a:gd name="T27" fmla="*/ 0 h 55"/>
              <a:gd name="T28" fmla="*/ 2147483647 w 53"/>
              <a:gd name="T29" fmla="*/ 2147483647 h 55"/>
              <a:gd name="T30" fmla="*/ 0 w 53"/>
              <a:gd name="T31" fmla="*/ 2147483647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55"/>
              <a:gd name="T50" fmla="*/ 53 w 53"/>
              <a:gd name="T51" fmla="*/ 55 h 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54" name="Freeform 174">
            <a:extLst>
              <a:ext uri="{FF2B5EF4-FFF2-40B4-BE49-F238E27FC236}">
                <a16:creationId xmlns:a16="http://schemas.microsoft.com/office/drawing/2014/main" id="{E35398D9-C634-4B58-9D99-EDABE33A65E5}"/>
              </a:ext>
            </a:extLst>
          </p:cNvPr>
          <p:cNvSpPr>
            <a:spLocks/>
          </p:cNvSpPr>
          <p:nvPr>
            <p:custDataLst>
              <p:tags r:id="rId101"/>
            </p:custDataLst>
          </p:nvPr>
        </p:nvSpPr>
        <p:spPr bwMode="auto">
          <a:xfrm>
            <a:off x="7726363" y="4314825"/>
            <a:ext cx="26987" cy="39688"/>
          </a:xfrm>
          <a:custGeom>
            <a:avLst/>
            <a:gdLst>
              <a:gd name="T0" fmla="*/ 0 w 65"/>
              <a:gd name="T1" fmla="*/ 2147483647 h 75"/>
              <a:gd name="T2" fmla="*/ 2147483647 w 65"/>
              <a:gd name="T3" fmla="*/ 2147483647 h 75"/>
              <a:gd name="T4" fmla="*/ 2147483647 w 65"/>
              <a:gd name="T5" fmla="*/ 2147483647 h 75"/>
              <a:gd name="T6" fmla="*/ 2147483647 w 65"/>
              <a:gd name="T7" fmla="*/ 2147483647 h 75"/>
              <a:gd name="T8" fmla="*/ 2147483647 w 65"/>
              <a:gd name="T9" fmla="*/ 2147483647 h 75"/>
              <a:gd name="T10" fmla="*/ 2147483647 w 65"/>
              <a:gd name="T11" fmla="*/ 2147483647 h 75"/>
              <a:gd name="T12" fmla="*/ 2147483647 w 65"/>
              <a:gd name="T13" fmla="*/ 2147483647 h 75"/>
              <a:gd name="T14" fmla="*/ 2147483647 w 65"/>
              <a:gd name="T15" fmla="*/ 2147483647 h 75"/>
              <a:gd name="T16" fmla="*/ 2147483647 w 65"/>
              <a:gd name="T17" fmla="*/ 2147483647 h 75"/>
              <a:gd name="T18" fmla="*/ 2147483647 w 65"/>
              <a:gd name="T19" fmla="*/ 2147483647 h 75"/>
              <a:gd name="T20" fmla="*/ 2147483647 w 65"/>
              <a:gd name="T21" fmla="*/ 2147483647 h 75"/>
              <a:gd name="T22" fmla="*/ 2147483647 w 65"/>
              <a:gd name="T23" fmla="*/ 2147483647 h 75"/>
              <a:gd name="T24" fmla="*/ 2147483647 w 65"/>
              <a:gd name="T25" fmla="*/ 2147483647 h 75"/>
              <a:gd name="T26" fmla="*/ 2147483647 w 65"/>
              <a:gd name="T27" fmla="*/ 2147483647 h 75"/>
              <a:gd name="T28" fmla="*/ 2147483647 w 65"/>
              <a:gd name="T29" fmla="*/ 2147483647 h 75"/>
              <a:gd name="T30" fmla="*/ 2147483647 w 65"/>
              <a:gd name="T31" fmla="*/ 2147483647 h 75"/>
              <a:gd name="T32" fmla="*/ 2147483647 w 65"/>
              <a:gd name="T33" fmla="*/ 2147483647 h 75"/>
              <a:gd name="T34" fmla="*/ 2147483647 w 65"/>
              <a:gd name="T35" fmla="*/ 2147483647 h 75"/>
              <a:gd name="T36" fmla="*/ 2147483647 w 65"/>
              <a:gd name="T37" fmla="*/ 0 h 75"/>
              <a:gd name="T38" fmla="*/ 2147483647 w 65"/>
              <a:gd name="T39" fmla="*/ 0 h 75"/>
              <a:gd name="T40" fmla="*/ 2147483647 w 65"/>
              <a:gd name="T41" fmla="*/ 0 h 75"/>
              <a:gd name="T42" fmla="*/ 2147483647 w 65"/>
              <a:gd name="T43" fmla="*/ 2147483647 h 75"/>
              <a:gd name="T44" fmla="*/ 2147483647 w 65"/>
              <a:gd name="T45" fmla="*/ 2147483647 h 75"/>
              <a:gd name="T46" fmla="*/ 2147483647 w 65"/>
              <a:gd name="T47" fmla="*/ 2147483647 h 75"/>
              <a:gd name="T48" fmla="*/ 2147483647 w 65"/>
              <a:gd name="T49" fmla="*/ 2147483647 h 75"/>
              <a:gd name="T50" fmla="*/ 2147483647 w 65"/>
              <a:gd name="T51" fmla="*/ 2147483647 h 75"/>
              <a:gd name="T52" fmla="*/ 2147483647 w 65"/>
              <a:gd name="T53" fmla="*/ 2147483647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5"/>
              <a:gd name="T82" fmla="*/ 0 h 75"/>
              <a:gd name="T83" fmla="*/ 65 w 65"/>
              <a:gd name="T84" fmla="*/ 75 h 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55" name="Freeform 175">
            <a:extLst>
              <a:ext uri="{FF2B5EF4-FFF2-40B4-BE49-F238E27FC236}">
                <a16:creationId xmlns:a16="http://schemas.microsoft.com/office/drawing/2014/main" id="{3E9E9623-08BC-461A-A3D0-E77616023BD9}"/>
              </a:ext>
            </a:extLst>
          </p:cNvPr>
          <p:cNvSpPr>
            <a:spLocks/>
          </p:cNvSpPr>
          <p:nvPr>
            <p:custDataLst>
              <p:tags r:id="rId102"/>
            </p:custDataLst>
          </p:nvPr>
        </p:nvSpPr>
        <p:spPr bwMode="auto">
          <a:xfrm>
            <a:off x="7702550" y="4291013"/>
            <a:ext cx="17463" cy="30162"/>
          </a:xfrm>
          <a:custGeom>
            <a:avLst/>
            <a:gdLst>
              <a:gd name="T0" fmla="*/ 0 w 40"/>
              <a:gd name="T1" fmla="*/ 2147483647 h 62"/>
              <a:gd name="T2" fmla="*/ 2147483647 w 40"/>
              <a:gd name="T3" fmla="*/ 2147483647 h 62"/>
              <a:gd name="T4" fmla="*/ 2147483647 w 40"/>
              <a:gd name="T5" fmla="*/ 2147483647 h 62"/>
              <a:gd name="T6" fmla="*/ 2147483647 w 40"/>
              <a:gd name="T7" fmla="*/ 2147483647 h 62"/>
              <a:gd name="T8" fmla="*/ 2147483647 w 40"/>
              <a:gd name="T9" fmla="*/ 2147483647 h 62"/>
              <a:gd name="T10" fmla="*/ 2147483647 w 40"/>
              <a:gd name="T11" fmla="*/ 2147483647 h 62"/>
              <a:gd name="T12" fmla="*/ 2147483647 w 40"/>
              <a:gd name="T13" fmla="*/ 2147483647 h 62"/>
              <a:gd name="T14" fmla="*/ 2147483647 w 40"/>
              <a:gd name="T15" fmla="*/ 2147483647 h 62"/>
              <a:gd name="T16" fmla="*/ 2147483647 w 40"/>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62"/>
              <a:gd name="T29" fmla="*/ 40 w 40"/>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56" name="Freeform 176">
            <a:extLst>
              <a:ext uri="{FF2B5EF4-FFF2-40B4-BE49-F238E27FC236}">
                <a16:creationId xmlns:a16="http://schemas.microsoft.com/office/drawing/2014/main" id="{70011CC2-02E1-431B-A86A-E24B87076E40}"/>
              </a:ext>
            </a:extLst>
          </p:cNvPr>
          <p:cNvSpPr>
            <a:spLocks/>
          </p:cNvSpPr>
          <p:nvPr>
            <p:custDataLst>
              <p:tags r:id="rId103"/>
            </p:custDataLst>
          </p:nvPr>
        </p:nvSpPr>
        <p:spPr bwMode="auto">
          <a:xfrm>
            <a:off x="7621588" y="4168775"/>
            <a:ext cx="68262" cy="138113"/>
          </a:xfrm>
          <a:custGeom>
            <a:avLst/>
            <a:gdLst>
              <a:gd name="T0" fmla="*/ 2147483647 w 159"/>
              <a:gd name="T1" fmla="*/ 2147483647 h 259"/>
              <a:gd name="T2" fmla="*/ 2147483647 w 159"/>
              <a:gd name="T3" fmla="*/ 2147483647 h 259"/>
              <a:gd name="T4" fmla="*/ 2147483647 w 159"/>
              <a:gd name="T5" fmla="*/ 2147483647 h 259"/>
              <a:gd name="T6" fmla="*/ 2147483647 w 159"/>
              <a:gd name="T7" fmla="*/ 2147483647 h 259"/>
              <a:gd name="T8" fmla="*/ 2147483647 w 159"/>
              <a:gd name="T9" fmla="*/ 2147483647 h 259"/>
              <a:gd name="T10" fmla="*/ 2147483647 w 159"/>
              <a:gd name="T11" fmla="*/ 2147483647 h 259"/>
              <a:gd name="T12" fmla="*/ 2147483647 w 159"/>
              <a:gd name="T13" fmla="*/ 2147483647 h 259"/>
              <a:gd name="T14" fmla="*/ 2147483647 w 159"/>
              <a:gd name="T15" fmla="*/ 2147483647 h 259"/>
              <a:gd name="T16" fmla="*/ 2147483647 w 159"/>
              <a:gd name="T17" fmla="*/ 2147483647 h 259"/>
              <a:gd name="T18" fmla="*/ 2147483647 w 159"/>
              <a:gd name="T19" fmla="*/ 2147483647 h 259"/>
              <a:gd name="T20" fmla="*/ 2147483647 w 159"/>
              <a:gd name="T21" fmla="*/ 2147483647 h 259"/>
              <a:gd name="T22" fmla="*/ 2147483647 w 159"/>
              <a:gd name="T23" fmla="*/ 2147483647 h 259"/>
              <a:gd name="T24" fmla="*/ 2147483647 w 159"/>
              <a:gd name="T25" fmla="*/ 2147483647 h 259"/>
              <a:gd name="T26" fmla="*/ 2147483647 w 159"/>
              <a:gd name="T27" fmla="*/ 2147483647 h 259"/>
              <a:gd name="T28" fmla="*/ 2147483647 w 159"/>
              <a:gd name="T29" fmla="*/ 2147483647 h 259"/>
              <a:gd name="T30" fmla="*/ 2147483647 w 159"/>
              <a:gd name="T31" fmla="*/ 2147483647 h 259"/>
              <a:gd name="T32" fmla="*/ 2147483647 w 159"/>
              <a:gd name="T33" fmla="*/ 2147483647 h 259"/>
              <a:gd name="T34" fmla="*/ 2147483647 w 159"/>
              <a:gd name="T35" fmla="*/ 2147483647 h 259"/>
              <a:gd name="T36" fmla="*/ 2147483647 w 159"/>
              <a:gd name="T37" fmla="*/ 2147483647 h 259"/>
              <a:gd name="T38" fmla="*/ 2147483647 w 159"/>
              <a:gd name="T39" fmla="*/ 2147483647 h 259"/>
              <a:gd name="T40" fmla="*/ 2147483647 w 159"/>
              <a:gd name="T41" fmla="*/ 2147483647 h 259"/>
              <a:gd name="T42" fmla="*/ 2147483647 w 159"/>
              <a:gd name="T43" fmla="*/ 2147483647 h 259"/>
              <a:gd name="T44" fmla="*/ 2147483647 w 159"/>
              <a:gd name="T45" fmla="*/ 2147483647 h 259"/>
              <a:gd name="T46" fmla="*/ 2147483647 w 159"/>
              <a:gd name="T47" fmla="*/ 2147483647 h 259"/>
              <a:gd name="T48" fmla="*/ 2147483647 w 159"/>
              <a:gd name="T49" fmla="*/ 2147483647 h 259"/>
              <a:gd name="T50" fmla="*/ 2147483647 w 159"/>
              <a:gd name="T51" fmla="*/ 2147483647 h 259"/>
              <a:gd name="T52" fmla="*/ 2147483647 w 159"/>
              <a:gd name="T53" fmla="*/ 2147483647 h 259"/>
              <a:gd name="T54" fmla="*/ 2147483647 w 159"/>
              <a:gd name="T55" fmla="*/ 2147483647 h 259"/>
              <a:gd name="T56" fmla="*/ 2147483647 w 159"/>
              <a:gd name="T57" fmla="*/ 2147483647 h 259"/>
              <a:gd name="T58" fmla="*/ 2147483647 w 159"/>
              <a:gd name="T59" fmla="*/ 2147483647 h 259"/>
              <a:gd name="T60" fmla="*/ 2147483647 w 159"/>
              <a:gd name="T61" fmla="*/ 2147483647 h 259"/>
              <a:gd name="T62" fmla="*/ 2147483647 w 159"/>
              <a:gd name="T63" fmla="*/ 2147483647 h 259"/>
              <a:gd name="T64" fmla="*/ 2147483647 w 159"/>
              <a:gd name="T65" fmla="*/ 2147483647 h 259"/>
              <a:gd name="T66" fmla="*/ 2147483647 w 159"/>
              <a:gd name="T67" fmla="*/ 2147483647 h 259"/>
              <a:gd name="T68" fmla="*/ 2147483647 w 159"/>
              <a:gd name="T69" fmla="*/ 2147483647 h 259"/>
              <a:gd name="T70" fmla="*/ 0 w 159"/>
              <a:gd name="T71" fmla="*/ 2147483647 h 259"/>
              <a:gd name="T72" fmla="*/ 0 w 159"/>
              <a:gd name="T73" fmla="*/ 0 h 2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9"/>
              <a:gd name="T112" fmla="*/ 0 h 259"/>
              <a:gd name="T113" fmla="*/ 159 w 159"/>
              <a:gd name="T114" fmla="*/ 259 h 2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57" name="Line 177">
            <a:extLst>
              <a:ext uri="{FF2B5EF4-FFF2-40B4-BE49-F238E27FC236}">
                <a16:creationId xmlns:a16="http://schemas.microsoft.com/office/drawing/2014/main" id="{61B8F9E5-F585-4C53-BC7B-EEAF2785396B}"/>
              </a:ext>
            </a:extLst>
          </p:cNvPr>
          <p:cNvSpPr>
            <a:spLocks noChangeShapeType="1"/>
          </p:cNvSpPr>
          <p:nvPr>
            <p:custDataLst>
              <p:tags r:id="rId104"/>
            </p:custDataLst>
          </p:nvPr>
        </p:nvSpPr>
        <p:spPr bwMode="auto">
          <a:xfrm flipH="1" flipV="1">
            <a:off x="7615238" y="4135438"/>
            <a:ext cx="6350" cy="3333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658" name="Freeform 178">
            <a:extLst>
              <a:ext uri="{FF2B5EF4-FFF2-40B4-BE49-F238E27FC236}">
                <a16:creationId xmlns:a16="http://schemas.microsoft.com/office/drawing/2014/main" id="{C795D7FA-E280-4ABF-88FF-002CF1A2F480}"/>
              </a:ext>
            </a:extLst>
          </p:cNvPr>
          <p:cNvSpPr>
            <a:spLocks/>
          </p:cNvSpPr>
          <p:nvPr>
            <p:custDataLst>
              <p:tags r:id="rId105"/>
            </p:custDataLst>
          </p:nvPr>
        </p:nvSpPr>
        <p:spPr bwMode="auto">
          <a:xfrm>
            <a:off x="7615238" y="4119563"/>
            <a:ext cx="6350" cy="15875"/>
          </a:xfrm>
          <a:custGeom>
            <a:avLst/>
            <a:gdLst>
              <a:gd name="T0" fmla="*/ 0 w 13"/>
              <a:gd name="T1" fmla="*/ 2147483647 h 25"/>
              <a:gd name="T2" fmla="*/ 2147483647 w 13"/>
              <a:gd name="T3" fmla="*/ 2147483647 h 25"/>
              <a:gd name="T4" fmla="*/ 2147483647 w 13"/>
              <a:gd name="T5" fmla="*/ 2147483647 h 25"/>
              <a:gd name="T6" fmla="*/ 2147483647 w 13"/>
              <a:gd name="T7" fmla="*/ 2147483647 h 25"/>
              <a:gd name="T8" fmla="*/ 2147483647 w 13"/>
              <a:gd name="T9" fmla="*/ 0 h 25"/>
              <a:gd name="T10" fmla="*/ 0 60000 65536"/>
              <a:gd name="T11" fmla="*/ 0 60000 65536"/>
              <a:gd name="T12" fmla="*/ 0 60000 65536"/>
              <a:gd name="T13" fmla="*/ 0 60000 65536"/>
              <a:gd name="T14" fmla="*/ 0 60000 65536"/>
              <a:gd name="T15" fmla="*/ 0 w 13"/>
              <a:gd name="T16" fmla="*/ 0 h 25"/>
              <a:gd name="T17" fmla="*/ 13 w 13"/>
              <a:gd name="T18" fmla="*/ 25 h 25"/>
            </a:gdLst>
            <a:ahLst/>
            <a:cxnLst>
              <a:cxn ang="T10">
                <a:pos x="T0" y="T1"/>
              </a:cxn>
              <a:cxn ang="T11">
                <a:pos x="T2" y="T3"/>
              </a:cxn>
              <a:cxn ang="T12">
                <a:pos x="T4" y="T5"/>
              </a:cxn>
              <a:cxn ang="T13">
                <a:pos x="T6" y="T7"/>
              </a:cxn>
              <a:cxn ang="T14">
                <a:pos x="T8" y="T9"/>
              </a:cxn>
            </a:cxnLst>
            <a:rect l="T15" t="T16" r="T17" b="T18"/>
            <a:pathLst>
              <a:path w="13" h="25">
                <a:moveTo>
                  <a:pt x="0" y="25"/>
                </a:moveTo>
                <a:lnTo>
                  <a:pt x="1" y="19"/>
                </a:lnTo>
                <a:lnTo>
                  <a:pt x="4" y="13"/>
                </a:lnTo>
                <a:lnTo>
                  <a:pt x="8" y="6"/>
                </a:lnTo>
                <a:lnTo>
                  <a:pt x="13"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59" name="Line 179">
            <a:extLst>
              <a:ext uri="{FF2B5EF4-FFF2-40B4-BE49-F238E27FC236}">
                <a16:creationId xmlns:a16="http://schemas.microsoft.com/office/drawing/2014/main" id="{4D0E9D95-B0AB-4F16-AFC2-13960CB10D1E}"/>
              </a:ext>
            </a:extLst>
          </p:cNvPr>
          <p:cNvSpPr>
            <a:spLocks noChangeShapeType="1"/>
          </p:cNvSpPr>
          <p:nvPr>
            <p:custDataLst>
              <p:tags r:id="rId106"/>
            </p:custDataLst>
          </p:nvPr>
        </p:nvSpPr>
        <p:spPr bwMode="auto">
          <a:xfrm flipV="1">
            <a:off x="7621588" y="4106863"/>
            <a:ext cx="0" cy="12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660" name="Freeform 180">
            <a:extLst>
              <a:ext uri="{FF2B5EF4-FFF2-40B4-BE49-F238E27FC236}">
                <a16:creationId xmlns:a16="http://schemas.microsoft.com/office/drawing/2014/main" id="{37D9D992-7AD3-4384-9C8D-425B5FFA4CFB}"/>
              </a:ext>
            </a:extLst>
          </p:cNvPr>
          <p:cNvSpPr>
            <a:spLocks/>
          </p:cNvSpPr>
          <p:nvPr>
            <p:custDataLst>
              <p:tags r:id="rId107"/>
            </p:custDataLst>
          </p:nvPr>
        </p:nvSpPr>
        <p:spPr bwMode="auto">
          <a:xfrm>
            <a:off x="7575550" y="4040188"/>
            <a:ext cx="46038" cy="66675"/>
          </a:xfrm>
          <a:custGeom>
            <a:avLst/>
            <a:gdLst>
              <a:gd name="T0" fmla="*/ 2147483647 w 100"/>
              <a:gd name="T1" fmla="*/ 2147483647 h 123"/>
              <a:gd name="T2" fmla="*/ 2147483647 w 100"/>
              <a:gd name="T3" fmla="*/ 2147483647 h 123"/>
              <a:gd name="T4" fmla="*/ 2147483647 w 100"/>
              <a:gd name="T5" fmla="*/ 2147483647 h 123"/>
              <a:gd name="T6" fmla="*/ 2147483647 w 100"/>
              <a:gd name="T7" fmla="*/ 2147483647 h 123"/>
              <a:gd name="T8" fmla="*/ 2147483647 w 100"/>
              <a:gd name="T9" fmla="*/ 2147483647 h 123"/>
              <a:gd name="T10" fmla="*/ 2147483647 w 100"/>
              <a:gd name="T11" fmla="*/ 2147483647 h 123"/>
              <a:gd name="T12" fmla="*/ 2147483647 w 100"/>
              <a:gd name="T13" fmla="*/ 2147483647 h 123"/>
              <a:gd name="T14" fmla="*/ 2147483647 w 100"/>
              <a:gd name="T15" fmla="*/ 2147483647 h 123"/>
              <a:gd name="T16" fmla="*/ 2147483647 w 100"/>
              <a:gd name="T17" fmla="*/ 2147483647 h 123"/>
              <a:gd name="T18" fmla="*/ 2147483647 w 100"/>
              <a:gd name="T19" fmla="*/ 2147483647 h 123"/>
              <a:gd name="T20" fmla="*/ 2147483647 w 100"/>
              <a:gd name="T21" fmla="*/ 2147483647 h 123"/>
              <a:gd name="T22" fmla="*/ 2147483647 w 100"/>
              <a:gd name="T23" fmla="*/ 2147483647 h 123"/>
              <a:gd name="T24" fmla="*/ 0 w 100"/>
              <a:gd name="T25" fmla="*/ 2147483647 h 123"/>
              <a:gd name="T26" fmla="*/ 2147483647 w 100"/>
              <a:gd name="T27" fmla="*/ 2147483647 h 123"/>
              <a:gd name="T28" fmla="*/ 2147483647 w 100"/>
              <a:gd name="T29" fmla="*/ 2147483647 h 123"/>
              <a:gd name="T30" fmla="*/ 2147483647 w 100"/>
              <a:gd name="T31" fmla="*/ 2147483647 h 123"/>
              <a:gd name="T32" fmla="*/ 2147483647 w 100"/>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
              <a:gd name="T52" fmla="*/ 0 h 123"/>
              <a:gd name="T53" fmla="*/ 100 w 100"/>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61" name="Freeform 181">
            <a:extLst>
              <a:ext uri="{FF2B5EF4-FFF2-40B4-BE49-F238E27FC236}">
                <a16:creationId xmlns:a16="http://schemas.microsoft.com/office/drawing/2014/main" id="{2F562B89-2B58-4149-BFA7-4DC42372ED92}"/>
              </a:ext>
            </a:extLst>
          </p:cNvPr>
          <p:cNvSpPr>
            <a:spLocks/>
          </p:cNvSpPr>
          <p:nvPr>
            <p:custDataLst>
              <p:tags r:id="rId108"/>
            </p:custDataLst>
          </p:nvPr>
        </p:nvSpPr>
        <p:spPr bwMode="auto">
          <a:xfrm>
            <a:off x="7589838" y="3983038"/>
            <a:ext cx="1587" cy="50800"/>
          </a:xfrm>
          <a:custGeom>
            <a:avLst/>
            <a:gdLst>
              <a:gd name="T0" fmla="*/ 2147483647 w 5"/>
              <a:gd name="T1" fmla="*/ 0 h 99"/>
              <a:gd name="T2" fmla="*/ 2147483647 w 5"/>
              <a:gd name="T3" fmla="*/ 2147483647 h 99"/>
              <a:gd name="T4" fmla="*/ 2147483647 w 5"/>
              <a:gd name="T5" fmla="*/ 2147483647 h 99"/>
              <a:gd name="T6" fmla="*/ 0 w 5"/>
              <a:gd name="T7" fmla="*/ 2147483647 h 99"/>
              <a:gd name="T8" fmla="*/ 0 w 5"/>
              <a:gd name="T9" fmla="*/ 2147483647 h 99"/>
              <a:gd name="T10" fmla="*/ 2147483647 w 5"/>
              <a:gd name="T11" fmla="*/ 2147483647 h 99"/>
              <a:gd name="T12" fmla="*/ 2147483647 w 5"/>
              <a:gd name="T13" fmla="*/ 2147483647 h 99"/>
              <a:gd name="T14" fmla="*/ 0 60000 65536"/>
              <a:gd name="T15" fmla="*/ 0 60000 65536"/>
              <a:gd name="T16" fmla="*/ 0 60000 65536"/>
              <a:gd name="T17" fmla="*/ 0 60000 65536"/>
              <a:gd name="T18" fmla="*/ 0 60000 65536"/>
              <a:gd name="T19" fmla="*/ 0 60000 65536"/>
              <a:gd name="T20" fmla="*/ 0 60000 65536"/>
              <a:gd name="T21" fmla="*/ 0 w 5"/>
              <a:gd name="T22" fmla="*/ 0 h 99"/>
              <a:gd name="T23" fmla="*/ 5 w 5"/>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99">
                <a:moveTo>
                  <a:pt x="5" y="0"/>
                </a:moveTo>
                <a:lnTo>
                  <a:pt x="4" y="34"/>
                </a:lnTo>
                <a:lnTo>
                  <a:pt x="1" y="59"/>
                </a:lnTo>
                <a:lnTo>
                  <a:pt x="0" y="69"/>
                </a:lnTo>
                <a:lnTo>
                  <a:pt x="0" y="78"/>
                </a:lnTo>
                <a:lnTo>
                  <a:pt x="2" y="87"/>
                </a:lnTo>
                <a:lnTo>
                  <a:pt x="5" y="99"/>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62" name="Freeform 182">
            <a:extLst>
              <a:ext uri="{FF2B5EF4-FFF2-40B4-BE49-F238E27FC236}">
                <a16:creationId xmlns:a16="http://schemas.microsoft.com/office/drawing/2014/main" id="{ECDA841D-F1DD-46A6-82CC-535827991E66}"/>
              </a:ext>
            </a:extLst>
          </p:cNvPr>
          <p:cNvSpPr>
            <a:spLocks/>
          </p:cNvSpPr>
          <p:nvPr>
            <p:custDataLst>
              <p:tags r:id="rId109"/>
            </p:custDataLst>
          </p:nvPr>
        </p:nvSpPr>
        <p:spPr bwMode="auto">
          <a:xfrm>
            <a:off x="7596188" y="3976688"/>
            <a:ext cx="7937" cy="36512"/>
          </a:xfrm>
          <a:custGeom>
            <a:avLst/>
            <a:gdLst>
              <a:gd name="T0" fmla="*/ 2147483647 w 14"/>
              <a:gd name="T1" fmla="*/ 0 h 68"/>
              <a:gd name="T2" fmla="*/ 2147483647 w 14"/>
              <a:gd name="T3" fmla="*/ 2147483647 h 68"/>
              <a:gd name="T4" fmla="*/ 2147483647 w 14"/>
              <a:gd name="T5" fmla="*/ 2147483647 h 68"/>
              <a:gd name="T6" fmla="*/ 2147483647 w 14"/>
              <a:gd name="T7" fmla="*/ 2147483647 h 68"/>
              <a:gd name="T8" fmla="*/ 0 w 14"/>
              <a:gd name="T9" fmla="*/ 2147483647 h 68"/>
              <a:gd name="T10" fmla="*/ 0 60000 65536"/>
              <a:gd name="T11" fmla="*/ 0 60000 65536"/>
              <a:gd name="T12" fmla="*/ 0 60000 65536"/>
              <a:gd name="T13" fmla="*/ 0 60000 65536"/>
              <a:gd name="T14" fmla="*/ 0 60000 65536"/>
              <a:gd name="T15" fmla="*/ 0 w 14"/>
              <a:gd name="T16" fmla="*/ 0 h 68"/>
              <a:gd name="T17" fmla="*/ 14 w 14"/>
              <a:gd name="T18" fmla="*/ 68 h 68"/>
            </a:gdLst>
            <a:ahLst/>
            <a:cxnLst>
              <a:cxn ang="T10">
                <a:pos x="T0" y="T1"/>
              </a:cxn>
              <a:cxn ang="T11">
                <a:pos x="T2" y="T3"/>
              </a:cxn>
              <a:cxn ang="T12">
                <a:pos x="T4" y="T5"/>
              </a:cxn>
              <a:cxn ang="T13">
                <a:pos x="T6" y="T7"/>
              </a:cxn>
              <a:cxn ang="T14">
                <a:pos x="T8" y="T9"/>
              </a:cxn>
            </a:cxnLst>
            <a:rect l="T15" t="T16" r="T17" b="T18"/>
            <a:pathLst>
              <a:path w="14" h="68">
                <a:moveTo>
                  <a:pt x="14" y="0"/>
                </a:moveTo>
                <a:lnTo>
                  <a:pt x="8" y="16"/>
                </a:lnTo>
                <a:lnTo>
                  <a:pt x="4" y="33"/>
                </a:lnTo>
                <a:lnTo>
                  <a:pt x="2" y="52"/>
                </a:lnTo>
                <a:lnTo>
                  <a:pt x="0" y="68"/>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63" name="Freeform 183">
            <a:extLst>
              <a:ext uri="{FF2B5EF4-FFF2-40B4-BE49-F238E27FC236}">
                <a16:creationId xmlns:a16="http://schemas.microsoft.com/office/drawing/2014/main" id="{3C99FE60-2E23-458D-94F2-EF7B6AB36455}"/>
              </a:ext>
            </a:extLst>
          </p:cNvPr>
          <p:cNvSpPr>
            <a:spLocks/>
          </p:cNvSpPr>
          <p:nvPr>
            <p:custDataLst>
              <p:tags r:id="rId110"/>
            </p:custDataLst>
          </p:nvPr>
        </p:nvSpPr>
        <p:spPr bwMode="auto">
          <a:xfrm>
            <a:off x="7612063" y="3957638"/>
            <a:ext cx="1587" cy="22225"/>
          </a:xfrm>
          <a:custGeom>
            <a:avLst/>
            <a:gdLst>
              <a:gd name="T0" fmla="*/ 0 w 1587"/>
              <a:gd name="T1" fmla="*/ 0 h 43"/>
              <a:gd name="T2" fmla="*/ 0 w 1587"/>
              <a:gd name="T3" fmla="*/ 2147483647 h 43"/>
              <a:gd name="T4" fmla="*/ 0 w 1587"/>
              <a:gd name="T5" fmla="*/ 2147483647 h 43"/>
              <a:gd name="T6" fmla="*/ 0 w 1587"/>
              <a:gd name="T7" fmla="*/ 2147483647 h 43"/>
              <a:gd name="T8" fmla="*/ 0 w 1587"/>
              <a:gd name="T9" fmla="*/ 2147483647 h 43"/>
              <a:gd name="T10" fmla="*/ 0 60000 65536"/>
              <a:gd name="T11" fmla="*/ 0 60000 65536"/>
              <a:gd name="T12" fmla="*/ 0 60000 65536"/>
              <a:gd name="T13" fmla="*/ 0 60000 65536"/>
              <a:gd name="T14" fmla="*/ 0 60000 65536"/>
              <a:gd name="T15" fmla="*/ 0 w 1587"/>
              <a:gd name="T16" fmla="*/ 0 h 43"/>
              <a:gd name="T17" fmla="*/ 1587 w 1587"/>
              <a:gd name="T18" fmla="*/ 43 h 43"/>
            </a:gdLst>
            <a:ahLst/>
            <a:cxnLst>
              <a:cxn ang="T10">
                <a:pos x="T0" y="T1"/>
              </a:cxn>
              <a:cxn ang="T11">
                <a:pos x="T2" y="T3"/>
              </a:cxn>
              <a:cxn ang="T12">
                <a:pos x="T4" y="T5"/>
              </a:cxn>
              <a:cxn ang="T13">
                <a:pos x="T6" y="T7"/>
              </a:cxn>
              <a:cxn ang="T14">
                <a:pos x="T8" y="T9"/>
              </a:cxn>
            </a:cxnLst>
            <a:rect l="T15" t="T16" r="T17" b="T18"/>
            <a:pathLst>
              <a:path w="1587" h="43">
                <a:moveTo>
                  <a:pt x="0" y="0"/>
                </a:moveTo>
                <a:lnTo>
                  <a:pt x="0" y="13"/>
                </a:lnTo>
                <a:lnTo>
                  <a:pt x="0" y="26"/>
                </a:lnTo>
                <a:lnTo>
                  <a:pt x="0" y="37"/>
                </a:lnTo>
                <a:lnTo>
                  <a:pt x="0" y="43"/>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64" name="Line 184">
            <a:extLst>
              <a:ext uri="{FF2B5EF4-FFF2-40B4-BE49-F238E27FC236}">
                <a16:creationId xmlns:a16="http://schemas.microsoft.com/office/drawing/2014/main" id="{3A948006-E758-4189-A7F6-BAA8D760B3C0}"/>
              </a:ext>
            </a:extLst>
          </p:cNvPr>
          <p:cNvSpPr>
            <a:spLocks noChangeShapeType="1"/>
          </p:cNvSpPr>
          <p:nvPr>
            <p:custDataLst>
              <p:tags r:id="rId111"/>
            </p:custDataLst>
          </p:nvPr>
        </p:nvSpPr>
        <p:spPr bwMode="auto">
          <a:xfrm flipV="1">
            <a:off x="7612063" y="3976688"/>
            <a:ext cx="1587" cy="31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665" name="Freeform 185">
            <a:extLst>
              <a:ext uri="{FF2B5EF4-FFF2-40B4-BE49-F238E27FC236}">
                <a16:creationId xmlns:a16="http://schemas.microsoft.com/office/drawing/2014/main" id="{3E7A5E7B-C186-421E-980E-6A7202BF5F9E}"/>
              </a:ext>
            </a:extLst>
          </p:cNvPr>
          <p:cNvSpPr>
            <a:spLocks/>
          </p:cNvSpPr>
          <p:nvPr>
            <p:custDataLst>
              <p:tags r:id="rId112"/>
            </p:custDataLst>
          </p:nvPr>
        </p:nvSpPr>
        <p:spPr bwMode="auto">
          <a:xfrm>
            <a:off x="7596188" y="3960813"/>
            <a:ext cx="1587" cy="15875"/>
          </a:xfrm>
          <a:custGeom>
            <a:avLst/>
            <a:gdLst>
              <a:gd name="T0" fmla="*/ 0 w 1587"/>
              <a:gd name="T1" fmla="*/ 2147483647 h 31"/>
              <a:gd name="T2" fmla="*/ 0 w 1587"/>
              <a:gd name="T3" fmla="*/ 2147483647 h 31"/>
              <a:gd name="T4" fmla="*/ 0 w 1587"/>
              <a:gd name="T5" fmla="*/ 2147483647 h 31"/>
              <a:gd name="T6" fmla="*/ 0 w 1587"/>
              <a:gd name="T7" fmla="*/ 2147483647 h 31"/>
              <a:gd name="T8" fmla="*/ 0 w 1587"/>
              <a:gd name="T9" fmla="*/ 0 h 31"/>
              <a:gd name="T10" fmla="*/ 0 60000 65536"/>
              <a:gd name="T11" fmla="*/ 0 60000 65536"/>
              <a:gd name="T12" fmla="*/ 0 60000 65536"/>
              <a:gd name="T13" fmla="*/ 0 60000 65536"/>
              <a:gd name="T14" fmla="*/ 0 60000 65536"/>
              <a:gd name="T15" fmla="*/ 0 w 1587"/>
              <a:gd name="T16" fmla="*/ 0 h 31"/>
              <a:gd name="T17" fmla="*/ 1587 w 1587"/>
              <a:gd name="T18" fmla="*/ 31 h 31"/>
            </a:gdLst>
            <a:ahLst/>
            <a:cxnLst>
              <a:cxn ang="T10">
                <a:pos x="T0" y="T1"/>
              </a:cxn>
              <a:cxn ang="T11">
                <a:pos x="T2" y="T3"/>
              </a:cxn>
              <a:cxn ang="T12">
                <a:pos x="T4" y="T5"/>
              </a:cxn>
              <a:cxn ang="T13">
                <a:pos x="T6" y="T7"/>
              </a:cxn>
              <a:cxn ang="T14">
                <a:pos x="T8" y="T9"/>
              </a:cxn>
            </a:cxnLst>
            <a:rect l="T15" t="T16" r="T17" b="T18"/>
            <a:pathLst>
              <a:path w="1587" h="31">
                <a:moveTo>
                  <a:pt x="0" y="31"/>
                </a:moveTo>
                <a:lnTo>
                  <a:pt x="0" y="22"/>
                </a:lnTo>
                <a:lnTo>
                  <a:pt x="0" y="15"/>
                </a:lnTo>
                <a:lnTo>
                  <a:pt x="0" y="8"/>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66" name="Freeform 186">
            <a:extLst>
              <a:ext uri="{FF2B5EF4-FFF2-40B4-BE49-F238E27FC236}">
                <a16:creationId xmlns:a16="http://schemas.microsoft.com/office/drawing/2014/main" id="{2519487D-43FC-4F96-9163-9B0208C6E699}"/>
              </a:ext>
            </a:extLst>
          </p:cNvPr>
          <p:cNvSpPr>
            <a:spLocks/>
          </p:cNvSpPr>
          <p:nvPr>
            <p:custDataLst>
              <p:tags r:id="rId113"/>
            </p:custDataLst>
          </p:nvPr>
        </p:nvSpPr>
        <p:spPr bwMode="auto">
          <a:xfrm>
            <a:off x="7316788" y="4949825"/>
            <a:ext cx="96837" cy="87313"/>
          </a:xfrm>
          <a:custGeom>
            <a:avLst/>
            <a:gdLst>
              <a:gd name="T0" fmla="*/ 2147483647 w 225"/>
              <a:gd name="T1" fmla="*/ 2147483647 h 167"/>
              <a:gd name="T2" fmla="*/ 2147483647 w 225"/>
              <a:gd name="T3" fmla="*/ 2147483647 h 167"/>
              <a:gd name="T4" fmla="*/ 0 w 225"/>
              <a:gd name="T5" fmla="*/ 2147483647 h 167"/>
              <a:gd name="T6" fmla="*/ 2147483647 w 225"/>
              <a:gd name="T7" fmla="*/ 2147483647 h 167"/>
              <a:gd name="T8" fmla="*/ 2147483647 w 225"/>
              <a:gd name="T9" fmla="*/ 2147483647 h 167"/>
              <a:gd name="T10" fmla="*/ 2147483647 w 225"/>
              <a:gd name="T11" fmla="*/ 2147483647 h 167"/>
              <a:gd name="T12" fmla="*/ 2147483647 w 225"/>
              <a:gd name="T13" fmla="*/ 2147483647 h 167"/>
              <a:gd name="T14" fmla="*/ 2147483647 w 225"/>
              <a:gd name="T15" fmla="*/ 2147483647 h 167"/>
              <a:gd name="T16" fmla="*/ 2147483647 w 225"/>
              <a:gd name="T17" fmla="*/ 2147483647 h 167"/>
              <a:gd name="T18" fmla="*/ 2147483647 w 225"/>
              <a:gd name="T19" fmla="*/ 2147483647 h 167"/>
              <a:gd name="T20" fmla="*/ 2147483647 w 225"/>
              <a:gd name="T21" fmla="*/ 2147483647 h 167"/>
              <a:gd name="T22" fmla="*/ 2147483647 w 225"/>
              <a:gd name="T23" fmla="*/ 2147483647 h 167"/>
              <a:gd name="T24" fmla="*/ 2147483647 w 225"/>
              <a:gd name="T25" fmla="*/ 2147483647 h 167"/>
              <a:gd name="T26" fmla="*/ 2147483647 w 225"/>
              <a:gd name="T27" fmla="*/ 2147483647 h 167"/>
              <a:gd name="T28" fmla="*/ 2147483647 w 225"/>
              <a:gd name="T29" fmla="*/ 2147483647 h 167"/>
              <a:gd name="T30" fmla="*/ 2147483647 w 225"/>
              <a:gd name="T31" fmla="*/ 2147483647 h 167"/>
              <a:gd name="T32" fmla="*/ 2147483647 w 225"/>
              <a:gd name="T33" fmla="*/ 2147483647 h 167"/>
              <a:gd name="T34" fmla="*/ 2147483647 w 225"/>
              <a:gd name="T35" fmla="*/ 0 h 167"/>
              <a:gd name="T36" fmla="*/ 2147483647 w 225"/>
              <a:gd name="T37" fmla="*/ 2147483647 h 167"/>
              <a:gd name="T38" fmla="*/ 2147483647 w 225"/>
              <a:gd name="T39" fmla="*/ 2147483647 h 167"/>
              <a:gd name="T40" fmla="*/ 2147483647 w 225"/>
              <a:gd name="T41" fmla="*/ 2147483647 h 167"/>
              <a:gd name="T42" fmla="*/ 2147483647 w 225"/>
              <a:gd name="T43" fmla="*/ 2147483647 h 167"/>
              <a:gd name="T44" fmla="*/ 2147483647 w 225"/>
              <a:gd name="T45" fmla="*/ 2147483647 h 167"/>
              <a:gd name="T46" fmla="*/ 2147483647 w 225"/>
              <a:gd name="T47" fmla="*/ 2147483647 h 167"/>
              <a:gd name="T48" fmla="*/ 2147483647 w 225"/>
              <a:gd name="T49" fmla="*/ 2147483647 h 167"/>
              <a:gd name="T50" fmla="*/ 2147483647 w 225"/>
              <a:gd name="T51" fmla="*/ 2147483647 h 167"/>
              <a:gd name="T52" fmla="*/ 2147483647 w 225"/>
              <a:gd name="T53" fmla="*/ 2147483647 h 167"/>
              <a:gd name="T54" fmla="*/ 2147483647 w 225"/>
              <a:gd name="T55" fmla="*/ 2147483647 h 167"/>
              <a:gd name="T56" fmla="*/ 2147483647 w 225"/>
              <a:gd name="T57" fmla="*/ 2147483647 h 167"/>
              <a:gd name="T58" fmla="*/ 2147483647 w 225"/>
              <a:gd name="T59" fmla="*/ 2147483647 h 167"/>
              <a:gd name="T60" fmla="*/ 2147483647 w 225"/>
              <a:gd name="T61" fmla="*/ 2147483647 h 167"/>
              <a:gd name="T62" fmla="*/ 2147483647 w 225"/>
              <a:gd name="T63" fmla="*/ 2147483647 h 167"/>
              <a:gd name="T64" fmla="*/ 2147483647 w 225"/>
              <a:gd name="T65" fmla="*/ 2147483647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5"/>
              <a:gd name="T100" fmla="*/ 0 h 167"/>
              <a:gd name="T101" fmla="*/ 225 w 225"/>
              <a:gd name="T102" fmla="*/ 167 h 1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67" name="Freeform 187">
            <a:extLst>
              <a:ext uri="{FF2B5EF4-FFF2-40B4-BE49-F238E27FC236}">
                <a16:creationId xmlns:a16="http://schemas.microsoft.com/office/drawing/2014/main" id="{C293B195-2A68-419D-9800-F4E8ACE8727C}"/>
              </a:ext>
            </a:extLst>
          </p:cNvPr>
          <p:cNvSpPr>
            <a:spLocks/>
          </p:cNvSpPr>
          <p:nvPr>
            <p:custDataLst>
              <p:tags r:id="rId114"/>
            </p:custDataLst>
          </p:nvPr>
        </p:nvSpPr>
        <p:spPr bwMode="auto">
          <a:xfrm>
            <a:off x="7454900" y="4168775"/>
            <a:ext cx="3175" cy="17463"/>
          </a:xfrm>
          <a:custGeom>
            <a:avLst/>
            <a:gdLst>
              <a:gd name="T0" fmla="*/ 0 w 7"/>
              <a:gd name="T1" fmla="*/ 2147483647 h 31"/>
              <a:gd name="T2" fmla="*/ 2147483647 w 7"/>
              <a:gd name="T3" fmla="*/ 2147483647 h 31"/>
              <a:gd name="T4" fmla="*/ 2147483647 w 7"/>
              <a:gd name="T5" fmla="*/ 2147483647 h 31"/>
              <a:gd name="T6" fmla="*/ 2147483647 w 7"/>
              <a:gd name="T7" fmla="*/ 2147483647 h 31"/>
              <a:gd name="T8" fmla="*/ 2147483647 w 7"/>
              <a:gd name="T9" fmla="*/ 0 h 31"/>
              <a:gd name="T10" fmla="*/ 2147483647 w 7"/>
              <a:gd name="T11" fmla="*/ 2147483647 h 31"/>
              <a:gd name="T12" fmla="*/ 2147483647 w 7"/>
              <a:gd name="T13" fmla="*/ 2147483647 h 31"/>
              <a:gd name="T14" fmla="*/ 2147483647 w 7"/>
              <a:gd name="T15" fmla="*/ 2147483647 h 31"/>
              <a:gd name="T16" fmla="*/ 0 w 7"/>
              <a:gd name="T17" fmla="*/ 2147483647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31"/>
              <a:gd name="T29" fmla="*/ 7 w 7"/>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68" name="Freeform 188">
            <a:extLst>
              <a:ext uri="{FF2B5EF4-FFF2-40B4-BE49-F238E27FC236}">
                <a16:creationId xmlns:a16="http://schemas.microsoft.com/office/drawing/2014/main" id="{8A941766-4294-4560-A391-A9366F8B967A}"/>
              </a:ext>
            </a:extLst>
          </p:cNvPr>
          <p:cNvSpPr>
            <a:spLocks/>
          </p:cNvSpPr>
          <p:nvPr>
            <p:custDataLst>
              <p:tags r:id="rId115"/>
            </p:custDataLst>
          </p:nvPr>
        </p:nvSpPr>
        <p:spPr bwMode="auto">
          <a:xfrm>
            <a:off x="7388225" y="4090988"/>
            <a:ext cx="15875" cy="15875"/>
          </a:xfrm>
          <a:custGeom>
            <a:avLst/>
            <a:gdLst>
              <a:gd name="T0" fmla="*/ 2147483647 w 33"/>
              <a:gd name="T1" fmla="*/ 2147483647 h 31"/>
              <a:gd name="T2" fmla="*/ 2147483647 w 33"/>
              <a:gd name="T3" fmla="*/ 0 h 31"/>
              <a:gd name="T4" fmla="*/ 2147483647 w 33"/>
              <a:gd name="T5" fmla="*/ 0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2147483647 h 31"/>
              <a:gd name="T18" fmla="*/ 0 w 33"/>
              <a:gd name="T19" fmla="*/ 2147483647 h 31"/>
              <a:gd name="T20" fmla="*/ 2147483647 w 33"/>
              <a:gd name="T21" fmla="*/ 2147483647 h 31"/>
              <a:gd name="T22" fmla="*/ 2147483647 w 33"/>
              <a:gd name="T23" fmla="*/ 2147483647 h 31"/>
              <a:gd name="T24" fmla="*/ 2147483647 w 33"/>
              <a:gd name="T25" fmla="*/ 2147483647 h 31"/>
              <a:gd name="T26" fmla="*/ 2147483647 w 33"/>
              <a:gd name="T27" fmla="*/ 2147483647 h 31"/>
              <a:gd name="T28" fmla="*/ 2147483647 w 33"/>
              <a:gd name="T29" fmla="*/ 2147483647 h 31"/>
              <a:gd name="T30" fmla="*/ 2147483647 w 33"/>
              <a:gd name="T31" fmla="*/ 2147483647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
              <a:gd name="T49" fmla="*/ 0 h 31"/>
              <a:gd name="T50" fmla="*/ 33 w 33"/>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69" name="Freeform 189">
            <a:extLst>
              <a:ext uri="{FF2B5EF4-FFF2-40B4-BE49-F238E27FC236}">
                <a16:creationId xmlns:a16="http://schemas.microsoft.com/office/drawing/2014/main" id="{036D9A80-4C17-47FA-A416-6297C1C12CCA}"/>
              </a:ext>
            </a:extLst>
          </p:cNvPr>
          <p:cNvSpPr>
            <a:spLocks/>
          </p:cNvSpPr>
          <p:nvPr>
            <p:custDataLst>
              <p:tags r:id="rId116"/>
            </p:custDataLst>
          </p:nvPr>
        </p:nvSpPr>
        <p:spPr bwMode="auto">
          <a:xfrm>
            <a:off x="7404100" y="4003675"/>
            <a:ext cx="3175" cy="9525"/>
          </a:xfrm>
          <a:custGeom>
            <a:avLst/>
            <a:gdLst>
              <a:gd name="T0" fmla="*/ 0 w 13"/>
              <a:gd name="T1" fmla="*/ 2147483647 h 19"/>
              <a:gd name="T2" fmla="*/ 2147483647 w 13"/>
              <a:gd name="T3" fmla="*/ 2147483647 h 19"/>
              <a:gd name="T4" fmla="*/ 2147483647 w 13"/>
              <a:gd name="T5" fmla="*/ 2147483647 h 19"/>
              <a:gd name="T6" fmla="*/ 2147483647 w 13"/>
              <a:gd name="T7" fmla="*/ 2147483647 h 19"/>
              <a:gd name="T8" fmla="*/ 2147483647 w 13"/>
              <a:gd name="T9" fmla="*/ 2147483647 h 19"/>
              <a:gd name="T10" fmla="*/ 2147483647 w 13"/>
              <a:gd name="T11" fmla="*/ 2147483647 h 19"/>
              <a:gd name="T12" fmla="*/ 2147483647 w 13"/>
              <a:gd name="T13" fmla="*/ 0 h 19"/>
              <a:gd name="T14" fmla="*/ 0 w 13"/>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9"/>
              <a:gd name="T26" fmla="*/ 13 w 13"/>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9">
                <a:moveTo>
                  <a:pt x="0" y="19"/>
                </a:moveTo>
                <a:lnTo>
                  <a:pt x="2" y="18"/>
                </a:lnTo>
                <a:lnTo>
                  <a:pt x="5" y="17"/>
                </a:lnTo>
                <a:lnTo>
                  <a:pt x="7" y="15"/>
                </a:lnTo>
                <a:lnTo>
                  <a:pt x="8" y="12"/>
                </a:lnTo>
                <a:lnTo>
                  <a:pt x="12" y="6"/>
                </a:lnTo>
                <a:lnTo>
                  <a:pt x="13" y="0"/>
                </a:lnTo>
                <a:lnTo>
                  <a:pt x="0" y="19"/>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70" name="Freeform 190">
            <a:extLst>
              <a:ext uri="{FF2B5EF4-FFF2-40B4-BE49-F238E27FC236}">
                <a16:creationId xmlns:a16="http://schemas.microsoft.com/office/drawing/2014/main" id="{14AE7469-117C-4421-B1C5-140A7987ECE9}"/>
              </a:ext>
            </a:extLst>
          </p:cNvPr>
          <p:cNvSpPr>
            <a:spLocks/>
          </p:cNvSpPr>
          <p:nvPr>
            <p:custDataLst>
              <p:tags r:id="rId117"/>
            </p:custDataLst>
          </p:nvPr>
        </p:nvSpPr>
        <p:spPr bwMode="auto">
          <a:xfrm>
            <a:off x="7243763" y="4006850"/>
            <a:ext cx="36512" cy="22225"/>
          </a:xfrm>
          <a:custGeom>
            <a:avLst/>
            <a:gdLst>
              <a:gd name="T0" fmla="*/ 2147483647 w 87"/>
              <a:gd name="T1" fmla="*/ 2147483647 h 42"/>
              <a:gd name="T2" fmla="*/ 2147483647 w 87"/>
              <a:gd name="T3" fmla="*/ 2147483647 h 42"/>
              <a:gd name="T4" fmla="*/ 2147483647 w 87"/>
              <a:gd name="T5" fmla="*/ 2147483647 h 42"/>
              <a:gd name="T6" fmla="*/ 2147483647 w 87"/>
              <a:gd name="T7" fmla="*/ 2147483647 h 42"/>
              <a:gd name="T8" fmla="*/ 2147483647 w 87"/>
              <a:gd name="T9" fmla="*/ 2147483647 h 42"/>
              <a:gd name="T10" fmla="*/ 2147483647 w 87"/>
              <a:gd name="T11" fmla="*/ 2147483647 h 42"/>
              <a:gd name="T12" fmla="*/ 2147483647 w 87"/>
              <a:gd name="T13" fmla="*/ 2147483647 h 42"/>
              <a:gd name="T14" fmla="*/ 2147483647 w 87"/>
              <a:gd name="T15" fmla="*/ 2147483647 h 42"/>
              <a:gd name="T16" fmla="*/ 2147483647 w 87"/>
              <a:gd name="T17" fmla="*/ 2147483647 h 42"/>
              <a:gd name="T18" fmla="*/ 2147483647 w 87"/>
              <a:gd name="T19" fmla="*/ 2147483647 h 42"/>
              <a:gd name="T20" fmla="*/ 2147483647 w 87"/>
              <a:gd name="T21" fmla="*/ 2147483647 h 42"/>
              <a:gd name="T22" fmla="*/ 2147483647 w 87"/>
              <a:gd name="T23" fmla="*/ 2147483647 h 42"/>
              <a:gd name="T24" fmla="*/ 2147483647 w 87"/>
              <a:gd name="T25" fmla="*/ 0 h 42"/>
              <a:gd name="T26" fmla="*/ 2147483647 w 87"/>
              <a:gd name="T27" fmla="*/ 0 h 42"/>
              <a:gd name="T28" fmla="*/ 2147483647 w 87"/>
              <a:gd name="T29" fmla="*/ 0 h 42"/>
              <a:gd name="T30" fmla="*/ 2147483647 w 87"/>
              <a:gd name="T31" fmla="*/ 0 h 42"/>
              <a:gd name="T32" fmla="*/ 2147483647 w 87"/>
              <a:gd name="T33" fmla="*/ 2147483647 h 42"/>
              <a:gd name="T34" fmla="*/ 2147483647 w 87"/>
              <a:gd name="T35" fmla="*/ 2147483647 h 42"/>
              <a:gd name="T36" fmla="*/ 2147483647 w 87"/>
              <a:gd name="T37" fmla="*/ 2147483647 h 42"/>
              <a:gd name="T38" fmla="*/ 2147483647 w 87"/>
              <a:gd name="T39" fmla="*/ 2147483647 h 42"/>
              <a:gd name="T40" fmla="*/ 0 w 87"/>
              <a:gd name="T41" fmla="*/ 2147483647 h 42"/>
              <a:gd name="T42" fmla="*/ 2147483647 w 87"/>
              <a:gd name="T43" fmla="*/ 2147483647 h 42"/>
              <a:gd name="T44" fmla="*/ 2147483647 w 87"/>
              <a:gd name="T45" fmla="*/ 2147483647 h 42"/>
              <a:gd name="T46" fmla="*/ 2147483647 w 87"/>
              <a:gd name="T47" fmla="*/ 2147483647 h 42"/>
              <a:gd name="T48" fmla="*/ 2147483647 w 87"/>
              <a:gd name="T49" fmla="*/ 2147483647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42"/>
              <a:gd name="T77" fmla="*/ 87 w 87"/>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71" name="Freeform 191">
            <a:extLst>
              <a:ext uri="{FF2B5EF4-FFF2-40B4-BE49-F238E27FC236}">
                <a16:creationId xmlns:a16="http://schemas.microsoft.com/office/drawing/2014/main" id="{C896B789-E911-42EB-BD38-95EB0A44E1D2}"/>
              </a:ext>
            </a:extLst>
          </p:cNvPr>
          <p:cNvSpPr>
            <a:spLocks/>
          </p:cNvSpPr>
          <p:nvPr>
            <p:custDataLst>
              <p:tags r:id="rId118"/>
            </p:custDataLst>
          </p:nvPr>
        </p:nvSpPr>
        <p:spPr bwMode="auto">
          <a:xfrm>
            <a:off x="7488238" y="4470400"/>
            <a:ext cx="1587" cy="14288"/>
          </a:xfrm>
          <a:custGeom>
            <a:avLst/>
            <a:gdLst>
              <a:gd name="T0" fmla="*/ 0 w 7"/>
              <a:gd name="T1" fmla="*/ 0 h 31"/>
              <a:gd name="T2" fmla="*/ 2147483647 w 7"/>
              <a:gd name="T3" fmla="*/ 0 h 31"/>
              <a:gd name="T4" fmla="*/ 2147483647 w 7"/>
              <a:gd name="T5" fmla="*/ 2147483647 h 31"/>
              <a:gd name="T6" fmla="*/ 0 w 7"/>
              <a:gd name="T7" fmla="*/ 2147483647 h 31"/>
              <a:gd name="T8" fmla="*/ 0 w 7"/>
              <a:gd name="T9" fmla="*/ 0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0"/>
                </a:moveTo>
                <a:lnTo>
                  <a:pt x="7" y="0"/>
                </a:lnTo>
                <a:lnTo>
                  <a:pt x="7" y="18"/>
                </a:lnTo>
                <a:lnTo>
                  <a:pt x="0" y="31"/>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72" name="Freeform 192">
            <a:extLst>
              <a:ext uri="{FF2B5EF4-FFF2-40B4-BE49-F238E27FC236}">
                <a16:creationId xmlns:a16="http://schemas.microsoft.com/office/drawing/2014/main" id="{C4F1BEC9-2729-4FDE-B025-3DCE1175B90C}"/>
              </a:ext>
            </a:extLst>
          </p:cNvPr>
          <p:cNvSpPr>
            <a:spLocks/>
          </p:cNvSpPr>
          <p:nvPr>
            <p:custDataLst>
              <p:tags r:id="rId119"/>
            </p:custDataLst>
          </p:nvPr>
        </p:nvSpPr>
        <p:spPr bwMode="auto">
          <a:xfrm>
            <a:off x="6724650" y="3976688"/>
            <a:ext cx="1019175" cy="908050"/>
          </a:xfrm>
          <a:custGeom>
            <a:avLst/>
            <a:gdLst>
              <a:gd name="T0" fmla="*/ 2147483647 w 2332"/>
              <a:gd name="T1" fmla="*/ 2147483647 h 1731"/>
              <a:gd name="T2" fmla="*/ 2147483647 w 2332"/>
              <a:gd name="T3" fmla="*/ 2147483647 h 1731"/>
              <a:gd name="T4" fmla="*/ 2147483647 w 2332"/>
              <a:gd name="T5" fmla="*/ 2147483647 h 1731"/>
              <a:gd name="T6" fmla="*/ 2147483647 w 2332"/>
              <a:gd name="T7" fmla="*/ 2147483647 h 1731"/>
              <a:gd name="T8" fmla="*/ 2147483647 w 2332"/>
              <a:gd name="T9" fmla="*/ 2147483647 h 1731"/>
              <a:gd name="T10" fmla="*/ 2147483647 w 2332"/>
              <a:gd name="T11" fmla="*/ 2147483647 h 1731"/>
              <a:gd name="T12" fmla="*/ 2147483647 w 2332"/>
              <a:gd name="T13" fmla="*/ 2147483647 h 1731"/>
              <a:gd name="T14" fmla="*/ 2147483647 w 2332"/>
              <a:gd name="T15" fmla="*/ 2147483647 h 1731"/>
              <a:gd name="T16" fmla="*/ 2147483647 w 2332"/>
              <a:gd name="T17" fmla="*/ 2147483647 h 1731"/>
              <a:gd name="T18" fmla="*/ 2147483647 w 2332"/>
              <a:gd name="T19" fmla="*/ 2147483647 h 1731"/>
              <a:gd name="T20" fmla="*/ 2147483647 w 2332"/>
              <a:gd name="T21" fmla="*/ 2147483647 h 1731"/>
              <a:gd name="T22" fmla="*/ 2147483647 w 2332"/>
              <a:gd name="T23" fmla="*/ 2147483647 h 1731"/>
              <a:gd name="T24" fmla="*/ 2147483647 w 2332"/>
              <a:gd name="T25" fmla="*/ 2147483647 h 1731"/>
              <a:gd name="T26" fmla="*/ 2147483647 w 2332"/>
              <a:gd name="T27" fmla="*/ 2147483647 h 1731"/>
              <a:gd name="T28" fmla="*/ 2147483647 w 2332"/>
              <a:gd name="T29" fmla="*/ 2147483647 h 1731"/>
              <a:gd name="T30" fmla="*/ 2147483647 w 2332"/>
              <a:gd name="T31" fmla="*/ 2147483647 h 1731"/>
              <a:gd name="T32" fmla="*/ 2147483647 w 2332"/>
              <a:gd name="T33" fmla="*/ 2147483647 h 1731"/>
              <a:gd name="T34" fmla="*/ 2147483647 w 2332"/>
              <a:gd name="T35" fmla="*/ 2147483647 h 1731"/>
              <a:gd name="T36" fmla="*/ 2147483647 w 2332"/>
              <a:gd name="T37" fmla="*/ 2147483647 h 1731"/>
              <a:gd name="T38" fmla="*/ 2147483647 w 2332"/>
              <a:gd name="T39" fmla="*/ 2147483647 h 1731"/>
              <a:gd name="T40" fmla="*/ 2147483647 w 2332"/>
              <a:gd name="T41" fmla="*/ 2147483647 h 1731"/>
              <a:gd name="T42" fmla="*/ 2147483647 w 2332"/>
              <a:gd name="T43" fmla="*/ 2147483647 h 1731"/>
              <a:gd name="T44" fmla="*/ 2147483647 w 2332"/>
              <a:gd name="T45" fmla="*/ 2147483647 h 1731"/>
              <a:gd name="T46" fmla="*/ 2147483647 w 2332"/>
              <a:gd name="T47" fmla="*/ 2147483647 h 1731"/>
              <a:gd name="T48" fmla="*/ 2147483647 w 2332"/>
              <a:gd name="T49" fmla="*/ 2147483647 h 1731"/>
              <a:gd name="T50" fmla="*/ 2147483647 w 2332"/>
              <a:gd name="T51" fmla="*/ 2147483647 h 1731"/>
              <a:gd name="T52" fmla="*/ 2147483647 w 2332"/>
              <a:gd name="T53" fmla="*/ 2147483647 h 1731"/>
              <a:gd name="T54" fmla="*/ 2147483647 w 2332"/>
              <a:gd name="T55" fmla="*/ 2147483647 h 1731"/>
              <a:gd name="T56" fmla="*/ 2147483647 w 2332"/>
              <a:gd name="T57" fmla="*/ 2147483647 h 1731"/>
              <a:gd name="T58" fmla="*/ 2147483647 w 2332"/>
              <a:gd name="T59" fmla="*/ 2147483647 h 1731"/>
              <a:gd name="T60" fmla="*/ 2147483647 w 2332"/>
              <a:gd name="T61" fmla="*/ 2147483647 h 1731"/>
              <a:gd name="T62" fmla="*/ 2147483647 w 2332"/>
              <a:gd name="T63" fmla="*/ 2147483647 h 1731"/>
              <a:gd name="T64" fmla="*/ 2147483647 w 2332"/>
              <a:gd name="T65" fmla="*/ 2147483647 h 1731"/>
              <a:gd name="T66" fmla="*/ 2147483647 w 2332"/>
              <a:gd name="T67" fmla="*/ 2147483647 h 1731"/>
              <a:gd name="T68" fmla="*/ 2147483647 w 2332"/>
              <a:gd name="T69" fmla="*/ 2147483647 h 1731"/>
              <a:gd name="T70" fmla="*/ 2147483647 w 2332"/>
              <a:gd name="T71" fmla="*/ 2147483647 h 1731"/>
              <a:gd name="T72" fmla="*/ 2147483647 w 2332"/>
              <a:gd name="T73" fmla="*/ 2147483647 h 1731"/>
              <a:gd name="T74" fmla="*/ 2147483647 w 2332"/>
              <a:gd name="T75" fmla="*/ 2147483647 h 1731"/>
              <a:gd name="T76" fmla="*/ 2147483647 w 2332"/>
              <a:gd name="T77" fmla="*/ 2147483647 h 1731"/>
              <a:gd name="T78" fmla="*/ 2147483647 w 2332"/>
              <a:gd name="T79" fmla="*/ 2147483647 h 1731"/>
              <a:gd name="T80" fmla="*/ 2147483647 w 2332"/>
              <a:gd name="T81" fmla="*/ 2147483647 h 1731"/>
              <a:gd name="T82" fmla="*/ 2147483647 w 2332"/>
              <a:gd name="T83" fmla="*/ 2147483647 h 1731"/>
              <a:gd name="T84" fmla="*/ 2147483647 w 2332"/>
              <a:gd name="T85" fmla="*/ 2147483647 h 1731"/>
              <a:gd name="T86" fmla="*/ 2147483647 w 2332"/>
              <a:gd name="T87" fmla="*/ 2147483647 h 1731"/>
              <a:gd name="T88" fmla="*/ 2147483647 w 2332"/>
              <a:gd name="T89" fmla="*/ 2147483647 h 1731"/>
              <a:gd name="T90" fmla="*/ 2147483647 w 2332"/>
              <a:gd name="T91" fmla="*/ 2147483647 h 1731"/>
              <a:gd name="T92" fmla="*/ 2147483647 w 2332"/>
              <a:gd name="T93" fmla="*/ 2147483647 h 1731"/>
              <a:gd name="T94" fmla="*/ 2147483647 w 2332"/>
              <a:gd name="T95" fmla="*/ 2147483647 h 1731"/>
              <a:gd name="T96" fmla="*/ 2147483647 w 2332"/>
              <a:gd name="T97" fmla="*/ 2147483647 h 1731"/>
              <a:gd name="T98" fmla="*/ 2147483647 w 2332"/>
              <a:gd name="T99" fmla="*/ 2147483647 h 1731"/>
              <a:gd name="T100" fmla="*/ 2147483647 w 2332"/>
              <a:gd name="T101" fmla="*/ 2147483647 h 1731"/>
              <a:gd name="T102" fmla="*/ 2147483647 w 2332"/>
              <a:gd name="T103" fmla="*/ 2147483647 h 1731"/>
              <a:gd name="T104" fmla="*/ 2147483647 w 2332"/>
              <a:gd name="T105" fmla="*/ 2147483647 h 1731"/>
              <a:gd name="T106" fmla="*/ 2147483647 w 2332"/>
              <a:gd name="T107" fmla="*/ 2147483647 h 1731"/>
              <a:gd name="T108" fmla="*/ 2147483647 w 2332"/>
              <a:gd name="T109" fmla="*/ 2147483647 h 1731"/>
              <a:gd name="T110" fmla="*/ 2147483647 w 2332"/>
              <a:gd name="T111" fmla="*/ 2147483647 h 1731"/>
              <a:gd name="T112" fmla="*/ 2147483647 w 2332"/>
              <a:gd name="T113" fmla="*/ 2147483647 h 1731"/>
              <a:gd name="T114" fmla="*/ 2147483647 w 2332"/>
              <a:gd name="T115" fmla="*/ 2147483647 h 1731"/>
              <a:gd name="T116" fmla="*/ 2147483647 w 2332"/>
              <a:gd name="T117" fmla="*/ 2147483647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32"/>
              <a:gd name="T178" fmla="*/ 0 h 1731"/>
              <a:gd name="T179" fmla="*/ 2332 w 2332"/>
              <a:gd name="T180" fmla="*/ 1731 h 17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73" name="Freeform 193">
            <a:extLst>
              <a:ext uri="{FF2B5EF4-FFF2-40B4-BE49-F238E27FC236}">
                <a16:creationId xmlns:a16="http://schemas.microsoft.com/office/drawing/2014/main" id="{BE30C2E6-5AA7-4661-9A29-556E89785F67}"/>
              </a:ext>
            </a:extLst>
          </p:cNvPr>
          <p:cNvSpPr>
            <a:spLocks/>
          </p:cNvSpPr>
          <p:nvPr>
            <p:custDataLst>
              <p:tags r:id="rId120"/>
            </p:custDataLst>
          </p:nvPr>
        </p:nvSpPr>
        <p:spPr bwMode="auto">
          <a:xfrm>
            <a:off x="1211263" y="2643188"/>
            <a:ext cx="668337" cy="581025"/>
          </a:xfrm>
          <a:custGeom>
            <a:avLst/>
            <a:gdLst>
              <a:gd name="T0" fmla="*/ 2147483647 w 1535"/>
              <a:gd name="T1" fmla="*/ 2147483647 h 1109"/>
              <a:gd name="T2" fmla="*/ 2147483647 w 1535"/>
              <a:gd name="T3" fmla="*/ 2147483647 h 1109"/>
              <a:gd name="T4" fmla="*/ 2147483647 w 1535"/>
              <a:gd name="T5" fmla="*/ 2147483647 h 1109"/>
              <a:gd name="T6" fmla="*/ 2147483647 w 1535"/>
              <a:gd name="T7" fmla="*/ 2147483647 h 1109"/>
              <a:gd name="T8" fmla="*/ 2147483647 w 1535"/>
              <a:gd name="T9" fmla="*/ 2147483647 h 1109"/>
              <a:gd name="T10" fmla="*/ 2147483647 w 1535"/>
              <a:gd name="T11" fmla="*/ 2147483647 h 1109"/>
              <a:gd name="T12" fmla="*/ 2147483647 w 1535"/>
              <a:gd name="T13" fmla="*/ 2147483647 h 1109"/>
              <a:gd name="T14" fmla="*/ 2147483647 w 1535"/>
              <a:gd name="T15" fmla="*/ 2147483647 h 1109"/>
              <a:gd name="T16" fmla="*/ 2147483647 w 1535"/>
              <a:gd name="T17" fmla="*/ 2147483647 h 1109"/>
              <a:gd name="T18" fmla="*/ 2147483647 w 1535"/>
              <a:gd name="T19" fmla="*/ 2147483647 h 1109"/>
              <a:gd name="T20" fmla="*/ 2147483647 w 1535"/>
              <a:gd name="T21" fmla="*/ 2147483647 h 1109"/>
              <a:gd name="T22" fmla="*/ 2147483647 w 1535"/>
              <a:gd name="T23" fmla="*/ 2147483647 h 1109"/>
              <a:gd name="T24" fmla="*/ 2147483647 w 1535"/>
              <a:gd name="T25" fmla="*/ 2147483647 h 1109"/>
              <a:gd name="T26" fmla="*/ 2147483647 w 1535"/>
              <a:gd name="T27" fmla="*/ 2147483647 h 1109"/>
              <a:gd name="T28" fmla="*/ 2147483647 w 1535"/>
              <a:gd name="T29" fmla="*/ 2147483647 h 1109"/>
              <a:gd name="T30" fmla="*/ 2147483647 w 1535"/>
              <a:gd name="T31" fmla="*/ 2147483647 h 1109"/>
              <a:gd name="T32" fmla="*/ 2147483647 w 1535"/>
              <a:gd name="T33" fmla="*/ 2147483647 h 1109"/>
              <a:gd name="T34" fmla="*/ 2147483647 w 1535"/>
              <a:gd name="T35" fmla="*/ 2147483647 h 1109"/>
              <a:gd name="T36" fmla="*/ 2147483647 w 1535"/>
              <a:gd name="T37" fmla="*/ 2147483647 h 1109"/>
              <a:gd name="T38" fmla="*/ 2147483647 w 1535"/>
              <a:gd name="T39" fmla="*/ 2147483647 h 1109"/>
              <a:gd name="T40" fmla="*/ 2147483647 w 1535"/>
              <a:gd name="T41" fmla="*/ 2147483647 h 1109"/>
              <a:gd name="T42" fmla="*/ 2147483647 w 1535"/>
              <a:gd name="T43" fmla="*/ 2147483647 h 1109"/>
              <a:gd name="T44" fmla="*/ 2147483647 w 1535"/>
              <a:gd name="T45" fmla="*/ 2147483647 h 1109"/>
              <a:gd name="T46" fmla="*/ 2147483647 w 1535"/>
              <a:gd name="T47" fmla="*/ 2147483647 h 1109"/>
              <a:gd name="T48" fmla="*/ 2147483647 w 1535"/>
              <a:gd name="T49" fmla="*/ 2147483647 h 1109"/>
              <a:gd name="T50" fmla="*/ 2147483647 w 1535"/>
              <a:gd name="T51" fmla="*/ 2147483647 h 1109"/>
              <a:gd name="T52" fmla="*/ 2147483647 w 1535"/>
              <a:gd name="T53" fmla="*/ 2147483647 h 1109"/>
              <a:gd name="T54" fmla="*/ 2147483647 w 1535"/>
              <a:gd name="T55" fmla="*/ 2147483647 h 1109"/>
              <a:gd name="T56" fmla="*/ 2147483647 w 1535"/>
              <a:gd name="T57" fmla="*/ 2147483647 h 1109"/>
              <a:gd name="T58" fmla="*/ 2147483647 w 1535"/>
              <a:gd name="T59" fmla="*/ 2147483647 h 1109"/>
              <a:gd name="T60" fmla="*/ 2147483647 w 1535"/>
              <a:gd name="T61" fmla="*/ 2147483647 h 1109"/>
              <a:gd name="T62" fmla="*/ 2147483647 w 1535"/>
              <a:gd name="T63" fmla="*/ 2147483647 h 1109"/>
              <a:gd name="T64" fmla="*/ 2147483647 w 1535"/>
              <a:gd name="T65" fmla="*/ 2147483647 h 1109"/>
              <a:gd name="T66" fmla="*/ 2147483647 w 1535"/>
              <a:gd name="T67" fmla="*/ 2147483647 h 1109"/>
              <a:gd name="T68" fmla="*/ 2147483647 w 1535"/>
              <a:gd name="T69" fmla="*/ 2147483647 h 1109"/>
              <a:gd name="T70" fmla="*/ 2147483647 w 1535"/>
              <a:gd name="T71" fmla="*/ 2147483647 h 1109"/>
              <a:gd name="T72" fmla="*/ 2147483647 w 1535"/>
              <a:gd name="T73" fmla="*/ 2147483647 h 1109"/>
              <a:gd name="T74" fmla="*/ 2147483647 w 1535"/>
              <a:gd name="T75" fmla="*/ 2147483647 h 1109"/>
              <a:gd name="T76" fmla="*/ 2147483647 w 1535"/>
              <a:gd name="T77" fmla="*/ 2147483647 h 1109"/>
              <a:gd name="T78" fmla="*/ 2147483647 w 1535"/>
              <a:gd name="T79" fmla="*/ 2147483647 h 1109"/>
              <a:gd name="T80" fmla="*/ 2147483647 w 1535"/>
              <a:gd name="T81" fmla="*/ 2147483647 h 1109"/>
              <a:gd name="T82" fmla="*/ 2147483647 w 1535"/>
              <a:gd name="T83" fmla="*/ 2147483647 h 1109"/>
              <a:gd name="T84" fmla="*/ 2147483647 w 1535"/>
              <a:gd name="T85" fmla="*/ 2147483647 h 1109"/>
              <a:gd name="T86" fmla="*/ 2147483647 w 1535"/>
              <a:gd name="T87" fmla="*/ 2147483647 h 1109"/>
              <a:gd name="T88" fmla="*/ 2147483647 w 1535"/>
              <a:gd name="T89" fmla="*/ 2147483647 h 1109"/>
              <a:gd name="T90" fmla="*/ 2147483647 w 1535"/>
              <a:gd name="T91" fmla="*/ 2147483647 h 1109"/>
              <a:gd name="T92" fmla="*/ 2147483647 w 1535"/>
              <a:gd name="T93" fmla="*/ 2147483647 h 1109"/>
              <a:gd name="T94" fmla="*/ 2147483647 w 1535"/>
              <a:gd name="T95" fmla="*/ 2147483647 h 1109"/>
              <a:gd name="T96" fmla="*/ 2147483647 w 1535"/>
              <a:gd name="T97" fmla="*/ 2147483647 h 1109"/>
              <a:gd name="T98" fmla="*/ 2147483647 w 1535"/>
              <a:gd name="T99" fmla="*/ 2147483647 h 1109"/>
              <a:gd name="T100" fmla="*/ 2147483647 w 1535"/>
              <a:gd name="T101" fmla="*/ 2147483647 h 1109"/>
              <a:gd name="T102" fmla="*/ 2147483647 w 1535"/>
              <a:gd name="T103" fmla="*/ 2147483647 h 1109"/>
              <a:gd name="T104" fmla="*/ 2147483647 w 1535"/>
              <a:gd name="T105" fmla="*/ 2147483647 h 1109"/>
              <a:gd name="T106" fmla="*/ 2147483647 w 1535"/>
              <a:gd name="T107" fmla="*/ 2147483647 h 1109"/>
              <a:gd name="T108" fmla="*/ 2147483647 w 1535"/>
              <a:gd name="T109" fmla="*/ 2147483647 h 1109"/>
              <a:gd name="T110" fmla="*/ 2147483647 w 1535"/>
              <a:gd name="T111" fmla="*/ 2147483647 h 1109"/>
              <a:gd name="T112" fmla="*/ 2147483647 w 1535"/>
              <a:gd name="T113" fmla="*/ 2147483647 h 1109"/>
              <a:gd name="T114" fmla="*/ 2147483647 w 1535"/>
              <a:gd name="T115" fmla="*/ 2147483647 h 1109"/>
              <a:gd name="T116" fmla="*/ 2147483647 w 1535"/>
              <a:gd name="T117" fmla="*/ 2147483647 h 1109"/>
              <a:gd name="T118" fmla="*/ 2147483647 w 1535"/>
              <a:gd name="T119" fmla="*/ 2147483647 h 1109"/>
              <a:gd name="T120" fmla="*/ 2147483647 w 1535"/>
              <a:gd name="T121" fmla="*/ 2147483647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35"/>
              <a:gd name="T184" fmla="*/ 0 h 1109"/>
              <a:gd name="T185" fmla="*/ 1535 w 1535"/>
              <a:gd name="T186" fmla="*/ 1109 h 110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74" name="Freeform 194">
            <a:extLst>
              <a:ext uri="{FF2B5EF4-FFF2-40B4-BE49-F238E27FC236}">
                <a16:creationId xmlns:a16="http://schemas.microsoft.com/office/drawing/2014/main" id="{F0CA26B1-1A92-4D42-A4DA-3742E41E0002}"/>
              </a:ext>
            </a:extLst>
          </p:cNvPr>
          <p:cNvSpPr>
            <a:spLocks/>
          </p:cNvSpPr>
          <p:nvPr>
            <p:custDataLst>
              <p:tags r:id="rId121"/>
            </p:custDataLst>
          </p:nvPr>
        </p:nvSpPr>
        <p:spPr bwMode="auto">
          <a:xfrm>
            <a:off x="2486025" y="4283075"/>
            <a:ext cx="211138" cy="265113"/>
          </a:xfrm>
          <a:custGeom>
            <a:avLst/>
            <a:gdLst>
              <a:gd name="T0" fmla="*/ 2147483647 w 486"/>
              <a:gd name="T1" fmla="*/ 2147483647 h 505"/>
              <a:gd name="T2" fmla="*/ 2147483647 w 486"/>
              <a:gd name="T3" fmla="*/ 2147483647 h 505"/>
              <a:gd name="T4" fmla="*/ 2147483647 w 486"/>
              <a:gd name="T5" fmla="*/ 2147483647 h 505"/>
              <a:gd name="T6" fmla="*/ 2147483647 w 486"/>
              <a:gd name="T7" fmla="*/ 2147483647 h 505"/>
              <a:gd name="T8" fmla="*/ 2147483647 w 486"/>
              <a:gd name="T9" fmla="*/ 2147483647 h 505"/>
              <a:gd name="T10" fmla="*/ 2147483647 w 486"/>
              <a:gd name="T11" fmla="*/ 2147483647 h 505"/>
              <a:gd name="T12" fmla="*/ 2147483647 w 486"/>
              <a:gd name="T13" fmla="*/ 2147483647 h 505"/>
              <a:gd name="T14" fmla="*/ 2147483647 w 486"/>
              <a:gd name="T15" fmla="*/ 2147483647 h 505"/>
              <a:gd name="T16" fmla="*/ 2147483647 w 486"/>
              <a:gd name="T17" fmla="*/ 2147483647 h 505"/>
              <a:gd name="T18" fmla="*/ 2147483647 w 486"/>
              <a:gd name="T19" fmla="*/ 2147483647 h 505"/>
              <a:gd name="T20" fmla="*/ 2147483647 w 486"/>
              <a:gd name="T21" fmla="*/ 2147483647 h 505"/>
              <a:gd name="T22" fmla="*/ 2147483647 w 486"/>
              <a:gd name="T23" fmla="*/ 2147483647 h 505"/>
              <a:gd name="T24" fmla="*/ 2147483647 w 486"/>
              <a:gd name="T25" fmla="*/ 2147483647 h 505"/>
              <a:gd name="T26" fmla="*/ 2147483647 w 486"/>
              <a:gd name="T27" fmla="*/ 2147483647 h 505"/>
              <a:gd name="T28" fmla="*/ 2147483647 w 486"/>
              <a:gd name="T29" fmla="*/ 2147483647 h 505"/>
              <a:gd name="T30" fmla="*/ 2147483647 w 486"/>
              <a:gd name="T31" fmla="*/ 2147483647 h 505"/>
              <a:gd name="T32" fmla="*/ 2147483647 w 486"/>
              <a:gd name="T33" fmla="*/ 2147483647 h 505"/>
              <a:gd name="T34" fmla="*/ 2147483647 w 486"/>
              <a:gd name="T35" fmla="*/ 2147483647 h 505"/>
              <a:gd name="T36" fmla="*/ 2147483647 w 486"/>
              <a:gd name="T37" fmla="*/ 2147483647 h 505"/>
              <a:gd name="T38" fmla="*/ 2147483647 w 486"/>
              <a:gd name="T39" fmla="*/ 2147483647 h 505"/>
              <a:gd name="T40" fmla="*/ 2147483647 w 486"/>
              <a:gd name="T41" fmla="*/ 2147483647 h 505"/>
              <a:gd name="T42" fmla="*/ 2147483647 w 486"/>
              <a:gd name="T43" fmla="*/ 2147483647 h 505"/>
              <a:gd name="T44" fmla="*/ 2147483647 w 486"/>
              <a:gd name="T45" fmla="*/ 2147483647 h 505"/>
              <a:gd name="T46" fmla="*/ 2147483647 w 486"/>
              <a:gd name="T47" fmla="*/ 2147483647 h 505"/>
              <a:gd name="T48" fmla="*/ 2147483647 w 486"/>
              <a:gd name="T49" fmla="*/ 2147483647 h 505"/>
              <a:gd name="T50" fmla="*/ 2147483647 w 486"/>
              <a:gd name="T51" fmla="*/ 2147483647 h 505"/>
              <a:gd name="T52" fmla="*/ 2147483647 w 486"/>
              <a:gd name="T53" fmla="*/ 2147483647 h 505"/>
              <a:gd name="T54" fmla="*/ 2147483647 w 486"/>
              <a:gd name="T55" fmla="*/ 2147483647 h 505"/>
              <a:gd name="T56" fmla="*/ 2147483647 w 486"/>
              <a:gd name="T57" fmla="*/ 2147483647 h 505"/>
              <a:gd name="T58" fmla="*/ 2147483647 w 486"/>
              <a:gd name="T59" fmla="*/ 2147483647 h 505"/>
              <a:gd name="T60" fmla="*/ 2147483647 w 486"/>
              <a:gd name="T61" fmla="*/ 2147483647 h 505"/>
              <a:gd name="T62" fmla="*/ 2147483647 w 486"/>
              <a:gd name="T63" fmla="*/ 2147483647 h 505"/>
              <a:gd name="T64" fmla="*/ 2147483647 w 486"/>
              <a:gd name="T65" fmla="*/ 2147483647 h 505"/>
              <a:gd name="T66" fmla="*/ 2147483647 w 486"/>
              <a:gd name="T67" fmla="*/ 2147483647 h 505"/>
              <a:gd name="T68" fmla="*/ 2147483647 w 486"/>
              <a:gd name="T69" fmla="*/ 2147483647 h 505"/>
              <a:gd name="T70" fmla="*/ 2147483647 w 486"/>
              <a:gd name="T71" fmla="*/ 2147483647 h 505"/>
              <a:gd name="T72" fmla="*/ 2147483647 w 486"/>
              <a:gd name="T73" fmla="*/ 2147483647 h 505"/>
              <a:gd name="T74" fmla="*/ 2147483647 w 486"/>
              <a:gd name="T75" fmla="*/ 2147483647 h 505"/>
              <a:gd name="T76" fmla="*/ 2147483647 w 486"/>
              <a:gd name="T77" fmla="*/ 2147483647 h 505"/>
              <a:gd name="T78" fmla="*/ 2147483647 w 486"/>
              <a:gd name="T79" fmla="*/ 2147483647 h 505"/>
              <a:gd name="T80" fmla="*/ 2147483647 w 486"/>
              <a:gd name="T81" fmla="*/ 2147483647 h 505"/>
              <a:gd name="T82" fmla="*/ 2147483647 w 486"/>
              <a:gd name="T83" fmla="*/ 2147483647 h 505"/>
              <a:gd name="T84" fmla="*/ 2147483647 w 486"/>
              <a:gd name="T85" fmla="*/ 2147483647 h 505"/>
              <a:gd name="T86" fmla="*/ 2147483647 w 486"/>
              <a:gd name="T87" fmla="*/ 2147483647 h 505"/>
              <a:gd name="T88" fmla="*/ 2147483647 w 486"/>
              <a:gd name="T89" fmla="*/ 2147483647 h 505"/>
              <a:gd name="T90" fmla="*/ 2147483647 w 486"/>
              <a:gd name="T91" fmla="*/ 2147483647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6"/>
              <a:gd name="T139" fmla="*/ 0 h 505"/>
              <a:gd name="T140" fmla="*/ 486 w 486"/>
              <a:gd name="T141" fmla="*/ 505 h 5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75" name="Freeform 195">
            <a:extLst>
              <a:ext uri="{FF2B5EF4-FFF2-40B4-BE49-F238E27FC236}">
                <a16:creationId xmlns:a16="http://schemas.microsoft.com/office/drawing/2014/main" id="{5FC49843-445B-44BE-AA25-A65EE8C43206}"/>
              </a:ext>
            </a:extLst>
          </p:cNvPr>
          <p:cNvSpPr>
            <a:spLocks/>
          </p:cNvSpPr>
          <p:nvPr>
            <p:custDataLst>
              <p:tags r:id="rId122"/>
            </p:custDataLst>
          </p:nvPr>
        </p:nvSpPr>
        <p:spPr bwMode="auto">
          <a:xfrm>
            <a:off x="2655888" y="3487738"/>
            <a:ext cx="73025" cy="109537"/>
          </a:xfrm>
          <a:custGeom>
            <a:avLst/>
            <a:gdLst>
              <a:gd name="T0" fmla="*/ 2147483647 w 166"/>
              <a:gd name="T1" fmla="*/ 2147483647 h 208"/>
              <a:gd name="T2" fmla="*/ 2147483647 w 166"/>
              <a:gd name="T3" fmla="*/ 2147483647 h 208"/>
              <a:gd name="T4" fmla="*/ 2147483647 w 166"/>
              <a:gd name="T5" fmla="*/ 2147483647 h 208"/>
              <a:gd name="T6" fmla="*/ 2147483647 w 166"/>
              <a:gd name="T7" fmla="*/ 2147483647 h 208"/>
              <a:gd name="T8" fmla="*/ 2147483647 w 166"/>
              <a:gd name="T9" fmla="*/ 2147483647 h 208"/>
              <a:gd name="T10" fmla="*/ 2147483647 w 166"/>
              <a:gd name="T11" fmla="*/ 2147483647 h 208"/>
              <a:gd name="T12" fmla="*/ 2147483647 w 166"/>
              <a:gd name="T13" fmla="*/ 2147483647 h 208"/>
              <a:gd name="T14" fmla="*/ 2147483647 w 166"/>
              <a:gd name="T15" fmla="*/ 2147483647 h 208"/>
              <a:gd name="T16" fmla="*/ 2147483647 w 166"/>
              <a:gd name="T17" fmla="*/ 2147483647 h 208"/>
              <a:gd name="T18" fmla="*/ 2147483647 w 166"/>
              <a:gd name="T19" fmla="*/ 2147483647 h 208"/>
              <a:gd name="T20" fmla="*/ 2147483647 w 166"/>
              <a:gd name="T21" fmla="*/ 2147483647 h 208"/>
              <a:gd name="T22" fmla="*/ 2147483647 w 166"/>
              <a:gd name="T23" fmla="*/ 2147483647 h 208"/>
              <a:gd name="T24" fmla="*/ 2147483647 w 166"/>
              <a:gd name="T25" fmla="*/ 2147483647 h 208"/>
              <a:gd name="T26" fmla="*/ 2147483647 w 166"/>
              <a:gd name="T27" fmla="*/ 2147483647 h 208"/>
              <a:gd name="T28" fmla="*/ 2147483647 w 166"/>
              <a:gd name="T29" fmla="*/ 2147483647 h 208"/>
              <a:gd name="T30" fmla="*/ 2147483647 w 166"/>
              <a:gd name="T31" fmla="*/ 2147483647 h 208"/>
              <a:gd name="T32" fmla="*/ 2147483647 w 166"/>
              <a:gd name="T33" fmla="*/ 2147483647 h 208"/>
              <a:gd name="T34" fmla="*/ 2147483647 w 166"/>
              <a:gd name="T35" fmla="*/ 2147483647 h 208"/>
              <a:gd name="T36" fmla="*/ 2147483647 w 166"/>
              <a:gd name="T37" fmla="*/ 2147483647 h 208"/>
              <a:gd name="T38" fmla="*/ 2147483647 w 166"/>
              <a:gd name="T39" fmla="*/ 2147483647 h 208"/>
              <a:gd name="T40" fmla="*/ 2147483647 w 166"/>
              <a:gd name="T41" fmla="*/ 2147483647 h 208"/>
              <a:gd name="T42" fmla="*/ 2147483647 w 166"/>
              <a:gd name="T43" fmla="*/ 2147483647 h 208"/>
              <a:gd name="T44" fmla="*/ 2147483647 w 166"/>
              <a:gd name="T45" fmla="*/ 2147483647 h 208"/>
              <a:gd name="T46" fmla="*/ 2147483647 w 166"/>
              <a:gd name="T47" fmla="*/ 2147483647 h 208"/>
              <a:gd name="T48" fmla="*/ 2147483647 w 166"/>
              <a:gd name="T49" fmla="*/ 2147483647 h 208"/>
              <a:gd name="T50" fmla="*/ 2147483647 w 166"/>
              <a:gd name="T51" fmla="*/ 2147483647 h 208"/>
              <a:gd name="T52" fmla="*/ 2147483647 w 166"/>
              <a:gd name="T53" fmla="*/ 2147483647 h 208"/>
              <a:gd name="T54" fmla="*/ 2147483647 w 166"/>
              <a:gd name="T55" fmla="*/ 0 h 208"/>
              <a:gd name="T56" fmla="*/ 2147483647 w 166"/>
              <a:gd name="T57" fmla="*/ 2147483647 h 208"/>
              <a:gd name="T58" fmla="*/ 2147483647 w 166"/>
              <a:gd name="T59" fmla="*/ 2147483647 h 208"/>
              <a:gd name="T60" fmla="*/ 2147483647 w 166"/>
              <a:gd name="T61" fmla="*/ 2147483647 h 208"/>
              <a:gd name="T62" fmla="*/ 2147483647 w 166"/>
              <a:gd name="T63" fmla="*/ 2147483647 h 208"/>
              <a:gd name="T64" fmla="*/ 2147483647 w 166"/>
              <a:gd name="T65" fmla="*/ 2147483647 h 208"/>
              <a:gd name="T66" fmla="*/ 2147483647 w 166"/>
              <a:gd name="T67" fmla="*/ 2147483647 h 208"/>
              <a:gd name="T68" fmla="*/ 2147483647 w 166"/>
              <a:gd name="T69" fmla="*/ 2147483647 h 208"/>
              <a:gd name="T70" fmla="*/ 0 w 166"/>
              <a:gd name="T71" fmla="*/ 2147483647 h 208"/>
              <a:gd name="T72" fmla="*/ 0 w 166"/>
              <a:gd name="T73" fmla="*/ 2147483647 h 208"/>
              <a:gd name="T74" fmla="*/ 2147483647 w 166"/>
              <a:gd name="T75" fmla="*/ 2147483647 h 208"/>
              <a:gd name="T76" fmla="*/ 2147483647 w 166"/>
              <a:gd name="T77" fmla="*/ 2147483647 h 208"/>
              <a:gd name="T78" fmla="*/ 2147483647 w 166"/>
              <a:gd name="T79" fmla="*/ 2147483647 h 208"/>
              <a:gd name="T80" fmla="*/ 2147483647 w 166"/>
              <a:gd name="T81" fmla="*/ 2147483647 h 208"/>
              <a:gd name="T82" fmla="*/ 2147483647 w 166"/>
              <a:gd name="T83" fmla="*/ 2147483647 h 208"/>
              <a:gd name="T84" fmla="*/ 2147483647 w 166"/>
              <a:gd name="T85" fmla="*/ 2147483647 h 208"/>
              <a:gd name="T86" fmla="*/ 2147483647 w 166"/>
              <a:gd name="T87" fmla="*/ 2147483647 h 208"/>
              <a:gd name="T88" fmla="*/ 2147483647 w 166"/>
              <a:gd name="T89" fmla="*/ 2147483647 h 208"/>
              <a:gd name="T90" fmla="*/ 2147483647 w 166"/>
              <a:gd name="T91" fmla="*/ 2147483647 h 208"/>
              <a:gd name="T92" fmla="*/ 2147483647 w 166"/>
              <a:gd name="T93" fmla="*/ 2147483647 h 208"/>
              <a:gd name="T94" fmla="*/ 2147483647 w 166"/>
              <a:gd name="T95" fmla="*/ 2147483647 h 208"/>
              <a:gd name="T96" fmla="*/ 2147483647 w 166"/>
              <a:gd name="T97" fmla="*/ 2147483647 h 208"/>
              <a:gd name="T98" fmla="*/ 2147483647 w 166"/>
              <a:gd name="T99" fmla="*/ 2147483647 h 208"/>
              <a:gd name="T100" fmla="*/ 2147483647 w 166"/>
              <a:gd name="T101" fmla="*/ 2147483647 h 208"/>
              <a:gd name="T102" fmla="*/ 2147483647 w 166"/>
              <a:gd name="T103" fmla="*/ 2147483647 h 208"/>
              <a:gd name="T104" fmla="*/ 2147483647 w 166"/>
              <a:gd name="T105" fmla="*/ 2147483647 h 208"/>
              <a:gd name="T106" fmla="*/ 2147483647 w 166"/>
              <a:gd name="T107" fmla="*/ 2147483647 h 208"/>
              <a:gd name="T108" fmla="*/ 2147483647 w 166"/>
              <a:gd name="T109" fmla="*/ 2147483647 h 208"/>
              <a:gd name="T110" fmla="*/ 2147483647 w 166"/>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6"/>
              <a:gd name="T169" fmla="*/ 0 h 208"/>
              <a:gd name="T170" fmla="*/ 166 w 166"/>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76" name="Freeform 196">
            <a:extLst>
              <a:ext uri="{FF2B5EF4-FFF2-40B4-BE49-F238E27FC236}">
                <a16:creationId xmlns:a16="http://schemas.microsoft.com/office/drawing/2014/main" id="{843C4E0E-2A04-458A-A010-58B2A7E4FFFB}"/>
              </a:ext>
            </a:extLst>
          </p:cNvPr>
          <p:cNvSpPr>
            <a:spLocks/>
          </p:cNvSpPr>
          <p:nvPr>
            <p:custDataLst>
              <p:tags r:id="rId123"/>
            </p:custDataLst>
          </p:nvPr>
        </p:nvSpPr>
        <p:spPr bwMode="auto">
          <a:xfrm>
            <a:off x="2170113" y="3046413"/>
            <a:ext cx="69850" cy="58737"/>
          </a:xfrm>
          <a:custGeom>
            <a:avLst/>
            <a:gdLst>
              <a:gd name="T0" fmla="*/ 2147483647 w 164"/>
              <a:gd name="T1" fmla="*/ 2147483647 h 104"/>
              <a:gd name="T2" fmla="*/ 2147483647 w 164"/>
              <a:gd name="T3" fmla="*/ 2147483647 h 104"/>
              <a:gd name="T4" fmla="*/ 2147483647 w 164"/>
              <a:gd name="T5" fmla="*/ 2147483647 h 104"/>
              <a:gd name="T6" fmla="*/ 2147483647 w 164"/>
              <a:gd name="T7" fmla="*/ 2147483647 h 104"/>
              <a:gd name="T8" fmla="*/ 2147483647 w 164"/>
              <a:gd name="T9" fmla="*/ 2147483647 h 104"/>
              <a:gd name="T10" fmla="*/ 2147483647 w 164"/>
              <a:gd name="T11" fmla="*/ 2147483647 h 104"/>
              <a:gd name="T12" fmla="*/ 2147483647 w 164"/>
              <a:gd name="T13" fmla="*/ 2147483647 h 104"/>
              <a:gd name="T14" fmla="*/ 2147483647 w 164"/>
              <a:gd name="T15" fmla="*/ 2147483647 h 104"/>
              <a:gd name="T16" fmla="*/ 2147483647 w 164"/>
              <a:gd name="T17" fmla="*/ 2147483647 h 104"/>
              <a:gd name="T18" fmla="*/ 2147483647 w 164"/>
              <a:gd name="T19" fmla="*/ 2147483647 h 104"/>
              <a:gd name="T20" fmla="*/ 2147483647 w 164"/>
              <a:gd name="T21" fmla="*/ 2147483647 h 104"/>
              <a:gd name="T22" fmla="*/ 2147483647 w 164"/>
              <a:gd name="T23" fmla="*/ 2147483647 h 104"/>
              <a:gd name="T24" fmla="*/ 2147483647 w 164"/>
              <a:gd name="T25" fmla="*/ 2147483647 h 104"/>
              <a:gd name="T26" fmla="*/ 2147483647 w 164"/>
              <a:gd name="T27" fmla="*/ 2147483647 h 104"/>
              <a:gd name="T28" fmla="*/ 2147483647 w 164"/>
              <a:gd name="T29" fmla="*/ 2147483647 h 104"/>
              <a:gd name="T30" fmla="*/ 2147483647 w 164"/>
              <a:gd name="T31" fmla="*/ 2147483647 h 104"/>
              <a:gd name="T32" fmla="*/ 2147483647 w 164"/>
              <a:gd name="T33" fmla="*/ 2147483647 h 104"/>
              <a:gd name="T34" fmla="*/ 0 w 164"/>
              <a:gd name="T35" fmla="*/ 2147483647 h 104"/>
              <a:gd name="T36" fmla="*/ 0 w 164"/>
              <a:gd name="T37" fmla="*/ 2147483647 h 104"/>
              <a:gd name="T38" fmla="*/ 0 w 164"/>
              <a:gd name="T39" fmla="*/ 2147483647 h 104"/>
              <a:gd name="T40" fmla="*/ 2147483647 w 164"/>
              <a:gd name="T41" fmla="*/ 2147483647 h 104"/>
              <a:gd name="T42" fmla="*/ 2147483647 w 164"/>
              <a:gd name="T43" fmla="*/ 2147483647 h 104"/>
              <a:gd name="T44" fmla="*/ 2147483647 w 164"/>
              <a:gd name="T45" fmla="*/ 2147483647 h 104"/>
              <a:gd name="T46" fmla="*/ 2147483647 w 164"/>
              <a:gd name="T47" fmla="*/ 2147483647 h 104"/>
              <a:gd name="T48" fmla="*/ 2147483647 w 164"/>
              <a:gd name="T49" fmla="*/ 2147483647 h 104"/>
              <a:gd name="T50" fmla="*/ 2147483647 w 164"/>
              <a:gd name="T51" fmla="*/ 2147483647 h 104"/>
              <a:gd name="T52" fmla="*/ 2147483647 w 164"/>
              <a:gd name="T53" fmla="*/ 2147483647 h 104"/>
              <a:gd name="T54" fmla="*/ 2147483647 w 164"/>
              <a:gd name="T55" fmla="*/ 2147483647 h 104"/>
              <a:gd name="T56" fmla="*/ 2147483647 w 164"/>
              <a:gd name="T57" fmla="*/ 2147483647 h 104"/>
              <a:gd name="T58" fmla="*/ 2147483647 w 164"/>
              <a:gd name="T59" fmla="*/ 2147483647 h 104"/>
              <a:gd name="T60" fmla="*/ 2147483647 w 164"/>
              <a:gd name="T61" fmla="*/ 2147483647 h 104"/>
              <a:gd name="T62" fmla="*/ 2147483647 w 164"/>
              <a:gd name="T63" fmla="*/ 2147483647 h 104"/>
              <a:gd name="T64" fmla="*/ 2147483647 w 164"/>
              <a:gd name="T65" fmla="*/ 2147483647 h 104"/>
              <a:gd name="T66" fmla="*/ 2147483647 w 164"/>
              <a:gd name="T67" fmla="*/ 2147483647 h 104"/>
              <a:gd name="T68" fmla="*/ 2147483647 w 164"/>
              <a:gd name="T69" fmla="*/ 2147483647 h 104"/>
              <a:gd name="T70" fmla="*/ 2147483647 w 164"/>
              <a:gd name="T71" fmla="*/ 2147483647 h 104"/>
              <a:gd name="T72" fmla="*/ 2147483647 w 164"/>
              <a:gd name="T73" fmla="*/ 2147483647 h 104"/>
              <a:gd name="T74" fmla="*/ 2147483647 w 164"/>
              <a:gd name="T75" fmla="*/ 2147483647 h 104"/>
              <a:gd name="T76" fmla="*/ 2147483647 w 164"/>
              <a:gd name="T77" fmla="*/ 2147483647 h 104"/>
              <a:gd name="T78" fmla="*/ 2147483647 w 164"/>
              <a:gd name="T79" fmla="*/ 2147483647 h 104"/>
              <a:gd name="T80" fmla="*/ 2147483647 w 164"/>
              <a:gd name="T81" fmla="*/ 0 h 104"/>
              <a:gd name="T82" fmla="*/ 2147483647 w 164"/>
              <a:gd name="T83" fmla="*/ 0 h 104"/>
              <a:gd name="T84" fmla="*/ 2147483647 w 164"/>
              <a:gd name="T85" fmla="*/ 2147483647 h 104"/>
              <a:gd name="T86" fmla="*/ 2147483647 w 164"/>
              <a:gd name="T87" fmla="*/ 2147483647 h 104"/>
              <a:gd name="T88" fmla="*/ 2147483647 w 164"/>
              <a:gd name="T89" fmla="*/ 2147483647 h 104"/>
              <a:gd name="T90" fmla="*/ 2147483647 w 164"/>
              <a:gd name="T91" fmla="*/ 2147483647 h 104"/>
              <a:gd name="T92" fmla="*/ 2147483647 w 164"/>
              <a:gd name="T93" fmla="*/ 2147483647 h 104"/>
              <a:gd name="T94" fmla="*/ 2147483647 w 164"/>
              <a:gd name="T95" fmla="*/ 2147483647 h 104"/>
              <a:gd name="T96" fmla="*/ 2147483647 w 164"/>
              <a:gd name="T97" fmla="*/ 2147483647 h 104"/>
              <a:gd name="T98" fmla="*/ 2147483647 w 164"/>
              <a:gd name="T99" fmla="*/ 2147483647 h 104"/>
              <a:gd name="T100" fmla="*/ 2147483647 w 164"/>
              <a:gd name="T101" fmla="*/ 2147483647 h 104"/>
              <a:gd name="T102" fmla="*/ 2147483647 w 164"/>
              <a:gd name="T103" fmla="*/ 2147483647 h 104"/>
              <a:gd name="T104" fmla="*/ 2147483647 w 164"/>
              <a:gd name="T105" fmla="*/ 2147483647 h 104"/>
              <a:gd name="T106" fmla="*/ 2147483647 w 164"/>
              <a:gd name="T107" fmla="*/ 2147483647 h 104"/>
              <a:gd name="T108" fmla="*/ 2147483647 w 164"/>
              <a:gd name="T109" fmla="*/ 2147483647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4"/>
              <a:gd name="T166" fmla="*/ 0 h 104"/>
              <a:gd name="T167" fmla="*/ 164 w 164"/>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77" name="Freeform 197">
            <a:extLst>
              <a:ext uri="{FF2B5EF4-FFF2-40B4-BE49-F238E27FC236}">
                <a16:creationId xmlns:a16="http://schemas.microsoft.com/office/drawing/2014/main" id="{6590F33D-CF7E-4FBE-91A8-B11EB4A6EA85}"/>
              </a:ext>
            </a:extLst>
          </p:cNvPr>
          <p:cNvSpPr>
            <a:spLocks/>
          </p:cNvSpPr>
          <p:nvPr>
            <p:custDataLst>
              <p:tags r:id="rId124"/>
            </p:custDataLst>
          </p:nvPr>
        </p:nvSpPr>
        <p:spPr bwMode="auto">
          <a:xfrm>
            <a:off x="2536825" y="5400675"/>
            <a:ext cx="23813" cy="57150"/>
          </a:xfrm>
          <a:custGeom>
            <a:avLst/>
            <a:gdLst>
              <a:gd name="T0" fmla="*/ 0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2147483647 w 53"/>
              <a:gd name="T17" fmla="*/ 2147483647 h 19"/>
              <a:gd name="T18" fmla="*/ 2147483647 w 53"/>
              <a:gd name="T19" fmla="*/ 2147483647 h 19"/>
              <a:gd name="T20" fmla="*/ 2147483647 w 53"/>
              <a:gd name="T21" fmla="*/ 2147483647 h 19"/>
              <a:gd name="T22" fmla="*/ 2147483647 w 53"/>
              <a:gd name="T23" fmla="*/ 2147483647 h 19"/>
              <a:gd name="T24" fmla="*/ 2147483647 w 53"/>
              <a:gd name="T25" fmla="*/ 0 h 19"/>
              <a:gd name="T26" fmla="*/ 2147483647 w 53"/>
              <a:gd name="T27" fmla="*/ 0 h 19"/>
              <a:gd name="T28" fmla="*/ 2147483647 w 53"/>
              <a:gd name="T29" fmla="*/ 2147483647 h 19"/>
              <a:gd name="T30" fmla="*/ 2147483647 w 53"/>
              <a:gd name="T31" fmla="*/ 2147483647 h 19"/>
              <a:gd name="T32" fmla="*/ 0 w 53"/>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9"/>
              <a:gd name="T53" fmla="*/ 53 w 53"/>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78" name="Freeform 198">
            <a:extLst>
              <a:ext uri="{FF2B5EF4-FFF2-40B4-BE49-F238E27FC236}">
                <a16:creationId xmlns:a16="http://schemas.microsoft.com/office/drawing/2014/main" id="{656B6308-A805-4138-BF26-6A0D7F547401}"/>
              </a:ext>
            </a:extLst>
          </p:cNvPr>
          <p:cNvSpPr>
            <a:spLocks/>
          </p:cNvSpPr>
          <p:nvPr>
            <p:custDataLst>
              <p:tags r:id="rId125"/>
            </p:custDataLst>
          </p:nvPr>
        </p:nvSpPr>
        <p:spPr bwMode="auto">
          <a:xfrm>
            <a:off x="2501900" y="5380038"/>
            <a:ext cx="34925" cy="58737"/>
          </a:xfrm>
          <a:custGeom>
            <a:avLst/>
            <a:gdLst>
              <a:gd name="T0" fmla="*/ 0 w 80"/>
              <a:gd name="T1" fmla="*/ 0 h 18"/>
              <a:gd name="T2" fmla="*/ 2147483647 w 80"/>
              <a:gd name="T3" fmla="*/ 2147483647 h 18"/>
              <a:gd name="T4" fmla="*/ 2147483647 w 80"/>
              <a:gd name="T5" fmla="*/ 2147483647 h 18"/>
              <a:gd name="T6" fmla="*/ 2147483647 w 80"/>
              <a:gd name="T7" fmla="*/ 2147483647 h 18"/>
              <a:gd name="T8" fmla="*/ 2147483647 w 80"/>
              <a:gd name="T9" fmla="*/ 2147483647 h 18"/>
              <a:gd name="T10" fmla="*/ 2147483647 w 80"/>
              <a:gd name="T11" fmla="*/ 2147483647 h 18"/>
              <a:gd name="T12" fmla="*/ 2147483647 w 80"/>
              <a:gd name="T13" fmla="*/ 2147483647 h 18"/>
              <a:gd name="T14" fmla="*/ 2147483647 w 80"/>
              <a:gd name="T15" fmla="*/ 2147483647 h 18"/>
              <a:gd name="T16" fmla="*/ 2147483647 w 80"/>
              <a:gd name="T17" fmla="*/ 2147483647 h 18"/>
              <a:gd name="T18" fmla="*/ 2147483647 w 80"/>
              <a:gd name="T19" fmla="*/ 2147483647 h 18"/>
              <a:gd name="T20" fmla="*/ 2147483647 w 80"/>
              <a:gd name="T21" fmla="*/ 2147483647 h 18"/>
              <a:gd name="T22" fmla="*/ 2147483647 w 80"/>
              <a:gd name="T23" fmla="*/ 2147483647 h 18"/>
              <a:gd name="T24" fmla="*/ 2147483647 w 80"/>
              <a:gd name="T25" fmla="*/ 2147483647 h 18"/>
              <a:gd name="T26" fmla="*/ 2147483647 w 80"/>
              <a:gd name="T27" fmla="*/ 2147483647 h 18"/>
              <a:gd name="T28" fmla="*/ 2147483647 w 80"/>
              <a:gd name="T29" fmla="*/ 2147483647 h 18"/>
              <a:gd name="T30" fmla="*/ 2147483647 w 80"/>
              <a:gd name="T31" fmla="*/ 2147483647 h 18"/>
              <a:gd name="T32" fmla="*/ 2147483647 w 80"/>
              <a:gd name="T33" fmla="*/ 2147483647 h 18"/>
              <a:gd name="T34" fmla="*/ 2147483647 w 80"/>
              <a:gd name="T35" fmla="*/ 2147483647 h 18"/>
              <a:gd name="T36" fmla="*/ 2147483647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0"/>
              <a:gd name="T61" fmla="*/ 0 h 18"/>
              <a:gd name="T62" fmla="*/ 80 w 80"/>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79" name="Freeform 199">
            <a:extLst>
              <a:ext uri="{FF2B5EF4-FFF2-40B4-BE49-F238E27FC236}">
                <a16:creationId xmlns:a16="http://schemas.microsoft.com/office/drawing/2014/main" id="{E85530BF-0ADC-4BB7-8BC2-08DB40F933A1}"/>
              </a:ext>
            </a:extLst>
          </p:cNvPr>
          <p:cNvSpPr>
            <a:spLocks/>
          </p:cNvSpPr>
          <p:nvPr>
            <p:custDataLst>
              <p:tags r:id="rId126"/>
            </p:custDataLst>
          </p:nvPr>
        </p:nvSpPr>
        <p:spPr bwMode="auto">
          <a:xfrm>
            <a:off x="2501900" y="5359400"/>
            <a:ext cx="22225" cy="60325"/>
          </a:xfrm>
          <a:custGeom>
            <a:avLst/>
            <a:gdLst>
              <a:gd name="T0" fmla="*/ 2147483647 w 46"/>
              <a:gd name="T1" fmla="*/ 0 h 27"/>
              <a:gd name="T2" fmla="*/ 0 w 46"/>
              <a:gd name="T3" fmla="*/ 2147483647 h 27"/>
              <a:gd name="T4" fmla="*/ 2147483647 w 46"/>
              <a:gd name="T5" fmla="*/ 2147483647 h 27"/>
              <a:gd name="T6" fmla="*/ 2147483647 w 46"/>
              <a:gd name="T7" fmla="*/ 2147483647 h 27"/>
              <a:gd name="T8" fmla="*/ 2147483647 w 46"/>
              <a:gd name="T9" fmla="*/ 2147483647 h 27"/>
              <a:gd name="T10" fmla="*/ 2147483647 w 46"/>
              <a:gd name="T11" fmla="*/ 2147483647 h 27"/>
              <a:gd name="T12" fmla="*/ 2147483647 w 46"/>
              <a:gd name="T13" fmla="*/ 2147483647 h 27"/>
              <a:gd name="T14" fmla="*/ 2147483647 w 46"/>
              <a:gd name="T15" fmla="*/ 2147483647 h 27"/>
              <a:gd name="T16" fmla="*/ 2147483647 w 46"/>
              <a:gd name="T17" fmla="*/ 2147483647 h 27"/>
              <a:gd name="T18" fmla="*/ 2147483647 w 46"/>
              <a:gd name="T19" fmla="*/ 2147483647 h 27"/>
              <a:gd name="T20" fmla="*/ 2147483647 w 46"/>
              <a:gd name="T21" fmla="*/ 2147483647 h 27"/>
              <a:gd name="T22" fmla="*/ 2147483647 w 46"/>
              <a:gd name="T23" fmla="*/ 2147483647 h 27"/>
              <a:gd name="T24" fmla="*/ 2147483647 w 46"/>
              <a:gd name="T25" fmla="*/ 2147483647 h 27"/>
              <a:gd name="T26" fmla="*/ 2147483647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27"/>
              <a:gd name="T44" fmla="*/ 46 w 46"/>
              <a:gd name="T45" fmla="*/ 27 h 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80" name="Freeform 200">
            <a:extLst>
              <a:ext uri="{FF2B5EF4-FFF2-40B4-BE49-F238E27FC236}">
                <a16:creationId xmlns:a16="http://schemas.microsoft.com/office/drawing/2014/main" id="{3334CEB0-0FBC-4087-99EF-3F913BD9ED32}"/>
              </a:ext>
            </a:extLst>
          </p:cNvPr>
          <p:cNvSpPr>
            <a:spLocks/>
          </p:cNvSpPr>
          <p:nvPr>
            <p:custDataLst>
              <p:tags r:id="rId127"/>
            </p:custDataLst>
          </p:nvPr>
        </p:nvSpPr>
        <p:spPr bwMode="auto">
          <a:xfrm>
            <a:off x="2471738" y="5353050"/>
            <a:ext cx="25400" cy="60325"/>
          </a:xfrm>
          <a:custGeom>
            <a:avLst/>
            <a:gdLst>
              <a:gd name="T0" fmla="*/ 2147483647 w 54"/>
              <a:gd name="T1" fmla="*/ 0 h 39"/>
              <a:gd name="T2" fmla="*/ 2147483647 w 54"/>
              <a:gd name="T3" fmla="*/ 2147483647 h 39"/>
              <a:gd name="T4" fmla="*/ 2147483647 w 54"/>
              <a:gd name="T5" fmla="*/ 2147483647 h 39"/>
              <a:gd name="T6" fmla="*/ 2147483647 w 54"/>
              <a:gd name="T7" fmla="*/ 2147483647 h 39"/>
              <a:gd name="T8" fmla="*/ 2147483647 w 54"/>
              <a:gd name="T9" fmla="*/ 2147483647 h 39"/>
              <a:gd name="T10" fmla="*/ 2147483647 w 54"/>
              <a:gd name="T11" fmla="*/ 2147483647 h 39"/>
              <a:gd name="T12" fmla="*/ 0 w 54"/>
              <a:gd name="T13" fmla="*/ 2147483647 h 39"/>
              <a:gd name="T14" fmla="*/ 2147483647 w 54"/>
              <a:gd name="T15" fmla="*/ 2147483647 h 39"/>
              <a:gd name="T16" fmla="*/ 2147483647 w 54"/>
              <a:gd name="T17" fmla="*/ 2147483647 h 39"/>
              <a:gd name="T18" fmla="*/ 2147483647 w 54"/>
              <a:gd name="T19" fmla="*/ 2147483647 h 39"/>
              <a:gd name="T20" fmla="*/ 2147483647 w 54"/>
              <a:gd name="T21" fmla="*/ 2147483647 h 39"/>
              <a:gd name="T22" fmla="*/ 2147483647 w 54"/>
              <a:gd name="T23" fmla="*/ 2147483647 h 39"/>
              <a:gd name="T24" fmla="*/ 2147483647 w 54"/>
              <a:gd name="T25" fmla="*/ 2147483647 h 39"/>
              <a:gd name="T26" fmla="*/ 2147483647 w 54"/>
              <a:gd name="T27" fmla="*/ 2147483647 h 39"/>
              <a:gd name="T28" fmla="*/ 2147483647 w 54"/>
              <a:gd name="T29" fmla="*/ 2147483647 h 39"/>
              <a:gd name="T30" fmla="*/ 2147483647 w 54"/>
              <a:gd name="T31" fmla="*/ 2147483647 h 39"/>
              <a:gd name="T32" fmla="*/ 2147483647 w 54"/>
              <a:gd name="T33" fmla="*/ 2147483647 h 39"/>
              <a:gd name="T34" fmla="*/ 2147483647 w 54"/>
              <a:gd name="T35" fmla="*/ 2147483647 h 39"/>
              <a:gd name="T36" fmla="*/ 2147483647 w 54"/>
              <a:gd name="T37" fmla="*/ 2147483647 h 39"/>
              <a:gd name="T38" fmla="*/ 2147483647 w 54"/>
              <a:gd name="T39" fmla="*/ 2147483647 h 39"/>
              <a:gd name="T40" fmla="*/ 2147483647 w 54"/>
              <a:gd name="T41" fmla="*/ 2147483647 h 39"/>
              <a:gd name="T42" fmla="*/ 2147483647 w 54"/>
              <a:gd name="T43" fmla="*/ 2147483647 h 39"/>
              <a:gd name="T44" fmla="*/ 2147483647 w 54"/>
              <a:gd name="T45" fmla="*/ 2147483647 h 39"/>
              <a:gd name="T46" fmla="*/ 2147483647 w 54"/>
              <a:gd name="T47" fmla="*/ 2147483647 h 39"/>
              <a:gd name="T48" fmla="*/ 2147483647 w 54"/>
              <a:gd name="T49" fmla="*/ 2147483647 h 39"/>
              <a:gd name="T50" fmla="*/ 2147483647 w 54"/>
              <a:gd name="T51" fmla="*/ 2147483647 h 39"/>
              <a:gd name="T52" fmla="*/ 2147483647 w 54"/>
              <a:gd name="T53" fmla="*/ 2147483647 h 39"/>
              <a:gd name="T54" fmla="*/ 2147483647 w 54"/>
              <a:gd name="T55" fmla="*/ 2147483647 h 39"/>
              <a:gd name="T56" fmla="*/ 2147483647 w 54"/>
              <a:gd name="T57" fmla="*/ 2147483647 h 39"/>
              <a:gd name="T58" fmla="*/ 2147483647 w 54"/>
              <a:gd name="T59" fmla="*/ 2147483647 h 39"/>
              <a:gd name="T60" fmla="*/ 2147483647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
              <a:gd name="T94" fmla="*/ 0 h 39"/>
              <a:gd name="T95" fmla="*/ 54 w 54"/>
              <a:gd name="T96" fmla="*/ 39 h 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81" name="Freeform 201">
            <a:extLst>
              <a:ext uri="{FF2B5EF4-FFF2-40B4-BE49-F238E27FC236}">
                <a16:creationId xmlns:a16="http://schemas.microsoft.com/office/drawing/2014/main" id="{D0138A7F-0274-4C6F-9F70-8FAC580795A2}"/>
              </a:ext>
            </a:extLst>
          </p:cNvPr>
          <p:cNvSpPr>
            <a:spLocks/>
          </p:cNvSpPr>
          <p:nvPr>
            <p:custDataLst>
              <p:tags r:id="rId128"/>
            </p:custDataLst>
          </p:nvPr>
        </p:nvSpPr>
        <p:spPr bwMode="auto">
          <a:xfrm>
            <a:off x="2446338" y="5343525"/>
            <a:ext cx="28575" cy="58738"/>
          </a:xfrm>
          <a:custGeom>
            <a:avLst/>
            <a:gdLst>
              <a:gd name="T0" fmla="*/ 0 w 60"/>
              <a:gd name="T1" fmla="*/ 2147483647 h 15"/>
              <a:gd name="T2" fmla="*/ 2147483647 w 60"/>
              <a:gd name="T3" fmla="*/ 2147483647 h 15"/>
              <a:gd name="T4" fmla="*/ 2147483647 w 60"/>
              <a:gd name="T5" fmla="*/ 2147483647 h 15"/>
              <a:gd name="T6" fmla="*/ 2147483647 w 60"/>
              <a:gd name="T7" fmla="*/ 2147483647 h 15"/>
              <a:gd name="T8" fmla="*/ 2147483647 w 60"/>
              <a:gd name="T9" fmla="*/ 2147483647 h 15"/>
              <a:gd name="T10" fmla="*/ 2147483647 w 60"/>
              <a:gd name="T11" fmla="*/ 2147483647 h 15"/>
              <a:gd name="T12" fmla="*/ 2147483647 w 60"/>
              <a:gd name="T13" fmla="*/ 2147483647 h 15"/>
              <a:gd name="T14" fmla="*/ 2147483647 w 60"/>
              <a:gd name="T15" fmla="*/ 2147483647 h 15"/>
              <a:gd name="T16" fmla="*/ 2147483647 w 60"/>
              <a:gd name="T17" fmla="*/ 2147483647 h 15"/>
              <a:gd name="T18" fmla="*/ 2147483647 w 60"/>
              <a:gd name="T19" fmla="*/ 2147483647 h 15"/>
              <a:gd name="T20" fmla="*/ 2147483647 w 60"/>
              <a:gd name="T21" fmla="*/ 0 h 15"/>
              <a:gd name="T22" fmla="*/ 2147483647 w 60"/>
              <a:gd name="T23" fmla="*/ 0 h 15"/>
              <a:gd name="T24" fmla="*/ 2147483647 w 60"/>
              <a:gd name="T25" fmla="*/ 0 h 15"/>
              <a:gd name="T26" fmla="*/ 2147483647 w 60"/>
              <a:gd name="T27" fmla="*/ 0 h 15"/>
              <a:gd name="T28" fmla="*/ 2147483647 w 60"/>
              <a:gd name="T29" fmla="*/ 2147483647 h 15"/>
              <a:gd name="T30" fmla="*/ 2147483647 w 60"/>
              <a:gd name="T31" fmla="*/ 2147483647 h 15"/>
              <a:gd name="T32" fmla="*/ 2147483647 w 60"/>
              <a:gd name="T33" fmla="*/ 2147483647 h 15"/>
              <a:gd name="T34" fmla="*/ 2147483647 w 60"/>
              <a:gd name="T35" fmla="*/ 2147483647 h 15"/>
              <a:gd name="T36" fmla="*/ 0 w 60"/>
              <a:gd name="T37" fmla="*/ 2147483647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15"/>
              <a:gd name="T59" fmla="*/ 60 w 60"/>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82" name="Freeform 202">
            <a:extLst>
              <a:ext uri="{FF2B5EF4-FFF2-40B4-BE49-F238E27FC236}">
                <a16:creationId xmlns:a16="http://schemas.microsoft.com/office/drawing/2014/main" id="{63620657-4C46-4576-9791-B5CBBACCD296}"/>
              </a:ext>
            </a:extLst>
          </p:cNvPr>
          <p:cNvSpPr>
            <a:spLocks/>
          </p:cNvSpPr>
          <p:nvPr>
            <p:custDataLst>
              <p:tags r:id="rId129"/>
            </p:custDataLst>
          </p:nvPr>
        </p:nvSpPr>
        <p:spPr bwMode="auto">
          <a:xfrm>
            <a:off x="2422525" y="5330825"/>
            <a:ext cx="33338" cy="57150"/>
          </a:xfrm>
          <a:custGeom>
            <a:avLst/>
            <a:gdLst>
              <a:gd name="T0" fmla="*/ 2147483647 w 79"/>
              <a:gd name="T1" fmla="*/ 0 h 32"/>
              <a:gd name="T2" fmla="*/ 2147483647 w 79"/>
              <a:gd name="T3" fmla="*/ 2147483647 h 32"/>
              <a:gd name="T4" fmla="*/ 2147483647 w 79"/>
              <a:gd name="T5" fmla="*/ 2147483647 h 32"/>
              <a:gd name="T6" fmla="*/ 2147483647 w 79"/>
              <a:gd name="T7" fmla="*/ 2147483647 h 32"/>
              <a:gd name="T8" fmla="*/ 2147483647 w 79"/>
              <a:gd name="T9" fmla="*/ 2147483647 h 32"/>
              <a:gd name="T10" fmla="*/ 2147483647 w 79"/>
              <a:gd name="T11" fmla="*/ 2147483647 h 32"/>
              <a:gd name="T12" fmla="*/ 2147483647 w 79"/>
              <a:gd name="T13" fmla="*/ 2147483647 h 32"/>
              <a:gd name="T14" fmla="*/ 2147483647 w 79"/>
              <a:gd name="T15" fmla="*/ 2147483647 h 32"/>
              <a:gd name="T16" fmla="*/ 0 w 79"/>
              <a:gd name="T17" fmla="*/ 2147483647 h 32"/>
              <a:gd name="T18" fmla="*/ 2147483647 w 79"/>
              <a:gd name="T19" fmla="*/ 2147483647 h 32"/>
              <a:gd name="T20" fmla="*/ 2147483647 w 79"/>
              <a:gd name="T21" fmla="*/ 2147483647 h 32"/>
              <a:gd name="T22" fmla="*/ 2147483647 w 79"/>
              <a:gd name="T23" fmla="*/ 2147483647 h 32"/>
              <a:gd name="T24" fmla="*/ 2147483647 w 79"/>
              <a:gd name="T25" fmla="*/ 2147483647 h 32"/>
              <a:gd name="T26" fmla="*/ 2147483647 w 79"/>
              <a:gd name="T27" fmla="*/ 2147483647 h 32"/>
              <a:gd name="T28" fmla="*/ 2147483647 w 79"/>
              <a:gd name="T29" fmla="*/ 2147483647 h 32"/>
              <a:gd name="T30" fmla="*/ 2147483647 w 79"/>
              <a:gd name="T31" fmla="*/ 2147483647 h 32"/>
              <a:gd name="T32" fmla="*/ 2147483647 w 79"/>
              <a:gd name="T33" fmla="*/ 2147483647 h 32"/>
              <a:gd name="T34" fmla="*/ 2147483647 w 79"/>
              <a:gd name="T35" fmla="*/ 2147483647 h 32"/>
              <a:gd name="T36" fmla="*/ 2147483647 w 79"/>
              <a:gd name="T37" fmla="*/ 2147483647 h 32"/>
              <a:gd name="T38" fmla="*/ 2147483647 w 79"/>
              <a:gd name="T39" fmla="*/ 2147483647 h 32"/>
              <a:gd name="T40" fmla="*/ 2147483647 w 79"/>
              <a:gd name="T41" fmla="*/ 2147483647 h 32"/>
              <a:gd name="T42" fmla="*/ 2147483647 w 79"/>
              <a:gd name="T43" fmla="*/ 2147483647 h 32"/>
              <a:gd name="T44" fmla="*/ 2147483647 w 79"/>
              <a:gd name="T45" fmla="*/ 2147483647 h 32"/>
              <a:gd name="T46" fmla="*/ 2147483647 w 79"/>
              <a:gd name="T47" fmla="*/ 2147483647 h 32"/>
              <a:gd name="T48" fmla="*/ 2147483647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32"/>
              <a:gd name="T77" fmla="*/ 79 w 79"/>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83" name="Freeform 203">
            <a:extLst>
              <a:ext uri="{FF2B5EF4-FFF2-40B4-BE49-F238E27FC236}">
                <a16:creationId xmlns:a16="http://schemas.microsoft.com/office/drawing/2014/main" id="{7697D8A4-EAE1-4268-9814-21A98642CDA8}"/>
              </a:ext>
            </a:extLst>
          </p:cNvPr>
          <p:cNvSpPr>
            <a:spLocks/>
          </p:cNvSpPr>
          <p:nvPr>
            <p:custDataLst>
              <p:tags r:id="rId130"/>
            </p:custDataLst>
          </p:nvPr>
        </p:nvSpPr>
        <p:spPr bwMode="auto">
          <a:xfrm>
            <a:off x="2416175" y="5311775"/>
            <a:ext cx="30163" cy="57150"/>
          </a:xfrm>
          <a:custGeom>
            <a:avLst/>
            <a:gdLst>
              <a:gd name="T0" fmla="*/ 2147483647 w 66"/>
              <a:gd name="T1" fmla="*/ 0 h 19"/>
              <a:gd name="T2" fmla="*/ 2147483647 w 66"/>
              <a:gd name="T3" fmla="*/ 2147483647 h 19"/>
              <a:gd name="T4" fmla="*/ 2147483647 w 66"/>
              <a:gd name="T5" fmla="*/ 2147483647 h 19"/>
              <a:gd name="T6" fmla="*/ 2147483647 w 66"/>
              <a:gd name="T7" fmla="*/ 2147483647 h 19"/>
              <a:gd name="T8" fmla="*/ 2147483647 w 66"/>
              <a:gd name="T9" fmla="*/ 2147483647 h 19"/>
              <a:gd name="T10" fmla="*/ 2147483647 w 66"/>
              <a:gd name="T11" fmla="*/ 2147483647 h 19"/>
              <a:gd name="T12" fmla="*/ 2147483647 w 66"/>
              <a:gd name="T13" fmla="*/ 2147483647 h 19"/>
              <a:gd name="T14" fmla="*/ 0 w 66"/>
              <a:gd name="T15" fmla="*/ 2147483647 h 19"/>
              <a:gd name="T16" fmla="*/ 0 w 66"/>
              <a:gd name="T17" fmla="*/ 2147483647 h 19"/>
              <a:gd name="T18" fmla="*/ 2147483647 w 66"/>
              <a:gd name="T19" fmla="*/ 2147483647 h 19"/>
              <a:gd name="T20" fmla="*/ 2147483647 w 66"/>
              <a:gd name="T21" fmla="*/ 2147483647 h 19"/>
              <a:gd name="T22" fmla="*/ 2147483647 w 66"/>
              <a:gd name="T23" fmla="*/ 2147483647 h 19"/>
              <a:gd name="T24" fmla="*/ 2147483647 w 66"/>
              <a:gd name="T25" fmla="*/ 2147483647 h 19"/>
              <a:gd name="T26" fmla="*/ 2147483647 w 66"/>
              <a:gd name="T27" fmla="*/ 2147483647 h 19"/>
              <a:gd name="T28" fmla="*/ 2147483647 w 66"/>
              <a:gd name="T29" fmla="*/ 2147483647 h 19"/>
              <a:gd name="T30" fmla="*/ 2147483647 w 66"/>
              <a:gd name="T31" fmla="*/ 2147483647 h 19"/>
              <a:gd name="T32" fmla="*/ 2147483647 w 66"/>
              <a:gd name="T33" fmla="*/ 2147483647 h 19"/>
              <a:gd name="T34" fmla="*/ 2147483647 w 66"/>
              <a:gd name="T35" fmla="*/ 2147483647 h 19"/>
              <a:gd name="T36" fmla="*/ 2147483647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19"/>
              <a:gd name="T59" fmla="*/ 66 w 66"/>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84" name="Freeform 204">
            <a:extLst>
              <a:ext uri="{FF2B5EF4-FFF2-40B4-BE49-F238E27FC236}">
                <a16:creationId xmlns:a16="http://schemas.microsoft.com/office/drawing/2014/main" id="{B3C747D2-C0A0-49A0-A20D-B9B4D1671FF8}"/>
              </a:ext>
            </a:extLst>
          </p:cNvPr>
          <p:cNvSpPr>
            <a:spLocks/>
          </p:cNvSpPr>
          <p:nvPr>
            <p:custDataLst>
              <p:tags r:id="rId131"/>
            </p:custDataLst>
          </p:nvPr>
        </p:nvSpPr>
        <p:spPr bwMode="auto">
          <a:xfrm>
            <a:off x="2316163" y="5002213"/>
            <a:ext cx="25400" cy="60325"/>
          </a:xfrm>
          <a:custGeom>
            <a:avLst/>
            <a:gdLst>
              <a:gd name="T0" fmla="*/ 2147483647 w 53"/>
              <a:gd name="T1" fmla="*/ 0 h 80"/>
              <a:gd name="T2" fmla="*/ 2147483647 w 53"/>
              <a:gd name="T3" fmla="*/ 2147483647 h 80"/>
              <a:gd name="T4" fmla="*/ 2147483647 w 53"/>
              <a:gd name="T5" fmla="*/ 2147483647 h 80"/>
              <a:gd name="T6" fmla="*/ 2147483647 w 53"/>
              <a:gd name="T7" fmla="*/ 2147483647 h 80"/>
              <a:gd name="T8" fmla="*/ 2147483647 w 53"/>
              <a:gd name="T9" fmla="*/ 2147483647 h 80"/>
              <a:gd name="T10" fmla="*/ 0 w 53"/>
              <a:gd name="T11" fmla="*/ 2147483647 h 80"/>
              <a:gd name="T12" fmla="*/ 0 w 53"/>
              <a:gd name="T13" fmla="*/ 2147483647 h 80"/>
              <a:gd name="T14" fmla="*/ 0 w 53"/>
              <a:gd name="T15" fmla="*/ 2147483647 h 80"/>
              <a:gd name="T16" fmla="*/ 2147483647 w 53"/>
              <a:gd name="T17" fmla="*/ 2147483647 h 80"/>
              <a:gd name="T18" fmla="*/ 2147483647 w 53"/>
              <a:gd name="T19" fmla="*/ 2147483647 h 80"/>
              <a:gd name="T20" fmla="*/ 2147483647 w 53"/>
              <a:gd name="T21" fmla="*/ 2147483647 h 80"/>
              <a:gd name="T22" fmla="*/ 2147483647 w 53"/>
              <a:gd name="T23" fmla="*/ 2147483647 h 80"/>
              <a:gd name="T24" fmla="*/ 2147483647 w 53"/>
              <a:gd name="T25" fmla="*/ 2147483647 h 80"/>
              <a:gd name="T26" fmla="*/ 2147483647 w 53"/>
              <a:gd name="T27" fmla="*/ 2147483647 h 80"/>
              <a:gd name="T28" fmla="*/ 2147483647 w 53"/>
              <a:gd name="T29" fmla="*/ 2147483647 h 80"/>
              <a:gd name="T30" fmla="*/ 2147483647 w 53"/>
              <a:gd name="T31" fmla="*/ 2147483647 h 80"/>
              <a:gd name="T32" fmla="*/ 2147483647 w 53"/>
              <a:gd name="T33" fmla="*/ 2147483647 h 80"/>
              <a:gd name="T34" fmla="*/ 2147483647 w 53"/>
              <a:gd name="T35" fmla="*/ 2147483647 h 80"/>
              <a:gd name="T36" fmla="*/ 2147483647 w 53"/>
              <a:gd name="T37" fmla="*/ 2147483647 h 80"/>
              <a:gd name="T38" fmla="*/ 2147483647 w 53"/>
              <a:gd name="T39" fmla="*/ 2147483647 h 80"/>
              <a:gd name="T40" fmla="*/ 2147483647 w 53"/>
              <a:gd name="T41" fmla="*/ 2147483647 h 80"/>
              <a:gd name="T42" fmla="*/ 2147483647 w 53"/>
              <a:gd name="T43" fmla="*/ 2147483647 h 80"/>
              <a:gd name="T44" fmla="*/ 2147483647 w 53"/>
              <a:gd name="T45" fmla="*/ 2147483647 h 80"/>
              <a:gd name="T46" fmla="*/ 2147483647 w 53"/>
              <a:gd name="T47" fmla="*/ 2147483647 h 80"/>
              <a:gd name="T48" fmla="*/ 2147483647 w 53"/>
              <a:gd name="T49" fmla="*/ 2147483647 h 80"/>
              <a:gd name="T50" fmla="*/ 2147483647 w 53"/>
              <a:gd name="T51" fmla="*/ 2147483647 h 80"/>
              <a:gd name="T52" fmla="*/ 2147483647 w 53"/>
              <a:gd name="T53" fmla="*/ 2147483647 h 80"/>
              <a:gd name="T54" fmla="*/ 2147483647 w 53"/>
              <a:gd name="T55" fmla="*/ 2147483647 h 80"/>
              <a:gd name="T56" fmla="*/ 2147483647 w 53"/>
              <a:gd name="T57" fmla="*/ 2147483647 h 80"/>
              <a:gd name="T58" fmla="*/ 2147483647 w 53"/>
              <a:gd name="T59" fmla="*/ 2147483647 h 80"/>
              <a:gd name="T60" fmla="*/ 2147483647 w 53"/>
              <a:gd name="T61" fmla="*/ 2147483647 h 80"/>
              <a:gd name="T62" fmla="*/ 2147483647 w 53"/>
              <a:gd name="T63" fmla="*/ 2147483647 h 80"/>
              <a:gd name="T64" fmla="*/ 2147483647 w 53"/>
              <a:gd name="T65" fmla="*/ 2147483647 h 80"/>
              <a:gd name="T66" fmla="*/ 2147483647 w 53"/>
              <a:gd name="T67" fmla="*/ 2147483647 h 80"/>
              <a:gd name="T68" fmla="*/ 2147483647 w 53"/>
              <a:gd name="T69" fmla="*/ 2147483647 h 80"/>
              <a:gd name="T70" fmla="*/ 2147483647 w 53"/>
              <a:gd name="T71" fmla="*/ 2147483647 h 80"/>
              <a:gd name="T72" fmla="*/ 2147483647 w 53"/>
              <a:gd name="T73" fmla="*/ 2147483647 h 80"/>
              <a:gd name="T74" fmla="*/ 2147483647 w 53"/>
              <a:gd name="T75" fmla="*/ 2147483647 h 80"/>
              <a:gd name="T76" fmla="*/ 2147483647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80"/>
              <a:gd name="T119" fmla="*/ 53 w 53"/>
              <a:gd name="T120" fmla="*/ 80 h 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85" name="Freeform 205">
            <a:extLst>
              <a:ext uri="{FF2B5EF4-FFF2-40B4-BE49-F238E27FC236}">
                <a16:creationId xmlns:a16="http://schemas.microsoft.com/office/drawing/2014/main" id="{28D134AB-0E91-4D1D-BE9E-F1E2EB5F819A}"/>
              </a:ext>
            </a:extLst>
          </p:cNvPr>
          <p:cNvSpPr>
            <a:spLocks/>
          </p:cNvSpPr>
          <p:nvPr>
            <p:custDataLst>
              <p:tags r:id="rId132"/>
            </p:custDataLst>
          </p:nvPr>
        </p:nvSpPr>
        <p:spPr bwMode="auto">
          <a:xfrm>
            <a:off x="2346325" y="5097463"/>
            <a:ext cx="17463" cy="53975"/>
          </a:xfrm>
          <a:custGeom>
            <a:avLst/>
            <a:gdLst>
              <a:gd name="T0" fmla="*/ 0 w 41"/>
              <a:gd name="T1" fmla="*/ 2147483647 h 43"/>
              <a:gd name="T2" fmla="*/ 2147483647 w 41"/>
              <a:gd name="T3" fmla="*/ 2147483647 h 43"/>
              <a:gd name="T4" fmla="*/ 2147483647 w 41"/>
              <a:gd name="T5" fmla="*/ 2147483647 h 43"/>
              <a:gd name="T6" fmla="*/ 2147483647 w 41"/>
              <a:gd name="T7" fmla="*/ 2147483647 h 43"/>
              <a:gd name="T8" fmla="*/ 2147483647 w 41"/>
              <a:gd name="T9" fmla="*/ 0 h 43"/>
              <a:gd name="T10" fmla="*/ 2147483647 w 41"/>
              <a:gd name="T11" fmla="*/ 2147483647 h 43"/>
              <a:gd name="T12" fmla="*/ 2147483647 w 41"/>
              <a:gd name="T13" fmla="*/ 2147483647 h 43"/>
              <a:gd name="T14" fmla="*/ 2147483647 w 41"/>
              <a:gd name="T15" fmla="*/ 2147483647 h 43"/>
              <a:gd name="T16" fmla="*/ 2147483647 w 41"/>
              <a:gd name="T17" fmla="*/ 2147483647 h 43"/>
              <a:gd name="T18" fmla="*/ 2147483647 w 41"/>
              <a:gd name="T19" fmla="*/ 2147483647 h 43"/>
              <a:gd name="T20" fmla="*/ 2147483647 w 41"/>
              <a:gd name="T21" fmla="*/ 2147483647 h 43"/>
              <a:gd name="T22" fmla="*/ 2147483647 w 41"/>
              <a:gd name="T23" fmla="*/ 2147483647 h 43"/>
              <a:gd name="T24" fmla="*/ 0 w 41"/>
              <a:gd name="T25" fmla="*/ 2147483647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3"/>
              <a:gd name="T41" fmla="*/ 41 w 41"/>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86" name="Freeform 206">
            <a:extLst>
              <a:ext uri="{FF2B5EF4-FFF2-40B4-BE49-F238E27FC236}">
                <a16:creationId xmlns:a16="http://schemas.microsoft.com/office/drawing/2014/main" id="{DAA98142-FF92-429E-B087-89301F980CE2}"/>
              </a:ext>
            </a:extLst>
          </p:cNvPr>
          <p:cNvSpPr>
            <a:spLocks/>
          </p:cNvSpPr>
          <p:nvPr>
            <p:custDataLst>
              <p:tags r:id="rId133"/>
            </p:custDataLst>
          </p:nvPr>
        </p:nvSpPr>
        <p:spPr bwMode="auto">
          <a:xfrm>
            <a:off x="2351088" y="5119688"/>
            <a:ext cx="7937" cy="58737"/>
          </a:xfrm>
          <a:custGeom>
            <a:avLst/>
            <a:gdLst>
              <a:gd name="T0" fmla="*/ 2147483647 w 20"/>
              <a:gd name="T1" fmla="*/ 0 h 24"/>
              <a:gd name="T2" fmla="*/ 0 w 20"/>
              <a:gd name="T3" fmla="*/ 0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2147483647 h 24"/>
              <a:gd name="T18" fmla="*/ 2147483647 w 20"/>
              <a:gd name="T19" fmla="*/ 2147483647 h 24"/>
              <a:gd name="T20" fmla="*/ 2147483647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4"/>
              <a:gd name="T35" fmla="*/ 20 w 20"/>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87" name="Freeform 207">
            <a:extLst>
              <a:ext uri="{FF2B5EF4-FFF2-40B4-BE49-F238E27FC236}">
                <a16:creationId xmlns:a16="http://schemas.microsoft.com/office/drawing/2014/main" id="{50D8C897-9B80-4C0E-BD39-4479867CB92B}"/>
              </a:ext>
            </a:extLst>
          </p:cNvPr>
          <p:cNvSpPr>
            <a:spLocks/>
          </p:cNvSpPr>
          <p:nvPr>
            <p:custDataLst>
              <p:tags r:id="rId134"/>
            </p:custDataLst>
          </p:nvPr>
        </p:nvSpPr>
        <p:spPr bwMode="auto">
          <a:xfrm>
            <a:off x="2365375" y="5181600"/>
            <a:ext cx="17463" cy="60325"/>
          </a:xfrm>
          <a:custGeom>
            <a:avLst/>
            <a:gdLst>
              <a:gd name="T0" fmla="*/ 0 w 39"/>
              <a:gd name="T1" fmla="*/ 2147483647 h 43"/>
              <a:gd name="T2" fmla="*/ 2147483647 w 39"/>
              <a:gd name="T3" fmla="*/ 2147483647 h 43"/>
              <a:gd name="T4" fmla="*/ 2147483647 w 39"/>
              <a:gd name="T5" fmla="*/ 2147483647 h 43"/>
              <a:gd name="T6" fmla="*/ 2147483647 w 39"/>
              <a:gd name="T7" fmla="*/ 2147483647 h 43"/>
              <a:gd name="T8" fmla="*/ 2147483647 w 39"/>
              <a:gd name="T9" fmla="*/ 2147483647 h 43"/>
              <a:gd name="T10" fmla="*/ 2147483647 w 39"/>
              <a:gd name="T11" fmla="*/ 2147483647 h 43"/>
              <a:gd name="T12" fmla="*/ 2147483647 w 39"/>
              <a:gd name="T13" fmla="*/ 2147483647 h 43"/>
              <a:gd name="T14" fmla="*/ 2147483647 w 39"/>
              <a:gd name="T15" fmla="*/ 2147483647 h 43"/>
              <a:gd name="T16" fmla="*/ 2147483647 w 39"/>
              <a:gd name="T17" fmla="*/ 2147483647 h 43"/>
              <a:gd name="T18" fmla="*/ 2147483647 w 39"/>
              <a:gd name="T19" fmla="*/ 2147483647 h 43"/>
              <a:gd name="T20" fmla="*/ 2147483647 w 39"/>
              <a:gd name="T21" fmla="*/ 2147483647 h 43"/>
              <a:gd name="T22" fmla="*/ 2147483647 w 39"/>
              <a:gd name="T23" fmla="*/ 2147483647 h 43"/>
              <a:gd name="T24" fmla="*/ 2147483647 w 39"/>
              <a:gd name="T25" fmla="*/ 0 h 43"/>
              <a:gd name="T26" fmla="*/ 2147483647 w 39"/>
              <a:gd name="T27" fmla="*/ 2147483647 h 43"/>
              <a:gd name="T28" fmla="*/ 2147483647 w 39"/>
              <a:gd name="T29" fmla="*/ 2147483647 h 43"/>
              <a:gd name="T30" fmla="*/ 0 w 39"/>
              <a:gd name="T31" fmla="*/ 2147483647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43"/>
              <a:gd name="T50" fmla="*/ 39 w 39"/>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88" name="Freeform 208">
            <a:extLst>
              <a:ext uri="{FF2B5EF4-FFF2-40B4-BE49-F238E27FC236}">
                <a16:creationId xmlns:a16="http://schemas.microsoft.com/office/drawing/2014/main" id="{51493B51-9ADC-46A3-8B43-CC7AAFF7C26E}"/>
              </a:ext>
            </a:extLst>
          </p:cNvPr>
          <p:cNvSpPr>
            <a:spLocks/>
          </p:cNvSpPr>
          <p:nvPr>
            <p:custDataLst>
              <p:tags r:id="rId135"/>
            </p:custDataLst>
          </p:nvPr>
        </p:nvSpPr>
        <p:spPr bwMode="auto">
          <a:xfrm>
            <a:off x="2352675" y="5194300"/>
            <a:ext cx="26988" cy="58738"/>
          </a:xfrm>
          <a:custGeom>
            <a:avLst/>
            <a:gdLst>
              <a:gd name="T0" fmla="*/ 2147483647 w 55"/>
              <a:gd name="T1" fmla="*/ 2147483647 h 62"/>
              <a:gd name="T2" fmla="*/ 2147483647 w 55"/>
              <a:gd name="T3" fmla="*/ 0 h 62"/>
              <a:gd name="T4" fmla="*/ 2147483647 w 55"/>
              <a:gd name="T5" fmla="*/ 2147483647 h 62"/>
              <a:gd name="T6" fmla="*/ 2147483647 w 55"/>
              <a:gd name="T7" fmla="*/ 2147483647 h 62"/>
              <a:gd name="T8" fmla="*/ 0 w 55"/>
              <a:gd name="T9" fmla="*/ 2147483647 h 62"/>
              <a:gd name="T10" fmla="*/ 0 w 55"/>
              <a:gd name="T11" fmla="*/ 2147483647 h 62"/>
              <a:gd name="T12" fmla="*/ 2147483647 w 55"/>
              <a:gd name="T13" fmla="*/ 2147483647 h 62"/>
              <a:gd name="T14" fmla="*/ 2147483647 w 55"/>
              <a:gd name="T15" fmla="*/ 2147483647 h 62"/>
              <a:gd name="T16" fmla="*/ 2147483647 w 55"/>
              <a:gd name="T17" fmla="*/ 2147483647 h 62"/>
              <a:gd name="T18" fmla="*/ 2147483647 w 55"/>
              <a:gd name="T19" fmla="*/ 2147483647 h 62"/>
              <a:gd name="T20" fmla="*/ 2147483647 w 55"/>
              <a:gd name="T21" fmla="*/ 2147483647 h 62"/>
              <a:gd name="T22" fmla="*/ 2147483647 w 55"/>
              <a:gd name="T23" fmla="*/ 2147483647 h 62"/>
              <a:gd name="T24" fmla="*/ 2147483647 w 55"/>
              <a:gd name="T25" fmla="*/ 2147483647 h 62"/>
              <a:gd name="T26" fmla="*/ 2147483647 w 55"/>
              <a:gd name="T27" fmla="*/ 2147483647 h 62"/>
              <a:gd name="T28" fmla="*/ 2147483647 w 55"/>
              <a:gd name="T29" fmla="*/ 2147483647 h 62"/>
              <a:gd name="T30" fmla="*/ 2147483647 w 55"/>
              <a:gd name="T31" fmla="*/ 2147483647 h 62"/>
              <a:gd name="T32" fmla="*/ 2147483647 w 55"/>
              <a:gd name="T33" fmla="*/ 2147483647 h 62"/>
              <a:gd name="T34" fmla="*/ 2147483647 w 55"/>
              <a:gd name="T35" fmla="*/ 2147483647 h 62"/>
              <a:gd name="T36" fmla="*/ 2147483647 w 55"/>
              <a:gd name="T37" fmla="*/ 2147483647 h 62"/>
              <a:gd name="T38" fmla="*/ 2147483647 w 55"/>
              <a:gd name="T39" fmla="*/ 2147483647 h 62"/>
              <a:gd name="T40" fmla="*/ 2147483647 w 55"/>
              <a:gd name="T41" fmla="*/ 2147483647 h 62"/>
              <a:gd name="T42" fmla="*/ 2147483647 w 55"/>
              <a:gd name="T43" fmla="*/ 2147483647 h 62"/>
              <a:gd name="T44" fmla="*/ 2147483647 w 55"/>
              <a:gd name="T45" fmla="*/ 2147483647 h 62"/>
              <a:gd name="T46" fmla="*/ 2147483647 w 55"/>
              <a:gd name="T47" fmla="*/ 2147483647 h 62"/>
              <a:gd name="T48" fmla="*/ 2147483647 w 55"/>
              <a:gd name="T49" fmla="*/ 2147483647 h 62"/>
              <a:gd name="T50" fmla="*/ 2147483647 w 55"/>
              <a:gd name="T51" fmla="*/ 2147483647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
              <a:gd name="T79" fmla="*/ 0 h 62"/>
              <a:gd name="T80" fmla="*/ 55 w 55"/>
              <a:gd name="T81" fmla="*/ 62 h 6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89" name="Freeform 209">
            <a:extLst>
              <a:ext uri="{FF2B5EF4-FFF2-40B4-BE49-F238E27FC236}">
                <a16:creationId xmlns:a16="http://schemas.microsoft.com/office/drawing/2014/main" id="{68284D58-874B-4F70-888B-2CB0E97282D4}"/>
              </a:ext>
            </a:extLst>
          </p:cNvPr>
          <p:cNvSpPr>
            <a:spLocks/>
          </p:cNvSpPr>
          <p:nvPr>
            <p:custDataLst>
              <p:tags r:id="rId136"/>
            </p:custDataLst>
          </p:nvPr>
        </p:nvSpPr>
        <p:spPr bwMode="auto">
          <a:xfrm>
            <a:off x="2382838" y="5227638"/>
            <a:ext cx="11112" cy="58737"/>
          </a:xfrm>
          <a:custGeom>
            <a:avLst/>
            <a:gdLst>
              <a:gd name="T0" fmla="*/ 2147483647 w 35"/>
              <a:gd name="T1" fmla="*/ 2147483647 h 43"/>
              <a:gd name="T2" fmla="*/ 2147483647 w 35"/>
              <a:gd name="T3" fmla="*/ 0 h 43"/>
              <a:gd name="T4" fmla="*/ 2147483647 w 35"/>
              <a:gd name="T5" fmla="*/ 2147483647 h 43"/>
              <a:gd name="T6" fmla="*/ 0 w 35"/>
              <a:gd name="T7" fmla="*/ 2147483647 h 43"/>
              <a:gd name="T8" fmla="*/ 2147483647 w 35"/>
              <a:gd name="T9" fmla="*/ 2147483647 h 43"/>
              <a:gd name="T10" fmla="*/ 2147483647 w 35"/>
              <a:gd name="T11" fmla="*/ 2147483647 h 43"/>
              <a:gd name="T12" fmla="*/ 2147483647 w 35"/>
              <a:gd name="T13" fmla="*/ 2147483647 h 43"/>
              <a:gd name="T14" fmla="*/ 2147483647 w 35"/>
              <a:gd name="T15" fmla="*/ 2147483647 h 43"/>
              <a:gd name="T16" fmla="*/ 2147483647 w 35"/>
              <a:gd name="T17" fmla="*/ 2147483647 h 43"/>
              <a:gd name="T18" fmla="*/ 2147483647 w 35"/>
              <a:gd name="T19" fmla="*/ 2147483647 h 43"/>
              <a:gd name="T20" fmla="*/ 2147483647 w 35"/>
              <a:gd name="T21" fmla="*/ 2147483647 h 43"/>
              <a:gd name="T22" fmla="*/ 2147483647 w 35"/>
              <a:gd name="T23" fmla="*/ 2147483647 h 43"/>
              <a:gd name="T24" fmla="*/ 2147483647 w 35"/>
              <a:gd name="T25" fmla="*/ 2147483647 h 43"/>
              <a:gd name="T26" fmla="*/ 2147483647 w 35"/>
              <a:gd name="T27" fmla="*/ 2147483647 h 43"/>
              <a:gd name="T28" fmla="*/ 2147483647 w 35"/>
              <a:gd name="T29" fmla="*/ 2147483647 h 43"/>
              <a:gd name="T30" fmla="*/ 2147483647 w 35"/>
              <a:gd name="T31" fmla="*/ 2147483647 h 43"/>
              <a:gd name="T32" fmla="*/ 2147483647 w 35"/>
              <a:gd name="T33" fmla="*/ 2147483647 h 43"/>
              <a:gd name="T34" fmla="*/ 2147483647 w 35"/>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43"/>
              <a:gd name="T56" fmla="*/ 35 w 35"/>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90" name="Freeform 210">
            <a:extLst>
              <a:ext uri="{FF2B5EF4-FFF2-40B4-BE49-F238E27FC236}">
                <a16:creationId xmlns:a16="http://schemas.microsoft.com/office/drawing/2014/main" id="{162798F7-8448-40DB-A348-1A096EE6E299}"/>
              </a:ext>
            </a:extLst>
          </p:cNvPr>
          <p:cNvSpPr>
            <a:spLocks/>
          </p:cNvSpPr>
          <p:nvPr>
            <p:custDataLst>
              <p:tags r:id="rId137"/>
            </p:custDataLst>
          </p:nvPr>
        </p:nvSpPr>
        <p:spPr bwMode="auto">
          <a:xfrm>
            <a:off x="2379663" y="5260975"/>
            <a:ext cx="20637" cy="55563"/>
          </a:xfrm>
          <a:custGeom>
            <a:avLst/>
            <a:gdLst>
              <a:gd name="T0" fmla="*/ 2147483647 w 53"/>
              <a:gd name="T1" fmla="*/ 0 h 21"/>
              <a:gd name="T2" fmla="*/ 2147483647 w 53"/>
              <a:gd name="T3" fmla="*/ 2147483647 h 21"/>
              <a:gd name="T4" fmla="*/ 2147483647 w 53"/>
              <a:gd name="T5" fmla="*/ 2147483647 h 21"/>
              <a:gd name="T6" fmla="*/ 2147483647 w 53"/>
              <a:gd name="T7" fmla="*/ 2147483647 h 21"/>
              <a:gd name="T8" fmla="*/ 2147483647 w 53"/>
              <a:gd name="T9" fmla="*/ 2147483647 h 21"/>
              <a:gd name="T10" fmla="*/ 2147483647 w 53"/>
              <a:gd name="T11" fmla="*/ 2147483647 h 21"/>
              <a:gd name="T12" fmla="*/ 2147483647 w 53"/>
              <a:gd name="T13" fmla="*/ 2147483647 h 21"/>
              <a:gd name="T14" fmla="*/ 2147483647 w 53"/>
              <a:gd name="T15" fmla="*/ 2147483647 h 21"/>
              <a:gd name="T16" fmla="*/ 0 w 53"/>
              <a:gd name="T17" fmla="*/ 2147483647 h 21"/>
              <a:gd name="T18" fmla="*/ 2147483647 w 53"/>
              <a:gd name="T19" fmla="*/ 2147483647 h 21"/>
              <a:gd name="T20" fmla="*/ 2147483647 w 53"/>
              <a:gd name="T21" fmla="*/ 2147483647 h 21"/>
              <a:gd name="T22" fmla="*/ 2147483647 w 53"/>
              <a:gd name="T23" fmla="*/ 2147483647 h 21"/>
              <a:gd name="T24" fmla="*/ 2147483647 w 53"/>
              <a:gd name="T25" fmla="*/ 2147483647 h 21"/>
              <a:gd name="T26" fmla="*/ 2147483647 w 53"/>
              <a:gd name="T27" fmla="*/ 2147483647 h 21"/>
              <a:gd name="T28" fmla="*/ 2147483647 w 53"/>
              <a:gd name="T29" fmla="*/ 2147483647 h 21"/>
              <a:gd name="T30" fmla="*/ 2147483647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21"/>
              <a:gd name="T50" fmla="*/ 53 w 53"/>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91" name="Freeform 211">
            <a:extLst>
              <a:ext uri="{FF2B5EF4-FFF2-40B4-BE49-F238E27FC236}">
                <a16:creationId xmlns:a16="http://schemas.microsoft.com/office/drawing/2014/main" id="{624A5285-DAAA-4710-B77C-0544F7EE5631}"/>
              </a:ext>
            </a:extLst>
          </p:cNvPr>
          <p:cNvSpPr>
            <a:spLocks/>
          </p:cNvSpPr>
          <p:nvPr>
            <p:custDataLst>
              <p:tags r:id="rId138"/>
            </p:custDataLst>
          </p:nvPr>
        </p:nvSpPr>
        <p:spPr bwMode="auto">
          <a:xfrm>
            <a:off x="2403475" y="5275263"/>
            <a:ext cx="17463" cy="57150"/>
          </a:xfrm>
          <a:custGeom>
            <a:avLst/>
            <a:gdLst>
              <a:gd name="T0" fmla="*/ 2147483647 w 43"/>
              <a:gd name="T1" fmla="*/ 0 h 38"/>
              <a:gd name="T2" fmla="*/ 2147483647 w 43"/>
              <a:gd name="T3" fmla="*/ 0 h 38"/>
              <a:gd name="T4" fmla="*/ 2147483647 w 43"/>
              <a:gd name="T5" fmla="*/ 0 h 38"/>
              <a:gd name="T6" fmla="*/ 2147483647 w 43"/>
              <a:gd name="T7" fmla="*/ 0 h 38"/>
              <a:gd name="T8" fmla="*/ 0 w 43"/>
              <a:gd name="T9" fmla="*/ 2147483647 h 38"/>
              <a:gd name="T10" fmla="*/ 0 w 43"/>
              <a:gd name="T11" fmla="*/ 2147483647 h 38"/>
              <a:gd name="T12" fmla="*/ 0 w 43"/>
              <a:gd name="T13" fmla="*/ 2147483647 h 38"/>
              <a:gd name="T14" fmla="*/ 2147483647 w 43"/>
              <a:gd name="T15" fmla="*/ 2147483647 h 38"/>
              <a:gd name="T16" fmla="*/ 2147483647 w 43"/>
              <a:gd name="T17" fmla="*/ 2147483647 h 38"/>
              <a:gd name="T18" fmla="*/ 2147483647 w 43"/>
              <a:gd name="T19" fmla="*/ 2147483647 h 38"/>
              <a:gd name="T20" fmla="*/ 2147483647 w 43"/>
              <a:gd name="T21" fmla="*/ 2147483647 h 38"/>
              <a:gd name="T22" fmla="*/ 2147483647 w 43"/>
              <a:gd name="T23" fmla="*/ 2147483647 h 38"/>
              <a:gd name="T24" fmla="*/ 2147483647 w 43"/>
              <a:gd name="T25" fmla="*/ 2147483647 h 38"/>
              <a:gd name="T26" fmla="*/ 2147483647 w 43"/>
              <a:gd name="T27" fmla="*/ 2147483647 h 38"/>
              <a:gd name="T28" fmla="*/ 2147483647 w 43"/>
              <a:gd name="T29" fmla="*/ 2147483647 h 38"/>
              <a:gd name="T30" fmla="*/ 2147483647 w 43"/>
              <a:gd name="T31" fmla="*/ 2147483647 h 38"/>
              <a:gd name="T32" fmla="*/ 2147483647 w 43"/>
              <a:gd name="T33" fmla="*/ 2147483647 h 38"/>
              <a:gd name="T34" fmla="*/ 2147483647 w 43"/>
              <a:gd name="T35" fmla="*/ 2147483647 h 38"/>
              <a:gd name="T36" fmla="*/ 2147483647 w 43"/>
              <a:gd name="T37" fmla="*/ 2147483647 h 38"/>
              <a:gd name="T38" fmla="*/ 2147483647 w 43"/>
              <a:gd name="T39" fmla="*/ 2147483647 h 38"/>
              <a:gd name="T40" fmla="*/ 2147483647 w 43"/>
              <a:gd name="T41" fmla="*/ 2147483647 h 38"/>
              <a:gd name="T42" fmla="*/ 2147483647 w 43"/>
              <a:gd name="T43" fmla="*/ 2147483647 h 38"/>
              <a:gd name="T44" fmla="*/ 2147483647 w 43"/>
              <a:gd name="T45" fmla="*/ 2147483647 h 38"/>
              <a:gd name="T46" fmla="*/ 2147483647 w 43"/>
              <a:gd name="T47" fmla="*/ 2147483647 h 38"/>
              <a:gd name="T48" fmla="*/ 2147483647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38"/>
              <a:gd name="T77" fmla="*/ 43 w 43"/>
              <a:gd name="T78" fmla="*/ 38 h 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92" name="Freeform 212">
            <a:extLst>
              <a:ext uri="{FF2B5EF4-FFF2-40B4-BE49-F238E27FC236}">
                <a16:creationId xmlns:a16="http://schemas.microsoft.com/office/drawing/2014/main" id="{E550C320-556D-47EA-A6CA-6AFF9321FFFF}"/>
              </a:ext>
            </a:extLst>
          </p:cNvPr>
          <p:cNvSpPr>
            <a:spLocks/>
          </p:cNvSpPr>
          <p:nvPr>
            <p:custDataLst>
              <p:tags r:id="rId139"/>
            </p:custDataLst>
          </p:nvPr>
        </p:nvSpPr>
        <p:spPr bwMode="auto">
          <a:xfrm>
            <a:off x="2405063" y="5303838"/>
            <a:ext cx="6350" cy="57150"/>
          </a:xfrm>
          <a:custGeom>
            <a:avLst/>
            <a:gdLst>
              <a:gd name="T0" fmla="*/ 0 w 20"/>
              <a:gd name="T1" fmla="*/ 0 h 5"/>
              <a:gd name="T2" fmla="*/ 2147483647 w 20"/>
              <a:gd name="T3" fmla="*/ 2147483647 h 5"/>
              <a:gd name="T4" fmla="*/ 2147483647 w 20"/>
              <a:gd name="T5" fmla="*/ 2147483647 h 5"/>
              <a:gd name="T6" fmla="*/ 2147483647 w 20"/>
              <a:gd name="T7" fmla="*/ 2147483647 h 5"/>
              <a:gd name="T8" fmla="*/ 2147483647 w 20"/>
              <a:gd name="T9" fmla="*/ 2147483647 h 5"/>
              <a:gd name="T10" fmla="*/ 2147483647 w 20"/>
              <a:gd name="T11" fmla="*/ 2147483647 h 5"/>
              <a:gd name="T12" fmla="*/ 2147483647 w 20"/>
              <a:gd name="T13" fmla="*/ 2147483647 h 5"/>
              <a:gd name="T14" fmla="*/ 2147483647 w 20"/>
              <a:gd name="T15" fmla="*/ 2147483647 h 5"/>
              <a:gd name="T16" fmla="*/ 2147483647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5"/>
              <a:gd name="T32" fmla="*/ 20 w 20"/>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93" name="Freeform 213">
            <a:extLst>
              <a:ext uri="{FF2B5EF4-FFF2-40B4-BE49-F238E27FC236}">
                <a16:creationId xmlns:a16="http://schemas.microsoft.com/office/drawing/2014/main" id="{BB3DB0BA-F189-4669-9B6D-766CEBA63B0C}"/>
              </a:ext>
            </a:extLst>
          </p:cNvPr>
          <p:cNvSpPr>
            <a:spLocks/>
          </p:cNvSpPr>
          <p:nvPr>
            <p:custDataLst>
              <p:tags r:id="rId140"/>
            </p:custDataLst>
          </p:nvPr>
        </p:nvSpPr>
        <p:spPr bwMode="auto">
          <a:xfrm>
            <a:off x="2479675" y="5373688"/>
            <a:ext cx="34925" cy="57150"/>
          </a:xfrm>
          <a:custGeom>
            <a:avLst/>
            <a:gdLst>
              <a:gd name="T0" fmla="*/ 2147483647 w 73"/>
              <a:gd name="T1" fmla="*/ 0 h 22"/>
              <a:gd name="T2" fmla="*/ 2147483647 w 73"/>
              <a:gd name="T3" fmla="*/ 2147483647 h 22"/>
              <a:gd name="T4" fmla="*/ 2147483647 w 73"/>
              <a:gd name="T5" fmla="*/ 2147483647 h 22"/>
              <a:gd name="T6" fmla="*/ 2147483647 w 73"/>
              <a:gd name="T7" fmla="*/ 2147483647 h 22"/>
              <a:gd name="T8" fmla="*/ 2147483647 w 73"/>
              <a:gd name="T9" fmla="*/ 2147483647 h 22"/>
              <a:gd name="T10" fmla="*/ 2147483647 w 73"/>
              <a:gd name="T11" fmla="*/ 2147483647 h 22"/>
              <a:gd name="T12" fmla="*/ 0 w 73"/>
              <a:gd name="T13" fmla="*/ 2147483647 h 22"/>
              <a:gd name="T14" fmla="*/ 2147483647 w 73"/>
              <a:gd name="T15" fmla="*/ 2147483647 h 22"/>
              <a:gd name="T16" fmla="*/ 2147483647 w 73"/>
              <a:gd name="T17" fmla="*/ 2147483647 h 22"/>
              <a:gd name="T18" fmla="*/ 2147483647 w 73"/>
              <a:gd name="T19" fmla="*/ 2147483647 h 22"/>
              <a:gd name="T20" fmla="*/ 2147483647 w 73"/>
              <a:gd name="T21" fmla="*/ 2147483647 h 22"/>
              <a:gd name="T22" fmla="*/ 2147483647 w 73"/>
              <a:gd name="T23" fmla="*/ 2147483647 h 22"/>
              <a:gd name="T24" fmla="*/ 2147483647 w 73"/>
              <a:gd name="T25" fmla="*/ 2147483647 h 22"/>
              <a:gd name="T26" fmla="*/ 2147483647 w 73"/>
              <a:gd name="T27" fmla="*/ 2147483647 h 22"/>
              <a:gd name="T28" fmla="*/ 2147483647 w 73"/>
              <a:gd name="T29" fmla="*/ 2147483647 h 22"/>
              <a:gd name="T30" fmla="*/ 2147483647 w 73"/>
              <a:gd name="T31" fmla="*/ 2147483647 h 22"/>
              <a:gd name="T32" fmla="*/ 2147483647 w 73"/>
              <a:gd name="T33" fmla="*/ 2147483647 h 22"/>
              <a:gd name="T34" fmla="*/ 2147483647 w 73"/>
              <a:gd name="T35" fmla="*/ 2147483647 h 22"/>
              <a:gd name="T36" fmla="*/ 2147483647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
              <a:gd name="T58" fmla="*/ 0 h 22"/>
              <a:gd name="T59" fmla="*/ 73 w 73"/>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94" name="Freeform 214">
            <a:extLst>
              <a:ext uri="{FF2B5EF4-FFF2-40B4-BE49-F238E27FC236}">
                <a16:creationId xmlns:a16="http://schemas.microsoft.com/office/drawing/2014/main" id="{2AD2CC11-99AE-4166-8A5B-F3FE8968E7FA}"/>
              </a:ext>
            </a:extLst>
          </p:cNvPr>
          <p:cNvSpPr>
            <a:spLocks/>
          </p:cNvSpPr>
          <p:nvPr>
            <p:custDataLst>
              <p:tags r:id="rId141"/>
            </p:custDataLst>
          </p:nvPr>
        </p:nvSpPr>
        <p:spPr bwMode="auto">
          <a:xfrm>
            <a:off x="2517775" y="5314950"/>
            <a:ext cx="123825" cy="100013"/>
          </a:xfrm>
          <a:custGeom>
            <a:avLst/>
            <a:gdLst>
              <a:gd name="T0" fmla="*/ 2147483647 w 281"/>
              <a:gd name="T1" fmla="*/ 2147483647 h 193"/>
              <a:gd name="T2" fmla="*/ 2147483647 w 281"/>
              <a:gd name="T3" fmla="*/ 2147483647 h 193"/>
              <a:gd name="T4" fmla="*/ 2147483647 w 281"/>
              <a:gd name="T5" fmla="*/ 2147483647 h 193"/>
              <a:gd name="T6" fmla="*/ 2147483647 w 281"/>
              <a:gd name="T7" fmla="*/ 2147483647 h 193"/>
              <a:gd name="T8" fmla="*/ 2147483647 w 281"/>
              <a:gd name="T9" fmla="*/ 2147483647 h 193"/>
              <a:gd name="T10" fmla="*/ 2147483647 w 281"/>
              <a:gd name="T11" fmla="*/ 2147483647 h 193"/>
              <a:gd name="T12" fmla="*/ 2147483647 w 281"/>
              <a:gd name="T13" fmla="*/ 2147483647 h 193"/>
              <a:gd name="T14" fmla="*/ 2147483647 w 281"/>
              <a:gd name="T15" fmla="*/ 2147483647 h 193"/>
              <a:gd name="T16" fmla="*/ 2147483647 w 281"/>
              <a:gd name="T17" fmla="*/ 2147483647 h 193"/>
              <a:gd name="T18" fmla="*/ 2147483647 w 281"/>
              <a:gd name="T19" fmla="*/ 0 h 193"/>
              <a:gd name="T20" fmla="*/ 2147483647 w 281"/>
              <a:gd name="T21" fmla="*/ 2147483647 h 193"/>
              <a:gd name="T22" fmla="*/ 2147483647 w 281"/>
              <a:gd name="T23" fmla="*/ 2147483647 h 193"/>
              <a:gd name="T24" fmla="*/ 2147483647 w 281"/>
              <a:gd name="T25" fmla="*/ 2147483647 h 193"/>
              <a:gd name="T26" fmla="*/ 0 w 281"/>
              <a:gd name="T27" fmla="*/ 2147483647 h 193"/>
              <a:gd name="T28" fmla="*/ 2147483647 w 281"/>
              <a:gd name="T29" fmla="*/ 2147483647 h 193"/>
              <a:gd name="T30" fmla="*/ 2147483647 w 281"/>
              <a:gd name="T31" fmla="*/ 2147483647 h 193"/>
              <a:gd name="T32" fmla="*/ 2147483647 w 281"/>
              <a:gd name="T33" fmla="*/ 2147483647 h 193"/>
              <a:gd name="T34" fmla="*/ 2147483647 w 281"/>
              <a:gd name="T35" fmla="*/ 2147483647 h 193"/>
              <a:gd name="T36" fmla="*/ 2147483647 w 281"/>
              <a:gd name="T37" fmla="*/ 2147483647 h 193"/>
              <a:gd name="T38" fmla="*/ 2147483647 w 281"/>
              <a:gd name="T39" fmla="*/ 2147483647 h 193"/>
              <a:gd name="T40" fmla="*/ 2147483647 w 281"/>
              <a:gd name="T41" fmla="*/ 2147483647 h 193"/>
              <a:gd name="T42" fmla="*/ 2147483647 w 281"/>
              <a:gd name="T43" fmla="*/ 2147483647 h 193"/>
              <a:gd name="T44" fmla="*/ 2147483647 w 281"/>
              <a:gd name="T45" fmla="*/ 2147483647 h 193"/>
              <a:gd name="T46" fmla="*/ 2147483647 w 281"/>
              <a:gd name="T47" fmla="*/ 2147483647 h 193"/>
              <a:gd name="T48" fmla="*/ 2147483647 w 281"/>
              <a:gd name="T49" fmla="*/ 2147483647 h 193"/>
              <a:gd name="T50" fmla="*/ 2147483647 w 281"/>
              <a:gd name="T51" fmla="*/ 2147483647 h 193"/>
              <a:gd name="T52" fmla="*/ 2147483647 w 281"/>
              <a:gd name="T53" fmla="*/ 2147483647 h 193"/>
              <a:gd name="T54" fmla="*/ 2147483647 w 281"/>
              <a:gd name="T55" fmla="*/ 2147483647 h 193"/>
              <a:gd name="T56" fmla="*/ 2147483647 w 281"/>
              <a:gd name="T57" fmla="*/ 2147483647 h 193"/>
              <a:gd name="T58" fmla="*/ 2147483647 w 281"/>
              <a:gd name="T59" fmla="*/ 2147483647 h 193"/>
              <a:gd name="T60" fmla="*/ 2147483647 w 281"/>
              <a:gd name="T61" fmla="*/ 2147483647 h 193"/>
              <a:gd name="T62" fmla="*/ 2147483647 w 281"/>
              <a:gd name="T63" fmla="*/ 2147483647 h 193"/>
              <a:gd name="T64" fmla="*/ 2147483647 w 281"/>
              <a:gd name="T65" fmla="*/ 2147483647 h 193"/>
              <a:gd name="T66" fmla="*/ 2147483647 w 281"/>
              <a:gd name="T67" fmla="*/ 2147483647 h 193"/>
              <a:gd name="T68" fmla="*/ 2147483647 w 281"/>
              <a:gd name="T69" fmla="*/ 2147483647 h 193"/>
              <a:gd name="T70" fmla="*/ 2147483647 w 281"/>
              <a:gd name="T71" fmla="*/ 2147483647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1"/>
              <a:gd name="T109" fmla="*/ 0 h 193"/>
              <a:gd name="T110" fmla="*/ 281 w 281"/>
              <a:gd name="T111" fmla="*/ 193 h 1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95" name="Freeform 215">
            <a:extLst>
              <a:ext uri="{FF2B5EF4-FFF2-40B4-BE49-F238E27FC236}">
                <a16:creationId xmlns:a16="http://schemas.microsoft.com/office/drawing/2014/main" id="{87E1317D-C970-41C8-803A-F3EF19FBE953}"/>
              </a:ext>
            </a:extLst>
          </p:cNvPr>
          <p:cNvSpPr>
            <a:spLocks/>
          </p:cNvSpPr>
          <p:nvPr>
            <p:custDataLst>
              <p:tags r:id="rId142"/>
            </p:custDataLst>
          </p:nvPr>
        </p:nvSpPr>
        <p:spPr bwMode="auto">
          <a:xfrm>
            <a:off x="2070100" y="3081338"/>
            <a:ext cx="52388" cy="58737"/>
          </a:xfrm>
          <a:custGeom>
            <a:avLst/>
            <a:gdLst>
              <a:gd name="T0" fmla="*/ 0 w 120"/>
              <a:gd name="T1" fmla="*/ 2147483647 h 56"/>
              <a:gd name="T2" fmla="*/ 2147483647 w 120"/>
              <a:gd name="T3" fmla="*/ 2147483647 h 56"/>
              <a:gd name="T4" fmla="*/ 2147483647 w 120"/>
              <a:gd name="T5" fmla="*/ 2147483647 h 56"/>
              <a:gd name="T6" fmla="*/ 2147483647 w 120"/>
              <a:gd name="T7" fmla="*/ 2147483647 h 56"/>
              <a:gd name="T8" fmla="*/ 2147483647 w 120"/>
              <a:gd name="T9" fmla="*/ 2147483647 h 56"/>
              <a:gd name="T10" fmla="*/ 2147483647 w 120"/>
              <a:gd name="T11" fmla="*/ 2147483647 h 56"/>
              <a:gd name="T12" fmla="*/ 2147483647 w 120"/>
              <a:gd name="T13" fmla="*/ 2147483647 h 56"/>
              <a:gd name="T14" fmla="*/ 2147483647 w 120"/>
              <a:gd name="T15" fmla="*/ 2147483647 h 56"/>
              <a:gd name="T16" fmla="*/ 2147483647 w 120"/>
              <a:gd name="T17" fmla="*/ 2147483647 h 56"/>
              <a:gd name="T18" fmla="*/ 2147483647 w 120"/>
              <a:gd name="T19" fmla="*/ 2147483647 h 56"/>
              <a:gd name="T20" fmla="*/ 2147483647 w 120"/>
              <a:gd name="T21" fmla="*/ 2147483647 h 56"/>
              <a:gd name="T22" fmla="*/ 2147483647 w 120"/>
              <a:gd name="T23" fmla="*/ 2147483647 h 56"/>
              <a:gd name="T24" fmla="*/ 2147483647 w 120"/>
              <a:gd name="T25" fmla="*/ 2147483647 h 56"/>
              <a:gd name="T26" fmla="*/ 2147483647 w 120"/>
              <a:gd name="T27" fmla="*/ 2147483647 h 56"/>
              <a:gd name="T28" fmla="*/ 2147483647 w 120"/>
              <a:gd name="T29" fmla="*/ 2147483647 h 56"/>
              <a:gd name="T30" fmla="*/ 2147483647 w 120"/>
              <a:gd name="T31" fmla="*/ 2147483647 h 56"/>
              <a:gd name="T32" fmla="*/ 2147483647 w 120"/>
              <a:gd name="T33" fmla="*/ 2147483647 h 56"/>
              <a:gd name="T34" fmla="*/ 2147483647 w 120"/>
              <a:gd name="T35" fmla="*/ 2147483647 h 56"/>
              <a:gd name="T36" fmla="*/ 2147483647 w 120"/>
              <a:gd name="T37" fmla="*/ 2147483647 h 56"/>
              <a:gd name="T38" fmla="*/ 2147483647 w 120"/>
              <a:gd name="T39" fmla="*/ 2147483647 h 56"/>
              <a:gd name="T40" fmla="*/ 2147483647 w 120"/>
              <a:gd name="T41" fmla="*/ 2147483647 h 56"/>
              <a:gd name="T42" fmla="*/ 2147483647 w 120"/>
              <a:gd name="T43" fmla="*/ 0 h 56"/>
              <a:gd name="T44" fmla="*/ 2147483647 w 120"/>
              <a:gd name="T45" fmla="*/ 2147483647 h 56"/>
              <a:gd name="T46" fmla="*/ 2147483647 w 120"/>
              <a:gd name="T47" fmla="*/ 2147483647 h 56"/>
              <a:gd name="T48" fmla="*/ 2147483647 w 120"/>
              <a:gd name="T49" fmla="*/ 2147483647 h 56"/>
              <a:gd name="T50" fmla="*/ 2147483647 w 120"/>
              <a:gd name="T51" fmla="*/ 2147483647 h 56"/>
              <a:gd name="T52" fmla="*/ 2147483647 w 120"/>
              <a:gd name="T53" fmla="*/ 2147483647 h 56"/>
              <a:gd name="T54" fmla="*/ 2147483647 w 120"/>
              <a:gd name="T55" fmla="*/ 2147483647 h 56"/>
              <a:gd name="T56" fmla="*/ 2147483647 w 120"/>
              <a:gd name="T57" fmla="*/ 2147483647 h 56"/>
              <a:gd name="T58" fmla="*/ 0 w 120"/>
              <a:gd name="T59" fmla="*/ 2147483647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0"/>
              <a:gd name="T91" fmla="*/ 0 h 56"/>
              <a:gd name="T92" fmla="*/ 120 w 120"/>
              <a:gd name="T93" fmla="*/ 56 h 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96" name="Freeform 216">
            <a:extLst>
              <a:ext uri="{FF2B5EF4-FFF2-40B4-BE49-F238E27FC236}">
                <a16:creationId xmlns:a16="http://schemas.microsoft.com/office/drawing/2014/main" id="{34545474-5CE9-4499-8E66-3B9D4C269FC6}"/>
              </a:ext>
            </a:extLst>
          </p:cNvPr>
          <p:cNvSpPr>
            <a:spLocks/>
          </p:cNvSpPr>
          <p:nvPr>
            <p:custDataLst>
              <p:tags r:id="rId143"/>
            </p:custDataLst>
          </p:nvPr>
        </p:nvSpPr>
        <p:spPr bwMode="auto">
          <a:xfrm>
            <a:off x="1927225" y="2943225"/>
            <a:ext cx="250825" cy="109538"/>
          </a:xfrm>
          <a:custGeom>
            <a:avLst/>
            <a:gdLst>
              <a:gd name="T0" fmla="*/ 2147483647 w 574"/>
              <a:gd name="T1" fmla="*/ 2147483647 h 204"/>
              <a:gd name="T2" fmla="*/ 2147483647 w 574"/>
              <a:gd name="T3" fmla="*/ 2147483647 h 204"/>
              <a:gd name="T4" fmla="*/ 2147483647 w 574"/>
              <a:gd name="T5" fmla="*/ 2147483647 h 204"/>
              <a:gd name="T6" fmla="*/ 2147483647 w 574"/>
              <a:gd name="T7" fmla="*/ 2147483647 h 204"/>
              <a:gd name="T8" fmla="*/ 2147483647 w 574"/>
              <a:gd name="T9" fmla="*/ 2147483647 h 204"/>
              <a:gd name="T10" fmla="*/ 2147483647 w 574"/>
              <a:gd name="T11" fmla="*/ 2147483647 h 204"/>
              <a:gd name="T12" fmla="*/ 2147483647 w 574"/>
              <a:gd name="T13" fmla="*/ 2147483647 h 204"/>
              <a:gd name="T14" fmla="*/ 0 w 574"/>
              <a:gd name="T15" fmla="*/ 2147483647 h 204"/>
              <a:gd name="T16" fmla="*/ 2147483647 w 574"/>
              <a:gd name="T17" fmla="*/ 2147483647 h 204"/>
              <a:gd name="T18" fmla="*/ 2147483647 w 574"/>
              <a:gd name="T19" fmla="*/ 2147483647 h 204"/>
              <a:gd name="T20" fmla="*/ 2147483647 w 574"/>
              <a:gd name="T21" fmla="*/ 2147483647 h 204"/>
              <a:gd name="T22" fmla="*/ 2147483647 w 574"/>
              <a:gd name="T23" fmla="*/ 2147483647 h 204"/>
              <a:gd name="T24" fmla="*/ 2147483647 w 574"/>
              <a:gd name="T25" fmla="*/ 2147483647 h 204"/>
              <a:gd name="T26" fmla="*/ 2147483647 w 574"/>
              <a:gd name="T27" fmla="*/ 2147483647 h 204"/>
              <a:gd name="T28" fmla="*/ 2147483647 w 574"/>
              <a:gd name="T29" fmla="*/ 2147483647 h 204"/>
              <a:gd name="T30" fmla="*/ 2147483647 w 574"/>
              <a:gd name="T31" fmla="*/ 2147483647 h 204"/>
              <a:gd name="T32" fmla="*/ 2147483647 w 574"/>
              <a:gd name="T33" fmla="*/ 2147483647 h 204"/>
              <a:gd name="T34" fmla="*/ 2147483647 w 574"/>
              <a:gd name="T35" fmla="*/ 2147483647 h 204"/>
              <a:gd name="T36" fmla="*/ 2147483647 w 574"/>
              <a:gd name="T37" fmla="*/ 2147483647 h 204"/>
              <a:gd name="T38" fmla="*/ 2147483647 w 574"/>
              <a:gd name="T39" fmla="*/ 2147483647 h 204"/>
              <a:gd name="T40" fmla="*/ 2147483647 w 574"/>
              <a:gd name="T41" fmla="*/ 2147483647 h 204"/>
              <a:gd name="T42" fmla="*/ 2147483647 w 574"/>
              <a:gd name="T43" fmla="*/ 2147483647 h 204"/>
              <a:gd name="T44" fmla="*/ 2147483647 w 574"/>
              <a:gd name="T45" fmla="*/ 2147483647 h 204"/>
              <a:gd name="T46" fmla="*/ 2147483647 w 574"/>
              <a:gd name="T47" fmla="*/ 2147483647 h 204"/>
              <a:gd name="T48" fmla="*/ 2147483647 w 574"/>
              <a:gd name="T49" fmla="*/ 2147483647 h 204"/>
              <a:gd name="T50" fmla="*/ 2147483647 w 574"/>
              <a:gd name="T51" fmla="*/ 2147483647 h 204"/>
              <a:gd name="T52" fmla="*/ 2147483647 w 574"/>
              <a:gd name="T53" fmla="*/ 2147483647 h 204"/>
              <a:gd name="T54" fmla="*/ 2147483647 w 574"/>
              <a:gd name="T55" fmla="*/ 2147483647 h 204"/>
              <a:gd name="T56" fmla="*/ 2147483647 w 574"/>
              <a:gd name="T57" fmla="*/ 2147483647 h 204"/>
              <a:gd name="T58" fmla="*/ 2147483647 w 574"/>
              <a:gd name="T59" fmla="*/ 2147483647 h 204"/>
              <a:gd name="T60" fmla="*/ 2147483647 w 574"/>
              <a:gd name="T61" fmla="*/ 2147483647 h 204"/>
              <a:gd name="T62" fmla="*/ 2147483647 w 574"/>
              <a:gd name="T63" fmla="*/ 2147483647 h 204"/>
              <a:gd name="T64" fmla="*/ 2147483647 w 574"/>
              <a:gd name="T65" fmla="*/ 2147483647 h 204"/>
              <a:gd name="T66" fmla="*/ 2147483647 w 574"/>
              <a:gd name="T67" fmla="*/ 2147483647 h 204"/>
              <a:gd name="T68" fmla="*/ 2147483647 w 574"/>
              <a:gd name="T69" fmla="*/ 2147483647 h 204"/>
              <a:gd name="T70" fmla="*/ 2147483647 w 574"/>
              <a:gd name="T71" fmla="*/ 2147483647 h 204"/>
              <a:gd name="T72" fmla="*/ 2147483647 w 574"/>
              <a:gd name="T73" fmla="*/ 2147483647 h 204"/>
              <a:gd name="T74" fmla="*/ 2147483647 w 574"/>
              <a:gd name="T75" fmla="*/ 2147483647 h 204"/>
              <a:gd name="T76" fmla="*/ 2147483647 w 574"/>
              <a:gd name="T77" fmla="*/ 2147483647 h 204"/>
              <a:gd name="T78" fmla="*/ 2147483647 w 574"/>
              <a:gd name="T79" fmla="*/ 2147483647 h 204"/>
              <a:gd name="T80" fmla="*/ 2147483647 w 574"/>
              <a:gd name="T81" fmla="*/ 2147483647 h 204"/>
              <a:gd name="T82" fmla="*/ 2147483647 w 574"/>
              <a:gd name="T83" fmla="*/ 2147483647 h 204"/>
              <a:gd name="T84" fmla="*/ 2147483647 w 574"/>
              <a:gd name="T85" fmla="*/ 2147483647 h 204"/>
              <a:gd name="T86" fmla="*/ 2147483647 w 574"/>
              <a:gd name="T87" fmla="*/ 2147483647 h 204"/>
              <a:gd name="T88" fmla="*/ 2147483647 w 574"/>
              <a:gd name="T89" fmla="*/ 2147483647 h 204"/>
              <a:gd name="T90" fmla="*/ 2147483647 w 574"/>
              <a:gd name="T91" fmla="*/ 2147483647 h 204"/>
              <a:gd name="T92" fmla="*/ 2147483647 w 574"/>
              <a:gd name="T93" fmla="*/ 2147483647 h 204"/>
              <a:gd name="T94" fmla="*/ 2147483647 w 574"/>
              <a:gd name="T95" fmla="*/ 2147483647 h 204"/>
              <a:gd name="T96" fmla="*/ 2147483647 w 574"/>
              <a:gd name="T97" fmla="*/ 2147483647 h 204"/>
              <a:gd name="T98" fmla="*/ 2147483647 w 574"/>
              <a:gd name="T99" fmla="*/ 2147483647 h 204"/>
              <a:gd name="T100" fmla="*/ 2147483647 w 574"/>
              <a:gd name="T101" fmla="*/ 2147483647 h 204"/>
              <a:gd name="T102" fmla="*/ 2147483647 w 574"/>
              <a:gd name="T103" fmla="*/ 2147483647 h 204"/>
              <a:gd name="T104" fmla="*/ 2147483647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4"/>
              <a:gd name="T160" fmla="*/ 0 h 204"/>
              <a:gd name="T161" fmla="*/ 574 w 574"/>
              <a:gd name="T162" fmla="*/ 204 h 2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97" name="Freeform 217">
            <a:extLst>
              <a:ext uri="{FF2B5EF4-FFF2-40B4-BE49-F238E27FC236}">
                <a16:creationId xmlns:a16="http://schemas.microsoft.com/office/drawing/2014/main" id="{B4197192-CF3E-4A12-AD2D-25930E443C18}"/>
              </a:ext>
            </a:extLst>
          </p:cNvPr>
          <p:cNvSpPr>
            <a:spLocks/>
          </p:cNvSpPr>
          <p:nvPr>
            <p:custDataLst>
              <p:tags r:id="rId144"/>
            </p:custDataLst>
          </p:nvPr>
        </p:nvSpPr>
        <p:spPr bwMode="auto">
          <a:xfrm>
            <a:off x="2232025" y="3046413"/>
            <a:ext cx="88900" cy="69850"/>
          </a:xfrm>
          <a:custGeom>
            <a:avLst/>
            <a:gdLst>
              <a:gd name="T0" fmla="*/ 2147483647 w 207"/>
              <a:gd name="T1" fmla="*/ 2147483647 h 129"/>
              <a:gd name="T2" fmla="*/ 2147483647 w 207"/>
              <a:gd name="T3" fmla="*/ 2147483647 h 129"/>
              <a:gd name="T4" fmla="*/ 2147483647 w 207"/>
              <a:gd name="T5" fmla="*/ 2147483647 h 129"/>
              <a:gd name="T6" fmla="*/ 2147483647 w 207"/>
              <a:gd name="T7" fmla="*/ 2147483647 h 129"/>
              <a:gd name="T8" fmla="*/ 2147483647 w 207"/>
              <a:gd name="T9" fmla="*/ 2147483647 h 129"/>
              <a:gd name="T10" fmla="*/ 2147483647 w 207"/>
              <a:gd name="T11" fmla="*/ 2147483647 h 129"/>
              <a:gd name="T12" fmla="*/ 2147483647 w 207"/>
              <a:gd name="T13" fmla="*/ 2147483647 h 129"/>
              <a:gd name="T14" fmla="*/ 2147483647 w 207"/>
              <a:gd name="T15" fmla="*/ 2147483647 h 129"/>
              <a:gd name="T16" fmla="*/ 2147483647 w 207"/>
              <a:gd name="T17" fmla="*/ 2147483647 h 129"/>
              <a:gd name="T18" fmla="*/ 2147483647 w 207"/>
              <a:gd name="T19" fmla="*/ 2147483647 h 129"/>
              <a:gd name="T20" fmla="*/ 2147483647 w 207"/>
              <a:gd name="T21" fmla="*/ 2147483647 h 129"/>
              <a:gd name="T22" fmla="*/ 2147483647 w 207"/>
              <a:gd name="T23" fmla="*/ 2147483647 h 129"/>
              <a:gd name="T24" fmla="*/ 2147483647 w 207"/>
              <a:gd name="T25" fmla="*/ 2147483647 h 129"/>
              <a:gd name="T26" fmla="*/ 2147483647 w 207"/>
              <a:gd name="T27" fmla="*/ 2147483647 h 129"/>
              <a:gd name="T28" fmla="*/ 2147483647 w 207"/>
              <a:gd name="T29" fmla="*/ 2147483647 h 129"/>
              <a:gd name="T30" fmla="*/ 2147483647 w 207"/>
              <a:gd name="T31" fmla="*/ 2147483647 h 129"/>
              <a:gd name="T32" fmla="*/ 2147483647 w 207"/>
              <a:gd name="T33" fmla="*/ 2147483647 h 129"/>
              <a:gd name="T34" fmla="*/ 2147483647 w 207"/>
              <a:gd name="T35" fmla="*/ 2147483647 h 129"/>
              <a:gd name="T36" fmla="*/ 2147483647 w 207"/>
              <a:gd name="T37" fmla="*/ 2147483647 h 129"/>
              <a:gd name="T38" fmla="*/ 2147483647 w 207"/>
              <a:gd name="T39" fmla="*/ 2147483647 h 129"/>
              <a:gd name="T40" fmla="*/ 2147483647 w 207"/>
              <a:gd name="T41" fmla="*/ 2147483647 h 129"/>
              <a:gd name="T42" fmla="*/ 2147483647 w 207"/>
              <a:gd name="T43" fmla="*/ 2147483647 h 129"/>
              <a:gd name="T44" fmla="*/ 2147483647 w 207"/>
              <a:gd name="T45" fmla="*/ 0 h 129"/>
              <a:gd name="T46" fmla="*/ 0 w 207"/>
              <a:gd name="T47" fmla="*/ 0 h 129"/>
              <a:gd name="T48" fmla="*/ 2147483647 w 207"/>
              <a:gd name="T49" fmla="*/ 2147483647 h 129"/>
              <a:gd name="T50" fmla="*/ 2147483647 w 207"/>
              <a:gd name="T51" fmla="*/ 2147483647 h 129"/>
              <a:gd name="T52" fmla="*/ 2147483647 w 207"/>
              <a:gd name="T53" fmla="*/ 2147483647 h 129"/>
              <a:gd name="T54" fmla="*/ 2147483647 w 207"/>
              <a:gd name="T55" fmla="*/ 2147483647 h 129"/>
              <a:gd name="T56" fmla="*/ 2147483647 w 207"/>
              <a:gd name="T57" fmla="*/ 2147483647 h 129"/>
              <a:gd name="T58" fmla="*/ 2147483647 w 207"/>
              <a:gd name="T59" fmla="*/ 2147483647 h 129"/>
              <a:gd name="T60" fmla="*/ 2147483647 w 207"/>
              <a:gd name="T61" fmla="*/ 2147483647 h 129"/>
              <a:gd name="T62" fmla="*/ 2147483647 w 207"/>
              <a:gd name="T63" fmla="*/ 2147483647 h 129"/>
              <a:gd name="T64" fmla="*/ 2147483647 w 207"/>
              <a:gd name="T65" fmla="*/ 2147483647 h 129"/>
              <a:gd name="T66" fmla="*/ 2147483647 w 207"/>
              <a:gd name="T67" fmla="*/ 2147483647 h 129"/>
              <a:gd name="T68" fmla="*/ 2147483647 w 207"/>
              <a:gd name="T69" fmla="*/ 2147483647 h 129"/>
              <a:gd name="T70" fmla="*/ 2147483647 w 207"/>
              <a:gd name="T71" fmla="*/ 2147483647 h 129"/>
              <a:gd name="T72" fmla="*/ 0 w 207"/>
              <a:gd name="T73" fmla="*/ 2147483647 h 129"/>
              <a:gd name="T74" fmla="*/ 2147483647 w 207"/>
              <a:gd name="T75" fmla="*/ 2147483647 h 129"/>
              <a:gd name="T76" fmla="*/ 2147483647 w 207"/>
              <a:gd name="T77" fmla="*/ 2147483647 h 129"/>
              <a:gd name="T78" fmla="*/ 2147483647 w 207"/>
              <a:gd name="T79" fmla="*/ 2147483647 h 129"/>
              <a:gd name="T80" fmla="*/ 2147483647 w 207"/>
              <a:gd name="T81" fmla="*/ 2147483647 h 129"/>
              <a:gd name="T82" fmla="*/ 2147483647 w 207"/>
              <a:gd name="T83" fmla="*/ 2147483647 h 129"/>
              <a:gd name="T84" fmla="*/ 2147483647 w 207"/>
              <a:gd name="T85" fmla="*/ 2147483647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7"/>
              <a:gd name="T130" fmla="*/ 0 h 129"/>
              <a:gd name="T131" fmla="*/ 207 w 207"/>
              <a:gd name="T132" fmla="*/ 129 h 1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98" name="Freeform 218">
            <a:extLst>
              <a:ext uri="{FF2B5EF4-FFF2-40B4-BE49-F238E27FC236}">
                <a16:creationId xmlns:a16="http://schemas.microsoft.com/office/drawing/2014/main" id="{AE89F79B-DB0D-4378-A594-91F7C01C65BE}"/>
              </a:ext>
            </a:extLst>
          </p:cNvPr>
          <p:cNvSpPr>
            <a:spLocks/>
          </p:cNvSpPr>
          <p:nvPr>
            <p:custDataLst>
              <p:tags r:id="rId145"/>
            </p:custDataLst>
          </p:nvPr>
        </p:nvSpPr>
        <p:spPr bwMode="auto">
          <a:xfrm>
            <a:off x="1800225" y="3106738"/>
            <a:ext cx="33338" cy="84137"/>
          </a:xfrm>
          <a:custGeom>
            <a:avLst/>
            <a:gdLst>
              <a:gd name="T0" fmla="*/ 2147483647 w 72"/>
              <a:gd name="T1" fmla="*/ 0 h 154"/>
              <a:gd name="T2" fmla="*/ 2147483647 w 72"/>
              <a:gd name="T3" fmla="*/ 2147483647 h 154"/>
              <a:gd name="T4" fmla="*/ 2147483647 w 72"/>
              <a:gd name="T5" fmla="*/ 2147483647 h 154"/>
              <a:gd name="T6" fmla="*/ 2147483647 w 72"/>
              <a:gd name="T7" fmla="*/ 2147483647 h 154"/>
              <a:gd name="T8" fmla="*/ 2147483647 w 72"/>
              <a:gd name="T9" fmla="*/ 2147483647 h 154"/>
              <a:gd name="T10" fmla="*/ 2147483647 w 72"/>
              <a:gd name="T11" fmla="*/ 2147483647 h 154"/>
              <a:gd name="T12" fmla="*/ 2147483647 w 72"/>
              <a:gd name="T13" fmla="*/ 2147483647 h 154"/>
              <a:gd name="T14" fmla="*/ 2147483647 w 72"/>
              <a:gd name="T15" fmla="*/ 2147483647 h 154"/>
              <a:gd name="T16" fmla="*/ 2147483647 w 72"/>
              <a:gd name="T17" fmla="*/ 2147483647 h 154"/>
              <a:gd name="T18" fmla="*/ 2147483647 w 72"/>
              <a:gd name="T19" fmla="*/ 2147483647 h 154"/>
              <a:gd name="T20" fmla="*/ 2147483647 w 72"/>
              <a:gd name="T21" fmla="*/ 2147483647 h 154"/>
              <a:gd name="T22" fmla="*/ 2147483647 w 72"/>
              <a:gd name="T23" fmla="*/ 2147483647 h 154"/>
              <a:gd name="T24" fmla="*/ 2147483647 w 72"/>
              <a:gd name="T25" fmla="*/ 2147483647 h 154"/>
              <a:gd name="T26" fmla="*/ 2147483647 w 72"/>
              <a:gd name="T27" fmla="*/ 2147483647 h 154"/>
              <a:gd name="T28" fmla="*/ 2147483647 w 72"/>
              <a:gd name="T29" fmla="*/ 2147483647 h 154"/>
              <a:gd name="T30" fmla="*/ 2147483647 w 72"/>
              <a:gd name="T31" fmla="*/ 2147483647 h 154"/>
              <a:gd name="T32" fmla="*/ 2147483647 w 72"/>
              <a:gd name="T33" fmla="*/ 2147483647 h 154"/>
              <a:gd name="T34" fmla="*/ 2147483647 w 72"/>
              <a:gd name="T35" fmla="*/ 2147483647 h 154"/>
              <a:gd name="T36" fmla="*/ 2147483647 w 72"/>
              <a:gd name="T37" fmla="*/ 2147483647 h 154"/>
              <a:gd name="T38" fmla="*/ 2147483647 w 72"/>
              <a:gd name="T39" fmla="*/ 2147483647 h 154"/>
              <a:gd name="T40" fmla="*/ 2147483647 w 72"/>
              <a:gd name="T41" fmla="*/ 2147483647 h 154"/>
              <a:gd name="T42" fmla="*/ 0 w 72"/>
              <a:gd name="T43" fmla="*/ 2147483647 h 154"/>
              <a:gd name="T44" fmla="*/ 2147483647 w 72"/>
              <a:gd name="T45" fmla="*/ 2147483647 h 154"/>
              <a:gd name="T46" fmla="*/ 2147483647 w 72"/>
              <a:gd name="T47" fmla="*/ 2147483647 h 154"/>
              <a:gd name="T48" fmla="*/ 2147483647 w 72"/>
              <a:gd name="T49" fmla="*/ 2147483647 h 154"/>
              <a:gd name="T50" fmla="*/ 2147483647 w 72"/>
              <a:gd name="T51" fmla="*/ 2147483647 h 154"/>
              <a:gd name="T52" fmla="*/ 2147483647 w 72"/>
              <a:gd name="T53" fmla="*/ 2147483647 h 154"/>
              <a:gd name="T54" fmla="*/ 2147483647 w 72"/>
              <a:gd name="T55" fmla="*/ 2147483647 h 154"/>
              <a:gd name="T56" fmla="*/ 2147483647 w 72"/>
              <a:gd name="T57" fmla="*/ 0 h 154"/>
              <a:gd name="T58" fmla="*/ 2147483647 w 72"/>
              <a:gd name="T59" fmla="*/ 0 h 154"/>
              <a:gd name="T60" fmla="*/ 2147483647 w 72"/>
              <a:gd name="T61" fmla="*/ 0 h 154"/>
              <a:gd name="T62" fmla="*/ 2147483647 w 72"/>
              <a:gd name="T63" fmla="*/ 0 h 154"/>
              <a:gd name="T64" fmla="*/ 2147483647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154"/>
              <a:gd name="T101" fmla="*/ 72 w 72"/>
              <a:gd name="T102" fmla="*/ 154 h 1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99" name="Freeform 219">
            <a:extLst>
              <a:ext uri="{FF2B5EF4-FFF2-40B4-BE49-F238E27FC236}">
                <a16:creationId xmlns:a16="http://schemas.microsoft.com/office/drawing/2014/main" id="{EC26FEF7-702D-46F0-A572-EFD3D298D7F3}"/>
              </a:ext>
            </a:extLst>
          </p:cNvPr>
          <p:cNvSpPr>
            <a:spLocks/>
          </p:cNvSpPr>
          <p:nvPr>
            <p:custDataLst>
              <p:tags r:id="rId146"/>
            </p:custDataLst>
          </p:nvPr>
        </p:nvSpPr>
        <p:spPr bwMode="auto">
          <a:xfrm>
            <a:off x="1720850" y="3106738"/>
            <a:ext cx="93663" cy="146050"/>
          </a:xfrm>
          <a:custGeom>
            <a:avLst/>
            <a:gdLst>
              <a:gd name="T0" fmla="*/ 2147483647 w 214"/>
              <a:gd name="T1" fmla="*/ 2147483647 h 271"/>
              <a:gd name="T2" fmla="*/ 2147483647 w 214"/>
              <a:gd name="T3" fmla="*/ 2147483647 h 271"/>
              <a:gd name="T4" fmla="*/ 2147483647 w 214"/>
              <a:gd name="T5" fmla="*/ 2147483647 h 271"/>
              <a:gd name="T6" fmla="*/ 2147483647 w 214"/>
              <a:gd name="T7" fmla="*/ 2147483647 h 271"/>
              <a:gd name="T8" fmla="*/ 2147483647 w 214"/>
              <a:gd name="T9" fmla="*/ 2147483647 h 271"/>
              <a:gd name="T10" fmla="*/ 2147483647 w 214"/>
              <a:gd name="T11" fmla="*/ 2147483647 h 271"/>
              <a:gd name="T12" fmla="*/ 2147483647 w 214"/>
              <a:gd name="T13" fmla="*/ 2147483647 h 271"/>
              <a:gd name="T14" fmla="*/ 2147483647 w 214"/>
              <a:gd name="T15" fmla="*/ 2147483647 h 271"/>
              <a:gd name="T16" fmla="*/ 2147483647 w 214"/>
              <a:gd name="T17" fmla="*/ 2147483647 h 271"/>
              <a:gd name="T18" fmla="*/ 2147483647 w 214"/>
              <a:gd name="T19" fmla="*/ 2147483647 h 271"/>
              <a:gd name="T20" fmla="*/ 2147483647 w 214"/>
              <a:gd name="T21" fmla="*/ 2147483647 h 271"/>
              <a:gd name="T22" fmla="*/ 2147483647 w 214"/>
              <a:gd name="T23" fmla="*/ 2147483647 h 271"/>
              <a:gd name="T24" fmla="*/ 2147483647 w 214"/>
              <a:gd name="T25" fmla="*/ 2147483647 h 271"/>
              <a:gd name="T26" fmla="*/ 2147483647 w 214"/>
              <a:gd name="T27" fmla="*/ 2147483647 h 271"/>
              <a:gd name="T28" fmla="*/ 2147483647 w 214"/>
              <a:gd name="T29" fmla="*/ 2147483647 h 271"/>
              <a:gd name="T30" fmla="*/ 2147483647 w 214"/>
              <a:gd name="T31" fmla="*/ 2147483647 h 271"/>
              <a:gd name="T32" fmla="*/ 2147483647 w 214"/>
              <a:gd name="T33" fmla="*/ 2147483647 h 271"/>
              <a:gd name="T34" fmla="*/ 2147483647 w 214"/>
              <a:gd name="T35" fmla="*/ 2147483647 h 271"/>
              <a:gd name="T36" fmla="*/ 2147483647 w 214"/>
              <a:gd name="T37" fmla="*/ 0 h 271"/>
              <a:gd name="T38" fmla="*/ 2147483647 w 214"/>
              <a:gd name="T39" fmla="*/ 0 h 271"/>
              <a:gd name="T40" fmla="*/ 2147483647 w 214"/>
              <a:gd name="T41" fmla="*/ 2147483647 h 271"/>
              <a:gd name="T42" fmla="*/ 2147483647 w 214"/>
              <a:gd name="T43" fmla="*/ 2147483647 h 271"/>
              <a:gd name="T44" fmla="*/ 2147483647 w 214"/>
              <a:gd name="T45" fmla="*/ 2147483647 h 271"/>
              <a:gd name="T46" fmla="*/ 2147483647 w 214"/>
              <a:gd name="T47" fmla="*/ 2147483647 h 271"/>
              <a:gd name="T48" fmla="*/ 2147483647 w 214"/>
              <a:gd name="T49" fmla="*/ 2147483647 h 271"/>
              <a:gd name="T50" fmla="*/ 2147483647 w 214"/>
              <a:gd name="T51" fmla="*/ 2147483647 h 271"/>
              <a:gd name="T52" fmla="*/ 2147483647 w 214"/>
              <a:gd name="T53" fmla="*/ 2147483647 h 271"/>
              <a:gd name="T54" fmla="*/ 2147483647 w 214"/>
              <a:gd name="T55" fmla="*/ 2147483647 h 271"/>
              <a:gd name="T56" fmla="*/ 2147483647 w 214"/>
              <a:gd name="T57" fmla="*/ 2147483647 h 271"/>
              <a:gd name="T58" fmla="*/ 2147483647 w 214"/>
              <a:gd name="T59" fmla="*/ 2147483647 h 271"/>
              <a:gd name="T60" fmla="*/ 2147483647 w 214"/>
              <a:gd name="T61" fmla="*/ 2147483647 h 271"/>
              <a:gd name="T62" fmla="*/ 2147483647 w 214"/>
              <a:gd name="T63" fmla="*/ 2147483647 h 271"/>
              <a:gd name="T64" fmla="*/ 2147483647 w 214"/>
              <a:gd name="T65" fmla="*/ 2147483647 h 271"/>
              <a:gd name="T66" fmla="*/ 2147483647 w 214"/>
              <a:gd name="T67" fmla="*/ 2147483647 h 271"/>
              <a:gd name="T68" fmla="*/ 2147483647 w 214"/>
              <a:gd name="T69" fmla="*/ 2147483647 h 271"/>
              <a:gd name="T70" fmla="*/ 0 w 214"/>
              <a:gd name="T71" fmla="*/ 2147483647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4"/>
              <a:gd name="T109" fmla="*/ 0 h 271"/>
              <a:gd name="T110" fmla="*/ 214 w 214"/>
              <a:gd name="T111" fmla="*/ 271 h 27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00" name="Freeform 220">
            <a:extLst>
              <a:ext uri="{FF2B5EF4-FFF2-40B4-BE49-F238E27FC236}">
                <a16:creationId xmlns:a16="http://schemas.microsoft.com/office/drawing/2014/main" id="{D323A0DB-2209-432C-B481-A3554F2BB493}"/>
              </a:ext>
            </a:extLst>
          </p:cNvPr>
          <p:cNvSpPr>
            <a:spLocks/>
          </p:cNvSpPr>
          <p:nvPr>
            <p:custDataLst>
              <p:tags r:id="rId147"/>
            </p:custDataLst>
          </p:nvPr>
        </p:nvSpPr>
        <p:spPr bwMode="auto">
          <a:xfrm>
            <a:off x="1768475" y="3217863"/>
            <a:ext cx="71438" cy="57150"/>
          </a:xfrm>
          <a:custGeom>
            <a:avLst/>
            <a:gdLst>
              <a:gd name="T0" fmla="*/ 2147483647 w 153"/>
              <a:gd name="T1" fmla="*/ 0 h 80"/>
              <a:gd name="T2" fmla="*/ 2147483647 w 153"/>
              <a:gd name="T3" fmla="*/ 2147483647 h 80"/>
              <a:gd name="T4" fmla="*/ 2147483647 w 153"/>
              <a:gd name="T5" fmla="*/ 2147483647 h 80"/>
              <a:gd name="T6" fmla="*/ 2147483647 w 153"/>
              <a:gd name="T7" fmla="*/ 2147483647 h 80"/>
              <a:gd name="T8" fmla="*/ 2147483647 w 153"/>
              <a:gd name="T9" fmla="*/ 2147483647 h 80"/>
              <a:gd name="T10" fmla="*/ 2147483647 w 153"/>
              <a:gd name="T11" fmla="*/ 2147483647 h 80"/>
              <a:gd name="T12" fmla="*/ 2147483647 w 153"/>
              <a:gd name="T13" fmla="*/ 2147483647 h 80"/>
              <a:gd name="T14" fmla="*/ 2147483647 w 153"/>
              <a:gd name="T15" fmla="*/ 2147483647 h 80"/>
              <a:gd name="T16" fmla="*/ 2147483647 w 153"/>
              <a:gd name="T17" fmla="*/ 2147483647 h 80"/>
              <a:gd name="T18" fmla="*/ 2147483647 w 153"/>
              <a:gd name="T19" fmla="*/ 2147483647 h 80"/>
              <a:gd name="T20" fmla="*/ 2147483647 w 153"/>
              <a:gd name="T21" fmla="*/ 2147483647 h 80"/>
              <a:gd name="T22" fmla="*/ 2147483647 w 153"/>
              <a:gd name="T23" fmla="*/ 2147483647 h 80"/>
              <a:gd name="T24" fmla="*/ 2147483647 w 153"/>
              <a:gd name="T25" fmla="*/ 2147483647 h 80"/>
              <a:gd name="T26" fmla="*/ 2147483647 w 153"/>
              <a:gd name="T27" fmla="*/ 2147483647 h 80"/>
              <a:gd name="T28" fmla="*/ 2147483647 w 153"/>
              <a:gd name="T29" fmla="*/ 2147483647 h 80"/>
              <a:gd name="T30" fmla="*/ 2147483647 w 153"/>
              <a:gd name="T31" fmla="*/ 2147483647 h 80"/>
              <a:gd name="T32" fmla="*/ 2147483647 w 153"/>
              <a:gd name="T33" fmla="*/ 2147483647 h 80"/>
              <a:gd name="T34" fmla="*/ 2147483647 w 153"/>
              <a:gd name="T35" fmla="*/ 2147483647 h 80"/>
              <a:gd name="T36" fmla="*/ 2147483647 w 153"/>
              <a:gd name="T37" fmla="*/ 2147483647 h 80"/>
              <a:gd name="T38" fmla="*/ 2147483647 w 153"/>
              <a:gd name="T39" fmla="*/ 2147483647 h 80"/>
              <a:gd name="T40" fmla="*/ 2147483647 w 153"/>
              <a:gd name="T41" fmla="*/ 2147483647 h 80"/>
              <a:gd name="T42" fmla="*/ 2147483647 w 153"/>
              <a:gd name="T43" fmla="*/ 2147483647 h 80"/>
              <a:gd name="T44" fmla="*/ 2147483647 w 153"/>
              <a:gd name="T45" fmla="*/ 2147483647 h 80"/>
              <a:gd name="T46" fmla="*/ 2147483647 w 153"/>
              <a:gd name="T47" fmla="*/ 2147483647 h 80"/>
              <a:gd name="T48" fmla="*/ 2147483647 w 153"/>
              <a:gd name="T49" fmla="*/ 2147483647 h 80"/>
              <a:gd name="T50" fmla="*/ 0 w 153"/>
              <a:gd name="T51" fmla="*/ 2147483647 h 80"/>
              <a:gd name="T52" fmla="*/ 2147483647 w 153"/>
              <a:gd name="T53" fmla="*/ 2147483647 h 80"/>
              <a:gd name="T54" fmla="*/ 2147483647 w 153"/>
              <a:gd name="T55" fmla="*/ 2147483647 h 80"/>
              <a:gd name="T56" fmla="*/ 2147483647 w 153"/>
              <a:gd name="T57" fmla="*/ 2147483647 h 80"/>
              <a:gd name="T58" fmla="*/ 2147483647 w 153"/>
              <a:gd name="T59" fmla="*/ 2147483647 h 80"/>
              <a:gd name="T60" fmla="*/ 2147483647 w 153"/>
              <a:gd name="T61" fmla="*/ 2147483647 h 80"/>
              <a:gd name="T62" fmla="*/ 2147483647 w 153"/>
              <a:gd name="T63" fmla="*/ 2147483647 h 80"/>
              <a:gd name="T64" fmla="*/ 2147483647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
              <a:gd name="T100" fmla="*/ 0 h 80"/>
              <a:gd name="T101" fmla="*/ 153 w 153"/>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01" name="Freeform 221">
            <a:extLst>
              <a:ext uri="{FF2B5EF4-FFF2-40B4-BE49-F238E27FC236}">
                <a16:creationId xmlns:a16="http://schemas.microsoft.com/office/drawing/2014/main" id="{1BFEFBD0-8B94-4B13-8A71-E558987D2EC6}"/>
              </a:ext>
            </a:extLst>
          </p:cNvPr>
          <p:cNvSpPr>
            <a:spLocks/>
          </p:cNvSpPr>
          <p:nvPr>
            <p:custDataLst>
              <p:tags r:id="rId148"/>
            </p:custDataLst>
          </p:nvPr>
        </p:nvSpPr>
        <p:spPr bwMode="auto">
          <a:xfrm>
            <a:off x="1800225" y="3179763"/>
            <a:ext cx="142875" cy="87312"/>
          </a:xfrm>
          <a:custGeom>
            <a:avLst/>
            <a:gdLst>
              <a:gd name="T0" fmla="*/ 0 w 332"/>
              <a:gd name="T1" fmla="*/ 2147483647 h 169"/>
              <a:gd name="T2" fmla="*/ 2147483647 w 332"/>
              <a:gd name="T3" fmla="*/ 2147483647 h 169"/>
              <a:gd name="T4" fmla="*/ 2147483647 w 332"/>
              <a:gd name="T5" fmla="*/ 2147483647 h 169"/>
              <a:gd name="T6" fmla="*/ 2147483647 w 332"/>
              <a:gd name="T7" fmla="*/ 2147483647 h 169"/>
              <a:gd name="T8" fmla="*/ 2147483647 w 332"/>
              <a:gd name="T9" fmla="*/ 2147483647 h 169"/>
              <a:gd name="T10" fmla="*/ 2147483647 w 332"/>
              <a:gd name="T11" fmla="*/ 2147483647 h 169"/>
              <a:gd name="T12" fmla="*/ 2147483647 w 332"/>
              <a:gd name="T13" fmla="*/ 2147483647 h 169"/>
              <a:gd name="T14" fmla="*/ 2147483647 w 332"/>
              <a:gd name="T15" fmla="*/ 2147483647 h 169"/>
              <a:gd name="T16" fmla="*/ 2147483647 w 332"/>
              <a:gd name="T17" fmla="*/ 2147483647 h 169"/>
              <a:gd name="T18" fmla="*/ 2147483647 w 332"/>
              <a:gd name="T19" fmla="*/ 2147483647 h 169"/>
              <a:gd name="T20" fmla="*/ 2147483647 w 332"/>
              <a:gd name="T21" fmla="*/ 2147483647 h 169"/>
              <a:gd name="T22" fmla="*/ 2147483647 w 332"/>
              <a:gd name="T23" fmla="*/ 2147483647 h 169"/>
              <a:gd name="T24" fmla="*/ 2147483647 w 332"/>
              <a:gd name="T25" fmla="*/ 2147483647 h 169"/>
              <a:gd name="T26" fmla="*/ 2147483647 w 332"/>
              <a:gd name="T27" fmla="*/ 2147483647 h 169"/>
              <a:gd name="T28" fmla="*/ 2147483647 w 332"/>
              <a:gd name="T29" fmla="*/ 2147483647 h 169"/>
              <a:gd name="T30" fmla="*/ 2147483647 w 332"/>
              <a:gd name="T31" fmla="*/ 2147483647 h 169"/>
              <a:gd name="T32" fmla="*/ 2147483647 w 332"/>
              <a:gd name="T33" fmla="*/ 2147483647 h 169"/>
              <a:gd name="T34" fmla="*/ 2147483647 w 332"/>
              <a:gd name="T35" fmla="*/ 2147483647 h 169"/>
              <a:gd name="T36" fmla="*/ 2147483647 w 332"/>
              <a:gd name="T37" fmla="*/ 2147483647 h 169"/>
              <a:gd name="T38" fmla="*/ 2147483647 w 332"/>
              <a:gd name="T39" fmla="*/ 2147483647 h 169"/>
              <a:gd name="T40" fmla="*/ 2147483647 w 332"/>
              <a:gd name="T41" fmla="*/ 2147483647 h 169"/>
              <a:gd name="T42" fmla="*/ 2147483647 w 332"/>
              <a:gd name="T43" fmla="*/ 0 h 169"/>
              <a:gd name="T44" fmla="*/ 2147483647 w 332"/>
              <a:gd name="T45" fmla="*/ 2147483647 h 169"/>
              <a:gd name="T46" fmla="*/ 2147483647 w 332"/>
              <a:gd name="T47" fmla="*/ 2147483647 h 169"/>
              <a:gd name="T48" fmla="*/ 2147483647 w 332"/>
              <a:gd name="T49" fmla="*/ 2147483647 h 169"/>
              <a:gd name="T50" fmla="*/ 2147483647 w 332"/>
              <a:gd name="T51" fmla="*/ 2147483647 h 169"/>
              <a:gd name="T52" fmla="*/ 2147483647 w 332"/>
              <a:gd name="T53" fmla="*/ 2147483647 h 169"/>
              <a:gd name="T54" fmla="*/ 2147483647 w 332"/>
              <a:gd name="T55" fmla="*/ 2147483647 h 169"/>
              <a:gd name="T56" fmla="*/ 2147483647 w 332"/>
              <a:gd name="T57" fmla="*/ 2147483647 h 169"/>
              <a:gd name="T58" fmla="*/ 2147483647 w 332"/>
              <a:gd name="T59" fmla="*/ 2147483647 h 169"/>
              <a:gd name="T60" fmla="*/ 2147483647 w 332"/>
              <a:gd name="T61" fmla="*/ 2147483647 h 169"/>
              <a:gd name="T62" fmla="*/ 2147483647 w 332"/>
              <a:gd name="T63" fmla="*/ 2147483647 h 169"/>
              <a:gd name="T64" fmla="*/ 2147483647 w 332"/>
              <a:gd name="T65" fmla="*/ 2147483647 h 169"/>
              <a:gd name="T66" fmla="*/ 2147483647 w 332"/>
              <a:gd name="T67" fmla="*/ 2147483647 h 169"/>
              <a:gd name="T68" fmla="*/ 2147483647 w 332"/>
              <a:gd name="T69" fmla="*/ 2147483647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2"/>
              <a:gd name="T106" fmla="*/ 0 h 169"/>
              <a:gd name="T107" fmla="*/ 332 w 332"/>
              <a:gd name="T108" fmla="*/ 169 h 1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02" name="Freeform 222">
            <a:extLst>
              <a:ext uri="{FF2B5EF4-FFF2-40B4-BE49-F238E27FC236}">
                <a16:creationId xmlns:a16="http://schemas.microsoft.com/office/drawing/2014/main" id="{CDE026B9-CCF6-4E8E-8FF1-1F7A16BEA350}"/>
              </a:ext>
            </a:extLst>
          </p:cNvPr>
          <p:cNvSpPr>
            <a:spLocks/>
          </p:cNvSpPr>
          <p:nvPr>
            <p:custDataLst>
              <p:tags r:id="rId149"/>
            </p:custDataLst>
          </p:nvPr>
        </p:nvSpPr>
        <p:spPr bwMode="auto">
          <a:xfrm>
            <a:off x="1817688" y="3209925"/>
            <a:ext cx="125412" cy="122238"/>
          </a:xfrm>
          <a:custGeom>
            <a:avLst/>
            <a:gdLst>
              <a:gd name="T0" fmla="*/ 2147483647 w 286"/>
              <a:gd name="T1" fmla="*/ 2147483647 h 235"/>
              <a:gd name="T2" fmla="*/ 2147483647 w 286"/>
              <a:gd name="T3" fmla="*/ 2147483647 h 235"/>
              <a:gd name="T4" fmla="*/ 2147483647 w 286"/>
              <a:gd name="T5" fmla="*/ 2147483647 h 235"/>
              <a:gd name="T6" fmla="*/ 2147483647 w 286"/>
              <a:gd name="T7" fmla="*/ 2147483647 h 235"/>
              <a:gd name="T8" fmla="*/ 2147483647 w 286"/>
              <a:gd name="T9" fmla="*/ 2147483647 h 235"/>
              <a:gd name="T10" fmla="*/ 2147483647 w 286"/>
              <a:gd name="T11" fmla="*/ 2147483647 h 235"/>
              <a:gd name="T12" fmla="*/ 2147483647 w 286"/>
              <a:gd name="T13" fmla="*/ 2147483647 h 235"/>
              <a:gd name="T14" fmla="*/ 2147483647 w 286"/>
              <a:gd name="T15" fmla="*/ 2147483647 h 235"/>
              <a:gd name="T16" fmla="*/ 2147483647 w 286"/>
              <a:gd name="T17" fmla="*/ 2147483647 h 235"/>
              <a:gd name="T18" fmla="*/ 2147483647 w 286"/>
              <a:gd name="T19" fmla="*/ 2147483647 h 235"/>
              <a:gd name="T20" fmla="*/ 2147483647 w 286"/>
              <a:gd name="T21" fmla="*/ 2147483647 h 235"/>
              <a:gd name="T22" fmla="*/ 2147483647 w 286"/>
              <a:gd name="T23" fmla="*/ 2147483647 h 235"/>
              <a:gd name="T24" fmla="*/ 2147483647 w 286"/>
              <a:gd name="T25" fmla="*/ 2147483647 h 235"/>
              <a:gd name="T26" fmla="*/ 2147483647 w 286"/>
              <a:gd name="T27" fmla="*/ 2147483647 h 235"/>
              <a:gd name="T28" fmla="*/ 2147483647 w 286"/>
              <a:gd name="T29" fmla="*/ 2147483647 h 235"/>
              <a:gd name="T30" fmla="*/ 2147483647 w 286"/>
              <a:gd name="T31" fmla="*/ 2147483647 h 235"/>
              <a:gd name="T32" fmla="*/ 2147483647 w 286"/>
              <a:gd name="T33" fmla="*/ 2147483647 h 235"/>
              <a:gd name="T34" fmla="*/ 2147483647 w 286"/>
              <a:gd name="T35" fmla="*/ 2147483647 h 235"/>
              <a:gd name="T36" fmla="*/ 2147483647 w 286"/>
              <a:gd name="T37" fmla="*/ 2147483647 h 235"/>
              <a:gd name="T38" fmla="*/ 2147483647 w 286"/>
              <a:gd name="T39" fmla="*/ 2147483647 h 235"/>
              <a:gd name="T40" fmla="*/ 2147483647 w 286"/>
              <a:gd name="T41" fmla="*/ 2147483647 h 235"/>
              <a:gd name="T42" fmla="*/ 2147483647 w 286"/>
              <a:gd name="T43" fmla="*/ 2147483647 h 235"/>
              <a:gd name="T44" fmla="*/ 2147483647 w 286"/>
              <a:gd name="T45" fmla="*/ 2147483647 h 235"/>
              <a:gd name="T46" fmla="*/ 2147483647 w 286"/>
              <a:gd name="T47" fmla="*/ 2147483647 h 235"/>
              <a:gd name="T48" fmla="*/ 2147483647 w 286"/>
              <a:gd name="T49" fmla="*/ 2147483647 h 235"/>
              <a:gd name="T50" fmla="*/ 2147483647 w 286"/>
              <a:gd name="T51" fmla="*/ 2147483647 h 235"/>
              <a:gd name="T52" fmla="*/ 2147483647 w 286"/>
              <a:gd name="T53" fmla="*/ 2147483647 h 235"/>
              <a:gd name="T54" fmla="*/ 2147483647 w 286"/>
              <a:gd name="T55" fmla="*/ 2147483647 h 235"/>
              <a:gd name="T56" fmla="*/ 0 w 286"/>
              <a:gd name="T57" fmla="*/ 2147483647 h 235"/>
              <a:gd name="T58" fmla="*/ 2147483647 w 286"/>
              <a:gd name="T59" fmla="*/ 2147483647 h 235"/>
              <a:gd name="T60" fmla="*/ 2147483647 w 286"/>
              <a:gd name="T61" fmla="*/ 2147483647 h 235"/>
              <a:gd name="T62" fmla="*/ 2147483647 w 286"/>
              <a:gd name="T63" fmla="*/ 2147483647 h 235"/>
              <a:gd name="T64" fmla="*/ 2147483647 w 286"/>
              <a:gd name="T65" fmla="*/ 2147483647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6"/>
              <a:gd name="T100" fmla="*/ 0 h 235"/>
              <a:gd name="T101" fmla="*/ 286 w 286"/>
              <a:gd name="T102" fmla="*/ 235 h 2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03" name="Freeform 223">
            <a:extLst>
              <a:ext uri="{FF2B5EF4-FFF2-40B4-BE49-F238E27FC236}">
                <a16:creationId xmlns:a16="http://schemas.microsoft.com/office/drawing/2014/main" id="{B5CA7DC8-7DA0-4341-92F1-36E0D9C6987E}"/>
              </a:ext>
            </a:extLst>
          </p:cNvPr>
          <p:cNvSpPr>
            <a:spLocks/>
          </p:cNvSpPr>
          <p:nvPr>
            <p:custDataLst>
              <p:tags r:id="rId150"/>
            </p:custDataLst>
          </p:nvPr>
        </p:nvSpPr>
        <p:spPr bwMode="auto">
          <a:xfrm>
            <a:off x="1868488" y="3322638"/>
            <a:ext cx="84137" cy="100012"/>
          </a:xfrm>
          <a:custGeom>
            <a:avLst/>
            <a:gdLst>
              <a:gd name="T0" fmla="*/ 2147483647 w 205"/>
              <a:gd name="T1" fmla="*/ 2147483647 h 191"/>
              <a:gd name="T2" fmla="*/ 2147483647 w 205"/>
              <a:gd name="T3" fmla="*/ 2147483647 h 191"/>
              <a:gd name="T4" fmla="*/ 2147483647 w 205"/>
              <a:gd name="T5" fmla="*/ 2147483647 h 191"/>
              <a:gd name="T6" fmla="*/ 2147483647 w 205"/>
              <a:gd name="T7" fmla="*/ 2147483647 h 191"/>
              <a:gd name="T8" fmla="*/ 2147483647 w 205"/>
              <a:gd name="T9" fmla="*/ 2147483647 h 191"/>
              <a:gd name="T10" fmla="*/ 2147483647 w 205"/>
              <a:gd name="T11" fmla="*/ 2147483647 h 191"/>
              <a:gd name="T12" fmla="*/ 2147483647 w 205"/>
              <a:gd name="T13" fmla="*/ 2147483647 h 191"/>
              <a:gd name="T14" fmla="*/ 2147483647 w 205"/>
              <a:gd name="T15" fmla="*/ 2147483647 h 191"/>
              <a:gd name="T16" fmla="*/ 2147483647 w 205"/>
              <a:gd name="T17" fmla="*/ 2147483647 h 191"/>
              <a:gd name="T18" fmla="*/ 2147483647 w 205"/>
              <a:gd name="T19" fmla="*/ 2147483647 h 191"/>
              <a:gd name="T20" fmla="*/ 2147483647 w 205"/>
              <a:gd name="T21" fmla="*/ 2147483647 h 191"/>
              <a:gd name="T22" fmla="*/ 2147483647 w 205"/>
              <a:gd name="T23" fmla="*/ 2147483647 h 191"/>
              <a:gd name="T24" fmla="*/ 2147483647 w 205"/>
              <a:gd name="T25" fmla="*/ 2147483647 h 191"/>
              <a:gd name="T26" fmla="*/ 2147483647 w 205"/>
              <a:gd name="T27" fmla="*/ 2147483647 h 191"/>
              <a:gd name="T28" fmla="*/ 2147483647 w 205"/>
              <a:gd name="T29" fmla="*/ 2147483647 h 191"/>
              <a:gd name="T30" fmla="*/ 2147483647 w 205"/>
              <a:gd name="T31" fmla="*/ 2147483647 h 191"/>
              <a:gd name="T32" fmla="*/ 2147483647 w 205"/>
              <a:gd name="T33" fmla="*/ 2147483647 h 191"/>
              <a:gd name="T34" fmla="*/ 2147483647 w 205"/>
              <a:gd name="T35" fmla="*/ 2147483647 h 191"/>
              <a:gd name="T36" fmla="*/ 2147483647 w 205"/>
              <a:gd name="T37" fmla="*/ 2147483647 h 191"/>
              <a:gd name="T38" fmla="*/ 2147483647 w 205"/>
              <a:gd name="T39" fmla="*/ 2147483647 h 191"/>
              <a:gd name="T40" fmla="*/ 2147483647 w 205"/>
              <a:gd name="T41" fmla="*/ 2147483647 h 191"/>
              <a:gd name="T42" fmla="*/ 2147483647 w 205"/>
              <a:gd name="T43" fmla="*/ 2147483647 h 191"/>
              <a:gd name="T44" fmla="*/ 2147483647 w 205"/>
              <a:gd name="T45" fmla="*/ 2147483647 h 191"/>
              <a:gd name="T46" fmla="*/ 0 w 205"/>
              <a:gd name="T47" fmla="*/ 2147483647 h 191"/>
              <a:gd name="T48" fmla="*/ 0 w 205"/>
              <a:gd name="T49" fmla="*/ 2147483647 h 191"/>
              <a:gd name="T50" fmla="*/ 2147483647 w 205"/>
              <a:gd name="T51" fmla="*/ 2147483647 h 191"/>
              <a:gd name="T52" fmla="*/ 2147483647 w 205"/>
              <a:gd name="T53" fmla="*/ 2147483647 h 191"/>
              <a:gd name="T54" fmla="*/ 2147483647 w 205"/>
              <a:gd name="T55" fmla="*/ 2147483647 h 191"/>
              <a:gd name="T56" fmla="*/ 2147483647 w 205"/>
              <a:gd name="T57" fmla="*/ 2147483647 h 191"/>
              <a:gd name="T58" fmla="*/ 2147483647 w 205"/>
              <a:gd name="T59" fmla="*/ 0 h 191"/>
              <a:gd name="T60" fmla="*/ 2147483647 w 205"/>
              <a:gd name="T61" fmla="*/ 2147483647 h 191"/>
              <a:gd name="T62" fmla="*/ 2147483647 w 205"/>
              <a:gd name="T63" fmla="*/ 2147483647 h 191"/>
              <a:gd name="T64" fmla="*/ 2147483647 w 205"/>
              <a:gd name="T65" fmla="*/ 2147483647 h 191"/>
              <a:gd name="T66" fmla="*/ 2147483647 w 205"/>
              <a:gd name="T67" fmla="*/ 2147483647 h 191"/>
              <a:gd name="T68" fmla="*/ 2147483647 w 205"/>
              <a:gd name="T69" fmla="*/ 2147483647 h 191"/>
              <a:gd name="T70" fmla="*/ 2147483647 w 205"/>
              <a:gd name="T71" fmla="*/ 2147483647 h 191"/>
              <a:gd name="T72" fmla="*/ 2147483647 w 205"/>
              <a:gd name="T73" fmla="*/ 2147483647 h 191"/>
              <a:gd name="T74" fmla="*/ 2147483647 w 205"/>
              <a:gd name="T75" fmla="*/ 2147483647 h 191"/>
              <a:gd name="T76" fmla="*/ 2147483647 w 205"/>
              <a:gd name="T77" fmla="*/ 2147483647 h 191"/>
              <a:gd name="T78" fmla="*/ 2147483647 w 205"/>
              <a:gd name="T79" fmla="*/ 2147483647 h 191"/>
              <a:gd name="T80" fmla="*/ 2147483647 w 205"/>
              <a:gd name="T81" fmla="*/ 2147483647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5"/>
              <a:gd name="T124" fmla="*/ 0 h 191"/>
              <a:gd name="T125" fmla="*/ 205 w 205"/>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04" name="Freeform 224">
            <a:extLst>
              <a:ext uri="{FF2B5EF4-FFF2-40B4-BE49-F238E27FC236}">
                <a16:creationId xmlns:a16="http://schemas.microsoft.com/office/drawing/2014/main" id="{D38A3806-D7ED-4383-B6C3-B7C42C08FA2D}"/>
              </a:ext>
            </a:extLst>
          </p:cNvPr>
          <p:cNvSpPr>
            <a:spLocks/>
          </p:cNvSpPr>
          <p:nvPr>
            <p:custDataLst>
              <p:tags r:id="rId151"/>
            </p:custDataLst>
          </p:nvPr>
        </p:nvSpPr>
        <p:spPr bwMode="auto">
          <a:xfrm>
            <a:off x="1949450" y="3376613"/>
            <a:ext cx="142875" cy="79375"/>
          </a:xfrm>
          <a:custGeom>
            <a:avLst/>
            <a:gdLst>
              <a:gd name="T0" fmla="*/ 2147483647 w 329"/>
              <a:gd name="T1" fmla="*/ 2147483647 h 154"/>
              <a:gd name="T2" fmla="*/ 0 w 329"/>
              <a:gd name="T3" fmla="*/ 2147483647 h 154"/>
              <a:gd name="T4" fmla="*/ 2147483647 w 329"/>
              <a:gd name="T5" fmla="*/ 2147483647 h 154"/>
              <a:gd name="T6" fmla="*/ 2147483647 w 329"/>
              <a:gd name="T7" fmla="*/ 2147483647 h 154"/>
              <a:gd name="T8" fmla="*/ 2147483647 w 329"/>
              <a:gd name="T9" fmla="*/ 2147483647 h 154"/>
              <a:gd name="T10" fmla="*/ 2147483647 w 329"/>
              <a:gd name="T11" fmla="*/ 2147483647 h 154"/>
              <a:gd name="T12" fmla="*/ 2147483647 w 329"/>
              <a:gd name="T13" fmla="*/ 2147483647 h 154"/>
              <a:gd name="T14" fmla="*/ 2147483647 w 329"/>
              <a:gd name="T15" fmla="*/ 2147483647 h 154"/>
              <a:gd name="T16" fmla="*/ 2147483647 w 329"/>
              <a:gd name="T17" fmla="*/ 2147483647 h 154"/>
              <a:gd name="T18" fmla="*/ 2147483647 w 329"/>
              <a:gd name="T19" fmla="*/ 2147483647 h 154"/>
              <a:gd name="T20" fmla="*/ 2147483647 w 329"/>
              <a:gd name="T21" fmla="*/ 2147483647 h 154"/>
              <a:gd name="T22" fmla="*/ 2147483647 w 329"/>
              <a:gd name="T23" fmla="*/ 0 h 154"/>
              <a:gd name="T24" fmla="*/ 2147483647 w 329"/>
              <a:gd name="T25" fmla="*/ 0 h 154"/>
              <a:gd name="T26" fmla="*/ 2147483647 w 329"/>
              <a:gd name="T27" fmla="*/ 2147483647 h 154"/>
              <a:gd name="T28" fmla="*/ 2147483647 w 329"/>
              <a:gd name="T29" fmla="*/ 2147483647 h 154"/>
              <a:gd name="T30" fmla="*/ 2147483647 w 329"/>
              <a:gd name="T31" fmla="*/ 2147483647 h 154"/>
              <a:gd name="T32" fmla="*/ 2147483647 w 329"/>
              <a:gd name="T33" fmla="*/ 2147483647 h 154"/>
              <a:gd name="T34" fmla="*/ 2147483647 w 329"/>
              <a:gd name="T35" fmla="*/ 2147483647 h 154"/>
              <a:gd name="T36" fmla="*/ 2147483647 w 329"/>
              <a:gd name="T37" fmla="*/ 2147483647 h 154"/>
              <a:gd name="T38" fmla="*/ 2147483647 w 329"/>
              <a:gd name="T39" fmla="*/ 2147483647 h 154"/>
              <a:gd name="T40" fmla="*/ 2147483647 w 329"/>
              <a:gd name="T41" fmla="*/ 2147483647 h 154"/>
              <a:gd name="T42" fmla="*/ 2147483647 w 329"/>
              <a:gd name="T43" fmla="*/ 2147483647 h 154"/>
              <a:gd name="T44" fmla="*/ 2147483647 w 329"/>
              <a:gd name="T45" fmla="*/ 2147483647 h 154"/>
              <a:gd name="T46" fmla="*/ 2147483647 w 329"/>
              <a:gd name="T47" fmla="*/ 2147483647 h 154"/>
              <a:gd name="T48" fmla="*/ 2147483647 w 329"/>
              <a:gd name="T49" fmla="*/ 2147483647 h 154"/>
              <a:gd name="T50" fmla="*/ 2147483647 w 329"/>
              <a:gd name="T51" fmla="*/ 2147483647 h 154"/>
              <a:gd name="T52" fmla="*/ 2147483647 w 329"/>
              <a:gd name="T53" fmla="*/ 2147483647 h 154"/>
              <a:gd name="T54" fmla="*/ 2147483647 w 329"/>
              <a:gd name="T55" fmla="*/ 2147483647 h 154"/>
              <a:gd name="T56" fmla="*/ 2147483647 w 329"/>
              <a:gd name="T57" fmla="*/ 2147483647 h 154"/>
              <a:gd name="T58" fmla="*/ 2147483647 w 329"/>
              <a:gd name="T59" fmla="*/ 2147483647 h 154"/>
              <a:gd name="T60" fmla="*/ 2147483647 w 329"/>
              <a:gd name="T61" fmla="*/ 2147483647 h 154"/>
              <a:gd name="T62" fmla="*/ 2147483647 w 329"/>
              <a:gd name="T63" fmla="*/ 2147483647 h 154"/>
              <a:gd name="T64" fmla="*/ 2147483647 w 329"/>
              <a:gd name="T65" fmla="*/ 2147483647 h 154"/>
              <a:gd name="T66" fmla="*/ 2147483647 w 329"/>
              <a:gd name="T67" fmla="*/ 2147483647 h 154"/>
              <a:gd name="T68" fmla="*/ 2147483647 w 329"/>
              <a:gd name="T69" fmla="*/ 2147483647 h 154"/>
              <a:gd name="T70" fmla="*/ 2147483647 w 329"/>
              <a:gd name="T71" fmla="*/ 2147483647 h 154"/>
              <a:gd name="T72" fmla="*/ 2147483647 w 329"/>
              <a:gd name="T73" fmla="*/ 2147483647 h 154"/>
              <a:gd name="T74" fmla="*/ 2147483647 w 329"/>
              <a:gd name="T75" fmla="*/ 2147483647 h 154"/>
              <a:gd name="T76" fmla="*/ 2147483647 w 329"/>
              <a:gd name="T77" fmla="*/ 2147483647 h 154"/>
              <a:gd name="T78" fmla="*/ 2147483647 w 329"/>
              <a:gd name="T79" fmla="*/ 2147483647 h 154"/>
              <a:gd name="T80" fmla="*/ 2147483647 w 329"/>
              <a:gd name="T81" fmla="*/ 2147483647 h 154"/>
              <a:gd name="T82" fmla="*/ 2147483647 w 329"/>
              <a:gd name="T83" fmla="*/ 2147483647 h 154"/>
              <a:gd name="T84" fmla="*/ 2147483647 w 329"/>
              <a:gd name="T85" fmla="*/ 2147483647 h 154"/>
              <a:gd name="T86" fmla="*/ 2147483647 w 329"/>
              <a:gd name="T87" fmla="*/ 2147483647 h 154"/>
              <a:gd name="T88" fmla="*/ 2147483647 w 329"/>
              <a:gd name="T89" fmla="*/ 2147483647 h 154"/>
              <a:gd name="T90" fmla="*/ 2147483647 w 329"/>
              <a:gd name="T91" fmla="*/ 2147483647 h 154"/>
              <a:gd name="T92" fmla="*/ 2147483647 w 329"/>
              <a:gd name="T93" fmla="*/ 2147483647 h 154"/>
              <a:gd name="T94" fmla="*/ 2147483647 w 329"/>
              <a:gd name="T95" fmla="*/ 2147483647 h 154"/>
              <a:gd name="T96" fmla="*/ 2147483647 w 329"/>
              <a:gd name="T97" fmla="*/ 2147483647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9"/>
              <a:gd name="T148" fmla="*/ 0 h 154"/>
              <a:gd name="T149" fmla="*/ 329 w 329"/>
              <a:gd name="T150" fmla="*/ 154 h 1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05" name="Freeform 225">
            <a:extLst>
              <a:ext uri="{FF2B5EF4-FFF2-40B4-BE49-F238E27FC236}">
                <a16:creationId xmlns:a16="http://schemas.microsoft.com/office/drawing/2014/main" id="{4D58F14E-FB61-433C-9952-AE37EE18573E}"/>
              </a:ext>
            </a:extLst>
          </p:cNvPr>
          <p:cNvSpPr>
            <a:spLocks/>
          </p:cNvSpPr>
          <p:nvPr>
            <p:custDataLst>
              <p:tags r:id="rId152"/>
            </p:custDataLst>
          </p:nvPr>
        </p:nvSpPr>
        <p:spPr bwMode="auto">
          <a:xfrm>
            <a:off x="2630488" y="4630738"/>
            <a:ext cx="133350" cy="155575"/>
          </a:xfrm>
          <a:custGeom>
            <a:avLst/>
            <a:gdLst>
              <a:gd name="T0" fmla="*/ 2147483647 w 306"/>
              <a:gd name="T1" fmla="*/ 2147483647 h 293"/>
              <a:gd name="T2" fmla="*/ 2147483647 w 306"/>
              <a:gd name="T3" fmla="*/ 2147483647 h 293"/>
              <a:gd name="T4" fmla="*/ 2147483647 w 306"/>
              <a:gd name="T5" fmla="*/ 2147483647 h 293"/>
              <a:gd name="T6" fmla="*/ 2147483647 w 306"/>
              <a:gd name="T7" fmla="*/ 2147483647 h 293"/>
              <a:gd name="T8" fmla="*/ 2147483647 w 306"/>
              <a:gd name="T9" fmla="*/ 2147483647 h 293"/>
              <a:gd name="T10" fmla="*/ 2147483647 w 306"/>
              <a:gd name="T11" fmla="*/ 2147483647 h 293"/>
              <a:gd name="T12" fmla="*/ 2147483647 w 306"/>
              <a:gd name="T13" fmla="*/ 2147483647 h 293"/>
              <a:gd name="T14" fmla="*/ 2147483647 w 306"/>
              <a:gd name="T15" fmla="*/ 2147483647 h 293"/>
              <a:gd name="T16" fmla="*/ 2147483647 w 306"/>
              <a:gd name="T17" fmla="*/ 2147483647 h 293"/>
              <a:gd name="T18" fmla="*/ 2147483647 w 306"/>
              <a:gd name="T19" fmla="*/ 2147483647 h 293"/>
              <a:gd name="T20" fmla="*/ 2147483647 w 306"/>
              <a:gd name="T21" fmla="*/ 2147483647 h 293"/>
              <a:gd name="T22" fmla="*/ 2147483647 w 306"/>
              <a:gd name="T23" fmla="*/ 2147483647 h 293"/>
              <a:gd name="T24" fmla="*/ 2147483647 w 306"/>
              <a:gd name="T25" fmla="*/ 2147483647 h 293"/>
              <a:gd name="T26" fmla="*/ 2147483647 w 306"/>
              <a:gd name="T27" fmla="*/ 2147483647 h 293"/>
              <a:gd name="T28" fmla="*/ 2147483647 w 306"/>
              <a:gd name="T29" fmla="*/ 2147483647 h 293"/>
              <a:gd name="T30" fmla="*/ 2147483647 w 306"/>
              <a:gd name="T31" fmla="*/ 2147483647 h 293"/>
              <a:gd name="T32" fmla="*/ 2147483647 w 306"/>
              <a:gd name="T33" fmla="*/ 2147483647 h 293"/>
              <a:gd name="T34" fmla="*/ 2147483647 w 306"/>
              <a:gd name="T35" fmla="*/ 2147483647 h 293"/>
              <a:gd name="T36" fmla="*/ 2147483647 w 306"/>
              <a:gd name="T37" fmla="*/ 2147483647 h 293"/>
              <a:gd name="T38" fmla="*/ 0 w 306"/>
              <a:gd name="T39" fmla="*/ 2147483647 h 293"/>
              <a:gd name="T40" fmla="*/ 2147483647 w 306"/>
              <a:gd name="T41" fmla="*/ 2147483647 h 293"/>
              <a:gd name="T42" fmla="*/ 2147483647 w 306"/>
              <a:gd name="T43" fmla="*/ 2147483647 h 293"/>
              <a:gd name="T44" fmla="*/ 2147483647 w 306"/>
              <a:gd name="T45" fmla="*/ 2147483647 h 293"/>
              <a:gd name="T46" fmla="*/ 2147483647 w 306"/>
              <a:gd name="T47" fmla="*/ 2147483647 h 293"/>
              <a:gd name="T48" fmla="*/ 2147483647 w 306"/>
              <a:gd name="T49" fmla="*/ 2147483647 h 293"/>
              <a:gd name="T50" fmla="*/ 2147483647 w 306"/>
              <a:gd name="T51" fmla="*/ 0 h 293"/>
              <a:gd name="T52" fmla="*/ 2147483647 w 306"/>
              <a:gd name="T53" fmla="*/ 2147483647 h 293"/>
              <a:gd name="T54" fmla="*/ 2147483647 w 306"/>
              <a:gd name="T55" fmla="*/ 2147483647 h 293"/>
              <a:gd name="T56" fmla="*/ 2147483647 w 306"/>
              <a:gd name="T57" fmla="*/ 2147483647 h 293"/>
              <a:gd name="T58" fmla="*/ 2147483647 w 306"/>
              <a:gd name="T59" fmla="*/ 2147483647 h 293"/>
              <a:gd name="T60" fmla="*/ 2147483647 w 306"/>
              <a:gd name="T61" fmla="*/ 2147483647 h 293"/>
              <a:gd name="T62" fmla="*/ 2147483647 w 306"/>
              <a:gd name="T63" fmla="*/ 2147483647 h 293"/>
              <a:gd name="T64" fmla="*/ 2147483647 w 306"/>
              <a:gd name="T65" fmla="*/ 2147483647 h 293"/>
              <a:gd name="T66" fmla="*/ 2147483647 w 306"/>
              <a:gd name="T67" fmla="*/ 2147483647 h 293"/>
              <a:gd name="T68" fmla="*/ 2147483647 w 306"/>
              <a:gd name="T69" fmla="*/ 2147483647 h 293"/>
              <a:gd name="T70" fmla="*/ 2147483647 w 306"/>
              <a:gd name="T71" fmla="*/ 2147483647 h 293"/>
              <a:gd name="T72" fmla="*/ 2147483647 w 306"/>
              <a:gd name="T73" fmla="*/ 2147483647 h 293"/>
              <a:gd name="T74" fmla="*/ 2147483647 w 306"/>
              <a:gd name="T75" fmla="*/ 2147483647 h 293"/>
              <a:gd name="T76" fmla="*/ 2147483647 w 306"/>
              <a:gd name="T77" fmla="*/ 2147483647 h 293"/>
              <a:gd name="T78" fmla="*/ 2147483647 w 306"/>
              <a:gd name="T79" fmla="*/ 2147483647 h 293"/>
              <a:gd name="T80" fmla="*/ 2147483647 w 306"/>
              <a:gd name="T81" fmla="*/ 2147483647 h 293"/>
              <a:gd name="T82" fmla="*/ 2147483647 w 306"/>
              <a:gd name="T83" fmla="*/ 2147483647 h 293"/>
              <a:gd name="T84" fmla="*/ 2147483647 w 306"/>
              <a:gd name="T85" fmla="*/ 2147483647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6"/>
              <a:gd name="T130" fmla="*/ 0 h 293"/>
              <a:gd name="T131" fmla="*/ 306 w 306"/>
              <a:gd name="T132" fmla="*/ 293 h 2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06" name="Freeform 226">
            <a:extLst>
              <a:ext uri="{FF2B5EF4-FFF2-40B4-BE49-F238E27FC236}">
                <a16:creationId xmlns:a16="http://schemas.microsoft.com/office/drawing/2014/main" id="{87C78B2F-CBD6-40D2-A45C-97828C24ED0A}"/>
              </a:ext>
            </a:extLst>
          </p:cNvPr>
          <p:cNvSpPr>
            <a:spLocks/>
          </p:cNvSpPr>
          <p:nvPr>
            <p:custDataLst>
              <p:tags r:id="rId153"/>
            </p:custDataLst>
          </p:nvPr>
        </p:nvSpPr>
        <p:spPr bwMode="auto">
          <a:xfrm>
            <a:off x="4176713" y="1247775"/>
            <a:ext cx="236537" cy="92075"/>
          </a:xfrm>
          <a:custGeom>
            <a:avLst/>
            <a:gdLst>
              <a:gd name="T0" fmla="*/ 2147483647 w 546"/>
              <a:gd name="T1" fmla="*/ 2147483647 h 173"/>
              <a:gd name="T2" fmla="*/ 2147483647 w 546"/>
              <a:gd name="T3" fmla="*/ 2147483647 h 173"/>
              <a:gd name="T4" fmla="*/ 2147483647 w 546"/>
              <a:gd name="T5" fmla="*/ 2147483647 h 173"/>
              <a:gd name="T6" fmla="*/ 2147483647 w 546"/>
              <a:gd name="T7" fmla="*/ 2147483647 h 173"/>
              <a:gd name="T8" fmla="*/ 2147483647 w 546"/>
              <a:gd name="T9" fmla="*/ 2147483647 h 173"/>
              <a:gd name="T10" fmla="*/ 2147483647 w 546"/>
              <a:gd name="T11" fmla="*/ 2147483647 h 173"/>
              <a:gd name="T12" fmla="*/ 2147483647 w 546"/>
              <a:gd name="T13" fmla="*/ 2147483647 h 173"/>
              <a:gd name="T14" fmla="*/ 2147483647 w 546"/>
              <a:gd name="T15" fmla="*/ 2147483647 h 173"/>
              <a:gd name="T16" fmla="*/ 2147483647 w 546"/>
              <a:gd name="T17" fmla="*/ 2147483647 h 173"/>
              <a:gd name="T18" fmla="*/ 2147483647 w 546"/>
              <a:gd name="T19" fmla="*/ 2147483647 h 173"/>
              <a:gd name="T20" fmla="*/ 2147483647 w 546"/>
              <a:gd name="T21" fmla="*/ 2147483647 h 173"/>
              <a:gd name="T22" fmla="*/ 2147483647 w 546"/>
              <a:gd name="T23" fmla="*/ 2147483647 h 173"/>
              <a:gd name="T24" fmla="*/ 2147483647 w 546"/>
              <a:gd name="T25" fmla="*/ 2147483647 h 173"/>
              <a:gd name="T26" fmla="*/ 2147483647 w 546"/>
              <a:gd name="T27" fmla="*/ 2147483647 h 173"/>
              <a:gd name="T28" fmla="*/ 2147483647 w 546"/>
              <a:gd name="T29" fmla="*/ 0 h 173"/>
              <a:gd name="T30" fmla="*/ 2147483647 w 546"/>
              <a:gd name="T31" fmla="*/ 2147483647 h 173"/>
              <a:gd name="T32" fmla="*/ 2147483647 w 546"/>
              <a:gd name="T33" fmla="*/ 2147483647 h 173"/>
              <a:gd name="T34" fmla="*/ 2147483647 w 546"/>
              <a:gd name="T35" fmla="*/ 2147483647 h 173"/>
              <a:gd name="T36" fmla="*/ 2147483647 w 546"/>
              <a:gd name="T37" fmla="*/ 2147483647 h 173"/>
              <a:gd name="T38" fmla="*/ 2147483647 w 546"/>
              <a:gd name="T39" fmla="*/ 2147483647 h 173"/>
              <a:gd name="T40" fmla="*/ 2147483647 w 546"/>
              <a:gd name="T41" fmla="*/ 2147483647 h 173"/>
              <a:gd name="T42" fmla="*/ 2147483647 w 546"/>
              <a:gd name="T43" fmla="*/ 2147483647 h 173"/>
              <a:gd name="T44" fmla="*/ 2147483647 w 546"/>
              <a:gd name="T45" fmla="*/ 2147483647 h 173"/>
              <a:gd name="T46" fmla="*/ 2147483647 w 546"/>
              <a:gd name="T47" fmla="*/ 2147483647 h 173"/>
              <a:gd name="T48" fmla="*/ 2147483647 w 546"/>
              <a:gd name="T49" fmla="*/ 2147483647 h 173"/>
              <a:gd name="T50" fmla="*/ 2147483647 w 546"/>
              <a:gd name="T51" fmla="*/ 2147483647 h 173"/>
              <a:gd name="T52" fmla="*/ 2147483647 w 546"/>
              <a:gd name="T53" fmla="*/ 2147483647 h 173"/>
              <a:gd name="T54" fmla="*/ 2147483647 w 546"/>
              <a:gd name="T55" fmla="*/ 2147483647 h 173"/>
              <a:gd name="T56" fmla="*/ 2147483647 w 546"/>
              <a:gd name="T57" fmla="*/ 2147483647 h 173"/>
              <a:gd name="T58" fmla="*/ 2147483647 w 546"/>
              <a:gd name="T59" fmla="*/ 2147483647 h 173"/>
              <a:gd name="T60" fmla="*/ 2147483647 w 546"/>
              <a:gd name="T61" fmla="*/ 2147483647 h 173"/>
              <a:gd name="T62" fmla="*/ 2147483647 w 546"/>
              <a:gd name="T63" fmla="*/ 2147483647 h 173"/>
              <a:gd name="T64" fmla="*/ 2147483647 w 546"/>
              <a:gd name="T65" fmla="*/ 2147483647 h 173"/>
              <a:gd name="T66" fmla="*/ 2147483647 w 546"/>
              <a:gd name="T67" fmla="*/ 2147483647 h 173"/>
              <a:gd name="T68" fmla="*/ 2147483647 w 546"/>
              <a:gd name="T69" fmla="*/ 2147483647 h 173"/>
              <a:gd name="T70" fmla="*/ 2147483647 w 546"/>
              <a:gd name="T71" fmla="*/ 2147483647 h 173"/>
              <a:gd name="T72" fmla="*/ 2147483647 w 546"/>
              <a:gd name="T73" fmla="*/ 2147483647 h 173"/>
              <a:gd name="T74" fmla="*/ 2147483647 w 546"/>
              <a:gd name="T75" fmla="*/ 2147483647 h 173"/>
              <a:gd name="T76" fmla="*/ 2147483647 w 546"/>
              <a:gd name="T77" fmla="*/ 2147483647 h 173"/>
              <a:gd name="T78" fmla="*/ 2147483647 w 546"/>
              <a:gd name="T79" fmla="*/ 2147483647 h 173"/>
              <a:gd name="T80" fmla="*/ 2147483647 w 546"/>
              <a:gd name="T81" fmla="*/ 2147483647 h 173"/>
              <a:gd name="T82" fmla="*/ 2147483647 w 546"/>
              <a:gd name="T83" fmla="*/ 2147483647 h 173"/>
              <a:gd name="T84" fmla="*/ 2147483647 w 546"/>
              <a:gd name="T85" fmla="*/ 2147483647 h 173"/>
              <a:gd name="T86" fmla="*/ 2147483647 w 546"/>
              <a:gd name="T87" fmla="*/ 2147483647 h 173"/>
              <a:gd name="T88" fmla="*/ 2147483647 w 546"/>
              <a:gd name="T89" fmla="*/ 2147483647 h 173"/>
              <a:gd name="T90" fmla="*/ 2147483647 w 546"/>
              <a:gd name="T91" fmla="*/ 2147483647 h 173"/>
              <a:gd name="T92" fmla="*/ 2147483647 w 546"/>
              <a:gd name="T93" fmla="*/ 2147483647 h 173"/>
              <a:gd name="T94" fmla="*/ 2147483647 w 546"/>
              <a:gd name="T95" fmla="*/ 2147483647 h 173"/>
              <a:gd name="T96" fmla="*/ 2147483647 w 546"/>
              <a:gd name="T97" fmla="*/ 2147483647 h 173"/>
              <a:gd name="T98" fmla="*/ 2147483647 w 546"/>
              <a:gd name="T99" fmla="*/ 2147483647 h 173"/>
              <a:gd name="T100" fmla="*/ 2147483647 w 546"/>
              <a:gd name="T101" fmla="*/ 214748364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6"/>
              <a:gd name="T154" fmla="*/ 0 h 173"/>
              <a:gd name="T155" fmla="*/ 546 w 546"/>
              <a:gd name="T156" fmla="*/ 173 h 1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07" name="Freeform 227">
            <a:extLst>
              <a:ext uri="{FF2B5EF4-FFF2-40B4-BE49-F238E27FC236}">
                <a16:creationId xmlns:a16="http://schemas.microsoft.com/office/drawing/2014/main" id="{790E7BB2-7486-4045-960B-0D59AA72ACD8}"/>
              </a:ext>
            </a:extLst>
          </p:cNvPr>
          <p:cNvSpPr>
            <a:spLocks/>
          </p:cNvSpPr>
          <p:nvPr>
            <p:custDataLst>
              <p:tags r:id="rId154"/>
            </p:custDataLst>
          </p:nvPr>
        </p:nvSpPr>
        <p:spPr bwMode="auto">
          <a:xfrm>
            <a:off x="4103688" y="1477963"/>
            <a:ext cx="449262" cy="361950"/>
          </a:xfrm>
          <a:custGeom>
            <a:avLst/>
            <a:gdLst>
              <a:gd name="T0" fmla="*/ 2147483647 w 1037"/>
              <a:gd name="T1" fmla="*/ 2147483647 h 690"/>
              <a:gd name="T2" fmla="*/ 2147483647 w 1037"/>
              <a:gd name="T3" fmla="*/ 2147483647 h 690"/>
              <a:gd name="T4" fmla="*/ 2147483647 w 1037"/>
              <a:gd name="T5" fmla="*/ 2147483647 h 690"/>
              <a:gd name="T6" fmla="*/ 2147483647 w 1037"/>
              <a:gd name="T7" fmla="*/ 2147483647 h 690"/>
              <a:gd name="T8" fmla="*/ 2147483647 w 1037"/>
              <a:gd name="T9" fmla="*/ 2147483647 h 690"/>
              <a:gd name="T10" fmla="*/ 2147483647 w 1037"/>
              <a:gd name="T11" fmla="*/ 2147483647 h 690"/>
              <a:gd name="T12" fmla="*/ 2147483647 w 1037"/>
              <a:gd name="T13" fmla="*/ 2147483647 h 690"/>
              <a:gd name="T14" fmla="*/ 2147483647 w 1037"/>
              <a:gd name="T15" fmla="*/ 2147483647 h 690"/>
              <a:gd name="T16" fmla="*/ 2147483647 w 1037"/>
              <a:gd name="T17" fmla="*/ 2147483647 h 690"/>
              <a:gd name="T18" fmla="*/ 0 w 1037"/>
              <a:gd name="T19" fmla="*/ 2147483647 h 690"/>
              <a:gd name="T20" fmla="*/ 2147483647 w 1037"/>
              <a:gd name="T21" fmla="*/ 2147483647 h 690"/>
              <a:gd name="T22" fmla="*/ 2147483647 w 1037"/>
              <a:gd name="T23" fmla="*/ 2147483647 h 690"/>
              <a:gd name="T24" fmla="*/ 2147483647 w 1037"/>
              <a:gd name="T25" fmla="*/ 2147483647 h 690"/>
              <a:gd name="T26" fmla="*/ 2147483647 w 1037"/>
              <a:gd name="T27" fmla="*/ 2147483647 h 690"/>
              <a:gd name="T28" fmla="*/ 2147483647 w 1037"/>
              <a:gd name="T29" fmla="*/ 2147483647 h 690"/>
              <a:gd name="T30" fmla="*/ 2147483647 w 1037"/>
              <a:gd name="T31" fmla="*/ 2147483647 h 690"/>
              <a:gd name="T32" fmla="*/ 2147483647 w 1037"/>
              <a:gd name="T33" fmla="*/ 2147483647 h 690"/>
              <a:gd name="T34" fmla="*/ 2147483647 w 1037"/>
              <a:gd name="T35" fmla="*/ 2147483647 h 690"/>
              <a:gd name="T36" fmla="*/ 2147483647 w 1037"/>
              <a:gd name="T37" fmla="*/ 2147483647 h 690"/>
              <a:gd name="T38" fmla="*/ 2147483647 w 1037"/>
              <a:gd name="T39" fmla="*/ 2147483647 h 690"/>
              <a:gd name="T40" fmla="*/ 2147483647 w 1037"/>
              <a:gd name="T41" fmla="*/ 2147483647 h 690"/>
              <a:gd name="T42" fmla="*/ 2147483647 w 1037"/>
              <a:gd name="T43" fmla="*/ 2147483647 h 690"/>
              <a:gd name="T44" fmla="*/ 2147483647 w 1037"/>
              <a:gd name="T45" fmla="*/ 2147483647 h 690"/>
              <a:gd name="T46" fmla="*/ 2147483647 w 1037"/>
              <a:gd name="T47" fmla="*/ 2147483647 h 690"/>
              <a:gd name="T48" fmla="*/ 2147483647 w 1037"/>
              <a:gd name="T49" fmla="*/ 2147483647 h 690"/>
              <a:gd name="T50" fmla="*/ 2147483647 w 1037"/>
              <a:gd name="T51" fmla="*/ 2147483647 h 690"/>
              <a:gd name="T52" fmla="*/ 2147483647 w 1037"/>
              <a:gd name="T53" fmla="*/ 2147483647 h 690"/>
              <a:gd name="T54" fmla="*/ 2147483647 w 1037"/>
              <a:gd name="T55" fmla="*/ 2147483647 h 690"/>
              <a:gd name="T56" fmla="*/ 2147483647 w 1037"/>
              <a:gd name="T57" fmla="*/ 2147483647 h 690"/>
              <a:gd name="T58" fmla="*/ 2147483647 w 1037"/>
              <a:gd name="T59" fmla="*/ 2147483647 h 690"/>
              <a:gd name="T60" fmla="*/ 2147483647 w 1037"/>
              <a:gd name="T61" fmla="*/ 2147483647 h 690"/>
              <a:gd name="T62" fmla="*/ 2147483647 w 1037"/>
              <a:gd name="T63" fmla="*/ 2147483647 h 690"/>
              <a:gd name="T64" fmla="*/ 2147483647 w 1037"/>
              <a:gd name="T65" fmla="*/ 2147483647 h 690"/>
              <a:gd name="T66" fmla="*/ 2147483647 w 1037"/>
              <a:gd name="T67" fmla="*/ 2147483647 h 690"/>
              <a:gd name="T68" fmla="*/ 2147483647 w 1037"/>
              <a:gd name="T69" fmla="*/ 2147483647 h 690"/>
              <a:gd name="T70" fmla="*/ 2147483647 w 1037"/>
              <a:gd name="T71" fmla="*/ 2147483647 h 690"/>
              <a:gd name="T72" fmla="*/ 2147483647 w 1037"/>
              <a:gd name="T73" fmla="*/ 2147483647 h 690"/>
              <a:gd name="T74" fmla="*/ 2147483647 w 1037"/>
              <a:gd name="T75" fmla="*/ 2147483647 h 690"/>
              <a:gd name="T76" fmla="*/ 2147483647 w 1037"/>
              <a:gd name="T77" fmla="*/ 2147483647 h 690"/>
              <a:gd name="T78" fmla="*/ 2147483647 w 1037"/>
              <a:gd name="T79" fmla="*/ 2147483647 h 690"/>
              <a:gd name="T80" fmla="*/ 2147483647 w 1037"/>
              <a:gd name="T81" fmla="*/ 2147483647 h 690"/>
              <a:gd name="T82" fmla="*/ 2147483647 w 1037"/>
              <a:gd name="T83" fmla="*/ 2147483647 h 690"/>
              <a:gd name="T84" fmla="*/ 2147483647 w 1037"/>
              <a:gd name="T85" fmla="*/ 2147483647 h 690"/>
              <a:gd name="T86" fmla="*/ 2147483647 w 1037"/>
              <a:gd name="T87" fmla="*/ 2147483647 h 690"/>
              <a:gd name="T88" fmla="*/ 2147483647 w 1037"/>
              <a:gd name="T89" fmla="*/ 2147483647 h 690"/>
              <a:gd name="T90" fmla="*/ 2147483647 w 1037"/>
              <a:gd name="T91" fmla="*/ 2147483647 h 690"/>
              <a:gd name="T92" fmla="*/ 2147483647 w 1037"/>
              <a:gd name="T93" fmla="*/ 2147483647 h 690"/>
              <a:gd name="T94" fmla="*/ 2147483647 w 1037"/>
              <a:gd name="T95" fmla="*/ 2147483647 h 690"/>
              <a:gd name="T96" fmla="*/ 2147483647 w 1037"/>
              <a:gd name="T97" fmla="*/ 2147483647 h 690"/>
              <a:gd name="T98" fmla="*/ 2147483647 w 1037"/>
              <a:gd name="T99" fmla="*/ 2147483647 h 690"/>
              <a:gd name="T100" fmla="*/ 2147483647 w 1037"/>
              <a:gd name="T101" fmla="*/ 2147483647 h 690"/>
              <a:gd name="T102" fmla="*/ 2147483647 w 1037"/>
              <a:gd name="T103" fmla="*/ 2147483647 h 690"/>
              <a:gd name="T104" fmla="*/ 2147483647 w 1037"/>
              <a:gd name="T105" fmla="*/ 2147483647 h 690"/>
              <a:gd name="T106" fmla="*/ 2147483647 w 1037"/>
              <a:gd name="T107" fmla="*/ 2147483647 h 690"/>
              <a:gd name="T108" fmla="*/ 2147483647 w 1037"/>
              <a:gd name="T109" fmla="*/ 2147483647 h 690"/>
              <a:gd name="T110" fmla="*/ 2147483647 w 1037"/>
              <a:gd name="T111" fmla="*/ 2147483647 h 690"/>
              <a:gd name="T112" fmla="*/ 2147483647 w 1037"/>
              <a:gd name="T113" fmla="*/ 2147483647 h 690"/>
              <a:gd name="T114" fmla="*/ 2147483647 w 1037"/>
              <a:gd name="T115" fmla="*/ 2147483647 h 690"/>
              <a:gd name="T116" fmla="*/ 2147483647 w 1037"/>
              <a:gd name="T117" fmla="*/ 2147483647 h 690"/>
              <a:gd name="T118" fmla="*/ 2147483647 w 1037"/>
              <a:gd name="T119" fmla="*/ 2147483647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37"/>
              <a:gd name="T181" fmla="*/ 0 h 690"/>
              <a:gd name="T182" fmla="*/ 1037 w 1037"/>
              <a:gd name="T183" fmla="*/ 690 h 6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08" name="Freeform 228">
            <a:extLst>
              <a:ext uri="{FF2B5EF4-FFF2-40B4-BE49-F238E27FC236}">
                <a16:creationId xmlns:a16="http://schemas.microsoft.com/office/drawing/2014/main" id="{B2EDB9F5-7D7F-4398-AA5B-B2C957B013DA}"/>
              </a:ext>
            </a:extLst>
          </p:cNvPr>
          <p:cNvSpPr>
            <a:spLocks/>
          </p:cNvSpPr>
          <p:nvPr>
            <p:custDataLst>
              <p:tags r:id="rId155"/>
            </p:custDataLst>
          </p:nvPr>
        </p:nvSpPr>
        <p:spPr bwMode="auto">
          <a:xfrm>
            <a:off x="4443413" y="2319338"/>
            <a:ext cx="49212" cy="90487"/>
          </a:xfrm>
          <a:custGeom>
            <a:avLst/>
            <a:gdLst>
              <a:gd name="T0" fmla="*/ 2147483647 w 120"/>
              <a:gd name="T1" fmla="*/ 2147483647 h 173"/>
              <a:gd name="T2" fmla="*/ 2147483647 w 120"/>
              <a:gd name="T3" fmla="*/ 2147483647 h 173"/>
              <a:gd name="T4" fmla="*/ 2147483647 w 120"/>
              <a:gd name="T5" fmla="*/ 2147483647 h 173"/>
              <a:gd name="T6" fmla="*/ 2147483647 w 120"/>
              <a:gd name="T7" fmla="*/ 2147483647 h 173"/>
              <a:gd name="T8" fmla="*/ 2147483647 w 120"/>
              <a:gd name="T9" fmla="*/ 2147483647 h 173"/>
              <a:gd name="T10" fmla="*/ 2147483647 w 120"/>
              <a:gd name="T11" fmla="*/ 2147483647 h 173"/>
              <a:gd name="T12" fmla="*/ 2147483647 w 120"/>
              <a:gd name="T13" fmla="*/ 2147483647 h 173"/>
              <a:gd name="T14" fmla="*/ 2147483647 w 120"/>
              <a:gd name="T15" fmla="*/ 2147483647 h 173"/>
              <a:gd name="T16" fmla="*/ 2147483647 w 120"/>
              <a:gd name="T17" fmla="*/ 0 h 173"/>
              <a:gd name="T18" fmla="*/ 2147483647 w 120"/>
              <a:gd name="T19" fmla="*/ 0 h 173"/>
              <a:gd name="T20" fmla="*/ 2147483647 w 120"/>
              <a:gd name="T21" fmla="*/ 2147483647 h 173"/>
              <a:gd name="T22" fmla="*/ 2147483647 w 120"/>
              <a:gd name="T23" fmla="*/ 2147483647 h 173"/>
              <a:gd name="T24" fmla="*/ 2147483647 w 120"/>
              <a:gd name="T25" fmla="*/ 2147483647 h 173"/>
              <a:gd name="T26" fmla="*/ 2147483647 w 120"/>
              <a:gd name="T27" fmla="*/ 2147483647 h 173"/>
              <a:gd name="T28" fmla="*/ 2147483647 w 120"/>
              <a:gd name="T29" fmla="*/ 2147483647 h 173"/>
              <a:gd name="T30" fmla="*/ 2147483647 w 120"/>
              <a:gd name="T31" fmla="*/ 2147483647 h 173"/>
              <a:gd name="T32" fmla="*/ 2147483647 w 120"/>
              <a:gd name="T33" fmla="*/ 2147483647 h 173"/>
              <a:gd name="T34" fmla="*/ 2147483647 w 120"/>
              <a:gd name="T35" fmla="*/ 2147483647 h 173"/>
              <a:gd name="T36" fmla="*/ 2147483647 w 120"/>
              <a:gd name="T37" fmla="*/ 2147483647 h 173"/>
              <a:gd name="T38" fmla="*/ 2147483647 w 120"/>
              <a:gd name="T39" fmla="*/ 2147483647 h 173"/>
              <a:gd name="T40" fmla="*/ 2147483647 w 120"/>
              <a:gd name="T41" fmla="*/ 2147483647 h 173"/>
              <a:gd name="T42" fmla="*/ 2147483647 w 120"/>
              <a:gd name="T43" fmla="*/ 2147483647 h 173"/>
              <a:gd name="T44" fmla="*/ 0 w 120"/>
              <a:gd name="T45" fmla="*/ 2147483647 h 173"/>
              <a:gd name="T46" fmla="*/ 2147483647 w 120"/>
              <a:gd name="T47" fmla="*/ 2147483647 h 173"/>
              <a:gd name="T48" fmla="*/ 2147483647 w 120"/>
              <a:gd name="T49" fmla="*/ 2147483647 h 173"/>
              <a:gd name="T50" fmla="*/ 2147483647 w 120"/>
              <a:gd name="T51" fmla="*/ 2147483647 h 173"/>
              <a:gd name="T52" fmla="*/ 2147483647 w 120"/>
              <a:gd name="T53" fmla="*/ 2147483647 h 173"/>
              <a:gd name="T54" fmla="*/ 2147483647 w 120"/>
              <a:gd name="T55" fmla="*/ 2147483647 h 173"/>
              <a:gd name="T56" fmla="*/ 2147483647 w 120"/>
              <a:gd name="T57" fmla="*/ 2147483647 h 173"/>
              <a:gd name="T58" fmla="*/ 2147483647 w 120"/>
              <a:gd name="T59" fmla="*/ 2147483647 h 173"/>
              <a:gd name="T60" fmla="*/ 2147483647 w 120"/>
              <a:gd name="T61" fmla="*/ 2147483647 h 173"/>
              <a:gd name="T62" fmla="*/ 2147483647 w 120"/>
              <a:gd name="T63" fmla="*/ 2147483647 h 173"/>
              <a:gd name="T64" fmla="*/ 2147483647 w 120"/>
              <a:gd name="T65" fmla="*/ 2147483647 h 173"/>
              <a:gd name="T66" fmla="*/ 2147483647 w 120"/>
              <a:gd name="T67" fmla="*/ 2147483647 h 173"/>
              <a:gd name="T68" fmla="*/ 2147483647 w 120"/>
              <a:gd name="T69" fmla="*/ 2147483647 h 173"/>
              <a:gd name="T70" fmla="*/ 2147483647 w 120"/>
              <a:gd name="T71" fmla="*/ 2147483647 h 173"/>
              <a:gd name="T72" fmla="*/ 2147483647 w 120"/>
              <a:gd name="T73" fmla="*/ 2147483647 h 173"/>
              <a:gd name="T74" fmla="*/ 2147483647 w 120"/>
              <a:gd name="T75" fmla="*/ 2147483647 h 173"/>
              <a:gd name="T76" fmla="*/ 2147483647 w 120"/>
              <a:gd name="T77" fmla="*/ 2147483647 h 173"/>
              <a:gd name="T78" fmla="*/ 2147483647 w 120"/>
              <a:gd name="T79" fmla="*/ 2147483647 h 173"/>
              <a:gd name="T80" fmla="*/ 2147483647 w 120"/>
              <a:gd name="T81" fmla="*/ 2147483647 h 173"/>
              <a:gd name="T82" fmla="*/ 2147483647 w 120"/>
              <a:gd name="T83" fmla="*/ 2147483647 h 173"/>
              <a:gd name="T84" fmla="*/ 2147483647 w 120"/>
              <a:gd name="T85" fmla="*/ 2147483647 h 173"/>
              <a:gd name="T86" fmla="*/ 2147483647 w 120"/>
              <a:gd name="T87" fmla="*/ 2147483647 h 173"/>
              <a:gd name="T88" fmla="*/ 2147483647 w 120"/>
              <a:gd name="T89" fmla="*/ 2147483647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
              <a:gd name="T136" fmla="*/ 0 h 173"/>
              <a:gd name="T137" fmla="*/ 120 w 120"/>
              <a:gd name="T138" fmla="*/ 173 h 1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FFC00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09" name="Freeform 229">
            <a:extLst>
              <a:ext uri="{FF2B5EF4-FFF2-40B4-BE49-F238E27FC236}">
                <a16:creationId xmlns:a16="http://schemas.microsoft.com/office/drawing/2014/main" id="{A55C4ED7-661F-4FDB-B839-E8092F6E2870}"/>
              </a:ext>
            </a:extLst>
          </p:cNvPr>
          <p:cNvSpPr>
            <a:spLocks/>
          </p:cNvSpPr>
          <p:nvPr>
            <p:custDataLst>
              <p:tags r:id="rId156"/>
            </p:custDataLst>
          </p:nvPr>
        </p:nvSpPr>
        <p:spPr bwMode="auto">
          <a:xfrm>
            <a:off x="4151313" y="2159000"/>
            <a:ext cx="84137" cy="58738"/>
          </a:xfrm>
          <a:custGeom>
            <a:avLst/>
            <a:gdLst>
              <a:gd name="T0" fmla="*/ 2147483647 w 200"/>
              <a:gd name="T1" fmla="*/ 2147483647 h 98"/>
              <a:gd name="T2" fmla="*/ 2147483647 w 200"/>
              <a:gd name="T3" fmla="*/ 2147483647 h 98"/>
              <a:gd name="T4" fmla="*/ 2147483647 w 200"/>
              <a:gd name="T5" fmla="*/ 2147483647 h 98"/>
              <a:gd name="T6" fmla="*/ 2147483647 w 200"/>
              <a:gd name="T7" fmla="*/ 2147483647 h 98"/>
              <a:gd name="T8" fmla="*/ 2147483647 w 200"/>
              <a:gd name="T9" fmla="*/ 2147483647 h 98"/>
              <a:gd name="T10" fmla="*/ 2147483647 w 200"/>
              <a:gd name="T11" fmla="*/ 2147483647 h 98"/>
              <a:gd name="T12" fmla="*/ 2147483647 w 200"/>
              <a:gd name="T13" fmla="*/ 2147483647 h 98"/>
              <a:gd name="T14" fmla="*/ 2147483647 w 200"/>
              <a:gd name="T15" fmla="*/ 2147483647 h 98"/>
              <a:gd name="T16" fmla="*/ 2147483647 w 200"/>
              <a:gd name="T17" fmla="*/ 2147483647 h 98"/>
              <a:gd name="T18" fmla="*/ 2147483647 w 200"/>
              <a:gd name="T19" fmla="*/ 2147483647 h 98"/>
              <a:gd name="T20" fmla="*/ 2147483647 w 200"/>
              <a:gd name="T21" fmla="*/ 2147483647 h 98"/>
              <a:gd name="T22" fmla="*/ 2147483647 w 200"/>
              <a:gd name="T23" fmla="*/ 2147483647 h 98"/>
              <a:gd name="T24" fmla="*/ 2147483647 w 200"/>
              <a:gd name="T25" fmla="*/ 2147483647 h 98"/>
              <a:gd name="T26" fmla="*/ 2147483647 w 200"/>
              <a:gd name="T27" fmla="*/ 2147483647 h 98"/>
              <a:gd name="T28" fmla="*/ 2147483647 w 200"/>
              <a:gd name="T29" fmla="*/ 2147483647 h 98"/>
              <a:gd name="T30" fmla="*/ 2147483647 w 200"/>
              <a:gd name="T31" fmla="*/ 2147483647 h 98"/>
              <a:gd name="T32" fmla="*/ 2147483647 w 200"/>
              <a:gd name="T33" fmla="*/ 2147483647 h 98"/>
              <a:gd name="T34" fmla="*/ 2147483647 w 200"/>
              <a:gd name="T35" fmla="*/ 2147483647 h 98"/>
              <a:gd name="T36" fmla="*/ 2147483647 w 200"/>
              <a:gd name="T37" fmla="*/ 2147483647 h 98"/>
              <a:gd name="T38" fmla="*/ 2147483647 w 200"/>
              <a:gd name="T39" fmla="*/ 2147483647 h 98"/>
              <a:gd name="T40" fmla="*/ 2147483647 w 200"/>
              <a:gd name="T41" fmla="*/ 2147483647 h 98"/>
              <a:gd name="T42" fmla="*/ 2147483647 w 200"/>
              <a:gd name="T43" fmla="*/ 2147483647 h 98"/>
              <a:gd name="T44" fmla="*/ 2147483647 w 200"/>
              <a:gd name="T45" fmla="*/ 2147483647 h 98"/>
              <a:gd name="T46" fmla="*/ 2147483647 w 200"/>
              <a:gd name="T47" fmla="*/ 2147483647 h 98"/>
              <a:gd name="T48" fmla="*/ 2147483647 w 200"/>
              <a:gd name="T49" fmla="*/ 2147483647 h 98"/>
              <a:gd name="T50" fmla="*/ 2147483647 w 200"/>
              <a:gd name="T51" fmla="*/ 2147483647 h 98"/>
              <a:gd name="T52" fmla="*/ 2147483647 w 200"/>
              <a:gd name="T53" fmla="*/ 2147483647 h 98"/>
              <a:gd name="T54" fmla="*/ 2147483647 w 200"/>
              <a:gd name="T55" fmla="*/ 2147483647 h 98"/>
              <a:gd name="T56" fmla="*/ 2147483647 w 200"/>
              <a:gd name="T57" fmla="*/ 2147483647 h 98"/>
              <a:gd name="T58" fmla="*/ 2147483647 w 200"/>
              <a:gd name="T59" fmla="*/ 2147483647 h 98"/>
              <a:gd name="T60" fmla="*/ 2147483647 w 200"/>
              <a:gd name="T61" fmla="*/ 2147483647 h 98"/>
              <a:gd name="T62" fmla="*/ 0 w 200"/>
              <a:gd name="T63" fmla="*/ 2147483647 h 98"/>
              <a:gd name="T64" fmla="*/ 2147483647 w 200"/>
              <a:gd name="T65" fmla="*/ 2147483647 h 98"/>
              <a:gd name="T66" fmla="*/ 2147483647 w 200"/>
              <a:gd name="T67" fmla="*/ 2147483647 h 98"/>
              <a:gd name="T68" fmla="*/ 2147483647 w 200"/>
              <a:gd name="T69" fmla="*/ 2147483647 h 98"/>
              <a:gd name="T70" fmla="*/ 2147483647 w 200"/>
              <a:gd name="T71" fmla="*/ 2147483647 h 98"/>
              <a:gd name="T72" fmla="*/ 2147483647 w 200"/>
              <a:gd name="T73" fmla="*/ 2147483647 h 98"/>
              <a:gd name="T74" fmla="*/ 2147483647 w 200"/>
              <a:gd name="T75" fmla="*/ 2147483647 h 98"/>
              <a:gd name="T76" fmla="*/ 2147483647 w 200"/>
              <a:gd name="T77" fmla="*/ 2147483647 h 98"/>
              <a:gd name="T78" fmla="*/ 2147483647 w 200"/>
              <a:gd name="T79" fmla="*/ 2147483647 h 98"/>
              <a:gd name="T80" fmla="*/ 2147483647 w 200"/>
              <a:gd name="T81" fmla="*/ 2147483647 h 98"/>
              <a:gd name="T82" fmla="*/ 2147483647 w 200"/>
              <a:gd name="T83" fmla="*/ 2147483647 h 98"/>
              <a:gd name="T84" fmla="*/ 2147483647 w 200"/>
              <a:gd name="T85" fmla="*/ 2147483647 h 98"/>
              <a:gd name="T86" fmla="*/ 2147483647 w 200"/>
              <a:gd name="T87" fmla="*/ 0 h 98"/>
              <a:gd name="T88" fmla="*/ 2147483647 w 200"/>
              <a:gd name="T89" fmla="*/ 2147483647 h 98"/>
              <a:gd name="T90" fmla="*/ 2147483647 w 200"/>
              <a:gd name="T91" fmla="*/ 2147483647 h 98"/>
              <a:gd name="T92" fmla="*/ 2147483647 w 200"/>
              <a:gd name="T93" fmla="*/ 2147483647 h 98"/>
              <a:gd name="T94" fmla="*/ 2147483647 w 200"/>
              <a:gd name="T95" fmla="*/ 2147483647 h 98"/>
              <a:gd name="T96" fmla="*/ 2147483647 w 200"/>
              <a:gd name="T97" fmla="*/ 2147483647 h 98"/>
              <a:gd name="T98" fmla="*/ 2147483647 w 200"/>
              <a:gd name="T99" fmla="*/ 2147483647 h 98"/>
              <a:gd name="T100" fmla="*/ 2147483647 w 200"/>
              <a:gd name="T101" fmla="*/ 2147483647 h 98"/>
              <a:gd name="T102" fmla="*/ 2147483647 w 200"/>
              <a:gd name="T103" fmla="*/ 2147483647 h 98"/>
              <a:gd name="T104" fmla="*/ 2147483647 w 200"/>
              <a:gd name="T105" fmla="*/ 2147483647 h 98"/>
              <a:gd name="T106" fmla="*/ 2147483647 w 200"/>
              <a:gd name="T107" fmla="*/ 2147483647 h 98"/>
              <a:gd name="T108" fmla="*/ 2147483647 w 200"/>
              <a:gd name="T109" fmla="*/ 2147483647 h 98"/>
              <a:gd name="T110" fmla="*/ 2147483647 w 200"/>
              <a:gd name="T111" fmla="*/ 2147483647 h 98"/>
              <a:gd name="T112" fmla="*/ 2147483647 w 200"/>
              <a:gd name="T113" fmla="*/ 2147483647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
              <a:gd name="T172" fmla="*/ 0 h 98"/>
              <a:gd name="T173" fmla="*/ 200 w 200"/>
              <a:gd name="T174" fmla="*/ 98 h 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10" name="Freeform 230">
            <a:extLst>
              <a:ext uri="{FF2B5EF4-FFF2-40B4-BE49-F238E27FC236}">
                <a16:creationId xmlns:a16="http://schemas.microsoft.com/office/drawing/2014/main" id="{4364FD30-9116-47D0-B6B4-9B92C3D4E8B5}"/>
              </a:ext>
            </a:extLst>
          </p:cNvPr>
          <p:cNvSpPr>
            <a:spLocks/>
          </p:cNvSpPr>
          <p:nvPr>
            <p:custDataLst>
              <p:tags r:id="rId157"/>
            </p:custDataLst>
          </p:nvPr>
        </p:nvSpPr>
        <p:spPr bwMode="auto">
          <a:xfrm>
            <a:off x="4089400" y="1978025"/>
            <a:ext cx="84138" cy="73025"/>
          </a:xfrm>
          <a:custGeom>
            <a:avLst/>
            <a:gdLst>
              <a:gd name="T0" fmla="*/ 0 w 186"/>
              <a:gd name="T1" fmla="*/ 2147483647 h 142"/>
              <a:gd name="T2" fmla="*/ 2147483647 w 186"/>
              <a:gd name="T3" fmla="*/ 2147483647 h 142"/>
              <a:gd name="T4" fmla="*/ 2147483647 w 186"/>
              <a:gd name="T5" fmla="*/ 2147483647 h 142"/>
              <a:gd name="T6" fmla="*/ 2147483647 w 186"/>
              <a:gd name="T7" fmla="*/ 2147483647 h 142"/>
              <a:gd name="T8" fmla="*/ 2147483647 w 186"/>
              <a:gd name="T9" fmla="*/ 2147483647 h 142"/>
              <a:gd name="T10" fmla="*/ 2147483647 w 186"/>
              <a:gd name="T11" fmla="*/ 2147483647 h 142"/>
              <a:gd name="T12" fmla="*/ 2147483647 w 186"/>
              <a:gd name="T13" fmla="*/ 2147483647 h 142"/>
              <a:gd name="T14" fmla="*/ 2147483647 w 186"/>
              <a:gd name="T15" fmla="*/ 2147483647 h 142"/>
              <a:gd name="T16" fmla="*/ 2147483647 w 186"/>
              <a:gd name="T17" fmla="*/ 2147483647 h 142"/>
              <a:gd name="T18" fmla="*/ 2147483647 w 186"/>
              <a:gd name="T19" fmla="*/ 2147483647 h 142"/>
              <a:gd name="T20" fmla="*/ 2147483647 w 186"/>
              <a:gd name="T21" fmla="*/ 2147483647 h 142"/>
              <a:gd name="T22" fmla="*/ 2147483647 w 186"/>
              <a:gd name="T23" fmla="*/ 2147483647 h 142"/>
              <a:gd name="T24" fmla="*/ 2147483647 w 186"/>
              <a:gd name="T25" fmla="*/ 2147483647 h 142"/>
              <a:gd name="T26" fmla="*/ 2147483647 w 186"/>
              <a:gd name="T27" fmla="*/ 2147483647 h 142"/>
              <a:gd name="T28" fmla="*/ 2147483647 w 186"/>
              <a:gd name="T29" fmla="*/ 2147483647 h 142"/>
              <a:gd name="T30" fmla="*/ 2147483647 w 186"/>
              <a:gd name="T31" fmla="*/ 2147483647 h 142"/>
              <a:gd name="T32" fmla="*/ 2147483647 w 186"/>
              <a:gd name="T33" fmla="*/ 2147483647 h 142"/>
              <a:gd name="T34" fmla="*/ 2147483647 w 186"/>
              <a:gd name="T35" fmla="*/ 2147483647 h 142"/>
              <a:gd name="T36" fmla="*/ 2147483647 w 186"/>
              <a:gd name="T37" fmla="*/ 2147483647 h 142"/>
              <a:gd name="T38" fmla="*/ 2147483647 w 186"/>
              <a:gd name="T39" fmla="*/ 2147483647 h 142"/>
              <a:gd name="T40" fmla="*/ 2147483647 w 186"/>
              <a:gd name="T41" fmla="*/ 2147483647 h 142"/>
              <a:gd name="T42" fmla="*/ 2147483647 w 186"/>
              <a:gd name="T43" fmla="*/ 2147483647 h 142"/>
              <a:gd name="T44" fmla="*/ 2147483647 w 186"/>
              <a:gd name="T45" fmla="*/ 2147483647 h 142"/>
              <a:gd name="T46" fmla="*/ 2147483647 w 186"/>
              <a:gd name="T47" fmla="*/ 2147483647 h 142"/>
              <a:gd name="T48" fmla="*/ 2147483647 w 186"/>
              <a:gd name="T49" fmla="*/ 2147483647 h 142"/>
              <a:gd name="T50" fmla="*/ 2147483647 w 186"/>
              <a:gd name="T51" fmla="*/ 2147483647 h 142"/>
              <a:gd name="T52" fmla="*/ 2147483647 w 186"/>
              <a:gd name="T53" fmla="*/ 2147483647 h 142"/>
              <a:gd name="T54" fmla="*/ 2147483647 w 186"/>
              <a:gd name="T55" fmla="*/ 2147483647 h 142"/>
              <a:gd name="T56" fmla="*/ 2147483647 w 186"/>
              <a:gd name="T57" fmla="*/ 2147483647 h 142"/>
              <a:gd name="T58" fmla="*/ 2147483647 w 186"/>
              <a:gd name="T59" fmla="*/ 2147483647 h 142"/>
              <a:gd name="T60" fmla="*/ 2147483647 w 186"/>
              <a:gd name="T61" fmla="*/ 2147483647 h 142"/>
              <a:gd name="T62" fmla="*/ 2147483647 w 186"/>
              <a:gd name="T63" fmla="*/ 2147483647 h 142"/>
              <a:gd name="T64" fmla="*/ 2147483647 w 186"/>
              <a:gd name="T65" fmla="*/ 2147483647 h 142"/>
              <a:gd name="T66" fmla="*/ 2147483647 w 186"/>
              <a:gd name="T67" fmla="*/ 2147483647 h 142"/>
              <a:gd name="T68" fmla="*/ 2147483647 w 186"/>
              <a:gd name="T69" fmla="*/ 2147483647 h 142"/>
              <a:gd name="T70" fmla="*/ 2147483647 w 186"/>
              <a:gd name="T71" fmla="*/ 2147483647 h 142"/>
              <a:gd name="T72" fmla="*/ 2147483647 w 186"/>
              <a:gd name="T73" fmla="*/ 2147483647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6"/>
              <a:gd name="T112" fmla="*/ 0 h 142"/>
              <a:gd name="T113" fmla="*/ 186 w 186"/>
              <a:gd name="T114" fmla="*/ 142 h 1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11" name="Freeform 231">
            <a:extLst>
              <a:ext uri="{FF2B5EF4-FFF2-40B4-BE49-F238E27FC236}">
                <a16:creationId xmlns:a16="http://schemas.microsoft.com/office/drawing/2014/main" id="{A1095BB7-4CEB-4F1F-B2AE-27D0BE66D342}"/>
              </a:ext>
            </a:extLst>
          </p:cNvPr>
          <p:cNvSpPr>
            <a:spLocks/>
          </p:cNvSpPr>
          <p:nvPr>
            <p:custDataLst>
              <p:tags r:id="rId158"/>
            </p:custDataLst>
          </p:nvPr>
        </p:nvSpPr>
        <p:spPr bwMode="auto">
          <a:xfrm>
            <a:off x="4070350" y="2041525"/>
            <a:ext cx="84138" cy="57150"/>
          </a:xfrm>
          <a:custGeom>
            <a:avLst/>
            <a:gdLst>
              <a:gd name="T0" fmla="*/ 2147483647 w 192"/>
              <a:gd name="T1" fmla="*/ 2147483647 h 105"/>
              <a:gd name="T2" fmla="*/ 2147483647 w 192"/>
              <a:gd name="T3" fmla="*/ 2147483647 h 105"/>
              <a:gd name="T4" fmla="*/ 2147483647 w 192"/>
              <a:gd name="T5" fmla="*/ 2147483647 h 105"/>
              <a:gd name="T6" fmla="*/ 2147483647 w 192"/>
              <a:gd name="T7" fmla="*/ 2147483647 h 105"/>
              <a:gd name="T8" fmla="*/ 2147483647 w 192"/>
              <a:gd name="T9" fmla="*/ 2147483647 h 105"/>
              <a:gd name="T10" fmla="*/ 2147483647 w 192"/>
              <a:gd name="T11" fmla="*/ 2147483647 h 105"/>
              <a:gd name="T12" fmla="*/ 2147483647 w 192"/>
              <a:gd name="T13" fmla="*/ 2147483647 h 105"/>
              <a:gd name="T14" fmla="*/ 2147483647 w 192"/>
              <a:gd name="T15" fmla="*/ 2147483647 h 105"/>
              <a:gd name="T16" fmla="*/ 2147483647 w 192"/>
              <a:gd name="T17" fmla="*/ 2147483647 h 105"/>
              <a:gd name="T18" fmla="*/ 2147483647 w 192"/>
              <a:gd name="T19" fmla="*/ 2147483647 h 105"/>
              <a:gd name="T20" fmla="*/ 2147483647 w 192"/>
              <a:gd name="T21" fmla="*/ 2147483647 h 105"/>
              <a:gd name="T22" fmla="*/ 2147483647 w 192"/>
              <a:gd name="T23" fmla="*/ 2147483647 h 105"/>
              <a:gd name="T24" fmla="*/ 2147483647 w 192"/>
              <a:gd name="T25" fmla="*/ 2147483647 h 105"/>
              <a:gd name="T26" fmla="*/ 2147483647 w 192"/>
              <a:gd name="T27" fmla="*/ 2147483647 h 105"/>
              <a:gd name="T28" fmla="*/ 2147483647 w 192"/>
              <a:gd name="T29" fmla="*/ 2147483647 h 105"/>
              <a:gd name="T30" fmla="*/ 2147483647 w 192"/>
              <a:gd name="T31" fmla="*/ 2147483647 h 105"/>
              <a:gd name="T32" fmla="*/ 2147483647 w 192"/>
              <a:gd name="T33" fmla="*/ 2147483647 h 105"/>
              <a:gd name="T34" fmla="*/ 2147483647 w 192"/>
              <a:gd name="T35" fmla="*/ 2147483647 h 105"/>
              <a:gd name="T36" fmla="*/ 0 w 192"/>
              <a:gd name="T37" fmla="*/ 2147483647 h 105"/>
              <a:gd name="T38" fmla="*/ 0 w 192"/>
              <a:gd name="T39" fmla="*/ 2147483647 h 105"/>
              <a:gd name="T40" fmla="*/ 2147483647 w 192"/>
              <a:gd name="T41" fmla="*/ 2147483647 h 105"/>
              <a:gd name="T42" fmla="*/ 2147483647 w 192"/>
              <a:gd name="T43" fmla="*/ 2147483647 h 105"/>
              <a:gd name="T44" fmla="*/ 2147483647 w 192"/>
              <a:gd name="T45" fmla="*/ 2147483647 h 105"/>
              <a:gd name="T46" fmla="*/ 2147483647 w 192"/>
              <a:gd name="T47" fmla="*/ 0 h 105"/>
              <a:gd name="T48" fmla="*/ 2147483647 w 192"/>
              <a:gd name="T49" fmla="*/ 2147483647 h 105"/>
              <a:gd name="T50" fmla="*/ 2147483647 w 192"/>
              <a:gd name="T51" fmla="*/ 2147483647 h 105"/>
              <a:gd name="T52" fmla="*/ 2147483647 w 192"/>
              <a:gd name="T53" fmla="*/ 2147483647 h 105"/>
              <a:gd name="T54" fmla="*/ 2147483647 w 192"/>
              <a:gd name="T55" fmla="*/ 2147483647 h 105"/>
              <a:gd name="T56" fmla="*/ 2147483647 w 192"/>
              <a:gd name="T57" fmla="*/ 2147483647 h 105"/>
              <a:gd name="T58" fmla="*/ 2147483647 w 192"/>
              <a:gd name="T59" fmla="*/ 2147483647 h 105"/>
              <a:gd name="T60" fmla="*/ 2147483647 w 192"/>
              <a:gd name="T61" fmla="*/ 2147483647 h 105"/>
              <a:gd name="T62" fmla="*/ 2147483647 w 192"/>
              <a:gd name="T63" fmla="*/ 2147483647 h 105"/>
              <a:gd name="T64" fmla="*/ 2147483647 w 192"/>
              <a:gd name="T65" fmla="*/ 2147483647 h 105"/>
              <a:gd name="T66" fmla="*/ 2147483647 w 192"/>
              <a:gd name="T67" fmla="*/ 2147483647 h 105"/>
              <a:gd name="T68" fmla="*/ 2147483647 w 192"/>
              <a:gd name="T69" fmla="*/ 2147483647 h 105"/>
              <a:gd name="T70" fmla="*/ 2147483647 w 192"/>
              <a:gd name="T71" fmla="*/ 2147483647 h 105"/>
              <a:gd name="T72" fmla="*/ 2147483647 w 192"/>
              <a:gd name="T73" fmla="*/ 2147483647 h 105"/>
              <a:gd name="T74" fmla="*/ 2147483647 w 192"/>
              <a:gd name="T75" fmla="*/ 2147483647 h 105"/>
              <a:gd name="T76" fmla="*/ 2147483647 w 192"/>
              <a:gd name="T77" fmla="*/ 2147483647 h 105"/>
              <a:gd name="T78" fmla="*/ 2147483647 w 192"/>
              <a:gd name="T79" fmla="*/ 2147483647 h 105"/>
              <a:gd name="T80" fmla="*/ 2147483647 w 192"/>
              <a:gd name="T81" fmla="*/ 2147483647 h 105"/>
              <a:gd name="T82" fmla="*/ 2147483647 w 192"/>
              <a:gd name="T83" fmla="*/ 2147483647 h 105"/>
              <a:gd name="T84" fmla="*/ 2147483647 w 192"/>
              <a:gd name="T85" fmla="*/ 2147483647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2"/>
              <a:gd name="T130" fmla="*/ 0 h 105"/>
              <a:gd name="T131" fmla="*/ 192 w 192"/>
              <a:gd name="T132" fmla="*/ 105 h 1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12" name="Freeform 232">
            <a:extLst>
              <a:ext uri="{FF2B5EF4-FFF2-40B4-BE49-F238E27FC236}">
                <a16:creationId xmlns:a16="http://schemas.microsoft.com/office/drawing/2014/main" id="{A39721C1-7056-497C-BB37-7BDAA752FDD7}"/>
              </a:ext>
            </a:extLst>
          </p:cNvPr>
          <p:cNvSpPr>
            <a:spLocks/>
          </p:cNvSpPr>
          <p:nvPr>
            <p:custDataLst>
              <p:tags r:id="rId159"/>
            </p:custDataLst>
          </p:nvPr>
        </p:nvSpPr>
        <p:spPr bwMode="auto">
          <a:xfrm>
            <a:off x="4830763" y="2595563"/>
            <a:ext cx="33337" cy="131762"/>
          </a:xfrm>
          <a:custGeom>
            <a:avLst/>
            <a:gdLst>
              <a:gd name="T0" fmla="*/ 2147483647 w 80"/>
              <a:gd name="T1" fmla="*/ 0 h 254"/>
              <a:gd name="T2" fmla="*/ 2147483647 w 80"/>
              <a:gd name="T3" fmla="*/ 2147483647 h 254"/>
              <a:gd name="T4" fmla="*/ 2147483647 w 80"/>
              <a:gd name="T5" fmla="*/ 2147483647 h 254"/>
              <a:gd name="T6" fmla="*/ 2147483647 w 80"/>
              <a:gd name="T7" fmla="*/ 2147483647 h 254"/>
              <a:gd name="T8" fmla="*/ 2147483647 w 80"/>
              <a:gd name="T9" fmla="*/ 2147483647 h 254"/>
              <a:gd name="T10" fmla="*/ 2147483647 w 80"/>
              <a:gd name="T11" fmla="*/ 2147483647 h 254"/>
              <a:gd name="T12" fmla="*/ 2147483647 w 80"/>
              <a:gd name="T13" fmla="*/ 2147483647 h 254"/>
              <a:gd name="T14" fmla="*/ 2147483647 w 80"/>
              <a:gd name="T15" fmla="*/ 2147483647 h 254"/>
              <a:gd name="T16" fmla="*/ 2147483647 w 80"/>
              <a:gd name="T17" fmla="*/ 2147483647 h 254"/>
              <a:gd name="T18" fmla="*/ 2147483647 w 80"/>
              <a:gd name="T19" fmla="*/ 2147483647 h 254"/>
              <a:gd name="T20" fmla="*/ 2147483647 w 80"/>
              <a:gd name="T21" fmla="*/ 2147483647 h 254"/>
              <a:gd name="T22" fmla="*/ 2147483647 w 80"/>
              <a:gd name="T23" fmla="*/ 2147483647 h 254"/>
              <a:gd name="T24" fmla="*/ 2147483647 w 80"/>
              <a:gd name="T25" fmla="*/ 2147483647 h 254"/>
              <a:gd name="T26" fmla="*/ 2147483647 w 80"/>
              <a:gd name="T27" fmla="*/ 2147483647 h 254"/>
              <a:gd name="T28" fmla="*/ 2147483647 w 80"/>
              <a:gd name="T29" fmla="*/ 2147483647 h 254"/>
              <a:gd name="T30" fmla="*/ 2147483647 w 80"/>
              <a:gd name="T31" fmla="*/ 2147483647 h 254"/>
              <a:gd name="T32" fmla="*/ 0 w 80"/>
              <a:gd name="T33" fmla="*/ 2147483647 h 254"/>
              <a:gd name="T34" fmla="*/ 2147483647 w 80"/>
              <a:gd name="T35" fmla="*/ 2147483647 h 254"/>
              <a:gd name="T36" fmla="*/ 2147483647 w 80"/>
              <a:gd name="T37" fmla="*/ 2147483647 h 254"/>
              <a:gd name="T38" fmla="*/ 2147483647 w 80"/>
              <a:gd name="T39" fmla="*/ 2147483647 h 254"/>
              <a:gd name="T40" fmla="*/ 2147483647 w 80"/>
              <a:gd name="T41" fmla="*/ 2147483647 h 254"/>
              <a:gd name="T42" fmla="*/ 2147483647 w 80"/>
              <a:gd name="T43" fmla="*/ 2147483647 h 254"/>
              <a:gd name="T44" fmla="*/ 2147483647 w 80"/>
              <a:gd name="T45" fmla="*/ 0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
              <a:gd name="T70" fmla="*/ 0 h 254"/>
              <a:gd name="T71" fmla="*/ 80 w 80"/>
              <a:gd name="T72" fmla="*/ 254 h 2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13" name="Freeform 233">
            <a:extLst>
              <a:ext uri="{FF2B5EF4-FFF2-40B4-BE49-F238E27FC236}">
                <a16:creationId xmlns:a16="http://schemas.microsoft.com/office/drawing/2014/main" id="{126DD12B-7EC9-46C5-B2B6-5318CFAEFEFC}"/>
              </a:ext>
            </a:extLst>
          </p:cNvPr>
          <p:cNvSpPr>
            <a:spLocks/>
          </p:cNvSpPr>
          <p:nvPr>
            <p:custDataLst>
              <p:tags r:id="rId160"/>
            </p:custDataLst>
          </p:nvPr>
        </p:nvSpPr>
        <p:spPr bwMode="auto">
          <a:xfrm>
            <a:off x="4779963" y="2647950"/>
            <a:ext cx="69850" cy="130175"/>
          </a:xfrm>
          <a:custGeom>
            <a:avLst/>
            <a:gdLst>
              <a:gd name="T0" fmla="*/ 2147483647 w 167"/>
              <a:gd name="T1" fmla="*/ 0 h 259"/>
              <a:gd name="T2" fmla="*/ 2147483647 w 167"/>
              <a:gd name="T3" fmla="*/ 2147483647 h 259"/>
              <a:gd name="T4" fmla="*/ 2147483647 w 167"/>
              <a:gd name="T5" fmla="*/ 2147483647 h 259"/>
              <a:gd name="T6" fmla="*/ 2147483647 w 167"/>
              <a:gd name="T7" fmla="*/ 2147483647 h 259"/>
              <a:gd name="T8" fmla="*/ 2147483647 w 167"/>
              <a:gd name="T9" fmla="*/ 2147483647 h 259"/>
              <a:gd name="T10" fmla="*/ 2147483647 w 167"/>
              <a:gd name="T11" fmla="*/ 2147483647 h 259"/>
              <a:gd name="T12" fmla="*/ 2147483647 w 167"/>
              <a:gd name="T13" fmla="*/ 2147483647 h 259"/>
              <a:gd name="T14" fmla="*/ 2147483647 w 167"/>
              <a:gd name="T15" fmla="*/ 2147483647 h 259"/>
              <a:gd name="T16" fmla="*/ 2147483647 w 167"/>
              <a:gd name="T17" fmla="*/ 2147483647 h 259"/>
              <a:gd name="T18" fmla="*/ 2147483647 w 167"/>
              <a:gd name="T19" fmla="*/ 2147483647 h 259"/>
              <a:gd name="T20" fmla="*/ 2147483647 w 167"/>
              <a:gd name="T21" fmla="*/ 2147483647 h 259"/>
              <a:gd name="T22" fmla="*/ 2147483647 w 167"/>
              <a:gd name="T23" fmla="*/ 2147483647 h 259"/>
              <a:gd name="T24" fmla="*/ 2147483647 w 167"/>
              <a:gd name="T25" fmla="*/ 2147483647 h 259"/>
              <a:gd name="T26" fmla="*/ 2147483647 w 167"/>
              <a:gd name="T27" fmla="*/ 2147483647 h 259"/>
              <a:gd name="T28" fmla="*/ 2147483647 w 167"/>
              <a:gd name="T29" fmla="*/ 2147483647 h 259"/>
              <a:gd name="T30" fmla="*/ 2147483647 w 167"/>
              <a:gd name="T31" fmla="*/ 2147483647 h 259"/>
              <a:gd name="T32" fmla="*/ 2147483647 w 167"/>
              <a:gd name="T33" fmla="*/ 2147483647 h 259"/>
              <a:gd name="T34" fmla="*/ 2147483647 w 167"/>
              <a:gd name="T35" fmla="*/ 2147483647 h 259"/>
              <a:gd name="T36" fmla="*/ 2147483647 w 167"/>
              <a:gd name="T37" fmla="*/ 2147483647 h 259"/>
              <a:gd name="T38" fmla="*/ 2147483647 w 167"/>
              <a:gd name="T39" fmla="*/ 2147483647 h 259"/>
              <a:gd name="T40" fmla="*/ 2147483647 w 167"/>
              <a:gd name="T41" fmla="*/ 2147483647 h 259"/>
              <a:gd name="T42" fmla="*/ 2147483647 w 167"/>
              <a:gd name="T43" fmla="*/ 2147483647 h 259"/>
              <a:gd name="T44" fmla="*/ 2147483647 w 167"/>
              <a:gd name="T45" fmla="*/ 2147483647 h 259"/>
              <a:gd name="T46" fmla="*/ 2147483647 w 167"/>
              <a:gd name="T47" fmla="*/ 2147483647 h 259"/>
              <a:gd name="T48" fmla="*/ 2147483647 w 167"/>
              <a:gd name="T49" fmla="*/ 2147483647 h 259"/>
              <a:gd name="T50" fmla="*/ 2147483647 w 167"/>
              <a:gd name="T51" fmla="*/ 2147483647 h 259"/>
              <a:gd name="T52" fmla="*/ 2147483647 w 167"/>
              <a:gd name="T53" fmla="*/ 2147483647 h 259"/>
              <a:gd name="T54" fmla="*/ 2147483647 w 167"/>
              <a:gd name="T55" fmla="*/ 2147483647 h 259"/>
              <a:gd name="T56" fmla="*/ 2147483647 w 167"/>
              <a:gd name="T57" fmla="*/ 2147483647 h 259"/>
              <a:gd name="T58" fmla="*/ 2147483647 w 167"/>
              <a:gd name="T59" fmla="*/ 2147483647 h 259"/>
              <a:gd name="T60" fmla="*/ 2147483647 w 167"/>
              <a:gd name="T61" fmla="*/ 2147483647 h 259"/>
              <a:gd name="T62" fmla="*/ 2147483647 w 167"/>
              <a:gd name="T63" fmla="*/ 2147483647 h 259"/>
              <a:gd name="T64" fmla="*/ 2147483647 w 167"/>
              <a:gd name="T65" fmla="*/ 2147483647 h 259"/>
              <a:gd name="T66" fmla="*/ 0 w 167"/>
              <a:gd name="T67" fmla="*/ 2147483647 h 259"/>
              <a:gd name="T68" fmla="*/ 0 w 167"/>
              <a:gd name="T69" fmla="*/ 2147483647 h 259"/>
              <a:gd name="T70" fmla="*/ 0 w 167"/>
              <a:gd name="T71" fmla="*/ 2147483647 h 259"/>
              <a:gd name="T72" fmla="*/ 2147483647 w 167"/>
              <a:gd name="T73" fmla="*/ 2147483647 h 259"/>
              <a:gd name="T74" fmla="*/ 2147483647 w 167"/>
              <a:gd name="T75" fmla="*/ 2147483647 h 259"/>
              <a:gd name="T76" fmla="*/ 2147483647 w 167"/>
              <a:gd name="T77" fmla="*/ 2147483647 h 259"/>
              <a:gd name="T78" fmla="*/ 2147483647 w 167"/>
              <a:gd name="T79" fmla="*/ 2147483647 h 259"/>
              <a:gd name="T80" fmla="*/ 2147483647 w 167"/>
              <a:gd name="T81" fmla="*/ 2147483647 h 259"/>
              <a:gd name="T82" fmla="*/ 2147483647 w 167"/>
              <a:gd name="T83" fmla="*/ 2147483647 h 259"/>
              <a:gd name="T84" fmla="*/ 2147483647 w 167"/>
              <a:gd name="T85" fmla="*/ 2147483647 h 259"/>
              <a:gd name="T86" fmla="*/ 2147483647 w 167"/>
              <a:gd name="T87" fmla="*/ 2147483647 h 259"/>
              <a:gd name="T88" fmla="*/ 2147483647 w 167"/>
              <a:gd name="T89" fmla="*/ 2147483647 h 259"/>
              <a:gd name="T90" fmla="*/ 2147483647 w 167"/>
              <a:gd name="T91" fmla="*/ 2147483647 h 259"/>
              <a:gd name="T92" fmla="*/ 2147483647 w 167"/>
              <a:gd name="T93" fmla="*/ 2147483647 h 259"/>
              <a:gd name="T94" fmla="*/ 2147483647 w 167"/>
              <a:gd name="T95" fmla="*/ 2147483647 h 259"/>
              <a:gd name="T96" fmla="*/ 2147483647 w 167"/>
              <a:gd name="T97" fmla="*/ 2147483647 h 259"/>
              <a:gd name="T98" fmla="*/ 2147483647 w 167"/>
              <a:gd name="T99" fmla="*/ 2147483647 h 259"/>
              <a:gd name="T100" fmla="*/ 2147483647 w 167"/>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7"/>
              <a:gd name="T154" fmla="*/ 0 h 259"/>
              <a:gd name="T155" fmla="*/ 167 w 167"/>
              <a:gd name="T156" fmla="*/ 259 h 25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14" name="Freeform 234">
            <a:extLst>
              <a:ext uri="{FF2B5EF4-FFF2-40B4-BE49-F238E27FC236}">
                <a16:creationId xmlns:a16="http://schemas.microsoft.com/office/drawing/2014/main" id="{DDDA32F5-8F66-430D-959E-A390D2B8A591}"/>
              </a:ext>
            </a:extLst>
          </p:cNvPr>
          <p:cNvSpPr>
            <a:spLocks/>
          </p:cNvSpPr>
          <p:nvPr>
            <p:custDataLst>
              <p:tags r:id="rId161"/>
            </p:custDataLst>
          </p:nvPr>
        </p:nvSpPr>
        <p:spPr bwMode="auto">
          <a:xfrm>
            <a:off x="3781425" y="1901825"/>
            <a:ext cx="96838" cy="144463"/>
          </a:xfrm>
          <a:custGeom>
            <a:avLst/>
            <a:gdLst>
              <a:gd name="T0" fmla="*/ 2147483647 w 225"/>
              <a:gd name="T1" fmla="*/ 2147483647 h 273"/>
              <a:gd name="T2" fmla="*/ 2147483647 w 225"/>
              <a:gd name="T3" fmla="*/ 2147483647 h 273"/>
              <a:gd name="T4" fmla="*/ 2147483647 w 225"/>
              <a:gd name="T5" fmla="*/ 2147483647 h 273"/>
              <a:gd name="T6" fmla="*/ 2147483647 w 225"/>
              <a:gd name="T7" fmla="*/ 2147483647 h 273"/>
              <a:gd name="T8" fmla="*/ 2147483647 w 225"/>
              <a:gd name="T9" fmla="*/ 2147483647 h 273"/>
              <a:gd name="T10" fmla="*/ 2147483647 w 225"/>
              <a:gd name="T11" fmla="*/ 2147483647 h 273"/>
              <a:gd name="T12" fmla="*/ 2147483647 w 225"/>
              <a:gd name="T13" fmla="*/ 2147483647 h 273"/>
              <a:gd name="T14" fmla="*/ 2147483647 w 225"/>
              <a:gd name="T15" fmla="*/ 2147483647 h 273"/>
              <a:gd name="T16" fmla="*/ 2147483647 w 225"/>
              <a:gd name="T17" fmla="*/ 2147483647 h 273"/>
              <a:gd name="T18" fmla="*/ 2147483647 w 225"/>
              <a:gd name="T19" fmla="*/ 2147483647 h 273"/>
              <a:gd name="T20" fmla="*/ 2147483647 w 225"/>
              <a:gd name="T21" fmla="*/ 2147483647 h 273"/>
              <a:gd name="T22" fmla="*/ 2147483647 w 225"/>
              <a:gd name="T23" fmla="*/ 2147483647 h 273"/>
              <a:gd name="T24" fmla="*/ 2147483647 w 225"/>
              <a:gd name="T25" fmla="*/ 2147483647 h 273"/>
              <a:gd name="T26" fmla="*/ 2147483647 w 225"/>
              <a:gd name="T27" fmla="*/ 2147483647 h 273"/>
              <a:gd name="T28" fmla="*/ 2147483647 w 225"/>
              <a:gd name="T29" fmla="*/ 2147483647 h 273"/>
              <a:gd name="T30" fmla="*/ 2147483647 w 225"/>
              <a:gd name="T31" fmla="*/ 2147483647 h 273"/>
              <a:gd name="T32" fmla="*/ 2147483647 w 225"/>
              <a:gd name="T33" fmla="*/ 2147483647 h 273"/>
              <a:gd name="T34" fmla="*/ 2147483647 w 225"/>
              <a:gd name="T35" fmla="*/ 2147483647 h 273"/>
              <a:gd name="T36" fmla="*/ 2147483647 w 225"/>
              <a:gd name="T37" fmla="*/ 2147483647 h 273"/>
              <a:gd name="T38" fmla="*/ 2147483647 w 225"/>
              <a:gd name="T39" fmla="*/ 2147483647 h 273"/>
              <a:gd name="T40" fmla="*/ 0 w 225"/>
              <a:gd name="T41" fmla="*/ 2147483647 h 273"/>
              <a:gd name="T42" fmla="*/ 2147483647 w 225"/>
              <a:gd name="T43" fmla="*/ 2147483647 h 273"/>
              <a:gd name="T44" fmla="*/ 2147483647 w 225"/>
              <a:gd name="T45" fmla="*/ 2147483647 h 273"/>
              <a:gd name="T46" fmla="*/ 2147483647 w 225"/>
              <a:gd name="T47" fmla="*/ 2147483647 h 273"/>
              <a:gd name="T48" fmla="*/ 2147483647 w 225"/>
              <a:gd name="T49" fmla="*/ 2147483647 h 273"/>
              <a:gd name="T50" fmla="*/ 2147483647 w 225"/>
              <a:gd name="T51" fmla="*/ 2147483647 h 273"/>
              <a:gd name="T52" fmla="*/ 2147483647 w 225"/>
              <a:gd name="T53" fmla="*/ 2147483647 h 273"/>
              <a:gd name="T54" fmla="*/ 2147483647 w 225"/>
              <a:gd name="T55" fmla="*/ 2147483647 h 273"/>
              <a:gd name="T56" fmla="*/ 2147483647 w 225"/>
              <a:gd name="T57" fmla="*/ 2147483647 h 273"/>
              <a:gd name="T58" fmla="*/ 2147483647 w 225"/>
              <a:gd name="T59" fmla="*/ 2147483647 h 273"/>
              <a:gd name="T60" fmla="*/ 2147483647 w 225"/>
              <a:gd name="T61" fmla="*/ 2147483647 h 273"/>
              <a:gd name="T62" fmla="*/ 2147483647 w 225"/>
              <a:gd name="T63" fmla="*/ 2147483647 h 273"/>
              <a:gd name="T64" fmla="*/ 2147483647 w 225"/>
              <a:gd name="T65" fmla="*/ 2147483647 h 273"/>
              <a:gd name="T66" fmla="*/ 2147483647 w 225"/>
              <a:gd name="T67" fmla="*/ 2147483647 h 273"/>
              <a:gd name="T68" fmla="*/ 2147483647 w 225"/>
              <a:gd name="T69" fmla="*/ 2147483647 h 273"/>
              <a:gd name="T70" fmla="*/ 2147483647 w 225"/>
              <a:gd name="T71" fmla="*/ 2147483647 h 273"/>
              <a:gd name="T72" fmla="*/ 2147483647 w 225"/>
              <a:gd name="T73" fmla="*/ 2147483647 h 273"/>
              <a:gd name="T74" fmla="*/ 2147483647 w 225"/>
              <a:gd name="T75" fmla="*/ 2147483647 h 273"/>
              <a:gd name="T76" fmla="*/ 2147483647 w 225"/>
              <a:gd name="T77" fmla="*/ 2147483647 h 273"/>
              <a:gd name="T78" fmla="*/ 2147483647 w 225"/>
              <a:gd name="T79" fmla="*/ 2147483647 h 273"/>
              <a:gd name="T80" fmla="*/ 2147483647 w 225"/>
              <a:gd name="T81" fmla="*/ 2147483647 h 273"/>
              <a:gd name="T82" fmla="*/ 2147483647 w 225"/>
              <a:gd name="T83" fmla="*/ 2147483647 h 273"/>
              <a:gd name="T84" fmla="*/ 2147483647 w 225"/>
              <a:gd name="T85" fmla="*/ 2147483647 h 273"/>
              <a:gd name="T86" fmla="*/ 2147483647 w 225"/>
              <a:gd name="T87" fmla="*/ 2147483647 h 273"/>
              <a:gd name="T88" fmla="*/ 2147483647 w 225"/>
              <a:gd name="T89" fmla="*/ 2147483647 h 273"/>
              <a:gd name="T90" fmla="*/ 2147483647 w 225"/>
              <a:gd name="T91" fmla="*/ 2147483647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5"/>
              <a:gd name="T139" fmla="*/ 0 h 273"/>
              <a:gd name="T140" fmla="*/ 225 w 225"/>
              <a:gd name="T141" fmla="*/ 273 h 27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15" name="Freeform 235">
            <a:extLst>
              <a:ext uri="{FF2B5EF4-FFF2-40B4-BE49-F238E27FC236}">
                <a16:creationId xmlns:a16="http://schemas.microsoft.com/office/drawing/2014/main" id="{4AD56E7E-9226-454F-9E38-6B64C492B123}"/>
              </a:ext>
            </a:extLst>
          </p:cNvPr>
          <p:cNvSpPr>
            <a:spLocks/>
          </p:cNvSpPr>
          <p:nvPr>
            <p:custDataLst>
              <p:tags r:id="rId162"/>
            </p:custDataLst>
          </p:nvPr>
        </p:nvSpPr>
        <p:spPr bwMode="auto">
          <a:xfrm>
            <a:off x="3594100" y="2813050"/>
            <a:ext cx="306388" cy="390525"/>
          </a:xfrm>
          <a:custGeom>
            <a:avLst/>
            <a:gdLst>
              <a:gd name="T0" fmla="*/ 2147483647 w 232"/>
              <a:gd name="T1" fmla="*/ 2147483647 h 248"/>
              <a:gd name="T2" fmla="*/ 2147483647 w 232"/>
              <a:gd name="T3" fmla="*/ 2147483647 h 248"/>
              <a:gd name="T4" fmla="*/ 2147483647 w 232"/>
              <a:gd name="T5" fmla="*/ 2147483647 h 248"/>
              <a:gd name="T6" fmla="*/ 2147483647 w 232"/>
              <a:gd name="T7" fmla="*/ 2147483647 h 248"/>
              <a:gd name="T8" fmla="*/ 2147483647 w 232"/>
              <a:gd name="T9" fmla="*/ 2147483647 h 248"/>
              <a:gd name="T10" fmla="*/ 2147483647 w 232"/>
              <a:gd name="T11" fmla="*/ 2147483647 h 248"/>
              <a:gd name="T12" fmla="*/ 2147483647 w 232"/>
              <a:gd name="T13" fmla="*/ 2147483647 h 248"/>
              <a:gd name="T14" fmla="*/ 2147483647 w 232"/>
              <a:gd name="T15" fmla="*/ 2147483647 h 248"/>
              <a:gd name="T16" fmla="*/ 2147483647 w 232"/>
              <a:gd name="T17" fmla="*/ 2147483647 h 248"/>
              <a:gd name="T18" fmla="*/ 2147483647 w 232"/>
              <a:gd name="T19" fmla="*/ 2147483647 h 248"/>
              <a:gd name="T20" fmla="*/ 2147483647 w 232"/>
              <a:gd name="T21" fmla="*/ 2147483647 h 248"/>
              <a:gd name="T22" fmla="*/ 2147483647 w 232"/>
              <a:gd name="T23" fmla="*/ 2147483647 h 248"/>
              <a:gd name="T24" fmla="*/ 2147483647 w 232"/>
              <a:gd name="T25" fmla="*/ 2147483647 h 248"/>
              <a:gd name="T26" fmla="*/ 2147483647 w 232"/>
              <a:gd name="T27" fmla="*/ 2147483647 h 248"/>
              <a:gd name="T28" fmla="*/ 2147483647 w 232"/>
              <a:gd name="T29" fmla="*/ 2147483647 h 248"/>
              <a:gd name="T30" fmla="*/ 2147483647 w 232"/>
              <a:gd name="T31" fmla="*/ 2147483647 h 248"/>
              <a:gd name="T32" fmla="*/ 2147483647 w 232"/>
              <a:gd name="T33" fmla="*/ 2147483647 h 248"/>
              <a:gd name="T34" fmla="*/ 2147483647 w 232"/>
              <a:gd name="T35" fmla="*/ 2147483647 h 248"/>
              <a:gd name="T36" fmla="*/ 2147483647 w 232"/>
              <a:gd name="T37" fmla="*/ 2147483647 h 248"/>
              <a:gd name="T38" fmla="*/ 2147483647 w 232"/>
              <a:gd name="T39" fmla="*/ 2147483647 h 248"/>
              <a:gd name="T40" fmla="*/ 2147483647 w 232"/>
              <a:gd name="T41" fmla="*/ 2147483647 h 248"/>
              <a:gd name="T42" fmla="*/ 2147483647 w 232"/>
              <a:gd name="T43" fmla="*/ 2147483647 h 248"/>
              <a:gd name="T44" fmla="*/ 2147483647 w 232"/>
              <a:gd name="T45" fmla="*/ 2147483647 h 248"/>
              <a:gd name="T46" fmla="*/ 2147483647 w 232"/>
              <a:gd name="T47" fmla="*/ 2147483647 h 248"/>
              <a:gd name="T48" fmla="*/ 2147483647 w 232"/>
              <a:gd name="T49" fmla="*/ 2147483647 h 248"/>
              <a:gd name="T50" fmla="*/ 2147483647 w 232"/>
              <a:gd name="T51" fmla="*/ 2147483647 h 248"/>
              <a:gd name="T52" fmla="*/ 2147483647 w 232"/>
              <a:gd name="T53" fmla="*/ 2147483647 h 248"/>
              <a:gd name="T54" fmla="*/ 2147483647 w 232"/>
              <a:gd name="T55" fmla="*/ 2147483647 h 248"/>
              <a:gd name="T56" fmla="*/ 2147483647 w 232"/>
              <a:gd name="T57" fmla="*/ 2147483647 h 248"/>
              <a:gd name="T58" fmla="*/ 2147483647 w 232"/>
              <a:gd name="T59" fmla="*/ 2147483647 h 248"/>
              <a:gd name="T60" fmla="*/ 2147483647 w 232"/>
              <a:gd name="T61" fmla="*/ 2147483647 h 248"/>
              <a:gd name="T62" fmla="*/ 2147483647 w 232"/>
              <a:gd name="T63" fmla="*/ 2147483647 h 248"/>
              <a:gd name="T64" fmla="*/ 2147483647 w 232"/>
              <a:gd name="T65" fmla="*/ 2147483647 h 248"/>
              <a:gd name="T66" fmla="*/ 2147483647 w 232"/>
              <a:gd name="T67" fmla="*/ 2147483647 h 248"/>
              <a:gd name="T68" fmla="*/ 2147483647 w 232"/>
              <a:gd name="T69" fmla="*/ 2147483647 h 248"/>
              <a:gd name="T70" fmla="*/ 2147483647 w 232"/>
              <a:gd name="T71" fmla="*/ 2147483647 h 248"/>
              <a:gd name="T72" fmla="*/ 2147483647 w 232"/>
              <a:gd name="T73" fmla="*/ 2147483647 h 248"/>
              <a:gd name="T74" fmla="*/ 2147483647 w 232"/>
              <a:gd name="T75" fmla="*/ 2147483647 h 248"/>
              <a:gd name="T76" fmla="*/ 2147483647 w 232"/>
              <a:gd name="T77" fmla="*/ 2147483647 h 248"/>
              <a:gd name="T78" fmla="*/ 2147483647 w 232"/>
              <a:gd name="T79" fmla="*/ 2147483647 h 248"/>
              <a:gd name="T80" fmla="*/ 2147483647 w 232"/>
              <a:gd name="T81" fmla="*/ 2147483647 h 248"/>
              <a:gd name="T82" fmla="*/ 2147483647 w 232"/>
              <a:gd name="T83" fmla="*/ 2147483647 h 248"/>
              <a:gd name="T84" fmla="*/ 2147483647 w 232"/>
              <a:gd name="T85" fmla="*/ 2147483647 h 248"/>
              <a:gd name="T86" fmla="*/ 2147483647 w 232"/>
              <a:gd name="T87" fmla="*/ 2147483647 h 248"/>
              <a:gd name="T88" fmla="*/ 2147483647 w 232"/>
              <a:gd name="T89" fmla="*/ 2147483647 h 248"/>
              <a:gd name="T90" fmla="*/ 2147483647 w 232"/>
              <a:gd name="T91" fmla="*/ 2147483647 h 248"/>
              <a:gd name="T92" fmla="*/ 2147483647 w 232"/>
              <a:gd name="T93" fmla="*/ 2147483647 h 248"/>
              <a:gd name="T94" fmla="*/ 2147483647 w 232"/>
              <a:gd name="T95" fmla="*/ 2147483647 h 248"/>
              <a:gd name="T96" fmla="*/ 2147483647 w 232"/>
              <a:gd name="T97" fmla="*/ 2147483647 h 248"/>
              <a:gd name="T98" fmla="*/ 2147483647 w 232"/>
              <a:gd name="T99" fmla="*/ 2147483647 h 248"/>
              <a:gd name="T100" fmla="*/ 2147483647 w 232"/>
              <a:gd name="T101" fmla="*/ 2147483647 h 248"/>
              <a:gd name="T102" fmla="*/ 2147483647 w 232"/>
              <a:gd name="T103" fmla="*/ 2147483647 h 248"/>
              <a:gd name="T104" fmla="*/ 2147483647 w 232"/>
              <a:gd name="T105" fmla="*/ 2147483647 h 248"/>
              <a:gd name="T106" fmla="*/ 2147483647 w 232"/>
              <a:gd name="T107" fmla="*/ 2147483647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2"/>
              <a:gd name="T163" fmla="*/ 0 h 248"/>
              <a:gd name="T164" fmla="*/ 232 w 232"/>
              <a:gd name="T165" fmla="*/ 248 h 2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16" name="Freeform 236">
            <a:extLst>
              <a:ext uri="{FF2B5EF4-FFF2-40B4-BE49-F238E27FC236}">
                <a16:creationId xmlns:a16="http://schemas.microsoft.com/office/drawing/2014/main" id="{00F6F89D-AE01-48A2-BBA8-CD7D3574BA57}"/>
              </a:ext>
            </a:extLst>
          </p:cNvPr>
          <p:cNvSpPr>
            <a:spLocks/>
          </p:cNvSpPr>
          <p:nvPr>
            <p:custDataLst>
              <p:tags r:id="rId163"/>
            </p:custDataLst>
          </p:nvPr>
        </p:nvSpPr>
        <p:spPr bwMode="auto">
          <a:xfrm>
            <a:off x="3709988" y="2873375"/>
            <a:ext cx="414337" cy="468313"/>
          </a:xfrm>
          <a:custGeom>
            <a:avLst/>
            <a:gdLst>
              <a:gd name="T0" fmla="*/ 2147483647 w 948"/>
              <a:gd name="T1" fmla="*/ 2147483647 h 893"/>
              <a:gd name="T2" fmla="*/ 2147483647 w 948"/>
              <a:gd name="T3" fmla="*/ 2147483647 h 893"/>
              <a:gd name="T4" fmla="*/ 2147483647 w 948"/>
              <a:gd name="T5" fmla="*/ 2147483647 h 893"/>
              <a:gd name="T6" fmla="*/ 2147483647 w 948"/>
              <a:gd name="T7" fmla="*/ 2147483647 h 893"/>
              <a:gd name="T8" fmla="*/ 2147483647 w 948"/>
              <a:gd name="T9" fmla="*/ 2147483647 h 893"/>
              <a:gd name="T10" fmla="*/ 2147483647 w 948"/>
              <a:gd name="T11" fmla="*/ 2147483647 h 893"/>
              <a:gd name="T12" fmla="*/ 2147483647 w 948"/>
              <a:gd name="T13" fmla="*/ 2147483647 h 893"/>
              <a:gd name="T14" fmla="*/ 2147483647 w 948"/>
              <a:gd name="T15" fmla="*/ 2147483647 h 893"/>
              <a:gd name="T16" fmla="*/ 2147483647 w 948"/>
              <a:gd name="T17" fmla="*/ 2147483647 h 893"/>
              <a:gd name="T18" fmla="*/ 2147483647 w 948"/>
              <a:gd name="T19" fmla="*/ 2147483647 h 893"/>
              <a:gd name="T20" fmla="*/ 2147483647 w 948"/>
              <a:gd name="T21" fmla="*/ 2147483647 h 893"/>
              <a:gd name="T22" fmla="*/ 2147483647 w 948"/>
              <a:gd name="T23" fmla="*/ 2147483647 h 893"/>
              <a:gd name="T24" fmla="*/ 2147483647 w 948"/>
              <a:gd name="T25" fmla="*/ 2147483647 h 893"/>
              <a:gd name="T26" fmla="*/ 2147483647 w 948"/>
              <a:gd name="T27" fmla="*/ 2147483647 h 893"/>
              <a:gd name="T28" fmla="*/ 2147483647 w 948"/>
              <a:gd name="T29" fmla="*/ 2147483647 h 893"/>
              <a:gd name="T30" fmla="*/ 2147483647 w 948"/>
              <a:gd name="T31" fmla="*/ 2147483647 h 893"/>
              <a:gd name="T32" fmla="*/ 2147483647 w 948"/>
              <a:gd name="T33" fmla="*/ 2147483647 h 893"/>
              <a:gd name="T34" fmla="*/ 2147483647 w 948"/>
              <a:gd name="T35" fmla="*/ 2147483647 h 893"/>
              <a:gd name="T36" fmla="*/ 2147483647 w 948"/>
              <a:gd name="T37" fmla="*/ 2147483647 h 893"/>
              <a:gd name="T38" fmla="*/ 2147483647 w 948"/>
              <a:gd name="T39" fmla="*/ 2147483647 h 893"/>
              <a:gd name="T40" fmla="*/ 2147483647 w 948"/>
              <a:gd name="T41" fmla="*/ 2147483647 h 893"/>
              <a:gd name="T42" fmla="*/ 2147483647 w 948"/>
              <a:gd name="T43" fmla="*/ 2147483647 h 893"/>
              <a:gd name="T44" fmla="*/ 2147483647 w 948"/>
              <a:gd name="T45" fmla="*/ 2147483647 h 893"/>
              <a:gd name="T46" fmla="*/ 2147483647 w 948"/>
              <a:gd name="T47" fmla="*/ 2147483647 h 893"/>
              <a:gd name="T48" fmla="*/ 2147483647 w 948"/>
              <a:gd name="T49" fmla="*/ 2147483647 h 893"/>
              <a:gd name="T50" fmla="*/ 2147483647 w 948"/>
              <a:gd name="T51" fmla="*/ 2147483647 h 893"/>
              <a:gd name="T52" fmla="*/ 2147483647 w 948"/>
              <a:gd name="T53" fmla="*/ 2147483647 h 893"/>
              <a:gd name="T54" fmla="*/ 2147483647 w 948"/>
              <a:gd name="T55" fmla="*/ 2147483647 h 893"/>
              <a:gd name="T56" fmla="*/ 2147483647 w 948"/>
              <a:gd name="T57" fmla="*/ 2147483647 h 893"/>
              <a:gd name="T58" fmla="*/ 2147483647 w 948"/>
              <a:gd name="T59" fmla="*/ 2147483647 h 893"/>
              <a:gd name="T60" fmla="*/ 2147483647 w 948"/>
              <a:gd name="T61" fmla="*/ 2147483647 h 893"/>
              <a:gd name="T62" fmla="*/ 2147483647 w 948"/>
              <a:gd name="T63" fmla="*/ 2147483647 h 893"/>
              <a:gd name="T64" fmla="*/ 2147483647 w 948"/>
              <a:gd name="T65" fmla="*/ 2147483647 h 893"/>
              <a:gd name="T66" fmla="*/ 2147483647 w 948"/>
              <a:gd name="T67" fmla="*/ 2147483647 h 893"/>
              <a:gd name="T68" fmla="*/ 2147483647 w 948"/>
              <a:gd name="T69" fmla="*/ 2147483647 h 893"/>
              <a:gd name="T70" fmla="*/ 2147483647 w 948"/>
              <a:gd name="T71" fmla="*/ 2147483647 h 893"/>
              <a:gd name="T72" fmla="*/ 2147483647 w 948"/>
              <a:gd name="T73" fmla="*/ 2147483647 h 893"/>
              <a:gd name="T74" fmla="*/ 2147483647 w 948"/>
              <a:gd name="T75" fmla="*/ 2147483647 h 893"/>
              <a:gd name="T76" fmla="*/ 2147483647 w 948"/>
              <a:gd name="T77" fmla="*/ 2147483647 h 893"/>
              <a:gd name="T78" fmla="*/ 2147483647 w 948"/>
              <a:gd name="T79" fmla="*/ 2147483647 h 893"/>
              <a:gd name="T80" fmla="*/ 2147483647 w 948"/>
              <a:gd name="T81" fmla="*/ 2147483647 h 893"/>
              <a:gd name="T82" fmla="*/ 2147483647 w 948"/>
              <a:gd name="T83" fmla="*/ 2147483647 h 893"/>
              <a:gd name="T84" fmla="*/ 2147483647 w 948"/>
              <a:gd name="T85" fmla="*/ 2147483647 h 893"/>
              <a:gd name="T86" fmla="*/ 2147483647 w 948"/>
              <a:gd name="T87" fmla="*/ 2147483647 h 893"/>
              <a:gd name="T88" fmla="*/ 2147483647 w 948"/>
              <a:gd name="T89" fmla="*/ 2147483647 h 893"/>
              <a:gd name="T90" fmla="*/ 2147483647 w 948"/>
              <a:gd name="T91" fmla="*/ 2147483647 h 893"/>
              <a:gd name="T92" fmla="*/ 2147483647 w 948"/>
              <a:gd name="T93" fmla="*/ 2147483647 h 893"/>
              <a:gd name="T94" fmla="*/ 2147483647 w 948"/>
              <a:gd name="T95" fmla="*/ 2147483647 h 893"/>
              <a:gd name="T96" fmla="*/ 2147483647 w 948"/>
              <a:gd name="T97" fmla="*/ 2147483647 h 893"/>
              <a:gd name="T98" fmla="*/ 2147483647 w 948"/>
              <a:gd name="T99" fmla="*/ 2147483647 h 893"/>
              <a:gd name="T100" fmla="*/ 2147483647 w 948"/>
              <a:gd name="T101" fmla="*/ 2147483647 h 893"/>
              <a:gd name="T102" fmla="*/ 2147483647 w 948"/>
              <a:gd name="T103" fmla="*/ 2147483647 h 893"/>
              <a:gd name="T104" fmla="*/ 2147483647 w 948"/>
              <a:gd name="T105" fmla="*/ 2147483647 h 893"/>
              <a:gd name="T106" fmla="*/ 2147483647 w 948"/>
              <a:gd name="T107" fmla="*/ 2147483647 h 893"/>
              <a:gd name="T108" fmla="*/ 2147483647 w 948"/>
              <a:gd name="T109" fmla="*/ 2147483647 h 893"/>
              <a:gd name="T110" fmla="*/ 2147483647 w 948"/>
              <a:gd name="T111" fmla="*/ 2147483647 h 893"/>
              <a:gd name="T112" fmla="*/ 2147483647 w 948"/>
              <a:gd name="T113" fmla="*/ 2147483647 h 893"/>
              <a:gd name="T114" fmla="*/ 2147483647 w 948"/>
              <a:gd name="T115" fmla="*/ 2147483647 h 893"/>
              <a:gd name="T116" fmla="*/ 2147483647 w 948"/>
              <a:gd name="T117" fmla="*/ 2147483647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48"/>
              <a:gd name="T178" fmla="*/ 0 h 893"/>
              <a:gd name="T179" fmla="*/ 948 w 948"/>
              <a:gd name="T180" fmla="*/ 893 h 8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17" name="Freeform 237">
            <a:extLst>
              <a:ext uri="{FF2B5EF4-FFF2-40B4-BE49-F238E27FC236}">
                <a16:creationId xmlns:a16="http://schemas.microsoft.com/office/drawing/2014/main" id="{F6DA9C0D-2026-4E5F-BDCE-14ACD7D4C539}"/>
              </a:ext>
            </a:extLst>
          </p:cNvPr>
          <p:cNvSpPr>
            <a:spLocks/>
          </p:cNvSpPr>
          <p:nvPr>
            <p:custDataLst>
              <p:tags r:id="rId164"/>
            </p:custDataLst>
          </p:nvPr>
        </p:nvSpPr>
        <p:spPr bwMode="auto">
          <a:xfrm>
            <a:off x="3808413" y="2479675"/>
            <a:ext cx="493712" cy="579438"/>
          </a:xfrm>
          <a:custGeom>
            <a:avLst/>
            <a:gdLst>
              <a:gd name="T0" fmla="*/ 2147483647 w 373"/>
              <a:gd name="T1" fmla="*/ 2147483647 h 370"/>
              <a:gd name="T2" fmla="*/ 2147483647 w 373"/>
              <a:gd name="T3" fmla="*/ 2147483647 h 370"/>
              <a:gd name="T4" fmla="*/ 2147483647 w 373"/>
              <a:gd name="T5" fmla="*/ 2147483647 h 370"/>
              <a:gd name="T6" fmla="*/ 2147483647 w 373"/>
              <a:gd name="T7" fmla="*/ 2147483647 h 370"/>
              <a:gd name="T8" fmla="*/ 2147483647 w 373"/>
              <a:gd name="T9" fmla="*/ 2147483647 h 370"/>
              <a:gd name="T10" fmla="*/ 2147483647 w 373"/>
              <a:gd name="T11" fmla="*/ 2147483647 h 370"/>
              <a:gd name="T12" fmla="*/ 2147483647 w 373"/>
              <a:gd name="T13" fmla="*/ 2147483647 h 370"/>
              <a:gd name="T14" fmla="*/ 2147483647 w 373"/>
              <a:gd name="T15" fmla="*/ 2147483647 h 370"/>
              <a:gd name="T16" fmla="*/ 2147483647 w 373"/>
              <a:gd name="T17" fmla="*/ 2147483647 h 370"/>
              <a:gd name="T18" fmla="*/ 2147483647 w 373"/>
              <a:gd name="T19" fmla="*/ 2147483647 h 370"/>
              <a:gd name="T20" fmla="*/ 2147483647 w 373"/>
              <a:gd name="T21" fmla="*/ 2147483647 h 370"/>
              <a:gd name="T22" fmla="*/ 2147483647 w 373"/>
              <a:gd name="T23" fmla="*/ 2147483647 h 370"/>
              <a:gd name="T24" fmla="*/ 2147483647 w 373"/>
              <a:gd name="T25" fmla="*/ 2147483647 h 370"/>
              <a:gd name="T26" fmla="*/ 2147483647 w 373"/>
              <a:gd name="T27" fmla="*/ 2147483647 h 370"/>
              <a:gd name="T28" fmla="*/ 2147483647 w 373"/>
              <a:gd name="T29" fmla="*/ 2147483647 h 370"/>
              <a:gd name="T30" fmla="*/ 2147483647 w 373"/>
              <a:gd name="T31" fmla="*/ 2147483647 h 370"/>
              <a:gd name="T32" fmla="*/ 2147483647 w 373"/>
              <a:gd name="T33" fmla="*/ 2147483647 h 370"/>
              <a:gd name="T34" fmla="*/ 2147483647 w 373"/>
              <a:gd name="T35" fmla="*/ 2147483647 h 370"/>
              <a:gd name="T36" fmla="*/ 2147483647 w 373"/>
              <a:gd name="T37" fmla="*/ 2147483647 h 370"/>
              <a:gd name="T38" fmla="*/ 2147483647 w 373"/>
              <a:gd name="T39" fmla="*/ 2147483647 h 370"/>
              <a:gd name="T40" fmla="*/ 2147483647 w 373"/>
              <a:gd name="T41" fmla="*/ 2147483647 h 370"/>
              <a:gd name="T42" fmla="*/ 2147483647 w 373"/>
              <a:gd name="T43" fmla="*/ 2147483647 h 370"/>
              <a:gd name="T44" fmla="*/ 2147483647 w 373"/>
              <a:gd name="T45" fmla="*/ 2147483647 h 370"/>
              <a:gd name="T46" fmla="*/ 2147483647 w 373"/>
              <a:gd name="T47" fmla="*/ 2147483647 h 370"/>
              <a:gd name="T48" fmla="*/ 2147483647 w 373"/>
              <a:gd name="T49" fmla="*/ 2147483647 h 370"/>
              <a:gd name="T50" fmla="*/ 2147483647 w 373"/>
              <a:gd name="T51" fmla="*/ 2147483647 h 370"/>
              <a:gd name="T52" fmla="*/ 2147483647 w 373"/>
              <a:gd name="T53" fmla="*/ 2147483647 h 370"/>
              <a:gd name="T54" fmla="*/ 2147483647 w 373"/>
              <a:gd name="T55" fmla="*/ 2147483647 h 370"/>
              <a:gd name="T56" fmla="*/ 2147483647 w 373"/>
              <a:gd name="T57" fmla="*/ 2147483647 h 370"/>
              <a:gd name="T58" fmla="*/ 2147483647 w 373"/>
              <a:gd name="T59" fmla="*/ 2147483647 h 370"/>
              <a:gd name="T60" fmla="*/ 2147483647 w 373"/>
              <a:gd name="T61" fmla="*/ 2147483647 h 370"/>
              <a:gd name="T62" fmla="*/ 2147483647 w 373"/>
              <a:gd name="T63" fmla="*/ 2147483647 h 370"/>
              <a:gd name="T64" fmla="*/ 2147483647 w 373"/>
              <a:gd name="T65" fmla="*/ 2147483647 h 370"/>
              <a:gd name="T66" fmla="*/ 2147483647 w 373"/>
              <a:gd name="T67" fmla="*/ 2147483647 h 370"/>
              <a:gd name="T68" fmla="*/ 2147483647 w 373"/>
              <a:gd name="T69" fmla="*/ 2147483647 h 370"/>
              <a:gd name="T70" fmla="*/ 2147483647 w 373"/>
              <a:gd name="T71" fmla="*/ 2147483647 h 370"/>
              <a:gd name="T72" fmla="*/ 2147483647 w 373"/>
              <a:gd name="T73" fmla="*/ 2147483647 h 370"/>
              <a:gd name="T74" fmla="*/ 2147483647 w 373"/>
              <a:gd name="T75" fmla="*/ 2147483647 h 370"/>
              <a:gd name="T76" fmla="*/ 2147483647 w 373"/>
              <a:gd name="T77" fmla="*/ 2147483647 h 370"/>
              <a:gd name="T78" fmla="*/ 2147483647 w 373"/>
              <a:gd name="T79" fmla="*/ 2147483647 h 370"/>
              <a:gd name="T80" fmla="*/ 2147483647 w 373"/>
              <a:gd name="T81" fmla="*/ 2147483647 h 370"/>
              <a:gd name="T82" fmla="*/ 2147483647 w 373"/>
              <a:gd name="T83" fmla="*/ 2147483647 h 370"/>
              <a:gd name="T84" fmla="*/ 2147483647 w 373"/>
              <a:gd name="T85" fmla="*/ 2147483647 h 370"/>
              <a:gd name="T86" fmla="*/ 2147483647 w 373"/>
              <a:gd name="T87" fmla="*/ 2147483647 h 370"/>
              <a:gd name="T88" fmla="*/ 0 w 373"/>
              <a:gd name="T89" fmla="*/ 2147483647 h 370"/>
              <a:gd name="T90" fmla="*/ 2147483647 w 373"/>
              <a:gd name="T91" fmla="*/ 2147483647 h 370"/>
              <a:gd name="T92" fmla="*/ 2147483647 w 373"/>
              <a:gd name="T93" fmla="*/ 2147483647 h 370"/>
              <a:gd name="T94" fmla="*/ 2147483647 w 373"/>
              <a:gd name="T95" fmla="*/ 2147483647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3"/>
              <a:gd name="T145" fmla="*/ 0 h 370"/>
              <a:gd name="T146" fmla="*/ 373 w 373"/>
              <a:gd name="T147" fmla="*/ 370 h 3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18" name="Freeform 238">
            <a:extLst>
              <a:ext uri="{FF2B5EF4-FFF2-40B4-BE49-F238E27FC236}">
                <a16:creationId xmlns:a16="http://schemas.microsoft.com/office/drawing/2014/main" id="{27817FF5-5F64-4FF9-93DF-F13DE0398A21}"/>
              </a:ext>
            </a:extLst>
          </p:cNvPr>
          <p:cNvSpPr>
            <a:spLocks/>
          </p:cNvSpPr>
          <p:nvPr>
            <p:custDataLst>
              <p:tags r:id="rId165"/>
            </p:custDataLst>
          </p:nvPr>
        </p:nvSpPr>
        <p:spPr bwMode="auto">
          <a:xfrm>
            <a:off x="4244975" y="2614613"/>
            <a:ext cx="384175" cy="436562"/>
          </a:xfrm>
          <a:custGeom>
            <a:avLst/>
            <a:gdLst>
              <a:gd name="T0" fmla="*/ 2147483647 w 877"/>
              <a:gd name="T1" fmla="*/ 2147483647 h 826"/>
              <a:gd name="T2" fmla="*/ 2147483647 w 877"/>
              <a:gd name="T3" fmla="*/ 2147483647 h 826"/>
              <a:gd name="T4" fmla="*/ 2147483647 w 877"/>
              <a:gd name="T5" fmla="*/ 2147483647 h 826"/>
              <a:gd name="T6" fmla="*/ 2147483647 w 877"/>
              <a:gd name="T7" fmla="*/ 2147483647 h 826"/>
              <a:gd name="T8" fmla="*/ 2147483647 w 877"/>
              <a:gd name="T9" fmla="*/ 2147483647 h 826"/>
              <a:gd name="T10" fmla="*/ 2147483647 w 877"/>
              <a:gd name="T11" fmla="*/ 2147483647 h 826"/>
              <a:gd name="T12" fmla="*/ 2147483647 w 877"/>
              <a:gd name="T13" fmla="*/ 2147483647 h 826"/>
              <a:gd name="T14" fmla="*/ 2147483647 w 877"/>
              <a:gd name="T15" fmla="*/ 2147483647 h 826"/>
              <a:gd name="T16" fmla="*/ 2147483647 w 877"/>
              <a:gd name="T17" fmla="*/ 2147483647 h 826"/>
              <a:gd name="T18" fmla="*/ 2147483647 w 877"/>
              <a:gd name="T19" fmla="*/ 2147483647 h 826"/>
              <a:gd name="T20" fmla="*/ 2147483647 w 877"/>
              <a:gd name="T21" fmla="*/ 2147483647 h 826"/>
              <a:gd name="T22" fmla="*/ 2147483647 w 877"/>
              <a:gd name="T23" fmla="*/ 2147483647 h 826"/>
              <a:gd name="T24" fmla="*/ 2147483647 w 877"/>
              <a:gd name="T25" fmla="*/ 2147483647 h 826"/>
              <a:gd name="T26" fmla="*/ 2147483647 w 877"/>
              <a:gd name="T27" fmla="*/ 2147483647 h 826"/>
              <a:gd name="T28" fmla="*/ 2147483647 w 877"/>
              <a:gd name="T29" fmla="*/ 2147483647 h 826"/>
              <a:gd name="T30" fmla="*/ 2147483647 w 877"/>
              <a:gd name="T31" fmla="*/ 2147483647 h 826"/>
              <a:gd name="T32" fmla="*/ 2147483647 w 877"/>
              <a:gd name="T33" fmla="*/ 2147483647 h 826"/>
              <a:gd name="T34" fmla="*/ 2147483647 w 877"/>
              <a:gd name="T35" fmla="*/ 2147483647 h 826"/>
              <a:gd name="T36" fmla="*/ 2147483647 w 877"/>
              <a:gd name="T37" fmla="*/ 2147483647 h 826"/>
              <a:gd name="T38" fmla="*/ 2147483647 w 877"/>
              <a:gd name="T39" fmla="*/ 2147483647 h 826"/>
              <a:gd name="T40" fmla="*/ 2147483647 w 877"/>
              <a:gd name="T41" fmla="*/ 2147483647 h 826"/>
              <a:gd name="T42" fmla="*/ 2147483647 w 877"/>
              <a:gd name="T43" fmla="*/ 2147483647 h 826"/>
              <a:gd name="T44" fmla="*/ 2147483647 w 877"/>
              <a:gd name="T45" fmla="*/ 2147483647 h 826"/>
              <a:gd name="T46" fmla="*/ 2147483647 w 877"/>
              <a:gd name="T47" fmla="*/ 0 h 826"/>
              <a:gd name="T48" fmla="*/ 2147483647 w 877"/>
              <a:gd name="T49" fmla="*/ 2147483647 h 826"/>
              <a:gd name="T50" fmla="*/ 2147483647 w 877"/>
              <a:gd name="T51" fmla="*/ 2147483647 h 826"/>
              <a:gd name="T52" fmla="*/ 2147483647 w 877"/>
              <a:gd name="T53" fmla="*/ 2147483647 h 826"/>
              <a:gd name="T54" fmla="*/ 2147483647 w 877"/>
              <a:gd name="T55" fmla="*/ 2147483647 h 826"/>
              <a:gd name="T56" fmla="*/ 2147483647 w 877"/>
              <a:gd name="T57" fmla="*/ 2147483647 h 826"/>
              <a:gd name="T58" fmla="*/ 2147483647 w 877"/>
              <a:gd name="T59" fmla="*/ 2147483647 h 826"/>
              <a:gd name="T60" fmla="*/ 2147483647 w 877"/>
              <a:gd name="T61" fmla="*/ 2147483647 h 826"/>
              <a:gd name="T62" fmla="*/ 2147483647 w 877"/>
              <a:gd name="T63" fmla="*/ 2147483647 h 826"/>
              <a:gd name="T64" fmla="*/ 2147483647 w 877"/>
              <a:gd name="T65" fmla="*/ 2147483647 h 826"/>
              <a:gd name="T66" fmla="*/ 2147483647 w 877"/>
              <a:gd name="T67" fmla="*/ 2147483647 h 826"/>
              <a:gd name="T68" fmla="*/ 2147483647 w 877"/>
              <a:gd name="T69" fmla="*/ 2147483647 h 826"/>
              <a:gd name="T70" fmla="*/ 2147483647 w 877"/>
              <a:gd name="T71" fmla="*/ 2147483647 h 826"/>
              <a:gd name="T72" fmla="*/ 2147483647 w 877"/>
              <a:gd name="T73" fmla="*/ 2147483647 h 826"/>
              <a:gd name="T74" fmla="*/ 2147483647 w 877"/>
              <a:gd name="T75" fmla="*/ 2147483647 h 826"/>
              <a:gd name="T76" fmla="*/ 2147483647 w 877"/>
              <a:gd name="T77" fmla="*/ 2147483647 h 826"/>
              <a:gd name="T78" fmla="*/ 2147483647 w 877"/>
              <a:gd name="T79" fmla="*/ 2147483647 h 826"/>
              <a:gd name="T80" fmla="*/ 2147483647 w 877"/>
              <a:gd name="T81" fmla="*/ 2147483647 h 826"/>
              <a:gd name="T82" fmla="*/ 2147483647 w 877"/>
              <a:gd name="T83" fmla="*/ 2147483647 h 826"/>
              <a:gd name="T84" fmla="*/ 2147483647 w 877"/>
              <a:gd name="T85" fmla="*/ 2147483647 h 826"/>
              <a:gd name="T86" fmla="*/ 2147483647 w 877"/>
              <a:gd name="T87" fmla="*/ 2147483647 h 826"/>
              <a:gd name="T88" fmla="*/ 2147483647 w 877"/>
              <a:gd name="T89" fmla="*/ 2147483647 h 826"/>
              <a:gd name="T90" fmla="*/ 2147483647 w 877"/>
              <a:gd name="T91" fmla="*/ 2147483647 h 826"/>
              <a:gd name="T92" fmla="*/ 2147483647 w 877"/>
              <a:gd name="T93" fmla="*/ 2147483647 h 826"/>
              <a:gd name="T94" fmla="*/ 2147483647 w 877"/>
              <a:gd name="T95" fmla="*/ 2147483647 h 826"/>
              <a:gd name="T96" fmla="*/ 2147483647 w 877"/>
              <a:gd name="T97" fmla="*/ 2147483647 h 826"/>
              <a:gd name="T98" fmla="*/ 2147483647 w 877"/>
              <a:gd name="T99" fmla="*/ 2147483647 h 826"/>
              <a:gd name="T100" fmla="*/ 2147483647 w 877"/>
              <a:gd name="T101" fmla="*/ 2147483647 h 826"/>
              <a:gd name="T102" fmla="*/ 2147483647 w 877"/>
              <a:gd name="T103" fmla="*/ 2147483647 h 826"/>
              <a:gd name="T104" fmla="*/ 2147483647 w 877"/>
              <a:gd name="T105" fmla="*/ 2147483647 h 826"/>
              <a:gd name="T106" fmla="*/ 2147483647 w 877"/>
              <a:gd name="T107" fmla="*/ 2147483647 h 826"/>
              <a:gd name="T108" fmla="*/ 2147483647 w 877"/>
              <a:gd name="T109" fmla="*/ 2147483647 h 826"/>
              <a:gd name="T110" fmla="*/ 2147483647 w 877"/>
              <a:gd name="T111" fmla="*/ 2147483647 h 826"/>
              <a:gd name="T112" fmla="*/ 2147483647 w 877"/>
              <a:gd name="T113" fmla="*/ 2147483647 h 826"/>
              <a:gd name="T114" fmla="*/ 2147483647 w 877"/>
              <a:gd name="T115" fmla="*/ 2147483647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77"/>
              <a:gd name="T175" fmla="*/ 0 h 826"/>
              <a:gd name="T176" fmla="*/ 877 w 877"/>
              <a:gd name="T177" fmla="*/ 826 h 8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19" name="Freeform 239">
            <a:extLst>
              <a:ext uri="{FF2B5EF4-FFF2-40B4-BE49-F238E27FC236}">
                <a16:creationId xmlns:a16="http://schemas.microsoft.com/office/drawing/2014/main" id="{4D311AE6-4FFA-4F31-97E8-F6D68FFB914B}"/>
              </a:ext>
            </a:extLst>
          </p:cNvPr>
          <p:cNvSpPr>
            <a:spLocks/>
          </p:cNvSpPr>
          <p:nvPr>
            <p:custDataLst>
              <p:tags r:id="rId166"/>
            </p:custDataLst>
          </p:nvPr>
        </p:nvSpPr>
        <p:spPr bwMode="auto">
          <a:xfrm>
            <a:off x="4197350" y="2479675"/>
            <a:ext cx="93663" cy="236538"/>
          </a:xfrm>
          <a:custGeom>
            <a:avLst/>
            <a:gdLst>
              <a:gd name="T0" fmla="*/ 2147483647 w 206"/>
              <a:gd name="T1" fmla="*/ 2147483647 h 455"/>
              <a:gd name="T2" fmla="*/ 2147483647 w 206"/>
              <a:gd name="T3" fmla="*/ 2147483647 h 455"/>
              <a:gd name="T4" fmla="*/ 2147483647 w 206"/>
              <a:gd name="T5" fmla="*/ 2147483647 h 455"/>
              <a:gd name="T6" fmla="*/ 2147483647 w 206"/>
              <a:gd name="T7" fmla="*/ 2147483647 h 455"/>
              <a:gd name="T8" fmla="*/ 2147483647 w 206"/>
              <a:gd name="T9" fmla="*/ 2147483647 h 455"/>
              <a:gd name="T10" fmla="*/ 2147483647 w 206"/>
              <a:gd name="T11" fmla="*/ 2147483647 h 455"/>
              <a:gd name="T12" fmla="*/ 2147483647 w 206"/>
              <a:gd name="T13" fmla="*/ 2147483647 h 455"/>
              <a:gd name="T14" fmla="*/ 2147483647 w 206"/>
              <a:gd name="T15" fmla="*/ 2147483647 h 455"/>
              <a:gd name="T16" fmla="*/ 2147483647 w 206"/>
              <a:gd name="T17" fmla="*/ 2147483647 h 455"/>
              <a:gd name="T18" fmla="*/ 2147483647 w 206"/>
              <a:gd name="T19" fmla="*/ 2147483647 h 455"/>
              <a:gd name="T20" fmla="*/ 2147483647 w 206"/>
              <a:gd name="T21" fmla="*/ 2147483647 h 455"/>
              <a:gd name="T22" fmla="*/ 2147483647 w 206"/>
              <a:gd name="T23" fmla="*/ 2147483647 h 455"/>
              <a:gd name="T24" fmla="*/ 2147483647 w 206"/>
              <a:gd name="T25" fmla="*/ 2147483647 h 455"/>
              <a:gd name="T26" fmla="*/ 2147483647 w 206"/>
              <a:gd name="T27" fmla="*/ 2147483647 h 455"/>
              <a:gd name="T28" fmla="*/ 2147483647 w 206"/>
              <a:gd name="T29" fmla="*/ 2147483647 h 455"/>
              <a:gd name="T30" fmla="*/ 2147483647 w 206"/>
              <a:gd name="T31" fmla="*/ 2147483647 h 455"/>
              <a:gd name="T32" fmla="*/ 2147483647 w 206"/>
              <a:gd name="T33" fmla="*/ 2147483647 h 455"/>
              <a:gd name="T34" fmla="*/ 2147483647 w 206"/>
              <a:gd name="T35" fmla="*/ 2147483647 h 455"/>
              <a:gd name="T36" fmla="*/ 2147483647 w 206"/>
              <a:gd name="T37" fmla="*/ 2147483647 h 455"/>
              <a:gd name="T38" fmla="*/ 2147483647 w 206"/>
              <a:gd name="T39" fmla="*/ 2147483647 h 455"/>
              <a:gd name="T40" fmla="*/ 2147483647 w 206"/>
              <a:gd name="T41" fmla="*/ 2147483647 h 455"/>
              <a:gd name="T42" fmla="*/ 2147483647 w 206"/>
              <a:gd name="T43" fmla="*/ 2147483647 h 455"/>
              <a:gd name="T44" fmla="*/ 2147483647 w 206"/>
              <a:gd name="T45" fmla="*/ 2147483647 h 455"/>
              <a:gd name="T46" fmla="*/ 2147483647 w 206"/>
              <a:gd name="T47" fmla="*/ 2147483647 h 455"/>
              <a:gd name="T48" fmla="*/ 2147483647 w 206"/>
              <a:gd name="T49" fmla="*/ 2147483647 h 455"/>
              <a:gd name="T50" fmla="*/ 2147483647 w 206"/>
              <a:gd name="T51" fmla="*/ 2147483647 h 455"/>
              <a:gd name="T52" fmla="*/ 2147483647 w 206"/>
              <a:gd name="T53" fmla="*/ 2147483647 h 455"/>
              <a:gd name="T54" fmla="*/ 2147483647 w 206"/>
              <a:gd name="T55" fmla="*/ 2147483647 h 455"/>
              <a:gd name="T56" fmla="*/ 2147483647 w 206"/>
              <a:gd name="T57" fmla="*/ 2147483647 h 455"/>
              <a:gd name="T58" fmla="*/ 2147483647 w 206"/>
              <a:gd name="T59" fmla="*/ 2147483647 h 455"/>
              <a:gd name="T60" fmla="*/ 2147483647 w 206"/>
              <a:gd name="T61" fmla="*/ 2147483647 h 455"/>
              <a:gd name="T62" fmla="*/ 2147483647 w 206"/>
              <a:gd name="T63" fmla="*/ 2147483647 h 455"/>
              <a:gd name="T64" fmla="*/ 2147483647 w 206"/>
              <a:gd name="T65" fmla="*/ 2147483647 h 455"/>
              <a:gd name="T66" fmla="*/ 2147483647 w 206"/>
              <a:gd name="T67" fmla="*/ 2147483647 h 455"/>
              <a:gd name="T68" fmla="*/ 2147483647 w 206"/>
              <a:gd name="T69" fmla="*/ 2147483647 h 455"/>
              <a:gd name="T70" fmla="*/ 2147483647 w 206"/>
              <a:gd name="T71" fmla="*/ 2147483647 h 455"/>
              <a:gd name="T72" fmla="*/ 2147483647 w 206"/>
              <a:gd name="T73" fmla="*/ 2147483647 h 455"/>
              <a:gd name="T74" fmla="*/ 2147483647 w 206"/>
              <a:gd name="T75" fmla="*/ 0 h 455"/>
              <a:gd name="T76" fmla="*/ 2147483647 w 206"/>
              <a:gd name="T77" fmla="*/ 2147483647 h 455"/>
              <a:gd name="T78" fmla="*/ 2147483647 w 206"/>
              <a:gd name="T79" fmla="*/ 2147483647 h 455"/>
              <a:gd name="T80" fmla="*/ 2147483647 w 206"/>
              <a:gd name="T81" fmla="*/ 2147483647 h 455"/>
              <a:gd name="T82" fmla="*/ 2147483647 w 206"/>
              <a:gd name="T83" fmla="*/ 2147483647 h 455"/>
              <a:gd name="T84" fmla="*/ 2147483647 w 206"/>
              <a:gd name="T85" fmla="*/ 2147483647 h 455"/>
              <a:gd name="T86" fmla="*/ 2147483647 w 206"/>
              <a:gd name="T87" fmla="*/ 2147483647 h 455"/>
              <a:gd name="T88" fmla="*/ 2147483647 w 206"/>
              <a:gd name="T89" fmla="*/ 2147483647 h 455"/>
              <a:gd name="T90" fmla="*/ 2147483647 w 206"/>
              <a:gd name="T91" fmla="*/ 2147483647 h 455"/>
              <a:gd name="T92" fmla="*/ 0 w 206"/>
              <a:gd name="T93" fmla="*/ 2147483647 h 455"/>
              <a:gd name="T94" fmla="*/ 2147483647 w 206"/>
              <a:gd name="T95" fmla="*/ 2147483647 h 455"/>
              <a:gd name="T96" fmla="*/ 2147483647 w 206"/>
              <a:gd name="T97" fmla="*/ 2147483647 h 455"/>
              <a:gd name="T98" fmla="*/ 2147483647 w 206"/>
              <a:gd name="T99" fmla="*/ 2147483647 h 455"/>
              <a:gd name="T100" fmla="*/ 2147483647 w 206"/>
              <a:gd name="T101" fmla="*/ 2147483647 h 455"/>
              <a:gd name="T102" fmla="*/ 2147483647 w 206"/>
              <a:gd name="T103" fmla="*/ 2147483647 h 455"/>
              <a:gd name="T104" fmla="*/ 2147483647 w 206"/>
              <a:gd name="T105" fmla="*/ 2147483647 h 455"/>
              <a:gd name="T106" fmla="*/ 2147483647 w 206"/>
              <a:gd name="T107" fmla="*/ 2147483647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6"/>
              <a:gd name="T163" fmla="*/ 0 h 455"/>
              <a:gd name="T164" fmla="*/ 206 w 206"/>
              <a:gd name="T165" fmla="*/ 455 h 4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20" name="Freeform 240">
            <a:extLst>
              <a:ext uri="{FF2B5EF4-FFF2-40B4-BE49-F238E27FC236}">
                <a16:creationId xmlns:a16="http://schemas.microsoft.com/office/drawing/2014/main" id="{419BB7FD-EF9F-4040-8F83-D69960AFA59E}"/>
              </a:ext>
            </a:extLst>
          </p:cNvPr>
          <p:cNvSpPr>
            <a:spLocks/>
          </p:cNvSpPr>
          <p:nvPr>
            <p:custDataLst>
              <p:tags r:id="rId167"/>
            </p:custDataLst>
          </p:nvPr>
        </p:nvSpPr>
        <p:spPr bwMode="auto">
          <a:xfrm>
            <a:off x="3579813" y="2790825"/>
            <a:ext cx="231775" cy="215900"/>
          </a:xfrm>
          <a:custGeom>
            <a:avLst/>
            <a:gdLst>
              <a:gd name="T0" fmla="*/ 2147483647 w 518"/>
              <a:gd name="T1" fmla="*/ 2147483647 h 406"/>
              <a:gd name="T2" fmla="*/ 2147483647 w 518"/>
              <a:gd name="T3" fmla="*/ 2147483647 h 406"/>
              <a:gd name="T4" fmla="*/ 2147483647 w 518"/>
              <a:gd name="T5" fmla="*/ 2147483647 h 406"/>
              <a:gd name="T6" fmla="*/ 2147483647 w 518"/>
              <a:gd name="T7" fmla="*/ 2147483647 h 406"/>
              <a:gd name="T8" fmla="*/ 2147483647 w 518"/>
              <a:gd name="T9" fmla="*/ 2147483647 h 406"/>
              <a:gd name="T10" fmla="*/ 2147483647 w 518"/>
              <a:gd name="T11" fmla="*/ 2147483647 h 406"/>
              <a:gd name="T12" fmla="*/ 2147483647 w 518"/>
              <a:gd name="T13" fmla="*/ 2147483647 h 406"/>
              <a:gd name="T14" fmla="*/ 2147483647 w 518"/>
              <a:gd name="T15" fmla="*/ 2147483647 h 406"/>
              <a:gd name="T16" fmla="*/ 2147483647 w 518"/>
              <a:gd name="T17" fmla="*/ 2147483647 h 406"/>
              <a:gd name="T18" fmla="*/ 2147483647 w 518"/>
              <a:gd name="T19" fmla="*/ 2147483647 h 406"/>
              <a:gd name="T20" fmla="*/ 2147483647 w 518"/>
              <a:gd name="T21" fmla="*/ 2147483647 h 406"/>
              <a:gd name="T22" fmla="*/ 2147483647 w 518"/>
              <a:gd name="T23" fmla="*/ 2147483647 h 406"/>
              <a:gd name="T24" fmla="*/ 2147483647 w 518"/>
              <a:gd name="T25" fmla="*/ 2147483647 h 406"/>
              <a:gd name="T26" fmla="*/ 2147483647 w 518"/>
              <a:gd name="T27" fmla="*/ 2147483647 h 406"/>
              <a:gd name="T28" fmla="*/ 2147483647 w 518"/>
              <a:gd name="T29" fmla="*/ 2147483647 h 406"/>
              <a:gd name="T30" fmla="*/ 2147483647 w 518"/>
              <a:gd name="T31" fmla="*/ 2147483647 h 406"/>
              <a:gd name="T32" fmla="*/ 2147483647 w 518"/>
              <a:gd name="T33" fmla="*/ 2147483647 h 406"/>
              <a:gd name="T34" fmla="*/ 2147483647 w 518"/>
              <a:gd name="T35" fmla="*/ 2147483647 h 406"/>
              <a:gd name="T36" fmla="*/ 2147483647 w 518"/>
              <a:gd name="T37" fmla="*/ 2147483647 h 406"/>
              <a:gd name="T38" fmla="*/ 2147483647 w 518"/>
              <a:gd name="T39" fmla="*/ 2147483647 h 406"/>
              <a:gd name="T40" fmla="*/ 2147483647 w 518"/>
              <a:gd name="T41" fmla="*/ 2147483647 h 406"/>
              <a:gd name="T42" fmla="*/ 2147483647 w 518"/>
              <a:gd name="T43" fmla="*/ 2147483647 h 406"/>
              <a:gd name="T44" fmla="*/ 2147483647 w 518"/>
              <a:gd name="T45" fmla="*/ 2147483647 h 406"/>
              <a:gd name="T46" fmla="*/ 2147483647 w 518"/>
              <a:gd name="T47" fmla="*/ 2147483647 h 406"/>
              <a:gd name="T48" fmla="*/ 2147483647 w 518"/>
              <a:gd name="T49" fmla="*/ 2147483647 h 406"/>
              <a:gd name="T50" fmla="*/ 2147483647 w 518"/>
              <a:gd name="T51" fmla="*/ 2147483647 h 406"/>
              <a:gd name="T52" fmla="*/ 2147483647 w 518"/>
              <a:gd name="T53" fmla="*/ 2147483647 h 406"/>
              <a:gd name="T54" fmla="*/ 2147483647 w 518"/>
              <a:gd name="T55" fmla="*/ 2147483647 h 406"/>
              <a:gd name="T56" fmla="*/ 2147483647 w 518"/>
              <a:gd name="T57" fmla="*/ 2147483647 h 406"/>
              <a:gd name="T58" fmla="*/ 2147483647 w 518"/>
              <a:gd name="T59" fmla="*/ 2147483647 h 406"/>
              <a:gd name="T60" fmla="*/ 2147483647 w 518"/>
              <a:gd name="T61" fmla="*/ 2147483647 h 406"/>
              <a:gd name="T62" fmla="*/ 2147483647 w 518"/>
              <a:gd name="T63" fmla="*/ 2147483647 h 406"/>
              <a:gd name="T64" fmla="*/ 2147483647 w 518"/>
              <a:gd name="T65" fmla="*/ 2147483647 h 406"/>
              <a:gd name="T66" fmla="*/ 2147483647 w 518"/>
              <a:gd name="T67" fmla="*/ 2147483647 h 406"/>
              <a:gd name="T68" fmla="*/ 2147483647 w 518"/>
              <a:gd name="T69" fmla="*/ 2147483647 h 406"/>
              <a:gd name="T70" fmla="*/ 2147483647 w 518"/>
              <a:gd name="T71" fmla="*/ 2147483647 h 406"/>
              <a:gd name="T72" fmla="*/ 2147483647 w 518"/>
              <a:gd name="T73" fmla="*/ 2147483647 h 406"/>
              <a:gd name="T74" fmla="*/ 2147483647 w 518"/>
              <a:gd name="T75" fmla="*/ 2147483647 h 406"/>
              <a:gd name="T76" fmla="*/ 2147483647 w 518"/>
              <a:gd name="T77" fmla="*/ 0 h 406"/>
              <a:gd name="T78" fmla="*/ 2147483647 w 518"/>
              <a:gd name="T79" fmla="*/ 2147483647 h 406"/>
              <a:gd name="T80" fmla="*/ 2147483647 w 518"/>
              <a:gd name="T81" fmla="*/ 2147483647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18"/>
              <a:gd name="T124" fmla="*/ 0 h 406"/>
              <a:gd name="T125" fmla="*/ 518 w 518"/>
              <a:gd name="T126" fmla="*/ 406 h 4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21" name="Freeform 241">
            <a:extLst>
              <a:ext uri="{FF2B5EF4-FFF2-40B4-BE49-F238E27FC236}">
                <a16:creationId xmlns:a16="http://schemas.microsoft.com/office/drawing/2014/main" id="{03432253-BFA1-461F-9781-BCA0DCBEC9CB}"/>
              </a:ext>
            </a:extLst>
          </p:cNvPr>
          <p:cNvSpPr>
            <a:spLocks/>
          </p:cNvSpPr>
          <p:nvPr>
            <p:custDataLst>
              <p:tags r:id="rId168"/>
            </p:custDataLst>
          </p:nvPr>
        </p:nvSpPr>
        <p:spPr bwMode="auto">
          <a:xfrm>
            <a:off x="3548063" y="1598613"/>
            <a:ext cx="190500" cy="93662"/>
          </a:xfrm>
          <a:custGeom>
            <a:avLst/>
            <a:gdLst>
              <a:gd name="T0" fmla="*/ 2147483647 w 446"/>
              <a:gd name="T1" fmla="*/ 2147483647 h 178"/>
              <a:gd name="T2" fmla="*/ 2147483647 w 446"/>
              <a:gd name="T3" fmla="*/ 2147483647 h 178"/>
              <a:gd name="T4" fmla="*/ 2147483647 w 446"/>
              <a:gd name="T5" fmla="*/ 2147483647 h 178"/>
              <a:gd name="T6" fmla="*/ 2147483647 w 446"/>
              <a:gd name="T7" fmla="*/ 2147483647 h 178"/>
              <a:gd name="T8" fmla="*/ 2147483647 w 446"/>
              <a:gd name="T9" fmla="*/ 2147483647 h 178"/>
              <a:gd name="T10" fmla="*/ 2147483647 w 446"/>
              <a:gd name="T11" fmla="*/ 0 h 178"/>
              <a:gd name="T12" fmla="*/ 2147483647 w 446"/>
              <a:gd name="T13" fmla="*/ 2147483647 h 178"/>
              <a:gd name="T14" fmla="*/ 2147483647 w 446"/>
              <a:gd name="T15" fmla="*/ 2147483647 h 178"/>
              <a:gd name="T16" fmla="*/ 2147483647 w 446"/>
              <a:gd name="T17" fmla="*/ 2147483647 h 178"/>
              <a:gd name="T18" fmla="*/ 2147483647 w 446"/>
              <a:gd name="T19" fmla="*/ 2147483647 h 178"/>
              <a:gd name="T20" fmla="*/ 2147483647 w 446"/>
              <a:gd name="T21" fmla="*/ 2147483647 h 178"/>
              <a:gd name="T22" fmla="*/ 2147483647 w 446"/>
              <a:gd name="T23" fmla="*/ 2147483647 h 178"/>
              <a:gd name="T24" fmla="*/ 2147483647 w 446"/>
              <a:gd name="T25" fmla="*/ 2147483647 h 178"/>
              <a:gd name="T26" fmla="*/ 2147483647 w 446"/>
              <a:gd name="T27" fmla="*/ 2147483647 h 178"/>
              <a:gd name="T28" fmla="*/ 2147483647 w 446"/>
              <a:gd name="T29" fmla="*/ 2147483647 h 178"/>
              <a:gd name="T30" fmla="*/ 2147483647 w 446"/>
              <a:gd name="T31" fmla="*/ 2147483647 h 178"/>
              <a:gd name="T32" fmla="*/ 2147483647 w 446"/>
              <a:gd name="T33" fmla="*/ 2147483647 h 178"/>
              <a:gd name="T34" fmla="*/ 2147483647 w 446"/>
              <a:gd name="T35" fmla="*/ 2147483647 h 178"/>
              <a:gd name="T36" fmla="*/ 2147483647 w 446"/>
              <a:gd name="T37" fmla="*/ 2147483647 h 178"/>
              <a:gd name="T38" fmla="*/ 2147483647 w 446"/>
              <a:gd name="T39" fmla="*/ 2147483647 h 178"/>
              <a:gd name="T40" fmla="*/ 2147483647 w 446"/>
              <a:gd name="T41" fmla="*/ 2147483647 h 178"/>
              <a:gd name="T42" fmla="*/ 2147483647 w 446"/>
              <a:gd name="T43" fmla="*/ 2147483647 h 178"/>
              <a:gd name="T44" fmla="*/ 2147483647 w 446"/>
              <a:gd name="T45" fmla="*/ 2147483647 h 178"/>
              <a:gd name="T46" fmla="*/ 2147483647 w 446"/>
              <a:gd name="T47" fmla="*/ 2147483647 h 178"/>
              <a:gd name="T48" fmla="*/ 2147483647 w 446"/>
              <a:gd name="T49" fmla="*/ 2147483647 h 178"/>
              <a:gd name="T50" fmla="*/ 2147483647 w 446"/>
              <a:gd name="T51" fmla="*/ 2147483647 h 178"/>
              <a:gd name="T52" fmla="*/ 2147483647 w 446"/>
              <a:gd name="T53" fmla="*/ 2147483647 h 178"/>
              <a:gd name="T54" fmla="*/ 2147483647 w 446"/>
              <a:gd name="T55" fmla="*/ 2147483647 h 178"/>
              <a:gd name="T56" fmla="*/ 2147483647 w 446"/>
              <a:gd name="T57" fmla="*/ 2147483647 h 178"/>
              <a:gd name="T58" fmla="*/ 2147483647 w 446"/>
              <a:gd name="T59" fmla="*/ 2147483647 h 178"/>
              <a:gd name="T60" fmla="*/ 2147483647 w 446"/>
              <a:gd name="T61" fmla="*/ 2147483647 h 178"/>
              <a:gd name="T62" fmla="*/ 2147483647 w 446"/>
              <a:gd name="T63" fmla="*/ 2147483647 h 178"/>
              <a:gd name="T64" fmla="*/ 2147483647 w 446"/>
              <a:gd name="T65" fmla="*/ 2147483647 h 178"/>
              <a:gd name="T66" fmla="*/ 2147483647 w 446"/>
              <a:gd name="T67" fmla="*/ 2147483647 h 178"/>
              <a:gd name="T68" fmla="*/ 2147483647 w 446"/>
              <a:gd name="T69" fmla="*/ 2147483647 h 178"/>
              <a:gd name="T70" fmla="*/ 2147483647 w 446"/>
              <a:gd name="T71" fmla="*/ 2147483647 h 178"/>
              <a:gd name="T72" fmla="*/ 2147483647 w 446"/>
              <a:gd name="T73" fmla="*/ 2147483647 h 178"/>
              <a:gd name="T74" fmla="*/ 2147483647 w 446"/>
              <a:gd name="T75" fmla="*/ 2147483647 h 178"/>
              <a:gd name="T76" fmla="*/ 2147483647 w 446"/>
              <a:gd name="T77" fmla="*/ 2147483647 h 178"/>
              <a:gd name="T78" fmla="*/ 2147483647 w 446"/>
              <a:gd name="T79" fmla="*/ 2147483647 h 178"/>
              <a:gd name="T80" fmla="*/ 0 w 446"/>
              <a:gd name="T81" fmla="*/ 2147483647 h 178"/>
              <a:gd name="T82" fmla="*/ 2147483647 w 446"/>
              <a:gd name="T83" fmla="*/ 2147483647 h 178"/>
              <a:gd name="T84" fmla="*/ 2147483647 w 446"/>
              <a:gd name="T85" fmla="*/ 2147483647 h 178"/>
              <a:gd name="T86" fmla="*/ 2147483647 w 446"/>
              <a:gd name="T87" fmla="*/ 2147483647 h 178"/>
              <a:gd name="T88" fmla="*/ 2147483647 w 446"/>
              <a:gd name="T89" fmla="*/ 2147483647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46"/>
              <a:gd name="T136" fmla="*/ 0 h 178"/>
              <a:gd name="T137" fmla="*/ 446 w 446"/>
              <a:gd name="T138" fmla="*/ 178 h 1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22" name="Freeform 242">
            <a:extLst>
              <a:ext uri="{FF2B5EF4-FFF2-40B4-BE49-F238E27FC236}">
                <a16:creationId xmlns:a16="http://schemas.microsoft.com/office/drawing/2014/main" id="{40D64731-53E4-48E5-ADA5-C1E5349B2F8E}"/>
              </a:ext>
            </a:extLst>
          </p:cNvPr>
          <p:cNvSpPr>
            <a:spLocks/>
          </p:cNvSpPr>
          <p:nvPr>
            <p:custDataLst>
              <p:tags r:id="rId169"/>
            </p:custDataLst>
          </p:nvPr>
        </p:nvSpPr>
        <p:spPr bwMode="auto">
          <a:xfrm>
            <a:off x="4340225" y="1862138"/>
            <a:ext cx="14288" cy="57150"/>
          </a:xfrm>
          <a:custGeom>
            <a:avLst/>
            <a:gdLst>
              <a:gd name="T0" fmla="*/ 0 w 28"/>
              <a:gd name="T1" fmla="*/ 2147483647 h 73"/>
              <a:gd name="T2" fmla="*/ 2147483647 w 28"/>
              <a:gd name="T3" fmla="*/ 2147483647 h 73"/>
              <a:gd name="T4" fmla="*/ 2147483647 w 28"/>
              <a:gd name="T5" fmla="*/ 2147483647 h 73"/>
              <a:gd name="T6" fmla="*/ 2147483647 w 28"/>
              <a:gd name="T7" fmla="*/ 2147483647 h 73"/>
              <a:gd name="T8" fmla="*/ 2147483647 w 28"/>
              <a:gd name="T9" fmla="*/ 2147483647 h 73"/>
              <a:gd name="T10" fmla="*/ 2147483647 w 28"/>
              <a:gd name="T11" fmla="*/ 2147483647 h 73"/>
              <a:gd name="T12" fmla="*/ 0 w 28"/>
              <a:gd name="T13" fmla="*/ 0 h 73"/>
              <a:gd name="T14" fmla="*/ 2147483647 w 28"/>
              <a:gd name="T15" fmla="*/ 0 h 73"/>
              <a:gd name="T16" fmla="*/ 2147483647 w 28"/>
              <a:gd name="T17" fmla="*/ 2147483647 h 73"/>
              <a:gd name="T18" fmla="*/ 2147483647 w 28"/>
              <a:gd name="T19" fmla="*/ 2147483647 h 73"/>
              <a:gd name="T20" fmla="*/ 2147483647 w 28"/>
              <a:gd name="T21" fmla="*/ 2147483647 h 73"/>
              <a:gd name="T22" fmla="*/ 2147483647 w 28"/>
              <a:gd name="T23" fmla="*/ 2147483647 h 73"/>
              <a:gd name="T24" fmla="*/ 0 w 28"/>
              <a:gd name="T25" fmla="*/ 2147483647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73"/>
              <a:gd name="T41" fmla="*/ 28 w 28"/>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23" name="Freeform 243">
            <a:extLst>
              <a:ext uri="{FF2B5EF4-FFF2-40B4-BE49-F238E27FC236}">
                <a16:creationId xmlns:a16="http://schemas.microsoft.com/office/drawing/2014/main" id="{670E95BA-22F2-493E-8381-6D10280DBA2E}"/>
              </a:ext>
            </a:extLst>
          </p:cNvPr>
          <p:cNvSpPr>
            <a:spLocks/>
          </p:cNvSpPr>
          <p:nvPr>
            <p:custDataLst>
              <p:tags r:id="rId170"/>
            </p:custDataLst>
          </p:nvPr>
        </p:nvSpPr>
        <p:spPr bwMode="auto">
          <a:xfrm>
            <a:off x="4227513" y="1525588"/>
            <a:ext cx="234950" cy="395287"/>
          </a:xfrm>
          <a:custGeom>
            <a:avLst/>
            <a:gdLst>
              <a:gd name="T0" fmla="*/ 2147483647 w 531"/>
              <a:gd name="T1" fmla="*/ 2147483647 h 757"/>
              <a:gd name="T2" fmla="*/ 2147483647 w 531"/>
              <a:gd name="T3" fmla="*/ 2147483647 h 757"/>
              <a:gd name="T4" fmla="*/ 2147483647 w 531"/>
              <a:gd name="T5" fmla="*/ 2147483647 h 757"/>
              <a:gd name="T6" fmla="*/ 2147483647 w 531"/>
              <a:gd name="T7" fmla="*/ 2147483647 h 757"/>
              <a:gd name="T8" fmla="*/ 2147483647 w 531"/>
              <a:gd name="T9" fmla="*/ 2147483647 h 757"/>
              <a:gd name="T10" fmla="*/ 2147483647 w 531"/>
              <a:gd name="T11" fmla="*/ 2147483647 h 757"/>
              <a:gd name="T12" fmla="*/ 2147483647 w 531"/>
              <a:gd name="T13" fmla="*/ 2147483647 h 757"/>
              <a:gd name="T14" fmla="*/ 2147483647 w 531"/>
              <a:gd name="T15" fmla="*/ 2147483647 h 757"/>
              <a:gd name="T16" fmla="*/ 2147483647 w 531"/>
              <a:gd name="T17" fmla="*/ 2147483647 h 757"/>
              <a:gd name="T18" fmla="*/ 2147483647 w 531"/>
              <a:gd name="T19" fmla="*/ 2147483647 h 757"/>
              <a:gd name="T20" fmla="*/ 2147483647 w 531"/>
              <a:gd name="T21" fmla="*/ 2147483647 h 757"/>
              <a:gd name="T22" fmla="*/ 2147483647 w 531"/>
              <a:gd name="T23" fmla="*/ 2147483647 h 757"/>
              <a:gd name="T24" fmla="*/ 2147483647 w 531"/>
              <a:gd name="T25" fmla="*/ 2147483647 h 757"/>
              <a:gd name="T26" fmla="*/ 2147483647 w 531"/>
              <a:gd name="T27" fmla="*/ 2147483647 h 757"/>
              <a:gd name="T28" fmla="*/ 2147483647 w 531"/>
              <a:gd name="T29" fmla="*/ 2147483647 h 757"/>
              <a:gd name="T30" fmla="*/ 2147483647 w 531"/>
              <a:gd name="T31" fmla="*/ 2147483647 h 757"/>
              <a:gd name="T32" fmla="*/ 2147483647 w 531"/>
              <a:gd name="T33" fmla="*/ 2147483647 h 757"/>
              <a:gd name="T34" fmla="*/ 2147483647 w 531"/>
              <a:gd name="T35" fmla="*/ 2147483647 h 757"/>
              <a:gd name="T36" fmla="*/ 2147483647 w 531"/>
              <a:gd name="T37" fmla="*/ 2147483647 h 757"/>
              <a:gd name="T38" fmla="*/ 2147483647 w 531"/>
              <a:gd name="T39" fmla="*/ 2147483647 h 757"/>
              <a:gd name="T40" fmla="*/ 2147483647 w 531"/>
              <a:gd name="T41" fmla="*/ 2147483647 h 757"/>
              <a:gd name="T42" fmla="*/ 2147483647 w 531"/>
              <a:gd name="T43" fmla="*/ 2147483647 h 757"/>
              <a:gd name="T44" fmla="*/ 2147483647 w 531"/>
              <a:gd name="T45" fmla="*/ 2147483647 h 757"/>
              <a:gd name="T46" fmla="*/ 2147483647 w 531"/>
              <a:gd name="T47" fmla="*/ 2147483647 h 757"/>
              <a:gd name="T48" fmla="*/ 2147483647 w 531"/>
              <a:gd name="T49" fmla="*/ 2147483647 h 757"/>
              <a:gd name="T50" fmla="*/ 2147483647 w 531"/>
              <a:gd name="T51" fmla="*/ 2147483647 h 757"/>
              <a:gd name="T52" fmla="*/ 2147483647 w 531"/>
              <a:gd name="T53" fmla="*/ 2147483647 h 757"/>
              <a:gd name="T54" fmla="*/ 2147483647 w 531"/>
              <a:gd name="T55" fmla="*/ 2147483647 h 757"/>
              <a:gd name="T56" fmla="*/ 2147483647 w 531"/>
              <a:gd name="T57" fmla="*/ 2147483647 h 757"/>
              <a:gd name="T58" fmla="*/ 2147483647 w 531"/>
              <a:gd name="T59" fmla="*/ 2147483647 h 757"/>
              <a:gd name="T60" fmla="*/ 2147483647 w 531"/>
              <a:gd name="T61" fmla="*/ 2147483647 h 757"/>
              <a:gd name="T62" fmla="*/ 2147483647 w 531"/>
              <a:gd name="T63" fmla="*/ 2147483647 h 757"/>
              <a:gd name="T64" fmla="*/ 2147483647 w 531"/>
              <a:gd name="T65" fmla="*/ 2147483647 h 757"/>
              <a:gd name="T66" fmla="*/ 2147483647 w 531"/>
              <a:gd name="T67" fmla="*/ 2147483647 h 757"/>
              <a:gd name="T68" fmla="*/ 2147483647 w 531"/>
              <a:gd name="T69" fmla="*/ 2147483647 h 757"/>
              <a:gd name="T70" fmla="*/ 2147483647 w 531"/>
              <a:gd name="T71" fmla="*/ 2147483647 h 757"/>
              <a:gd name="T72" fmla="*/ 2147483647 w 531"/>
              <a:gd name="T73" fmla="*/ 2147483647 h 757"/>
              <a:gd name="T74" fmla="*/ 2147483647 w 531"/>
              <a:gd name="T75" fmla="*/ 2147483647 h 757"/>
              <a:gd name="T76" fmla="*/ 2147483647 w 531"/>
              <a:gd name="T77" fmla="*/ 2147483647 h 757"/>
              <a:gd name="T78" fmla="*/ 2147483647 w 531"/>
              <a:gd name="T79" fmla="*/ 2147483647 h 757"/>
              <a:gd name="T80" fmla="*/ 2147483647 w 531"/>
              <a:gd name="T81" fmla="*/ 2147483647 h 757"/>
              <a:gd name="T82" fmla="*/ 2147483647 w 531"/>
              <a:gd name="T83" fmla="*/ 2147483647 h 757"/>
              <a:gd name="T84" fmla="*/ 2147483647 w 531"/>
              <a:gd name="T85" fmla="*/ 2147483647 h 757"/>
              <a:gd name="T86" fmla="*/ 2147483647 w 531"/>
              <a:gd name="T87" fmla="*/ 2147483647 h 757"/>
              <a:gd name="T88" fmla="*/ 2147483647 w 531"/>
              <a:gd name="T89" fmla="*/ 2147483647 h 757"/>
              <a:gd name="T90" fmla="*/ 2147483647 w 531"/>
              <a:gd name="T91" fmla="*/ 2147483647 h 757"/>
              <a:gd name="T92" fmla="*/ 2147483647 w 531"/>
              <a:gd name="T93" fmla="*/ 2147483647 h 757"/>
              <a:gd name="T94" fmla="*/ 2147483647 w 531"/>
              <a:gd name="T95" fmla="*/ 2147483647 h 757"/>
              <a:gd name="T96" fmla="*/ 2147483647 w 531"/>
              <a:gd name="T97" fmla="*/ 2147483647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1"/>
              <a:gd name="T148" fmla="*/ 0 h 757"/>
              <a:gd name="T149" fmla="*/ 531 w 531"/>
              <a:gd name="T150" fmla="*/ 757 h 7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24" name="Freeform 244">
            <a:extLst>
              <a:ext uri="{FF2B5EF4-FFF2-40B4-BE49-F238E27FC236}">
                <a16:creationId xmlns:a16="http://schemas.microsoft.com/office/drawing/2014/main" id="{B86CAD34-D710-4676-926E-62041358897A}"/>
              </a:ext>
            </a:extLst>
          </p:cNvPr>
          <p:cNvSpPr>
            <a:spLocks/>
          </p:cNvSpPr>
          <p:nvPr>
            <p:custDataLst>
              <p:tags r:id="rId171"/>
            </p:custDataLst>
          </p:nvPr>
        </p:nvSpPr>
        <p:spPr bwMode="auto">
          <a:xfrm>
            <a:off x="4365625" y="1839913"/>
            <a:ext cx="26988" cy="57150"/>
          </a:xfrm>
          <a:custGeom>
            <a:avLst/>
            <a:gdLst>
              <a:gd name="T0" fmla="*/ 0 w 60"/>
              <a:gd name="T1" fmla="*/ 2147483647 h 51"/>
              <a:gd name="T2" fmla="*/ 2147483647 w 60"/>
              <a:gd name="T3" fmla="*/ 2147483647 h 51"/>
              <a:gd name="T4" fmla="*/ 2147483647 w 60"/>
              <a:gd name="T5" fmla="*/ 2147483647 h 51"/>
              <a:gd name="T6" fmla="*/ 2147483647 w 60"/>
              <a:gd name="T7" fmla="*/ 2147483647 h 51"/>
              <a:gd name="T8" fmla="*/ 2147483647 w 60"/>
              <a:gd name="T9" fmla="*/ 2147483647 h 51"/>
              <a:gd name="T10" fmla="*/ 2147483647 w 60"/>
              <a:gd name="T11" fmla="*/ 2147483647 h 51"/>
              <a:gd name="T12" fmla="*/ 2147483647 w 60"/>
              <a:gd name="T13" fmla="*/ 0 h 51"/>
              <a:gd name="T14" fmla="*/ 2147483647 w 60"/>
              <a:gd name="T15" fmla="*/ 2147483647 h 51"/>
              <a:gd name="T16" fmla="*/ 2147483647 w 60"/>
              <a:gd name="T17" fmla="*/ 2147483647 h 51"/>
              <a:gd name="T18" fmla="*/ 2147483647 w 60"/>
              <a:gd name="T19" fmla="*/ 2147483647 h 51"/>
              <a:gd name="T20" fmla="*/ 2147483647 w 60"/>
              <a:gd name="T21" fmla="*/ 2147483647 h 51"/>
              <a:gd name="T22" fmla="*/ 2147483647 w 60"/>
              <a:gd name="T23" fmla="*/ 2147483647 h 51"/>
              <a:gd name="T24" fmla="*/ 2147483647 w 60"/>
              <a:gd name="T25" fmla="*/ 2147483647 h 51"/>
              <a:gd name="T26" fmla="*/ 2147483647 w 60"/>
              <a:gd name="T27" fmla="*/ 2147483647 h 51"/>
              <a:gd name="T28" fmla="*/ 2147483647 w 60"/>
              <a:gd name="T29" fmla="*/ 2147483647 h 51"/>
              <a:gd name="T30" fmla="*/ 2147483647 w 60"/>
              <a:gd name="T31" fmla="*/ 2147483647 h 51"/>
              <a:gd name="T32" fmla="*/ 2147483647 w 60"/>
              <a:gd name="T33" fmla="*/ 2147483647 h 51"/>
              <a:gd name="T34" fmla="*/ 2147483647 w 60"/>
              <a:gd name="T35" fmla="*/ 2147483647 h 51"/>
              <a:gd name="T36" fmla="*/ 2147483647 w 60"/>
              <a:gd name="T37" fmla="*/ 2147483647 h 51"/>
              <a:gd name="T38" fmla="*/ 2147483647 w 60"/>
              <a:gd name="T39" fmla="*/ 2147483647 h 51"/>
              <a:gd name="T40" fmla="*/ 2147483647 w 60"/>
              <a:gd name="T41" fmla="*/ 2147483647 h 51"/>
              <a:gd name="T42" fmla="*/ 2147483647 w 60"/>
              <a:gd name="T43" fmla="*/ 2147483647 h 51"/>
              <a:gd name="T44" fmla="*/ 0 w 60"/>
              <a:gd name="T45" fmla="*/ 2147483647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0"/>
              <a:gd name="T70" fmla="*/ 0 h 51"/>
              <a:gd name="T71" fmla="*/ 60 w 60"/>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25" name="Freeform 245">
            <a:extLst>
              <a:ext uri="{FF2B5EF4-FFF2-40B4-BE49-F238E27FC236}">
                <a16:creationId xmlns:a16="http://schemas.microsoft.com/office/drawing/2014/main" id="{5BC0F0B6-7ABE-4B55-9D4E-42FB2DE10F0E}"/>
              </a:ext>
            </a:extLst>
          </p:cNvPr>
          <p:cNvSpPr>
            <a:spLocks/>
          </p:cNvSpPr>
          <p:nvPr>
            <p:custDataLst>
              <p:tags r:id="rId172"/>
            </p:custDataLst>
          </p:nvPr>
        </p:nvSpPr>
        <p:spPr bwMode="auto">
          <a:xfrm>
            <a:off x="3810000" y="2001838"/>
            <a:ext cx="28575" cy="57150"/>
          </a:xfrm>
          <a:custGeom>
            <a:avLst/>
            <a:gdLst>
              <a:gd name="T0" fmla="*/ 2147483647 w 66"/>
              <a:gd name="T1" fmla="*/ 2147483647 h 51"/>
              <a:gd name="T2" fmla="*/ 2147483647 w 66"/>
              <a:gd name="T3" fmla="*/ 2147483647 h 51"/>
              <a:gd name="T4" fmla="*/ 2147483647 w 66"/>
              <a:gd name="T5" fmla="*/ 2147483647 h 51"/>
              <a:gd name="T6" fmla="*/ 2147483647 w 66"/>
              <a:gd name="T7" fmla="*/ 2147483647 h 51"/>
              <a:gd name="T8" fmla="*/ 2147483647 w 66"/>
              <a:gd name="T9" fmla="*/ 2147483647 h 51"/>
              <a:gd name="T10" fmla="*/ 2147483647 w 66"/>
              <a:gd name="T11" fmla="*/ 2147483647 h 51"/>
              <a:gd name="T12" fmla="*/ 2147483647 w 66"/>
              <a:gd name="T13" fmla="*/ 2147483647 h 51"/>
              <a:gd name="T14" fmla="*/ 2147483647 w 66"/>
              <a:gd name="T15" fmla="*/ 2147483647 h 51"/>
              <a:gd name="T16" fmla="*/ 2147483647 w 66"/>
              <a:gd name="T17" fmla="*/ 2147483647 h 51"/>
              <a:gd name="T18" fmla="*/ 0 w 66"/>
              <a:gd name="T19" fmla="*/ 2147483647 h 51"/>
              <a:gd name="T20" fmla="*/ 0 w 66"/>
              <a:gd name="T21" fmla="*/ 2147483647 h 51"/>
              <a:gd name="T22" fmla="*/ 2147483647 w 66"/>
              <a:gd name="T23" fmla="*/ 2147483647 h 51"/>
              <a:gd name="T24" fmla="*/ 2147483647 w 66"/>
              <a:gd name="T25" fmla="*/ 2147483647 h 51"/>
              <a:gd name="T26" fmla="*/ 2147483647 w 66"/>
              <a:gd name="T27" fmla="*/ 2147483647 h 51"/>
              <a:gd name="T28" fmla="*/ 2147483647 w 66"/>
              <a:gd name="T29" fmla="*/ 2147483647 h 51"/>
              <a:gd name="T30" fmla="*/ 2147483647 w 66"/>
              <a:gd name="T31" fmla="*/ 2147483647 h 51"/>
              <a:gd name="T32" fmla="*/ 2147483647 w 66"/>
              <a:gd name="T33" fmla="*/ 0 h 51"/>
              <a:gd name="T34" fmla="*/ 2147483647 w 66"/>
              <a:gd name="T35" fmla="*/ 2147483647 h 51"/>
              <a:gd name="T36" fmla="*/ 2147483647 w 66"/>
              <a:gd name="T37" fmla="*/ 2147483647 h 51"/>
              <a:gd name="T38" fmla="*/ 2147483647 w 66"/>
              <a:gd name="T39" fmla="*/ 2147483647 h 51"/>
              <a:gd name="T40" fmla="*/ 2147483647 w 66"/>
              <a:gd name="T41" fmla="*/ 0 h 51"/>
              <a:gd name="T42" fmla="*/ 2147483647 w 66"/>
              <a:gd name="T43" fmla="*/ 2147483647 h 51"/>
              <a:gd name="T44" fmla="*/ 2147483647 w 66"/>
              <a:gd name="T45" fmla="*/ 2147483647 h 51"/>
              <a:gd name="T46" fmla="*/ 2147483647 w 66"/>
              <a:gd name="T47" fmla="*/ 2147483647 h 51"/>
              <a:gd name="T48" fmla="*/ 2147483647 w 66"/>
              <a:gd name="T49" fmla="*/ 2147483647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51"/>
              <a:gd name="T77" fmla="*/ 66 w 66"/>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26" name="Freeform 246">
            <a:extLst>
              <a:ext uri="{FF2B5EF4-FFF2-40B4-BE49-F238E27FC236}">
                <a16:creationId xmlns:a16="http://schemas.microsoft.com/office/drawing/2014/main" id="{A18D00EA-D8E4-4CFC-BB6C-63D324474577}"/>
              </a:ext>
            </a:extLst>
          </p:cNvPr>
          <p:cNvSpPr>
            <a:spLocks/>
          </p:cNvSpPr>
          <p:nvPr>
            <p:custDataLst>
              <p:tags r:id="rId173"/>
            </p:custDataLst>
          </p:nvPr>
        </p:nvSpPr>
        <p:spPr bwMode="auto">
          <a:xfrm>
            <a:off x="4762500" y="2530475"/>
            <a:ext cx="50800" cy="57150"/>
          </a:xfrm>
          <a:custGeom>
            <a:avLst/>
            <a:gdLst>
              <a:gd name="T0" fmla="*/ 0 w 113"/>
              <a:gd name="T1" fmla="*/ 2147483647 h 74"/>
              <a:gd name="T2" fmla="*/ 2147483647 w 113"/>
              <a:gd name="T3" fmla="*/ 2147483647 h 74"/>
              <a:gd name="T4" fmla="*/ 2147483647 w 113"/>
              <a:gd name="T5" fmla="*/ 2147483647 h 74"/>
              <a:gd name="T6" fmla="*/ 2147483647 w 113"/>
              <a:gd name="T7" fmla="*/ 2147483647 h 74"/>
              <a:gd name="T8" fmla="*/ 2147483647 w 113"/>
              <a:gd name="T9" fmla="*/ 2147483647 h 74"/>
              <a:gd name="T10" fmla="*/ 2147483647 w 113"/>
              <a:gd name="T11" fmla="*/ 2147483647 h 74"/>
              <a:gd name="T12" fmla="*/ 2147483647 w 113"/>
              <a:gd name="T13" fmla="*/ 2147483647 h 74"/>
              <a:gd name="T14" fmla="*/ 2147483647 w 113"/>
              <a:gd name="T15" fmla="*/ 2147483647 h 74"/>
              <a:gd name="T16" fmla="*/ 2147483647 w 113"/>
              <a:gd name="T17" fmla="*/ 2147483647 h 74"/>
              <a:gd name="T18" fmla="*/ 2147483647 w 113"/>
              <a:gd name="T19" fmla="*/ 2147483647 h 74"/>
              <a:gd name="T20" fmla="*/ 2147483647 w 113"/>
              <a:gd name="T21" fmla="*/ 2147483647 h 74"/>
              <a:gd name="T22" fmla="*/ 2147483647 w 113"/>
              <a:gd name="T23" fmla="*/ 2147483647 h 74"/>
              <a:gd name="T24" fmla="*/ 2147483647 w 113"/>
              <a:gd name="T25" fmla="*/ 2147483647 h 74"/>
              <a:gd name="T26" fmla="*/ 2147483647 w 113"/>
              <a:gd name="T27" fmla="*/ 2147483647 h 74"/>
              <a:gd name="T28" fmla="*/ 2147483647 w 113"/>
              <a:gd name="T29" fmla="*/ 2147483647 h 74"/>
              <a:gd name="T30" fmla="*/ 2147483647 w 113"/>
              <a:gd name="T31" fmla="*/ 2147483647 h 74"/>
              <a:gd name="T32" fmla="*/ 2147483647 w 113"/>
              <a:gd name="T33" fmla="*/ 2147483647 h 74"/>
              <a:gd name="T34" fmla="*/ 2147483647 w 113"/>
              <a:gd name="T35" fmla="*/ 2147483647 h 74"/>
              <a:gd name="T36" fmla="*/ 2147483647 w 113"/>
              <a:gd name="T37" fmla="*/ 2147483647 h 74"/>
              <a:gd name="T38" fmla="*/ 2147483647 w 113"/>
              <a:gd name="T39" fmla="*/ 0 h 74"/>
              <a:gd name="T40" fmla="*/ 2147483647 w 113"/>
              <a:gd name="T41" fmla="*/ 2147483647 h 74"/>
              <a:gd name="T42" fmla="*/ 2147483647 w 113"/>
              <a:gd name="T43" fmla="*/ 2147483647 h 74"/>
              <a:gd name="T44" fmla="*/ 2147483647 w 113"/>
              <a:gd name="T45" fmla="*/ 2147483647 h 74"/>
              <a:gd name="T46" fmla="*/ 2147483647 w 113"/>
              <a:gd name="T47" fmla="*/ 2147483647 h 74"/>
              <a:gd name="T48" fmla="*/ 2147483647 w 113"/>
              <a:gd name="T49" fmla="*/ 2147483647 h 74"/>
              <a:gd name="T50" fmla="*/ 0 w 113"/>
              <a:gd name="T51" fmla="*/ 2147483647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3"/>
              <a:gd name="T79" fmla="*/ 0 h 74"/>
              <a:gd name="T80" fmla="*/ 113 w 113"/>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27" name="Freeform 247">
            <a:extLst>
              <a:ext uri="{FF2B5EF4-FFF2-40B4-BE49-F238E27FC236}">
                <a16:creationId xmlns:a16="http://schemas.microsoft.com/office/drawing/2014/main" id="{A03BD22F-920B-41CD-AB88-136E0FA9B40D}"/>
              </a:ext>
            </a:extLst>
          </p:cNvPr>
          <p:cNvSpPr>
            <a:spLocks/>
          </p:cNvSpPr>
          <p:nvPr>
            <p:custDataLst>
              <p:tags r:id="rId174"/>
            </p:custDataLst>
          </p:nvPr>
        </p:nvSpPr>
        <p:spPr bwMode="auto">
          <a:xfrm>
            <a:off x="4370388" y="3322638"/>
            <a:ext cx="325437" cy="244475"/>
          </a:xfrm>
          <a:custGeom>
            <a:avLst/>
            <a:gdLst>
              <a:gd name="T0" fmla="*/ 2147483647 w 746"/>
              <a:gd name="T1" fmla="*/ 2147483647 h 469"/>
              <a:gd name="T2" fmla="*/ 2147483647 w 746"/>
              <a:gd name="T3" fmla="*/ 2147483647 h 469"/>
              <a:gd name="T4" fmla="*/ 2147483647 w 746"/>
              <a:gd name="T5" fmla="*/ 2147483647 h 469"/>
              <a:gd name="T6" fmla="*/ 2147483647 w 746"/>
              <a:gd name="T7" fmla="*/ 2147483647 h 469"/>
              <a:gd name="T8" fmla="*/ 0 w 746"/>
              <a:gd name="T9" fmla="*/ 2147483647 h 469"/>
              <a:gd name="T10" fmla="*/ 2147483647 w 746"/>
              <a:gd name="T11" fmla="*/ 2147483647 h 469"/>
              <a:gd name="T12" fmla="*/ 2147483647 w 746"/>
              <a:gd name="T13" fmla="*/ 2147483647 h 469"/>
              <a:gd name="T14" fmla="*/ 2147483647 w 746"/>
              <a:gd name="T15" fmla="*/ 2147483647 h 469"/>
              <a:gd name="T16" fmla="*/ 2147483647 w 746"/>
              <a:gd name="T17" fmla="*/ 2147483647 h 469"/>
              <a:gd name="T18" fmla="*/ 2147483647 w 746"/>
              <a:gd name="T19" fmla="*/ 2147483647 h 469"/>
              <a:gd name="T20" fmla="*/ 2147483647 w 746"/>
              <a:gd name="T21" fmla="*/ 2147483647 h 469"/>
              <a:gd name="T22" fmla="*/ 2147483647 w 746"/>
              <a:gd name="T23" fmla="*/ 2147483647 h 469"/>
              <a:gd name="T24" fmla="*/ 2147483647 w 746"/>
              <a:gd name="T25" fmla="*/ 2147483647 h 469"/>
              <a:gd name="T26" fmla="*/ 2147483647 w 746"/>
              <a:gd name="T27" fmla="*/ 2147483647 h 469"/>
              <a:gd name="T28" fmla="*/ 2147483647 w 746"/>
              <a:gd name="T29" fmla="*/ 2147483647 h 469"/>
              <a:gd name="T30" fmla="*/ 2147483647 w 746"/>
              <a:gd name="T31" fmla="*/ 2147483647 h 469"/>
              <a:gd name="T32" fmla="*/ 2147483647 w 746"/>
              <a:gd name="T33" fmla="*/ 2147483647 h 469"/>
              <a:gd name="T34" fmla="*/ 2147483647 w 746"/>
              <a:gd name="T35" fmla="*/ 2147483647 h 469"/>
              <a:gd name="T36" fmla="*/ 2147483647 w 746"/>
              <a:gd name="T37" fmla="*/ 2147483647 h 469"/>
              <a:gd name="T38" fmla="*/ 2147483647 w 746"/>
              <a:gd name="T39" fmla="*/ 0 h 469"/>
              <a:gd name="T40" fmla="*/ 2147483647 w 746"/>
              <a:gd name="T41" fmla="*/ 2147483647 h 469"/>
              <a:gd name="T42" fmla="*/ 2147483647 w 746"/>
              <a:gd name="T43" fmla="*/ 2147483647 h 469"/>
              <a:gd name="T44" fmla="*/ 2147483647 w 746"/>
              <a:gd name="T45" fmla="*/ 2147483647 h 469"/>
              <a:gd name="T46" fmla="*/ 2147483647 w 746"/>
              <a:gd name="T47" fmla="*/ 2147483647 h 469"/>
              <a:gd name="T48" fmla="*/ 2147483647 w 746"/>
              <a:gd name="T49" fmla="*/ 2147483647 h 469"/>
              <a:gd name="T50" fmla="*/ 2147483647 w 746"/>
              <a:gd name="T51" fmla="*/ 2147483647 h 469"/>
              <a:gd name="T52" fmla="*/ 2147483647 w 746"/>
              <a:gd name="T53" fmla="*/ 2147483647 h 469"/>
              <a:gd name="T54" fmla="*/ 2147483647 w 746"/>
              <a:gd name="T55" fmla="*/ 2147483647 h 469"/>
              <a:gd name="T56" fmla="*/ 2147483647 w 746"/>
              <a:gd name="T57" fmla="*/ 2147483647 h 469"/>
              <a:gd name="T58" fmla="*/ 2147483647 w 746"/>
              <a:gd name="T59" fmla="*/ 2147483647 h 469"/>
              <a:gd name="T60" fmla="*/ 2147483647 w 746"/>
              <a:gd name="T61" fmla="*/ 2147483647 h 469"/>
              <a:gd name="T62" fmla="*/ 2147483647 w 746"/>
              <a:gd name="T63" fmla="*/ 2147483647 h 469"/>
              <a:gd name="T64" fmla="*/ 2147483647 w 746"/>
              <a:gd name="T65" fmla="*/ 2147483647 h 469"/>
              <a:gd name="T66" fmla="*/ 2147483647 w 746"/>
              <a:gd name="T67" fmla="*/ 2147483647 h 469"/>
              <a:gd name="T68" fmla="*/ 2147483647 w 746"/>
              <a:gd name="T69" fmla="*/ 2147483647 h 469"/>
              <a:gd name="T70" fmla="*/ 2147483647 w 746"/>
              <a:gd name="T71" fmla="*/ 2147483647 h 469"/>
              <a:gd name="T72" fmla="*/ 2147483647 w 746"/>
              <a:gd name="T73" fmla="*/ 2147483647 h 469"/>
              <a:gd name="T74" fmla="*/ 2147483647 w 746"/>
              <a:gd name="T75" fmla="*/ 2147483647 h 469"/>
              <a:gd name="T76" fmla="*/ 2147483647 w 746"/>
              <a:gd name="T77" fmla="*/ 2147483647 h 469"/>
              <a:gd name="T78" fmla="*/ 2147483647 w 746"/>
              <a:gd name="T79" fmla="*/ 2147483647 h 469"/>
              <a:gd name="T80" fmla="*/ 2147483647 w 746"/>
              <a:gd name="T81" fmla="*/ 2147483647 h 469"/>
              <a:gd name="T82" fmla="*/ 2147483647 w 746"/>
              <a:gd name="T83" fmla="*/ 2147483647 h 469"/>
              <a:gd name="T84" fmla="*/ 2147483647 w 746"/>
              <a:gd name="T85" fmla="*/ 2147483647 h 469"/>
              <a:gd name="T86" fmla="*/ 2147483647 w 746"/>
              <a:gd name="T87" fmla="*/ 2147483647 h 469"/>
              <a:gd name="T88" fmla="*/ 2147483647 w 746"/>
              <a:gd name="T89" fmla="*/ 2147483647 h 469"/>
              <a:gd name="T90" fmla="*/ 2147483647 w 746"/>
              <a:gd name="T91" fmla="*/ 2147483647 h 469"/>
              <a:gd name="T92" fmla="*/ 2147483647 w 746"/>
              <a:gd name="T93" fmla="*/ 2147483647 h 469"/>
              <a:gd name="T94" fmla="*/ 2147483647 w 746"/>
              <a:gd name="T95" fmla="*/ 2147483647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6"/>
              <a:gd name="T145" fmla="*/ 0 h 469"/>
              <a:gd name="T146" fmla="*/ 746 w 746"/>
              <a:gd name="T147" fmla="*/ 469 h 4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28" name="Freeform 248">
            <a:extLst>
              <a:ext uri="{FF2B5EF4-FFF2-40B4-BE49-F238E27FC236}">
                <a16:creationId xmlns:a16="http://schemas.microsoft.com/office/drawing/2014/main" id="{7880F713-2EA7-4F7D-9895-44E9A73CE1B0}"/>
              </a:ext>
            </a:extLst>
          </p:cNvPr>
          <p:cNvSpPr>
            <a:spLocks/>
          </p:cNvSpPr>
          <p:nvPr>
            <p:custDataLst>
              <p:tags r:id="rId175"/>
            </p:custDataLst>
          </p:nvPr>
        </p:nvSpPr>
        <p:spPr bwMode="auto">
          <a:xfrm>
            <a:off x="4306888" y="3490913"/>
            <a:ext cx="500062" cy="552450"/>
          </a:xfrm>
          <a:custGeom>
            <a:avLst/>
            <a:gdLst>
              <a:gd name="T0" fmla="*/ 2147483647 w 1145"/>
              <a:gd name="T1" fmla="*/ 2147483647 h 1053"/>
              <a:gd name="T2" fmla="*/ 2147483647 w 1145"/>
              <a:gd name="T3" fmla="*/ 2147483647 h 1053"/>
              <a:gd name="T4" fmla="*/ 2147483647 w 1145"/>
              <a:gd name="T5" fmla="*/ 2147483647 h 1053"/>
              <a:gd name="T6" fmla="*/ 2147483647 w 1145"/>
              <a:gd name="T7" fmla="*/ 2147483647 h 1053"/>
              <a:gd name="T8" fmla="*/ 2147483647 w 1145"/>
              <a:gd name="T9" fmla="*/ 2147483647 h 1053"/>
              <a:gd name="T10" fmla="*/ 2147483647 w 1145"/>
              <a:gd name="T11" fmla="*/ 2147483647 h 1053"/>
              <a:gd name="T12" fmla="*/ 2147483647 w 1145"/>
              <a:gd name="T13" fmla="*/ 2147483647 h 1053"/>
              <a:gd name="T14" fmla="*/ 2147483647 w 1145"/>
              <a:gd name="T15" fmla="*/ 2147483647 h 1053"/>
              <a:gd name="T16" fmla="*/ 2147483647 w 1145"/>
              <a:gd name="T17" fmla="*/ 2147483647 h 1053"/>
              <a:gd name="T18" fmla="*/ 2147483647 w 1145"/>
              <a:gd name="T19" fmla="*/ 2147483647 h 1053"/>
              <a:gd name="T20" fmla="*/ 2147483647 w 1145"/>
              <a:gd name="T21" fmla="*/ 2147483647 h 1053"/>
              <a:gd name="T22" fmla="*/ 2147483647 w 1145"/>
              <a:gd name="T23" fmla="*/ 2147483647 h 1053"/>
              <a:gd name="T24" fmla="*/ 2147483647 w 1145"/>
              <a:gd name="T25" fmla="*/ 2147483647 h 1053"/>
              <a:gd name="T26" fmla="*/ 2147483647 w 1145"/>
              <a:gd name="T27" fmla="*/ 2147483647 h 1053"/>
              <a:gd name="T28" fmla="*/ 2147483647 w 1145"/>
              <a:gd name="T29" fmla="*/ 2147483647 h 1053"/>
              <a:gd name="T30" fmla="*/ 2147483647 w 1145"/>
              <a:gd name="T31" fmla="*/ 2147483647 h 1053"/>
              <a:gd name="T32" fmla="*/ 2147483647 w 1145"/>
              <a:gd name="T33" fmla="*/ 2147483647 h 1053"/>
              <a:gd name="T34" fmla="*/ 2147483647 w 1145"/>
              <a:gd name="T35" fmla="*/ 2147483647 h 1053"/>
              <a:gd name="T36" fmla="*/ 2147483647 w 1145"/>
              <a:gd name="T37" fmla="*/ 2147483647 h 1053"/>
              <a:gd name="T38" fmla="*/ 2147483647 w 1145"/>
              <a:gd name="T39" fmla="*/ 2147483647 h 1053"/>
              <a:gd name="T40" fmla="*/ 2147483647 w 1145"/>
              <a:gd name="T41" fmla="*/ 2147483647 h 1053"/>
              <a:gd name="T42" fmla="*/ 2147483647 w 1145"/>
              <a:gd name="T43" fmla="*/ 2147483647 h 1053"/>
              <a:gd name="T44" fmla="*/ 2147483647 w 1145"/>
              <a:gd name="T45" fmla="*/ 2147483647 h 1053"/>
              <a:gd name="T46" fmla="*/ 2147483647 w 1145"/>
              <a:gd name="T47" fmla="*/ 2147483647 h 1053"/>
              <a:gd name="T48" fmla="*/ 2147483647 w 1145"/>
              <a:gd name="T49" fmla="*/ 2147483647 h 1053"/>
              <a:gd name="T50" fmla="*/ 2147483647 w 1145"/>
              <a:gd name="T51" fmla="*/ 2147483647 h 1053"/>
              <a:gd name="T52" fmla="*/ 2147483647 w 1145"/>
              <a:gd name="T53" fmla="*/ 2147483647 h 1053"/>
              <a:gd name="T54" fmla="*/ 2147483647 w 1145"/>
              <a:gd name="T55" fmla="*/ 2147483647 h 1053"/>
              <a:gd name="T56" fmla="*/ 2147483647 w 1145"/>
              <a:gd name="T57" fmla="*/ 2147483647 h 1053"/>
              <a:gd name="T58" fmla="*/ 2147483647 w 1145"/>
              <a:gd name="T59" fmla="*/ 2147483647 h 1053"/>
              <a:gd name="T60" fmla="*/ 2147483647 w 1145"/>
              <a:gd name="T61" fmla="*/ 2147483647 h 1053"/>
              <a:gd name="T62" fmla="*/ 2147483647 w 1145"/>
              <a:gd name="T63" fmla="*/ 2147483647 h 1053"/>
              <a:gd name="T64" fmla="*/ 2147483647 w 1145"/>
              <a:gd name="T65" fmla="*/ 2147483647 h 1053"/>
              <a:gd name="T66" fmla="*/ 2147483647 w 1145"/>
              <a:gd name="T67" fmla="*/ 2147483647 h 1053"/>
              <a:gd name="T68" fmla="*/ 2147483647 w 1145"/>
              <a:gd name="T69" fmla="*/ 2147483647 h 1053"/>
              <a:gd name="T70" fmla="*/ 2147483647 w 1145"/>
              <a:gd name="T71" fmla="*/ 2147483647 h 1053"/>
              <a:gd name="T72" fmla="*/ 2147483647 w 1145"/>
              <a:gd name="T73" fmla="*/ 2147483647 h 1053"/>
              <a:gd name="T74" fmla="*/ 2147483647 w 1145"/>
              <a:gd name="T75" fmla="*/ 2147483647 h 1053"/>
              <a:gd name="T76" fmla="*/ 2147483647 w 1145"/>
              <a:gd name="T77" fmla="*/ 2147483647 h 1053"/>
              <a:gd name="T78" fmla="*/ 2147483647 w 1145"/>
              <a:gd name="T79" fmla="*/ 2147483647 h 1053"/>
              <a:gd name="T80" fmla="*/ 2147483647 w 1145"/>
              <a:gd name="T81" fmla="*/ 2147483647 h 1053"/>
              <a:gd name="T82" fmla="*/ 2147483647 w 1145"/>
              <a:gd name="T83" fmla="*/ 2147483647 h 1053"/>
              <a:gd name="T84" fmla="*/ 2147483647 w 1145"/>
              <a:gd name="T85" fmla="*/ 2147483647 h 1053"/>
              <a:gd name="T86" fmla="*/ 2147483647 w 1145"/>
              <a:gd name="T87" fmla="*/ 2147483647 h 1053"/>
              <a:gd name="T88" fmla="*/ 2147483647 w 1145"/>
              <a:gd name="T89" fmla="*/ 2147483647 h 1053"/>
              <a:gd name="T90" fmla="*/ 2147483647 w 1145"/>
              <a:gd name="T91" fmla="*/ 2147483647 h 1053"/>
              <a:gd name="T92" fmla="*/ 2147483647 w 1145"/>
              <a:gd name="T93" fmla="*/ 2147483647 h 1053"/>
              <a:gd name="T94" fmla="*/ 2147483647 w 1145"/>
              <a:gd name="T95" fmla="*/ 2147483647 h 1053"/>
              <a:gd name="T96" fmla="*/ 2147483647 w 1145"/>
              <a:gd name="T97" fmla="*/ 2147483647 h 1053"/>
              <a:gd name="T98" fmla="*/ 2147483647 w 1145"/>
              <a:gd name="T99" fmla="*/ 2147483647 h 1053"/>
              <a:gd name="T100" fmla="*/ 2147483647 w 1145"/>
              <a:gd name="T101" fmla="*/ 2147483647 h 1053"/>
              <a:gd name="T102" fmla="*/ 2147483647 w 1145"/>
              <a:gd name="T103" fmla="*/ 2147483647 h 1053"/>
              <a:gd name="T104" fmla="*/ 2147483647 w 1145"/>
              <a:gd name="T105" fmla="*/ 2147483647 h 1053"/>
              <a:gd name="T106" fmla="*/ 2147483647 w 1145"/>
              <a:gd name="T107" fmla="*/ 2147483647 h 1053"/>
              <a:gd name="T108" fmla="*/ 2147483647 w 1145"/>
              <a:gd name="T109" fmla="*/ 2147483647 h 1053"/>
              <a:gd name="T110" fmla="*/ 2147483647 w 1145"/>
              <a:gd name="T111" fmla="*/ 2147483647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5"/>
              <a:gd name="T169" fmla="*/ 0 h 1053"/>
              <a:gd name="T170" fmla="*/ 1145 w 1145"/>
              <a:gd name="T171" fmla="*/ 1053 h 10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29" name="Freeform 249">
            <a:extLst>
              <a:ext uri="{FF2B5EF4-FFF2-40B4-BE49-F238E27FC236}">
                <a16:creationId xmlns:a16="http://schemas.microsoft.com/office/drawing/2014/main" id="{0A449093-4286-43B2-A769-0D1717061D82}"/>
              </a:ext>
            </a:extLst>
          </p:cNvPr>
          <p:cNvSpPr>
            <a:spLocks/>
          </p:cNvSpPr>
          <p:nvPr>
            <p:custDataLst>
              <p:tags r:id="rId176"/>
            </p:custDataLst>
          </p:nvPr>
        </p:nvSpPr>
        <p:spPr bwMode="auto">
          <a:xfrm>
            <a:off x="4243388" y="3590925"/>
            <a:ext cx="55562" cy="55563"/>
          </a:xfrm>
          <a:custGeom>
            <a:avLst/>
            <a:gdLst>
              <a:gd name="T0" fmla="*/ 2147483647 w 125"/>
              <a:gd name="T1" fmla="*/ 0 h 81"/>
              <a:gd name="T2" fmla="*/ 2147483647 w 125"/>
              <a:gd name="T3" fmla="*/ 2147483647 h 81"/>
              <a:gd name="T4" fmla="*/ 2147483647 w 125"/>
              <a:gd name="T5" fmla="*/ 2147483647 h 81"/>
              <a:gd name="T6" fmla="*/ 2147483647 w 125"/>
              <a:gd name="T7" fmla="*/ 2147483647 h 81"/>
              <a:gd name="T8" fmla="*/ 2147483647 w 125"/>
              <a:gd name="T9" fmla="*/ 2147483647 h 81"/>
              <a:gd name="T10" fmla="*/ 2147483647 w 125"/>
              <a:gd name="T11" fmla="*/ 2147483647 h 81"/>
              <a:gd name="T12" fmla="*/ 2147483647 w 125"/>
              <a:gd name="T13" fmla="*/ 2147483647 h 81"/>
              <a:gd name="T14" fmla="*/ 2147483647 w 125"/>
              <a:gd name="T15" fmla="*/ 2147483647 h 81"/>
              <a:gd name="T16" fmla="*/ 2147483647 w 125"/>
              <a:gd name="T17" fmla="*/ 2147483647 h 81"/>
              <a:gd name="T18" fmla="*/ 2147483647 w 125"/>
              <a:gd name="T19" fmla="*/ 2147483647 h 81"/>
              <a:gd name="T20" fmla="*/ 2147483647 w 125"/>
              <a:gd name="T21" fmla="*/ 2147483647 h 81"/>
              <a:gd name="T22" fmla="*/ 2147483647 w 125"/>
              <a:gd name="T23" fmla="*/ 2147483647 h 81"/>
              <a:gd name="T24" fmla="*/ 2147483647 w 125"/>
              <a:gd name="T25" fmla="*/ 2147483647 h 81"/>
              <a:gd name="T26" fmla="*/ 2147483647 w 125"/>
              <a:gd name="T27" fmla="*/ 2147483647 h 81"/>
              <a:gd name="T28" fmla="*/ 2147483647 w 125"/>
              <a:gd name="T29" fmla="*/ 2147483647 h 81"/>
              <a:gd name="T30" fmla="*/ 2147483647 w 125"/>
              <a:gd name="T31" fmla="*/ 2147483647 h 81"/>
              <a:gd name="T32" fmla="*/ 0 w 125"/>
              <a:gd name="T33" fmla="*/ 2147483647 h 81"/>
              <a:gd name="T34" fmla="*/ 0 w 125"/>
              <a:gd name="T35" fmla="*/ 2147483647 h 81"/>
              <a:gd name="T36" fmla="*/ 2147483647 w 125"/>
              <a:gd name="T37" fmla="*/ 2147483647 h 81"/>
              <a:gd name="T38" fmla="*/ 2147483647 w 125"/>
              <a:gd name="T39" fmla="*/ 2147483647 h 81"/>
              <a:gd name="T40" fmla="*/ 2147483647 w 125"/>
              <a:gd name="T41" fmla="*/ 2147483647 h 81"/>
              <a:gd name="T42" fmla="*/ 2147483647 w 125"/>
              <a:gd name="T43" fmla="*/ 2147483647 h 81"/>
              <a:gd name="T44" fmla="*/ 2147483647 w 125"/>
              <a:gd name="T45" fmla="*/ 2147483647 h 81"/>
              <a:gd name="T46" fmla="*/ 2147483647 w 125"/>
              <a:gd name="T47" fmla="*/ 2147483647 h 81"/>
              <a:gd name="T48" fmla="*/ 2147483647 w 125"/>
              <a:gd name="T49" fmla="*/ 0 h 81"/>
              <a:gd name="T50" fmla="*/ 2147483647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5"/>
              <a:gd name="T79" fmla="*/ 0 h 81"/>
              <a:gd name="T80" fmla="*/ 125 w 125"/>
              <a:gd name="T81" fmla="*/ 81 h 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30" name="Freeform 250">
            <a:extLst>
              <a:ext uri="{FF2B5EF4-FFF2-40B4-BE49-F238E27FC236}">
                <a16:creationId xmlns:a16="http://schemas.microsoft.com/office/drawing/2014/main" id="{D76B29F2-2A5E-4D1E-A821-439A16E17419}"/>
              </a:ext>
            </a:extLst>
          </p:cNvPr>
          <p:cNvSpPr>
            <a:spLocks/>
          </p:cNvSpPr>
          <p:nvPr>
            <p:custDataLst>
              <p:tags r:id="rId177"/>
            </p:custDataLst>
          </p:nvPr>
        </p:nvSpPr>
        <p:spPr bwMode="auto">
          <a:xfrm>
            <a:off x="4225925" y="3590925"/>
            <a:ext cx="152400" cy="201613"/>
          </a:xfrm>
          <a:custGeom>
            <a:avLst/>
            <a:gdLst>
              <a:gd name="T0" fmla="*/ 2147483647 w 355"/>
              <a:gd name="T1" fmla="*/ 2147483647 h 388"/>
              <a:gd name="T2" fmla="*/ 2147483647 w 355"/>
              <a:gd name="T3" fmla="*/ 2147483647 h 388"/>
              <a:gd name="T4" fmla="*/ 2147483647 w 355"/>
              <a:gd name="T5" fmla="*/ 2147483647 h 388"/>
              <a:gd name="T6" fmla="*/ 2147483647 w 355"/>
              <a:gd name="T7" fmla="*/ 2147483647 h 388"/>
              <a:gd name="T8" fmla="*/ 2147483647 w 355"/>
              <a:gd name="T9" fmla="*/ 2147483647 h 388"/>
              <a:gd name="T10" fmla="*/ 2147483647 w 355"/>
              <a:gd name="T11" fmla="*/ 2147483647 h 388"/>
              <a:gd name="T12" fmla="*/ 2147483647 w 355"/>
              <a:gd name="T13" fmla="*/ 2147483647 h 388"/>
              <a:gd name="T14" fmla="*/ 2147483647 w 355"/>
              <a:gd name="T15" fmla="*/ 2147483647 h 388"/>
              <a:gd name="T16" fmla="*/ 2147483647 w 355"/>
              <a:gd name="T17" fmla="*/ 2147483647 h 388"/>
              <a:gd name="T18" fmla="*/ 2147483647 w 355"/>
              <a:gd name="T19" fmla="*/ 2147483647 h 388"/>
              <a:gd name="T20" fmla="*/ 2147483647 w 355"/>
              <a:gd name="T21" fmla="*/ 2147483647 h 388"/>
              <a:gd name="T22" fmla="*/ 2147483647 w 355"/>
              <a:gd name="T23" fmla="*/ 2147483647 h 388"/>
              <a:gd name="T24" fmla="*/ 2147483647 w 355"/>
              <a:gd name="T25" fmla="*/ 2147483647 h 388"/>
              <a:gd name="T26" fmla="*/ 2147483647 w 355"/>
              <a:gd name="T27" fmla="*/ 2147483647 h 388"/>
              <a:gd name="T28" fmla="*/ 2147483647 w 355"/>
              <a:gd name="T29" fmla="*/ 2147483647 h 388"/>
              <a:gd name="T30" fmla="*/ 2147483647 w 355"/>
              <a:gd name="T31" fmla="*/ 2147483647 h 388"/>
              <a:gd name="T32" fmla="*/ 2147483647 w 355"/>
              <a:gd name="T33" fmla="*/ 2147483647 h 388"/>
              <a:gd name="T34" fmla="*/ 2147483647 w 355"/>
              <a:gd name="T35" fmla="*/ 2147483647 h 388"/>
              <a:gd name="T36" fmla="*/ 2147483647 w 355"/>
              <a:gd name="T37" fmla="*/ 2147483647 h 388"/>
              <a:gd name="T38" fmla="*/ 2147483647 w 355"/>
              <a:gd name="T39" fmla="*/ 2147483647 h 388"/>
              <a:gd name="T40" fmla="*/ 2147483647 w 355"/>
              <a:gd name="T41" fmla="*/ 2147483647 h 388"/>
              <a:gd name="T42" fmla="*/ 2147483647 w 355"/>
              <a:gd name="T43" fmla="*/ 2147483647 h 388"/>
              <a:gd name="T44" fmla="*/ 2147483647 w 355"/>
              <a:gd name="T45" fmla="*/ 2147483647 h 388"/>
              <a:gd name="T46" fmla="*/ 2147483647 w 355"/>
              <a:gd name="T47" fmla="*/ 2147483647 h 388"/>
              <a:gd name="T48" fmla="*/ 2147483647 w 355"/>
              <a:gd name="T49" fmla="*/ 2147483647 h 388"/>
              <a:gd name="T50" fmla="*/ 2147483647 w 355"/>
              <a:gd name="T51" fmla="*/ 2147483647 h 388"/>
              <a:gd name="T52" fmla="*/ 2147483647 w 355"/>
              <a:gd name="T53" fmla="*/ 2147483647 h 388"/>
              <a:gd name="T54" fmla="*/ 2147483647 w 355"/>
              <a:gd name="T55" fmla="*/ 2147483647 h 388"/>
              <a:gd name="T56" fmla="*/ 2147483647 w 355"/>
              <a:gd name="T57" fmla="*/ 2147483647 h 388"/>
              <a:gd name="T58" fmla="*/ 2147483647 w 355"/>
              <a:gd name="T59" fmla="*/ 2147483647 h 388"/>
              <a:gd name="T60" fmla="*/ 2147483647 w 355"/>
              <a:gd name="T61" fmla="*/ 2147483647 h 388"/>
              <a:gd name="T62" fmla="*/ 2147483647 w 355"/>
              <a:gd name="T63" fmla="*/ 2147483647 h 388"/>
              <a:gd name="T64" fmla="*/ 2147483647 w 355"/>
              <a:gd name="T65" fmla="*/ 2147483647 h 388"/>
              <a:gd name="T66" fmla="*/ 2147483647 w 355"/>
              <a:gd name="T67" fmla="*/ 2147483647 h 388"/>
              <a:gd name="T68" fmla="*/ 2147483647 w 355"/>
              <a:gd name="T69" fmla="*/ 2147483647 h 388"/>
              <a:gd name="T70" fmla="*/ 2147483647 w 355"/>
              <a:gd name="T71" fmla="*/ 2147483647 h 388"/>
              <a:gd name="T72" fmla="*/ 2147483647 w 355"/>
              <a:gd name="T73" fmla="*/ 2147483647 h 388"/>
              <a:gd name="T74" fmla="*/ 2147483647 w 355"/>
              <a:gd name="T75" fmla="*/ 2147483647 h 388"/>
              <a:gd name="T76" fmla="*/ 2147483647 w 355"/>
              <a:gd name="T77" fmla="*/ 2147483647 h 388"/>
              <a:gd name="T78" fmla="*/ 2147483647 w 355"/>
              <a:gd name="T79" fmla="*/ 2147483647 h 388"/>
              <a:gd name="T80" fmla="*/ 2147483647 w 355"/>
              <a:gd name="T81" fmla="*/ 2147483647 h 388"/>
              <a:gd name="T82" fmla="*/ 2147483647 w 355"/>
              <a:gd name="T83" fmla="*/ 2147483647 h 388"/>
              <a:gd name="T84" fmla="*/ 2147483647 w 355"/>
              <a:gd name="T85" fmla="*/ 2147483647 h 388"/>
              <a:gd name="T86" fmla="*/ 2147483647 w 355"/>
              <a:gd name="T87" fmla="*/ 2147483647 h 388"/>
              <a:gd name="T88" fmla="*/ 2147483647 w 355"/>
              <a:gd name="T89" fmla="*/ 2147483647 h 388"/>
              <a:gd name="T90" fmla="*/ 2147483647 w 355"/>
              <a:gd name="T91" fmla="*/ 2147483647 h 388"/>
              <a:gd name="T92" fmla="*/ 2147483647 w 355"/>
              <a:gd name="T93" fmla="*/ 2147483647 h 388"/>
              <a:gd name="T94" fmla="*/ 2147483647 w 355"/>
              <a:gd name="T95" fmla="*/ 2147483647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5"/>
              <a:gd name="T145" fmla="*/ 0 h 388"/>
              <a:gd name="T146" fmla="*/ 355 w 355"/>
              <a:gd name="T147" fmla="*/ 388 h 3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31" name="Freeform 251">
            <a:extLst>
              <a:ext uri="{FF2B5EF4-FFF2-40B4-BE49-F238E27FC236}">
                <a16:creationId xmlns:a16="http://schemas.microsoft.com/office/drawing/2014/main" id="{9F6CB79B-0276-417E-A594-26F58AD5217B}"/>
              </a:ext>
            </a:extLst>
          </p:cNvPr>
          <p:cNvSpPr>
            <a:spLocks/>
          </p:cNvSpPr>
          <p:nvPr>
            <p:custDataLst>
              <p:tags r:id="rId178"/>
            </p:custDataLst>
          </p:nvPr>
        </p:nvSpPr>
        <p:spPr bwMode="auto">
          <a:xfrm>
            <a:off x="4759325" y="3995738"/>
            <a:ext cx="260350" cy="520700"/>
          </a:xfrm>
          <a:custGeom>
            <a:avLst/>
            <a:gdLst>
              <a:gd name="T0" fmla="*/ 0 w 599"/>
              <a:gd name="T1" fmla="*/ 2147483647 h 993"/>
              <a:gd name="T2" fmla="*/ 2147483647 w 599"/>
              <a:gd name="T3" fmla="*/ 2147483647 h 993"/>
              <a:gd name="T4" fmla="*/ 2147483647 w 599"/>
              <a:gd name="T5" fmla="*/ 2147483647 h 993"/>
              <a:gd name="T6" fmla="*/ 2147483647 w 599"/>
              <a:gd name="T7" fmla="*/ 2147483647 h 993"/>
              <a:gd name="T8" fmla="*/ 2147483647 w 599"/>
              <a:gd name="T9" fmla="*/ 2147483647 h 993"/>
              <a:gd name="T10" fmla="*/ 2147483647 w 599"/>
              <a:gd name="T11" fmla="*/ 2147483647 h 993"/>
              <a:gd name="T12" fmla="*/ 2147483647 w 599"/>
              <a:gd name="T13" fmla="*/ 2147483647 h 993"/>
              <a:gd name="T14" fmla="*/ 2147483647 w 599"/>
              <a:gd name="T15" fmla="*/ 2147483647 h 993"/>
              <a:gd name="T16" fmla="*/ 2147483647 w 599"/>
              <a:gd name="T17" fmla="*/ 2147483647 h 993"/>
              <a:gd name="T18" fmla="*/ 2147483647 w 599"/>
              <a:gd name="T19" fmla="*/ 2147483647 h 993"/>
              <a:gd name="T20" fmla="*/ 2147483647 w 599"/>
              <a:gd name="T21" fmla="*/ 2147483647 h 993"/>
              <a:gd name="T22" fmla="*/ 2147483647 w 599"/>
              <a:gd name="T23" fmla="*/ 2147483647 h 993"/>
              <a:gd name="T24" fmla="*/ 2147483647 w 599"/>
              <a:gd name="T25" fmla="*/ 2147483647 h 993"/>
              <a:gd name="T26" fmla="*/ 2147483647 w 599"/>
              <a:gd name="T27" fmla="*/ 2147483647 h 993"/>
              <a:gd name="T28" fmla="*/ 2147483647 w 599"/>
              <a:gd name="T29" fmla="*/ 2147483647 h 993"/>
              <a:gd name="T30" fmla="*/ 2147483647 w 599"/>
              <a:gd name="T31" fmla="*/ 2147483647 h 993"/>
              <a:gd name="T32" fmla="*/ 2147483647 w 599"/>
              <a:gd name="T33" fmla="*/ 2147483647 h 993"/>
              <a:gd name="T34" fmla="*/ 2147483647 w 599"/>
              <a:gd name="T35" fmla="*/ 2147483647 h 993"/>
              <a:gd name="T36" fmla="*/ 2147483647 w 599"/>
              <a:gd name="T37" fmla="*/ 2147483647 h 993"/>
              <a:gd name="T38" fmla="*/ 2147483647 w 599"/>
              <a:gd name="T39" fmla="*/ 2147483647 h 993"/>
              <a:gd name="T40" fmla="*/ 2147483647 w 599"/>
              <a:gd name="T41" fmla="*/ 2147483647 h 993"/>
              <a:gd name="T42" fmla="*/ 2147483647 w 599"/>
              <a:gd name="T43" fmla="*/ 2147483647 h 993"/>
              <a:gd name="T44" fmla="*/ 2147483647 w 599"/>
              <a:gd name="T45" fmla="*/ 2147483647 h 993"/>
              <a:gd name="T46" fmla="*/ 2147483647 w 599"/>
              <a:gd name="T47" fmla="*/ 2147483647 h 993"/>
              <a:gd name="T48" fmla="*/ 2147483647 w 599"/>
              <a:gd name="T49" fmla="*/ 2147483647 h 993"/>
              <a:gd name="T50" fmla="*/ 2147483647 w 599"/>
              <a:gd name="T51" fmla="*/ 2147483647 h 993"/>
              <a:gd name="T52" fmla="*/ 2147483647 w 599"/>
              <a:gd name="T53" fmla="*/ 2147483647 h 993"/>
              <a:gd name="T54" fmla="*/ 2147483647 w 599"/>
              <a:gd name="T55" fmla="*/ 2147483647 h 993"/>
              <a:gd name="T56" fmla="*/ 2147483647 w 599"/>
              <a:gd name="T57" fmla="*/ 2147483647 h 993"/>
              <a:gd name="T58" fmla="*/ 2147483647 w 599"/>
              <a:gd name="T59" fmla="*/ 2147483647 h 993"/>
              <a:gd name="T60" fmla="*/ 2147483647 w 599"/>
              <a:gd name="T61" fmla="*/ 2147483647 h 993"/>
              <a:gd name="T62" fmla="*/ 2147483647 w 599"/>
              <a:gd name="T63" fmla="*/ 2147483647 h 993"/>
              <a:gd name="T64" fmla="*/ 2147483647 w 599"/>
              <a:gd name="T65" fmla="*/ 2147483647 h 993"/>
              <a:gd name="T66" fmla="*/ 2147483647 w 599"/>
              <a:gd name="T67" fmla="*/ 2147483647 h 993"/>
              <a:gd name="T68" fmla="*/ 2147483647 w 599"/>
              <a:gd name="T69" fmla="*/ 2147483647 h 993"/>
              <a:gd name="T70" fmla="*/ 2147483647 w 599"/>
              <a:gd name="T71" fmla="*/ 2147483647 h 993"/>
              <a:gd name="T72" fmla="*/ 2147483647 w 599"/>
              <a:gd name="T73" fmla="*/ 2147483647 h 993"/>
              <a:gd name="T74" fmla="*/ 2147483647 w 599"/>
              <a:gd name="T75" fmla="*/ 2147483647 h 993"/>
              <a:gd name="T76" fmla="*/ 2147483647 w 599"/>
              <a:gd name="T77" fmla="*/ 2147483647 h 993"/>
              <a:gd name="T78" fmla="*/ 2147483647 w 599"/>
              <a:gd name="T79" fmla="*/ 2147483647 h 993"/>
              <a:gd name="T80" fmla="*/ 2147483647 w 599"/>
              <a:gd name="T81" fmla="*/ 2147483647 h 993"/>
              <a:gd name="T82" fmla="*/ 2147483647 w 599"/>
              <a:gd name="T83" fmla="*/ 2147483647 h 993"/>
              <a:gd name="T84" fmla="*/ 2147483647 w 599"/>
              <a:gd name="T85" fmla="*/ 2147483647 h 993"/>
              <a:gd name="T86" fmla="*/ 2147483647 w 599"/>
              <a:gd name="T87" fmla="*/ 2147483647 h 993"/>
              <a:gd name="T88" fmla="*/ 2147483647 w 599"/>
              <a:gd name="T89" fmla="*/ 2147483647 h 993"/>
              <a:gd name="T90" fmla="*/ 2147483647 w 599"/>
              <a:gd name="T91" fmla="*/ 2147483647 h 993"/>
              <a:gd name="T92" fmla="*/ 2147483647 w 599"/>
              <a:gd name="T93" fmla="*/ 2147483647 h 993"/>
              <a:gd name="T94" fmla="*/ 2147483647 w 599"/>
              <a:gd name="T95" fmla="*/ 2147483647 h 993"/>
              <a:gd name="T96" fmla="*/ 2147483647 w 599"/>
              <a:gd name="T97" fmla="*/ 2147483647 h 993"/>
              <a:gd name="T98" fmla="*/ 2147483647 w 599"/>
              <a:gd name="T99" fmla="*/ 2147483647 h 993"/>
              <a:gd name="T100" fmla="*/ 2147483647 w 599"/>
              <a:gd name="T101" fmla="*/ 2147483647 h 993"/>
              <a:gd name="T102" fmla="*/ 2147483647 w 599"/>
              <a:gd name="T103" fmla="*/ 2147483647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9"/>
              <a:gd name="T157" fmla="*/ 0 h 993"/>
              <a:gd name="T158" fmla="*/ 599 w 599"/>
              <a:gd name="T159" fmla="*/ 993 h 99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32" name="Freeform 252">
            <a:extLst>
              <a:ext uri="{FF2B5EF4-FFF2-40B4-BE49-F238E27FC236}">
                <a16:creationId xmlns:a16="http://schemas.microsoft.com/office/drawing/2014/main" id="{7BC6997D-62F7-4D37-80B4-084C93BF3B3A}"/>
              </a:ext>
            </a:extLst>
          </p:cNvPr>
          <p:cNvSpPr>
            <a:spLocks/>
          </p:cNvSpPr>
          <p:nvPr>
            <p:custDataLst>
              <p:tags r:id="rId179"/>
            </p:custDataLst>
          </p:nvPr>
        </p:nvSpPr>
        <p:spPr bwMode="auto">
          <a:xfrm>
            <a:off x="4494213" y="4235450"/>
            <a:ext cx="238125" cy="287338"/>
          </a:xfrm>
          <a:custGeom>
            <a:avLst/>
            <a:gdLst>
              <a:gd name="T0" fmla="*/ 2147483647 w 545"/>
              <a:gd name="T1" fmla="*/ 2147483647 h 549"/>
              <a:gd name="T2" fmla="*/ 2147483647 w 545"/>
              <a:gd name="T3" fmla="*/ 2147483647 h 549"/>
              <a:gd name="T4" fmla="*/ 2147483647 w 545"/>
              <a:gd name="T5" fmla="*/ 2147483647 h 549"/>
              <a:gd name="T6" fmla="*/ 2147483647 w 545"/>
              <a:gd name="T7" fmla="*/ 2147483647 h 549"/>
              <a:gd name="T8" fmla="*/ 2147483647 w 545"/>
              <a:gd name="T9" fmla="*/ 2147483647 h 549"/>
              <a:gd name="T10" fmla="*/ 2147483647 w 545"/>
              <a:gd name="T11" fmla="*/ 2147483647 h 549"/>
              <a:gd name="T12" fmla="*/ 2147483647 w 545"/>
              <a:gd name="T13" fmla="*/ 2147483647 h 549"/>
              <a:gd name="T14" fmla="*/ 2147483647 w 545"/>
              <a:gd name="T15" fmla="*/ 2147483647 h 549"/>
              <a:gd name="T16" fmla="*/ 2147483647 w 545"/>
              <a:gd name="T17" fmla="*/ 2147483647 h 549"/>
              <a:gd name="T18" fmla="*/ 2147483647 w 545"/>
              <a:gd name="T19" fmla="*/ 2147483647 h 549"/>
              <a:gd name="T20" fmla="*/ 2147483647 w 545"/>
              <a:gd name="T21" fmla="*/ 2147483647 h 549"/>
              <a:gd name="T22" fmla="*/ 2147483647 w 545"/>
              <a:gd name="T23" fmla="*/ 2147483647 h 549"/>
              <a:gd name="T24" fmla="*/ 2147483647 w 545"/>
              <a:gd name="T25" fmla="*/ 2147483647 h 549"/>
              <a:gd name="T26" fmla="*/ 2147483647 w 545"/>
              <a:gd name="T27" fmla="*/ 2147483647 h 549"/>
              <a:gd name="T28" fmla="*/ 2147483647 w 545"/>
              <a:gd name="T29" fmla="*/ 2147483647 h 549"/>
              <a:gd name="T30" fmla="*/ 2147483647 w 545"/>
              <a:gd name="T31" fmla="*/ 2147483647 h 549"/>
              <a:gd name="T32" fmla="*/ 2147483647 w 545"/>
              <a:gd name="T33" fmla="*/ 2147483647 h 549"/>
              <a:gd name="T34" fmla="*/ 2147483647 w 545"/>
              <a:gd name="T35" fmla="*/ 2147483647 h 549"/>
              <a:gd name="T36" fmla="*/ 2147483647 w 545"/>
              <a:gd name="T37" fmla="*/ 2147483647 h 549"/>
              <a:gd name="T38" fmla="*/ 2147483647 w 545"/>
              <a:gd name="T39" fmla="*/ 2147483647 h 549"/>
              <a:gd name="T40" fmla="*/ 2147483647 w 545"/>
              <a:gd name="T41" fmla="*/ 2147483647 h 549"/>
              <a:gd name="T42" fmla="*/ 2147483647 w 545"/>
              <a:gd name="T43" fmla="*/ 2147483647 h 549"/>
              <a:gd name="T44" fmla="*/ 2147483647 w 545"/>
              <a:gd name="T45" fmla="*/ 2147483647 h 549"/>
              <a:gd name="T46" fmla="*/ 2147483647 w 545"/>
              <a:gd name="T47" fmla="*/ 2147483647 h 549"/>
              <a:gd name="T48" fmla="*/ 2147483647 w 545"/>
              <a:gd name="T49" fmla="*/ 2147483647 h 549"/>
              <a:gd name="T50" fmla="*/ 2147483647 w 545"/>
              <a:gd name="T51" fmla="*/ 2147483647 h 549"/>
              <a:gd name="T52" fmla="*/ 2147483647 w 545"/>
              <a:gd name="T53" fmla="*/ 2147483647 h 549"/>
              <a:gd name="T54" fmla="*/ 2147483647 w 545"/>
              <a:gd name="T55" fmla="*/ 2147483647 h 549"/>
              <a:gd name="T56" fmla="*/ 2147483647 w 545"/>
              <a:gd name="T57" fmla="*/ 2147483647 h 549"/>
              <a:gd name="T58" fmla="*/ 2147483647 w 545"/>
              <a:gd name="T59" fmla="*/ 2147483647 h 549"/>
              <a:gd name="T60" fmla="*/ 2147483647 w 545"/>
              <a:gd name="T61" fmla="*/ 2147483647 h 549"/>
              <a:gd name="T62" fmla="*/ 2147483647 w 545"/>
              <a:gd name="T63" fmla="*/ 2147483647 h 549"/>
              <a:gd name="T64" fmla="*/ 2147483647 w 545"/>
              <a:gd name="T65" fmla="*/ 0 h 549"/>
              <a:gd name="T66" fmla="*/ 2147483647 w 545"/>
              <a:gd name="T67" fmla="*/ 2147483647 h 549"/>
              <a:gd name="T68" fmla="*/ 2147483647 w 545"/>
              <a:gd name="T69" fmla="*/ 2147483647 h 549"/>
              <a:gd name="T70" fmla="*/ 2147483647 w 545"/>
              <a:gd name="T71" fmla="*/ 2147483647 h 549"/>
              <a:gd name="T72" fmla="*/ 2147483647 w 545"/>
              <a:gd name="T73" fmla="*/ 2147483647 h 549"/>
              <a:gd name="T74" fmla="*/ 2147483647 w 545"/>
              <a:gd name="T75" fmla="*/ 2147483647 h 549"/>
              <a:gd name="T76" fmla="*/ 2147483647 w 545"/>
              <a:gd name="T77" fmla="*/ 2147483647 h 549"/>
              <a:gd name="T78" fmla="*/ 2147483647 w 545"/>
              <a:gd name="T79" fmla="*/ 2147483647 h 549"/>
              <a:gd name="T80" fmla="*/ 2147483647 w 545"/>
              <a:gd name="T81" fmla="*/ 2147483647 h 549"/>
              <a:gd name="T82" fmla="*/ 2147483647 w 545"/>
              <a:gd name="T83" fmla="*/ 2147483647 h 549"/>
              <a:gd name="T84" fmla="*/ 2147483647 w 545"/>
              <a:gd name="T85" fmla="*/ 2147483647 h 549"/>
              <a:gd name="T86" fmla="*/ 2147483647 w 545"/>
              <a:gd name="T87" fmla="*/ 2147483647 h 549"/>
              <a:gd name="T88" fmla="*/ 2147483647 w 545"/>
              <a:gd name="T89" fmla="*/ 2147483647 h 549"/>
              <a:gd name="T90" fmla="*/ 2147483647 w 545"/>
              <a:gd name="T91" fmla="*/ 2147483647 h 549"/>
              <a:gd name="T92" fmla="*/ 2147483647 w 545"/>
              <a:gd name="T93" fmla="*/ 2147483647 h 549"/>
              <a:gd name="T94" fmla="*/ 2147483647 w 545"/>
              <a:gd name="T95" fmla="*/ 2147483647 h 549"/>
              <a:gd name="T96" fmla="*/ 2147483647 w 545"/>
              <a:gd name="T97" fmla="*/ 2147483647 h 549"/>
              <a:gd name="T98" fmla="*/ 0 w 545"/>
              <a:gd name="T99" fmla="*/ 2147483647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5"/>
              <a:gd name="T151" fmla="*/ 0 h 549"/>
              <a:gd name="T152" fmla="*/ 545 w 545"/>
              <a:gd name="T153" fmla="*/ 549 h 5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33" name="Freeform 253">
            <a:extLst>
              <a:ext uri="{FF2B5EF4-FFF2-40B4-BE49-F238E27FC236}">
                <a16:creationId xmlns:a16="http://schemas.microsoft.com/office/drawing/2014/main" id="{D1AAADC9-B6B0-475D-85BE-CBAECEDB1F34}"/>
              </a:ext>
            </a:extLst>
          </p:cNvPr>
          <p:cNvSpPr>
            <a:spLocks/>
          </p:cNvSpPr>
          <p:nvPr>
            <p:custDataLst>
              <p:tags r:id="rId180"/>
            </p:custDataLst>
          </p:nvPr>
        </p:nvSpPr>
        <p:spPr bwMode="auto">
          <a:xfrm>
            <a:off x="5067300" y="4037013"/>
            <a:ext cx="196850" cy="434975"/>
          </a:xfrm>
          <a:custGeom>
            <a:avLst/>
            <a:gdLst>
              <a:gd name="T0" fmla="*/ 2147483647 w 452"/>
              <a:gd name="T1" fmla="*/ 2147483647 h 832"/>
              <a:gd name="T2" fmla="*/ 2147483647 w 452"/>
              <a:gd name="T3" fmla="*/ 2147483647 h 832"/>
              <a:gd name="T4" fmla="*/ 2147483647 w 452"/>
              <a:gd name="T5" fmla="*/ 2147483647 h 832"/>
              <a:gd name="T6" fmla="*/ 2147483647 w 452"/>
              <a:gd name="T7" fmla="*/ 2147483647 h 832"/>
              <a:gd name="T8" fmla="*/ 2147483647 w 452"/>
              <a:gd name="T9" fmla="*/ 2147483647 h 832"/>
              <a:gd name="T10" fmla="*/ 2147483647 w 452"/>
              <a:gd name="T11" fmla="*/ 2147483647 h 832"/>
              <a:gd name="T12" fmla="*/ 2147483647 w 452"/>
              <a:gd name="T13" fmla="*/ 2147483647 h 832"/>
              <a:gd name="T14" fmla="*/ 2147483647 w 452"/>
              <a:gd name="T15" fmla="*/ 2147483647 h 832"/>
              <a:gd name="T16" fmla="*/ 2147483647 w 452"/>
              <a:gd name="T17" fmla="*/ 2147483647 h 832"/>
              <a:gd name="T18" fmla="*/ 2147483647 w 452"/>
              <a:gd name="T19" fmla="*/ 2147483647 h 832"/>
              <a:gd name="T20" fmla="*/ 2147483647 w 452"/>
              <a:gd name="T21" fmla="*/ 2147483647 h 832"/>
              <a:gd name="T22" fmla="*/ 2147483647 w 452"/>
              <a:gd name="T23" fmla="*/ 2147483647 h 832"/>
              <a:gd name="T24" fmla="*/ 2147483647 w 452"/>
              <a:gd name="T25" fmla="*/ 0 h 832"/>
              <a:gd name="T26" fmla="*/ 2147483647 w 452"/>
              <a:gd name="T27" fmla="*/ 2147483647 h 832"/>
              <a:gd name="T28" fmla="*/ 2147483647 w 452"/>
              <a:gd name="T29" fmla="*/ 2147483647 h 832"/>
              <a:gd name="T30" fmla="*/ 2147483647 w 452"/>
              <a:gd name="T31" fmla="*/ 2147483647 h 832"/>
              <a:gd name="T32" fmla="*/ 2147483647 w 452"/>
              <a:gd name="T33" fmla="*/ 2147483647 h 832"/>
              <a:gd name="T34" fmla="*/ 2147483647 w 452"/>
              <a:gd name="T35" fmla="*/ 2147483647 h 832"/>
              <a:gd name="T36" fmla="*/ 2147483647 w 452"/>
              <a:gd name="T37" fmla="*/ 2147483647 h 832"/>
              <a:gd name="T38" fmla="*/ 2147483647 w 452"/>
              <a:gd name="T39" fmla="*/ 2147483647 h 832"/>
              <a:gd name="T40" fmla="*/ 2147483647 w 452"/>
              <a:gd name="T41" fmla="*/ 2147483647 h 832"/>
              <a:gd name="T42" fmla="*/ 2147483647 w 452"/>
              <a:gd name="T43" fmla="*/ 2147483647 h 832"/>
              <a:gd name="T44" fmla="*/ 2147483647 w 452"/>
              <a:gd name="T45" fmla="*/ 2147483647 h 832"/>
              <a:gd name="T46" fmla="*/ 2147483647 w 452"/>
              <a:gd name="T47" fmla="*/ 2147483647 h 832"/>
              <a:gd name="T48" fmla="*/ 2147483647 w 452"/>
              <a:gd name="T49" fmla="*/ 2147483647 h 832"/>
              <a:gd name="T50" fmla="*/ 2147483647 w 452"/>
              <a:gd name="T51" fmla="*/ 2147483647 h 832"/>
              <a:gd name="T52" fmla="*/ 2147483647 w 452"/>
              <a:gd name="T53" fmla="*/ 2147483647 h 832"/>
              <a:gd name="T54" fmla="*/ 2147483647 w 452"/>
              <a:gd name="T55" fmla="*/ 2147483647 h 832"/>
              <a:gd name="T56" fmla="*/ 2147483647 w 452"/>
              <a:gd name="T57" fmla="*/ 2147483647 h 832"/>
              <a:gd name="T58" fmla="*/ 2147483647 w 452"/>
              <a:gd name="T59" fmla="*/ 2147483647 h 832"/>
              <a:gd name="T60" fmla="*/ 2147483647 w 452"/>
              <a:gd name="T61" fmla="*/ 2147483647 h 832"/>
              <a:gd name="T62" fmla="*/ 2147483647 w 452"/>
              <a:gd name="T63" fmla="*/ 2147483647 h 832"/>
              <a:gd name="T64" fmla="*/ 2147483647 w 452"/>
              <a:gd name="T65" fmla="*/ 2147483647 h 832"/>
              <a:gd name="T66" fmla="*/ 2147483647 w 452"/>
              <a:gd name="T67" fmla="*/ 2147483647 h 832"/>
              <a:gd name="T68" fmla="*/ 2147483647 w 452"/>
              <a:gd name="T69" fmla="*/ 2147483647 h 832"/>
              <a:gd name="T70" fmla="*/ 2147483647 w 452"/>
              <a:gd name="T71" fmla="*/ 2147483647 h 832"/>
              <a:gd name="T72" fmla="*/ 2147483647 w 452"/>
              <a:gd name="T73" fmla="*/ 2147483647 h 832"/>
              <a:gd name="T74" fmla="*/ 2147483647 w 452"/>
              <a:gd name="T75" fmla="*/ 2147483647 h 832"/>
              <a:gd name="T76" fmla="*/ 2147483647 w 452"/>
              <a:gd name="T77" fmla="*/ 2147483647 h 832"/>
              <a:gd name="T78" fmla="*/ 2147483647 w 452"/>
              <a:gd name="T79" fmla="*/ 2147483647 h 832"/>
              <a:gd name="T80" fmla="*/ 2147483647 w 452"/>
              <a:gd name="T81" fmla="*/ 2147483647 h 832"/>
              <a:gd name="T82" fmla="*/ 2147483647 w 452"/>
              <a:gd name="T83" fmla="*/ 2147483647 h 832"/>
              <a:gd name="T84" fmla="*/ 2147483647 w 452"/>
              <a:gd name="T85" fmla="*/ 2147483647 h 832"/>
              <a:gd name="T86" fmla="*/ 2147483647 w 452"/>
              <a:gd name="T87" fmla="*/ 2147483647 h 832"/>
              <a:gd name="T88" fmla="*/ 2147483647 w 452"/>
              <a:gd name="T89" fmla="*/ 2147483647 h 832"/>
              <a:gd name="T90" fmla="*/ 2147483647 w 452"/>
              <a:gd name="T91" fmla="*/ 2147483647 h 832"/>
              <a:gd name="T92" fmla="*/ 0 w 452"/>
              <a:gd name="T93" fmla="*/ 2147483647 h 832"/>
              <a:gd name="T94" fmla="*/ 2147483647 w 452"/>
              <a:gd name="T95" fmla="*/ 2147483647 h 832"/>
              <a:gd name="T96" fmla="*/ 2147483647 w 452"/>
              <a:gd name="T97" fmla="*/ 2147483647 h 832"/>
              <a:gd name="T98" fmla="*/ 2147483647 w 452"/>
              <a:gd name="T99" fmla="*/ 2147483647 h 832"/>
              <a:gd name="T100" fmla="*/ 0 w 452"/>
              <a:gd name="T101" fmla="*/ 2147483647 h 832"/>
              <a:gd name="T102" fmla="*/ 2147483647 w 452"/>
              <a:gd name="T103" fmla="*/ 2147483647 h 832"/>
              <a:gd name="T104" fmla="*/ 2147483647 w 452"/>
              <a:gd name="T105" fmla="*/ 2147483647 h 832"/>
              <a:gd name="T106" fmla="*/ 2147483647 w 452"/>
              <a:gd name="T107" fmla="*/ 2147483647 h 832"/>
              <a:gd name="T108" fmla="*/ 2147483647 w 452"/>
              <a:gd name="T109" fmla="*/ 2147483647 h 832"/>
              <a:gd name="T110" fmla="*/ 2147483647 w 452"/>
              <a:gd name="T111" fmla="*/ 2147483647 h 832"/>
              <a:gd name="T112" fmla="*/ 2147483647 w 452"/>
              <a:gd name="T113" fmla="*/ 2147483647 h 832"/>
              <a:gd name="T114" fmla="*/ 2147483647 w 452"/>
              <a:gd name="T115" fmla="*/ 2147483647 h 832"/>
              <a:gd name="T116" fmla="*/ 2147483647 w 452"/>
              <a:gd name="T117" fmla="*/ 2147483647 h 832"/>
              <a:gd name="T118" fmla="*/ 2147483647 w 452"/>
              <a:gd name="T119" fmla="*/ 2147483647 h 832"/>
              <a:gd name="T120" fmla="*/ 2147483647 w 452"/>
              <a:gd name="T121" fmla="*/ 2147483647 h 832"/>
              <a:gd name="T122" fmla="*/ 2147483647 w 452"/>
              <a:gd name="T123" fmla="*/ 2147483647 h 832"/>
              <a:gd name="T124" fmla="*/ 2147483647 w 452"/>
              <a:gd name="T125" fmla="*/ 2147483647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2"/>
              <a:gd name="T190" fmla="*/ 0 h 832"/>
              <a:gd name="T191" fmla="*/ 452 w 452"/>
              <a:gd name="T192" fmla="*/ 832 h 8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34" name="Freeform 254">
            <a:extLst>
              <a:ext uri="{FF2B5EF4-FFF2-40B4-BE49-F238E27FC236}">
                <a16:creationId xmlns:a16="http://schemas.microsoft.com/office/drawing/2014/main" id="{CC81651C-D212-4315-AB86-14517CA85F29}"/>
              </a:ext>
            </a:extLst>
          </p:cNvPr>
          <p:cNvSpPr>
            <a:spLocks/>
          </p:cNvSpPr>
          <p:nvPr>
            <p:custDataLst>
              <p:tags r:id="rId181"/>
            </p:custDataLst>
          </p:nvPr>
        </p:nvSpPr>
        <p:spPr bwMode="auto">
          <a:xfrm>
            <a:off x="4743450" y="3735388"/>
            <a:ext cx="36513" cy="66675"/>
          </a:xfrm>
          <a:custGeom>
            <a:avLst/>
            <a:gdLst>
              <a:gd name="T0" fmla="*/ 2147483647 w 80"/>
              <a:gd name="T1" fmla="*/ 2147483647 h 126"/>
              <a:gd name="T2" fmla="*/ 2147483647 w 80"/>
              <a:gd name="T3" fmla="*/ 2147483647 h 126"/>
              <a:gd name="T4" fmla="*/ 2147483647 w 80"/>
              <a:gd name="T5" fmla="*/ 2147483647 h 126"/>
              <a:gd name="T6" fmla="*/ 2147483647 w 80"/>
              <a:gd name="T7" fmla="*/ 2147483647 h 126"/>
              <a:gd name="T8" fmla="*/ 2147483647 w 80"/>
              <a:gd name="T9" fmla="*/ 2147483647 h 126"/>
              <a:gd name="T10" fmla="*/ 2147483647 w 80"/>
              <a:gd name="T11" fmla="*/ 2147483647 h 126"/>
              <a:gd name="T12" fmla="*/ 2147483647 w 80"/>
              <a:gd name="T13" fmla="*/ 2147483647 h 126"/>
              <a:gd name="T14" fmla="*/ 2147483647 w 80"/>
              <a:gd name="T15" fmla="*/ 2147483647 h 126"/>
              <a:gd name="T16" fmla="*/ 2147483647 w 80"/>
              <a:gd name="T17" fmla="*/ 2147483647 h 126"/>
              <a:gd name="T18" fmla="*/ 2147483647 w 80"/>
              <a:gd name="T19" fmla="*/ 2147483647 h 126"/>
              <a:gd name="T20" fmla="*/ 2147483647 w 80"/>
              <a:gd name="T21" fmla="*/ 2147483647 h 126"/>
              <a:gd name="T22" fmla="*/ 0 w 80"/>
              <a:gd name="T23" fmla="*/ 2147483647 h 126"/>
              <a:gd name="T24" fmla="*/ 2147483647 w 80"/>
              <a:gd name="T25" fmla="*/ 2147483647 h 126"/>
              <a:gd name="T26" fmla="*/ 2147483647 w 80"/>
              <a:gd name="T27" fmla="*/ 2147483647 h 126"/>
              <a:gd name="T28" fmla="*/ 2147483647 w 80"/>
              <a:gd name="T29" fmla="*/ 2147483647 h 126"/>
              <a:gd name="T30" fmla="*/ 2147483647 w 80"/>
              <a:gd name="T31" fmla="*/ 2147483647 h 126"/>
              <a:gd name="T32" fmla="*/ 2147483647 w 80"/>
              <a:gd name="T33" fmla="*/ 2147483647 h 126"/>
              <a:gd name="T34" fmla="*/ 2147483647 w 80"/>
              <a:gd name="T35" fmla="*/ 0 h 126"/>
              <a:gd name="T36" fmla="*/ 2147483647 w 80"/>
              <a:gd name="T37" fmla="*/ 0 h 126"/>
              <a:gd name="T38" fmla="*/ 2147483647 w 80"/>
              <a:gd name="T39" fmla="*/ 2147483647 h 126"/>
              <a:gd name="T40" fmla="*/ 2147483647 w 80"/>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126"/>
              <a:gd name="T65" fmla="*/ 80 w 80"/>
              <a:gd name="T66" fmla="*/ 126 h 1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35" name="Freeform 255">
            <a:extLst>
              <a:ext uri="{FF2B5EF4-FFF2-40B4-BE49-F238E27FC236}">
                <a16:creationId xmlns:a16="http://schemas.microsoft.com/office/drawing/2014/main" id="{DC15AC4B-FE4F-4FCB-91A9-9FC0E45EF85B}"/>
              </a:ext>
            </a:extLst>
          </p:cNvPr>
          <p:cNvSpPr>
            <a:spLocks/>
          </p:cNvSpPr>
          <p:nvPr>
            <p:custDataLst>
              <p:tags r:id="rId182"/>
            </p:custDataLst>
          </p:nvPr>
        </p:nvSpPr>
        <p:spPr bwMode="auto">
          <a:xfrm>
            <a:off x="4732338" y="3695700"/>
            <a:ext cx="55562" cy="60325"/>
          </a:xfrm>
          <a:custGeom>
            <a:avLst/>
            <a:gdLst>
              <a:gd name="T0" fmla="*/ 2147483647 w 124"/>
              <a:gd name="T1" fmla="*/ 0 h 117"/>
              <a:gd name="T2" fmla="*/ 2147483647 w 124"/>
              <a:gd name="T3" fmla="*/ 2147483647 h 117"/>
              <a:gd name="T4" fmla="*/ 2147483647 w 124"/>
              <a:gd name="T5" fmla="*/ 2147483647 h 117"/>
              <a:gd name="T6" fmla="*/ 2147483647 w 124"/>
              <a:gd name="T7" fmla="*/ 2147483647 h 117"/>
              <a:gd name="T8" fmla="*/ 2147483647 w 124"/>
              <a:gd name="T9" fmla="*/ 2147483647 h 117"/>
              <a:gd name="T10" fmla="*/ 2147483647 w 124"/>
              <a:gd name="T11" fmla="*/ 2147483647 h 117"/>
              <a:gd name="T12" fmla="*/ 2147483647 w 124"/>
              <a:gd name="T13" fmla="*/ 2147483647 h 117"/>
              <a:gd name="T14" fmla="*/ 2147483647 w 124"/>
              <a:gd name="T15" fmla="*/ 2147483647 h 117"/>
              <a:gd name="T16" fmla="*/ 2147483647 w 124"/>
              <a:gd name="T17" fmla="*/ 2147483647 h 117"/>
              <a:gd name="T18" fmla="*/ 2147483647 w 124"/>
              <a:gd name="T19" fmla="*/ 2147483647 h 117"/>
              <a:gd name="T20" fmla="*/ 2147483647 w 124"/>
              <a:gd name="T21" fmla="*/ 2147483647 h 117"/>
              <a:gd name="T22" fmla="*/ 2147483647 w 124"/>
              <a:gd name="T23" fmla="*/ 2147483647 h 117"/>
              <a:gd name="T24" fmla="*/ 2147483647 w 124"/>
              <a:gd name="T25" fmla="*/ 2147483647 h 117"/>
              <a:gd name="T26" fmla="*/ 2147483647 w 124"/>
              <a:gd name="T27" fmla="*/ 2147483647 h 117"/>
              <a:gd name="T28" fmla="*/ 2147483647 w 124"/>
              <a:gd name="T29" fmla="*/ 2147483647 h 117"/>
              <a:gd name="T30" fmla="*/ 2147483647 w 124"/>
              <a:gd name="T31" fmla="*/ 2147483647 h 117"/>
              <a:gd name="T32" fmla="*/ 2147483647 w 124"/>
              <a:gd name="T33" fmla="*/ 2147483647 h 117"/>
              <a:gd name="T34" fmla="*/ 2147483647 w 124"/>
              <a:gd name="T35" fmla="*/ 2147483647 h 117"/>
              <a:gd name="T36" fmla="*/ 2147483647 w 124"/>
              <a:gd name="T37" fmla="*/ 2147483647 h 117"/>
              <a:gd name="T38" fmla="*/ 2147483647 w 124"/>
              <a:gd name="T39" fmla="*/ 2147483647 h 117"/>
              <a:gd name="T40" fmla="*/ 0 w 124"/>
              <a:gd name="T41" fmla="*/ 2147483647 h 117"/>
              <a:gd name="T42" fmla="*/ 2147483647 w 124"/>
              <a:gd name="T43" fmla="*/ 2147483647 h 117"/>
              <a:gd name="T44" fmla="*/ 2147483647 w 124"/>
              <a:gd name="T45" fmla="*/ 2147483647 h 117"/>
              <a:gd name="T46" fmla="*/ 2147483647 w 124"/>
              <a:gd name="T47" fmla="*/ 2147483647 h 117"/>
              <a:gd name="T48" fmla="*/ 2147483647 w 124"/>
              <a:gd name="T49" fmla="*/ 2147483647 h 117"/>
              <a:gd name="T50" fmla="*/ 2147483647 w 124"/>
              <a:gd name="T51" fmla="*/ 2147483647 h 117"/>
              <a:gd name="T52" fmla="*/ 2147483647 w 124"/>
              <a:gd name="T53" fmla="*/ 2147483647 h 117"/>
              <a:gd name="T54" fmla="*/ 2147483647 w 124"/>
              <a:gd name="T55" fmla="*/ 2147483647 h 117"/>
              <a:gd name="T56" fmla="*/ 2147483647 w 124"/>
              <a:gd name="T57" fmla="*/ 2147483647 h 117"/>
              <a:gd name="T58" fmla="*/ 2147483647 w 124"/>
              <a:gd name="T59" fmla="*/ 2147483647 h 117"/>
              <a:gd name="T60" fmla="*/ 2147483647 w 124"/>
              <a:gd name="T61" fmla="*/ 2147483647 h 117"/>
              <a:gd name="T62" fmla="*/ 2147483647 w 124"/>
              <a:gd name="T63" fmla="*/ 2147483647 h 117"/>
              <a:gd name="T64" fmla="*/ 2147483647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4"/>
              <a:gd name="T100" fmla="*/ 0 h 117"/>
              <a:gd name="T101" fmla="*/ 124 w 124"/>
              <a:gd name="T102" fmla="*/ 117 h 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36" name="Freeform 256">
            <a:extLst>
              <a:ext uri="{FF2B5EF4-FFF2-40B4-BE49-F238E27FC236}">
                <a16:creationId xmlns:a16="http://schemas.microsoft.com/office/drawing/2014/main" id="{812372A6-25A8-48EC-B8CA-F1D0DDF74A31}"/>
              </a:ext>
            </a:extLst>
          </p:cNvPr>
          <p:cNvSpPr>
            <a:spLocks/>
          </p:cNvSpPr>
          <p:nvPr>
            <p:custDataLst>
              <p:tags r:id="rId183"/>
            </p:custDataLst>
          </p:nvPr>
        </p:nvSpPr>
        <p:spPr bwMode="auto">
          <a:xfrm>
            <a:off x="5041900" y="2395538"/>
            <a:ext cx="503238" cy="473075"/>
          </a:xfrm>
          <a:custGeom>
            <a:avLst/>
            <a:gdLst>
              <a:gd name="T0" fmla="*/ 2147483647 w 1156"/>
              <a:gd name="T1" fmla="*/ 2147483647 h 900"/>
              <a:gd name="T2" fmla="*/ 2147483647 w 1156"/>
              <a:gd name="T3" fmla="*/ 2147483647 h 900"/>
              <a:gd name="T4" fmla="*/ 2147483647 w 1156"/>
              <a:gd name="T5" fmla="*/ 2147483647 h 900"/>
              <a:gd name="T6" fmla="*/ 2147483647 w 1156"/>
              <a:gd name="T7" fmla="*/ 2147483647 h 900"/>
              <a:gd name="T8" fmla="*/ 2147483647 w 1156"/>
              <a:gd name="T9" fmla="*/ 2147483647 h 900"/>
              <a:gd name="T10" fmla="*/ 2147483647 w 1156"/>
              <a:gd name="T11" fmla="*/ 2147483647 h 900"/>
              <a:gd name="T12" fmla="*/ 2147483647 w 1156"/>
              <a:gd name="T13" fmla="*/ 2147483647 h 900"/>
              <a:gd name="T14" fmla="*/ 2147483647 w 1156"/>
              <a:gd name="T15" fmla="*/ 2147483647 h 900"/>
              <a:gd name="T16" fmla="*/ 2147483647 w 1156"/>
              <a:gd name="T17" fmla="*/ 2147483647 h 900"/>
              <a:gd name="T18" fmla="*/ 2147483647 w 1156"/>
              <a:gd name="T19" fmla="*/ 2147483647 h 900"/>
              <a:gd name="T20" fmla="*/ 2147483647 w 1156"/>
              <a:gd name="T21" fmla="*/ 2147483647 h 900"/>
              <a:gd name="T22" fmla="*/ 2147483647 w 1156"/>
              <a:gd name="T23" fmla="*/ 2147483647 h 900"/>
              <a:gd name="T24" fmla="*/ 2147483647 w 1156"/>
              <a:gd name="T25" fmla="*/ 2147483647 h 900"/>
              <a:gd name="T26" fmla="*/ 2147483647 w 1156"/>
              <a:gd name="T27" fmla="*/ 2147483647 h 900"/>
              <a:gd name="T28" fmla="*/ 2147483647 w 1156"/>
              <a:gd name="T29" fmla="*/ 2147483647 h 900"/>
              <a:gd name="T30" fmla="*/ 2147483647 w 1156"/>
              <a:gd name="T31" fmla="*/ 2147483647 h 900"/>
              <a:gd name="T32" fmla="*/ 2147483647 w 1156"/>
              <a:gd name="T33" fmla="*/ 2147483647 h 900"/>
              <a:gd name="T34" fmla="*/ 2147483647 w 1156"/>
              <a:gd name="T35" fmla="*/ 2147483647 h 900"/>
              <a:gd name="T36" fmla="*/ 2147483647 w 1156"/>
              <a:gd name="T37" fmla="*/ 2147483647 h 900"/>
              <a:gd name="T38" fmla="*/ 2147483647 w 1156"/>
              <a:gd name="T39" fmla="*/ 2147483647 h 900"/>
              <a:gd name="T40" fmla="*/ 2147483647 w 1156"/>
              <a:gd name="T41" fmla="*/ 2147483647 h 900"/>
              <a:gd name="T42" fmla="*/ 2147483647 w 1156"/>
              <a:gd name="T43" fmla="*/ 2147483647 h 900"/>
              <a:gd name="T44" fmla="*/ 2147483647 w 1156"/>
              <a:gd name="T45" fmla="*/ 2147483647 h 900"/>
              <a:gd name="T46" fmla="*/ 2147483647 w 1156"/>
              <a:gd name="T47" fmla="*/ 2147483647 h 900"/>
              <a:gd name="T48" fmla="*/ 2147483647 w 1156"/>
              <a:gd name="T49" fmla="*/ 2147483647 h 900"/>
              <a:gd name="T50" fmla="*/ 2147483647 w 1156"/>
              <a:gd name="T51" fmla="*/ 2147483647 h 900"/>
              <a:gd name="T52" fmla="*/ 2147483647 w 1156"/>
              <a:gd name="T53" fmla="*/ 2147483647 h 900"/>
              <a:gd name="T54" fmla="*/ 2147483647 w 1156"/>
              <a:gd name="T55" fmla="*/ 2147483647 h 900"/>
              <a:gd name="T56" fmla="*/ 2147483647 w 1156"/>
              <a:gd name="T57" fmla="*/ 2147483647 h 900"/>
              <a:gd name="T58" fmla="*/ 2147483647 w 1156"/>
              <a:gd name="T59" fmla="*/ 2147483647 h 900"/>
              <a:gd name="T60" fmla="*/ 2147483647 w 1156"/>
              <a:gd name="T61" fmla="*/ 2147483647 h 900"/>
              <a:gd name="T62" fmla="*/ 2147483647 w 1156"/>
              <a:gd name="T63" fmla="*/ 2147483647 h 900"/>
              <a:gd name="T64" fmla="*/ 2147483647 w 1156"/>
              <a:gd name="T65" fmla="*/ 2147483647 h 900"/>
              <a:gd name="T66" fmla="*/ 2147483647 w 1156"/>
              <a:gd name="T67" fmla="*/ 2147483647 h 900"/>
              <a:gd name="T68" fmla="*/ 2147483647 w 1156"/>
              <a:gd name="T69" fmla="*/ 2147483647 h 900"/>
              <a:gd name="T70" fmla="*/ 2147483647 w 1156"/>
              <a:gd name="T71" fmla="*/ 2147483647 h 900"/>
              <a:gd name="T72" fmla="*/ 2147483647 w 1156"/>
              <a:gd name="T73" fmla="*/ 2147483647 h 900"/>
              <a:gd name="T74" fmla="*/ 2147483647 w 1156"/>
              <a:gd name="T75" fmla="*/ 2147483647 h 900"/>
              <a:gd name="T76" fmla="*/ 2147483647 w 1156"/>
              <a:gd name="T77" fmla="*/ 2147483647 h 900"/>
              <a:gd name="T78" fmla="*/ 2147483647 w 1156"/>
              <a:gd name="T79" fmla="*/ 2147483647 h 900"/>
              <a:gd name="T80" fmla="*/ 2147483647 w 1156"/>
              <a:gd name="T81" fmla="*/ 2147483647 h 900"/>
              <a:gd name="T82" fmla="*/ 2147483647 w 1156"/>
              <a:gd name="T83" fmla="*/ 2147483647 h 900"/>
              <a:gd name="T84" fmla="*/ 2147483647 w 1156"/>
              <a:gd name="T85" fmla="*/ 2147483647 h 900"/>
              <a:gd name="T86" fmla="*/ 2147483647 w 1156"/>
              <a:gd name="T87" fmla="*/ 2147483647 h 900"/>
              <a:gd name="T88" fmla="*/ 2147483647 w 1156"/>
              <a:gd name="T89" fmla="*/ 2147483647 h 900"/>
              <a:gd name="T90" fmla="*/ 2147483647 w 1156"/>
              <a:gd name="T91" fmla="*/ 2147483647 h 900"/>
              <a:gd name="T92" fmla="*/ 2147483647 w 1156"/>
              <a:gd name="T93" fmla="*/ 2147483647 h 900"/>
              <a:gd name="T94" fmla="*/ 2147483647 w 1156"/>
              <a:gd name="T95" fmla="*/ 2147483647 h 900"/>
              <a:gd name="T96" fmla="*/ 2147483647 w 1156"/>
              <a:gd name="T97" fmla="*/ 2147483647 h 900"/>
              <a:gd name="T98" fmla="*/ 2147483647 w 1156"/>
              <a:gd name="T99" fmla="*/ 2147483647 h 900"/>
              <a:gd name="T100" fmla="*/ 2147483647 w 1156"/>
              <a:gd name="T101" fmla="*/ 2147483647 h 900"/>
              <a:gd name="T102" fmla="*/ 2147483647 w 1156"/>
              <a:gd name="T103" fmla="*/ 2147483647 h 900"/>
              <a:gd name="T104" fmla="*/ 2147483647 w 1156"/>
              <a:gd name="T105" fmla="*/ 2147483647 h 900"/>
              <a:gd name="T106" fmla="*/ 2147483647 w 1156"/>
              <a:gd name="T107" fmla="*/ 2147483647 h 900"/>
              <a:gd name="T108" fmla="*/ 2147483647 w 1156"/>
              <a:gd name="T109" fmla="*/ 2147483647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56"/>
              <a:gd name="T166" fmla="*/ 0 h 900"/>
              <a:gd name="T167" fmla="*/ 1156 w 1156"/>
              <a:gd name="T168" fmla="*/ 900 h 9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FFC00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37" name="Freeform 257">
            <a:extLst>
              <a:ext uri="{FF2B5EF4-FFF2-40B4-BE49-F238E27FC236}">
                <a16:creationId xmlns:a16="http://schemas.microsoft.com/office/drawing/2014/main" id="{427CB7F5-AE22-4EFE-964A-BAB24CC2AF89}"/>
              </a:ext>
            </a:extLst>
          </p:cNvPr>
          <p:cNvSpPr>
            <a:spLocks/>
          </p:cNvSpPr>
          <p:nvPr>
            <p:custDataLst>
              <p:tags r:id="rId184"/>
            </p:custDataLst>
          </p:nvPr>
        </p:nvSpPr>
        <p:spPr bwMode="auto">
          <a:xfrm>
            <a:off x="5065713" y="3052763"/>
            <a:ext cx="247650" cy="228600"/>
          </a:xfrm>
          <a:custGeom>
            <a:avLst/>
            <a:gdLst>
              <a:gd name="T0" fmla="*/ 2147483647 w 571"/>
              <a:gd name="T1" fmla="*/ 2147483647 h 443"/>
              <a:gd name="T2" fmla="*/ 2147483647 w 571"/>
              <a:gd name="T3" fmla="*/ 2147483647 h 443"/>
              <a:gd name="T4" fmla="*/ 2147483647 w 571"/>
              <a:gd name="T5" fmla="*/ 2147483647 h 443"/>
              <a:gd name="T6" fmla="*/ 2147483647 w 571"/>
              <a:gd name="T7" fmla="*/ 2147483647 h 443"/>
              <a:gd name="T8" fmla="*/ 2147483647 w 571"/>
              <a:gd name="T9" fmla="*/ 2147483647 h 443"/>
              <a:gd name="T10" fmla="*/ 2147483647 w 571"/>
              <a:gd name="T11" fmla="*/ 2147483647 h 443"/>
              <a:gd name="T12" fmla="*/ 2147483647 w 571"/>
              <a:gd name="T13" fmla="*/ 2147483647 h 443"/>
              <a:gd name="T14" fmla="*/ 2147483647 w 571"/>
              <a:gd name="T15" fmla="*/ 2147483647 h 443"/>
              <a:gd name="T16" fmla="*/ 2147483647 w 571"/>
              <a:gd name="T17" fmla="*/ 2147483647 h 443"/>
              <a:gd name="T18" fmla="*/ 2147483647 w 571"/>
              <a:gd name="T19" fmla="*/ 2147483647 h 443"/>
              <a:gd name="T20" fmla="*/ 2147483647 w 571"/>
              <a:gd name="T21" fmla="*/ 2147483647 h 443"/>
              <a:gd name="T22" fmla="*/ 2147483647 w 571"/>
              <a:gd name="T23" fmla="*/ 2147483647 h 443"/>
              <a:gd name="T24" fmla="*/ 2147483647 w 571"/>
              <a:gd name="T25" fmla="*/ 2147483647 h 443"/>
              <a:gd name="T26" fmla="*/ 2147483647 w 571"/>
              <a:gd name="T27" fmla="*/ 2147483647 h 443"/>
              <a:gd name="T28" fmla="*/ 2147483647 w 571"/>
              <a:gd name="T29" fmla="*/ 2147483647 h 443"/>
              <a:gd name="T30" fmla="*/ 2147483647 w 571"/>
              <a:gd name="T31" fmla="*/ 2147483647 h 443"/>
              <a:gd name="T32" fmla="*/ 2147483647 w 571"/>
              <a:gd name="T33" fmla="*/ 2147483647 h 443"/>
              <a:gd name="T34" fmla="*/ 2147483647 w 571"/>
              <a:gd name="T35" fmla="*/ 2147483647 h 443"/>
              <a:gd name="T36" fmla="*/ 2147483647 w 571"/>
              <a:gd name="T37" fmla="*/ 2147483647 h 443"/>
              <a:gd name="T38" fmla="*/ 2147483647 w 571"/>
              <a:gd name="T39" fmla="*/ 2147483647 h 443"/>
              <a:gd name="T40" fmla="*/ 2147483647 w 571"/>
              <a:gd name="T41" fmla="*/ 2147483647 h 443"/>
              <a:gd name="T42" fmla="*/ 2147483647 w 571"/>
              <a:gd name="T43" fmla="*/ 2147483647 h 443"/>
              <a:gd name="T44" fmla="*/ 2147483647 w 571"/>
              <a:gd name="T45" fmla="*/ 2147483647 h 443"/>
              <a:gd name="T46" fmla="*/ 2147483647 w 571"/>
              <a:gd name="T47" fmla="*/ 2147483647 h 443"/>
              <a:gd name="T48" fmla="*/ 2147483647 w 571"/>
              <a:gd name="T49" fmla="*/ 2147483647 h 443"/>
              <a:gd name="T50" fmla="*/ 2147483647 w 571"/>
              <a:gd name="T51" fmla="*/ 2147483647 h 443"/>
              <a:gd name="T52" fmla="*/ 2147483647 w 571"/>
              <a:gd name="T53" fmla="*/ 2147483647 h 443"/>
              <a:gd name="T54" fmla="*/ 2147483647 w 571"/>
              <a:gd name="T55" fmla="*/ 2147483647 h 443"/>
              <a:gd name="T56" fmla="*/ 2147483647 w 571"/>
              <a:gd name="T57" fmla="*/ 2147483647 h 443"/>
              <a:gd name="T58" fmla="*/ 2147483647 w 571"/>
              <a:gd name="T59" fmla="*/ 2147483647 h 443"/>
              <a:gd name="T60" fmla="*/ 2147483647 w 571"/>
              <a:gd name="T61" fmla="*/ 2147483647 h 443"/>
              <a:gd name="T62" fmla="*/ 2147483647 w 571"/>
              <a:gd name="T63" fmla="*/ 2147483647 h 443"/>
              <a:gd name="T64" fmla="*/ 2147483647 w 571"/>
              <a:gd name="T65" fmla="*/ 2147483647 h 443"/>
              <a:gd name="T66" fmla="*/ 2147483647 w 571"/>
              <a:gd name="T67" fmla="*/ 2147483647 h 443"/>
              <a:gd name="T68" fmla="*/ 2147483647 w 571"/>
              <a:gd name="T69" fmla="*/ 2147483647 h 443"/>
              <a:gd name="T70" fmla="*/ 2147483647 w 571"/>
              <a:gd name="T71" fmla="*/ 2147483647 h 443"/>
              <a:gd name="T72" fmla="*/ 2147483647 w 571"/>
              <a:gd name="T73" fmla="*/ 2147483647 h 443"/>
              <a:gd name="T74" fmla="*/ 2147483647 w 571"/>
              <a:gd name="T75" fmla="*/ 2147483647 h 443"/>
              <a:gd name="T76" fmla="*/ 2147483647 w 571"/>
              <a:gd name="T77" fmla="*/ 2147483647 h 443"/>
              <a:gd name="T78" fmla="*/ 2147483647 w 571"/>
              <a:gd name="T79" fmla="*/ 2147483647 h 443"/>
              <a:gd name="T80" fmla="*/ 2147483647 w 571"/>
              <a:gd name="T81" fmla="*/ 2147483647 h 443"/>
              <a:gd name="T82" fmla="*/ 0 w 571"/>
              <a:gd name="T83" fmla="*/ 2147483647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1"/>
              <a:gd name="T127" fmla="*/ 0 h 443"/>
              <a:gd name="T128" fmla="*/ 571 w 571"/>
              <a:gd name="T129" fmla="*/ 443 h 4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38" name="Freeform 258">
            <a:extLst>
              <a:ext uri="{FF2B5EF4-FFF2-40B4-BE49-F238E27FC236}">
                <a16:creationId xmlns:a16="http://schemas.microsoft.com/office/drawing/2014/main" id="{BF323021-F976-4C2E-82C5-89B7E24CC7BE}"/>
              </a:ext>
            </a:extLst>
          </p:cNvPr>
          <p:cNvSpPr>
            <a:spLocks/>
          </p:cNvSpPr>
          <p:nvPr>
            <p:custDataLst>
              <p:tags r:id="rId185"/>
            </p:custDataLst>
          </p:nvPr>
        </p:nvSpPr>
        <p:spPr bwMode="auto">
          <a:xfrm>
            <a:off x="5260975" y="2827338"/>
            <a:ext cx="120650" cy="120650"/>
          </a:xfrm>
          <a:custGeom>
            <a:avLst/>
            <a:gdLst>
              <a:gd name="T0" fmla="*/ 0 w 286"/>
              <a:gd name="T1" fmla="*/ 2147483647 h 228"/>
              <a:gd name="T2" fmla="*/ 2147483647 w 286"/>
              <a:gd name="T3" fmla="*/ 2147483647 h 228"/>
              <a:gd name="T4" fmla="*/ 2147483647 w 286"/>
              <a:gd name="T5" fmla="*/ 2147483647 h 228"/>
              <a:gd name="T6" fmla="*/ 2147483647 w 286"/>
              <a:gd name="T7" fmla="*/ 2147483647 h 228"/>
              <a:gd name="T8" fmla="*/ 2147483647 w 286"/>
              <a:gd name="T9" fmla="*/ 2147483647 h 228"/>
              <a:gd name="T10" fmla="*/ 2147483647 w 286"/>
              <a:gd name="T11" fmla="*/ 2147483647 h 228"/>
              <a:gd name="T12" fmla="*/ 2147483647 w 286"/>
              <a:gd name="T13" fmla="*/ 2147483647 h 228"/>
              <a:gd name="T14" fmla="*/ 2147483647 w 286"/>
              <a:gd name="T15" fmla="*/ 2147483647 h 228"/>
              <a:gd name="T16" fmla="*/ 2147483647 w 286"/>
              <a:gd name="T17" fmla="*/ 2147483647 h 228"/>
              <a:gd name="T18" fmla="*/ 2147483647 w 286"/>
              <a:gd name="T19" fmla="*/ 2147483647 h 228"/>
              <a:gd name="T20" fmla="*/ 2147483647 w 286"/>
              <a:gd name="T21" fmla="*/ 2147483647 h 228"/>
              <a:gd name="T22" fmla="*/ 2147483647 w 286"/>
              <a:gd name="T23" fmla="*/ 2147483647 h 228"/>
              <a:gd name="T24" fmla="*/ 2147483647 w 286"/>
              <a:gd name="T25" fmla="*/ 2147483647 h 228"/>
              <a:gd name="T26" fmla="*/ 2147483647 w 286"/>
              <a:gd name="T27" fmla="*/ 2147483647 h 228"/>
              <a:gd name="T28" fmla="*/ 2147483647 w 286"/>
              <a:gd name="T29" fmla="*/ 2147483647 h 228"/>
              <a:gd name="T30" fmla="*/ 2147483647 w 286"/>
              <a:gd name="T31" fmla="*/ 2147483647 h 228"/>
              <a:gd name="T32" fmla="*/ 2147483647 w 286"/>
              <a:gd name="T33" fmla="*/ 2147483647 h 228"/>
              <a:gd name="T34" fmla="*/ 2147483647 w 286"/>
              <a:gd name="T35" fmla="*/ 2147483647 h 228"/>
              <a:gd name="T36" fmla="*/ 2147483647 w 286"/>
              <a:gd name="T37" fmla="*/ 2147483647 h 228"/>
              <a:gd name="T38" fmla="*/ 2147483647 w 286"/>
              <a:gd name="T39" fmla="*/ 2147483647 h 228"/>
              <a:gd name="T40" fmla="*/ 2147483647 w 286"/>
              <a:gd name="T41" fmla="*/ 2147483647 h 228"/>
              <a:gd name="T42" fmla="*/ 2147483647 w 286"/>
              <a:gd name="T43" fmla="*/ 2147483647 h 228"/>
              <a:gd name="T44" fmla="*/ 2147483647 w 286"/>
              <a:gd name="T45" fmla="*/ 2147483647 h 228"/>
              <a:gd name="T46" fmla="*/ 2147483647 w 286"/>
              <a:gd name="T47" fmla="*/ 2147483647 h 228"/>
              <a:gd name="T48" fmla="*/ 2147483647 w 286"/>
              <a:gd name="T49" fmla="*/ 2147483647 h 228"/>
              <a:gd name="T50" fmla="*/ 2147483647 w 286"/>
              <a:gd name="T51" fmla="*/ 2147483647 h 228"/>
              <a:gd name="T52" fmla="*/ 2147483647 w 286"/>
              <a:gd name="T53" fmla="*/ 2147483647 h 228"/>
              <a:gd name="T54" fmla="*/ 2147483647 w 286"/>
              <a:gd name="T55" fmla="*/ 2147483647 h 228"/>
              <a:gd name="T56" fmla="*/ 2147483647 w 286"/>
              <a:gd name="T57" fmla="*/ 0 h 228"/>
              <a:gd name="T58" fmla="*/ 2147483647 w 286"/>
              <a:gd name="T59" fmla="*/ 2147483647 h 228"/>
              <a:gd name="T60" fmla="*/ 2147483647 w 286"/>
              <a:gd name="T61" fmla="*/ 2147483647 h 228"/>
              <a:gd name="T62" fmla="*/ 2147483647 w 286"/>
              <a:gd name="T63" fmla="*/ 2147483647 h 228"/>
              <a:gd name="T64" fmla="*/ 2147483647 w 286"/>
              <a:gd name="T65" fmla="*/ 2147483647 h 228"/>
              <a:gd name="T66" fmla="*/ 2147483647 w 286"/>
              <a:gd name="T67" fmla="*/ 2147483647 h 228"/>
              <a:gd name="T68" fmla="*/ 2147483647 w 286"/>
              <a:gd name="T69" fmla="*/ 2147483647 h 228"/>
              <a:gd name="T70" fmla="*/ 2147483647 w 286"/>
              <a:gd name="T71" fmla="*/ 2147483647 h 228"/>
              <a:gd name="T72" fmla="*/ 2147483647 w 286"/>
              <a:gd name="T73" fmla="*/ 2147483647 h 228"/>
              <a:gd name="T74" fmla="*/ 2147483647 w 286"/>
              <a:gd name="T75" fmla="*/ 2147483647 h 228"/>
              <a:gd name="T76" fmla="*/ 0 w 286"/>
              <a:gd name="T77" fmla="*/ 214748364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6"/>
              <a:gd name="T118" fmla="*/ 0 h 228"/>
              <a:gd name="T119" fmla="*/ 286 w 286"/>
              <a:gd name="T120" fmla="*/ 228 h 2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FFC00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39" name="Freeform 259">
            <a:extLst>
              <a:ext uri="{FF2B5EF4-FFF2-40B4-BE49-F238E27FC236}">
                <a16:creationId xmlns:a16="http://schemas.microsoft.com/office/drawing/2014/main" id="{D74A7AFD-7246-4F21-A28F-A1E9D5FA77E3}"/>
              </a:ext>
            </a:extLst>
          </p:cNvPr>
          <p:cNvSpPr>
            <a:spLocks/>
          </p:cNvSpPr>
          <p:nvPr>
            <p:custDataLst>
              <p:tags r:id="rId186"/>
            </p:custDataLst>
          </p:nvPr>
        </p:nvSpPr>
        <p:spPr bwMode="auto">
          <a:xfrm>
            <a:off x="4948238" y="2479675"/>
            <a:ext cx="222250" cy="263525"/>
          </a:xfrm>
          <a:custGeom>
            <a:avLst/>
            <a:gdLst>
              <a:gd name="T0" fmla="*/ 2147483647 w 524"/>
              <a:gd name="T1" fmla="*/ 2147483647 h 505"/>
              <a:gd name="T2" fmla="*/ 2147483647 w 524"/>
              <a:gd name="T3" fmla="*/ 2147483647 h 505"/>
              <a:gd name="T4" fmla="*/ 2147483647 w 524"/>
              <a:gd name="T5" fmla="*/ 2147483647 h 505"/>
              <a:gd name="T6" fmla="*/ 2147483647 w 524"/>
              <a:gd name="T7" fmla="*/ 2147483647 h 505"/>
              <a:gd name="T8" fmla="*/ 2147483647 w 524"/>
              <a:gd name="T9" fmla="*/ 2147483647 h 505"/>
              <a:gd name="T10" fmla="*/ 2147483647 w 524"/>
              <a:gd name="T11" fmla="*/ 2147483647 h 505"/>
              <a:gd name="T12" fmla="*/ 2147483647 w 524"/>
              <a:gd name="T13" fmla="*/ 2147483647 h 505"/>
              <a:gd name="T14" fmla="*/ 2147483647 w 524"/>
              <a:gd name="T15" fmla="*/ 2147483647 h 505"/>
              <a:gd name="T16" fmla="*/ 2147483647 w 524"/>
              <a:gd name="T17" fmla="*/ 2147483647 h 505"/>
              <a:gd name="T18" fmla="*/ 2147483647 w 524"/>
              <a:gd name="T19" fmla="*/ 2147483647 h 505"/>
              <a:gd name="T20" fmla="*/ 2147483647 w 524"/>
              <a:gd name="T21" fmla="*/ 2147483647 h 505"/>
              <a:gd name="T22" fmla="*/ 2147483647 w 524"/>
              <a:gd name="T23" fmla="*/ 2147483647 h 505"/>
              <a:gd name="T24" fmla="*/ 2147483647 w 524"/>
              <a:gd name="T25" fmla="*/ 2147483647 h 505"/>
              <a:gd name="T26" fmla="*/ 2147483647 w 524"/>
              <a:gd name="T27" fmla="*/ 2147483647 h 505"/>
              <a:gd name="T28" fmla="*/ 2147483647 w 524"/>
              <a:gd name="T29" fmla="*/ 2147483647 h 505"/>
              <a:gd name="T30" fmla="*/ 2147483647 w 524"/>
              <a:gd name="T31" fmla="*/ 2147483647 h 505"/>
              <a:gd name="T32" fmla="*/ 2147483647 w 524"/>
              <a:gd name="T33" fmla="*/ 2147483647 h 505"/>
              <a:gd name="T34" fmla="*/ 2147483647 w 524"/>
              <a:gd name="T35" fmla="*/ 2147483647 h 505"/>
              <a:gd name="T36" fmla="*/ 2147483647 w 524"/>
              <a:gd name="T37" fmla="*/ 2147483647 h 505"/>
              <a:gd name="T38" fmla="*/ 2147483647 w 524"/>
              <a:gd name="T39" fmla="*/ 2147483647 h 505"/>
              <a:gd name="T40" fmla="*/ 2147483647 w 524"/>
              <a:gd name="T41" fmla="*/ 2147483647 h 505"/>
              <a:gd name="T42" fmla="*/ 2147483647 w 524"/>
              <a:gd name="T43" fmla="*/ 2147483647 h 505"/>
              <a:gd name="T44" fmla="*/ 2147483647 w 524"/>
              <a:gd name="T45" fmla="*/ 2147483647 h 505"/>
              <a:gd name="T46" fmla="*/ 2147483647 w 524"/>
              <a:gd name="T47" fmla="*/ 2147483647 h 505"/>
              <a:gd name="T48" fmla="*/ 2147483647 w 524"/>
              <a:gd name="T49" fmla="*/ 2147483647 h 505"/>
              <a:gd name="T50" fmla="*/ 2147483647 w 524"/>
              <a:gd name="T51" fmla="*/ 2147483647 h 505"/>
              <a:gd name="T52" fmla="*/ 2147483647 w 524"/>
              <a:gd name="T53" fmla="*/ 2147483647 h 505"/>
              <a:gd name="T54" fmla="*/ 2147483647 w 524"/>
              <a:gd name="T55" fmla="*/ 2147483647 h 505"/>
              <a:gd name="T56" fmla="*/ 2147483647 w 524"/>
              <a:gd name="T57" fmla="*/ 2147483647 h 505"/>
              <a:gd name="T58" fmla="*/ 2147483647 w 524"/>
              <a:gd name="T59" fmla="*/ 2147483647 h 505"/>
              <a:gd name="T60" fmla="*/ 2147483647 w 524"/>
              <a:gd name="T61" fmla="*/ 2147483647 h 505"/>
              <a:gd name="T62" fmla="*/ 2147483647 w 524"/>
              <a:gd name="T63" fmla="*/ 2147483647 h 505"/>
              <a:gd name="T64" fmla="*/ 2147483647 w 524"/>
              <a:gd name="T65" fmla="*/ 2147483647 h 505"/>
              <a:gd name="T66" fmla="*/ 2147483647 w 524"/>
              <a:gd name="T67" fmla="*/ 2147483647 h 505"/>
              <a:gd name="T68" fmla="*/ 2147483647 w 524"/>
              <a:gd name="T69" fmla="*/ 2147483647 h 505"/>
              <a:gd name="T70" fmla="*/ 2147483647 w 524"/>
              <a:gd name="T71" fmla="*/ 2147483647 h 505"/>
              <a:gd name="T72" fmla="*/ 2147483647 w 524"/>
              <a:gd name="T73" fmla="*/ 2147483647 h 505"/>
              <a:gd name="T74" fmla="*/ 2147483647 w 524"/>
              <a:gd name="T75" fmla="*/ 2147483647 h 505"/>
              <a:gd name="T76" fmla="*/ 0 w 524"/>
              <a:gd name="T77" fmla="*/ 2147483647 h 505"/>
              <a:gd name="T78" fmla="*/ 0 w 524"/>
              <a:gd name="T79" fmla="*/ 2147483647 h 505"/>
              <a:gd name="T80" fmla="*/ 2147483647 w 524"/>
              <a:gd name="T81" fmla="*/ 2147483647 h 505"/>
              <a:gd name="T82" fmla="*/ 2147483647 w 524"/>
              <a:gd name="T83" fmla="*/ 2147483647 h 505"/>
              <a:gd name="T84" fmla="*/ 2147483647 w 524"/>
              <a:gd name="T85" fmla="*/ 2147483647 h 505"/>
              <a:gd name="T86" fmla="*/ 2147483647 w 524"/>
              <a:gd name="T87" fmla="*/ 2147483647 h 505"/>
              <a:gd name="T88" fmla="*/ 2147483647 w 524"/>
              <a:gd name="T89" fmla="*/ 2147483647 h 505"/>
              <a:gd name="T90" fmla="*/ 2147483647 w 524"/>
              <a:gd name="T91" fmla="*/ 2147483647 h 505"/>
              <a:gd name="T92" fmla="*/ 2147483647 w 524"/>
              <a:gd name="T93" fmla="*/ 2147483647 h 505"/>
              <a:gd name="T94" fmla="*/ 2147483647 w 524"/>
              <a:gd name="T95" fmla="*/ 2147483647 h 505"/>
              <a:gd name="T96" fmla="*/ 2147483647 w 524"/>
              <a:gd name="T97" fmla="*/ 2147483647 h 505"/>
              <a:gd name="T98" fmla="*/ 2147483647 w 524"/>
              <a:gd name="T99" fmla="*/ 2147483647 h 505"/>
              <a:gd name="T100" fmla="*/ 2147483647 w 524"/>
              <a:gd name="T101" fmla="*/ 2147483647 h 505"/>
              <a:gd name="T102" fmla="*/ 2147483647 w 524"/>
              <a:gd name="T103" fmla="*/ 2147483647 h 505"/>
              <a:gd name="T104" fmla="*/ 2147483647 w 524"/>
              <a:gd name="T105" fmla="*/ 2147483647 h 505"/>
              <a:gd name="T106" fmla="*/ 2147483647 w 524"/>
              <a:gd name="T107" fmla="*/ 2147483647 h 505"/>
              <a:gd name="T108" fmla="*/ 2147483647 w 524"/>
              <a:gd name="T109" fmla="*/ 2147483647 h 505"/>
              <a:gd name="T110" fmla="*/ 2147483647 w 524"/>
              <a:gd name="T111" fmla="*/ 2147483647 h 505"/>
              <a:gd name="T112" fmla="*/ 2147483647 w 524"/>
              <a:gd name="T113" fmla="*/ 2147483647 h 505"/>
              <a:gd name="T114" fmla="*/ 2147483647 w 524"/>
              <a:gd name="T115" fmla="*/ 2147483647 h 505"/>
              <a:gd name="T116" fmla="*/ 2147483647 w 524"/>
              <a:gd name="T117" fmla="*/ 2147483647 h 505"/>
              <a:gd name="T118" fmla="*/ 2147483647 w 524"/>
              <a:gd name="T119" fmla="*/ 2147483647 h 505"/>
              <a:gd name="T120" fmla="*/ 2147483647 w 524"/>
              <a:gd name="T121" fmla="*/ 2147483647 h 505"/>
              <a:gd name="T122" fmla="*/ 2147483647 w 524"/>
              <a:gd name="T123" fmla="*/ 2147483647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4"/>
              <a:gd name="T187" fmla="*/ 0 h 505"/>
              <a:gd name="T188" fmla="*/ 524 w 524"/>
              <a:gd name="T189" fmla="*/ 505 h 5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40" name="Freeform 260">
            <a:extLst>
              <a:ext uri="{FF2B5EF4-FFF2-40B4-BE49-F238E27FC236}">
                <a16:creationId xmlns:a16="http://schemas.microsoft.com/office/drawing/2014/main" id="{0D884E3F-DB1F-41FF-AC80-5F2A8230F9DC}"/>
              </a:ext>
            </a:extLst>
          </p:cNvPr>
          <p:cNvSpPr>
            <a:spLocks/>
          </p:cNvSpPr>
          <p:nvPr>
            <p:custDataLst>
              <p:tags r:id="rId187"/>
            </p:custDataLst>
          </p:nvPr>
        </p:nvSpPr>
        <p:spPr bwMode="auto">
          <a:xfrm>
            <a:off x="5448300" y="2439988"/>
            <a:ext cx="331788" cy="290512"/>
          </a:xfrm>
          <a:custGeom>
            <a:avLst/>
            <a:gdLst>
              <a:gd name="T0" fmla="*/ 2147483647 w 764"/>
              <a:gd name="T1" fmla="*/ 2147483647 h 555"/>
              <a:gd name="T2" fmla="*/ 2147483647 w 764"/>
              <a:gd name="T3" fmla="*/ 2147483647 h 555"/>
              <a:gd name="T4" fmla="*/ 2147483647 w 764"/>
              <a:gd name="T5" fmla="*/ 2147483647 h 555"/>
              <a:gd name="T6" fmla="*/ 2147483647 w 764"/>
              <a:gd name="T7" fmla="*/ 2147483647 h 555"/>
              <a:gd name="T8" fmla="*/ 2147483647 w 764"/>
              <a:gd name="T9" fmla="*/ 2147483647 h 555"/>
              <a:gd name="T10" fmla="*/ 2147483647 w 764"/>
              <a:gd name="T11" fmla="*/ 2147483647 h 555"/>
              <a:gd name="T12" fmla="*/ 2147483647 w 764"/>
              <a:gd name="T13" fmla="*/ 2147483647 h 555"/>
              <a:gd name="T14" fmla="*/ 2147483647 w 764"/>
              <a:gd name="T15" fmla="*/ 2147483647 h 555"/>
              <a:gd name="T16" fmla="*/ 2147483647 w 764"/>
              <a:gd name="T17" fmla="*/ 2147483647 h 555"/>
              <a:gd name="T18" fmla="*/ 2147483647 w 764"/>
              <a:gd name="T19" fmla="*/ 2147483647 h 555"/>
              <a:gd name="T20" fmla="*/ 2147483647 w 764"/>
              <a:gd name="T21" fmla="*/ 2147483647 h 555"/>
              <a:gd name="T22" fmla="*/ 2147483647 w 764"/>
              <a:gd name="T23" fmla="*/ 2147483647 h 555"/>
              <a:gd name="T24" fmla="*/ 2147483647 w 764"/>
              <a:gd name="T25" fmla="*/ 2147483647 h 555"/>
              <a:gd name="T26" fmla="*/ 2147483647 w 764"/>
              <a:gd name="T27" fmla="*/ 2147483647 h 555"/>
              <a:gd name="T28" fmla="*/ 2147483647 w 764"/>
              <a:gd name="T29" fmla="*/ 2147483647 h 555"/>
              <a:gd name="T30" fmla="*/ 2147483647 w 764"/>
              <a:gd name="T31" fmla="*/ 2147483647 h 555"/>
              <a:gd name="T32" fmla="*/ 2147483647 w 764"/>
              <a:gd name="T33" fmla="*/ 2147483647 h 555"/>
              <a:gd name="T34" fmla="*/ 2147483647 w 764"/>
              <a:gd name="T35" fmla="*/ 2147483647 h 555"/>
              <a:gd name="T36" fmla="*/ 2147483647 w 764"/>
              <a:gd name="T37" fmla="*/ 2147483647 h 555"/>
              <a:gd name="T38" fmla="*/ 2147483647 w 764"/>
              <a:gd name="T39" fmla="*/ 2147483647 h 555"/>
              <a:gd name="T40" fmla="*/ 2147483647 w 764"/>
              <a:gd name="T41" fmla="*/ 2147483647 h 555"/>
              <a:gd name="T42" fmla="*/ 2147483647 w 764"/>
              <a:gd name="T43" fmla="*/ 2147483647 h 555"/>
              <a:gd name="T44" fmla="*/ 2147483647 w 764"/>
              <a:gd name="T45" fmla="*/ 2147483647 h 555"/>
              <a:gd name="T46" fmla="*/ 2147483647 w 764"/>
              <a:gd name="T47" fmla="*/ 2147483647 h 555"/>
              <a:gd name="T48" fmla="*/ 2147483647 w 764"/>
              <a:gd name="T49" fmla="*/ 2147483647 h 555"/>
              <a:gd name="T50" fmla="*/ 2147483647 w 764"/>
              <a:gd name="T51" fmla="*/ 2147483647 h 555"/>
              <a:gd name="T52" fmla="*/ 2147483647 w 764"/>
              <a:gd name="T53" fmla="*/ 2147483647 h 555"/>
              <a:gd name="T54" fmla="*/ 2147483647 w 764"/>
              <a:gd name="T55" fmla="*/ 2147483647 h 555"/>
              <a:gd name="T56" fmla="*/ 2147483647 w 764"/>
              <a:gd name="T57" fmla="*/ 2147483647 h 555"/>
              <a:gd name="T58" fmla="*/ 2147483647 w 764"/>
              <a:gd name="T59" fmla="*/ 2147483647 h 555"/>
              <a:gd name="T60" fmla="*/ 2147483647 w 764"/>
              <a:gd name="T61" fmla="*/ 2147483647 h 555"/>
              <a:gd name="T62" fmla="*/ 2147483647 w 764"/>
              <a:gd name="T63" fmla="*/ 2147483647 h 555"/>
              <a:gd name="T64" fmla="*/ 2147483647 w 764"/>
              <a:gd name="T65" fmla="*/ 2147483647 h 555"/>
              <a:gd name="T66" fmla="*/ 2147483647 w 764"/>
              <a:gd name="T67" fmla="*/ 2147483647 h 555"/>
              <a:gd name="T68" fmla="*/ 2147483647 w 764"/>
              <a:gd name="T69" fmla="*/ 2147483647 h 555"/>
              <a:gd name="T70" fmla="*/ 2147483647 w 764"/>
              <a:gd name="T71" fmla="*/ 2147483647 h 555"/>
              <a:gd name="T72" fmla="*/ 2147483647 w 764"/>
              <a:gd name="T73" fmla="*/ 2147483647 h 555"/>
              <a:gd name="T74" fmla="*/ 2147483647 w 764"/>
              <a:gd name="T75" fmla="*/ 2147483647 h 555"/>
              <a:gd name="T76" fmla="*/ 2147483647 w 764"/>
              <a:gd name="T77" fmla="*/ 2147483647 h 555"/>
              <a:gd name="T78" fmla="*/ 2147483647 w 764"/>
              <a:gd name="T79" fmla="*/ 2147483647 h 555"/>
              <a:gd name="T80" fmla="*/ 2147483647 w 764"/>
              <a:gd name="T81" fmla="*/ 2147483647 h 555"/>
              <a:gd name="T82" fmla="*/ 2147483647 w 764"/>
              <a:gd name="T83" fmla="*/ 2147483647 h 555"/>
              <a:gd name="T84" fmla="*/ 2147483647 w 764"/>
              <a:gd name="T85" fmla="*/ 2147483647 h 555"/>
              <a:gd name="T86" fmla="*/ 2147483647 w 764"/>
              <a:gd name="T87" fmla="*/ 2147483647 h 555"/>
              <a:gd name="T88" fmla="*/ 2147483647 w 764"/>
              <a:gd name="T89" fmla="*/ 2147483647 h 555"/>
              <a:gd name="T90" fmla="*/ 2147483647 w 764"/>
              <a:gd name="T91" fmla="*/ 2147483647 h 555"/>
              <a:gd name="T92" fmla="*/ 2147483647 w 764"/>
              <a:gd name="T93" fmla="*/ 2147483647 h 555"/>
              <a:gd name="T94" fmla="*/ 2147483647 w 764"/>
              <a:gd name="T95" fmla="*/ 2147483647 h 555"/>
              <a:gd name="T96" fmla="*/ 2147483647 w 764"/>
              <a:gd name="T97" fmla="*/ 2147483647 h 555"/>
              <a:gd name="T98" fmla="*/ 2147483647 w 764"/>
              <a:gd name="T99" fmla="*/ 2147483647 h 555"/>
              <a:gd name="T100" fmla="*/ 2147483647 w 764"/>
              <a:gd name="T101" fmla="*/ 2147483647 h 555"/>
              <a:gd name="T102" fmla="*/ 2147483647 w 764"/>
              <a:gd name="T103" fmla="*/ 2147483647 h 555"/>
              <a:gd name="T104" fmla="*/ 2147483647 w 764"/>
              <a:gd name="T105" fmla="*/ 2147483647 h 555"/>
              <a:gd name="T106" fmla="*/ 2147483647 w 764"/>
              <a:gd name="T107" fmla="*/ 2147483647 h 555"/>
              <a:gd name="T108" fmla="*/ 2147483647 w 764"/>
              <a:gd name="T109" fmla="*/ 2147483647 h 555"/>
              <a:gd name="T110" fmla="*/ 2147483647 w 764"/>
              <a:gd name="T111" fmla="*/ 2147483647 h 555"/>
              <a:gd name="T112" fmla="*/ 2147483647 w 764"/>
              <a:gd name="T113" fmla="*/ 2147483647 h 555"/>
              <a:gd name="T114" fmla="*/ 2147483647 w 764"/>
              <a:gd name="T115" fmla="*/ 2147483647 h 555"/>
              <a:gd name="T116" fmla="*/ 2147483647 w 764"/>
              <a:gd name="T117" fmla="*/ 2147483647 h 555"/>
              <a:gd name="T118" fmla="*/ 0 w 764"/>
              <a:gd name="T119" fmla="*/ 2147483647 h 555"/>
              <a:gd name="T120" fmla="*/ 2147483647 w 764"/>
              <a:gd name="T121" fmla="*/ 2147483647 h 555"/>
              <a:gd name="T122" fmla="*/ 2147483647 w 764"/>
              <a:gd name="T123" fmla="*/ 2147483647 h 555"/>
              <a:gd name="T124" fmla="*/ 2147483647 w 764"/>
              <a:gd name="T125" fmla="*/ 2147483647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64"/>
              <a:gd name="T190" fmla="*/ 0 h 555"/>
              <a:gd name="T191" fmla="*/ 764 w 764"/>
              <a:gd name="T192" fmla="*/ 555 h 55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41" name="Freeform 261">
            <a:extLst>
              <a:ext uri="{FF2B5EF4-FFF2-40B4-BE49-F238E27FC236}">
                <a16:creationId xmlns:a16="http://schemas.microsoft.com/office/drawing/2014/main" id="{B9714475-7678-4C52-ABCA-03CF10936ED4}"/>
              </a:ext>
            </a:extLst>
          </p:cNvPr>
          <p:cNvSpPr>
            <a:spLocks/>
          </p:cNvSpPr>
          <p:nvPr>
            <p:custDataLst>
              <p:tags r:id="rId188"/>
            </p:custDataLst>
          </p:nvPr>
        </p:nvSpPr>
        <p:spPr bwMode="auto">
          <a:xfrm>
            <a:off x="5480050" y="2489200"/>
            <a:ext cx="365125" cy="423863"/>
          </a:xfrm>
          <a:custGeom>
            <a:avLst/>
            <a:gdLst>
              <a:gd name="T0" fmla="*/ 2147483647 w 831"/>
              <a:gd name="T1" fmla="*/ 2147483647 h 812"/>
              <a:gd name="T2" fmla="*/ 2147483647 w 831"/>
              <a:gd name="T3" fmla="*/ 2147483647 h 812"/>
              <a:gd name="T4" fmla="*/ 2147483647 w 831"/>
              <a:gd name="T5" fmla="*/ 2147483647 h 812"/>
              <a:gd name="T6" fmla="*/ 2147483647 w 831"/>
              <a:gd name="T7" fmla="*/ 2147483647 h 812"/>
              <a:gd name="T8" fmla="*/ 2147483647 w 831"/>
              <a:gd name="T9" fmla="*/ 2147483647 h 812"/>
              <a:gd name="T10" fmla="*/ 2147483647 w 831"/>
              <a:gd name="T11" fmla="*/ 2147483647 h 812"/>
              <a:gd name="T12" fmla="*/ 2147483647 w 831"/>
              <a:gd name="T13" fmla="*/ 2147483647 h 812"/>
              <a:gd name="T14" fmla="*/ 2147483647 w 831"/>
              <a:gd name="T15" fmla="*/ 2147483647 h 812"/>
              <a:gd name="T16" fmla="*/ 2147483647 w 831"/>
              <a:gd name="T17" fmla="*/ 2147483647 h 812"/>
              <a:gd name="T18" fmla="*/ 2147483647 w 831"/>
              <a:gd name="T19" fmla="*/ 2147483647 h 812"/>
              <a:gd name="T20" fmla="*/ 2147483647 w 831"/>
              <a:gd name="T21" fmla="*/ 2147483647 h 812"/>
              <a:gd name="T22" fmla="*/ 2147483647 w 831"/>
              <a:gd name="T23" fmla="*/ 2147483647 h 812"/>
              <a:gd name="T24" fmla="*/ 2147483647 w 831"/>
              <a:gd name="T25" fmla="*/ 2147483647 h 812"/>
              <a:gd name="T26" fmla="*/ 2147483647 w 831"/>
              <a:gd name="T27" fmla="*/ 2147483647 h 812"/>
              <a:gd name="T28" fmla="*/ 2147483647 w 831"/>
              <a:gd name="T29" fmla="*/ 2147483647 h 812"/>
              <a:gd name="T30" fmla="*/ 2147483647 w 831"/>
              <a:gd name="T31" fmla="*/ 2147483647 h 812"/>
              <a:gd name="T32" fmla="*/ 2147483647 w 831"/>
              <a:gd name="T33" fmla="*/ 2147483647 h 812"/>
              <a:gd name="T34" fmla="*/ 2147483647 w 831"/>
              <a:gd name="T35" fmla="*/ 2147483647 h 812"/>
              <a:gd name="T36" fmla="*/ 2147483647 w 831"/>
              <a:gd name="T37" fmla="*/ 2147483647 h 812"/>
              <a:gd name="T38" fmla="*/ 2147483647 w 831"/>
              <a:gd name="T39" fmla="*/ 2147483647 h 812"/>
              <a:gd name="T40" fmla="*/ 2147483647 w 831"/>
              <a:gd name="T41" fmla="*/ 2147483647 h 812"/>
              <a:gd name="T42" fmla="*/ 2147483647 w 831"/>
              <a:gd name="T43" fmla="*/ 2147483647 h 812"/>
              <a:gd name="T44" fmla="*/ 2147483647 w 831"/>
              <a:gd name="T45" fmla="*/ 2147483647 h 812"/>
              <a:gd name="T46" fmla="*/ 2147483647 w 831"/>
              <a:gd name="T47" fmla="*/ 2147483647 h 812"/>
              <a:gd name="T48" fmla="*/ 2147483647 w 831"/>
              <a:gd name="T49" fmla="*/ 2147483647 h 812"/>
              <a:gd name="T50" fmla="*/ 2147483647 w 831"/>
              <a:gd name="T51" fmla="*/ 2147483647 h 812"/>
              <a:gd name="T52" fmla="*/ 2147483647 w 831"/>
              <a:gd name="T53" fmla="*/ 2147483647 h 812"/>
              <a:gd name="T54" fmla="*/ 2147483647 w 831"/>
              <a:gd name="T55" fmla="*/ 2147483647 h 812"/>
              <a:gd name="T56" fmla="*/ 2147483647 w 831"/>
              <a:gd name="T57" fmla="*/ 2147483647 h 812"/>
              <a:gd name="T58" fmla="*/ 2147483647 w 831"/>
              <a:gd name="T59" fmla="*/ 2147483647 h 812"/>
              <a:gd name="T60" fmla="*/ 2147483647 w 831"/>
              <a:gd name="T61" fmla="*/ 2147483647 h 812"/>
              <a:gd name="T62" fmla="*/ 2147483647 w 831"/>
              <a:gd name="T63" fmla="*/ 2147483647 h 812"/>
              <a:gd name="T64" fmla="*/ 2147483647 w 831"/>
              <a:gd name="T65" fmla="*/ 2147483647 h 812"/>
              <a:gd name="T66" fmla="*/ 2147483647 w 831"/>
              <a:gd name="T67" fmla="*/ 2147483647 h 812"/>
              <a:gd name="T68" fmla="*/ 2147483647 w 831"/>
              <a:gd name="T69" fmla="*/ 2147483647 h 812"/>
              <a:gd name="T70" fmla="*/ 2147483647 w 831"/>
              <a:gd name="T71" fmla="*/ 2147483647 h 812"/>
              <a:gd name="T72" fmla="*/ 2147483647 w 831"/>
              <a:gd name="T73" fmla="*/ 2147483647 h 812"/>
              <a:gd name="T74" fmla="*/ 2147483647 w 831"/>
              <a:gd name="T75" fmla="*/ 2147483647 h 812"/>
              <a:gd name="T76" fmla="*/ 2147483647 w 831"/>
              <a:gd name="T77" fmla="*/ 2147483647 h 812"/>
              <a:gd name="T78" fmla="*/ 2147483647 w 831"/>
              <a:gd name="T79" fmla="*/ 2147483647 h 812"/>
              <a:gd name="T80" fmla="*/ 2147483647 w 831"/>
              <a:gd name="T81" fmla="*/ 2147483647 h 812"/>
              <a:gd name="T82" fmla="*/ 2147483647 w 831"/>
              <a:gd name="T83" fmla="*/ 2147483647 h 812"/>
              <a:gd name="T84" fmla="*/ 2147483647 w 831"/>
              <a:gd name="T85" fmla="*/ 2147483647 h 812"/>
              <a:gd name="T86" fmla="*/ 2147483647 w 831"/>
              <a:gd name="T87" fmla="*/ 2147483647 h 812"/>
              <a:gd name="T88" fmla="*/ 2147483647 w 831"/>
              <a:gd name="T89" fmla="*/ 2147483647 h 812"/>
              <a:gd name="T90" fmla="*/ 2147483647 w 831"/>
              <a:gd name="T91" fmla="*/ 2147483647 h 812"/>
              <a:gd name="T92" fmla="*/ 2147483647 w 831"/>
              <a:gd name="T93" fmla="*/ 2147483647 h 812"/>
              <a:gd name="T94" fmla="*/ 2147483647 w 831"/>
              <a:gd name="T95" fmla="*/ 2147483647 h 812"/>
              <a:gd name="T96" fmla="*/ 2147483647 w 831"/>
              <a:gd name="T97" fmla="*/ 2147483647 h 812"/>
              <a:gd name="T98" fmla="*/ 2147483647 w 831"/>
              <a:gd name="T99" fmla="*/ 2147483647 h 812"/>
              <a:gd name="T100" fmla="*/ 2147483647 w 831"/>
              <a:gd name="T101" fmla="*/ 2147483647 h 812"/>
              <a:gd name="T102" fmla="*/ 2147483647 w 831"/>
              <a:gd name="T103" fmla="*/ 2147483647 h 812"/>
              <a:gd name="T104" fmla="*/ 2147483647 w 831"/>
              <a:gd name="T105" fmla="*/ 2147483647 h 812"/>
              <a:gd name="T106" fmla="*/ 2147483647 w 831"/>
              <a:gd name="T107" fmla="*/ 2147483647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31"/>
              <a:gd name="T163" fmla="*/ 0 h 812"/>
              <a:gd name="T164" fmla="*/ 831 w 831"/>
              <a:gd name="T165" fmla="*/ 812 h 8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FFC00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42" name="Freeform 262">
            <a:extLst>
              <a:ext uri="{FF2B5EF4-FFF2-40B4-BE49-F238E27FC236}">
                <a16:creationId xmlns:a16="http://schemas.microsoft.com/office/drawing/2014/main" id="{89B1D68A-83E6-40AC-AF25-0864DA7272B8}"/>
              </a:ext>
            </a:extLst>
          </p:cNvPr>
          <p:cNvSpPr>
            <a:spLocks/>
          </p:cNvSpPr>
          <p:nvPr>
            <p:custDataLst>
              <p:tags r:id="rId189"/>
            </p:custDataLst>
          </p:nvPr>
        </p:nvSpPr>
        <p:spPr bwMode="auto">
          <a:xfrm>
            <a:off x="6270625" y="2757488"/>
            <a:ext cx="220663" cy="585787"/>
          </a:xfrm>
          <a:custGeom>
            <a:avLst/>
            <a:gdLst>
              <a:gd name="T0" fmla="*/ 2147483647 w 505"/>
              <a:gd name="T1" fmla="*/ 2147483647 h 1121"/>
              <a:gd name="T2" fmla="*/ 2147483647 w 505"/>
              <a:gd name="T3" fmla="*/ 2147483647 h 1121"/>
              <a:gd name="T4" fmla="*/ 2147483647 w 505"/>
              <a:gd name="T5" fmla="*/ 2147483647 h 1121"/>
              <a:gd name="T6" fmla="*/ 2147483647 w 505"/>
              <a:gd name="T7" fmla="*/ 2147483647 h 1121"/>
              <a:gd name="T8" fmla="*/ 2147483647 w 505"/>
              <a:gd name="T9" fmla="*/ 2147483647 h 1121"/>
              <a:gd name="T10" fmla="*/ 2147483647 w 505"/>
              <a:gd name="T11" fmla="*/ 2147483647 h 1121"/>
              <a:gd name="T12" fmla="*/ 2147483647 w 505"/>
              <a:gd name="T13" fmla="*/ 2147483647 h 1121"/>
              <a:gd name="T14" fmla="*/ 2147483647 w 505"/>
              <a:gd name="T15" fmla="*/ 2147483647 h 1121"/>
              <a:gd name="T16" fmla="*/ 2147483647 w 505"/>
              <a:gd name="T17" fmla="*/ 2147483647 h 1121"/>
              <a:gd name="T18" fmla="*/ 2147483647 w 505"/>
              <a:gd name="T19" fmla="*/ 2147483647 h 1121"/>
              <a:gd name="T20" fmla="*/ 2147483647 w 505"/>
              <a:gd name="T21" fmla="*/ 2147483647 h 1121"/>
              <a:gd name="T22" fmla="*/ 2147483647 w 505"/>
              <a:gd name="T23" fmla="*/ 2147483647 h 1121"/>
              <a:gd name="T24" fmla="*/ 2147483647 w 505"/>
              <a:gd name="T25" fmla="*/ 2147483647 h 1121"/>
              <a:gd name="T26" fmla="*/ 2147483647 w 505"/>
              <a:gd name="T27" fmla="*/ 2147483647 h 1121"/>
              <a:gd name="T28" fmla="*/ 2147483647 w 505"/>
              <a:gd name="T29" fmla="*/ 2147483647 h 1121"/>
              <a:gd name="T30" fmla="*/ 2147483647 w 505"/>
              <a:gd name="T31" fmla="*/ 2147483647 h 1121"/>
              <a:gd name="T32" fmla="*/ 2147483647 w 505"/>
              <a:gd name="T33" fmla="*/ 2147483647 h 1121"/>
              <a:gd name="T34" fmla="*/ 2147483647 w 505"/>
              <a:gd name="T35" fmla="*/ 2147483647 h 1121"/>
              <a:gd name="T36" fmla="*/ 2147483647 w 505"/>
              <a:gd name="T37" fmla="*/ 2147483647 h 1121"/>
              <a:gd name="T38" fmla="*/ 2147483647 w 505"/>
              <a:gd name="T39" fmla="*/ 2147483647 h 1121"/>
              <a:gd name="T40" fmla="*/ 2147483647 w 505"/>
              <a:gd name="T41" fmla="*/ 2147483647 h 1121"/>
              <a:gd name="T42" fmla="*/ 2147483647 w 505"/>
              <a:gd name="T43" fmla="*/ 2147483647 h 1121"/>
              <a:gd name="T44" fmla="*/ 2147483647 w 505"/>
              <a:gd name="T45" fmla="*/ 2147483647 h 1121"/>
              <a:gd name="T46" fmla="*/ 2147483647 w 505"/>
              <a:gd name="T47" fmla="*/ 2147483647 h 1121"/>
              <a:gd name="T48" fmla="*/ 2147483647 w 505"/>
              <a:gd name="T49" fmla="*/ 2147483647 h 1121"/>
              <a:gd name="T50" fmla="*/ 2147483647 w 505"/>
              <a:gd name="T51" fmla="*/ 2147483647 h 1121"/>
              <a:gd name="T52" fmla="*/ 2147483647 w 505"/>
              <a:gd name="T53" fmla="*/ 2147483647 h 1121"/>
              <a:gd name="T54" fmla="*/ 2147483647 w 505"/>
              <a:gd name="T55" fmla="*/ 2147483647 h 1121"/>
              <a:gd name="T56" fmla="*/ 2147483647 w 505"/>
              <a:gd name="T57" fmla="*/ 2147483647 h 1121"/>
              <a:gd name="T58" fmla="*/ 2147483647 w 505"/>
              <a:gd name="T59" fmla="*/ 2147483647 h 1121"/>
              <a:gd name="T60" fmla="*/ 2147483647 w 505"/>
              <a:gd name="T61" fmla="*/ 2147483647 h 1121"/>
              <a:gd name="T62" fmla="*/ 2147483647 w 505"/>
              <a:gd name="T63" fmla="*/ 2147483647 h 1121"/>
              <a:gd name="T64" fmla="*/ 2147483647 w 505"/>
              <a:gd name="T65" fmla="*/ 2147483647 h 1121"/>
              <a:gd name="T66" fmla="*/ 2147483647 w 505"/>
              <a:gd name="T67" fmla="*/ 2147483647 h 1121"/>
              <a:gd name="T68" fmla="*/ 2147483647 w 505"/>
              <a:gd name="T69" fmla="*/ 2147483647 h 1121"/>
              <a:gd name="T70" fmla="*/ 2147483647 w 505"/>
              <a:gd name="T71" fmla="*/ 2147483647 h 1121"/>
              <a:gd name="T72" fmla="*/ 2147483647 w 505"/>
              <a:gd name="T73" fmla="*/ 2147483647 h 1121"/>
              <a:gd name="T74" fmla="*/ 2147483647 w 505"/>
              <a:gd name="T75" fmla="*/ 2147483647 h 1121"/>
              <a:gd name="T76" fmla="*/ 2147483647 w 505"/>
              <a:gd name="T77" fmla="*/ 2147483647 h 1121"/>
              <a:gd name="T78" fmla="*/ 2147483647 w 505"/>
              <a:gd name="T79" fmla="*/ 2147483647 h 1121"/>
              <a:gd name="T80" fmla="*/ 2147483647 w 505"/>
              <a:gd name="T81" fmla="*/ 2147483647 h 1121"/>
              <a:gd name="T82" fmla="*/ 2147483647 w 505"/>
              <a:gd name="T83" fmla="*/ 2147483647 h 1121"/>
              <a:gd name="T84" fmla="*/ 2147483647 w 505"/>
              <a:gd name="T85" fmla="*/ 2147483647 h 1121"/>
              <a:gd name="T86" fmla="*/ 2147483647 w 505"/>
              <a:gd name="T87" fmla="*/ 2147483647 h 1121"/>
              <a:gd name="T88" fmla="*/ 2147483647 w 505"/>
              <a:gd name="T89" fmla="*/ 2147483647 h 1121"/>
              <a:gd name="T90" fmla="*/ 2147483647 w 505"/>
              <a:gd name="T91" fmla="*/ 2147483647 h 1121"/>
              <a:gd name="T92" fmla="*/ 2147483647 w 505"/>
              <a:gd name="T93" fmla="*/ 2147483647 h 1121"/>
              <a:gd name="T94" fmla="*/ 2147483647 w 505"/>
              <a:gd name="T95" fmla="*/ 2147483647 h 1121"/>
              <a:gd name="T96" fmla="*/ 2147483647 w 505"/>
              <a:gd name="T97" fmla="*/ 2147483647 h 1121"/>
              <a:gd name="T98" fmla="*/ 2147483647 w 505"/>
              <a:gd name="T99" fmla="*/ 2147483647 h 1121"/>
              <a:gd name="T100" fmla="*/ 2147483647 w 505"/>
              <a:gd name="T101" fmla="*/ 2147483647 h 1121"/>
              <a:gd name="T102" fmla="*/ 2147483647 w 505"/>
              <a:gd name="T103" fmla="*/ 2147483647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05"/>
              <a:gd name="T157" fmla="*/ 0 h 1121"/>
              <a:gd name="T158" fmla="*/ 505 w 505"/>
              <a:gd name="T159" fmla="*/ 1121 h 112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43" name="Freeform 263">
            <a:extLst>
              <a:ext uri="{FF2B5EF4-FFF2-40B4-BE49-F238E27FC236}">
                <a16:creationId xmlns:a16="http://schemas.microsoft.com/office/drawing/2014/main" id="{5FE764B9-224B-4E18-8C26-362CB271A6E0}"/>
              </a:ext>
            </a:extLst>
          </p:cNvPr>
          <p:cNvSpPr>
            <a:spLocks/>
          </p:cNvSpPr>
          <p:nvPr>
            <p:custDataLst>
              <p:tags r:id="rId190"/>
            </p:custDataLst>
          </p:nvPr>
        </p:nvSpPr>
        <p:spPr bwMode="auto">
          <a:xfrm>
            <a:off x="3594100" y="3267075"/>
            <a:ext cx="80963" cy="58738"/>
          </a:xfrm>
          <a:custGeom>
            <a:avLst/>
            <a:gdLst>
              <a:gd name="T0" fmla="*/ 2147483647 w 180"/>
              <a:gd name="T1" fmla="*/ 2147483647 h 112"/>
              <a:gd name="T2" fmla="*/ 2147483647 w 180"/>
              <a:gd name="T3" fmla="*/ 2147483647 h 112"/>
              <a:gd name="T4" fmla="*/ 2147483647 w 180"/>
              <a:gd name="T5" fmla="*/ 2147483647 h 112"/>
              <a:gd name="T6" fmla="*/ 2147483647 w 180"/>
              <a:gd name="T7" fmla="*/ 2147483647 h 112"/>
              <a:gd name="T8" fmla="*/ 2147483647 w 180"/>
              <a:gd name="T9" fmla="*/ 2147483647 h 112"/>
              <a:gd name="T10" fmla="*/ 2147483647 w 180"/>
              <a:gd name="T11" fmla="*/ 2147483647 h 112"/>
              <a:gd name="T12" fmla="*/ 2147483647 w 180"/>
              <a:gd name="T13" fmla="*/ 2147483647 h 112"/>
              <a:gd name="T14" fmla="*/ 2147483647 w 180"/>
              <a:gd name="T15" fmla="*/ 2147483647 h 112"/>
              <a:gd name="T16" fmla="*/ 2147483647 w 180"/>
              <a:gd name="T17" fmla="*/ 2147483647 h 112"/>
              <a:gd name="T18" fmla="*/ 2147483647 w 180"/>
              <a:gd name="T19" fmla="*/ 2147483647 h 112"/>
              <a:gd name="T20" fmla="*/ 2147483647 w 180"/>
              <a:gd name="T21" fmla="*/ 2147483647 h 112"/>
              <a:gd name="T22" fmla="*/ 2147483647 w 180"/>
              <a:gd name="T23" fmla="*/ 2147483647 h 112"/>
              <a:gd name="T24" fmla="*/ 2147483647 w 180"/>
              <a:gd name="T25" fmla="*/ 2147483647 h 112"/>
              <a:gd name="T26" fmla="*/ 2147483647 w 180"/>
              <a:gd name="T27" fmla="*/ 2147483647 h 112"/>
              <a:gd name="T28" fmla="*/ 2147483647 w 180"/>
              <a:gd name="T29" fmla="*/ 2147483647 h 112"/>
              <a:gd name="T30" fmla="*/ 2147483647 w 180"/>
              <a:gd name="T31" fmla="*/ 2147483647 h 112"/>
              <a:gd name="T32" fmla="*/ 2147483647 w 180"/>
              <a:gd name="T33" fmla="*/ 2147483647 h 112"/>
              <a:gd name="T34" fmla="*/ 2147483647 w 180"/>
              <a:gd name="T35" fmla="*/ 2147483647 h 112"/>
              <a:gd name="T36" fmla="*/ 2147483647 w 180"/>
              <a:gd name="T37" fmla="*/ 2147483647 h 112"/>
              <a:gd name="T38" fmla="*/ 2147483647 w 180"/>
              <a:gd name="T39" fmla="*/ 2147483647 h 112"/>
              <a:gd name="T40" fmla="*/ 2147483647 w 180"/>
              <a:gd name="T41" fmla="*/ 2147483647 h 112"/>
              <a:gd name="T42" fmla="*/ 2147483647 w 180"/>
              <a:gd name="T43" fmla="*/ 2147483647 h 112"/>
              <a:gd name="T44" fmla="*/ 0 w 180"/>
              <a:gd name="T45" fmla="*/ 2147483647 h 112"/>
              <a:gd name="T46" fmla="*/ 2147483647 w 180"/>
              <a:gd name="T47" fmla="*/ 2147483647 h 112"/>
              <a:gd name="T48" fmla="*/ 2147483647 w 180"/>
              <a:gd name="T49" fmla="*/ 2147483647 h 112"/>
              <a:gd name="T50" fmla="*/ 2147483647 w 180"/>
              <a:gd name="T51" fmla="*/ 2147483647 h 112"/>
              <a:gd name="T52" fmla="*/ 2147483647 w 180"/>
              <a:gd name="T53" fmla="*/ 2147483647 h 112"/>
              <a:gd name="T54" fmla="*/ 2147483647 w 180"/>
              <a:gd name="T55" fmla="*/ 2147483647 h 112"/>
              <a:gd name="T56" fmla="*/ 2147483647 w 180"/>
              <a:gd name="T57" fmla="*/ 0 h 112"/>
              <a:gd name="T58" fmla="*/ 2147483647 w 180"/>
              <a:gd name="T59" fmla="*/ 2147483647 h 112"/>
              <a:gd name="T60" fmla="*/ 2147483647 w 180"/>
              <a:gd name="T61" fmla="*/ 2147483647 h 112"/>
              <a:gd name="T62" fmla="*/ 2147483647 w 180"/>
              <a:gd name="T63" fmla="*/ 2147483647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112"/>
              <a:gd name="T98" fmla="*/ 180 w 180"/>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44" name="Freeform 264">
            <a:extLst>
              <a:ext uri="{FF2B5EF4-FFF2-40B4-BE49-F238E27FC236}">
                <a16:creationId xmlns:a16="http://schemas.microsoft.com/office/drawing/2014/main" id="{1B86393A-29FF-4474-8821-C547E241F185}"/>
              </a:ext>
            </a:extLst>
          </p:cNvPr>
          <p:cNvSpPr>
            <a:spLocks/>
          </p:cNvSpPr>
          <p:nvPr>
            <p:custDataLst>
              <p:tags r:id="rId191"/>
            </p:custDataLst>
          </p:nvPr>
        </p:nvSpPr>
        <p:spPr bwMode="auto">
          <a:xfrm>
            <a:off x="3678238" y="3349625"/>
            <a:ext cx="74612" cy="100013"/>
          </a:xfrm>
          <a:custGeom>
            <a:avLst/>
            <a:gdLst>
              <a:gd name="T0" fmla="*/ 0 w 173"/>
              <a:gd name="T1" fmla="*/ 2147483647 h 192"/>
              <a:gd name="T2" fmla="*/ 2147483647 w 173"/>
              <a:gd name="T3" fmla="*/ 2147483647 h 192"/>
              <a:gd name="T4" fmla="*/ 2147483647 w 173"/>
              <a:gd name="T5" fmla="*/ 2147483647 h 192"/>
              <a:gd name="T6" fmla="*/ 2147483647 w 173"/>
              <a:gd name="T7" fmla="*/ 2147483647 h 192"/>
              <a:gd name="T8" fmla="*/ 2147483647 w 173"/>
              <a:gd name="T9" fmla="*/ 2147483647 h 192"/>
              <a:gd name="T10" fmla="*/ 2147483647 w 173"/>
              <a:gd name="T11" fmla="*/ 2147483647 h 192"/>
              <a:gd name="T12" fmla="*/ 2147483647 w 173"/>
              <a:gd name="T13" fmla="*/ 2147483647 h 192"/>
              <a:gd name="T14" fmla="*/ 2147483647 w 173"/>
              <a:gd name="T15" fmla="*/ 2147483647 h 192"/>
              <a:gd name="T16" fmla="*/ 2147483647 w 173"/>
              <a:gd name="T17" fmla="*/ 2147483647 h 192"/>
              <a:gd name="T18" fmla="*/ 2147483647 w 173"/>
              <a:gd name="T19" fmla="*/ 2147483647 h 192"/>
              <a:gd name="T20" fmla="*/ 2147483647 w 173"/>
              <a:gd name="T21" fmla="*/ 0 h 192"/>
              <a:gd name="T22" fmla="*/ 2147483647 w 173"/>
              <a:gd name="T23" fmla="*/ 2147483647 h 192"/>
              <a:gd name="T24" fmla="*/ 2147483647 w 173"/>
              <a:gd name="T25" fmla="*/ 2147483647 h 192"/>
              <a:gd name="T26" fmla="*/ 2147483647 w 173"/>
              <a:gd name="T27" fmla="*/ 2147483647 h 192"/>
              <a:gd name="T28" fmla="*/ 2147483647 w 173"/>
              <a:gd name="T29" fmla="*/ 2147483647 h 192"/>
              <a:gd name="T30" fmla="*/ 2147483647 w 173"/>
              <a:gd name="T31" fmla="*/ 2147483647 h 192"/>
              <a:gd name="T32" fmla="*/ 2147483647 w 173"/>
              <a:gd name="T33" fmla="*/ 2147483647 h 192"/>
              <a:gd name="T34" fmla="*/ 2147483647 w 173"/>
              <a:gd name="T35" fmla="*/ 2147483647 h 192"/>
              <a:gd name="T36" fmla="*/ 2147483647 w 173"/>
              <a:gd name="T37" fmla="*/ 2147483647 h 192"/>
              <a:gd name="T38" fmla="*/ 2147483647 w 173"/>
              <a:gd name="T39" fmla="*/ 2147483647 h 192"/>
              <a:gd name="T40" fmla="*/ 2147483647 w 173"/>
              <a:gd name="T41" fmla="*/ 2147483647 h 192"/>
              <a:gd name="T42" fmla="*/ 2147483647 w 173"/>
              <a:gd name="T43" fmla="*/ 2147483647 h 192"/>
              <a:gd name="T44" fmla="*/ 2147483647 w 173"/>
              <a:gd name="T45" fmla="*/ 2147483647 h 192"/>
              <a:gd name="T46" fmla="*/ 2147483647 w 173"/>
              <a:gd name="T47" fmla="*/ 2147483647 h 192"/>
              <a:gd name="T48" fmla="*/ 2147483647 w 173"/>
              <a:gd name="T49" fmla="*/ 2147483647 h 192"/>
              <a:gd name="T50" fmla="*/ 2147483647 w 173"/>
              <a:gd name="T51" fmla="*/ 2147483647 h 192"/>
              <a:gd name="T52" fmla="*/ 2147483647 w 173"/>
              <a:gd name="T53" fmla="*/ 2147483647 h 192"/>
              <a:gd name="T54" fmla="*/ 2147483647 w 173"/>
              <a:gd name="T55" fmla="*/ 2147483647 h 192"/>
              <a:gd name="T56" fmla="*/ 2147483647 w 173"/>
              <a:gd name="T57" fmla="*/ 2147483647 h 192"/>
              <a:gd name="T58" fmla="*/ 2147483647 w 173"/>
              <a:gd name="T59" fmla="*/ 2147483647 h 192"/>
              <a:gd name="T60" fmla="*/ 2147483647 w 173"/>
              <a:gd name="T61" fmla="*/ 2147483647 h 192"/>
              <a:gd name="T62" fmla="*/ 2147483647 w 173"/>
              <a:gd name="T63" fmla="*/ 2147483647 h 192"/>
              <a:gd name="T64" fmla="*/ 2147483647 w 173"/>
              <a:gd name="T65" fmla="*/ 2147483647 h 192"/>
              <a:gd name="T66" fmla="*/ 2147483647 w 173"/>
              <a:gd name="T67" fmla="*/ 2147483647 h 192"/>
              <a:gd name="T68" fmla="*/ 2147483647 w 173"/>
              <a:gd name="T69" fmla="*/ 2147483647 h 192"/>
              <a:gd name="T70" fmla="*/ 2147483647 w 173"/>
              <a:gd name="T71" fmla="*/ 2147483647 h 192"/>
              <a:gd name="T72" fmla="*/ 2147483647 w 173"/>
              <a:gd name="T73" fmla="*/ 2147483647 h 192"/>
              <a:gd name="T74" fmla="*/ 2147483647 w 173"/>
              <a:gd name="T75" fmla="*/ 2147483647 h 192"/>
              <a:gd name="T76" fmla="*/ 2147483647 w 173"/>
              <a:gd name="T77" fmla="*/ 2147483647 h 192"/>
              <a:gd name="T78" fmla="*/ 2147483647 w 173"/>
              <a:gd name="T79" fmla="*/ 2147483647 h 192"/>
              <a:gd name="T80" fmla="*/ 2147483647 w 173"/>
              <a:gd name="T81" fmla="*/ 2147483647 h 192"/>
              <a:gd name="T82" fmla="*/ 2147483647 w 173"/>
              <a:gd name="T83" fmla="*/ 2147483647 h 192"/>
              <a:gd name="T84" fmla="*/ 0 w 173"/>
              <a:gd name="T85" fmla="*/ 2147483647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
              <a:gd name="T130" fmla="*/ 0 h 192"/>
              <a:gd name="T131" fmla="*/ 173 w 173"/>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45" name="Freeform 265">
            <a:extLst>
              <a:ext uri="{FF2B5EF4-FFF2-40B4-BE49-F238E27FC236}">
                <a16:creationId xmlns:a16="http://schemas.microsoft.com/office/drawing/2014/main" id="{FB90D0B2-C996-441B-8028-4C35B064CB8C}"/>
              </a:ext>
            </a:extLst>
          </p:cNvPr>
          <p:cNvSpPr>
            <a:spLocks/>
          </p:cNvSpPr>
          <p:nvPr>
            <p:custDataLst>
              <p:tags r:id="rId192"/>
            </p:custDataLst>
          </p:nvPr>
        </p:nvSpPr>
        <p:spPr bwMode="auto">
          <a:xfrm>
            <a:off x="3721100" y="3400425"/>
            <a:ext cx="104775" cy="131763"/>
          </a:xfrm>
          <a:custGeom>
            <a:avLst/>
            <a:gdLst>
              <a:gd name="T0" fmla="*/ 2147483647 w 233"/>
              <a:gd name="T1" fmla="*/ 0 h 252"/>
              <a:gd name="T2" fmla="*/ 2147483647 w 233"/>
              <a:gd name="T3" fmla="*/ 2147483647 h 252"/>
              <a:gd name="T4" fmla="*/ 2147483647 w 233"/>
              <a:gd name="T5" fmla="*/ 2147483647 h 252"/>
              <a:gd name="T6" fmla="*/ 2147483647 w 233"/>
              <a:gd name="T7" fmla="*/ 2147483647 h 252"/>
              <a:gd name="T8" fmla="*/ 2147483647 w 233"/>
              <a:gd name="T9" fmla="*/ 2147483647 h 252"/>
              <a:gd name="T10" fmla="*/ 2147483647 w 233"/>
              <a:gd name="T11" fmla="*/ 2147483647 h 252"/>
              <a:gd name="T12" fmla="*/ 2147483647 w 233"/>
              <a:gd name="T13" fmla="*/ 0 h 252"/>
              <a:gd name="T14" fmla="*/ 2147483647 w 233"/>
              <a:gd name="T15" fmla="*/ 2147483647 h 252"/>
              <a:gd name="T16" fmla="*/ 2147483647 w 233"/>
              <a:gd name="T17" fmla="*/ 2147483647 h 252"/>
              <a:gd name="T18" fmla="*/ 2147483647 w 233"/>
              <a:gd name="T19" fmla="*/ 2147483647 h 252"/>
              <a:gd name="T20" fmla="*/ 2147483647 w 233"/>
              <a:gd name="T21" fmla="*/ 2147483647 h 252"/>
              <a:gd name="T22" fmla="*/ 2147483647 w 233"/>
              <a:gd name="T23" fmla="*/ 2147483647 h 252"/>
              <a:gd name="T24" fmla="*/ 2147483647 w 233"/>
              <a:gd name="T25" fmla="*/ 2147483647 h 252"/>
              <a:gd name="T26" fmla="*/ 2147483647 w 233"/>
              <a:gd name="T27" fmla="*/ 2147483647 h 252"/>
              <a:gd name="T28" fmla="*/ 2147483647 w 233"/>
              <a:gd name="T29" fmla="*/ 2147483647 h 252"/>
              <a:gd name="T30" fmla="*/ 2147483647 w 233"/>
              <a:gd name="T31" fmla="*/ 2147483647 h 252"/>
              <a:gd name="T32" fmla="*/ 2147483647 w 233"/>
              <a:gd name="T33" fmla="*/ 2147483647 h 252"/>
              <a:gd name="T34" fmla="*/ 2147483647 w 233"/>
              <a:gd name="T35" fmla="*/ 2147483647 h 252"/>
              <a:gd name="T36" fmla="*/ 2147483647 w 233"/>
              <a:gd name="T37" fmla="*/ 2147483647 h 252"/>
              <a:gd name="T38" fmla="*/ 2147483647 w 233"/>
              <a:gd name="T39" fmla="*/ 2147483647 h 252"/>
              <a:gd name="T40" fmla="*/ 2147483647 w 233"/>
              <a:gd name="T41" fmla="*/ 2147483647 h 252"/>
              <a:gd name="T42" fmla="*/ 2147483647 w 233"/>
              <a:gd name="T43" fmla="*/ 2147483647 h 252"/>
              <a:gd name="T44" fmla="*/ 2147483647 w 233"/>
              <a:gd name="T45" fmla="*/ 2147483647 h 252"/>
              <a:gd name="T46" fmla="*/ 2147483647 w 233"/>
              <a:gd name="T47" fmla="*/ 2147483647 h 252"/>
              <a:gd name="T48" fmla="*/ 2147483647 w 233"/>
              <a:gd name="T49" fmla="*/ 2147483647 h 252"/>
              <a:gd name="T50" fmla="*/ 2147483647 w 233"/>
              <a:gd name="T51" fmla="*/ 2147483647 h 252"/>
              <a:gd name="T52" fmla="*/ 2147483647 w 233"/>
              <a:gd name="T53" fmla="*/ 2147483647 h 252"/>
              <a:gd name="T54" fmla="*/ 2147483647 w 233"/>
              <a:gd name="T55" fmla="*/ 2147483647 h 252"/>
              <a:gd name="T56" fmla="*/ 2147483647 w 233"/>
              <a:gd name="T57" fmla="*/ 2147483647 h 252"/>
              <a:gd name="T58" fmla="*/ 2147483647 w 233"/>
              <a:gd name="T59" fmla="*/ 2147483647 h 252"/>
              <a:gd name="T60" fmla="*/ 2147483647 w 233"/>
              <a:gd name="T61" fmla="*/ 2147483647 h 252"/>
              <a:gd name="T62" fmla="*/ 2147483647 w 233"/>
              <a:gd name="T63" fmla="*/ 2147483647 h 252"/>
              <a:gd name="T64" fmla="*/ 2147483647 w 233"/>
              <a:gd name="T65" fmla="*/ 2147483647 h 252"/>
              <a:gd name="T66" fmla="*/ 2147483647 w 233"/>
              <a:gd name="T67" fmla="*/ 2147483647 h 252"/>
              <a:gd name="T68" fmla="*/ 2147483647 w 233"/>
              <a:gd name="T69" fmla="*/ 2147483647 h 252"/>
              <a:gd name="T70" fmla="*/ 2147483647 w 233"/>
              <a:gd name="T71" fmla="*/ 2147483647 h 252"/>
              <a:gd name="T72" fmla="*/ 2147483647 w 233"/>
              <a:gd name="T73" fmla="*/ 2147483647 h 252"/>
              <a:gd name="T74" fmla="*/ 2147483647 w 233"/>
              <a:gd name="T75" fmla="*/ 2147483647 h 252"/>
              <a:gd name="T76" fmla="*/ 2147483647 w 233"/>
              <a:gd name="T77" fmla="*/ 2147483647 h 252"/>
              <a:gd name="T78" fmla="*/ 2147483647 w 233"/>
              <a:gd name="T79" fmla="*/ 2147483647 h 252"/>
              <a:gd name="T80" fmla="*/ 2147483647 w 233"/>
              <a:gd name="T81" fmla="*/ 2147483647 h 252"/>
              <a:gd name="T82" fmla="*/ 2147483647 w 233"/>
              <a:gd name="T83" fmla="*/ 2147483647 h 252"/>
              <a:gd name="T84" fmla="*/ 2147483647 w 233"/>
              <a:gd name="T85" fmla="*/ 2147483647 h 252"/>
              <a:gd name="T86" fmla="*/ 2147483647 w 233"/>
              <a:gd name="T87" fmla="*/ 2147483647 h 252"/>
              <a:gd name="T88" fmla="*/ 2147483647 w 233"/>
              <a:gd name="T89" fmla="*/ 2147483647 h 252"/>
              <a:gd name="T90" fmla="*/ 2147483647 w 233"/>
              <a:gd name="T91" fmla="*/ 2147483647 h 252"/>
              <a:gd name="T92" fmla="*/ 2147483647 w 233"/>
              <a:gd name="T93" fmla="*/ 2147483647 h 252"/>
              <a:gd name="T94" fmla="*/ 0 w 233"/>
              <a:gd name="T95" fmla="*/ 2147483647 h 252"/>
              <a:gd name="T96" fmla="*/ 2147483647 w 233"/>
              <a:gd name="T97" fmla="*/ 2147483647 h 252"/>
              <a:gd name="T98" fmla="*/ 2147483647 w 233"/>
              <a:gd name="T99" fmla="*/ 2147483647 h 252"/>
              <a:gd name="T100" fmla="*/ 2147483647 w 233"/>
              <a:gd name="T101" fmla="*/ 2147483647 h 252"/>
              <a:gd name="T102" fmla="*/ 2147483647 w 233"/>
              <a:gd name="T103" fmla="*/ 2147483647 h 252"/>
              <a:gd name="T104" fmla="*/ 2147483647 w 233"/>
              <a:gd name="T105" fmla="*/ 2147483647 h 252"/>
              <a:gd name="T106" fmla="*/ 2147483647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3"/>
              <a:gd name="T163" fmla="*/ 0 h 252"/>
              <a:gd name="T164" fmla="*/ 233 w 233"/>
              <a:gd name="T165" fmla="*/ 252 h 2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46" name="Freeform 266">
            <a:extLst>
              <a:ext uri="{FF2B5EF4-FFF2-40B4-BE49-F238E27FC236}">
                <a16:creationId xmlns:a16="http://schemas.microsoft.com/office/drawing/2014/main" id="{38326B38-B993-4D53-B2E7-CB503329FC69}"/>
              </a:ext>
            </a:extLst>
          </p:cNvPr>
          <p:cNvSpPr>
            <a:spLocks/>
          </p:cNvSpPr>
          <p:nvPr>
            <p:custDataLst>
              <p:tags r:id="rId193"/>
            </p:custDataLst>
          </p:nvPr>
        </p:nvSpPr>
        <p:spPr bwMode="auto">
          <a:xfrm>
            <a:off x="3935413" y="3319463"/>
            <a:ext cx="104775" cy="201612"/>
          </a:xfrm>
          <a:custGeom>
            <a:avLst/>
            <a:gdLst>
              <a:gd name="T0" fmla="*/ 2147483647 w 246"/>
              <a:gd name="T1" fmla="*/ 2147483647 h 380"/>
              <a:gd name="T2" fmla="*/ 2147483647 w 246"/>
              <a:gd name="T3" fmla="*/ 2147483647 h 380"/>
              <a:gd name="T4" fmla="*/ 2147483647 w 246"/>
              <a:gd name="T5" fmla="*/ 2147483647 h 380"/>
              <a:gd name="T6" fmla="*/ 2147483647 w 246"/>
              <a:gd name="T7" fmla="*/ 2147483647 h 380"/>
              <a:gd name="T8" fmla="*/ 2147483647 w 246"/>
              <a:gd name="T9" fmla="*/ 2147483647 h 380"/>
              <a:gd name="T10" fmla="*/ 2147483647 w 246"/>
              <a:gd name="T11" fmla="*/ 2147483647 h 380"/>
              <a:gd name="T12" fmla="*/ 2147483647 w 246"/>
              <a:gd name="T13" fmla="*/ 2147483647 h 380"/>
              <a:gd name="T14" fmla="*/ 2147483647 w 246"/>
              <a:gd name="T15" fmla="*/ 2147483647 h 380"/>
              <a:gd name="T16" fmla="*/ 2147483647 w 246"/>
              <a:gd name="T17" fmla="*/ 2147483647 h 380"/>
              <a:gd name="T18" fmla="*/ 2147483647 w 246"/>
              <a:gd name="T19" fmla="*/ 2147483647 h 380"/>
              <a:gd name="T20" fmla="*/ 2147483647 w 246"/>
              <a:gd name="T21" fmla="*/ 2147483647 h 380"/>
              <a:gd name="T22" fmla="*/ 2147483647 w 246"/>
              <a:gd name="T23" fmla="*/ 2147483647 h 380"/>
              <a:gd name="T24" fmla="*/ 2147483647 w 246"/>
              <a:gd name="T25" fmla="*/ 2147483647 h 380"/>
              <a:gd name="T26" fmla="*/ 2147483647 w 246"/>
              <a:gd name="T27" fmla="*/ 2147483647 h 380"/>
              <a:gd name="T28" fmla="*/ 0 w 246"/>
              <a:gd name="T29" fmla="*/ 2147483647 h 380"/>
              <a:gd name="T30" fmla="*/ 2147483647 w 246"/>
              <a:gd name="T31" fmla="*/ 2147483647 h 380"/>
              <a:gd name="T32" fmla="*/ 2147483647 w 246"/>
              <a:gd name="T33" fmla="*/ 2147483647 h 380"/>
              <a:gd name="T34" fmla="*/ 2147483647 w 246"/>
              <a:gd name="T35" fmla="*/ 2147483647 h 380"/>
              <a:gd name="T36" fmla="*/ 2147483647 w 246"/>
              <a:gd name="T37" fmla="*/ 2147483647 h 380"/>
              <a:gd name="T38" fmla="*/ 2147483647 w 246"/>
              <a:gd name="T39" fmla="*/ 2147483647 h 380"/>
              <a:gd name="T40" fmla="*/ 2147483647 w 246"/>
              <a:gd name="T41" fmla="*/ 2147483647 h 380"/>
              <a:gd name="T42" fmla="*/ 2147483647 w 246"/>
              <a:gd name="T43" fmla="*/ 2147483647 h 380"/>
              <a:gd name="T44" fmla="*/ 2147483647 w 246"/>
              <a:gd name="T45" fmla="*/ 2147483647 h 380"/>
              <a:gd name="T46" fmla="*/ 2147483647 w 246"/>
              <a:gd name="T47" fmla="*/ 2147483647 h 380"/>
              <a:gd name="T48" fmla="*/ 2147483647 w 246"/>
              <a:gd name="T49" fmla="*/ 2147483647 h 380"/>
              <a:gd name="T50" fmla="*/ 2147483647 w 246"/>
              <a:gd name="T51" fmla="*/ 2147483647 h 380"/>
              <a:gd name="T52" fmla="*/ 2147483647 w 246"/>
              <a:gd name="T53" fmla="*/ 2147483647 h 380"/>
              <a:gd name="T54" fmla="*/ 2147483647 w 246"/>
              <a:gd name="T55" fmla="*/ 2147483647 h 380"/>
              <a:gd name="T56" fmla="*/ 2147483647 w 246"/>
              <a:gd name="T57" fmla="*/ 2147483647 h 380"/>
              <a:gd name="T58" fmla="*/ 2147483647 w 246"/>
              <a:gd name="T59" fmla="*/ 2147483647 h 380"/>
              <a:gd name="T60" fmla="*/ 2147483647 w 246"/>
              <a:gd name="T61" fmla="*/ 2147483647 h 380"/>
              <a:gd name="T62" fmla="*/ 2147483647 w 246"/>
              <a:gd name="T63" fmla="*/ 0 h 380"/>
              <a:gd name="T64" fmla="*/ 2147483647 w 246"/>
              <a:gd name="T65" fmla="*/ 0 h 380"/>
              <a:gd name="T66" fmla="*/ 2147483647 w 246"/>
              <a:gd name="T67" fmla="*/ 2147483647 h 380"/>
              <a:gd name="T68" fmla="*/ 2147483647 w 246"/>
              <a:gd name="T69" fmla="*/ 2147483647 h 380"/>
              <a:gd name="T70" fmla="*/ 2147483647 w 246"/>
              <a:gd name="T71" fmla="*/ 2147483647 h 380"/>
              <a:gd name="T72" fmla="*/ 2147483647 w 246"/>
              <a:gd name="T73" fmla="*/ 2147483647 h 380"/>
              <a:gd name="T74" fmla="*/ 2147483647 w 246"/>
              <a:gd name="T75" fmla="*/ 2147483647 h 380"/>
              <a:gd name="T76" fmla="*/ 2147483647 w 246"/>
              <a:gd name="T77" fmla="*/ 2147483647 h 380"/>
              <a:gd name="T78" fmla="*/ 2147483647 w 246"/>
              <a:gd name="T79" fmla="*/ 2147483647 h 380"/>
              <a:gd name="T80" fmla="*/ 2147483647 w 246"/>
              <a:gd name="T81" fmla="*/ 2147483647 h 380"/>
              <a:gd name="T82" fmla="*/ 2147483647 w 246"/>
              <a:gd name="T83" fmla="*/ 2147483647 h 380"/>
              <a:gd name="T84" fmla="*/ 2147483647 w 246"/>
              <a:gd name="T85" fmla="*/ 2147483647 h 380"/>
              <a:gd name="T86" fmla="*/ 2147483647 w 246"/>
              <a:gd name="T87" fmla="*/ 2147483647 h 380"/>
              <a:gd name="T88" fmla="*/ 2147483647 w 246"/>
              <a:gd name="T89" fmla="*/ 2147483647 h 380"/>
              <a:gd name="T90" fmla="*/ 2147483647 w 246"/>
              <a:gd name="T91" fmla="*/ 2147483647 h 380"/>
              <a:gd name="T92" fmla="*/ 2147483647 w 246"/>
              <a:gd name="T93" fmla="*/ 2147483647 h 380"/>
              <a:gd name="T94" fmla="*/ 2147483647 w 246"/>
              <a:gd name="T95" fmla="*/ 2147483647 h 380"/>
              <a:gd name="T96" fmla="*/ 2147483647 w 246"/>
              <a:gd name="T97" fmla="*/ 2147483647 h 380"/>
              <a:gd name="T98" fmla="*/ 2147483647 w 246"/>
              <a:gd name="T99" fmla="*/ 2147483647 h 380"/>
              <a:gd name="T100" fmla="*/ 2147483647 w 246"/>
              <a:gd name="T101" fmla="*/ 2147483647 h 380"/>
              <a:gd name="T102" fmla="*/ 2147483647 w 246"/>
              <a:gd name="T103" fmla="*/ 2147483647 h 380"/>
              <a:gd name="T104" fmla="*/ 2147483647 w 246"/>
              <a:gd name="T105" fmla="*/ 2147483647 h 380"/>
              <a:gd name="T106" fmla="*/ 2147483647 w 246"/>
              <a:gd name="T107" fmla="*/ 2147483647 h 380"/>
              <a:gd name="T108" fmla="*/ 2147483647 w 246"/>
              <a:gd name="T109" fmla="*/ 2147483647 h 380"/>
              <a:gd name="T110" fmla="*/ 2147483647 w 246"/>
              <a:gd name="T111" fmla="*/ 2147483647 h 380"/>
              <a:gd name="T112" fmla="*/ 2147483647 w 246"/>
              <a:gd name="T113" fmla="*/ 2147483647 h 380"/>
              <a:gd name="T114" fmla="*/ 2147483647 w 246"/>
              <a:gd name="T115" fmla="*/ 2147483647 h 380"/>
              <a:gd name="T116" fmla="*/ 2147483647 w 246"/>
              <a:gd name="T117" fmla="*/ 2147483647 h 380"/>
              <a:gd name="T118" fmla="*/ 2147483647 w 246"/>
              <a:gd name="T119" fmla="*/ 2147483647 h 380"/>
              <a:gd name="T120" fmla="*/ 2147483647 w 246"/>
              <a:gd name="T121" fmla="*/ 2147483647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6"/>
              <a:gd name="T184" fmla="*/ 0 h 380"/>
              <a:gd name="T185" fmla="*/ 246 w 246"/>
              <a:gd name="T186" fmla="*/ 380 h 3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47" name="Freeform 267">
            <a:extLst>
              <a:ext uri="{FF2B5EF4-FFF2-40B4-BE49-F238E27FC236}">
                <a16:creationId xmlns:a16="http://schemas.microsoft.com/office/drawing/2014/main" id="{036C53F1-308F-45B6-BA35-ABBDDF193EAA}"/>
              </a:ext>
            </a:extLst>
          </p:cNvPr>
          <p:cNvSpPr>
            <a:spLocks/>
          </p:cNvSpPr>
          <p:nvPr>
            <p:custDataLst>
              <p:tags r:id="rId194"/>
            </p:custDataLst>
          </p:nvPr>
        </p:nvSpPr>
        <p:spPr bwMode="auto">
          <a:xfrm>
            <a:off x="3587750" y="3235325"/>
            <a:ext cx="87313" cy="58738"/>
          </a:xfrm>
          <a:custGeom>
            <a:avLst/>
            <a:gdLst>
              <a:gd name="T0" fmla="*/ 2147483647 w 193"/>
              <a:gd name="T1" fmla="*/ 2147483647 h 38"/>
              <a:gd name="T2" fmla="*/ 2147483647 w 193"/>
              <a:gd name="T3" fmla="*/ 2147483647 h 38"/>
              <a:gd name="T4" fmla="*/ 2147483647 w 193"/>
              <a:gd name="T5" fmla="*/ 2147483647 h 38"/>
              <a:gd name="T6" fmla="*/ 2147483647 w 193"/>
              <a:gd name="T7" fmla="*/ 2147483647 h 38"/>
              <a:gd name="T8" fmla="*/ 2147483647 w 193"/>
              <a:gd name="T9" fmla="*/ 2147483647 h 38"/>
              <a:gd name="T10" fmla="*/ 2147483647 w 193"/>
              <a:gd name="T11" fmla="*/ 2147483647 h 38"/>
              <a:gd name="T12" fmla="*/ 2147483647 w 193"/>
              <a:gd name="T13" fmla="*/ 0 h 38"/>
              <a:gd name="T14" fmla="*/ 2147483647 w 193"/>
              <a:gd name="T15" fmla="*/ 2147483647 h 38"/>
              <a:gd name="T16" fmla="*/ 2147483647 w 193"/>
              <a:gd name="T17" fmla="*/ 2147483647 h 38"/>
              <a:gd name="T18" fmla="*/ 2147483647 w 193"/>
              <a:gd name="T19" fmla="*/ 2147483647 h 38"/>
              <a:gd name="T20" fmla="*/ 2147483647 w 193"/>
              <a:gd name="T21" fmla="*/ 2147483647 h 38"/>
              <a:gd name="T22" fmla="*/ 2147483647 w 193"/>
              <a:gd name="T23" fmla="*/ 2147483647 h 38"/>
              <a:gd name="T24" fmla="*/ 2147483647 w 193"/>
              <a:gd name="T25" fmla="*/ 2147483647 h 38"/>
              <a:gd name="T26" fmla="*/ 2147483647 w 193"/>
              <a:gd name="T27" fmla="*/ 2147483647 h 38"/>
              <a:gd name="T28" fmla="*/ 2147483647 w 193"/>
              <a:gd name="T29" fmla="*/ 2147483647 h 38"/>
              <a:gd name="T30" fmla="*/ 2147483647 w 193"/>
              <a:gd name="T31" fmla="*/ 2147483647 h 38"/>
              <a:gd name="T32" fmla="*/ 2147483647 w 193"/>
              <a:gd name="T33" fmla="*/ 2147483647 h 38"/>
              <a:gd name="T34" fmla="*/ 2147483647 w 193"/>
              <a:gd name="T35" fmla="*/ 2147483647 h 38"/>
              <a:gd name="T36" fmla="*/ 2147483647 w 193"/>
              <a:gd name="T37" fmla="*/ 2147483647 h 38"/>
              <a:gd name="T38" fmla="*/ 2147483647 w 193"/>
              <a:gd name="T39" fmla="*/ 2147483647 h 38"/>
              <a:gd name="T40" fmla="*/ 2147483647 w 193"/>
              <a:gd name="T41" fmla="*/ 2147483647 h 38"/>
              <a:gd name="T42" fmla="*/ 2147483647 w 193"/>
              <a:gd name="T43" fmla="*/ 2147483647 h 38"/>
              <a:gd name="T44" fmla="*/ 2147483647 w 193"/>
              <a:gd name="T45" fmla="*/ 2147483647 h 38"/>
              <a:gd name="T46" fmla="*/ 2147483647 w 193"/>
              <a:gd name="T47" fmla="*/ 2147483647 h 38"/>
              <a:gd name="T48" fmla="*/ 2147483647 w 193"/>
              <a:gd name="T49" fmla="*/ 2147483647 h 38"/>
              <a:gd name="T50" fmla="*/ 2147483647 w 193"/>
              <a:gd name="T51" fmla="*/ 2147483647 h 38"/>
              <a:gd name="T52" fmla="*/ 2147483647 w 193"/>
              <a:gd name="T53" fmla="*/ 2147483647 h 38"/>
              <a:gd name="T54" fmla="*/ 2147483647 w 193"/>
              <a:gd name="T55" fmla="*/ 2147483647 h 38"/>
              <a:gd name="T56" fmla="*/ 2147483647 w 193"/>
              <a:gd name="T57" fmla="*/ 2147483647 h 38"/>
              <a:gd name="T58" fmla="*/ 2147483647 w 193"/>
              <a:gd name="T59" fmla="*/ 2147483647 h 38"/>
              <a:gd name="T60" fmla="*/ 0 w 193"/>
              <a:gd name="T61" fmla="*/ 2147483647 h 38"/>
              <a:gd name="T62" fmla="*/ 0 w 193"/>
              <a:gd name="T63" fmla="*/ 2147483647 h 38"/>
              <a:gd name="T64" fmla="*/ 2147483647 w 193"/>
              <a:gd name="T65" fmla="*/ 2147483647 h 38"/>
              <a:gd name="T66" fmla="*/ 2147483647 w 193"/>
              <a:gd name="T67" fmla="*/ 2147483647 h 38"/>
              <a:gd name="T68" fmla="*/ 2147483647 w 193"/>
              <a:gd name="T69" fmla="*/ 2147483647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3"/>
              <a:gd name="T106" fmla="*/ 0 h 38"/>
              <a:gd name="T107" fmla="*/ 193 w 193"/>
              <a:gd name="T108" fmla="*/ 38 h 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48" name="Freeform 268">
            <a:extLst>
              <a:ext uri="{FF2B5EF4-FFF2-40B4-BE49-F238E27FC236}">
                <a16:creationId xmlns:a16="http://schemas.microsoft.com/office/drawing/2014/main" id="{20644C40-E10F-47C9-B9C1-09229EF76BE9}"/>
              </a:ext>
            </a:extLst>
          </p:cNvPr>
          <p:cNvSpPr>
            <a:spLocks/>
          </p:cNvSpPr>
          <p:nvPr>
            <p:custDataLst>
              <p:tags r:id="rId195"/>
            </p:custDataLst>
          </p:nvPr>
        </p:nvSpPr>
        <p:spPr bwMode="auto">
          <a:xfrm>
            <a:off x="4013200" y="3313113"/>
            <a:ext cx="42863" cy="155575"/>
          </a:xfrm>
          <a:custGeom>
            <a:avLst/>
            <a:gdLst>
              <a:gd name="T0" fmla="*/ 2147483647 w 99"/>
              <a:gd name="T1" fmla="*/ 2147483647 h 301"/>
              <a:gd name="T2" fmla="*/ 2147483647 w 99"/>
              <a:gd name="T3" fmla="*/ 2147483647 h 301"/>
              <a:gd name="T4" fmla="*/ 2147483647 w 99"/>
              <a:gd name="T5" fmla="*/ 2147483647 h 301"/>
              <a:gd name="T6" fmla="*/ 2147483647 w 99"/>
              <a:gd name="T7" fmla="*/ 2147483647 h 301"/>
              <a:gd name="T8" fmla="*/ 2147483647 w 99"/>
              <a:gd name="T9" fmla="*/ 2147483647 h 301"/>
              <a:gd name="T10" fmla="*/ 2147483647 w 99"/>
              <a:gd name="T11" fmla="*/ 2147483647 h 301"/>
              <a:gd name="T12" fmla="*/ 2147483647 w 99"/>
              <a:gd name="T13" fmla="*/ 2147483647 h 301"/>
              <a:gd name="T14" fmla="*/ 2147483647 w 99"/>
              <a:gd name="T15" fmla="*/ 2147483647 h 301"/>
              <a:gd name="T16" fmla="*/ 2147483647 w 99"/>
              <a:gd name="T17" fmla="*/ 2147483647 h 301"/>
              <a:gd name="T18" fmla="*/ 2147483647 w 99"/>
              <a:gd name="T19" fmla="*/ 2147483647 h 301"/>
              <a:gd name="T20" fmla="*/ 2147483647 w 99"/>
              <a:gd name="T21" fmla="*/ 2147483647 h 301"/>
              <a:gd name="T22" fmla="*/ 2147483647 w 99"/>
              <a:gd name="T23" fmla="*/ 2147483647 h 301"/>
              <a:gd name="T24" fmla="*/ 2147483647 w 99"/>
              <a:gd name="T25" fmla="*/ 2147483647 h 301"/>
              <a:gd name="T26" fmla="*/ 2147483647 w 99"/>
              <a:gd name="T27" fmla="*/ 2147483647 h 301"/>
              <a:gd name="T28" fmla="*/ 2147483647 w 99"/>
              <a:gd name="T29" fmla="*/ 2147483647 h 301"/>
              <a:gd name="T30" fmla="*/ 2147483647 w 99"/>
              <a:gd name="T31" fmla="*/ 2147483647 h 301"/>
              <a:gd name="T32" fmla="*/ 2147483647 w 99"/>
              <a:gd name="T33" fmla="*/ 2147483647 h 301"/>
              <a:gd name="T34" fmla="*/ 2147483647 w 99"/>
              <a:gd name="T35" fmla="*/ 2147483647 h 301"/>
              <a:gd name="T36" fmla="*/ 2147483647 w 99"/>
              <a:gd name="T37" fmla="*/ 2147483647 h 301"/>
              <a:gd name="T38" fmla="*/ 2147483647 w 99"/>
              <a:gd name="T39" fmla="*/ 2147483647 h 301"/>
              <a:gd name="T40" fmla="*/ 2147483647 w 99"/>
              <a:gd name="T41" fmla="*/ 2147483647 h 301"/>
              <a:gd name="T42" fmla="*/ 2147483647 w 99"/>
              <a:gd name="T43" fmla="*/ 2147483647 h 301"/>
              <a:gd name="T44" fmla="*/ 2147483647 w 99"/>
              <a:gd name="T45" fmla="*/ 2147483647 h 301"/>
              <a:gd name="T46" fmla="*/ 2147483647 w 99"/>
              <a:gd name="T47" fmla="*/ 2147483647 h 301"/>
              <a:gd name="T48" fmla="*/ 2147483647 w 99"/>
              <a:gd name="T49" fmla="*/ 2147483647 h 301"/>
              <a:gd name="T50" fmla="*/ 2147483647 w 99"/>
              <a:gd name="T51" fmla="*/ 2147483647 h 301"/>
              <a:gd name="T52" fmla="*/ 2147483647 w 99"/>
              <a:gd name="T53" fmla="*/ 2147483647 h 301"/>
              <a:gd name="T54" fmla="*/ 2147483647 w 99"/>
              <a:gd name="T55" fmla="*/ 2147483647 h 301"/>
              <a:gd name="T56" fmla="*/ 0 w 99"/>
              <a:gd name="T57" fmla="*/ 2147483647 h 301"/>
              <a:gd name="T58" fmla="*/ 2147483647 w 99"/>
              <a:gd name="T59" fmla="*/ 2147483647 h 301"/>
              <a:gd name="T60" fmla="*/ 2147483647 w 99"/>
              <a:gd name="T61" fmla="*/ 0 h 301"/>
              <a:gd name="T62" fmla="*/ 2147483647 w 99"/>
              <a:gd name="T63" fmla="*/ 0 h 301"/>
              <a:gd name="T64" fmla="*/ 2147483647 w 99"/>
              <a:gd name="T65" fmla="*/ 0 h 301"/>
              <a:gd name="T66" fmla="*/ 2147483647 w 99"/>
              <a:gd name="T67" fmla="*/ 0 h 301"/>
              <a:gd name="T68" fmla="*/ 2147483647 w 99"/>
              <a:gd name="T69" fmla="*/ 2147483647 h 301"/>
              <a:gd name="T70" fmla="*/ 2147483647 w 99"/>
              <a:gd name="T71" fmla="*/ 2147483647 h 301"/>
              <a:gd name="T72" fmla="*/ 2147483647 w 99"/>
              <a:gd name="T73" fmla="*/ 2147483647 h 301"/>
              <a:gd name="T74" fmla="*/ 2147483647 w 99"/>
              <a:gd name="T75" fmla="*/ 2147483647 h 301"/>
              <a:gd name="T76" fmla="*/ 2147483647 w 99"/>
              <a:gd name="T77" fmla="*/ 2147483647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301"/>
              <a:gd name="T119" fmla="*/ 99 w 99"/>
              <a:gd name="T120" fmla="*/ 301 h 3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49" name="Freeform 269">
            <a:extLst>
              <a:ext uri="{FF2B5EF4-FFF2-40B4-BE49-F238E27FC236}">
                <a16:creationId xmlns:a16="http://schemas.microsoft.com/office/drawing/2014/main" id="{16EA140A-752A-41C5-B470-39D6BDEAD49E}"/>
              </a:ext>
            </a:extLst>
          </p:cNvPr>
          <p:cNvSpPr>
            <a:spLocks/>
          </p:cNvSpPr>
          <p:nvPr>
            <p:custDataLst>
              <p:tags r:id="rId196"/>
            </p:custDataLst>
          </p:nvPr>
        </p:nvSpPr>
        <p:spPr bwMode="auto">
          <a:xfrm>
            <a:off x="4038600" y="3275013"/>
            <a:ext cx="76200" cy="188912"/>
          </a:xfrm>
          <a:custGeom>
            <a:avLst/>
            <a:gdLst>
              <a:gd name="T0" fmla="*/ 0 w 173"/>
              <a:gd name="T1" fmla="*/ 2147483647 h 357"/>
              <a:gd name="T2" fmla="*/ 2147483647 w 173"/>
              <a:gd name="T3" fmla="*/ 2147483647 h 357"/>
              <a:gd name="T4" fmla="*/ 2147483647 w 173"/>
              <a:gd name="T5" fmla="*/ 2147483647 h 357"/>
              <a:gd name="T6" fmla="*/ 2147483647 w 173"/>
              <a:gd name="T7" fmla="*/ 2147483647 h 357"/>
              <a:gd name="T8" fmla="*/ 2147483647 w 173"/>
              <a:gd name="T9" fmla="*/ 2147483647 h 357"/>
              <a:gd name="T10" fmla="*/ 2147483647 w 173"/>
              <a:gd name="T11" fmla="*/ 2147483647 h 357"/>
              <a:gd name="T12" fmla="*/ 2147483647 w 173"/>
              <a:gd name="T13" fmla="*/ 2147483647 h 357"/>
              <a:gd name="T14" fmla="*/ 2147483647 w 173"/>
              <a:gd name="T15" fmla="*/ 0 h 357"/>
              <a:gd name="T16" fmla="*/ 2147483647 w 173"/>
              <a:gd name="T17" fmla="*/ 2147483647 h 357"/>
              <a:gd name="T18" fmla="*/ 2147483647 w 173"/>
              <a:gd name="T19" fmla="*/ 2147483647 h 357"/>
              <a:gd name="T20" fmla="*/ 2147483647 w 173"/>
              <a:gd name="T21" fmla="*/ 2147483647 h 357"/>
              <a:gd name="T22" fmla="*/ 2147483647 w 173"/>
              <a:gd name="T23" fmla="*/ 2147483647 h 357"/>
              <a:gd name="T24" fmla="*/ 2147483647 w 173"/>
              <a:gd name="T25" fmla="*/ 2147483647 h 357"/>
              <a:gd name="T26" fmla="*/ 2147483647 w 173"/>
              <a:gd name="T27" fmla="*/ 2147483647 h 357"/>
              <a:gd name="T28" fmla="*/ 2147483647 w 173"/>
              <a:gd name="T29" fmla="*/ 2147483647 h 357"/>
              <a:gd name="T30" fmla="*/ 2147483647 w 173"/>
              <a:gd name="T31" fmla="*/ 2147483647 h 357"/>
              <a:gd name="T32" fmla="*/ 2147483647 w 173"/>
              <a:gd name="T33" fmla="*/ 2147483647 h 357"/>
              <a:gd name="T34" fmla="*/ 2147483647 w 173"/>
              <a:gd name="T35" fmla="*/ 2147483647 h 357"/>
              <a:gd name="T36" fmla="*/ 2147483647 w 173"/>
              <a:gd name="T37" fmla="*/ 2147483647 h 357"/>
              <a:gd name="T38" fmla="*/ 2147483647 w 173"/>
              <a:gd name="T39" fmla="*/ 2147483647 h 357"/>
              <a:gd name="T40" fmla="*/ 2147483647 w 173"/>
              <a:gd name="T41" fmla="*/ 2147483647 h 357"/>
              <a:gd name="T42" fmla="*/ 2147483647 w 173"/>
              <a:gd name="T43" fmla="*/ 2147483647 h 357"/>
              <a:gd name="T44" fmla="*/ 2147483647 w 173"/>
              <a:gd name="T45" fmla="*/ 2147483647 h 357"/>
              <a:gd name="T46" fmla="*/ 2147483647 w 173"/>
              <a:gd name="T47" fmla="*/ 2147483647 h 357"/>
              <a:gd name="T48" fmla="*/ 2147483647 w 173"/>
              <a:gd name="T49" fmla="*/ 2147483647 h 357"/>
              <a:gd name="T50" fmla="*/ 2147483647 w 173"/>
              <a:gd name="T51" fmla="*/ 2147483647 h 357"/>
              <a:gd name="T52" fmla="*/ 2147483647 w 173"/>
              <a:gd name="T53" fmla="*/ 2147483647 h 357"/>
              <a:gd name="T54" fmla="*/ 2147483647 w 173"/>
              <a:gd name="T55" fmla="*/ 2147483647 h 357"/>
              <a:gd name="T56" fmla="*/ 2147483647 w 173"/>
              <a:gd name="T57" fmla="*/ 2147483647 h 357"/>
              <a:gd name="T58" fmla="*/ 2147483647 w 173"/>
              <a:gd name="T59" fmla="*/ 2147483647 h 357"/>
              <a:gd name="T60" fmla="*/ 2147483647 w 173"/>
              <a:gd name="T61" fmla="*/ 2147483647 h 357"/>
              <a:gd name="T62" fmla="*/ 2147483647 w 173"/>
              <a:gd name="T63" fmla="*/ 2147483647 h 357"/>
              <a:gd name="T64" fmla="*/ 2147483647 w 173"/>
              <a:gd name="T65" fmla="*/ 2147483647 h 357"/>
              <a:gd name="T66" fmla="*/ 2147483647 w 173"/>
              <a:gd name="T67" fmla="*/ 2147483647 h 357"/>
              <a:gd name="T68" fmla="*/ 2147483647 w 173"/>
              <a:gd name="T69" fmla="*/ 2147483647 h 357"/>
              <a:gd name="T70" fmla="*/ 2147483647 w 173"/>
              <a:gd name="T71" fmla="*/ 2147483647 h 357"/>
              <a:gd name="T72" fmla="*/ 2147483647 w 173"/>
              <a:gd name="T73" fmla="*/ 2147483647 h 357"/>
              <a:gd name="T74" fmla="*/ 2147483647 w 173"/>
              <a:gd name="T75" fmla="*/ 2147483647 h 357"/>
              <a:gd name="T76" fmla="*/ 2147483647 w 173"/>
              <a:gd name="T77" fmla="*/ 2147483647 h 357"/>
              <a:gd name="T78" fmla="*/ 2147483647 w 173"/>
              <a:gd name="T79" fmla="*/ 2147483647 h 357"/>
              <a:gd name="T80" fmla="*/ 2147483647 w 173"/>
              <a:gd name="T81" fmla="*/ 2147483647 h 357"/>
              <a:gd name="T82" fmla="*/ 2147483647 w 173"/>
              <a:gd name="T83" fmla="*/ 2147483647 h 357"/>
              <a:gd name="T84" fmla="*/ 2147483647 w 173"/>
              <a:gd name="T85" fmla="*/ 2147483647 h 357"/>
              <a:gd name="T86" fmla="*/ 2147483647 w 173"/>
              <a:gd name="T87" fmla="*/ 2147483647 h 357"/>
              <a:gd name="T88" fmla="*/ 2147483647 w 173"/>
              <a:gd name="T89" fmla="*/ 2147483647 h 357"/>
              <a:gd name="T90" fmla="*/ 2147483647 w 173"/>
              <a:gd name="T91" fmla="*/ 2147483647 h 357"/>
              <a:gd name="T92" fmla="*/ 2147483647 w 173"/>
              <a:gd name="T93" fmla="*/ 2147483647 h 357"/>
              <a:gd name="T94" fmla="*/ 2147483647 w 173"/>
              <a:gd name="T95" fmla="*/ 2147483647 h 357"/>
              <a:gd name="T96" fmla="*/ 2147483647 w 173"/>
              <a:gd name="T97" fmla="*/ 2147483647 h 357"/>
              <a:gd name="T98" fmla="*/ 2147483647 w 173"/>
              <a:gd name="T99" fmla="*/ 2147483647 h 357"/>
              <a:gd name="T100" fmla="*/ 2147483647 w 173"/>
              <a:gd name="T101" fmla="*/ 2147483647 h 357"/>
              <a:gd name="T102" fmla="*/ 2147483647 w 173"/>
              <a:gd name="T103" fmla="*/ 2147483647 h 357"/>
              <a:gd name="T104" fmla="*/ 2147483647 w 173"/>
              <a:gd name="T105" fmla="*/ 2147483647 h 357"/>
              <a:gd name="T106" fmla="*/ 2147483647 w 173"/>
              <a:gd name="T107" fmla="*/ 2147483647 h 357"/>
              <a:gd name="T108" fmla="*/ 2147483647 w 173"/>
              <a:gd name="T109" fmla="*/ 2147483647 h 357"/>
              <a:gd name="T110" fmla="*/ 2147483647 w 173"/>
              <a:gd name="T111" fmla="*/ 2147483647 h 357"/>
              <a:gd name="T112" fmla="*/ 2147483647 w 173"/>
              <a:gd name="T113" fmla="*/ 2147483647 h 357"/>
              <a:gd name="T114" fmla="*/ 2147483647 w 173"/>
              <a:gd name="T115" fmla="*/ 2147483647 h 357"/>
              <a:gd name="T116" fmla="*/ 2147483647 w 173"/>
              <a:gd name="T117" fmla="*/ 2147483647 h 357"/>
              <a:gd name="T118" fmla="*/ 0 w 173"/>
              <a:gd name="T119" fmla="*/ 2147483647 h 357"/>
              <a:gd name="T120" fmla="*/ 0 w 173"/>
              <a:gd name="T121" fmla="*/ 2147483647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3"/>
              <a:gd name="T184" fmla="*/ 0 h 357"/>
              <a:gd name="T185" fmla="*/ 173 w 173"/>
              <a:gd name="T186" fmla="*/ 357 h 3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50" name="Freeform 270">
            <a:extLst>
              <a:ext uri="{FF2B5EF4-FFF2-40B4-BE49-F238E27FC236}">
                <a16:creationId xmlns:a16="http://schemas.microsoft.com/office/drawing/2014/main" id="{2B73BCB4-40FD-484B-888F-750F045CBFB7}"/>
              </a:ext>
            </a:extLst>
          </p:cNvPr>
          <p:cNvSpPr>
            <a:spLocks/>
          </p:cNvSpPr>
          <p:nvPr>
            <p:custDataLst>
              <p:tags r:id="rId197"/>
            </p:custDataLst>
          </p:nvPr>
        </p:nvSpPr>
        <p:spPr bwMode="auto">
          <a:xfrm>
            <a:off x="4767263" y="4479925"/>
            <a:ext cx="25400" cy="60325"/>
          </a:xfrm>
          <a:custGeom>
            <a:avLst/>
            <a:gdLst>
              <a:gd name="T0" fmla="*/ 2147483647 w 50"/>
              <a:gd name="T1" fmla="*/ 0 h 74"/>
              <a:gd name="T2" fmla="*/ 2147483647 w 50"/>
              <a:gd name="T3" fmla="*/ 2147483647 h 74"/>
              <a:gd name="T4" fmla="*/ 2147483647 w 50"/>
              <a:gd name="T5" fmla="*/ 2147483647 h 74"/>
              <a:gd name="T6" fmla="*/ 0 w 50"/>
              <a:gd name="T7" fmla="*/ 2147483647 h 74"/>
              <a:gd name="T8" fmla="*/ 0 w 50"/>
              <a:gd name="T9" fmla="*/ 2147483647 h 74"/>
              <a:gd name="T10" fmla="*/ 0 w 50"/>
              <a:gd name="T11" fmla="*/ 2147483647 h 74"/>
              <a:gd name="T12" fmla="*/ 2147483647 w 50"/>
              <a:gd name="T13" fmla="*/ 2147483647 h 74"/>
              <a:gd name="T14" fmla="*/ 2147483647 w 50"/>
              <a:gd name="T15" fmla="*/ 2147483647 h 74"/>
              <a:gd name="T16" fmla="*/ 2147483647 w 50"/>
              <a:gd name="T17" fmla="*/ 2147483647 h 74"/>
              <a:gd name="T18" fmla="*/ 2147483647 w 50"/>
              <a:gd name="T19" fmla="*/ 2147483647 h 74"/>
              <a:gd name="T20" fmla="*/ 2147483647 w 50"/>
              <a:gd name="T21" fmla="*/ 2147483647 h 74"/>
              <a:gd name="T22" fmla="*/ 2147483647 w 50"/>
              <a:gd name="T23" fmla="*/ 2147483647 h 74"/>
              <a:gd name="T24" fmla="*/ 2147483647 w 50"/>
              <a:gd name="T25" fmla="*/ 2147483647 h 74"/>
              <a:gd name="T26" fmla="*/ 2147483647 w 50"/>
              <a:gd name="T27" fmla="*/ 0 h 74"/>
              <a:gd name="T28" fmla="*/ 2147483647 w 50"/>
              <a:gd name="T29" fmla="*/ 0 h 74"/>
              <a:gd name="T30" fmla="*/ 2147483647 w 50"/>
              <a:gd name="T31" fmla="*/ 0 h 74"/>
              <a:gd name="T32" fmla="*/ 2147483647 w 50"/>
              <a:gd name="T33" fmla="*/ 0 h 74"/>
              <a:gd name="T34" fmla="*/ 2147483647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74"/>
              <a:gd name="T56" fmla="*/ 50 w 50"/>
              <a:gd name="T57" fmla="*/ 74 h 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51" name="Freeform 271">
            <a:extLst>
              <a:ext uri="{FF2B5EF4-FFF2-40B4-BE49-F238E27FC236}">
                <a16:creationId xmlns:a16="http://schemas.microsoft.com/office/drawing/2014/main" id="{9B218062-6598-4FF8-9A0F-7067DE9753CB}"/>
              </a:ext>
            </a:extLst>
          </p:cNvPr>
          <p:cNvSpPr>
            <a:spLocks/>
          </p:cNvSpPr>
          <p:nvPr>
            <p:custDataLst>
              <p:tags r:id="rId198"/>
            </p:custDataLst>
          </p:nvPr>
        </p:nvSpPr>
        <p:spPr bwMode="auto">
          <a:xfrm>
            <a:off x="4662488" y="4576763"/>
            <a:ext cx="61912" cy="57150"/>
          </a:xfrm>
          <a:custGeom>
            <a:avLst/>
            <a:gdLst>
              <a:gd name="T0" fmla="*/ 2147483647 w 135"/>
              <a:gd name="T1" fmla="*/ 2147483647 h 98"/>
              <a:gd name="T2" fmla="*/ 2147483647 w 135"/>
              <a:gd name="T3" fmla="*/ 2147483647 h 98"/>
              <a:gd name="T4" fmla="*/ 2147483647 w 135"/>
              <a:gd name="T5" fmla="*/ 2147483647 h 98"/>
              <a:gd name="T6" fmla="*/ 2147483647 w 135"/>
              <a:gd name="T7" fmla="*/ 2147483647 h 98"/>
              <a:gd name="T8" fmla="*/ 2147483647 w 135"/>
              <a:gd name="T9" fmla="*/ 2147483647 h 98"/>
              <a:gd name="T10" fmla="*/ 2147483647 w 135"/>
              <a:gd name="T11" fmla="*/ 2147483647 h 98"/>
              <a:gd name="T12" fmla="*/ 2147483647 w 135"/>
              <a:gd name="T13" fmla="*/ 2147483647 h 98"/>
              <a:gd name="T14" fmla="*/ 2147483647 w 135"/>
              <a:gd name="T15" fmla="*/ 2147483647 h 98"/>
              <a:gd name="T16" fmla="*/ 2147483647 w 135"/>
              <a:gd name="T17" fmla="*/ 2147483647 h 98"/>
              <a:gd name="T18" fmla="*/ 2147483647 w 135"/>
              <a:gd name="T19" fmla="*/ 2147483647 h 98"/>
              <a:gd name="T20" fmla="*/ 2147483647 w 135"/>
              <a:gd name="T21" fmla="*/ 2147483647 h 98"/>
              <a:gd name="T22" fmla="*/ 2147483647 w 135"/>
              <a:gd name="T23" fmla="*/ 0 h 98"/>
              <a:gd name="T24" fmla="*/ 2147483647 w 135"/>
              <a:gd name="T25" fmla="*/ 0 h 98"/>
              <a:gd name="T26" fmla="*/ 2147483647 w 135"/>
              <a:gd name="T27" fmla="*/ 0 h 98"/>
              <a:gd name="T28" fmla="*/ 2147483647 w 135"/>
              <a:gd name="T29" fmla="*/ 2147483647 h 98"/>
              <a:gd name="T30" fmla="*/ 2147483647 w 135"/>
              <a:gd name="T31" fmla="*/ 2147483647 h 98"/>
              <a:gd name="T32" fmla="*/ 2147483647 w 135"/>
              <a:gd name="T33" fmla="*/ 2147483647 h 98"/>
              <a:gd name="T34" fmla="*/ 2147483647 w 135"/>
              <a:gd name="T35" fmla="*/ 2147483647 h 98"/>
              <a:gd name="T36" fmla="*/ 2147483647 w 135"/>
              <a:gd name="T37" fmla="*/ 2147483647 h 98"/>
              <a:gd name="T38" fmla="*/ 2147483647 w 135"/>
              <a:gd name="T39" fmla="*/ 2147483647 h 98"/>
              <a:gd name="T40" fmla="*/ 2147483647 w 135"/>
              <a:gd name="T41" fmla="*/ 2147483647 h 98"/>
              <a:gd name="T42" fmla="*/ 2147483647 w 135"/>
              <a:gd name="T43" fmla="*/ 2147483647 h 98"/>
              <a:gd name="T44" fmla="*/ 2147483647 w 135"/>
              <a:gd name="T45" fmla="*/ 2147483647 h 98"/>
              <a:gd name="T46" fmla="*/ 2147483647 w 135"/>
              <a:gd name="T47" fmla="*/ 2147483647 h 98"/>
              <a:gd name="T48" fmla="*/ 2147483647 w 135"/>
              <a:gd name="T49" fmla="*/ 2147483647 h 98"/>
              <a:gd name="T50" fmla="*/ 2147483647 w 135"/>
              <a:gd name="T51" fmla="*/ 2147483647 h 98"/>
              <a:gd name="T52" fmla="*/ 2147483647 w 135"/>
              <a:gd name="T53" fmla="*/ 2147483647 h 98"/>
              <a:gd name="T54" fmla="*/ 2147483647 w 135"/>
              <a:gd name="T55" fmla="*/ 2147483647 h 98"/>
              <a:gd name="T56" fmla="*/ 2147483647 w 135"/>
              <a:gd name="T57" fmla="*/ 2147483647 h 98"/>
              <a:gd name="T58" fmla="*/ 2147483647 w 135"/>
              <a:gd name="T59" fmla="*/ 2147483647 h 98"/>
              <a:gd name="T60" fmla="*/ 2147483647 w 135"/>
              <a:gd name="T61" fmla="*/ 2147483647 h 98"/>
              <a:gd name="T62" fmla="*/ 2147483647 w 135"/>
              <a:gd name="T63" fmla="*/ 2147483647 h 98"/>
              <a:gd name="T64" fmla="*/ 2147483647 w 135"/>
              <a:gd name="T65" fmla="*/ 2147483647 h 98"/>
              <a:gd name="T66" fmla="*/ 2147483647 w 135"/>
              <a:gd name="T67" fmla="*/ 2147483647 h 98"/>
              <a:gd name="T68" fmla="*/ 2147483647 w 135"/>
              <a:gd name="T69" fmla="*/ 2147483647 h 98"/>
              <a:gd name="T70" fmla="*/ 2147483647 w 135"/>
              <a:gd name="T71" fmla="*/ 2147483647 h 98"/>
              <a:gd name="T72" fmla="*/ 2147483647 w 135"/>
              <a:gd name="T73" fmla="*/ 2147483647 h 98"/>
              <a:gd name="T74" fmla="*/ 2147483647 w 135"/>
              <a:gd name="T75" fmla="*/ 2147483647 h 98"/>
              <a:gd name="T76" fmla="*/ 0 w 135"/>
              <a:gd name="T77" fmla="*/ 2147483647 h 98"/>
              <a:gd name="T78" fmla="*/ 0 w 135"/>
              <a:gd name="T79" fmla="*/ 2147483647 h 98"/>
              <a:gd name="T80" fmla="*/ 2147483647 w 135"/>
              <a:gd name="T81" fmla="*/ 2147483647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
              <a:gd name="T124" fmla="*/ 0 h 98"/>
              <a:gd name="T125" fmla="*/ 135 w 135"/>
              <a:gd name="T126" fmla="*/ 98 h 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52" name="Freeform 272">
            <a:extLst>
              <a:ext uri="{FF2B5EF4-FFF2-40B4-BE49-F238E27FC236}">
                <a16:creationId xmlns:a16="http://schemas.microsoft.com/office/drawing/2014/main" id="{30662D8A-9CFE-4419-8E89-F64728775F92}"/>
              </a:ext>
            </a:extLst>
          </p:cNvPr>
          <p:cNvSpPr>
            <a:spLocks/>
          </p:cNvSpPr>
          <p:nvPr>
            <p:custDataLst>
              <p:tags r:id="rId199"/>
            </p:custDataLst>
          </p:nvPr>
        </p:nvSpPr>
        <p:spPr bwMode="auto">
          <a:xfrm>
            <a:off x="6880225" y="2290763"/>
            <a:ext cx="120650" cy="171450"/>
          </a:xfrm>
          <a:custGeom>
            <a:avLst/>
            <a:gdLst>
              <a:gd name="T0" fmla="*/ 2147483647 w 266"/>
              <a:gd name="T1" fmla="*/ 2147483647 h 326"/>
              <a:gd name="T2" fmla="*/ 2147483647 w 266"/>
              <a:gd name="T3" fmla="*/ 2147483647 h 326"/>
              <a:gd name="T4" fmla="*/ 2147483647 w 266"/>
              <a:gd name="T5" fmla="*/ 2147483647 h 326"/>
              <a:gd name="T6" fmla="*/ 2147483647 w 266"/>
              <a:gd name="T7" fmla="*/ 2147483647 h 326"/>
              <a:gd name="T8" fmla="*/ 2147483647 w 266"/>
              <a:gd name="T9" fmla="*/ 2147483647 h 326"/>
              <a:gd name="T10" fmla="*/ 2147483647 w 266"/>
              <a:gd name="T11" fmla="*/ 2147483647 h 326"/>
              <a:gd name="T12" fmla="*/ 2147483647 w 266"/>
              <a:gd name="T13" fmla="*/ 2147483647 h 326"/>
              <a:gd name="T14" fmla="*/ 2147483647 w 266"/>
              <a:gd name="T15" fmla="*/ 2147483647 h 326"/>
              <a:gd name="T16" fmla="*/ 2147483647 w 266"/>
              <a:gd name="T17" fmla="*/ 2147483647 h 326"/>
              <a:gd name="T18" fmla="*/ 2147483647 w 266"/>
              <a:gd name="T19" fmla="*/ 2147483647 h 326"/>
              <a:gd name="T20" fmla="*/ 2147483647 w 266"/>
              <a:gd name="T21" fmla="*/ 2147483647 h 326"/>
              <a:gd name="T22" fmla="*/ 2147483647 w 266"/>
              <a:gd name="T23" fmla="*/ 2147483647 h 326"/>
              <a:gd name="T24" fmla="*/ 2147483647 w 266"/>
              <a:gd name="T25" fmla="*/ 2147483647 h 326"/>
              <a:gd name="T26" fmla="*/ 2147483647 w 266"/>
              <a:gd name="T27" fmla="*/ 2147483647 h 326"/>
              <a:gd name="T28" fmla="*/ 2147483647 w 266"/>
              <a:gd name="T29" fmla="*/ 2147483647 h 326"/>
              <a:gd name="T30" fmla="*/ 2147483647 w 266"/>
              <a:gd name="T31" fmla="*/ 2147483647 h 326"/>
              <a:gd name="T32" fmla="*/ 2147483647 w 266"/>
              <a:gd name="T33" fmla="*/ 2147483647 h 326"/>
              <a:gd name="T34" fmla="*/ 2147483647 w 266"/>
              <a:gd name="T35" fmla="*/ 2147483647 h 326"/>
              <a:gd name="T36" fmla="*/ 2147483647 w 266"/>
              <a:gd name="T37" fmla="*/ 2147483647 h 326"/>
              <a:gd name="T38" fmla="*/ 2147483647 w 266"/>
              <a:gd name="T39" fmla="*/ 2147483647 h 326"/>
              <a:gd name="T40" fmla="*/ 2147483647 w 266"/>
              <a:gd name="T41" fmla="*/ 2147483647 h 326"/>
              <a:gd name="T42" fmla="*/ 2147483647 w 266"/>
              <a:gd name="T43" fmla="*/ 2147483647 h 326"/>
              <a:gd name="T44" fmla="*/ 2147483647 w 266"/>
              <a:gd name="T45" fmla="*/ 2147483647 h 326"/>
              <a:gd name="T46" fmla="*/ 2147483647 w 266"/>
              <a:gd name="T47" fmla="*/ 2147483647 h 326"/>
              <a:gd name="T48" fmla="*/ 2147483647 w 266"/>
              <a:gd name="T49" fmla="*/ 2147483647 h 326"/>
              <a:gd name="T50" fmla="*/ 2147483647 w 266"/>
              <a:gd name="T51" fmla="*/ 2147483647 h 326"/>
              <a:gd name="T52" fmla="*/ 2147483647 w 266"/>
              <a:gd name="T53" fmla="*/ 2147483647 h 326"/>
              <a:gd name="T54" fmla="*/ 2147483647 w 266"/>
              <a:gd name="T55" fmla="*/ 2147483647 h 326"/>
              <a:gd name="T56" fmla="*/ 2147483647 w 266"/>
              <a:gd name="T57" fmla="*/ 2147483647 h 326"/>
              <a:gd name="T58" fmla="*/ 2147483647 w 266"/>
              <a:gd name="T59" fmla="*/ 2147483647 h 326"/>
              <a:gd name="T60" fmla="*/ 2147483647 w 266"/>
              <a:gd name="T61" fmla="*/ 2147483647 h 326"/>
              <a:gd name="T62" fmla="*/ 2147483647 w 266"/>
              <a:gd name="T63" fmla="*/ 2147483647 h 326"/>
              <a:gd name="T64" fmla="*/ 2147483647 w 266"/>
              <a:gd name="T65" fmla="*/ 2147483647 h 326"/>
              <a:gd name="T66" fmla="*/ 2147483647 w 266"/>
              <a:gd name="T67" fmla="*/ 2147483647 h 326"/>
              <a:gd name="T68" fmla="*/ 2147483647 w 266"/>
              <a:gd name="T69" fmla="*/ 2147483647 h 326"/>
              <a:gd name="T70" fmla="*/ 2147483647 w 266"/>
              <a:gd name="T71" fmla="*/ 2147483647 h 326"/>
              <a:gd name="T72" fmla="*/ 2147483647 w 266"/>
              <a:gd name="T73" fmla="*/ 2147483647 h 326"/>
              <a:gd name="T74" fmla="*/ 2147483647 w 266"/>
              <a:gd name="T75" fmla="*/ 2147483647 h 326"/>
              <a:gd name="T76" fmla="*/ 2147483647 w 266"/>
              <a:gd name="T77" fmla="*/ 2147483647 h 326"/>
              <a:gd name="T78" fmla="*/ 2147483647 w 266"/>
              <a:gd name="T79" fmla="*/ 2147483647 h 326"/>
              <a:gd name="T80" fmla="*/ 2147483647 w 266"/>
              <a:gd name="T81" fmla="*/ 2147483647 h 326"/>
              <a:gd name="T82" fmla="*/ 2147483647 w 266"/>
              <a:gd name="T83" fmla="*/ 2147483647 h 326"/>
              <a:gd name="T84" fmla="*/ 2147483647 w 266"/>
              <a:gd name="T85" fmla="*/ 2147483647 h 326"/>
              <a:gd name="T86" fmla="*/ 2147483647 w 266"/>
              <a:gd name="T87" fmla="*/ 2147483647 h 326"/>
              <a:gd name="T88" fmla="*/ 2147483647 w 266"/>
              <a:gd name="T89" fmla="*/ 2147483647 h 326"/>
              <a:gd name="T90" fmla="*/ 2147483647 w 266"/>
              <a:gd name="T91" fmla="*/ 2147483647 h 326"/>
              <a:gd name="T92" fmla="*/ 2147483647 w 266"/>
              <a:gd name="T93" fmla="*/ 2147483647 h 326"/>
              <a:gd name="T94" fmla="*/ 2147483647 w 266"/>
              <a:gd name="T95" fmla="*/ 2147483647 h 326"/>
              <a:gd name="T96" fmla="*/ 2147483647 w 266"/>
              <a:gd name="T97" fmla="*/ 2147483647 h 326"/>
              <a:gd name="T98" fmla="*/ 2147483647 w 266"/>
              <a:gd name="T99" fmla="*/ 2147483647 h 326"/>
              <a:gd name="T100" fmla="*/ 2147483647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
              <a:gd name="T154" fmla="*/ 0 h 326"/>
              <a:gd name="T155" fmla="*/ 266 w 266"/>
              <a:gd name="T156" fmla="*/ 326 h 3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53" name="Freeform 273">
            <a:extLst>
              <a:ext uri="{FF2B5EF4-FFF2-40B4-BE49-F238E27FC236}">
                <a16:creationId xmlns:a16="http://schemas.microsoft.com/office/drawing/2014/main" id="{F9F7FC43-86CE-40A5-8F88-60AB679D09C2}"/>
              </a:ext>
            </a:extLst>
          </p:cNvPr>
          <p:cNvSpPr>
            <a:spLocks/>
          </p:cNvSpPr>
          <p:nvPr>
            <p:custDataLst>
              <p:tags r:id="rId200"/>
            </p:custDataLst>
          </p:nvPr>
        </p:nvSpPr>
        <p:spPr bwMode="auto">
          <a:xfrm>
            <a:off x="5951538" y="2705100"/>
            <a:ext cx="206375" cy="123825"/>
          </a:xfrm>
          <a:custGeom>
            <a:avLst/>
            <a:gdLst>
              <a:gd name="T0" fmla="*/ 2147483647 w 471"/>
              <a:gd name="T1" fmla="*/ 0 h 237"/>
              <a:gd name="T2" fmla="*/ 2147483647 w 471"/>
              <a:gd name="T3" fmla="*/ 2147483647 h 237"/>
              <a:gd name="T4" fmla="*/ 2147483647 w 471"/>
              <a:gd name="T5" fmla="*/ 2147483647 h 237"/>
              <a:gd name="T6" fmla="*/ 2147483647 w 471"/>
              <a:gd name="T7" fmla="*/ 2147483647 h 237"/>
              <a:gd name="T8" fmla="*/ 2147483647 w 471"/>
              <a:gd name="T9" fmla="*/ 2147483647 h 237"/>
              <a:gd name="T10" fmla="*/ 2147483647 w 471"/>
              <a:gd name="T11" fmla="*/ 2147483647 h 237"/>
              <a:gd name="T12" fmla="*/ 2147483647 w 471"/>
              <a:gd name="T13" fmla="*/ 2147483647 h 237"/>
              <a:gd name="T14" fmla="*/ 2147483647 w 471"/>
              <a:gd name="T15" fmla="*/ 2147483647 h 237"/>
              <a:gd name="T16" fmla="*/ 2147483647 w 471"/>
              <a:gd name="T17" fmla="*/ 2147483647 h 237"/>
              <a:gd name="T18" fmla="*/ 2147483647 w 471"/>
              <a:gd name="T19" fmla="*/ 2147483647 h 237"/>
              <a:gd name="T20" fmla="*/ 2147483647 w 471"/>
              <a:gd name="T21" fmla="*/ 2147483647 h 237"/>
              <a:gd name="T22" fmla="*/ 2147483647 w 471"/>
              <a:gd name="T23" fmla="*/ 2147483647 h 237"/>
              <a:gd name="T24" fmla="*/ 2147483647 w 471"/>
              <a:gd name="T25" fmla="*/ 2147483647 h 237"/>
              <a:gd name="T26" fmla="*/ 2147483647 w 471"/>
              <a:gd name="T27" fmla="*/ 2147483647 h 237"/>
              <a:gd name="T28" fmla="*/ 2147483647 w 471"/>
              <a:gd name="T29" fmla="*/ 2147483647 h 237"/>
              <a:gd name="T30" fmla="*/ 2147483647 w 471"/>
              <a:gd name="T31" fmla="*/ 2147483647 h 237"/>
              <a:gd name="T32" fmla="*/ 2147483647 w 471"/>
              <a:gd name="T33" fmla="*/ 2147483647 h 237"/>
              <a:gd name="T34" fmla="*/ 2147483647 w 471"/>
              <a:gd name="T35" fmla="*/ 2147483647 h 237"/>
              <a:gd name="T36" fmla="*/ 2147483647 w 471"/>
              <a:gd name="T37" fmla="*/ 2147483647 h 237"/>
              <a:gd name="T38" fmla="*/ 2147483647 w 471"/>
              <a:gd name="T39" fmla="*/ 2147483647 h 237"/>
              <a:gd name="T40" fmla="*/ 2147483647 w 471"/>
              <a:gd name="T41" fmla="*/ 2147483647 h 237"/>
              <a:gd name="T42" fmla="*/ 2147483647 w 471"/>
              <a:gd name="T43" fmla="*/ 2147483647 h 237"/>
              <a:gd name="T44" fmla="*/ 2147483647 w 471"/>
              <a:gd name="T45" fmla="*/ 2147483647 h 237"/>
              <a:gd name="T46" fmla="*/ 2147483647 w 471"/>
              <a:gd name="T47" fmla="*/ 2147483647 h 237"/>
              <a:gd name="T48" fmla="*/ 2147483647 w 471"/>
              <a:gd name="T49" fmla="*/ 2147483647 h 237"/>
              <a:gd name="T50" fmla="*/ 2147483647 w 471"/>
              <a:gd name="T51" fmla="*/ 2147483647 h 237"/>
              <a:gd name="T52" fmla="*/ 2147483647 w 471"/>
              <a:gd name="T53" fmla="*/ 2147483647 h 237"/>
              <a:gd name="T54" fmla="*/ 2147483647 w 471"/>
              <a:gd name="T55" fmla="*/ 2147483647 h 237"/>
              <a:gd name="T56" fmla="*/ 2147483647 w 471"/>
              <a:gd name="T57" fmla="*/ 2147483647 h 237"/>
              <a:gd name="T58" fmla="*/ 2147483647 w 471"/>
              <a:gd name="T59" fmla="*/ 2147483647 h 237"/>
              <a:gd name="T60" fmla="*/ 2147483647 w 471"/>
              <a:gd name="T61" fmla="*/ 2147483647 h 237"/>
              <a:gd name="T62" fmla="*/ 2147483647 w 471"/>
              <a:gd name="T63" fmla="*/ 2147483647 h 237"/>
              <a:gd name="T64" fmla="*/ 2147483647 w 471"/>
              <a:gd name="T65" fmla="*/ 2147483647 h 237"/>
              <a:gd name="T66" fmla="*/ 2147483647 w 471"/>
              <a:gd name="T67" fmla="*/ 2147483647 h 237"/>
              <a:gd name="T68" fmla="*/ 2147483647 w 471"/>
              <a:gd name="T69" fmla="*/ 2147483647 h 237"/>
              <a:gd name="T70" fmla="*/ 2147483647 w 471"/>
              <a:gd name="T71" fmla="*/ 2147483647 h 237"/>
              <a:gd name="T72" fmla="*/ 2147483647 w 471"/>
              <a:gd name="T73" fmla="*/ 2147483647 h 237"/>
              <a:gd name="T74" fmla="*/ 214748364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1"/>
              <a:gd name="T115" fmla="*/ 0 h 237"/>
              <a:gd name="T116" fmla="*/ 471 w 471"/>
              <a:gd name="T117" fmla="*/ 237 h 2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54" name="Freeform 274">
            <a:extLst>
              <a:ext uri="{FF2B5EF4-FFF2-40B4-BE49-F238E27FC236}">
                <a16:creationId xmlns:a16="http://schemas.microsoft.com/office/drawing/2014/main" id="{A7B6DBF4-E48E-4D22-AD19-6216EAF9FB5E}"/>
              </a:ext>
            </a:extLst>
          </p:cNvPr>
          <p:cNvSpPr>
            <a:spLocks/>
          </p:cNvSpPr>
          <p:nvPr>
            <p:custDataLst>
              <p:tags r:id="rId201"/>
            </p:custDataLst>
          </p:nvPr>
        </p:nvSpPr>
        <p:spPr bwMode="auto">
          <a:xfrm>
            <a:off x="6167438" y="2760663"/>
            <a:ext cx="73025" cy="65087"/>
          </a:xfrm>
          <a:custGeom>
            <a:avLst/>
            <a:gdLst>
              <a:gd name="T0" fmla="*/ 2147483647 w 167"/>
              <a:gd name="T1" fmla="*/ 2147483647 h 123"/>
              <a:gd name="T2" fmla="*/ 2147483647 w 167"/>
              <a:gd name="T3" fmla="*/ 2147483647 h 123"/>
              <a:gd name="T4" fmla="*/ 2147483647 w 167"/>
              <a:gd name="T5" fmla="*/ 2147483647 h 123"/>
              <a:gd name="T6" fmla="*/ 2147483647 w 167"/>
              <a:gd name="T7" fmla="*/ 2147483647 h 123"/>
              <a:gd name="T8" fmla="*/ 2147483647 w 167"/>
              <a:gd name="T9" fmla="*/ 2147483647 h 123"/>
              <a:gd name="T10" fmla="*/ 2147483647 w 167"/>
              <a:gd name="T11" fmla="*/ 2147483647 h 123"/>
              <a:gd name="T12" fmla="*/ 2147483647 w 167"/>
              <a:gd name="T13" fmla="*/ 2147483647 h 123"/>
              <a:gd name="T14" fmla="*/ 2147483647 w 167"/>
              <a:gd name="T15" fmla="*/ 2147483647 h 123"/>
              <a:gd name="T16" fmla="*/ 2147483647 w 167"/>
              <a:gd name="T17" fmla="*/ 2147483647 h 123"/>
              <a:gd name="T18" fmla="*/ 2147483647 w 167"/>
              <a:gd name="T19" fmla="*/ 2147483647 h 123"/>
              <a:gd name="T20" fmla="*/ 2147483647 w 167"/>
              <a:gd name="T21" fmla="*/ 2147483647 h 123"/>
              <a:gd name="T22" fmla="*/ 2147483647 w 167"/>
              <a:gd name="T23" fmla="*/ 2147483647 h 123"/>
              <a:gd name="T24" fmla="*/ 2147483647 w 167"/>
              <a:gd name="T25" fmla="*/ 2147483647 h 123"/>
              <a:gd name="T26" fmla="*/ 2147483647 w 167"/>
              <a:gd name="T27" fmla="*/ 2147483647 h 123"/>
              <a:gd name="T28" fmla="*/ 2147483647 w 167"/>
              <a:gd name="T29" fmla="*/ 2147483647 h 123"/>
              <a:gd name="T30" fmla="*/ 2147483647 w 167"/>
              <a:gd name="T31" fmla="*/ 2147483647 h 123"/>
              <a:gd name="T32" fmla="*/ 2147483647 w 167"/>
              <a:gd name="T33" fmla="*/ 2147483647 h 123"/>
              <a:gd name="T34" fmla="*/ 2147483647 w 167"/>
              <a:gd name="T35" fmla="*/ 2147483647 h 123"/>
              <a:gd name="T36" fmla="*/ 2147483647 w 167"/>
              <a:gd name="T37" fmla="*/ 2147483647 h 123"/>
              <a:gd name="T38" fmla="*/ 2147483647 w 167"/>
              <a:gd name="T39" fmla="*/ 2147483647 h 123"/>
              <a:gd name="T40" fmla="*/ 2147483647 w 167"/>
              <a:gd name="T41" fmla="*/ 2147483647 h 123"/>
              <a:gd name="T42" fmla="*/ 2147483647 w 167"/>
              <a:gd name="T43" fmla="*/ 2147483647 h 123"/>
              <a:gd name="T44" fmla="*/ 2147483647 w 167"/>
              <a:gd name="T45" fmla="*/ 2147483647 h 123"/>
              <a:gd name="T46" fmla="*/ 2147483647 w 167"/>
              <a:gd name="T47" fmla="*/ 2147483647 h 123"/>
              <a:gd name="T48" fmla="*/ 0 w 167"/>
              <a:gd name="T49" fmla="*/ 2147483647 h 123"/>
              <a:gd name="T50" fmla="*/ 2147483647 w 167"/>
              <a:gd name="T51" fmla="*/ 2147483647 h 123"/>
              <a:gd name="T52" fmla="*/ 2147483647 w 167"/>
              <a:gd name="T53" fmla="*/ 2147483647 h 123"/>
              <a:gd name="T54" fmla="*/ 2147483647 w 167"/>
              <a:gd name="T55" fmla="*/ 2147483647 h 123"/>
              <a:gd name="T56" fmla="*/ 2147483647 w 167"/>
              <a:gd name="T57" fmla="*/ 2147483647 h 123"/>
              <a:gd name="T58" fmla="*/ 2147483647 w 167"/>
              <a:gd name="T59" fmla="*/ 2147483647 h 123"/>
              <a:gd name="T60" fmla="*/ 2147483647 w 167"/>
              <a:gd name="T61" fmla="*/ 2147483647 h 123"/>
              <a:gd name="T62" fmla="*/ 2147483647 w 167"/>
              <a:gd name="T63" fmla="*/ 2147483647 h 123"/>
              <a:gd name="T64" fmla="*/ 2147483647 w 167"/>
              <a:gd name="T65" fmla="*/ 2147483647 h 123"/>
              <a:gd name="T66" fmla="*/ 2147483647 w 167"/>
              <a:gd name="T67" fmla="*/ 2147483647 h 123"/>
              <a:gd name="T68" fmla="*/ 2147483647 w 167"/>
              <a:gd name="T69" fmla="*/ 2147483647 h 123"/>
              <a:gd name="T70" fmla="*/ 2147483647 w 167"/>
              <a:gd name="T71" fmla="*/ 2147483647 h 123"/>
              <a:gd name="T72" fmla="*/ 2147483647 w 167"/>
              <a:gd name="T73" fmla="*/ 0 h 123"/>
              <a:gd name="T74" fmla="*/ 2147483647 w 167"/>
              <a:gd name="T75" fmla="*/ 2147483647 h 123"/>
              <a:gd name="T76" fmla="*/ 2147483647 w 167"/>
              <a:gd name="T77" fmla="*/ 2147483647 h 123"/>
              <a:gd name="T78" fmla="*/ 2147483647 w 167"/>
              <a:gd name="T79" fmla="*/ 2147483647 h 123"/>
              <a:gd name="T80" fmla="*/ 2147483647 w 167"/>
              <a:gd name="T81" fmla="*/ 2147483647 h 123"/>
              <a:gd name="T82" fmla="*/ 2147483647 w 167"/>
              <a:gd name="T83" fmla="*/ 2147483647 h 123"/>
              <a:gd name="T84" fmla="*/ 2147483647 w 167"/>
              <a:gd name="T85" fmla="*/ 2147483647 h 123"/>
              <a:gd name="T86" fmla="*/ 2147483647 w 167"/>
              <a:gd name="T87" fmla="*/ 2147483647 h 123"/>
              <a:gd name="T88" fmla="*/ 2147483647 w 167"/>
              <a:gd name="T89" fmla="*/ 2147483647 h 123"/>
              <a:gd name="T90" fmla="*/ 2147483647 w 167"/>
              <a:gd name="T91" fmla="*/ 2147483647 h 123"/>
              <a:gd name="T92" fmla="*/ 2147483647 w 167"/>
              <a:gd name="T93" fmla="*/ 2147483647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7"/>
              <a:gd name="T142" fmla="*/ 0 h 123"/>
              <a:gd name="T143" fmla="*/ 167 w 167"/>
              <a:gd name="T144" fmla="*/ 123 h 1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55" name="Freeform 275">
            <a:extLst>
              <a:ext uri="{FF2B5EF4-FFF2-40B4-BE49-F238E27FC236}">
                <a16:creationId xmlns:a16="http://schemas.microsoft.com/office/drawing/2014/main" id="{F4CBDE8F-7030-48CC-BD7B-3FE52BC956B4}"/>
              </a:ext>
            </a:extLst>
          </p:cNvPr>
          <p:cNvSpPr>
            <a:spLocks/>
          </p:cNvSpPr>
          <p:nvPr>
            <p:custDataLst>
              <p:tags r:id="rId202"/>
            </p:custDataLst>
          </p:nvPr>
        </p:nvSpPr>
        <p:spPr bwMode="auto">
          <a:xfrm>
            <a:off x="6157913" y="2832100"/>
            <a:ext cx="133350" cy="166688"/>
          </a:xfrm>
          <a:custGeom>
            <a:avLst/>
            <a:gdLst>
              <a:gd name="T0" fmla="*/ 2147483647 w 306"/>
              <a:gd name="T1" fmla="*/ 2147483647 h 321"/>
              <a:gd name="T2" fmla="*/ 2147483647 w 306"/>
              <a:gd name="T3" fmla="*/ 2147483647 h 321"/>
              <a:gd name="T4" fmla="*/ 2147483647 w 306"/>
              <a:gd name="T5" fmla="*/ 2147483647 h 321"/>
              <a:gd name="T6" fmla="*/ 2147483647 w 306"/>
              <a:gd name="T7" fmla="*/ 2147483647 h 321"/>
              <a:gd name="T8" fmla="*/ 2147483647 w 306"/>
              <a:gd name="T9" fmla="*/ 2147483647 h 321"/>
              <a:gd name="T10" fmla="*/ 2147483647 w 306"/>
              <a:gd name="T11" fmla="*/ 2147483647 h 321"/>
              <a:gd name="T12" fmla="*/ 2147483647 w 306"/>
              <a:gd name="T13" fmla="*/ 2147483647 h 321"/>
              <a:gd name="T14" fmla="*/ 2147483647 w 306"/>
              <a:gd name="T15" fmla="*/ 2147483647 h 321"/>
              <a:gd name="T16" fmla="*/ 2147483647 w 306"/>
              <a:gd name="T17" fmla="*/ 2147483647 h 321"/>
              <a:gd name="T18" fmla="*/ 2147483647 w 306"/>
              <a:gd name="T19" fmla="*/ 2147483647 h 321"/>
              <a:gd name="T20" fmla="*/ 2147483647 w 306"/>
              <a:gd name="T21" fmla="*/ 2147483647 h 321"/>
              <a:gd name="T22" fmla="*/ 2147483647 w 306"/>
              <a:gd name="T23" fmla="*/ 2147483647 h 321"/>
              <a:gd name="T24" fmla="*/ 2147483647 w 306"/>
              <a:gd name="T25" fmla="*/ 2147483647 h 321"/>
              <a:gd name="T26" fmla="*/ 2147483647 w 306"/>
              <a:gd name="T27" fmla="*/ 2147483647 h 321"/>
              <a:gd name="T28" fmla="*/ 2147483647 w 306"/>
              <a:gd name="T29" fmla="*/ 2147483647 h 321"/>
              <a:gd name="T30" fmla="*/ 2147483647 w 306"/>
              <a:gd name="T31" fmla="*/ 2147483647 h 321"/>
              <a:gd name="T32" fmla="*/ 2147483647 w 306"/>
              <a:gd name="T33" fmla="*/ 2147483647 h 321"/>
              <a:gd name="T34" fmla="*/ 2147483647 w 306"/>
              <a:gd name="T35" fmla="*/ 2147483647 h 321"/>
              <a:gd name="T36" fmla="*/ 2147483647 w 306"/>
              <a:gd name="T37" fmla="*/ 2147483647 h 321"/>
              <a:gd name="T38" fmla="*/ 2147483647 w 306"/>
              <a:gd name="T39" fmla="*/ 2147483647 h 321"/>
              <a:gd name="T40" fmla="*/ 2147483647 w 306"/>
              <a:gd name="T41" fmla="*/ 2147483647 h 321"/>
              <a:gd name="T42" fmla="*/ 2147483647 w 306"/>
              <a:gd name="T43" fmla="*/ 2147483647 h 321"/>
              <a:gd name="T44" fmla="*/ 2147483647 w 306"/>
              <a:gd name="T45" fmla="*/ 0 h 321"/>
              <a:gd name="T46" fmla="*/ 2147483647 w 306"/>
              <a:gd name="T47" fmla="*/ 0 h 321"/>
              <a:gd name="T48" fmla="*/ 2147483647 w 306"/>
              <a:gd name="T49" fmla="*/ 2147483647 h 321"/>
              <a:gd name="T50" fmla="*/ 2147483647 w 306"/>
              <a:gd name="T51" fmla="*/ 2147483647 h 321"/>
              <a:gd name="T52" fmla="*/ 2147483647 w 306"/>
              <a:gd name="T53" fmla="*/ 2147483647 h 321"/>
              <a:gd name="T54" fmla="*/ 2147483647 w 306"/>
              <a:gd name="T55" fmla="*/ 2147483647 h 321"/>
              <a:gd name="T56" fmla="*/ 2147483647 w 306"/>
              <a:gd name="T57" fmla="*/ 2147483647 h 321"/>
              <a:gd name="T58" fmla="*/ 2147483647 w 306"/>
              <a:gd name="T59" fmla="*/ 2147483647 h 321"/>
              <a:gd name="T60" fmla="*/ 2147483647 w 306"/>
              <a:gd name="T61" fmla="*/ 2147483647 h 321"/>
              <a:gd name="T62" fmla="*/ 2147483647 w 306"/>
              <a:gd name="T63" fmla="*/ 2147483647 h 321"/>
              <a:gd name="T64" fmla="*/ 2147483647 w 306"/>
              <a:gd name="T65" fmla="*/ 2147483647 h 321"/>
              <a:gd name="T66" fmla="*/ 2147483647 w 306"/>
              <a:gd name="T67" fmla="*/ 2147483647 h 321"/>
              <a:gd name="T68" fmla="*/ 2147483647 w 306"/>
              <a:gd name="T69" fmla="*/ 2147483647 h 321"/>
              <a:gd name="T70" fmla="*/ 2147483647 w 306"/>
              <a:gd name="T71" fmla="*/ 2147483647 h 321"/>
              <a:gd name="T72" fmla="*/ 2147483647 w 306"/>
              <a:gd name="T73" fmla="*/ 2147483647 h 321"/>
              <a:gd name="T74" fmla="*/ 2147483647 w 306"/>
              <a:gd name="T75" fmla="*/ 2147483647 h 321"/>
              <a:gd name="T76" fmla="*/ 2147483647 w 306"/>
              <a:gd name="T77" fmla="*/ 2147483647 h 321"/>
              <a:gd name="T78" fmla="*/ 2147483647 w 306"/>
              <a:gd name="T79" fmla="*/ 2147483647 h 321"/>
              <a:gd name="T80" fmla="*/ 2147483647 w 306"/>
              <a:gd name="T81" fmla="*/ 2147483647 h 321"/>
              <a:gd name="T82" fmla="*/ 2147483647 w 306"/>
              <a:gd name="T83" fmla="*/ 2147483647 h 321"/>
              <a:gd name="T84" fmla="*/ 2147483647 w 306"/>
              <a:gd name="T85" fmla="*/ 2147483647 h 321"/>
              <a:gd name="T86" fmla="*/ 2147483647 w 306"/>
              <a:gd name="T87" fmla="*/ 2147483647 h 321"/>
              <a:gd name="T88" fmla="*/ 2147483647 w 306"/>
              <a:gd name="T89" fmla="*/ 2147483647 h 321"/>
              <a:gd name="T90" fmla="*/ 2147483647 w 306"/>
              <a:gd name="T91" fmla="*/ 2147483647 h 321"/>
              <a:gd name="T92" fmla="*/ 2147483647 w 306"/>
              <a:gd name="T93" fmla="*/ 2147483647 h 321"/>
              <a:gd name="T94" fmla="*/ 2147483647 w 306"/>
              <a:gd name="T95" fmla="*/ 2147483647 h 321"/>
              <a:gd name="T96" fmla="*/ 2147483647 w 306"/>
              <a:gd name="T97" fmla="*/ 2147483647 h 321"/>
              <a:gd name="T98" fmla="*/ 2147483647 w 306"/>
              <a:gd name="T99" fmla="*/ 2147483647 h 321"/>
              <a:gd name="T100" fmla="*/ 2147483647 w 306"/>
              <a:gd name="T101" fmla="*/ 2147483647 h 321"/>
              <a:gd name="T102" fmla="*/ 2147483647 w 306"/>
              <a:gd name="T103" fmla="*/ 2147483647 h 321"/>
              <a:gd name="T104" fmla="*/ 2147483647 w 306"/>
              <a:gd name="T105" fmla="*/ 2147483647 h 321"/>
              <a:gd name="T106" fmla="*/ 2147483647 w 306"/>
              <a:gd name="T107" fmla="*/ 2147483647 h 321"/>
              <a:gd name="T108" fmla="*/ 2147483647 w 306"/>
              <a:gd name="T109" fmla="*/ 2147483647 h 321"/>
              <a:gd name="T110" fmla="*/ 2147483647 w 306"/>
              <a:gd name="T111" fmla="*/ 2147483647 h 321"/>
              <a:gd name="T112" fmla="*/ 2147483647 w 306"/>
              <a:gd name="T113" fmla="*/ 2147483647 h 321"/>
              <a:gd name="T114" fmla="*/ 2147483647 w 306"/>
              <a:gd name="T115" fmla="*/ 2147483647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6"/>
              <a:gd name="T175" fmla="*/ 0 h 321"/>
              <a:gd name="T176" fmla="*/ 306 w 306"/>
              <a:gd name="T177" fmla="*/ 321 h 32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56" name="Freeform 276">
            <a:extLst>
              <a:ext uri="{FF2B5EF4-FFF2-40B4-BE49-F238E27FC236}">
                <a16:creationId xmlns:a16="http://schemas.microsoft.com/office/drawing/2014/main" id="{8BD1C956-5945-48D6-A45D-0EFE8E72F03E}"/>
              </a:ext>
            </a:extLst>
          </p:cNvPr>
          <p:cNvSpPr>
            <a:spLocks/>
          </p:cNvSpPr>
          <p:nvPr>
            <p:custDataLst>
              <p:tags r:id="rId203"/>
            </p:custDataLst>
          </p:nvPr>
        </p:nvSpPr>
        <p:spPr bwMode="auto">
          <a:xfrm>
            <a:off x="6475413" y="2947988"/>
            <a:ext cx="201612" cy="269875"/>
          </a:xfrm>
          <a:custGeom>
            <a:avLst/>
            <a:gdLst>
              <a:gd name="T0" fmla="*/ 2147483647 w 471"/>
              <a:gd name="T1" fmla="*/ 2147483647 h 518"/>
              <a:gd name="T2" fmla="*/ 2147483647 w 471"/>
              <a:gd name="T3" fmla="*/ 2147483647 h 518"/>
              <a:gd name="T4" fmla="*/ 2147483647 w 471"/>
              <a:gd name="T5" fmla="*/ 2147483647 h 518"/>
              <a:gd name="T6" fmla="*/ 2147483647 w 471"/>
              <a:gd name="T7" fmla="*/ 2147483647 h 518"/>
              <a:gd name="T8" fmla="*/ 2147483647 w 471"/>
              <a:gd name="T9" fmla="*/ 2147483647 h 518"/>
              <a:gd name="T10" fmla="*/ 2147483647 w 471"/>
              <a:gd name="T11" fmla="*/ 2147483647 h 518"/>
              <a:gd name="T12" fmla="*/ 2147483647 w 471"/>
              <a:gd name="T13" fmla="*/ 2147483647 h 518"/>
              <a:gd name="T14" fmla="*/ 2147483647 w 471"/>
              <a:gd name="T15" fmla="*/ 2147483647 h 518"/>
              <a:gd name="T16" fmla="*/ 2147483647 w 471"/>
              <a:gd name="T17" fmla="*/ 2147483647 h 518"/>
              <a:gd name="T18" fmla="*/ 2147483647 w 471"/>
              <a:gd name="T19" fmla="*/ 2147483647 h 518"/>
              <a:gd name="T20" fmla="*/ 2147483647 w 471"/>
              <a:gd name="T21" fmla="*/ 2147483647 h 518"/>
              <a:gd name="T22" fmla="*/ 2147483647 w 471"/>
              <a:gd name="T23" fmla="*/ 2147483647 h 518"/>
              <a:gd name="T24" fmla="*/ 2147483647 w 471"/>
              <a:gd name="T25" fmla="*/ 2147483647 h 518"/>
              <a:gd name="T26" fmla="*/ 2147483647 w 471"/>
              <a:gd name="T27" fmla="*/ 2147483647 h 518"/>
              <a:gd name="T28" fmla="*/ 2147483647 w 471"/>
              <a:gd name="T29" fmla="*/ 2147483647 h 518"/>
              <a:gd name="T30" fmla="*/ 2147483647 w 471"/>
              <a:gd name="T31" fmla="*/ 2147483647 h 518"/>
              <a:gd name="T32" fmla="*/ 2147483647 w 471"/>
              <a:gd name="T33" fmla="*/ 2147483647 h 518"/>
              <a:gd name="T34" fmla="*/ 2147483647 w 471"/>
              <a:gd name="T35" fmla="*/ 2147483647 h 518"/>
              <a:gd name="T36" fmla="*/ 2147483647 w 471"/>
              <a:gd name="T37" fmla="*/ 2147483647 h 518"/>
              <a:gd name="T38" fmla="*/ 2147483647 w 471"/>
              <a:gd name="T39" fmla="*/ 2147483647 h 518"/>
              <a:gd name="T40" fmla="*/ 2147483647 w 471"/>
              <a:gd name="T41" fmla="*/ 2147483647 h 518"/>
              <a:gd name="T42" fmla="*/ 2147483647 w 471"/>
              <a:gd name="T43" fmla="*/ 2147483647 h 518"/>
              <a:gd name="T44" fmla="*/ 2147483647 w 471"/>
              <a:gd name="T45" fmla="*/ 2147483647 h 518"/>
              <a:gd name="T46" fmla="*/ 2147483647 w 471"/>
              <a:gd name="T47" fmla="*/ 2147483647 h 518"/>
              <a:gd name="T48" fmla="*/ 2147483647 w 471"/>
              <a:gd name="T49" fmla="*/ 2147483647 h 518"/>
              <a:gd name="T50" fmla="*/ 2147483647 w 471"/>
              <a:gd name="T51" fmla="*/ 2147483647 h 518"/>
              <a:gd name="T52" fmla="*/ 2147483647 w 471"/>
              <a:gd name="T53" fmla="*/ 2147483647 h 518"/>
              <a:gd name="T54" fmla="*/ 2147483647 w 471"/>
              <a:gd name="T55" fmla="*/ 2147483647 h 518"/>
              <a:gd name="T56" fmla="*/ 2147483647 w 471"/>
              <a:gd name="T57" fmla="*/ 2147483647 h 518"/>
              <a:gd name="T58" fmla="*/ 2147483647 w 471"/>
              <a:gd name="T59" fmla="*/ 2147483647 h 518"/>
              <a:gd name="T60" fmla="*/ 2147483647 w 471"/>
              <a:gd name="T61" fmla="*/ 2147483647 h 518"/>
              <a:gd name="T62" fmla="*/ 2147483647 w 471"/>
              <a:gd name="T63" fmla="*/ 2147483647 h 518"/>
              <a:gd name="T64" fmla="*/ 2147483647 w 471"/>
              <a:gd name="T65" fmla="*/ 2147483647 h 518"/>
              <a:gd name="T66" fmla="*/ 2147483647 w 471"/>
              <a:gd name="T67" fmla="*/ 2147483647 h 518"/>
              <a:gd name="T68" fmla="*/ 2147483647 w 471"/>
              <a:gd name="T69" fmla="*/ 2147483647 h 518"/>
              <a:gd name="T70" fmla="*/ 2147483647 w 471"/>
              <a:gd name="T71" fmla="*/ 2147483647 h 518"/>
              <a:gd name="T72" fmla="*/ 2147483647 w 471"/>
              <a:gd name="T73" fmla="*/ 2147483647 h 518"/>
              <a:gd name="T74" fmla="*/ 2147483647 w 471"/>
              <a:gd name="T75" fmla="*/ 2147483647 h 518"/>
              <a:gd name="T76" fmla="*/ 2147483647 w 471"/>
              <a:gd name="T77" fmla="*/ 2147483647 h 518"/>
              <a:gd name="T78" fmla="*/ 2147483647 w 471"/>
              <a:gd name="T79" fmla="*/ 2147483647 h 518"/>
              <a:gd name="T80" fmla="*/ 2147483647 w 471"/>
              <a:gd name="T81" fmla="*/ 2147483647 h 518"/>
              <a:gd name="T82" fmla="*/ 2147483647 w 471"/>
              <a:gd name="T83" fmla="*/ 2147483647 h 518"/>
              <a:gd name="T84" fmla="*/ 2147483647 w 471"/>
              <a:gd name="T85" fmla="*/ 2147483647 h 518"/>
              <a:gd name="T86" fmla="*/ 2147483647 w 471"/>
              <a:gd name="T87" fmla="*/ 2147483647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1"/>
              <a:gd name="T133" fmla="*/ 0 h 518"/>
              <a:gd name="T134" fmla="*/ 471 w 471"/>
              <a:gd name="T135" fmla="*/ 518 h 51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57" name="Freeform 277">
            <a:extLst>
              <a:ext uri="{FF2B5EF4-FFF2-40B4-BE49-F238E27FC236}">
                <a16:creationId xmlns:a16="http://schemas.microsoft.com/office/drawing/2014/main" id="{F848A3E2-F4EA-406A-BE67-C284D0FA3FEE}"/>
              </a:ext>
            </a:extLst>
          </p:cNvPr>
          <p:cNvSpPr>
            <a:spLocks/>
          </p:cNvSpPr>
          <p:nvPr>
            <p:custDataLst>
              <p:tags r:id="rId204"/>
            </p:custDataLst>
          </p:nvPr>
        </p:nvSpPr>
        <p:spPr bwMode="auto">
          <a:xfrm>
            <a:off x="6557963" y="3198813"/>
            <a:ext cx="133350" cy="130175"/>
          </a:xfrm>
          <a:custGeom>
            <a:avLst/>
            <a:gdLst>
              <a:gd name="T0" fmla="*/ 2147483647 w 293"/>
              <a:gd name="T1" fmla="*/ 2147483647 h 246"/>
              <a:gd name="T2" fmla="*/ 2147483647 w 293"/>
              <a:gd name="T3" fmla="*/ 2147483647 h 246"/>
              <a:gd name="T4" fmla="*/ 2147483647 w 293"/>
              <a:gd name="T5" fmla="*/ 2147483647 h 246"/>
              <a:gd name="T6" fmla="*/ 2147483647 w 293"/>
              <a:gd name="T7" fmla="*/ 2147483647 h 246"/>
              <a:gd name="T8" fmla="*/ 2147483647 w 293"/>
              <a:gd name="T9" fmla="*/ 2147483647 h 246"/>
              <a:gd name="T10" fmla="*/ 2147483647 w 293"/>
              <a:gd name="T11" fmla="*/ 2147483647 h 246"/>
              <a:gd name="T12" fmla="*/ 2147483647 w 293"/>
              <a:gd name="T13" fmla="*/ 2147483647 h 246"/>
              <a:gd name="T14" fmla="*/ 2147483647 w 293"/>
              <a:gd name="T15" fmla="*/ 2147483647 h 246"/>
              <a:gd name="T16" fmla="*/ 2147483647 w 293"/>
              <a:gd name="T17" fmla="*/ 2147483647 h 246"/>
              <a:gd name="T18" fmla="*/ 2147483647 w 293"/>
              <a:gd name="T19" fmla="*/ 2147483647 h 246"/>
              <a:gd name="T20" fmla="*/ 2147483647 w 293"/>
              <a:gd name="T21" fmla="*/ 2147483647 h 246"/>
              <a:gd name="T22" fmla="*/ 2147483647 w 293"/>
              <a:gd name="T23" fmla="*/ 2147483647 h 246"/>
              <a:gd name="T24" fmla="*/ 2147483647 w 293"/>
              <a:gd name="T25" fmla="*/ 2147483647 h 246"/>
              <a:gd name="T26" fmla="*/ 2147483647 w 293"/>
              <a:gd name="T27" fmla="*/ 2147483647 h 246"/>
              <a:gd name="T28" fmla="*/ 2147483647 w 293"/>
              <a:gd name="T29" fmla="*/ 2147483647 h 246"/>
              <a:gd name="T30" fmla="*/ 2147483647 w 293"/>
              <a:gd name="T31" fmla="*/ 2147483647 h 246"/>
              <a:gd name="T32" fmla="*/ 2147483647 w 293"/>
              <a:gd name="T33" fmla="*/ 2147483647 h 246"/>
              <a:gd name="T34" fmla="*/ 2147483647 w 293"/>
              <a:gd name="T35" fmla="*/ 2147483647 h 246"/>
              <a:gd name="T36" fmla="*/ 2147483647 w 293"/>
              <a:gd name="T37" fmla="*/ 2147483647 h 246"/>
              <a:gd name="T38" fmla="*/ 2147483647 w 293"/>
              <a:gd name="T39" fmla="*/ 2147483647 h 246"/>
              <a:gd name="T40" fmla="*/ 2147483647 w 293"/>
              <a:gd name="T41" fmla="*/ 2147483647 h 246"/>
              <a:gd name="T42" fmla="*/ 2147483647 w 293"/>
              <a:gd name="T43" fmla="*/ 2147483647 h 246"/>
              <a:gd name="T44" fmla="*/ 2147483647 w 293"/>
              <a:gd name="T45" fmla="*/ 2147483647 h 246"/>
              <a:gd name="T46" fmla="*/ 2147483647 w 293"/>
              <a:gd name="T47" fmla="*/ 2147483647 h 246"/>
              <a:gd name="T48" fmla="*/ 2147483647 w 293"/>
              <a:gd name="T49" fmla="*/ 2147483647 h 246"/>
              <a:gd name="T50" fmla="*/ 2147483647 w 293"/>
              <a:gd name="T51" fmla="*/ 2147483647 h 246"/>
              <a:gd name="T52" fmla="*/ 2147483647 w 293"/>
              <a:gd name="T53" fmla="*/ 2147483647 h 246"/>
              <a:gd name="T54" fmla="*/ 2147483647 w 293"/>
              <a:gd name="T55" fmla="*/ 2147483647 h 246"/>
              <a:gd name="T56" fmla="*/ 2147483647 w 293"/>
              <a:gd name="T57" fmla="*/ 2147483647 h 246"/>
              <a:gd name="T58" fmla="*/ 2147483647 w 293"/>
              <a:gd name="T59" fmla="*/ 2147483647 h 246"/>
              <a:gd name="T60" fmla="*/ 2147483647 w 293"/>
              <a:gd name="T61" fmla="*/ 2147483647 h 246"/>
              <a:gd name="T62" fmla="*/ 0 w 293"/>
              <a:gd name="T63" fmla="*/ 2147483647 h 246"/>
              <a:gd name="T64" fmla="*/ 2147483647 w 293"/>
              <a:gd name="T65" fmla="*/ 2147483647 h 246"/>
              <a:gd name="T66" fmla="*/ 2147483647 w 293"/>
              <a:gd name="T67" fmla="*/ 2147483647 h 246"/>
              <a:gd name="T68" fmla="*/ 2147483647 w 293"/>
              <a:gd name="T69" fmla="*/ 2147483647 h 246"/>
              <a:gd name="T70" fmla="*/ 2147483647 w 293"/>
              <a:gd name="T71" fmla="*/ 2147483647 h 246"/>
              <a:gd name="T72" fmla="*/ 2147483647 w 293"/>
              <a:gd name="T73" fmla="*/ 2147483647 h 246"/>
              <a:gd name="T74" fmla="*/ 2147483647 w 293"/>
              <a:gd name="T75" fmla="*/ 2147483647 h 246"/>
              <a:gd name="T76" fmla="*/ 2147483647 w 293"/>
              <a:gd name="T77" fmla="*/ 2147483647 h 246"/>
              <a:gd name="T78" fmla="*/ 2147483647 w 293"/>
              <a:gd name="T79" fmla="*/ 2147483647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3"/>
              <a:gd name="T121" fmla="*/ 0 h 246"/>
              <a:gd name="T122" fmla="*/ 293 w 293"/>
              <a:gd name="T123" fmla="*/ 246 h 2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58" name="Freeform 278">
            <a:extLst>
              <a:ext uri="{FF2B5EF4-FFF2-40B4-BE49-F238E27FC236}">
                <a16:creationId xmlns:a16="http://schemas.microsoft.com/office/drawing/2014/main" id="{25E11269-D349-4632-A31F-1C95F204D97E}"/>
              </a:ext>
            </a:extLst>
          </p:cNvPr>
          <p:cNvSpPr>
            <a:spLocks/>
          </p:cNvSpPr>
          <p:nvPr>
            <p:custDataLst>
              <p:tags r:id="rId205"/>
            </p:custDataLst>
          </p:nvPr>
        </p:nvSpPr>
        <p:spPr bwMode="auto">
          <a:xfrm>
            <a:off x="6959600" y="2435225"/>
            <a:ext cx="85725" cy="130175"/>
          </a:xfrm>
          <a:custGeom>
            <a:avLst/>
            <a:gdLst>
              <a:gd name="T0" fmla="*/ 2147483647 w 200"/>
              <a:gd name="T1" fmla="*/ 2147483647 h 246"/>
              <a:gd name="T2" fmla="*/ 2147483647 w 200"/>
              <a:gd name="T3" fmla="*/ 2147483647 h 246"/>
              <a:gd name="T4" fmla="*/ 2147483647 w 200"/>
              <a:gd name="T5" fmla="*/ 2147483647 h 246"/>
              <a:gd name="T6" fmla="*/ 2147483647 w 200"/>
              <a:gd name="T7" fmla="*/ 2147483647 h 246"/>
              <a:gd name="T8" fmla="*/ 2147483647 w 200"/>
              <a:gd name="T9" fmla="*/ 2147483647 h 246"/>
              <a:gd name="T10" fmla="*/ 2147483647 w 200"/>
              <a:gd name="T11" fmla="*/ 2147483647 h 246"/>
              <a:gd name="T12" fmla="*/ 2147483647 w 200"/>
              <a:gd name="T13" fmla="*/ 2147483647 h 246"/>
              <a:gd name="T14" fmla="*/ 2147483647 w 200"/>
              <a:gd name="T15" fmla="*/ 2147483647 h 246"/>
              <a:gd name="T16" fmla="*/ 2147483647 w 200"/>
              <a:gd name="T17" fmla="*/ 2147483647 h 246"/>
              <a:gd name="T18" fmla="*/ 2147483647 w 200"/>
              <a:gd name="T19" fmla="*/ 2147483647 h 246"/>
              <a:gd name="T20" fmla="*/ 2147483647 w 200"/>
              <a:gd name="T21" fmla="*/ 2147483647 h 246"/>
              <a:gd name="T22" fmla="*/ 2147483647 w 200"/>
              <a:gd name="T23" fmla="*/ 2147483647 h 246"/>
              <a:gd name="T24" fmla="*/ 2147483647 w 200"/>
              <a:gd name="T25" fmla="*/ 2147483647 h 246"/>
              <a:gd name="T26" fmla="*/ 2147483647 w 200"/>
              <a:gd name="T27" fmla="*/ 2147483647 h 246"/>
              <a:gd name="T28" fmla="*/ 2147483647 w 200"/>
              <a:gd name="T29" fmla="*/ 2147483647 h 246"/>
              <a:gd name="T30" fmla="*/ 2147483647 w 200"/>
              <a:gd name="T31" fmla="*/ 2147483647 h 246"/>
              <a:gd name="T32" fmla="*/ 2147483647 w 200"/>
              <a:gd name="T33" fmla="*/ 2147483647 h 246"/>
              <a:gd name="T34" fmla="*/ 2147483647 w 200"/>
              <a:gd name="T35" fmla="*/ 2147483647 h 246"/>
              <a:gd name="T36" fmla="*/ 2147483647 w 200"/>
              <a:gd name="T37" fmla="*/ 2147483647 h 246"/>
              <a:gd name="T38" fmla="*/ 2147483647 w 200"/>
              <a:gd name="T39" fmla="*/ 2147483647 h 246"/>
              <a:gd name="T40" fmla="*/ 2147483647 w 200"/>
              <a:gd name="T41" fmla="*/ 2147483647 h 246"/>
              <a:gd name="T42" fmla="*/ 2147483647 w 200"/>
              <a:gd name="T43" fmla="*/ 2147483647 h 246"/>
              <a:gd name="T44" fmla="*/ 2147483647 w 200"/>
              <a:gd name="T45" fmla="*/ 2147483647 h 246"/>
              <a:gd name="T46" fmla="*/ 2147483647 w 200"/>
              <a:gd name="T47" fmla="*/ 2147483647 h 246"/>
              <a:gd name="T48" fmla="*/ 2147483647 w 200"/>
              <a:gd name="T49" fmla="*/ 2147483647 h 246"/>
              <a:gd name="T50" fmla="*/ 2147483647 w 200"/>
              <a:gd name="T51" fmla="*/ 2147483647 h 246"/>
              <a:gd name="T52" fmla="*/ 2147483647 w 200"/>
              <a:gd name="T53" fmla="*/ 2147483647 h 246"/>
              <a:gd name="T54" fmla="*/ 2147483647 w 200"/>
              <a:gd name="T55" fmla="*/ 2147483647 h 246"/>
              <a:gd name="T56" fmla="*/ 2147483647 w 200"/>
              <a:gd name="T57" fmla="*/ 2147483647 h 246"/>
              <a:gd name="T58" fmla="*/ 2147483647 w 200"/>
              <a:gd name="T59" fmla="*/ 2147483647 h 246"/>
              <a:gd name="T60" fmla="*/ 2147483647 w 200"/>
              <a:gd name="T61" fmla="*/ 2147483647 h 246"/>
              <a:gd name="T62" fmla="*/ 2147483647 w 200"/>
              <a:gd name="T63" fmla="*/ 2147483647 h 246"/>
              <a:gd name="T64" fmla="*/ 2147483647 w 200"/>
              <a:gd name="T65" fmla="*/ 2147483647 h 246"/>
              <a:gd name="T66" fmla="*/ 2147483647 w 200"/>
              <a:gd name="T67" fmla="*/ 2147483647 h 246"/>
              <a:gd name="T68" fmla="*/ 2147483647 w 200"/>
              <a:gd name="T69" fmla="*/ 2147483647 h 246"/>
              <a:gd name="T70" fmla="*/ 2147483647 w 200"/>
              <a:gd name="T71" fmla="*/ 2147483647 h 246"/>
              <a:gd name="T72" fmla="*/ 2147483647 w 200"/>
              <a:gd name="T73" fmla="*/ 2147483647 h 246"/>
              <a:gd name="T74" fmla="*/ 2147483647 w 200"/>
              <a:gd name="T75" fmla="*/ 2147483647 h 246"/>
              <a:gd name="T76" fmla="*/ 2147483647 w 200"/>
              <a:gd name="T77" fmla="*/ 2147483647 h 246"/>
              <a:gd name="T78" fmla="*/ 2147483647 w 200"/>
              <a:gd name="T79" fmla="*/ 2147483647 h 246"/>
              <a:gd name="T80" fmla="*/ 2147483647 w 200"/>
              <a:gd name="T81" fmla="*/ 2147483647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
              <a:gd name="T124" fmla="*/ 0 h 246"/>
              <a:gd name="T125" fmla="*/ 200 w 200"/>
              <a:gd name="T126" fmla="*/ 246 h 2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59" name="Freeform 279">
            <a:extLst>
              <a:ext uri="{FF2B5EF4-FFF2-40B4-BE49-F238E27FC236}">
                <a16:creationId xmlns:a16="http://schemas.microsoft.com/office/drawing/2014/main" id="{60C61D58-24D0-4F86-84E1-BB4BC97AF38A}"/>
              </a:ext>
            </a:extLst>
          </p:cNvPr>
          <p:cNvSpPr>
            <a:spLocks/>
          </p:cNvSpPr>
          <p:nvPr>
            <p:custDataLst>
              <p:tags r:id="rId206"/>
            </p:custDataLst>
          </p:nvPr>
        </p:nvSpPr>
        <p:spPr bwMode="auto">
          <a:xfrm>
            <a:off x="7527925" y="3732213"/>
            <a:ext cx="231775" cy="254000"/>
          </a:xfrm>
          <a:custGeom>
            <a:avLst/>
            <a:gdLst>
              <a:gd name="T0" fmla="*/ 2147483647 w 538"/>
              <a:gd name="T1" fmla="*/ 2147483647 h 487"/>
              <a:gd name="T2" fmla="*/ 2147483647 w 538"/>
              <a:gd name="T3" fmla="*/ 2147483647 h 487"/>
              <a:gd name="T4" fmla="*/ 2147483647 w 538"/>
              <a:gd name="T5" fmla="*/ 2147483647 h 487"/>
              <a:gd name="T6" fmla="*/ 2147483647 w 538"/>
              <a:gd name="T7" fmla="*/ 2147483647 h 487"/>
              <a:gd name="T8" fmla="*/ 2147483647 w 538"/>
              <a:gd name="T9" fmla="*/ 2147483647 h 487"/>
              <a:gd name="T10" fmla="*/ 2147483647 w 538"/>
              <a:gd name="T11" fmla="*/ 2147483647 h 487"/>
              <a:gd name="T12" fmla="*/ 2147483647 w 538"/>
              <a:gd name="T13" fmla="*/ 2147483647 h 487"/>
              <a:gd name="T14" fmla="*/ 2147483647 w 538"/>
              <a:gd name="T15" fmla="*/ 2147483647 h 487"/>
              <a:gd name="T16" fmla="*/ 2147483647 w 538"/>
              <a:gd name="T17" fmla="*/ 2147483647 h 487"/>
              <a:gd name="T18" fmla="*/ 2147483647 w 538"/>
              <a:gd name="T19" fmla="*/ 2147483647 h 487"/>
              <a:gd name="T20" fmla="*/ 2147483647 w 538"/>
              <a:gd name="T21" fmla="*/ 2147483647 h 487"/>
              <a:gd name="T22" fmla="*/ 2147483647 w 538"/>
              <a:gd name="T23" fmla="*/ 2147483647 h 487"/>
              <a:gd name="T24" fmla="*/ 2147483647 w 538"/>
              <a:gd name="T25" fmla="*/ 2147483647 h 487"/>
              <a:gd name="T26" fmla="*/ 2147483647 w 538"/>
              <a:gd name="T27" fmla="*/ 2147483647 h 487"/>
              <a:gd name="T28" fmla="*/ 2147483647 w 538"/>
              <a:gd name="T29" fmla="*/ 2147483647 h 487"/>
              <a:gd name="T30" fmla="*/ 2147483647 w 538"/>
              <a:gd name="T31" fmla="*/ 2147483647 h 487"/>
              <a:gd name="T32" fmla="*/ 2147483647 w 538"/>
              <a:gd name="T33" fmla="*/ 2147483647 h 487"/>
              <a:gd name="T34" fmla="*/ 2147483647 w 538"/>
              <a:gd name="T35" fmla="*/ 2147483647 h 487"/>
              <a:gd name="T36" fmla="*/ 2147483647 w 538"/>
              <a:gd name="T37" fmla="*/ 2147483647 h 487"/>
              <a:gd name="T38" fmla="*/ 2147483647 w 538"/>
              <a:gd name="T39" fmla="*/ 2147483647 h 487"/>
              <a:gd name="T40" fmla="*/ 2147483647 w 538"/>
              <a:gd name="T41" fmla="*/ 2147483647 h 487"/>
              <a:gd name="T42" fmla="*/ 2147483647 w 538"/>
              <a:gd name="T43" fmla="*/ 2147483647 h 487"/>
              <a:gd name="T44" fmla="*/ 2147483647 w 538"/>
              <a:gd name="T45" fmla="*/ 2147483647 h 487"/>
              <a:gd name="T46" fmla="*/ 2147483647 w 538"/>
              <a:gd name="T47" fmla="*/ 2147483647 h 487"/>
              <a:gd name="T48" fmla="*/ 2147483647 w 538"/>
              <a:gd name="T49" fmla="*/ 2147483647 h 487"/>
              <a:gd name="T50" fmla="*/ 2147483647 w 538"/>
              <a:gd name="T51" fmla="*/ 2147483647 h 487"/>
              <a:gd name="T52" fmla="*/ 2147483647 w 538"/>
              <a:gd name="T53" fmla="*/ 2147483647 h 487"/>
              <a:gd name="T54" fmla="*/ 2147483647 w 538"/>
              <a:gd name="T55" fmla="*/ 2147483647 h 487"/>
              <a:gd name="T56" fmla="*/ 2147483647 w 538"/>
              <a:gd name="T57" fmla="*/ 2147483647 h 487"/>
              <a:gd name="T58" fmla="*/ 2147483647 w 538"/>
              <a:gd name="T59" fmla="*/ 2147483647 h 487"/>
              <a:gd name="T60" fmla="*/ 2147483647 w 538"/>
              <a:gd name="T61" fmla="*/ 2147483647 h 487"/>
              <a:gd name="T62" fmla="*/ 2147483647 w 538"/>
              <a:gd name="T63" fmla="*/ 2147483647 h 487"/>
              <a:gd name="T64" fmla="*/ 2147483647 w 538"/>
              <a:gd name="T65" fmla="*/ 2147483647 h 487"/>
              <a:gd name="T66" fmla="*/ 2147483647 w 538"/>
              <a:gd name="T67" fmla="*/ 2147483647 h 487"/>
              <a:gd name="T68" fmla="*/ 2147483647 w 538"/>
              <a:gd name="T69" fmla="*/ 2147483647 h 487"/>
              <a:gd name="T70" fmla="*/ 2147483647 w 538"/>
              <a:gd name="T71" fmla="*/ 2147483647 h 487"/>
              <a:gd name="T72" fmla="*/ 2147483647 w 538"/>
              <a:gd name="T73" fmla="*/ 2147483647 h 487"/>
              <a:gd name="T74" fmla="*/ 2147483647 w 538"/>
              <a:gd name="T75" fmla="*/ 2147483647 h 487"/>
              <a:gd name="T76" fmla="*/ 2147483647 w 538"/>
              <a:gd name="T77" fmla="*/ 2147483647 h 487"/>
              <a:gd name="T78" fmla="*/ 2147483647 w 538"/>
              <a:gd name="T79" fmla="*/ 2147483647 h 487"/>
              <a:gd name="T80" fmla="*/ 2147483647 w 538"/>
              <a:gd name="T81" fmla="*/ 2147483647 h 487"/>
              <a:gd name="T82" fmla="*/ 2147483647 w 538"/>
              <a:gd name="T83" fmla="*/ 2147483647 h 487"/>
              <a:gd name="T84" fmla="*/ 2147483647 w 538"/>
              <a:gd name="T85" fmla="*/ 2147483647 h 487"/>
              <a:gd name="T86" fmla="*/ 2147483647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38"/>
              <a:gd name="T133" fmla="*/ 0 h 487"/>
              <a:gd name="T134" fmla="*/ 538 w 538"/>
              <a:gd name="T135" fmla="*/ 487 h 48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60" name="Freeform 280">
            <a:extLst>
              <a:ext uri="{FF2B5EF4-FFF2-40B4-BE49-F238E27FC236}">
                <a16:creationId xmlns:a16="http://schemas.microsoft.com/office/drawing/2014/main" id="{383560E3-F98C-4D82-BD1B-F50C36F6A703}"/>
              </a:ext>
            </a:extLst>
          </p:cNvPr>
          <p:cNvSpPr>
            <a:spLocks/>
          </p:cNvSpPr>
          <p:nvPr>
            <p:custDataLst>
              <p:tags r:id="rId207"/>
            </p:custDataLst>
          </p:nvPr>
        </p:nvSpPr>
        <p:spPr bwMode="auto">
          <a:xfrm>
            <a:off x="7720013" y="3716338"/>
            <a:ext cx="106362" cy="128587"/>
          </a:xfrm>
          <a:custGeom>
            <a:avLst/>
            <a:gdLst>
              <a:gd name="T0" fmla="*/ 2147483647 w 253"/>
              <a:gd name="T1" fmla="*/ 2147483647 h 246"/>
              <a:gd name="T2" fmla="*/ 2147483647 w 253"/>
              <a:gd name="T3" fmla="*/ 2147483647 h 246"/>
              <a:gd name="T4" fmla="*/ 2147483647 w 253"/>
              <a:gd name="T5" fmla="*/ 2147483647 h 246"/>
              <a:gd name="T6" fmla="*/ 2147483647 w 253"/>
              <a:gd name="T7" fmla="*/ 2147483647 h 246"/>
              <a:gd name="T8" fmla="*/ 2147483647 w 253"/>
              <a:gd name="T9" fmla="*/ 2147483647 h 246"/>
              <a:gd name="T10" fmla="*/ 2147483647 w 253"/>
              <a:gd name="T11" fmla="*/ 2147483647 h 246"/>
              <a:gd name="T12" fmla="*/ 2147483647 w 253"/>
              <a:gd name="T13" fmla="*/ 2147483647 h 246"/>
              <a:gd name="T14" fmla="*/ 2147483647 w 253"/>
              <a:gd name="T15" fmla="*/ 2147483647 h 246"/>
              <a:gd name="T16" fmla="*/ 2147483647 w 253"/>
              <a:gd name="T17" fmla="*/ 2147483647 h 246"/>
              <a:gd name="T18" fmla="*/ 2147483647 w 253"/>
              <a:gd name="T19" fmla="*/ 2147483647 h 246"/>
              <a:gd name="T20" fmla="*/ 2147483647 w 253"/>
              <a:gd name="T21" fmla="*/ 2147483647 h 246"/>
              <a:gd name="T22" fmla="*/ 2147483647 w 253"/>
              <a:gd name="T23" fmla="*/ 2147483647 h 246"/>
              <a:gd name="T24" fmla="*/ 2147483647 w 253"/>
              <a:gd name="T25" fmla="*/ 2147483647 h 246"/>
              <a:gd name="T26" fmla="*/ 2147483647 w 253"/>
              <a:gd name="T27" fmla="*/ 2147483647 h 246"/>
              <a:gd name="T28" fmla="*/ 2147483647 w 253"/>
              <a:gd name="T29" fmla="*/ 2147483647 h 246"/>
              <a:gd name="T30" fmla="*/ 2147483647 w 253"/>
              <a:gd name="T31" fmla="*/ 2147483647 h 246"/>
              <a:gd name="T32" fmla="*/ 2147483647 w 253"/>
              <a:gd name="T33" fmla="*/ 2147483647 h 246"/>
              <a:gd name="T34" fmla="*/ 2147483647 w 253"/>
              <a:gd name="T35" fmla="*/ 2147483647 h 246"/>
              <a:gd name="T36" fmla="*/ 2147483647 w 253"/>
              <a:gd name="T37" fmla="*/ 2147483647 h 246"/>
              <a:gd name="T38" fmla="*/ 2147483647 w 253"/>
              <a:gd name="T39" fmla="*/ 2147483647 h 246"/>
              <a:gd name="T40" fmla="*/ 2147483647 w 253"/>
              <a:gd name="T41" fmla="*/ 2147483647 h 246"/>
              <a:gd name="T42" fmla="*/ 2147483647 w 253"/>
              <a:gd name="T43" fmla="*/ 2147483647 h 246"/>
              <a:gd name="T44" fmla="*/ 2147483647 w 253"/>
              <a:gd name="T45" fmla="*/ 2147483647 h 246"/>
              <a:gd name="T46" fmla="*/ 2147483647 w 253"/>
              <a:gd name="T47" fmla="*/ 2147483647 h 246"/>
              <a:gd name="T48" fmla="*/ 2147483647 w 253"/>
              <a:gd name="T49" fmla="*/ 2147483647 h 246"/>
              <a:gd name="T50" fmla="*/ 2147483647 w 253"/>
              <a:gd name="T51" fmla="*/ 2147483647 h 246"/>
              <a:gd name="T52" fmla="*/ 2147483647 w 253"/>
              <a:gd name="T53" fmla="*/ 2147483647 h 246"/>
              <a:gd name="T54" fmla="*/ 2147483647 w 253"/>
              <a:gd name="T55" fmla="*/ 2147483647 h 246"/>
              <a:gd name="T56" fmla="*/ 2147483647 w 253"/>
              <a:gd name="T57" fmla="*/ 2147483647 h 246"/>
              <a:gd name="T58" fmla="*/ 2147483647 w 253"/>
              <a:gd name="T59" fmla="*/ 2147483647 h 246"/>
              <a:gd name="T60" fmla="*/ 2147483647 w 253"/>
              <a:gd name="T61" fmla="*/ 2147483647 h 246"/>
              <a:gd name="T62" fmla="*/ 2147483647 w 253"/>
              <a:gd name="T63" fmla="*/ 2147483647 h 246"/>
              <a:gd name="T64" fmla="*/ 2147483647 w 253"/>
              <a:gd name="T65" fmla="*/ 2147483647 h 246"/>
              <a:gd name="T66" fmla="*/ 2147483647 w 253"/>
              <a:gd name="T67" fmla="*/ 2147483647 h 246"/>
              <a:gd name="T68" fmla="*/ 2147483647 w 253"/>
              <a:gd name="T69" fmla="*/ 2147483647 h 246"/>
              <a:gd name="T70" fmla="*/ 2147483647 w 253"/>
              <a:gd name="T71" fmla="*/ 2147483647 h 246"/>
              <a:gd name="T72" fmla="*/ 2147483647 w 253"/>
              <a:gd name="T73" fmla="*/ 2147483647 h 246"/>
              <a:gd name="T74" fmla="*/ 2147483647 w 253"/>
              <a:gd name="T75" fmla="*/ 2147483647 h 246"/>
              <a:gd name="T76" fmla="*/ 2147483647 w 253"/>
              <a:gd name="T77" fmla="*/ 2147483647 h 246"/>
              <a:gd name="T78" fmla="*/ 2147483647 w 253"/>
              <a:gd name="T79" fmla="*/ 2147483647 h 246"/>
              <a:gd name="T80" fmla="*/ 2147483647 w 253"/>
              <a:gd name="T81" fmla="*/ 2147483647 h 246"/>
              <a:gd name="T82" fmla="*/ 2147483647 w 253"/>
              <a:gd name="T83" fmla="*/ 2147483647 h 246"/>
              <a:gd name="T84" fmla="*/ 2147483647 w 253"/>
              <a:gd name="T85" fmla="*/ 2147483647 h 246"/>
              <a:gd name="T86" fmla="*/ 2147483647 w 253"/>
              <a:gd name="T87" fmla="*/ 2147483647 h 246"/>
              <a:gd name="T88" fmla="*/ 2147483647 w 253"/>
              <a:gd name="T89" fmla="*/ 2147483647 h 246"/>
              <a:gd name="T90" fmla="*/ 2147483647 w 253"/>
              <a:gd name="T91" fmla="*/ 2147483647 h 246"/>
              <a:gd name="T92" fmla="*/ 2147483647 w 253"/>
              <a:gd name="T93" fmla="*/ 2147483647 h 246"/>
              <a:gd name="T94" fmla="*/ 2147483647 w 253"/>
              <a:gd name="T95" fmla="*/ 2147483647 h 246"/>
              <a:gd name="T96" fmla="*/ 2147483647 w 253"/>
              <a:gd name="T97" fmla="*/ 2147483647 h 246"/>
              <a:gd name="T98" fmla="*/ 2147483647 w 253"/>
              <a:gd name="T99" fmla="*/ 2147483647 h 246"/>
              <a:gd name="T100" fmla="*/ 2147483647 w 253"/>
              <a:gd name="T101" fmla="*/ 2147483647 h 246"/>
              <a:gd name="T102" fmla="*/ 2147483647 w 253"/>
              <a:gd name="T103" fmla="*/ 2147483647 h 246"/>
              <a:gd name="T104" fmla="*/ 2147483647 w 253"/>
              <a:gd name="T105" fmla="*/ 2147483647 h 246"/>
              <a:gd name="T106" fmla="*/ 2147483647 w 253"/>
              <a:gd name="T107" fmla="*/ 2147483647 h 246"/>
              <a:gd name="T108" fmla="*/ 2147483647 w 253"/>
              <a:gd name="T109" fmla="*/ 2147483647 h 246"/>
              <a:gd name="T110" fmla="*/ 2147483647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3"/>
              <a:gd name="T169" fmla="*/ 0 h 246"/>
              <a:gd name="T170" fmla="*/ 253 w 253"/>
              <a:gd name="T171" fmla="*/ 246 h 2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61" name="Freeform 281">
            <a:extLst>
              <a:ext uri="{FF2B5EF4-FFF2-40B4-BE49-F238E27FC236}">
                <a16:creationId xmlns:a16="http://schemas.microsoft.com/office/drawing/2014/main" id="{A4A72001-05CE-42EF-A55E-A3C124726812}"/>
              </a:ext>
            </a:extLst>
          </p:cNvPr>
          <p:cNvSpPr>
            <a:spLocks/>
          </p:cNvSpPr>
          <p:nvPr>
            <p:custDataLst>
              <p:tags r:id="rId208"/>
            </p:custDataLst>
          </p:nvPr>
        </p:nvSpPr>
        <p:spPr bwMode="auto">
          <a:xfrm>
            <a:off x="5995988" y="3349625"/>
            <a:ext cx="63500" cy="119063"/>
          </a:xfrm>
          <a:custGeom>
            <a:avLst/>
            <a:gdLst>
              <a:gd name="T0" fmla="*/ 2147483647 w 141"/>
              <a:gd name="T1" fmla="*/ 2147483647 h 228"/>
              <a:gd name="T2" fmla="*/ 2147483647 w 141"/>
              <a:gd name="T3" fmla="*/ 2147483647 h 228"/>
              <a:gd name="T4" fmla="*/ 2147483647 w 141"/>
              <a:gd name="T5" fmla="*/ 2147483647 h 228"/>
              <a:gd name="T6" fmla="*/ 2147483647 w 141"/>
              <a:gd name="T7" fmla="*/ 2147483647 h 228"/>
              <a:gd name="T8" fmla="*/ 2147483647 w 141"/>
              <a:gd name="T9" fmla="*/ 2147483647 h 228"/>
              <a:gd name="T10" fmla="*/ 2147483647 w 141"/>
              <a:gd name="T11" fmla="*/ 2147483647 h 228"/>
              <a:gd name="T12" fmla="*/ 2147483647 w 141"/>
              <a:gd name="T13" fmla="*/ 2147483647 h 228"/>
              <a:gd name="T14" fmla="*/ 2147483647 w 141"/>
              <a:gd name="T15" fmla="*/ 2147483647 h 228"/>
              <a:gd name="T16" fmla="*/ 0 w 141"/>
              <a:gd name="T17" fmla="*/ 2147483647 h 228"/>
              <a:gd name="T18" fmla="*/ 2147483647 w 141"/>
              <a:gd name="T19" fmla="*/ 2147483647 h 228"/>
              <a:gd name="T20" fmla="*/ 2147483647 w 141"/>
              <a:gd name="T21" fmla="*/ 2147483647 h 228"/>
              <a:gd name="T22" fmla="*/ 2147483647 w 141"/>
              <a:gd name="T23" fmla="*/ 2147483647 h 228"/>
              <a:gd name="T24" fmla="*/ 2147483647 w 141"/>
              <a:gd name="T25" fmla="*/ 2147483647 h 228"/>
              <a:gd name="T26" fmla="*/ 2147483647 w 141"/>
              <a:gd name="T27" fmla="*/ 2147483647 h 228"/>
              <a:gd name="T28" fmla="*/ 2147483647 w 141"/>
              <a:gd name="T29" fmla="*/ 0 h 228"/>
              <a:gd name="T30" fmla="*/ 2147483647 w 141"/>
              <a:gd name="T31" fmla="*/ 2147483647 h 228"/>
              <a:gd name="T32" fmla="*/ 2147483647 w 141"/>
              <a:gd name="T33" fmla="*/ 2147483647 h 228"/>
              <a:gd name="T34" fmla="*/ 2147483647 w 141"/>
              <a:gd name="T35" fmla="*/ 2147483647 h 228"/>
              <a:gd name="T36" fmla="*/ 2147483647 w 141"/>
              <a:gd name="T37" fmla="*/ 2147483647 h 228"/>
              <a:gd name="T38" fmla="*/ 2147483647 w 141"/>
              <a:gd name="T39" fmla="*/ 2147483647 h 228"/>
              <a:gd name="T40" fmla="*/ 2147483647 w 141"/>
              <a:gd name="T41" fmla="*/ 2147483647 h 228"/>
              <a:gd name="T42" fmla="*/ 2147483647 w 141"/>
              <a:gd name="T43" fmla="*/ 2147483647 h 228"/>
              <a:gd name="T44" fmla="*/ 2147483647 w 141"/>
              <a:gd name="T45" fmla="*/ 2147483647 h 228"/>
              <a:gd name="T46" fmla="*/ 2147483647 w 141"/>
              <a:gd name="T47" fmla="*/ 2147483647 h 228"/>
              <a:gd name="T48" fmla="*/ 2147483647 w 141"/>
              <a:gd name="T49" fmla="*/ 2147483647 h 228"/>
              <a:gd name="T50" fmla="*/ 2147483647 w 141"/>
              <a:gd name="T51" fmla="*/ 2147483647 h 228"/>
              <a:gd name="T52" fmla="*/ 2147483647 w 141"/>
              <a:gd name="T53" fmla="*/ 2147483647 h 228"/>
              <a:gd name="T54" fmla="*/ 2147483647 w 141"/>
              <a:gd name="T55" fmla="*/ 2147483647 h 228"/>
              <a:gd name="T56" fmla="*/ 2147483647 w 141"/>
              <a:gd name="T57" fmla="*/ 2147483647 h 228"/>
              <a:gd name="T58" fmla="*/ 2147483647 w 141"/>
              <a:gd name="T59" fmla="*/ 2147483647 h 228"/>
              <a:gd name="T60" fmla="*/ 2147483647 w 141"/>
              <a:gd name="T61" fmla="*/ 2147483647 h 228"/>
              <a:gd name="T62" fmla="*/ 2147483647 w 141"/>
              <a:gd name="T63" fmla="*/ 2147483647 h 228"/>
              <a:gd name="T64" fmla="*/ 2147483647 w 141"/>
              <a:gd name="T65" fmla="*/ 2147483647 h 228"/>
              <a:gd name="T66" fmla="*/ 2147483647 w 141"/>
              <a:gd name="T67" fmla="*/ 2147483647 h 228"/>
              <a:gd name="T68" fmla="*/ 2147483647 w 141"/>
              <a:gd name="T69" fmla="*/ 2147483647 h 228"/>
              <a:gd name="T70" fmla="*/ 2147483647 w 141"/>
              <a:gd name="T71" fmla="*/ 2147483647 h 228"/>
              <a:gd name="T72" fmla="*/ 2147483647 w 141"/>
              <a:gd name="T73" fmla="*/ 2147483647 h 228"/>
              <a:gd name="T74" fmla="*/ 2147483647 w 141"/>
              <a:gd name="T75" fmla="*/ 2147483647 h 228"/>
              <a:gd name="T76" fmla="*/ 2147483647 w 141"/>
              <a:gd name="T77" fmla="*/ 2147483647 h 228"/>
              <a:gd name="T78" fmla="*/ 2147483647 w 141"/>
              <a:gd name="T79" fmla="*/ 2147483647 h 228"/>
              <a:gd name="T80" fmla="*/ 2147483647 w 141"/>
              <a:gd name="T81" fmla="*/ 2147483647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1"/>
              <a:gd name="T124" fmla="*/ 0 h 228"/>
              <a:gd name="T125" fmla="*/ 141 w 141"/>
              <a:gd name="T126" fmla="*/ 228 h 2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10" name="Group 282">
            <a:extLst>
              <a:ext uri="{FF2B5EF4-FFF2-40B4-BE49-F238E27FC236}">
                <a16:creationId xmlns:a16="http://schemas.microsoft.com/office/drawing/2014/main" id="{57DAC7E6-212E-4FF2-A155-7D8FB86CA2A6}"/>
              </a:ext>
            </a:extLst>
          </p:cNvPr>
          <p:cNvGrpSpPr>
            <a:grpSpLocks/>
          </p:cNvGrpSpPr>
          <p:nvPr>
            <p:custDataLst>
              <p:tags r:id="rId209"/>
            </p:custDataLst>
          </p:nvPr>
        </p:nvGrpSpPr>
        <p:grpSpPr bwMode="auto">
          <a:xfrm>
            <a:off x="6935788" y="3060700"/>
            <a:ext cx="233362" cy="439738"/>
            <a:chOff x="5062" y="2295"/>
            <a:chExt cx="177" cy="279"/>
          </a:xfrm>
          <a:solidFill>
            <a:srgbClr val="336699"/>
          </a:solidFill>
        </p:grpSpPr>
        <p:sp>
          <p:nvSpPr>
            <p:cNvPr id="4551" name="Freeform 283">
              <a:extLst>
                <a:ext uri="{FF2B5EF4-FFF2-40B4-BE49-F238E27FC236}">
                  <a16:creationId xmlns:a16="http://schemas.microsoft.com/office/drawing/2014/main" id="{8D27AF02-2F65-41A2-83F8-F9C2D22CF9F7}"/>
                </a:ext>
              </a:extLst>
            </p:cNvPr>
            <p:cNvSpPr>
              <a:spLocks/>
            </p:cNvSpPr>
            <p:nvPr/>
          </p:nvSpPr>
          <p:spPr bwMode="auto">
            <a:xfrm>
              <a:off x="5154" y="2449"/>
              <a:ext cx="19" cy="37"/>
            </a:xfrm>
            <a:custGeom>
              <a:avLst/>
              <a:gdLst>
                <a:gd name="T0" fmla="*/ 12 w 60"/>
                <a:gd name="T1" fmla="*/ 37 h 110"/>
                <a:gd name="T2" fmla="*/ 13 w 60"/>
                <a:gd name="T3" fmla="*/ 37 h 110"/>
                <a:gd name="T4" fmla="*/ 15 w 60"/>
                <a:gd name="T5" fmla="*/ 36 h 110"/>
                <a:gd name="T6" fmla="*/ 16 w 60"/>
                <a:gd name="T7" fmla="*/ 34 h 110"/>
                <a:gd name="T8" fmla="*/ 16 w 60"/>
                <a:gd name="T9" fmla="*/ 32 h 110"/>
                <a:gd name="T10" fmla="*/ 17 w 60"/>
                <a:gd name="T11" fmla="*/ 30 h 110"/>
                <a:gd name="T12" fmla="*/ 18 w 60"/>
                <a:gd name="T13" fmla="*/ 28 h 110"/>
                <a:gd name="T14" fmla="*/ 19 w 60"/>
                <a:gd name="T15" fmla="*/ 26 h 110"/>
                <a:gd name="T16" fmla="*/ 19 w 60"/>
                <a:gd name="T17" fmla="*/ 25 h 110"/>
                <a:gd name="T18" fmla="*/ 19 w 60"/>
                <a:gd name="T19" fmla="*/ 20 h 110"/>
                <a:gd name="T20" fmla="*/ 18 w 60"/>
                <a:gd name="T21" fmla="*/ 16 h 110"/>
                <a:gd name="T22" fmla="*/ 18 w 60"/>
                <a:gd name="T23" fmla="*/ 13 h 110"/>
                <a:gd name="T24" fmla="*/ 17 w 60"/>
                <a:gd name="T25" fmla="*/ 10 h 110"/>
                <a:gd name="T26" fmla="*/ 16 w 60"/>
                <a:gd name="T27" fmla="*/ 7 h 110"/>
                <a:gd name="T28" fmla="*/ 15 w 60"/>
                <a:gd name="T29" fmla="*/ 4 h 110"/>
                <a:gd name="T30" fmla="*/ 14 w 60"/>
                <a:gd name="T31" fmla="*/ 2 h 110"/>
                <a:gd name="T32" fmla="*/ 12 w 60"/>
                <a:gd name="T33" fmla="*/ 0 h 110"/>
                <a:gd name="T34" fmla="*/ 11 w 60"/>
                <a:gd name="T35" fmla="*/ 1 h 110"/>
                <a:gd name="T36" fmla="*/ 10 w 60"/>
                <a:gd name="T37" fmla="*/ 3 h 110"/>
                <a:gd name="T38" fmla="*/ 9 w 60"/>
                <a:gd name="T39" fmla="*/ 4 h 110"/>
                <a:gd name="T40" fmla="*/ 8 w 60"/>
                <a:gd name="T41" fmla="*/ 6 h 110"/>
                <a:gd name="T42" fmla="*/ 6 w 60"/>
                <a:gd name="T43" fmla="*/ 10 h 110"/>
                <a:gd name="T44" fmla="*/ 5 w 60"/>
                <a:gd name="T45" fmla="*/ 13 h 110"/>
                <a:gd name="T46" fmla="*/ 3 w 60"/>
                <a:gd name="T47" fmla="*/ 17 h 110"/>
                <a:gd name="T48" fmla="*/ 2 w 60"/>
                <a:gd name="T49" fmla="*/ 21 h 110"/>
                <a:gd name="T50" fmla="*/ 2 w 60"/>
                <a:gd name="T51" fmla="*/ 22 h 110"/>
                <a:gd name="T52" fmla="*/ 1 w 60"/>
                <a:gd name="T53" fmla="*/ 23 h 110"/>
                <a:gd name="T54" fmla="*/ 1 w 60"/>
                <a:gd name="T55" fmla="*/ 24 h 110"/>
                <a:gd name="T56" fmla="*/ 0 w 60"/>
                <a:gd name="T57" fmla="*/ 25 h 110"/>
                <a:gd name="T58" fmla="*/ 0 w 60"/>
                <a:gd name="T59" fmla="*/ 26 h 110"/>
                <a:gd name="T60" fmla="*/ 1 w 60"/>
                <a:gd name="T61" fmla="*/ 28 h 110"/>
                <a:gd name="T62" fmla="*/ 2 w 60"/>
                <a:gd name="T63" fmla="*/ 30 h 110"/>
                <a:gd name="T64" fmla="*/ 4 w 60"/>
                <a:gd name="T65" fmla="*/ 32 h 110"/>
                <a:gd name="T66" fmla="*/ 6 w 60"/>
                <a:gd name="T67" fmla="*/ 34 h 110"/>
                <a:gd name="T68" fmla="*/ 8 w 60"/>
                <a:gd name="T69" fmla="*/ 36 h 110"/>
                <a:gd name="T70" fmla="*/ 10 w 60"/>
                <a:gd name="T71" fmla="*/ 37 h 110"/>
                <a:gd name="T72" fmla="*/ 12 w 60"/>
                <a:gd name="T73" fmla="*/ 37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cs typeface="Arial" pitchFamily="34" charset="0"/>
              </a:endParaRPr>
            </a:p>
          </p:txBody>
        </p:sp>
        <p:sp>
          <p:nvSpPr>
            <p:cNvPr id="4552" name="Freeform 284">
              <a:extLst>
                <a:ext uri="{FF2B5EF4-FFF2-40B4-BE49-F238E27FC236}">
                  <a16:creationId xmlns:a16="http://schemas.microsoft.com/office/drawing/2014/main" id="{FA9B52AD-8F57-43D6-A12C-C86F2B3EDA9F}"/>
                </a:ext>
              </a:extLst>
            </p:cNvPr>
            <p:cNvSpPr>
              <a:spLocks/>
            </p:cNvSpPr>
            <p:nvPr/>
          </p:nvSpPr>
          <p:spPr bwMode="auto">
            <a:xfrm>
              <a:off x="5189" y="2422"/>
              <a:ext cx="24" cy="25"/>
            </a:xfrm>
            <a:custGeom>
              <a:avLst/>
              <a:gdLst>
                <a:gd name="T0" fmla="*/ 0 w 72"/>
                <a:gd name="T1" fmla="*/ 4 h 75"/>
                <a:gd name="T2" fmla="*/ 3 w 72"/>
                <a:gd name="T3" fmla="*/ 6 h 75"/>
                <a:gd name="T4" fmla="*/ 5 w 72"/>
                <a:gd name="T5" fmla="*/ 8 h 75"/>
                <a:gd name="T6" fmla="*/ 8 w 72"/>
                <a:gd name="T7" fmla="*/ 11 h 75"/>
                <a:gd name="T8" fmla="*/ 10 w 72"/>
                <a:gd name="T9" fmla="*/ 13 h 75"/>
                <a:gd name="T10" fmla="*/ 12 w 72"/>
                <a:gd name="T11" fmla="*/ 16 h 75"/>
                <a:gd name="T12" fmla="*/ 14 w 72"/>
                <a:gd name="T13" fmla="*/ 19 h 75"/>
                <a:gd name="T14" fmla="*/ 15 w 72"/>
                <a:gd name="T15" fmla="*/ 22 h 75"/>
                <a:gd name="T16" fmla="*/ 15 w 72"/>
                <a:gd name="T17" fmla="*/ 25 h 75"/>
                <a:gd name="T18" fmla="*/ 24 w 72"/>
                <a:gd name="T19" fmla="*/ 25 h 75"/>
                <a:gd name="T20" fmla="*/ 22 w 72"/>
                <a:gd name="T21" fmla="*/ 17 h 75"/>
                <a:gd name="T22" fmla="*/ 20 w 72"/>
                <a:gd name="T23" fmla="*/ 11 h 75"/>
                <a:gd name="T24" fmla="*/ 20 w 72"/>
                <a:gd name="T25" fmla="*/ 9 h 75"/>
                <a:gd name="T26" fmla="*/ 21 w 72"/>
                <a:gd name="T27" fmla="*/ 6 h 75"/>
                <a:gd name="T28" fmla="*/ 22 w 72"/>
                <a:gd name="T29" fmla="*/ 4 h 75"/>
                <a:gd name="T30" fmla="*/ 24 w 72"/>
                <a:gd name="T31" fmla="*/ 0 h 75"/>
                <a:gd name="T32" fmla="*/ 17 w 72"/>
                <a:gd name="T33" fmla="*/ 0 h 75"/>
                <a:gd name="T34" fmla="*/ 11 w 72"/>
                <a:gd name="T35" fmla="*/ 0 h 75"/>
                <a:gd name="T36" fmla="*/ 7 w 72"/>
                <a:gd name="T37" fmla="*/ 0 h 75"/>
                <a:gd name="T38" fmla="*/ 4 w 72"/>
                <a:gd name="T39" fmla="*/ 1 h 75"/>
                <a:gd name="T40" fmla="*/ 3 w 72"/>
                <a:gd name="T41" fmla="*/ 2 h 75"/>
                <a:gd name="T42" fmla="*/ 2 w 72"/>
                <a:gd name="T43" fmla="*/ 2 h 75"/>
                <a:gd name="T44" fmla="*/ 1 w 72"/>
                <a:gd name="T45" fmla="*/ 3 h 75"/>
                <a:gd name="T46" fmla="*/ 0 w 72"/>
                <a:gd name="T47" fmla="*/ 4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cs typeface="Arial" pitchFamily="34" charset="0"/>
              </a:endParaRPr>
            </a:p>
          </p:txBody>
        </p:sp>
        <p:sp>
          <p:nvSpPr>
            <p:cNvPr id="4553" name="Freeform 285">
              <a:extLst>
                <a:ext uri="{FF2B5EF4-FFF2-40B4-BE49-F238E27FC236}">
                  <a16:creationId xmlns:a16="http://schemas.microsoft.com/office/drawing/2014/main" id="{CBBB09A8-C702-4898-8109-540EA289B2D3}"/>
                </a:ext>
              </a:extLst>
            </p:cNvPr>
            <p:cNvSpPr>
              <a:spLocks/>
            </p:cNvSpPr>
            <p:nvPr/>
          </p:nvSpPr>
          <p:spPr bwMode="auto">
            <a:xfrm>
              <a:off x="5160" y="2389"/>
              <a:ext cx="5" cy="16"/>
            </a:xfrm>
            <a:custGeom>
              <a:avLst/>
              <a:gdLst>
                <a:gd name="T0" fmla="*/ 5 w 15"/>
                <a:gd name="T1" fmla="*/ 16 h 49"/>
                <a:gd name="T2" fmla="*/ 5 w 15"/>
                <a:gd name="T3" fmla="*/ 11 h 49"/>
                <a:gd name="T4" fmla="*/ 5 w 15"/>
                <a:gd name="T5" fmla="*/ 6 h 49"/>
                <a:gd name="T6" fmla="*/ 5 w 15"/>
                <a:gd name="T7" fmla="*/ 4 h 49"/>
                <a:gd name="T8" fmla="*/ 4 w 15"/>
                <a:gd name="T9" fmla="*/ 2 h 49"/>
                <a:gd name="T10" fmla="*/ 4 w 15"/>
                <a:gd name="T11" fmla="*/ 1 h 49"/>
                <a:gd name="T12" fmla="*/ 3 w 15"/>
                <a:gd name="T13" fmla="*/ 0 h 49"/>
                <a:gd name="T14" fmla="*/ 1 w 15"/>
                <a:gd name="T15" fmla="*/ 2 h 49"/>
                <a:gd name="T16" fmla="*/ 1 w 15"/>
                <a:gd name="T17" fmla="*/ 5 h 49"/>
                <a:gd name="T18" fmla="*/ 0 w 15"/>
                <a:gd name="T19" fmla="*/ 8 h 49"/>
                <a:gd name="T20" fmla="*/ 0 w 15"/>
                <a:gd name="T21" fmla="*/ 10 h 49"/>
                <a:gd name="T22" fmla="*/ 0 w 15"/>
                <a:gd name="T23" fmla="*/ 12 h 49"/>
                <a:gd name="T24" fmla="*/ 1 w 15"/>
                <a:gd name="T25" fmla="*/ 14 h 49"/>
                <a:gd name="T26" fmla="*/ 2 w 15"/>
                <a:gd name="T27" fmla="*/ 14 h 49"/>
                <a:gd name="T28" fmla="*/ 3 w 15"/>
                <a:gd name="T29" fmla="*/ 15 h 49"/>
                <a:gd name="T30" fmla="*/ 4 w 15"/>
                <a:gd name="T31" fmla="*/ 16 h 49"/>
                <a:gd name="T32" fmla="*/ 5 w 15"/>
                <a:gd name="T33" fmla="*/ 16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cs typeface="Arial" pitchFamily="34" charset="0"/>
              </a:endParaRPr>
            </a:p>
          </p:txBody>
        </p:sp>
        <p:sp>
          <p:nvSpPr>
            <p:cNvPr id="4554" name="Freeform 286">
              <a:extLst>
                <a:ext uri="{FF2B5EF4-FFF2-40B4-BE49-F238E27FC236}">
                  <a16:creationId xmlns:a16="http://schemas.microsoft.com/office/drawing/2014/main" id="{83CF0446-A5A6-4311-B325-A1A1063A3757}"/>
                </a:ext>
              </a:extLst>
            </p:cNvPr>
            <p:cNvSpPr>
              <a:spLocks/>
            </p:cNvSpPr>
            <p:nvPr/>
          </p:nvSpPr>
          <p:spPr bwMode="auto">
            <a:xfrm>
              <a:off x="5139" y="2387"/>
              <a:ext cx="15" cy="13"/>
            </a:xfrm>
            <a:custGeom>
              <a:avLst/>
              <a:gdLst>
                <a:gd name="T0" fmla="*/ 6 w 47"/>
                <a:gd name="T1" fmla="*/ 2 h 40"/>
                <a:gd name="T2" fmla="*/ 0 w 47"/>
                <a:gd name="T3" fmla="*/ 12 h 40"/>
                <a:gd name="T4" fmla="*/ 2 w 47"/>
                <a:gd name="T5" fmla="*/ 13 h 40"/>
                <a:gd name="T6" fmla="*/ 4 w 47"/>
                <a:gd name="T7" fmla="*/ 13 h 40"/>
                <a:gd name="T8" fmla="*/ 6 w 47"/>
                <a:gd name="T9" fmla="*/ 13 h 40"/>
                <a:gd name="T10" fmla="*/ 8 w 47"/>
                <a:gd name="T11" fmla="*/ 12 h 40"/>
                <a:gd name="T12" fmla="*/ 10 w 47"/>
                <a:gd name="T13" fmla="*/ 12 h 40"/>
                <a:gd name="T14" fmla="*/ 12 w 47"/>
                <a:gd name="T15" fmla="*/ 11 h 40"/>
                <a:gd name="T16" fmla="*/ 14 w 47"/>
                <a:gd name="T17" fmla="*/ 10 h 40"/>
                <a:gd name="T18" fmla="*/ 15 w 47"/>
                <a:gd name="T19" fmla="*/ 8 h 40"/>
                <a:gd name="T20" fmla="*/ 15 w 47"/>
                <a:gd name="T21" fmla="*/ 0 h 40"/>
                <a:gd name="T22" fmla="*/ 13 w 47"/>
                <a:gd name="T23" fmla="*/ 0 h 40"/>
                <a:gd name="T24" fmla="*/ 11 w 47"/>
                <a:gd name="T25" fmla="*/ 0 h 40"/>
                <a:gd name="T26" fmla="*/ 8 w 47"/>
                <a:gd name="T27" fmla="*/ 1 h 40"/>
                <a:gd name="T28" fmla="*/ 6 w 47"/>
                <a:gd name="T29" fmla="*/ 2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cs typeface="Arial" pitchFamily="34" charset="0"/>
              </a:endParaRPr>
            </a:p>
          </p:txBody>
        </p:sp>
        <p:sp>
          <p:nvSpPr>
            <p:cNvPr id="4555" name="Freeform 287">
              <a:extLst>
                <a:ext uri="{FF2B5EF4-FFF2-40B4-BE49-F238E27FC236}">
                  <a16:creationId xmlns:a16="http://schemas.microsoft.com/office/drawing/2014/main" id="{A1977BCD-AC67-4C7C-A763-52BEC2B807B2}"/>
                </a:ext>
              </a:extLst>
            </p:cNvPr>
            <p:cNvSpPr>
              <a:spLocks/>
            </p:cNvSpPr>
            <p:nvPr/>
          </p:nvSpPr>
          <p:spPr bwMode="auto">
            <a:xfrm>
              <a:off x="5184" y="2465"/>
              <a:ext cx="13" cy="10"/>
            </a:xfrm>
            <a:custGeom>
              <a:avLst/>
              <a:gdLst>
                <a:gd name="T0" fmla="*/ 0 w 39"/>
                <a:gd name="T1" fmla="*/ 0 h 31"/>
                <a:gd name="T2" fmla="*/ 1 w 39"/>
                <a:gd name="T3" fmla="*/ 3 h 31"/>
                <a:gd name="T4" fmla="*/ 2 w 39"/>
                <a:gd name="T5" fmla="*/ 4 h 31"/>
                <a:gd name="T6" fmla="*/ 4 w 39"/>
                <a:gd name="T7" fmla="*/ 6 h 31"/>
                <a:gd name="T8" fmla="*/ 6 w 39"/>
                <a:gd name="T9" fmla="*/ 7 h 31"/>
                <a:gd name="T10" fmla="*/ 8 w 39"/>
                <a:gd name="T11" fmla="*/ 8 h 31"/>
                <a:gd name="T12" fmla="*/ 9 w 39"/>
                <a:gd name="T13" fmla="*/ 9 h 31"/>
                <a:gd name="T14" fmla="*/ 11 w 39"/>
                <a:gd name="T15" fmla="*/ 10 h 31"/>
                <a:gd name="T16" fmla="*/ 13 w 39"/>
                <a:gd name="T17" fmla="*/ 10 h 31"/>
                <a:gd name="T18" fmla="*/ 11 w 39"/>
                <a:gd name="T19" fmla="*/ 7 h 31"/>
                <a:gd name="T20" fmla="*/ 8 w 39"/>
                <a:gd name="T21" fmla="*/ 5 h 31"/>
                <a:gd name="T22" fmla="*/ 5 w 39"/>
                <a:gd name="T23" fmla="*/ 2 h 31"/>
                <a:gd name="T24" fmla="*/ 2 w 3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cs typeface="Arial" pitchFamily="34" charset="0"/>
              </a:endParaRPr>
            </a:p>
          </p:txBody>
        </p:sp>
        <p:sp>
          <p:nvSpPr>
            <p:cNvPr id="4556" name="Freeform 288">
              <a:extLst>
                <a:ext uri="{FF2B5EF4-FFF2-40B4-BE49-F238E27FC236}">
                  <a16:creationId xmlns:a16="http://schemas.microsoft.com/office/drawing/2014/main" id="{454DE8EA-5777-4B1B-9203-4E62E884BE45}"/>
                </a:ext>
              </a:extLst>
            </p:cNvPr>
            <p:cNvSpPr>
              <a:spLocks/>
            </p:cNvSpPr>
            <p:nvPr/>
          </p:nvSpPr>
          <p:spPr bwMode="auto">
            <a:xfrm>
              <a:off x="5172" y="2410"/>
              <a:ext cx="10" cy="6"/>
            </a:xfrm>
            <a:custGeom>
              <a:avLst/>
              <a:gdLst>
                <a:gd name="T0" fmla="*/ 0 w 34"/>
                <a:gd name="T1" fmla="*/ 0 h 19"/>
                <a:gd name="T2" fmla="*/ 10 w 34"/>
                <a:gd name="T3" fmla="*/ 6 h 19"/>
                <a:gd name="T4" fmla="*/ 10 w 34"/>
                <a:gd name="T5" fmla="*/ 0 h 19"/>
                <a:gd name="T6" fmla="*/ 7 w 34"/>
                <a:gd name="T7" fmla="*/ 0 h 19"/>
                <a:gd name="T8" fmla="*/ 4 w 34"/>
                <a:gd name="T9" fmla="*/ 0 h 19"/>
                <a:gd name="T10" fmla="*/ 2 w 34"/>
                <a:gd name="T11" fmla="*/ 0 h 19"/>
                <a:gd name="T12" fmla="*/ 0 w 3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9">
                  <a:moveTo>
                    <a:pt x="0" y="0"/>
                  </a:moveTo>
                  <a:lnTo>
                    <a:pt x="34" y="19"/>
                  </a:lnTo>
                  <a:lnTo>
                    <a:pt x="34" y="0"/>
                  </a:lnTo>
                  <a:lnTo>
                    <a:pt x="24" y="0"/>
                  </a:lnTo>
                  <a:lnTo>
                    <a:pt x="14" y="0"/>
                  </a:lnTo>
                  <a:lnTo>
                    <a:pt x="7" y="0"/>
                  </a:lnTo>
                  <a:lnTo>
                    <a:pt x="0" y="0"/>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cs typeface="Arial" pitchFamily="34" charset="0"/>
              </a:endParaRPr>
            </a:p>
          </p:txBody>
        </p:sp>
        <p:sp>
          <p:nvSpPr>
            <p:cNvPr id="4557" name="Freeform 289">
              <a:extLst>
                <a:ext uri="{FF2B5EF4-FFF2-40B4-BE49-F238E27FC236}">
                  <a16:creationId xmlns:a16="http://schemas.microsoft.com/office/drawing/2014/main" id="{43AC529D-D34C-4A57-AF85-B49B79C691D2}"/>
                </a:ext>
              </a:extLst>
            </p:cNvPr>
            <p:cNvSpPr>
              <a:spLocks/>
            </p:cNvSpPr>
            <p:nvPr/>
          </p:nvSpPr>
          <p:spPr bwMode="auto">
            <a:xfrm>
              <a:off x="5180" y="2471"/>
              <a:ext cx="6" cy="4"/>
            </a:xfrm>
            <a:custGeom>
              <a:avLst/>
              <a:gdLst>
                <a:gd name="T0" fmla="*/ 0 w 19"/>
                <a:gd name="T1" fmla="*/ 0 h 12"/>
                <a:gd name="T2" fmla="*/ 6 w 19"/>
                <a:gd name="T3" fmla="*/ 4 h 12"/>
                <a:gd name="T4" fmla="*/ 4 w 19"/>
                <a:gd name="T5" fmla="*/ 2 h 12"/>
                <a:gd name="T6" fmla="*/ 2 w 19"/>
                <a:gd name="T7" fmla="*/ 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0" y="0"/>
                  </a:moveTo>
                  <a:lnTo>
                    <a:pt x="19" y="12"/>
                  </a:lnTo>
                  <a:lnTo>
                    <a:pt x="13" y="6"/>
                  </a:lnTo>
                  <a:lnTo>
                    <a:pt x="6" y="6"/>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cs typeface="Arial" pitchFamily="34" charset="0"/>
              </a:endParaRPr>
            </a:p>
          </p:txBody>
        </p:sp>
        <p:sp>
          <p:nvSpPr>
            <p:cNvPr id="4558" name="Freeform 290">
              <a:extLst>
                <a:ext uri="{FF2B5EF4-FFF2-40B4-BE49-F238E27FC236}">
                  <a16:creationId xmlns:a16="http://schemas.microsoft.com/office/drawing/2014/main" id="{D72ACB07-27FF-4D86-AB4F-0C78427F2A14}"/>
                </a:ext>
              </a:extLst>
            </p:cNvPr>
            <p:cNvSpPr>
              <a:spLocks/>
            </p:cNvSpPr>
            <p:nvPr/>
          </p:nvSpPr>
          <p:spPr bwMode="auto">
            <a:xfrm>
              <a:off x="5062" y="2447"/>
              <a:ext cx="42" cy="55"/>
            </a:xfrm>
            <a:custGeom>
              <a:avLst/>
              <a:gdLst>
                <a:gd name="T0" fmla="*/ 38 w 126"/>
                <a:gd name="T1" fmla="*/ 0 h 166"/>
                <a:gd name="T2" fmla="*/ 39 w 126"/>
                <a:gd name="T3" fmla="*/ 2 h 166"/>
                <a:gd name="T4" fmla="*/ 40 w 126"/>
                <a:gd name="T5" fmla="*/ 3 h 166"/>
                <a:gd name="T6" fmla="*/ 41 w 126"/>
                <a:gd name="T7" fmla="*/ 4 h 166"/>
                <a:gd name="T8" fmla="*/ 42 w 126"/>
                <a:gd name="T9" fmla="*/ 6 h 166"/>
                <a:gd name="T10" fmla="*/ 42 w 126"/>
                <a:gd name="T11" fmla="*/ 7 h 166"/>
                <a:gd name="T12" fmla="*/ 42 w 126"/>
                <a:gd name="T13" fmla="*/ 8 h 166"/>
                <a:gd name="T14" fmla="*/ 41 w 126"/>
                <a:gd name="T15" fmla="*/ 11 h 166"/>
                <a:gd name="T16" fmla="*/ 39 w 126"/>
                <a:gd name="T17" fmla="*/ 14 h 166"/>
                <a:gd name="T18" fmla="*/ 38 w 126"/>
                <a:gd name="T19" fmla="*/ 17 h 166"/>
                <a:gd name="T20" fmla="*/ 35 w 126"/>
                <a:gd name="T21" fmla="*/ 20 h 166"/>
                <a:gd name="T22" fmla="*/ 30 w 126"/>
                <a:gd name="T23" fmla="*/ 28 h 166"/>
                <a:gd name="T24" fmla="*/ 24 w 126"/>
                <a:gd name="T25" fmla="*/ 34 h 166"/>
                <a:gd name="T26" fmla="*/ 18 w 126"/>
                <a:gd name="T27" fmla="*/ 42 h 166"/>
                <a:gd name="T28" fmla="*/ 11 w 126"/>
                <a:gd name="T29" fmla="*/ 48 h 166"/>
                <a:gd name="T30" fmla="*/ 8 w 126"/>
                <a:gd name="T31" fmla="*/ 50 h 166"/>
                <a:gd name="T32" fmla="*/ 5 w 126"/>
                <a:gd name="T33" fmla="*/ 52 h 166"/>
                <a:gd name="T34" fmla="*/ 2 w 126"/>
                <a:gd name="T35" fmla="*/ 54 h 166"/>
                <a:gd name="T36" fmla="*/ 0 w 126"/>
                <a:gd name="T37" fmla="*/ 55 h 166"/>
                <a:gd name="T38" fmla="*/ 0 w 126"/>
                <a:gd name="T39" fmla="*/ 53 h 166"/>
                <a:gd name="T40" fmla="*/ 0 w 126"/>
                <a:gd name="T41" fmla="*/ 51 h 166"/>
                <a:gd name="T42" fmla="*/ 0 w 126"/>
                <a:gd name="T43" fmla="*/ 48 h 166"/>
                <a:gd name="T44" fmla="*/ 0 w 126"/>
                <a:gd name="T45" fmla="*/ 45 h 166"/>
                <a:gd name="T46" fmla="*/ 1 w 126"/>
                <a:gd name="T47" fmla="*/ 43 h 166"/>
                <a:gd name="T48" fmla="*/ 2 w 126"/>
                <a:gd name="T49" fmla="*/ 42 h 166"/>
                <a:gd name="T50" fmla="*/ 4 w 126"/>
                <a:gd name="T51" fmla="*/ 41 h 166"/>
                <a:gd name="T52" fmla="*/ 5 w 126"/>
                <a:gd name="T53" fmla="*/ 40 h 166"/>
                <a:gd name="T54" fmla="*/ 9 w 126"/>
                <a:gd name="T55" fmla="*/ 38 h 166"/>
                <a:gd name="T56" fmla="*/ 11 w 126"/>
                <a:gd name="T57" fmla="*/ 36 h 166"/>
                <a:gd name="T58" fmla="*/ 13 w 126"/>
                <a:gd name="T59" fmla="*/ 34 h 166"/>
                <a:gd name="T60" fmla="*/ 16 w 126"/>
                <a:gd name="T61" fmla="*/ 32 h 166"/>
                <a:gd name="T62" fmla="*/ 18 w 126"/>
                <a:gd name="T63" fmla="*/ 29 h 166"/>
                <a:gd name="T64" fmla="*/ 19 w 126"/>
                <a:gd name="T65" fmla="*/ 27 h 166"/>
                <a:gd name="T66" fmla="*/ 22 w 126"/>
                <a:gd name="T67" fmla="*/ 22 h 166"/>
                <a:gd name="T68" fmla="*/ 24 w 126"/>
                <a:gd name="T69" fmla="*/ 17 h 166"/>
                <a:gd name="T70" fmla="*/ 26 w 126"/>
                <a:gd name="T71" fmla="*/ 12 h 166"/>
                <a:gd name="T72" fmla="*/ 29 w 126"/>
                <a:gd name="T73" fmla="*/ 8 h 166"/>
                <a:gd name="T74" fmla="*/ 31 w 126"/>
                <a:gd name="T75" fmla="*/ 5 h 166"/>
                <a:gd name="T76" fmla="*/ 32 w 126"/>
                <a:gd name="T77" fmla="*/ 4 h 166"/>
                <a:gd name="T78" fmla="*/ 35 w 126"/>
                <a:gd name="T79" fmla="*/ 2 h 166"/>
                <a:gd name="T80" fmla="*/ 38 w 126"/>
                <a:gd name="T81" fmla="*/ 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cs typeface="Arial" pitchFamily="34" charset="0"/>
              </a:endParaRPr>
            </a:p>
          </p:txBody>
        </p:sp>
        <p:sp>
          <p:nvSpPr>
            <p:cNvPr id="4559" name="Freeform 291">
              <a:extLst>
                <a:ext uri="{FF2B5EF4-FFF2-40B4-BE49-F238E27FC236}">
                  <a16:creationId xmlns:a16="http://schemas.microsoft.com/office/drawing/2014/main" id="{553C3A46-54A9-49F3-8500-7F58DDE6BFE0}"/>
                </a:ext>
              </a:extLst>
            </p:cNvPr>
            <p:cNvSpPr>
              <a:spLocks/>
            </p:cNvSpPr>
            <p:nvPr/>
          </p:nvSpPr>
          <p:spPr bwMode="auto">
            <a:xfrm>
              <a:off x="5154" y="2465"/>
              <a:ext cx="85" cy="86"/>
            </a:xfrm>
            <a:custGeom>
              <a:avLst/>
              <a:gdLst>
                <a:gd name="T0" fmla="*/ 3 w 259"/>
                <a:gd name="T1" fmla="*/ 60 h 259"/>
                <a:gd name="T2" fmla="*/ 0 w 259"/>
                <a:gd name="T3" fmla="*/ 54 h 259"/>
                <a:gd name="T4" fmla="*/ 0 w 259"/>
                <a:gd name="T5" fmla="*/ 47 h 259"/>
                <a:gd name="T6" fmla="*/ 2 w 259"/>
                <a:gd name="T7" fmla="*/ 43 h 259"/>
                <a:gd name="T8" fmla="*/ 6 w 259"/>
                <a:gd name="T9" fmla="*/ 42 h 259"/>
                <a:gd name="T10" fmla="*/ 11 w 259"/>
                <a:gd name="T11" fmla="*/ 39 h 259"/>
                <a:gd name="T12" fmla="*/ 16 w 259"/>
                <a:gd name="T13" fmla="*/ 33 h 259"/>
                <a:gd name="T14" fmla="*/ 20 w 259"/>
                <a:gd name="T15" fmla="*/ 30 h 259"/>
                <a:gd name="T16" fmla="*/ 22 w 259"/>
                <a:gd name="T17" fmla="*/ 29 h 259"/>
                <a:gd name="T18" fmla="*/ 27 w 259"/>
                <a:gd name="T19" fmla="*/ 29 h 259"/>
                <a:gd name="T20" fmla="*/ 31 w 259"/>
                <a:gd name="T21" fmla="*/ 31 h 259"/>
                <a:gd name="T22" fmla="*/ 33 w 259"/>
                <a:gd name="T23" fmla="*/ 35 h 259"/>
                <a:gd name="T24" fmla="*/ 35 w 259"/>
                <a:gd name="T25" fmla="*/ 37 h 259"/>
                <a:gd name="T26" fmla="*/ 39 w 259"/>
                <a:gd name="T27" fmla="*/ 37 h 259"/>
                <a:gd name="T28" fmla="*/ 44 w 259"/>
                <a:gd name="T29" fmla="*/ 35 h 259"/>
                <a:gd name="T30" fmla="*/ 49 w 259"/>
                <a:gd name="T31" fmla="*/ 31 h 259"/>
                <a:gd name="T32" fmla="*/ 53 w 259"/>
                <a:gd name="T33" fmla="*/ 26 h 259"/>
                <a:gd name="T34" fmla="*/ 57 w 259"/>
                <a:gd name="T35" fmla="*/ 17 h 259"/>
                <a:gd name="T36" fmla="*/ 62 w 259"/>
                <a:gd name="T37" fmla="*/ 5 h 259"/>
                <a:gd name="T38" fmla="*/ 64 w 259"/>
                <a:gd name="T39" fmla="*/ 1 h 259"/>
                <a:gd name="T40" fmla="*/ 66 w 259"/>
                <a:gd name="T41" fmla="*/ 4 h 259"/>
                <a:gd name="T42" fmla="*/ 70 w 259"/>
                <a:gd name="T43" fmla="*/ 6 h 259"/>
                <a:gd name="T44" fmla="*/ 72 w 259"/>
                <a:gd name="T45" fmla="*/ 11 h 259"/>
                <a:gd name="T46" fmla="*/ 72 w 259"/>
                <a:gd name="T47" fmla="*/ 17 h 259"/>
                <a:gd name="T48" fmla="*/ 74 w 259"/>
                <a:gd name="T49" fmla="*/ 20 h 259"/>
                <a:gd name="T50" fmla="*/ 77 w 259"/>
                <a:gd name="T51" fmla="*/ 23 h 259"/>
                <a:gd name="T52" fmla="*/ 77 w 259"/>
                <a:gd name="T53" fmla="*/ 29 h 259"/>
                <a:gd name="T54" fmla="*/ 77 w 259"/>
                <a:gd name="T55" fmla="*/ 35 h 259"/>
                <a:gd name="T56" fmla="*/ 78 w 259"/>
                <a:gd name="T57" fmla="*/ 37 h 259"/>
                <a:gd name="T58" fmla="*/ 80 w 259"/>
                <a:gd name="T59" fmla="*/ 40 h 259"/>
                <a:gd name="T60" fmla="*/ 82 w 259"/>
                <a:gd name="T61" fmla="*/ 45 h 259"/>
                <a:gd name="T62" fmla="*/ 83 w 259"/>
                <a:gd name="T63" fmla="*/ 53 h 259"/>
                <a:gd name="T64" fmla="*/ 80 w 259"/>
                <a:gd name="T65" fmla="*/ 78 h 259"/>
                <a:gd name="T66" fmla="*/ 78 w 259"/>
                <a:gd name="T67" fmla="*/ 74 h 259"/>
                <a:gd name="T68" fmla="*/ 78 w 259"/>
                <a:gd name="T69" fmla="*/ 69 h 259"/>
                <a:gd name="T70" fmla="*/ 78 w 259"/>
                <a:gd name="T71" fmla="*/ 64 h 259"/>
                <a:gd name="T72" fmla="*/ 73 w 259"/>
                <a:gd name="T73" fmla="*/ 62 h 259"/>
                <a:gd name="T74" fmla="*/ 68 w 259"/>
                <a:gd name="T75" fmla="*/ 59 h 259"/>
                <a:gd name="T76" fmla="*/ 64 w 259"/>
                <a:gd name="T77" fmla="*/ 66 h 259"/>
                <a:gd name="T78" fmla="*/ 62 w 259"/>
                <a:gd name="T79" fmla="*/ 73 h 259"/>
                <a:gd name="T80" fmla="*/ 61 w 259"/>
                <a:gd name="T81" fmla="*/ 86 h 259"/>
                <a:gd name="T82" fmla="*/ 41 w 259"/>
                <a:gd name="T83" fmla="*/ 80 h 259"/>
                <a:gd name="T84" fmla="*/ 36 w 259"/>
                <a:gd name="T85" fmla="*/ 73 h 259"/>
                <a:gd name="T86" fmla="*/ 32 w 259"/>
                <a:gd name="T87" fmla="*/ 69 h 259"/>
                <a:gd name="T88" fmla="*/ 32 w 259"/>
                <a:gd name="T89" fmla="*/ 65 h 259"/>
                <a:gd name="T90" fmla="*/ 34 w 259"/>
                <a:gd name="T91" fmla="*/ 62 h 259"/>
                <a:gd name="T92" fmla="*/ 37 w 259"/>
                <a:gd name="T93" fmla="*/ 60 h 259"/>
                <a:gd name="T94" fmla="*/ 38 w 259"/>
                <a:gd name="T95" fmla="*/ 57 h 259"/>
                <a:gd name="T96" fmla="*/ 31 w 259"/>
                <a:gd name="T97" fmla="*/ 51 h 259"/>
                <a:gd name="T98" fmla="*/ 9 w 259"/>
                <a:gd name="T99" fmla="*/ 51 h 259"/>
                <a:gd name="T100" fmla="*/ 7 w 259"/>
                <a:gd name="T101" fmla="*/ 54 h 259"/>
                <a:gd name="T102" fmla="*/ 5 w 259"/>
                <a:gd name="T103" fmla="*/ 58 h 259"/>
                <a:gd name="T104" fmla="*/ 4 w 259"/>
                <a:gd name="T105" fmla="*/ 62 h 2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cs typeface="Arial" pitchFamily="34" charset="0"/>
              </a:endParaRPr>
            </a:p>
          </p:txBody>
        </p:sp>
        <p:sp>
          <p:nvSpPr>
            <p:cNvPr id="4560" name="Freeform 292">
              <a:extLst>
                <a:ext uri="{FF2B5EF4-FFF2-40B4-BE49-F238E27FC236}">
                  <a16:creationId xmlns:a16="http://schemas.microsoft.com/office/drawing/2014/main" id="{C287705E-0EEF-4567-B1C1-77B9877A4921}"/>
                </a:ext>
              </a:extLst>
            </p:cNvPr>
            <p:cNvSpPr>
              <a:spLocks/>
            </p:cNvSpPr>
            <p:nvPr/>
          </p:nvSpPr>
          <p:spPr bwMode="auto">
            <a:xfrm>
              <a:off x="5104" y="2395"/>
              <a:ext cx="23" cy="31"/>
            </a:xfrm>
            <a:custGeom>
              <a:avLst/>
              <a:gdLst>
                <a:gd name="T0" fmla="*/ 23 w 72"/>
                <a:gd name="T1" fmla="*/ 14 h 92"/>
                <a:gd name="T2" fmla="*/ 23 w 72"/>
                <a:gd name="T3" fmla="*/ 31 h 92"/>
                <a:gd name="T4" fmla="*/ 21 w 72"/>
                <a:gd name="T5" fmla="*/ 29 h 92"/>
                <a:gd name="T6" fmla="*/ 19 w 72"/>
                <a:gd name="T7" fmla="*/ 27 h 92"/>
                <a:gd name="T8" fmla="*/ 16 w 72"/>
                <a:gd name="T9" fmla="*/ 25 h 92"/>
                <a:gd name="T10" fmla="*/ 15 w 72"/>
                <a:gd name="T11" fmla="*/ 23 h 92"/>
                <a:gd name="T12" fmla="*/ 12 w 72"/>
                <a:gd name="T13" fmla="*/ 20 h 92"/>
                <a:gd name="T14" fmla="*/ 10 w 72"/>
                <a:gd name="T15" fmla="*/ 16 h 92"/>
                <a:gd name="T16" fmla="*/ 8 w 72"/>
                <a:gd name="T17" fmla="*/ 11 h 92"/>
                <a:gd name="T18" fmla="*/ 6 w 72"/>
                <a:gd name="T19" fmla="*/ 8 h 92"/>
                <a:gd name="T20" fmla="*/ 4 w 72"/>
                <a:gd name="T21" fmla="*/ 4 h 92"/>
                <a:gd name="T22" fmla="*/ 0 w 72"/>
                <a:gd name="T23" fmla="*/ 0 h 92"/>
                <a:gd name="T24" fmla="*/ 8 w 72"/>
                <a:gd name="T25" fmla="*/ 4 h 92"/>
                <a:gd name="T26" fmla="*/ 14 w 72"/>
                <a:gd name="T27" fmla="*/ 7 h 92"/>
                <a:gd name="T28" fmla="*/ 16 w 72"/>
                <a:gd name="T29" fmla="*/ 9 h 92"/>
                <a:gd name="T30" fmla="*/ 19 w 72"/>
                <a:gd name="T31" fmla="*/ 10 h 92"/>
                <a:gd name="T32" fmla="*/ 21 w 72"/>
                <a:gd name="T33" fmla="*/ 12 h 92"/>
                <a:gd name="T34" fmla="*/ 23 w 72"/>
                <a:gd name="T35" fmla="*/ 14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cs typeface="Arial" pitchFamily="34" charset="0"/>
              </a:endParaRPr>
            </a:p>
          </p:txBody>
        </p:sp>
        <p:sp>
          <p:nvSpPr>
            <p:cNvPr id="4561" name="Freeform 293">
              <a:extLst>
                <a:ext uri="{FF2B5EF4-FFF2-40B4-BE49-F238E27FC236}">
                  <a16:creationId xmlns:a16="http://schemas.microsoft.com/office/drawing/2014/main" id="{45A3C571-A9C2-45CE-A7AA-E3CDFCFC191E}"/>
                </a:ext>
              </a:extLst>
            </p:cNvPr>
            <p:cNvSpPr>
              <a:spLocks/>
            </p:cNvSpPr>
            <p:nvPr/>
          </p:nvSpPr>
          <p:spPr bwMode="auto">
            <a:xfrm>
              <a:off x="5143" y="2436"/>
              <a:ext cx="16" cy="21"/>
            </a:xfrm>
            <a:custGeom>
              <a:avLst/>
              <a:gdLst>
                <a:gd name="T0" fmla="*/ 2 w 46"/>
                <a:gd name="T1" fmla="*/ 2 h 62"/>
                <a:gd name="T2" fmla="*/ 7 w 46"/>
                <a:gd name="T3" fmla="*/ 2 h 62"/>
                <a:gd name="T4" fmla="*/ 11 w 46"/>
                <a:gd name="T5" fmla="*/ 1 h 62"/>
                <a:gd name="T6" fmla="*/ 14 w 46"/>
                <a:gd name="T7" fmla="*/ 0 h 62"/>
                <a:gd name="T8" fmla="*/ 16 w 46"/>
                <a:gd name="T9" fmla="*/ 0 h 62"/>
                <a:gd name="T10" fmla="*/ 16 w 46"/>
                <a:gd name="T11" fmla="*/ 3 h 62"/>
                <a:gd name="T12" fmla="*/ 16 w 46"/>
                <a:gd name="T13" fmla="*/ 6 h 62"/>
                <a:gd name="T14" fmla="*/ 16 w 46"/>
                <a:gd name="T15" fmla="*/ 9 h 62"/>
                <a:gd name="T16" fmla="*/ 16 w 46"/>
                <a:gd name="T17" fmla="*/ 13 h 62"/>
                <a:gd name="T18" fmla="*/ 16 w 46"/>
                <a:gd name="T19" fmla="*/ 16 h 62"/>
                <a:gd name="T20" fmla="*/ 14 w 46"/>
                <a:gd name="T21" fmla="*/ 18 h 62"/>
                <a:gd name="T22" fmla="*/ 14 w 46"/>
                <a:gd name="T23" fmla="*/ 19 h 62"/>
                <a:gd name="T24" fmla="*/ 13 w 46"/>
                <a:gd name="T25" fmla="*/ 20 h 62"/>
                <a:gd name="T26" fmla="*/ 12 w 46"/>
                <a:gd name="T27" fmla="*/ 21 h 62"/>
                <a:gd name="T28" fmla="*/ 11 w 46"/>
                <a:gd name="T29" fmla="*/ 21 h 62"/>
                <a:gd name="T30" fmla="*/ 9 w 46"/>
                <a:gd name="T31" fmla="*/ 21 h 62"/>
                <a:gd name="T32" fmla="*/ 8 w 46"/>
                <a:gd name="T33" fmla="*/ 20 h 62"/>
                <a:gd name="T34" fmla="*/ 6 w 46"/>
                <a:gd name="T35" fmla="*/ 20 h 62"/>
                <a:gd name="T36" fmla="*/ 5 w 46"/>
                <a:gd name="T37" fmla="*/ 19 h 62"/>
                <a:gd name="T38" fmla="*/ 4 w 46"/>
                <a:gd name="T39" fmla="*/ 18 h 62"/>
                <a:gd name="T40" fmla="*/ 2 w 46"/>
                <a:gd name="T41" fmla="*/ 17 h 62"/>
                <a:gd name="T42" fmla="*/ 2 w 46"/>
                <a:gd name="T43" fmla="*/ 16 h 62"/>
                <a:gd name="T44" fmla="*/ 1 w 46"/>
                <a:gd name="T45" fmla="*/ 15 h 62"/>
                <a:gd name="T46" fmla="*/ 0 w 46"/>
                <a:gd name="T47" fmla="*/ 12 h 62"/>
                <a:gd name="T48" fmla="*/ 0 w 46"/>
                <a:gd name="T49" fmla="*/ 8 h 62"/>
                <a:gd name="T50" fmla="*/ 0 w 46"/>
                <a:gd name="T51" fmla="*/ 5 h 62"/>
                <a:gd name="T52" fmla="*/ 0 w 46"/>
                <a:gd name="T53" fmla="*/ 2 h 62"/>
                <a:gd name="T54" fmla="*/ 2 w 46"/>
                <a:gd name="T55" fmla="*/ 2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cs typeface="Arial" pitchFamily="34" charset="0"/>
              </a:endParaRPr>
            </a:p>
          </p:txBody>
        </p:sp>
        <p:sp>
          <p:nvSpPr>
            <p:cNvPr id="4562" name="Freeform 294">
              <a:extLst>
                <a:ext uri="{FF2B5EF4-FFF2-40B4-BE49-F238E27FC236}">
                  <a16:creationId xmlns:a16="http://schemas.microsoft.com/office/drawing/2014/main" id="{3C0E42FF-1850-4211-BFB4-5861F48B0A8B}"/>
                </a:ext>
              </a:extLst>
            </p:cNvPr>
            <p:cNvSpPr>
              <a:spLocks/>
            </p:cNvSpPr>
            <p:nvPr/>
          </p:nvSpPr>
          <p:spPr bwMode="auto">
            <a:xfrm>
              <a:off x="5089" y="2295"/>
              <a:ext cx="50" cy="98"/>
            </a:xfrm>
            <a:custGeom>
              <a:avLst/>
              <a:gdLst>
                <a:gd name="T0" fmla="*/ 19 w 152"/>
                <a:gd name="T1" fmla="*/ 0 h 296"/>
                <a:gd name="T2" fmla="*/ 22 w 152"/>
                <a:gd name="T3" fmla="*/ 3 h 296"/>
                <a:gd name="T4" fmla="*/ 25 w 152"/>
                <a:gd name="T5" fmla="*/ 6 h 296"/>
                <a:gd name="T6" fmla="*/ 29 w 152"/>
                <a:gd name="T7" fmla="*/ 8 h 296"/>
                <a:gd name="T8" fmla="*/ 33 w 152"/>
                <a:gd name="T9" fmla="*/ 8 h 296"/>
                <a:gd name="T10" fmla="*/ 36 w 152"/>
                <a:gd name="T11" fmla="*/ 7 h 296"/>
                <a:gd name="T12" fmla="*/ 39 w 152"/>
                <a:gd name="T13" fmla="*/ 4 h 296"/>
                <a:gd name="T14" fmla="*/ 40 w 152"/>
                <a:gd name="T15" fmla="*/ 12 h 296"/>
                <a:gd name="T16" fmla="*/ 43 w 152"/>
                <a:gd name="T17" fmla="*/ 21 h 296"/>
                <a:gd name="T18" fmla="*/ 46 w 152"/>
                <a:gd name="T19" fmla="*/ 28 h 296"/>
                <a:gd name="T20" fmla="*/ 48 w 152"/>
                <a:gd name="T21" fmla="*/ 31 h 296"/>
                <a:gd name="T22" fmla="*/ 50 w 152"/>
                <a:gd name="T23" fmla="*/ 33 h 296"/>
                <a:gd name="T24" fmla="*/ 47 w 152"/>
                <a:gd name="T25" fmla="*/ 40 h 296"/>
                <a:gd name="T26" fmla="*/ 42 w 152"/>
                <a:gd name="T27" fmla="*/ 46 h 296"/>
                <a:gd name="T28" fmla="*/ 38 w 152"/>
                <a:gd name="T29" fmla="*/ 52 h 296"/>
                <a:gd name="T30" fmla="*/ 37 w 152"/>
                <a:gd name="T31" fmla="*/ 57 h 296"/>
                <a:gd name="T32" fmla="*/ 38 w 152"/>
                <a:gd name="T33" fmla="*/ 65 h 296"/>
                <a:gd name="T34" fmla="*/ 38 w 152"/>
                <a:gd name="T35" fmla="*/ 68 h 296"/>
                <a:gd name="T36" fmla="*/ 37 w 152"/>
                <a:gd name="T37" fmla="*/ 72 h 296"/>
                <a:gd name="T38" fmla="*/ 41 w 152"/>
                <a:gd name="T39" fmla="*/ 72 h 296"/>
                <a:gd name="T40" fmla="*/ 48 w 152"/>
                <a:gd name="T41" fmla="*/ 72 h 296"/>
                <a:gd name="T42" fmla="*/ 45 w 152"/>
                <a:gd name="T43" fmla="*/ 83 h 296"/>
                <a:gd name="T44" fmla="*/ 45 w 152"/>
                <a:gd name="T45" fmla="*/ 88 h 296"/>
                <a:gd name="T46" fmla="*/ 48 w 152"/>
                <a:gd name="T47" fmla="*/ 94 h 296"/>
                <a:gd name="T48" fmla="*/ 41 w 152"/>
                <a:gd name="T49" fmla="*/ 96 h 296"/>
                <a:gd name="T50" fmla="*/ 35 w 152"/>
                <a:gd name="T51" fmla="*/ 98 h 296"/>
                <a:gd name="T52" fmla="*/ 28 w 152"/>
                <a:gd name="T53" fmla="*/ 97 h 296"/>
                <a:gd name="T54" fmla="*/ 24 w 152"/>
                <a:gd name="T55" fmla="*/ 95 h 296"/>
                <a:gd name="T56" fmla="*/ 22 w 152"/>
                <a:gd name="T57" fmla="*/ 93 h 296"/>
                <a:gd name="T58" fmla="*/ 22 w 152"/>
                <a:gd name="T59" fmla="*/ 90 h 296"/>
                <a:gd name="T60" fmla="*/ 28 w 152"/>
                <a:gd name="T61" fmla="*/ 84 h 296"/>
                <a:gd name="T62" fmla="*/ 23 w 152"/>
                <a:gd name="T63" fmla="*/ 82 h 296"/>
                <a:gd name="T64" fmla="*/ 17 w 152"/>
                <a:gd name="T65" fmla="*/ 80 h 296"/>
                <a:gd name="T66" fmla="*/ 13 w 152"/>
                <a:gd name="T67" fmla="*/ 76 h 296"/>
                <a:gd name="T68" fmla="*/ 8 w 152"/>
                <a:gd name="T69" fmla="*/ 73 h 296"/>
                <a:gd name="T70" fmla="*/ 5 w 152"/>
                <a:gd name="T71" fmla="*/ 68 h 296"/>
                <a:gd name="T72" fmla="*/ 2 w 152"/>
                <a:gd name="T73" fmla="*/ 63 h 296"/>
                <a:gd name="T74" fmla="*/ 0 w 152"/>
                <a:gd name="T75" fmla="*/ 57 h 296"/>
                <a:gd name="T76" fmla="*/ 0 w 152"/>
                <a:gd name="T77" fmla="*/ 51 h 296"/>
                <a:gd name="T78" fmla="*/ 0 w 152"/>
                <a:gd name="T79" fmla="*/ 43 h 296"/>
                <a:gd name="T80" fmla="*/ 9 w 152"/>
                <a:gd name="T81" fmla="*/ 35 h 296"/>
                <a:gd name="T82" fmla="*/ 11 w 152"/>
                <a:gd name="T83" fmla="*/ 15 h 296"/>
                <a:gd name="T84" fmla="*/ 10 w 152"/>
                <a:gd name="T85" fmla="*/ 6 h 296"/>
                <a:gd name="T86" fmla="*/ 9 w 152"/>
                <a:gd name="T87" fmla="*/ 1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cs typeface="Arial" pitchFamily="34" charset="0"/>
              </a:endParaRPr>
            </a:p>
          </p:txBody>
        </p:sp>
        <p:sp>
          <p:nvSpPr>
            <p:cNvPr id="4563" name="Freeform 295">
              <a:extLst>
                <a:ext uri="{FF2B5EF4-FFF2-40B4-BE49-F238E27FC236}">
                  <a16:creationId xmlns:a16="http://schemas.microsoft.com/office/drawing/2014/main" id="{2E530B06-BDA6-4383-ABDA-6EEBD79B69B9}"/>
                </a:ext>
              </a:extLst>
            </p:cNvPr>
            <p:cNvSpPr>
              <a:spLocks/>
            </p:cNvSpPr>
            <p:nvPr/>
          </p:nvSpPr>
          <p:spPr bwMode="auto">
            <a:xfrm>
              <a:off x="5189" y="2442"/>
              <a:ext cx="8" cy="13"/>
            </a:xfrm>
            <a:custGeom>
              <a:avLst/>
              <a:gdLst>
                <a:gd name="T0" fmla="*/ 8 w 26"/>
                <a:gd name="T1" fmla="*/ 13 h 38"/>
                <a:gd name="T2" fmla="*/ 8 w 26"/>
                <a:gd name="T3" fmla="*/ 0 h 38"/>
                <a:gd name="T4" fmla="*/ 6 w 26"/>
                <a:gd name="T5" fmla="*/ 0 h 38"/>
                <a:gd name="T6" fmla="*/ 4 w 26"/>
                <a:gd name="T7" fmla="*/ 1 h 38"/>
                <a:gd name="T8" fmla="*/ 2 w 26"/>
                <a:gd name="T9" fmla="*/ 3 h 38"/>
                <a:gd name="T10" fmla="*/ 0 w 26"/>
                <a:gd name="T11" fmla="*/ 4 h 38"/>
                <a:gd name="T12" fmla="*/ 6 w 26"/>
                <a:gd name="T13" fmla="*/ 10 h 38"/>
                <a:gd name="T14" fmla="*/ 8 w 26"/>
                <a:gd name="T15" fmla="*/ 13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cs typeface="Arial" pitchFamily="34" charset="0"/>
              </a:endParaRPr>
            </a:p>
          </p:txBody>
        </p:sp>
        <p:sp>
          <p:nvSpPr>
            <p:cNvPr id="4564" name="Freeform 296">
              <a:extLst>
                <a:ext uri="{FF2B5EF4-FFF2-40B4-BE49-F238E27FC236}">
                  <a16:creationId xmlns:a16="http://schemas.microsoft.com/office/drawing/2014/main" id="{68CD59C2-0BD5-44EE-8F0E-0215F1620E32}"/>
                </a:ext>
              </a:extLst>
            </p:cNvPr>
            <p:cNvSpPr>
              <a:spLocks/>
            </p:cNvSpPr>
            <p:nvPr/>
          </p:nvSpPr>
          <p:spPr bwMode="auto">
            <a:xfrm>
              <a:off x="5165" y="2420"/>
              <a:ext cx="10" cy="10"/>
            </a:xfrm>
            <a:custGeom>
              <a:avLst/>
              <a:gdLst>
                <a:gd name="T0" fmla="*/ 0 w 34"/>
                <a:gd name="T1" fmla="*/ 6 h 31"/>
                <a:gd name="T2" fmla="*/ 2 w 34"/>
                <a:gd name="T3" fmla="*/ 7 h 31"/>
                <a:gd name="T4" fmla="*/ 5 w 34"/>
                <a:gd name="T5" fmla="*/ 8 h 31"/>
                <a:gd name="T6" fmla="*/ 8 w 34"/>
                <a:gd name="T7" fmla="*/ 10 h 31"/>
                <a:gd name="T8" fmla="*/ 10 w 34"/>
                <a:gd name="T9" fmla="*/ 10 h 31"/>
                <a:gd name="T10" fmla="*/ 10 w 34"/>
                <a:gd name="T11" fmla="*/ 8 h 31"/>
                <a:gd name="T12" fmla="*/ 9 w 34"/>
                <a:gd name="T13" fmla="*/ 5 h 31"/>
                <a:gd name="T14" fmla="*/ 8 w 34"/>
                <a:gd name="T15" fmla="*/ 2 h 31"/>
                <a:gd name="T16" fmla="*/ 6 w 34"/>
                <a:gd name="T17" fmla="*/ 0 h 31"/>
                <a:gd name="T18" fmla="*/ 5 w 34"/>
                <a:gd name="T19" fmla="*/ 2 h 31"/>
                <a:gd name="T20" fmla="*/ 3 w 34"/>
                <a:gd name="T21" fmla="*/ 4 h 31"/>
                <a:gd name="T22" fmla="*/ 2 w 34"/>
                <a:gd name="T23" fmla="*/ 5 h 31"/>
                <a:gd name="T24" fmla="*/ 2 w 34"/>
                <a:gd name="T25" fmla="*/ 5 h 31"/>
                <a:gd name="T26" fmla="*/ 1 w 34"/>
                <a:gd name="T27" fmla="*/ 6 h 31"/>
                <a:gd name="T28" fmla="*/ 0 w 34"/>
                <a:gd name="T29" fmla="*/ 6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cs typeface="Arial" pitchFamily="34" charset="0"/>
              </a:endParaRPr>
            </a:p>
          </p:txBody>
        </p:sp>
        <p:sp>
          <p:nvSpPr>
            <p:cNvPr id="4565" name="Freeform 297">
              <a:extLst>
                <a:ext uri="{FF2B5EF4-FFF2-40B4-BE49-F238E27FC236}">
                  <a16:creationId xmlns:a16="http://schemas.microsoft.com/office/drawing/2014/main" id="{F3D2860E-A6A0-423E-8855-959186AFACA8}"/>
                </a:ext>
              </a:extLst>
            </p:cNvPr>
            <p:cNvSpPr>
              <a:spLocks/>
            </p:cNvSpPr>
            <p:nvPr/>
          </p:nvSpPr>
          <p:spPr bwMode="auto">
            <a:xfrm>
              <a:off x="5139" y="2418"/>
              <a:ext cx="6" cy="12"/>
            </a:xfrm>
            <a:custGeom>
              <a:avLst/>
              <a:gdLst>
                <a:gd name="T0" fmla="*/ 0 w 20"/>
                <a:gd name="T1" fmla="*/ 2 h 37"/>
                <a:gd name="T2" fmla="*/ 0 w 20"/>
                <a:gd name="T3" fmla="*/ 12 h 37"/>
                <a:gd name="T4" fmla="*/ 2 w 20"/>
                <a:gd name="T5" fmla="*/ 11 h 37"/>
                <a:gd name="T6" fmla="*/ 6 w 20"/>
                <a:gd name="T7" fmla="*/ 10 h 37"/>
                <a:gd name="T8" fmla="*/ 6 w 20"/>
                <a:gd name="T9" fmla="*/ 0 h 37"/>
                <a:gd name="T10" fmla="*/ 0 w 20"/>
                <a:gd name="T11" fmla="*/ 2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37">
                  <a:moveTo>
                    <a:pt x="0" y="6"/>
                  </a:moveTo>
                  <a:lnTo>
                    <a:pt x="0" y="37"/>
                  </a:lnTo>
                  <a:lnTo>
                    <a:pt x="7" y="33"/>
                  </a:lnTo>
                  <a:lnTo>
                    <a:pt x="20" y="30"/>
                  </a:lnTo>
                  <a:lnTo>
                    <a:pt x="20" y="0"/>
                  </a:lnTo>
                  <a:lnTo>
                    <a:pt x="0" y="6"/>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cs typeface="Arial" pitchFamily="34" charset="0"/>
              </a:endParaRPr>
            </a:p>
          </p:txBody>
        </p:sp>
        <p:sp>
          <p:nvSpPr>
            <p:cNvPr id="4566" name="Line 298">
              <a:extLst>
                <a:ext uri="{FF2B5EF4-FFF2-40B4-BE49-F238E27FC236}">
                  <a16:creationId xmlns:a16="http://schemas.microsoft.com/office/drawing/2014/main" id="{244CCEF3-0F9F-47C9-A278-0BE2AC880B57}"/>
                </a:ext>
              </a:extLst>
            </p:cNvPr>
            <p:cNvSpPr>
              <a:spLocks noChangeShapeType="1"/>
            </p:cNvSpPr>
            <p:nvPr/>
          </p:nvSpPr>
          <p:spPr bwMode="auto">
            <a:xfrm>
              <a:off x="5180" y="2449"/>
              <a:ext cx="1" cy="10"/>
            </a:xfrm>
            <a:prstGeom prst="line">
              <a:avLst/>
            </a:prstGeom>
            <a:grpFill/>
            <a:ln w="9525">
              <a:solidFill>
                <a:srgbClr val="FFFFFF"/>
              </a:solidFill>
              <a:round/>
              <a:headEnd/>
              <a:tailEnd/>
            </a:ln>
          </p:spPr>
          <p:txBody>
            <a:bodyPr/>
            <a:lstStyle/>
            <a:p>
              <a:pPr fontAlgn="auto">
                <a:spcBef>
                  <a:spcPts val="0"/>
                </a:spcBef>
                <a:spcAft>
                  <a:spcPts val="0"/>
                </a:spcAft>
                <a:defRPr/>
              </a:pPr>
              <a:endParaRPr lang="en-GB">
                <a:cs typeface="Arial" pitchFamily="34" charset="0"/>
              </a:endParaRPr>
            </a:p>
          </p:txBody>
        </p:sp>
        <p:sp>
          <p:nvSpPr>
            <p:cNvPr id="4567" name="Freeform 299">
              <a:extLst>
                <a:ext uri="{FF2B5EF4-FFF2-40B4-BE49-F238E27FC236}">
                  <a16:creationId xmlns:a16="http://schemas.microsoft.com/office/drawing/2014/main" id="{642AE116-8AC7-4B8E-9433-4D97C0A96683}"/>
                </a:ext>
              </a:extLst>
            </p:cNvPr>
            <p:cNvSpPr>
              <a:spLocks/>
            </p:cNvSpPr>
            <p:nvPr/>
          </p:nvSpPr>
          <p:spPr bwMode="auto">
            <a:xfrm>
              <a:off x="5180" y="2453"/>
              <a:ext cx="4" cy="6"/>
            </a:xfrm>
            <a:custGeom>
              <a:avLst/>
              <a:gdLst>
                <a:gd name="T0" fmla="*/ 0 w 13"/>
                <a:gd name="T1" fmla="*/ 6 h 18"/>
                <a:gd name="T2" fmla="*/ 0 w 13"/>
                <a:gd name="T3" fmla="*/ 4 h 18"/>
                <a:gd name="T4" fmla="*/ 1 w 13"/>
                <a:gd name="T5" fmla="*/ 3 h 18"/>
                <a:gd name="T6" fmla="*/ 2 w 13"/>
                <a:gd name="T7" fmla="*/ 1 h 18"/>
                <a:gd name="T8" fmla="*/ 4 w 1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8">
                  <a:moveTo>
                    <a:pt x="0" y="18"/>
                  </a:moveTo>
                  <a:lnTo>
                    <a:pt x="1" y="13"/>
                  </a:lnTo>
                  <a:lnTo>
                    <a:pt x="3" y="9"/>
                  </a:lnTo>
                  <a:lnTo>
                    <a:pt x="7" y="4"/>
                  </a:lnTo>
                  <a:lnTo>
                    <a:pt x="13" y="0"/>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cs typeface="Arial" pitchFamily="34" charset="0"/>
              </a:endParaRPr>
            </a:p>
          </p:txBody>
        </p:sp>
        <p:sp>
          <p:nvSpPr>
            <p:cNvPr id="4568" name="Line 300">
              <a:extLst>
                <a:ext uri="{FF2B5EF4-FFF2-40B4-BE49-F238E27FC236}">
                  <a16:creationId xmlns:a16="http://schemas.microsoft.com/office/drawing/2014/main" id="{FF4419B3-A3D6-460D-ACB5-6761AB7D7AA8}"/>
                </a:ext>
              </a:extLst>
            </p:cNvPr>
            <p:cNvSpPr>
              <a:spLocks noChangeShapeType="1"/>
            </p:cNvSpPr>
            <p:nvPr/>
          </p:nvSpPr>
          <p:spPr bwMode="auto">
            <a:xfrm flipH="1" flipV="1">
              <a:off x="5178" y="2447"/>
              <a:ext cx="6" cy="6"/>
            </a:xfrm>
            <a:prstGeom prst="line">
              <a:avLst/>
            </a:prstGeom>
            <a:grpFill/>
            <a:ln w="9525">
              <a:solidFill>
                <a:srgbClr val="FFFFFF"/>
              </a:solidFill>
              <a:round/>
              <a:headEnd/>
              <a:tailEnd/>
            </a:ln>
          </p:spPr>
          <p:txBody>
            <a:bodyPr/>
            <a:lstStyle/>
            <a:p>
              <a:pPr fontAlgn="auto">
                <a:spcBef>
                  <a:spcPts val="0"/>
                </a:spcBef>
                <a:spcAft>
                  <a:spcPts val="0"/>
                </a:spcAft>
                <a:defRPr/>
              </a:pPr>
              <a:endParaRPr lang="en-GB">
                <a:cs typeface="Arial" pitchFamily="34" charset="0"/>
              </a:endParaRPr>
            </a:p>
          </p:txBody>
        </p:sp>
        <p:sp>
          <p:nvSpPr>
            <p:cNvPr id="4569" name="Freeform 301">
              <a:extLst>
                <a:ext uri="{FF2B5EF4-FFF2-40B4-BE49-F238E27FC236}">
                  <a16:creationId xmlns:a16="http://schemas.microsoft.com/office/drawing/2014/main" id="{FAF1D388-0952-49FE-A412-4DC18E344346}"/>
                </a:ext>
              </a:extLst>
            </p:cNvPr>
            <p:cNvSpPr>
              <a:spLocks/>
            </p:cNvSpPr>
            <p:nvPr/>
          </p:nvSpPr>
          <p:spPr bwMode="auto">
            <a:xfrm>
              <a:off x="5116" y="2564"/>
              <a:ext cx="9" cy="10"/>
            </a:xfrm>
            <a:custGeom>
              <a:avLst/>
              <a:gdLst>
                <a:gd name="T0" fmla="*/ 0 w 27"/>
                <a:gd name="T1" fmla="*/ 0 h 31"/>
                <a:gd name="T2" fmla="*/ 7 w 27"/>
                <a:gd name="T3" fmla="*/ 10 h 31"/>
                <a:gd name="T4" fmla="*/ 9 w 27"/>
                <a:gd name="T5" fmla="*/ 4 h 31"/>
                <a:gd name="T6" fmla="*/ 0 60000 65536"/>
                <a:gd name="T7" fmla="*/ 0 60000 65536"/>
                <a:gd name="T8" fmla="*/ 0 60000 65536"/>
              </a:gdLst>
              <a:ahLst/>
              <a:cxnLst>
                <a:cxn ang="T6">
                  <a:pos x="T0" y="T1"/>
                </a:cxn>
                <a:cxn ang="T7">
                  <a:pos x="T2" y="T3"/>
                </a:cxn>
                <a:cxn ang="T8">
                  <a:pos x="T4" y="T5"/>
                </a:cxn>
              </a:cxnLst>
              <a:rect l="0" t="0" r="r" b="b"/>
              <a:pathLst>
                <a:path w="27" h="31">
                  <a:moveTo>
                    <a:pt x="0" y="0"/>
                  </a:moveTo>
                  <a:lnTo>
                    <a:pt x="20" y="31"/>
                  </a:lnTo>
                  <a:lnTo>
                    <a:pt x="27" y="13"/>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cs typeface="Arial" pitchFamily="34" charset="0"/>
              </a:endParaRPr>
            </a:p>
          </p:txBody>
        </p:sp>
        <p:sp>
          <p:nvSpPr>
            <p:cNvPr id="4570" name="Freeform 302">
              <a:extLst>
                <a:ext uri="{FF2B5EF4-FFF2-40B4-BE49-F238E27FC236}">
                  <a16:creationId xmlns:a16="http://schemas.microsoft.com/office/drawing/2014/main" id="{C57603D0-4FA4-42AD-A228-1913FBA1F767}"/>
                </a:ext>
              </a:extLst>
            </p:cNvPr>
            <p:cNvSpPr>
              <a:spLocks/>
            </p:cNvSpPr>
            <p:nvPr/>
          </p:nvSpPr>
          <p:spPr bwMode="auto">
            <a:xfrm>
              <a:off x="5119" y="2568"/>
              <a:ext cx="6" cy="1"/>
            </a:xfrm>
            <a:custGeom>
              <a:avLst/>
              <a:gdLst>
                <a:gd name="T0" fmla="*/ 6 w 20"/>
                <a:gd name="T1" fmla="*/ 0 h 1"/>
                <a:gd name="T2" fmla="*/ 3 w 20"/>
                <a:gd name="T3" fmla="*/ 0 h 1"/>
                <a:gd name="T4" fmla="*/ 0 w 20"/>
                <a:gd name="T5" fmla="*/ 0 h 1"/>
                <a:gd name="T6" fmla="*/ 0 60000 65536"/>
                <a:gd name="T7" fmla="*/ 0 60000 65536"/>
                <a:gd name="T8" fmla="*/ 0 60000 65536"/>
              </a:gdLst>
              <a:ahLst/>
              <a:cxnLst>
                <a:cxn ang="T6">
                  <a:pos x="T0" y="T1"/>
                </a:cxn>
                <a:cxn ang="T7">
                  <a:pos x="T2" y="T3"/>
                </a:cxn>
                <a:cxn ang="T8">
                  <a:pos x="T4" y="T5"/>
                </a:cxn>
              </a:cxnLst>
              <a:rect l="0" t="0" r="r" b="b"/>
              <a:pathLst>
                <a:path w="20" h="1">
                  <a:moveTo>
                    <a:pt x="20" y="0"/>
                  </a:moveTo>
                  <a:lnTo>
                    <a:pt x="10" y="0"/>
                  </a:lnTo>
                  <a:lnTo>
                    <a:pt x="0" y="0"/>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cs typeface="Arial" pitchFamily="34" charset="0"/>
              </a:endParaRPr>
            </a:p>
          </p:txBody>
        </p:sp>
        <p:sp>
          <p:nvSpPr>
            <p:cNvPr id="4571" name="Freeform 303">
              <a:extLst>
                <a:ext uri="{FF2B5EF4-FFF2-40B4-BE49-F238E27FC236}">
                  <a16:creationId xmlns:a16="http://schemas.microsoft.com/office/drawing/2014/main" id="{EFB08748-0971-4C92-BF46-D9C137B9300C}"/>
                </a:ext>
              </a:extLst>
            </p:cNvPr>
            <p:cNvSpPr>
              <a:spLocks/>
            </p:cNvSpPr>
            <p:nvPr/>
          </p:nvSpPr>
          <p:spPr bwMode="auto">
            <a:xfrm>
              <a:off x="5127" y="2557"/>
              <a:ext cx="12" cy="5"/>
            </a:xfrm>
            <a:custGeom>
              <a:avLst/>
              <a:gdLst>
                <a:gd name="T0" fmla="*/ 0 w 34"/>
                <a:gd name="T1" fmla="*/ 5 h 13"/>
                <a:gd name="T2" fmla="*/ 2 w 34"/>
                <a:gd name="T3" fmla="*/ 5 h 13"/>
                <a:gd name="T4" fmla="*/ 4 w 34"/>
                <a:gd name="T5" fmla="*/ 4 h 13"/>
                <a:gd name="T6" fmla="*/ 6 w 34"/>
                <a:gd name="T7" fmla="*/ 4 h 13"/>
                <a:gd name="T8" fmla="*/ 7 w 34"/>
                <a:gd name="T9" fmla="*/ 3 h 13"/>
                <a:gd name="T10" fmla="*/ 10 w 34"/>
                <a:gd name="T11" fmla="*/ 1 h 13"/>
                <a:gd name="T12" fmla="*/ 12 w 34"/>
                <a:gd name="T13" fmla="*/ 0 h 13"/>
                <a:gd name="T14" fmla="*/ 9 w 34"/>
                <a:gd name="T15" fmla="*/ 0 h 13"/>
                <a:gd name="T16" fmla="*/ 5 w 3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cs typeface="Arial" pitchFamily="34" charset="0"/>
              </a:endParaRPr>
            </a:p>
          </p:txBody>
        </p:sp>
        <p:sp>
          <p:nvSpPr>
            <p:cNvPr id="4572" name="Freeform 304">
              <a:extLst>
                <a:ext uri="{FF2B5EF4-FFF2-40B4-BE49-F238E27FC236}">
                  <a16:creationId xmlns:a16="http://schemas.microsoft.com/office/drawing/2014/main" id="{22EC6F16-61D9-4084-9417-905614AB5294}"/>
                </a:ext>
              </a:extLst>
            </p:cNvPr>
            <p:cNvSpPr>
              <a:spLocks/>
            </p:cNvSpPr>
            <p:nvPr/>
          </p:nvSpPr>
          <p:spPr bwMode="auto">
            <a:xfrm>
              <a:off x="5127" y="2547"/>
              <a:ext cx="12" cy="6"/>
            </a:xfrm>
            <a:custGeom>
              <a:avLst/>
              <a:gdLst>
                <a:gd name="T0" fmla="*/ 12 w 34"/>
                <a:gd name="T1" fmla="*/ 6 h 18"/>
                <a:gd name="T2" fmla="*/ 12 w 34"/>
                <a:gd name="T3" fmla="*/ 0 h 18"/>
                <a:gd name="T4" fmla="*/ 10 w 34"/>
                <a:gd name="T5" fmla="*/ 0 h 18"/>
                <a:gd name="T6" fmla="*/ 7 w 34"/>
                <a:gd name="T7" fmla="*/ 0 h 18"/>
                <a:gd name="T8" fmla="*/ 4 w 34"/>
                <a:gd name="T9" fmla="*/ 0 h 18"/>
                <a:gd name="T10" fmla="*/ 0 w 34"/>
                <a:gd name="T11" fmla="*/ 0 h 18"/>
                <a:gd name="T12" fmla="*/ 12 w 34"/>
                <a:gd name="T13" fmla="*/ 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8">
                  <a:moveTo>
                    <a:pt x="34" y="18"/>
                  </a:moveTo>
                  <a:lnTo>
                    <a:pt x="34" y="0"/>
                  </a:lnTo>
                  <a:lnTo>
                    <a:pt x="28" y="0"/>
                  </a:lnTo>
                  <a:lnTo>
                    <a:pt x="20" y="0"/>
                  </a:lnTo>
                  <a:lnTo>
                    <a:pt x="10" y="0"/>
                  </a:lnTo>
                  <a:lnTo>
                    <a:pt x="0" y="0"/>
                  </a:lnTo>
                  <a:lnTo>
                    <a:pt x="34" y="18"/>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cs typeface="Arial" pitchFamily="34" charset="0"/>
              </a:endParaRPr>
            </a:p>
          </p:txBody>
        </p:sp>
        <p:sp>
          <p:nvSpPr>
            <p:cNvPr id="4573" name="Freeform 305">
              <a:extLst>
                <a:ext uri="{FF2B5EF4-FFF2-40B4-BE49-F238E27FC236}">
                  <a16:creationId xmlns:a16="http://schemas.microsoft.com/office/drawing/2014/main" id="{318BB56F-70A7-4398-8F15-DE745D511160}"/>
                </a:ext>
              </a:extLst>
            </p:cNvPr>
            <p:cNvSpPr>
              <a:spLocks/>
            </p:cNvSpPr>
            <p:nvPr/>
          </p:nvSpPr>
          <p:spPr bwMode="auto">
            <a:xfrm>
              <a:off x="5141" y="2535"/>
              <a:ext cx="20" cy="8"/>
            </a:xfrm>
            <a:custGeom>
              <a:avLst/>
              <a:gdLst>
                <a:gd name="T0" fmla="*/ 18 w 59"/>
                <a:gd name="T1" fmla="*/ 8 h 25"/>
                <a:gd name="T2" fmla="*/ 19 w 59"/>
                <a:gd name="T3" fmla="*/ 4 h 25"/>
                <a:gd name="T4" fmla="*/ 20 w 59"/>
                <a:gd name="T5" fmla="*/ 0 h 25"/>
                <a:gd name="T6" fmla="*/ 15 w 59"/>
                <a:gd name="T7" fmla="*/ 0 h 25"/>
                <a:gd name="T8" fmla="*/ 9 w 59"/>
                <a:gd name="T9" fmla="*/ 0 h 25"/>
                <a:gd name="T10" fmla="*/ 6 w 59"/>
                <a:gd name="T11" fmla="*/ 0 h 25"/>
                <a:gd name="T12" fmla="*/ 4 w 59"/>
                <a:gd name="T13" fmla="*/ 1 h 25"/>
                <a:gd name="T14" fmla="*/ 2 w 59"/>
                <a:gd name="T15" fmla="*/ 1 h 25"/>
                <a:gd name="T16" fmla="*/ 0 w 59"/>
                <a:gd name="T17" fmla="*/ 2 h 25"/>
                <a:gd name="T18" fmla="*/ 4 w 59"/>
                <a:gd name="T19" fmla="*/ 4 h 25"/>
                <a:gd name="T20" fmla="*/ 9 w 59"/>
                <a:gd name="T21" fmla="*/ 6 h 25"/>
                <a:gd name="T22" fmla="*/ 11 w 59"/>
                <a:gd name="T23" fmla="*/ 7 h 25"/>
                <a:gd name="T24" fmla="*/ 13 w 59"/>
                <a:gd name="T25" fmla="*/ 8 h 25"/>
                <a:gd name="T26" fmla="*/ 16 w 59"/>
                <a:gd name="T27" fmla="*/ 8 h 25"/>
                <a:gd name="T28" fmla="*/ 18 w 59"/>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cs typeface="Arial" pitchFamily="34" charset="0"/>
              </a:endParaRPr>
            </a:p>
          </p:txBody>
        </p:sp>
        <p:sp>
          <p:nvSpPr>
            <p:cNvPr id="4574" name="Line 306">
              <a:extLst>
                <a:ext uri="{FF2B5EF4-FFF2-40B4-BE49-F238E27FC236}">
                  <a16:creationId xmlns:a16="http://schemas.microsoft.com/office/drawing/2014/main" id="{692A0B69-B5C0-44BB-BF74-319B5718C08B}"/>
                </a:ext>
              </a:extLst>
            </p:cNvPr>
            <p:cNvSpPr>
              <a:spLocks noChangeShapeType="1"/>
            </p:cNvSpPr>
            <p:nvPr/>
          </p:nvSpPr>
          <p:spPr bwMode="auto">
            <a:xfrm flipV="1">
              <a:off x="5191" y="2516"/>
              <a:ext cx="6" cy="2"/>
            </a:xfrm>
            <a:prstGeom prst="line">
              <a:avLst/>
            </a:prstGeom>
            <a:grpFill/>
            <a:ln w="9525">
              <a:solidFill>
                <a:srgbClr val="FFFFFF"/>
              </a:solidFill>
              <a:round/>
              <a:headEnd/>
              <a:tailEnd/>
            </a:ln>
          </p:spPr>
          <p:txBody>
            <a:bodyPr/>
            <a:lstStyle/>
            <a:p>
              <a:pPr fontAlgn="auto">
                <a:spcBef>
                  <a:spcPts val="0"/>
                </a:spcBef>
                <a:spcAft>
                  <a:spcPts val="0"/>
                </a:spcAft>
                <a:defRPr/>
              </a:pPr>
              <a:endParaRPr lang="en-GB">
                <a:cs typeface="Arial" pitchFamily="34" charset="0"/>
              </a:endParaRPr>
            </a:p>
          </p:txBody>
        </p:sp>
      </p:grpSp>
      <p:sp>
        <p:nvSpPr>
          <p:cNvPr id="23763" name="Freeform 307">
            <a:extLst>
              <a:ext uri="{FF2B5EF4-FFF2-40B4-BE49-F238E27FC236}">
                <a16:creationId xmlns:a16="http://schemas.microsoft.com/office/drawing/2014/main" id="{7DBF3650-1A42-490C-BB60-D1B8C9521BDC}"/>
              </a:ext>
            </a:extLst>
          </p:cNvPr>
          <p:cNvSpPr>
            <a:spLocks/>
          </p:cNvSpPr>
          <p:nvPr>
            <p:custDataLst>
              <p:tags r:id="rId210"/>
            </p:custDataLst>
          </p:nvPr>
        </p:nvSpPr>
        <p:spPr bwMode="auto">
          <a:xfrm>
            <a:off x="7280275" y="3879850"/>
            <a:ext cx="14288" cy="55563"/>
          </a:xfrm>
          <a:custGeom>
            <a:avLst/>
            <a:gdLst>
              <a:gd name="T0" fmla="*/ 0 w 33"/>
              <a:gd name="T1" fmla="*/ 2147483647 h 43"/>
              <a:gd name="T2" fmla="*/ 2147483647 w 33"/>
              <a:gd name="T3" fmla="*/ 2147483647 h 43"/>
              <a:gd name="T4" fmla="*/ 2147483647 w 33"/>
              <a:gd name="T5" fmla="*/ 2147483647 h 43"/>
              <a:gd name="T6" fmla="*/ 2147483647 w 33"/>
              <a:gd name="T7" fmla="*/ 2147483647 h 43"/>
              <a:gd name="T8" fmla="*/ 2147483647 w 33"/>
              <a:gd name="T9" fmla="*/ 2147483647 h 43"/>
              <a:gd name="T10" fmla="*/ 2147483647 w 33"/>
              <a:gd name="T11" fmla="*/ 2147483647 h 43"/>
              <a:gd name="T12" fmla="*/ 2147483647 w 33"/>
              <a:gd name="T13" fmla="*/ 2147483647 h 43"/>
              <a:gd name="T14" fmla="*/ 2147483647 w 33"/>
              <a:gd name="T15" fmla="*/ 2147483647 h 43"/>
              <a:gd name="T16" fmla="*/ 2147483647 w 33"/>
              <a:gd name="T17" fmla="*/ 0 h 43"/>
              <a:gd name="T18" fmla="*/ 2147483647 w 33"/>
              <a:gd name="T19" fmla="*/ 2147483647 h 43"/>
              <a:gd name="T20" fmla="*/ 2147483647 w 33"/>
              <a:gd name="T21" fmla="*/ 2147483647 h 43"/>
              <a:gd name="T22" fmla="*/ 2147483647 w 33"/>
              <a:gd name="T23" fmla="*/ 2147483647 h 43"/>
              <a:gd name="T24" fmla="*/ 2147483647 w 33"/>
              <a:gd name="T25" fmla="*/ 2147483647 h 43"/>
              <a:gd name="T26" fmla="*/ 2147483647 w 33"/>
              <a:gd name="T27" fmla="*/ 2147483647 h 43"/>
              <a:gd name="T28" fmla="*/ 2147483647 w 33"/>
              <a:gd name="T29" fmla="*/ 2147483647 h 43"/>
              <a:gd name="T30" fmla="*/ 2147483647 w 33"/>
              <a:gd name="T31" fmla="*/ 2147483647 h 43"/>
              <a:gd name="T32" fmla="*/ 2147483647 w 33"/>
              <a:gd name="T33" fmla="*/ 2147483647 h 43"/>
              <a:gd name="T34" fmla="*/ 0 w 33"/>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43"/>
              <a:gd name="T56" fmla="*/ 33 w 33"/>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64" name="Freeform 308">
            <a:extLst>
              <a:ext uri="{FF2B5EF4-FFF2-40B4-BE49-F238E27FC236}">
                <a16:creationId xmlns:a16="http://schemas.microsoft.com/office/drawing/2014/main" id="{BB124CED-052E-4284-8727-5835665BE55D}"/>
              </a:ext>
            </a:extLst>
          </p:cNvPr>
          <p:cNvSpPr>
            <a:spLocks/>
          </p:cNvSpPr>
          <p:nvPr>
            <p:custDataLst>
              <p:tags r:id="rId211"/>
            </p:custDataLst>
          </p:nvPr>
        </p:nvSpPr>
        <p:spPr bwMode="auto">
          <a:xfrm>
            <a:off x="7356475" y="3819525"/>
            <a:ext cx="22225" cy="58738"/>
          </a:xfrm>
          <a:custGeom>
            <a:avLst/>
            <a:gdLst>
              <a:gd name="T0" fmla="*/ 0 w 54"/>
              <a:gd name="T1" fmla="*/ 2147483647 h 92"/>
              <a:gd name="T2" fmla="*/ 2147483647 w 54"/>
              <a:gd name="T3" fmla="*/ 2147483647 h 92"/>
              <a:gd name="T4" fmla="*/ 2147483647 w 54"/>
              <a:gd name="T5" fmla="*/ 2147483647 h 92"/>
              <a:gd name="T6" fmla="*/ 2147483647 w 54"/>
              <a:gd name="T7" fmla="*/ 2147483647 h 92"/>
              <a:gd name="T8" fmla="*/ 2147483647 w 54"/>
              <a:gd name="T9" fmla="*/ 2147483647 h 92"/>
              <a:gd name="T10" fmla="*/ 2147483647 w 54"/>
              <a:gd name="T11" fmla="*/ 2147483647 h 92"/>
              <a:gd name="T12" fmla="*/ 2147483647 w 54"/>
              <a:gd name="T13" fmla="*/ 2147483647 h 92"/>
              <a:gd name="T14" fmla="*/ 2147483647 w 54"/>
              <a:gd name="T15" fmla="*/ 2147483647 h 92"/>
              <a:gd name="T16" fmla="*/ 2147483647 w 54"/>
              <a:gd name="T17" fmla="*/ 0 h 92"/>
              <a:gd name="T18" fmla="*/ 2147483647 w 54"/>
              <a:gd name="T19" fmla="*/ 2147483647 h 92"/>
              <a:gd name="T20" fmla="*/ 2147483647 w 54"/>
              <a:gd name="T21" fmla="*/ 2147483647 h 92"/>
              <a:gd name="T22" fmla="*/ 2147483647 w 54"/>
              <a:gd name="T23" fmla="*/ 2147483647 h 92"/>
              <a:gd name="T24" fmla="*/ 2147483647 w 54"/>
              <a:gd name="T25" fmla="*/ 2147483647 h 92"/>
              <a:gd name="T26" fmla="*/ 2147483647 w 54"/>
              <a:gd name="T27" fmla="*/ 2147483647 h 92"/>
              <a:gd name="T28" fmla="*/ 2147483647 w 54"/>
              <a:gd name="T29" fmla="*/ 2147483647 h 92"/>
              <a:gd name="T30" fmla="*/ 2147483647 w 54"/>
              <a:gd name="T31" fmla="*/ 2147483647 h 92"/>
              <a:gd name="T32" fmla="*/ 2147483647 w 54"/>
              <a:gd name="T33" fmla="*/ 2147483647 h 92"/>
              <a:gd name="T34" fmla="*/ 2147483647 w 54"/>
              <a:gd name="T35" fmla="*/ 2147483647 h 92"/>
              <a:gd name="T36" fmla="*/ 2147483647 w 54"/>
              <a:gd name="T37" fmla="*/ 2147483647 h 92"/>
              <a:gd name="T38" fmla="*/ 2147483647 w 54"/>
              <a:gd name="T39" fmla="*/ 2147483647 h 92"/>
              <a:gd name="T40" fmla="*/ 2147483647 w 54"/>
              <a:gd name="T41" fmla="*/ 2147483647 h 92"/>
              <a:gd name="T42" fmla="*/ 2147483647 w 54"/>
              <a:gd name="T43" fmla="*/ 2147483647 h 92"/>
              <a:gd name="T44" fmla="*/ 2147483647 w 54"/>
              <a:gd name="T45" fmla="*/ 2147483647 h 92"/>
              <a:gd name="T46" fmla="*/ 2147483647 w 54"/>
              <a:gd name="T47" fmla="*/ 2147483647 h 92"/>
              <a:gd name="T48" fmla="*/ 2147483647 w 54"/>
              <a:gd name="T49" fmla="*/ 2147483647 h 92"/>
              <a:gd name="T50" fmla="*/ 0 w 54"/>
              <a:gd name="T51" fmla="*/ 2147483647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92"/>
              <a:gd name="T80" fmla="*/ 54 w 54"/>
              <a:gd name="T81" fmla="*/ 92 h 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65" name="Freeform 309">
            <a:extLst>
              <a:ext uri="{FF2B5EF4-FFF2-40B4-BE49-F238E27FC236}">
                <a16:creationId xmlns:a16="http://schemas.microsoft.com/office/drawing/2014/main" id="{9A6710E8-C855-4A02-BE22-1C118E2099E4}"/>
              </a:ext>
            </a:extLst>
          </p:cNvPr>
          <p:cNvSpPr>
            <a:spLocks/>
          </p:cNvSpPr>
          <p:nvPr>
            <p:custDataLst>
              <p:tags r:id="rId212"/>
            </p:custDataLst>
          </p:nvPr>
        </p:nvSpPr>
        <p:spPr bwMode="auto">
          <a:xfrm>
            <a:off x="7404100" y="3698875"/>
            <a:ext cx="23813" cy="57150"/>
          </a:xfrm>
          <a:custGeom>
            <a:avLst/>
            <a:gdLst>
              <a:gd name="T0" fmla="*/ 0 w 60"/>
              <a:gd name="T1" fmla="*/ 0 h 18"/>
              <a:gd name="T2" fmla="*/ 2147483647 w 60"/>
              <a:gd name="T3" fmla="*/ 2147483647 h 18"/>
              <a:gd name="T4" fmla="*/ 2147483647 w 60"/>
              <a:gd name="T5" fmla="*/ 2147483647 h 18"/>
              <a:gd name="T6" fmla="*/ 2147483647 w 60"/>
              <a:gd name="T7" fmla="*/ 2147483647 h 18"/>
              <a:gd name="T8" fmla="*/ 2147483647 w 60"/>
              <a:gd name="T9" fmla="*/ 2147483647 h 18"/>
              <a:gd name="T10" fmla="*/ 2147483647 w 60"/>
              <a:gd name="T11" fmla="*/ 2147483647 h 18"/>
              <a:gd name="T12" fmla="*/ 2147483647 w 60"/>
              <a:gd name="T13" fmla="*/ 2147483647 h 18"/>
              <a:gd name="T14" fmla="*/ 2147483647 w 60"/>
              <a:gd name="T15" fmla="*/ 2147483647 h 18"/>
              <a:gd name="T16" fmla="*/ 2147483647 w 60"/>
              <a:gd name="T17" fmla="*/ 2147483647 h 18"/>
              <a:gd name="T18" fmla="*/ 2147483647 w 60"/>
              <a:gd name="T19" fmla="*/ 2147483647 h 18"/>
              <a:gd name="T20" fmla="*/ 0 w 60"/>
              <a:gd name="T21" fmla="*/ 2147483647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
              <a:gd name="T37" fmla="*/ 0 h 18"/>
              <a:gd name="T38" fmla="*/ 60 w 60"/>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66" name="Freeform 310">
            <a:extLst>
              <a:ext uri="{FF2B5EF4-FFF2-40B4-BE49-F238E27FC236}">
                <a16:creationId xmlns:a16="http://schemas.microsoft.com/office/drawing/2014/main" id="{D43C84BC-2B8E-4AD7-B227-832FC0FF74F2}"/>
              </a:ext>
            </a:extLst>
          </p:cNvPr>
          <p:cNvSpPr>
            <a:spLocks/>
          </p:cNvSpPr>
          <p:nvPr>
            <p:custDataLst>
              <p:tags r:id="rId213"/>
            </p:custDataLst>
          </p:nvPr>
        </p:nvSpPr>
        <p:spPr bwMode="auto">
          <a:xfrm>
            <a:off x="7388225" y="3668713"/>
            <a:ext cx="25400" cy="57150"/>
          </a:xfrm>
          <a:custGeom>
            <a:avLst/>
            <a:gdLst>
              <a:gd name="T0" fmla="*/ 0 w 66"/>
              <a:gd name="T1" fmla="*/ 2147483647 h 18"/>
              <a:gd name="T2" fmla="*/ 2147483647 w 66"/>
              <a:gd name="T3" fmla="*/ 2147483647 h 18"/>
              <a:gd name="T4" fmla="*/ 2147483647 w 66"/>
              <a:gd name="T5" fmla="*/ 2147483647 h 18"/>
              <a:gd name="T6" fmla="*/ 2147483647 w 66"/>
              <a:gd name="T7" fmla="*/ 2147483647 h 18"/>
              <a:gd name="T8" fmla="*/ 2147483647 w 66"/>
              <a:gd name="T9" fmla="*/ 2147483647 h 18"/>
              <a:gd name="T10" fmla="*/ 2147483647 w 66"/>
              <a:gd name="T11" fmla="*/ 2147483647 h 18"/>
              <a:gd name="T12" fmla="*/ 2147483647 w 66"/>
              <a:gd name="T13" fmla="*/ 2147483647 h 18"/>
              <a:gd name="T14" fmla="*/ 2147483647 w 66"/>
              <a:gd name="T15" fmla="*/ 0 h 18"/>
              <a:gd name="T16" fmla="*/ 0 w 66"/>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18"/>
              <a:gd name="T29" fmla="*/ 66 w 66"/>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67" name="Freeform 311">
            <a:extLst>
              <a:ext uri="{FF2B5EF4-FFF2-40B4-BE49-F238E27FC236}">
                <a16:creationId xmlns:a16="http://schemas.microsoft.com/office/drawing/2014/main" id="{E82E40D5-02DA-4561-968F-BE650F5009AA}"/>
              </a:ext>
            </a:extLst>
          </p:cNvPr>
          <p:cNvSpPr>
            <a:spLocks/>
          </p:cNvSpPr>
          <p:nvPr>
            <p:custDataLst>
              <p:tags r:id="rId214"/>
            </p:custDataLst>
          </p:nvPr>
        </p:nvSpPr>
        <p:spPr bwMode="auto">
          <a:xfrm>
            <a:off x="7213600" y="3565525"/>
            <a:ext cx="7938" cy="57150"/>
          </a:xfrm>
          <a:custGeom>
            <a:avLst/>
            <a:gdLst>
              <a:gd name="T0" fmla="*/ 0 w 17"/>
              <a:gd name="T1" fmla="*/ 2147483647 h 42"/>
              <a:gd name="T2" fmla="*/ 2147483647 w 17"/>
              <a:gd name="T3" fmla="*/ 2147483647 h 42"/>
              <a:gd name="T4" fmla="*/ 2147483647 w 17"/>
              <a:gd name="T5" fmla="*/ 2147483647 h 42"/>
              <a:gd name="T6" fmla="*/ 2147483647 w 17"/>
              <a:gd name="T7" fmla="*/ 2147483647 h 42"/>
              <a:gd name="T8" fmla="*/ 2147483647 w 17"/>
              <a:gd name="T9" fmla="*/ 2147483647 h 42"/>
              <a:gd name="T10" fmla="*/ 2147483647 w 17"/>
              <a:gd name="T11" fmla="*/ 2147483647 h 42"/>
              <a:gd name="T12" fmla="*/ 2147483647 w 17"/>
              <a:gd name="T13" fmla="*/ 2147483647 h 42"/>
              <a:gd name="T14" fmla="*/ 2147483647 w 17"/>
              <a:gd name="T15" fmla="*/ 0 h 42"/>
              <a:gd name="T16" fmla="*/ 0 w 17"/>
              <a:gd name="T17" fmla="*/ 2147483647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42"/>
              <a:gd name="T29" fmla="*/ 17 w 1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68" name="Freeform 312">
            <a:extLst>
              <a:ext uri="{FF2B5EF4-FFF2-40B4-BE49-F238E27FC236}">
                <a16:creationId xmlns:a16="http://schemas.microsoft.com/office/drawing/2014/main" id="{65514E37-ED5F-4B5F-851D-ABCB0146C335}"/>
              </a:ext>
            </a:extLst>
          </p:cNvPr>
          <p:cNvSpPr>
            <a:spLocks/>
          </p:cNvSpPr>
          <p:nvPr>
            <p:custDataLst>
              <p:tags r:id="rId215"/>
            </p:custDataLst>
          </p:nvPr>
        </p:nvSpPr>
        <p:spPr bwMode="auto">
          <a:xfrm>
            <a:off x="7140575" y="3700463"/>
            <a:ext cx="30163" cy="58737"/>
          </a:xfrm>
          <a:custGeom>
            <a:avLst/>
            <a:gdLst>
              <a:gd name="T0" fmla="*/ 2147483647 w 72"/>
              <a:gd name="T1" fmla="*/ 2147483647 h 29"/>
              <a:gd name="T2" fmla="*/ 2147483647 w 72"/>
              <a:gd name="T3" fmla="*/ 2147483647 h 29"/>
              <a:gd name="T4" fmla="*/ 2147483647 w 72"/>
              <a:gd name="T5" fmla="*/ 2147483647 h 29"/>
              <a:gd name="T6" fmla="*/ 2147483647 w 72"/>
              <a:gd name="T7" fmla="*/ 2147483647 h 29"/>
              <a:gd name="T8" fmla="*/ 2147483647 w 72"/>
              <a:gd name="T9" fmla="*/ 2147483647 h 29"/>
              <a:gd name="T10" fmla="*/ 2147483647 w 72"/>
              <a:gd name="T11" fmla="*/ 2147483647 h 29"/>
              <a:gd name="T12" fmla="*/ 2147483647 w 72"/>
              <a:gd name="T13" fmla="*/ 2147483647 h 29"/>
              <a:gd name="T14" fmla="*/ 2147483647 w 72"/>
              <a:gd name="T15" fmla="*/ 2147483647 h 29"/>
              <a:gd name="T16" fmla="*/ 2147483647 w 72"/>
              <a:gd name="T17" fmla="*/ 2147483647 h 29"/>
              <a:gd name="T18" fmla="*/ 2147483647 w 72"/>
              <a:gd name="T19" fmla="*/ 0 h 29"/>
              <a:gd name="T20" fmla="*/ 2147483647 w 72"/>
              <a:gd name="T21" fmla="*/ 0 h 29"/>
              <a:gd name="T22" fmla="*/ 2147483647 w 72"/>
              <a:gd name="T23" fmla="*/ 2147483647 h 29"/>
              <a:gd name="T24" fmla="*/ 2147483647 w 72"/>
              <a:gd name="T25" fmla="*/ 2147483647 h 29"/>
              <a:gd name="T26" fmla="*/ 2147483647 w 72"/>
              <a:gd name="T27" fmla="*/ 2147483647 h 29"/>
              <a:gd name="T28" fmla="*/ 2147483647 w 72"/>
              <a:gd name="T29" fmla="*/ 2147483647 h 29"/>
              <a:gd name="T30" fmla="*/ 0 w 72"/>
              <a:gd name="T31" fmla="*/ 2147483647 h 29"/>
              <a:gd name="T32" fmla="*/ 2147483647 w 72"/>
              <a:gd name="T33" fmla="*/ 2147483647 h 29"/>
              <a:gd name="T34" fmla="*/ 2147483647 w 72"/>
              <a:gd name="T35" fmla="*/ 214748364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29"/>
              <a:gd name="T56" fmla="*/ 72 w 72"/>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69" name="Freeform 313">
            <a:extLst>
              <a:ext uri="{FF2B5EF4-FFF2-40B4-BE49-F238E27FC236}">
                <a16:creationId xmlns:a16="http://schemas.microsoft.com/office/drawing/2014/main" id="{17525D0A-F48A-4FBA-B5F1-ED84CD18970E}"/>
              </a:ext>
            </a:extLst>
          </p:cNvPr>
          <p:cNvSpPr>
            <a:spLocks/>
          </p:cNvSpPr>
          <p:nvPr>
            <p:custDataLst>
              <p:tags r:id="rId216"/>
            </p:custDataLst>
          </p:nvPr>
        </p:nvSpPr>
        <p:spPr bwMode="auto">
          <a:xfrm>
            <a:off x="7148513" y="3886200"/>
            <a:ext cx="19050" cy="55563"/>
          </a:xfrm>
          <a:custGeom>
            <a:avLst/>
            <a:gdLst>
              <a:gd name="T0" fmla="*/ 0 w 46"/>
              <a:gd name="T1" fmla="*/ 0 h 37"/>
              <a:gd name="T2" fmla="*/ 2147483647 w 46"/>
              <a:gd name="T3" fmla="*/ 2147483647 h 37"/>
              <a:gd name="T4" fmla="*/ 2147483647 w 46"/>
              <a:gd name="T5" fmla="*/ 2147483647 h 37"/>
              <a:gd name="T6" fmla="*/ 2147483647 w 46"/>
              <a:gd name="T7" fmla="*/ 2147483647 h 37"/>
              <a:gd name="T8" fmla="*/ 2147483647 w 46"/>
              <a:gd name="T9" fmla="*/ 2147483647 h 37"/>
              <a:gd name="T10" fmla="*/ 2147483647 w 46"/>
              <a:gd name="T11" fmla="*/ 2147483647 h 37"/>
              <a:gd name="T12" fmla="*/ 2147483647 w 46"/>
              <a:gd name="T13" fmla="*/ 2147483647 h 37"/>
              <a:gd name="T14" fmla="*/ 2147483647 w 46"/>
              <a:gd name="T15" fmla="*/ 2147483647 h 37"/>
              <a:gd name="T16" fmla="*/ 2147483647 w 46"/>
              <a:gd name="T17" fmla="*/ 2147483647 h 37"/>
              <a:gd name="T18" fmla="*/ 2147483647 w 46"/>
              <a:gd name="T19" fmla="*/ 2147483647 h 37"/>
              <a:gd name="T20" fmla="*/ 2147483647 w 46"/>
              <a:gd name="T21" fmla="*/ 2147483647 h 37"/>
              <a:gd name="T22" fmla="*/ 2147483647 w 46"/>
              <a:gd name="T23" fmla="*/ 2147483647 h 37"/>
              <a:gd name="T24" fmla="*/ 2147483647 w 46"/>
              <a:gd name="T25" fmla="*/ 2147483647 h 37"/>
              <a:gd name="T26" fmla="*/ 2147483647 w 46"/>
              <a:gd name="T27" fmla="*/ 2147483647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37"/>
              <a:gd name="T47" fmla="*/ 46 w 4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70" name="Freeform 314">
            <a:extLst>
              <a:ext uri="{FF2B5EF4-FFF2-40B4-BE49-F238E27FC236}">
                <a16:creationId xmlns:a16="http://schemas.microsoft.com/office/drawing/2014/main" id="{40E5347E-CBCB-4ADD-AC14-F067A61B97CE}"/>
              </a:ext>
            </a:extLst>
          </p:cNvPr>
          <p:cNvSpPr>
            <a:spLocks/>
          </p:cNvSpPr>
          <p:nvPr>
            <p:custDataLst>
              <p:tags r:id="rId217"/>
            </p:custDataLst>
          </p:nvPr>
        </p:nvSpPr>
        <p:spPr bwMode="auto">
          <a:xfrm>
            <a:off x="7261225" y="3705225"/>
            <a:ext cx="11113" cy="57150"/>
          </a:xfrm>
          <a:custGeom>
            <a:avLst/>
            <a:gdLst>
              <a:gd name="T0" fmla="*/ 0 w 26"/>
              <a:gd name="T1" fmla="*/ 0 h 19"/>
              <a:gd name="T2" fmla="*/ 2147483647 w 26"/>
              <a:gd name="T3" fmla="*/ 2147483647 h 19"/>
              <a:gd name="T4" fmla="*/ 2147483647 w 26"/>
              <a:gd name="T5" fmla="*/ 2147483647 h 19"/>
              <a:gd name="T6" fmla="*/ 2147483647 w 26"/>
              <a:gd name="T7" fmla="*/ 0 h 19"/>
              <a:gd name="T8" fmla="*/ 2147483647 w 26"/>
              <a:gd name="T9" fmla="*/ 0 h 19"/>
              <a:gd name="T10" fmla="*/ 0 w 26"/>
              <a:gd name="T11" fmla="*/ 0 h 19"/>
              <a:gd name="T12" fmla="*/ 0 60000 65536"/>
              <a:gd name="T13" fmla="*/ 0 60000 65536"/>
              <a:gd name="T14" fmla="*/ 0 60000 65536"/>
              <a:gd name="T15" fmla="*/ 0 60000 65536"/>
              <a:gd name="T16" fmla="*/ 0 60000 65536"/>
              <a:gd name="T17" fmla="*/ 0 60000 65536"/>
              <a:gd name="T18" fmla="*/ 0 w 26"/>
              <a:gd name="T19" fmla="*/ 0 h 19"/>
              <a:gd name="T20" fmla="*/ 26 w 2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6" h="19">
                <a:moveTo>
                  <a:pt x="0" y="0"/>
                </a:moveTo>
                <a:lnTo>
                  <a:pt x="26" y="19"/>
                </a:lnTo>
                <a:lnTo>
                  <a:pt x="26" y="9"/>
                </a:lnTo>
                <a:lnTo>
                  <a:pt x="26" y="0"/>
                </a:lnTo>
                <a:lnTo>
                  <a:pt x="15" y="0"/>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71" name="Freeform 315">
            <a:extLst>
              <a:ext uri="{FF2B5EF4-FFF2-40B4-BE49-F238E27FC236}">
                <a16:creationId xmlns:a16="http://schemas.microsoft.com/office/drawing/2014/main" id="{82D8852F-690E-4E93-96E7-A7719FA1FB6A}"/>
              </a:ext>
            </a:extLst>
          </p:cNvPr>
          <p:cNvSpPr>
            <a:spLocks/>
          </p:cNvSpPr>
          <p:nvPr>
            <p:custDataLst>
              <p:tags r:id="rId218"/>
            </p:custDataLst>
          </p:nvPr>
        </p:nvSpPr>
        <p:spPr bwMode="auto">
          <a:xfrm>
            <a:off x="7121525" y="3700463"/>
            <a:ext cx="19050" cy="58737"/>
          </a:xfrm>
          <a:custGeom>
            <a:avLst/>
            <a:gdLst>
              <a:gd name="T0" fmla="*/ 2147483647 w 43"/>
              <a:gd name="T1" fmla="*/ 0 h 31"/>
              <a:gd name="T2" fmla="*/ 2147483647 w 43"/>
              <a:gd name="T3" fmla="*/ 2147483647 h 31"/>
              <a:gd name="T4" fmla="*/ 0 w 43"/>
              <a:gd name="T5" fmla="*/ 2147483647 h 31"/>
              <a:gd name="T6" fmla="*/ 0 w 43"/>
              <a:gd name="T7" fmla="*/ 2147483647 h 31"/>
              <a:gd name="T8" fmla="*/ 0 w 43"/>
              <a:gd name="T9" fmla="*/ 2147483647 h 31"/>
              <a:gd name="T10" fmla="*/ 0 w 43"/>
              <a:gd name="T11" fmla="*/ 2147483647 h 31"/>
              <a:gd name="T12" fmla="*/ 2147483647 w 43"/>
              <a:gd name="T13" fmla="*/ 2147483647 h 31"/>
              <a:gd name="T14" fmla="*/ 2147483647 w 43"/>
              <a:gd name="T15" fmla="*/ 2147483647 h 31"/>
              <a:gd name="T16" fmla="*/ 2147483647 w 43"/>
              <a:gd name="T17" fmla="*/ 2147483647 h 31"/>
              <a:gd name="T18" fmla="*/ 2147483647 w 43"/>
              <a:gd name="T19" fmla="*/ 2147483647 h 31"/>
              <a:gd name="T20" fmla="*/ 2147483647 w 43"/>
              <a:gd name="T21" fmla="*/ 0 h 31"/>
              <a:gd name="T22" fmla="*/ 2147483647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31"/>
              <a:gd name="T38" fmla="*/ 43 w 43"/>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72" name="Freeform 316">
            <a:extLst>
              <a:ext uri="{FF2B5EF4-FFF2-40B4-BE49-F238E27FC236}">
                <a16:creationId xmlns:a16="http://schemas.microsoft.com/office/drawing/2014/main" id="{D466E75A-2561-43FE-9F52-2DCF82BE6726}"/>
              </a:ext>
            </a:extLst>
          </p:cNvPr>
          <p:cNvSpPr>
            <a:spLocks/>
          </p:cNvSpPr>
          <p:nvPr>
            <p:custDataLst>
              <p:tags r:id="rId219"/>
            </p:custDataLst>
          </p:nvPr>
        </p:nvSpPr>
        <p:spPr bwMode="auto">
          <a:xfrm>
            <a:off x="7165975" y="3748088"/>
            <a:ext cx="30163" cy="57150"/>
          </a:xfrm>
          <a:custGeom>
            <a:avLst/>
            <a:gdLst>
              <a:gd name="T0" fmla="*/ 2147483647 w 71"/>
              <a:gd name="T1" fmla="*/ 2147483647 h 49"/>
              <a:gd name="T2" fmla="*/ 2147483647 w 71"/>
              <a:gd name="T3" fmla="*/ 2147483647 h 49"/>
              <a:gd name="T4" fmla="*/ 2147483647 w 71"/>
              <a:gd name="T5" fmla="*/ 2147483647 h 49"/>
              <a:gd name="T6" fmla="*/ 2147483647 w 71"/>
              <a:gd name="T7" fmla="*/ 2147483647 h 49"/>
              <a:gd name="T8" fmla="*/ 2147483647 w 71"/>
              <a:gd name="T9" fmla="*/ 2147483647 h 49"/>
              <a:gd name="T10" fmla="*/ 2147483647 w 71"/>
              <a:gd name="T11" fmla="*/ 2147483647 h 49"/>
              <a:gd name="T12" fmla="*/ 2147483647 w 71"/>
              <a:gd name="T13" fmla="*/ 2147483647 h 49"/>
              <a:gd name="T14" fmla="*/ 2147483647 w 71"/>
              <a:gd name="T15" fmla="*/ 2147483647 h 49"/>
              <a:gd name="T16" fmla="*/ 2147483647 w 71"/>
              <a:gd name="T17" fmla="*/ 2147483647 h 49"/>
              <a:gd name="T18" fmla="*/ 2147483647 w 71"/>
              <a:gd name="T19" fmla="*/ 2147483647 h 49"/>
              <a:gd name="T20" fmla="*/ 2147483647 w 71"/>
              <a:gd name="T21" fmla="*/ 2147483647 h 49"/>
              <a:gd name="T22" fmla="*/ 2147483647 w 71"/>
              <a:gd name="T23" fmla="*/ 2147483647 h 49"/>
              <a:gd name="T24" fmla="*/ 2147483647 w 71"/>
              <a:gd name="T25" fmla="*/ 2147483647 h 49"/>
              <a:gd name="T26" fmla="*/ 2147483647 w 71"/>
              <a:gd name="T27" fmla="*/ 2147483647 h 49"/>
              <a:gd name="T28" fmla="*/ 2147483647 w 71"/>
              <a:gd name="T29" fmla="*/ 2147483647 h 49"/>
              <a:gd name="T30" fmla="*/ 2147483647 w 71"/>
              <a:gd name="T31" fmla="*/ 2147483647 h 49"/>
              <a:gd name="T32" fmla="*/ 2147483647 w 71"/>
              <a:gd name="T33" fmla="*/ 2147483647 h 49"/>
              <a:gd name="T34" fmla="*/ 2147483647 w 71"/>
              <a:gd name="T35" fmla="*/ 2147483647 h 49"/>
              <a:gd name="T36" fmla="*/ 2147483647 w 71"/>
              <a:gd name="T37" fmla="*/ 2147483647 h 49"/>
              <a:gd name="T38" fmla="*/ 2147483647 w 71"/>
              <a:gd name="T39" fmla="*/ 2147483647 h 49"/>
              <a:gd name="T40" fmla="*/ 2147483647 w 71"/>
              <a:gd name="T41" fmla="*/ 2147483647 h 49"/>
              <a:gd name="T42" fmla="*/ 2147483647 w 71"/>
              <a:gd name="T43" fmla="*/ 2147483647 h 49"/>
              <a:gd name="T44" fmla="*/ 2147483647 w 71"/>
              <a:gd name="T45" fmla="*/ 0 h 49"/>
              <a:gd name="T46" fmla="*/ 2147483647 w 71"/>
              <a:gd name="T47" fmla="*/ 2147483647 h 49"/>
              <a:gd name="T48" fmla="*/ 2147483647 w 71"/>
              <a:gd name="T49" fmla="*/ 2147483647 h 49"/>
              <a:gd name="T50" fmla="*/ 0 w 71"/>
              <a:gd name="T51" fmla="*/ 2147483647 h 49"/>
              <a:gd name="T52" fmla="*/ 0 w 71"/>
              <a:gd name="T53" fmla="*/ 2147483647 h 49"/>
              <a:gd name="T54" fmla="*/ 2147483647 w 71"/>
              <a:gd name="T55" fmla="*/ 2147483647 h 49"/>
              <a:gd name="T56" fmla="*/ 2147483647 w 71"/>
              <a:gd name="T57" fmla="*/ 2147483647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49"/>
              <a:gd name="T89" fmla="*/ 71 w 71"/>
              <a:gd name="T90" fmla="*/ 49 h 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73" name="Freeform 317">
            <a:extLst>
              <a:ext uri="{FF2B5EF4-FFF2-40B4-BE49-F238E27FC236}">
                <a16:creationId xmlns:a16="http://schemas.microsoft.com/office/drawing/2014/main" id="{A7DC2D4B-78EE-4AE7-87A3-9AD05075356A}"/>
              </a:ext>
            </a:extLst>
          </p:cNvPr>
          <p:cNvSpPr>
            <a:spLocks/>
          </p:cNvSpPr>
          <p:nvPr>
            <p:custDataLst>
              <p:tags r:id="rId220"/>
            </p:custDataLst>
          </p:nvPr>
        </p:nvSpPr>
        <p:spPr bwMode="auto">
          <a:xfrm>
            <a:off x="6967538" y="3951288"/>
            <a:ext cx="46037" cy="58737"/>
          </a:xfrm>
          <a:custGeom>
            <a:avLst/>
            <a:gdLst>
              <a:gd name="T0" fmla="*/ 2147483647 w 112"/>
              <a:gd name="T1" fmla="*/ 2147483647 h 26"/>
              <a:gd name="T2" fmla="*/ 2147483647 w 112"/>
              <a:gd name="T3" fmla="*/ 2147483647 h 26"/>
              <a:gd name="T4" fmla="*/ 2147483647 w 112"/>
              <a:gd name="T5" fmla="*/ 2147483647 h 26"/>
              <a:gd name="T6" fmla="*/ 2147483647 w 112"/>
              <a:gd name="T7" fmla="*/ 2147483647 h 26"/>
              <a:gd name="T8" fmla="*/ 2147483647 w 112"/>
              <a:gd name="T9" fmla="*/ 2147483647 h 26"/>
              <a:gd name="T10" fmla="*/ 2147483647 w 112"/>
              <a:gd name="T11" fmla="*/ 2147483647 h 26"/>
              <a:gd name="T12" fmla="*/ 2147483647 w 112"/>
              <a:gd name="T13" fmla="*/ 2147483647 h 26"/>
              <a:gd name="T14" fmla="*/ 2147483647 w 112"/>
              <a:gd name="T15" fmla="*/ 2147483647 h 26"/>
              <a:gd name="T16" fmla="*/ 2147483647 w 112"/>
              <a:gd name="T17" fmla="*/ 2147483647 h 26"/>
              <a:gd name="T18" fmla="*/ 2147483647 w 112"/>
              <a:gd name="T19" fmla="*/ 2147483647 h 26"/>
              <a:gd name="T20" fmla="*/ 2147483647 w 112"/>
              <a:gd name="T21" fmla="*/ 2147483647 h 26"/>
              <a:gd name="T22" fmla="*/ 2147483647 w 112"/>
              <a:gd name="T23" fmla="*/ 2147483647 h 26"/>
              <a:gd name="T24" fmla="*/ 2147483647 w 112"/>
              <a:gd name="T25" fmla="*/ 2147483647 h 26"/>
              <a:gd name="T26" fmla="*/ 2147483647 w 112"/>
              <a:gd name="T27" fmla="*/ 2147483647 h 26"/>
              <a:gd name="T28" fmla="*/ 2147483647 w 112"/>
              <a:gd name="T29" fmla="*/ 2147483647 h 26"/>
              <a:gd name="T30" fmla="*/ 2147483647 w 112"/>
              <a:gd name="T31" fmla="*/ 2147483647 h 26"/>
              <a:gd name="T32" fmla="*/ 2147483647 w 112"/>
              <a:gd name="T33" fmla="*/ 2147483647 h 26"/>
              <a:gd name="T34" fmla="*/ 2147483647 w 112"/>
              <a:gd name="T35" fmla="*/ 2147483647 h 26"/>
              <a:gd name="T36" fmla="*/ 0 w 112"/>
              <a:gd name="T37" fmla="*/ 2147483647 h 26"/>
              <a:gd name="T38" fmla="*/ 2147483647 w 112"/>
              <a:gd name="T39" fmla="*/ 2147483647 h 26"/>
              <a:gd name="T40" fmla="*/ 2147483647 w 112"/>
              <a:gd name="T41" fmla="*/ 2147483647 h 26"/>
              <a:gd name="T42" fmla="*/ 2147483647 w 112"/>
              <a:gd name="T43" fmla="*/ 2147483647 h 26"/>
              <a:gd name="T44" fmla="*/ 2147483647 w 112"/>
              <a:gd name="T45" fmla="*/ 0 h 26"/>
              <a:gd name="T46" fmla="*/ 2147483647 w 112"/>
              <a:gd name="T47" fmla="*/ 2147483647 h 26"/>
              <a:gd name="T48" fmla="*/ 2147483647 w 112"/>
              <a:gd name="T49" fmla="*/ 2147483647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2"/>
              <a:gd name="T76" fmla="*/ 0 h 26"/>
              <a:gd name="T77" fmla="*/ 112 w 112"/>
              <a:gd name="T78" fmla="*/ 26 h 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74" name="Freeform 318">
            <a:extLst>
              <a:ext uri="{FF2B5EF4-FFF2-40B4-BE49-F238E27FC236}">
                <a16:creationId xmlns:a16="http://schemas.microsoft.com/office/drawing/2014/main" id="{2E15B71A-9566-44F7-9B66-EF5946BCD052}"/>
              </a:ext>
            </a:extLst>
          </p:cNvPr>
          <p:cNvSpPr>
            <a:spLocks/>
          </p:cNvSpPr>
          <p:nvPr>
            <p:custDataLst>
              <p:tags r:id="rId221"/>
            </p:custDataLst>
          </p:nvPr>
        </p:nvSpPr>
        <p:spPr bwMode="auto">
          <a:xfrm>
            <a:off x="7065963" y="3989388"/>
            <a:ext cx="14287" cy="58737"/>
          </a:xfrm>
          <a:custGeom>
            <a:avLst/>
            <a:gdLst>
              <a:gd name="T0" fmla="*/ 0 w 41"/>
              <a:gd name="T1" fmla="*/ 0 h 25"/>
              <a:gd name="T2" fmla="*/ 2147483647 w 41"/>
              <a:gd name="T3" fmla="*/ 0 h 25"/>
              <a:gd name="T4" fmla="*/ 2147483647 w 41"/>
              <a:gd name="T5" fmla="*/ 2147483647 h 25"/>
              <a:gd name="T6" fmla="*/ 2147483647 w 41"/>
              <a:gd name="T7" fmla="*/ 2147483647 h 25"/>
              <a:gd name="T8" fmla="*/ 2147483647 w 41"/>
              <a:gd name="T9" fmla="*/ 2147483647 h 25"/>
              <a:gd name="T10" fmla="*/ 0 w 41"/>
              <a:gd name="T11" fmla="*/ 2147483647 h 25"/>
              <a:gd name="T12" fmla="*/ 0 w 41"/>
              <a:gd name="T13" fmla="*/ 0 h 25"/>
              <a:gd name="T14" fmla="*/ 0 60000 65536"/>
              <a:gd name="T15" fmla="*/ 0 60000 65536"/>
              <a:gd name="T16" fmla="*/ 0 60000 65536"/>
              <a:gd name="T17" fmla="*/ 0 60000 65536"/>
              <a:gd name="T18" fmla="*/ 0 60000 65536"/>
              <a:gd name="T19" fmla="*/ 0 60000 65536"/>
              <a:gd name="T20" fmla="*/ 0 60000 65536"/>
              <a:gd name="T21" fmla="*/ 0 w 41"/>
              <a:gd name="T22" fmla="*/ 0 h 25"/>
              <a:gd name="T23" fmla="*/ 41 w 41"/>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5">
                <a:moveTo>
                  <a:pt x="0" y="0"/>
                </a:moveTo>
                <a:lnTo>
                  <a:pt x="41" y="0"/>
                </a:lnTo>
                <a:lnTo>
                  <a:pt x="28" y="8"/>
                </a:lnTo>
                <a:lnTo>
                  <a:pt x="18" y="15"/>
                </a:lnTo>
                <a:lnTo>
                  <a:pt x="9" y="20"/>
                </a:lnTo>
                <a:lnTo>
                  <a:pt x="0" y="25"/>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75" name="Freeform 319">
            <a:extLst>
              <a:ext uri="{FF2B5EF4-FFF2-40B4-BE49-F238E27FC236}">
                <a16:creationId xmlns:a16="http://schemas.microsoft.com/office/drawing/2014/main" id="{E636C71A-1238-4D5B-A78E-10C32E93A236}"/>
              </a:ext>
            </a:extLst>
          </p:cNvPr>
          <p:cNvSpPr>
            <a:spLocks/>
          </p:cNvSpPr>
          <p:nvPr>
            <p:custDataLst>
              <p:tags r:id="rId222"/>
            </p:custDataLst>
          </p:nvPr>
        </p:nvSpPr>
        <p:spPr bwMode="auto">
          <a:xfrm>
            <a:off x="6899275" y="3921125"/>
            <a:ext cx="36513" cy="55563"/>
          </a:xfrm>
          <a:custGeom>
            <a:avLst/>
            <a:gdLst>
              <a:gd name="T0" fmla="*/ 0 w 81"/>
              <a:gd name="T1" fmla="*/ 2147483647 h 31"/>
              <a:gd name="T2" fmla="*/ 0 w 81"/>
              <a:gd name="T3" fmla="*/ 2147483647 h 31"/>
              <a:gd name="T4" fmla="*/ 0 w 81"/>
              <a:gd name="T5" fmla="*/ 2147483647 h 31"/>
              <a:gd name="T6" fmla="*/ 0 w 81"/>
              <a:gd name="T7" fmla="*/ 2147483647 h 31"/>
              <a:gd name="T8" fmla="*/ 2147483647 w 81"/>
              <a:gd name="T9" fmla="*/ 2147483647 h 31"/>
              <a:gd name="T10" fmla="*/ 2147483647 w 81"/>
              <a:gd name="T11" fmla="*/ 2147483647 h 31"/>
              <a:gd name="T12" fmla="*/ 2147483647 w 81"/>
              <a:gd name="T13" fmla="*/ 2147483647 h 31"/>
              <a:gd name="T14" fmla="*/ 2147483647 w 81"/>
              <a:gd name="T15" fmla="*/ 2147483647 h 31"/>
              <a:gd name="T16" fmla="*/ 2147483647 w 81"/>
              <a:gd name="T17" fmla="*/ 0 h 31"/>
              <a:gd name="T18" fmla="*/ 2147483647 w 81"/>
              <a:gd name="T19" fmla="*/ 2147483647 h 31"/>
              <a:gd name="T20" fmla="*/ 2147483647 w 81"/>
              <a:gd name="T21" fmla="*/ 2147483647 h 31"/>
              <a:gd name="T22" fmla="*/ 2147483647 w 81"/>
              <a:gd name="T23" fmla="*/ 2147483647 h 31"/>
              <a:gd name="T24" fmla="*/ 2147483647 w 81"/>
              <a:gd name="T25" fmla="*/ 2147483647 h 31"/>
              <a:gd name="T26" fmla="*/ 2147483647 w 81"/>
              <a:gd name="T27" fmla="*/ 2147483647 h 31"/>
              <a:gd name="T28" fmla="*/ 2147483647 w 81"/>
              <a:gd name="T29" fmla="*/ 2147483647 h 31"/>
              <a:gd name="T30" fmla="*/ 2147483647 w 81"/>
              <a:gd name="T31" fmla="*/ 2147483647 h 31"/>
              <a:gd name="T32" fmla="*/ 2147483647 w 81"/>
              <a:gd name="T33" fmla="*/ 2147483647 h 31"/>
              <a:gd name="T34" fmla="*/ 2147483647 w 81"/>
              <a:gd name="T35" fmla="*/ 2147483647 h 31"/>
              <a:gd name="T36" fmla="*/ 2147483647 w 81"/>
              <a:gd name="T37" fmla="*/ 2147483647 h 31"/>
              <a:gd name="T38" fmla="*/ 2147483647 w 81"/>
              <a:gd name="T39" fmla="*/ 2147483647 h 31"/>
              <a:gd name="T40" fmla="*/ 2147483647 w 81"/>
              <a:gd name="T41" fmla="*/ 2147483647 h 31"/>
              <a:gd name="T42" fmla="*/ 2147483647 w 81"/>
              <a:gd name="T43" fmla="*/ 2147483647 h 31"/>
              <a:gd name="T44" fmla="*/ 2147483647 w 81"/>
              <a:gd name="T45" fmla="*/ 2147483647 h 31"/>
              <a:gd name="T46" fmla="*/ 0 w 81"/>
              <a:gd name="T47" fmla="*/ 2147483647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1"/>
              <a:gd name="T73" fmla="*/ 0 h 31"/>
              <a:gd name="T74" fmla="*/ 81 w 81"/>
              <a:gd name="T75" fmla="*/ 31 h 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76" name="Freeform 320">
            <a:extLst>
              <a:ext uri="{FF2B5EF4-FFF2-40B4-BE49-F238E27FC236}">
                <a16:creationId xmlns:a16="http://schemas.microsoft.com/office/drawing/2014/main" id="{B3C83FA2-73C6-486E-AD27-5AC13EEB4B08}"/>
              </a:ext>
            </a:extLst>
          </p:cNvPr>
          <p:cNvSpPr>
            <a:spLocks/>
          </p:cNvSpPr>
          <p:nvPr>
            <p:custDataLst>
              <p:tags r:id="rId223"/>
            </p:custDataLst>
          </p:nvPr>
        </p:nvSpPr>
        <p:spPr bwMode="auto">
          <a:xfrm>
            <a:off x="6943725" y="3906838"/>
            <a:ext cx="39688" cy="55562"/>
          </a:xfrm>
          <a:custGeom>
            <a:avLst/>
            <a:gdLst>
              <a:gd name="T0" fmla="*/ 2147483647 w 89"/>
              <a:gd name="T1" fmla="*/ 2147483647 h 49"/>
              <a:gd name="T2" fmla="*/ 2147483647 w 89"/>
              <a:gd name="T3" fmla="*/ 2147483647 h 49"/>
              <a:gd name="T4" fmla="*/ 2147483647 w 89"/>
              <a:gd name="T5" fmla="*/ 2147483647 h 49"/>
              <a:gd name="T6" fmla="*/ 2147483647 w 89"/>
              <a:gd name="T7" fmla="*/ 2147483647 h 49"/>
              <a:gd name="T8" fmla="*/ 2147483647 w 89"/>
              <a:gd name="T9" fmla="*/ 2147483647 h 49"/>
              <a:gd name="T10" fmla="*/ 2147483647 w 89"/>
              <a:gd name="T11" fmla="*/ 2147483647 h 49"/>
              <a:gd name="T12" fmla="*/ 2147483647 w 89"/>
              <a:gd name="T13" fmla="*/ 2147483647 h 49"/>
              <a:gd name="T14" fmla="*/ 2147483647 w 89"/>
              <a:gd name="T15" fmla="*/ 2147483647 h 49"/>
              <a:gd name="T16" fmla="*/ 2147483647 w 89"/>
              <a:gd name="T17" fmla="*/ 2147483647 h 49"/>
              <a:gd name="T18" fmla="*/ 2147483647 w 89"/>
              <a:gd name="T19" fmla="*/ 0 h 49"/>
              <a:gd name="T20" fmla="*/ 2147483647 w 89"/>
              <a:gd name="T21" fmla="*/ 2147483647 h 49"/>
              <a:gd name="T22" fmla="*/ 2147483647 w 89"/>
              <a:gd name="T23" fmla="*/ 2147483647 h 49"/>
              <a:gd name="T24" fmla="*/ 0 w 89"/>
              <a:gd name="T25" fmla="*/ 2147483647 h 49"/>
              <a:gd name="T26" fmla="*/ 0 w 89"/>
              <a:gd name="T27" fmla="*/ 2147483647 h 49"/>
              <a:gd name="T28" fmla="*/ 0 w 89"/>
              <a:gd name="T29" fmla="*/ 2147483647 h 49"/>
              <a:gd name="T30" fmla="*/ 2147483647 w 89"/>
              <a:gd name="T31" fmla="*/ 2147483647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
              <a:gd name="T49" fmla="*/ 0 h 49"/>
              <a:gd name="T50" fmla="*/ 89 w 89"/>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77" name="Freeform 321">
            <a:extLst>
              <a:ext uri="{FF2B5EF4-FFF2-40B4-BE49-F238E27FC236}">
                <a16:creationId xmlns:a16="http://schemas.microsoft.com/office/drawing/2014/main" id="{DCC6498F-C817-4FFB-9B08-7936FBC89432}"/>
              </a:ext>
            </a:extLst>
          </p:cNvPr>
          <p:cNvSpPr>
            <a:spLocks/>
          </p:cNvSpPr>
          <p:nvPr>
            <p:custDataLst>
              <p:tags r:id="rId224"/>
            </p:custDataLst>
          </p:nvPr>
        </p:nvSpPr>
        <p:spPr bwMode="auto">
          <a:xfrm>
            <a:off x="6996113" y="3916363"/>
            <a:ext cx="36512" cy="58737"/>
          </a:xfrm>
          <a:custGeom>
            <a:avLst/>
            <a:gdLst>
              <a:gd name="T0" fmla="*/ 0 w 86"/>
              <a:gd name="T1" fmla="*/ 2147483647 h 46"/>
              <a:gd name="T2" fmla="*/ 2147483647 w 86"/>
              <a:gd name="T3" fmla="*/ 2147483647 h 46"/>
              <a:gd name="T4" fmla="*/ 2147483647 w 86"/>
              <a:gd name="T5" fmla="*/ 2147483647 h 46"/>
              <a:gd name="T6" fmla="*/ 2147483647 w 86"/>
              <a:gd name="T7" fmla="*/ 2147483647 h 46"/>
              <a:gd name="T8" fmla="*/ 2147483647 w 86"/>
              <a:gd name="T9" fmla="*/ 2147483647 h 46"/>
              <a:gd name="T10" fmla="*/ 2147483647 w 86"/>
              <a:gd name="T11" fmla="*/ 2147483647 h 46"/>
              <a:gd name="T12" fmla="*/ 2147483647 w 86"/>
              <a:gd name="T13" fmla="*/ 2147483647 h 46"/>
              <a:gd name="T14" fmla="*/ 2147483647 w 86"/>
              <a:gd name="T15" fmla="*/ 2147483647 h 46"/>
              <a:gd name="T16" fmla="*/ 2147483647 w 86"/>
              <a:gd name="T17" fmla="*/ 2147483647 h 46"/>
              <a:gd name="T18" fmla="*/ 2147483647 w 86"/>
              <a:gd name="T19" fmla="*/ 2147483647 h 46"/>
              <a:gd name="T20" fmla="*/ 2147483647 w 86"/>
              <a:gd name="T21" fmla="*/ 2147483647 h 46"/>
              <a:gd name="T22" fmla="*/ 2147483647 w 86"/>
              <a:gd name="T23" fmla="*/ 2147483647 h 46"/>
              <a:gd name="T24" fmla="*/ 2147483647 w 86"/>
              <a:gd name="T25" fmla="*/ 2147483647 h 46"/>
              <a:gd name="T26" fmla="*/ 2147483647 w 86"/>
              <a:gd name="T27" fmla="*/ 2147483647 h 46"/>
              <a:gd name="T28" fmla="*/ 2147483647 w 86"/>
              <a:gd name="T29" fmla="*/ 2147483647 h 46"/>
              <a:gd name="T30" fmla="*/ 2147483647 w 86"/>
              <a:gd name="T31" fmla="*/ 2147483647 h 46"/>
              <a:gd name="T32" fmla="*/ 2147483647 w 86"/>
              <a:gd name="T33" fmla="*/ 2147483647 h 46"/>
              <a:gd name="T34" fmla="*/ 2147483647 w 86"/>
              <a:gd name="T35" fmla="*/ 2147483647 h 46"/>
              <a:gd name="T36" fmla="*/ 2147483647 w 86"/>
              <a:gd name="T37" fmla="*/ 2147483647 h 46"/>
              <a:gd name="T38" fmla="*/ 2147483647 w 86"/>
              <a:gd name="T39" fmla="*/ 2147483647 h 46"/>
              <a:gd name="T40" fmla="*/ 2147483647 w 86"/>
              <a:gd name="T41" fmla="*/ 2147483647 h 46"/>
              <a:gd name="T42" fmla="*/ 2147483647 w 86"/>
              <a:gd name="T43" fmla="*/ 0 h 46"/>
              <a:gd name="T44" fmla="*/ 2147483647 w 86"/>
              <a:gd name="T45" fmla="*/ 0 h 46"/>
              <a:gd name="T46" fmla="*/ 2147483647 w 86"/>
              <a:gd name="T47" fmla="*/ 2147483647 h 46"/>
              <a:gd name="T48" fmla="*/ 2147483647 w 86"/>
              <a:gd name="T49" fmla="*/ 2147483647 h 46"/>
              <a:gd name="T50" fmla="*/ 2147483647 w 86"/>
              <a:gd name="T51" fmla="*/ 2147483647 h 46"/>
              <a:gd name="T52" fmla="*/ 2147483647 w 86"/>
              <a:gd name="T53" fmla="*/ 2147483647 h 46"/>
              <a:gd name="T54" fmla="*/ 2147483647 w 86"/>
              <a:gd name="T55" fmla="*/ 2147483647 h 46"/>
              <a:gd name="T56" fmla="*/ 0 w 86"/>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
              <a:gd name="T88" fmla="*/ 0 h 46"/>
              <a:gd name="T89" fmla="*/ 86 w 86"/>
              <a:gd name="T90" fmla="*/ 46 h 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78" name="Freeform 322">
            <a:extLst>
              <a:ext uri="{FF2B5EF4-FFF2-40B4-BE49-F238E27FC236}">
                <a16:creationId xmlns:a16="http://schemas.microsoft.com/office/drawing/2014/main" id="{03657C48-D419-46D8-8C02-C01D3E3FE46E}"/>
              </a:ext>
            </a:extLst>
          </p:cNvPr>
          <p:cNvSpPr>
            <a:spLocks/>
          </p:cNvSpPr>
          <p:nvPr>
            <p:custDataLst>
              <p:tags r:id="rId225"/>
            </p:custDataLst>
          </p:nvPr>
        </p:nvSpPr>
        <p:spPr bwMode="auto">
          <a:xfrm>
            <a:off x="7048500" y="3921125"/>
            <a:ext cx="25400" cy="55563"/>
          </a:xfrm>
          <a:custGeom>
            <a:avLst/>
            <a:gdLst>
              <a:gd name="T0" fmla="*/ 0 w 59"/>
              <a:gd name="T1" fmla="*/ 0 h 18"/>
              <a:gd name="T2" fmla="*/ 0 w 59"/>
              <a:gd name="T3" fmla="*/ 2147483647 h 18"/>
              <a:gd name="T4" fmla="*/ 2147483647 w 59"/>
              <a:gd name="T5" fmla="*/ 2147483647 h 18"/>
              <a:gd name="T6" fmla="*/ 2147483647 w 59"/>
              <a:gd name="T7" fmla="*/ 2147483647 h 18"/>
              <a:gd name="T8" fmla="*/ 2147483647 w 59"/>
              <a:gd name="T9" fmla="*/ 2147483647 h 18"/>
              <a:gd name="T10" fmla="*/ 2147483647 w 59"/>
              <a:gd name="T11" fmla="*/ 2147483647 h 18"/>
              <a:gd name="T12" fmla="*/ 2147483647 w 59"/>
              <a:gd name="T13" fmla="*/ 2147483647 h 18"/>
              <a:gd name="T14" fmla="*/ 2147483647 w 59"/>
              <a:gd name="T15" fmla="*/ 2147483647 h 18"/>
              <a:gd name="T16" fmla="*/ 2147483647 w 59"/>
              <a:gd name="T17" fmla="*/ 2147483647 h 18"/>
              <a:gd name="T18" fmla="*/ 2147483647 w 59"/>
              <a:gd name="T19" fmla="*/ 2147483647 h 18"/>
              <a:gd name="T20" fmla="*/ 2147483647 w 59"/>
              <a:gd name="T21" fmla="*/ 214748364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18"/>
              <a:gd name="T38" fmla="*/ 59 w 59"/>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79" name="Freeform 323">
            <a:extLst>
              <a:ext uri="{FF2B5EF4-FFF2-40B4-BE49-F238E27FC236}">
                <a16:creationId xmlns:a16="http://schemas.microsoft.com/office/drawing/2014/main" id="{62986AFC-267E-4BCD-A4F2-A46E6AF60776}"/>
              </a:ext>
            </a:extLst>
          </p:cNvPr>
          <p:cNvSpPr>
            <a:spLocks/>
          </p:cNvSpPr>
          <p:nvPr>
            <p:custDataLst>
              <p:tags r:id="rId226"/>
            </p:custDataLst>
          </p:nvPr>
        </p:nvSpPr>
        <p:spPr bwMode="auto">
          <a:xfrm>
            <a:off x="7121525" y="3913188"/>
            <a:ext cx="1588" cy="55562"/>
          </a:xfrm>
          <a:custGeom>
            <a:avLst/>
            <a:gdLst>
              <a:gd name="T0" fmla="*/ 2147483647 w 4"/>
              <a:gd name="T1" fmla="*/ 2147483647 h 19"/>
              <a:gd name="T2" fmla="*/ 2147483647 w 4"/>
              <a:gd name="T3" fmla="*/ 0 h 19"/>
              <a:gd name="T4" fmla="*/ 2147483647 w 4"/>
              <a:gd name="T5" fmla="*/ 2147483647 h 19"/>
              <a:gd name="T6" fmla="*/ 2147483647 w 4"/>
              <a:gd name="T7" fmla="*/ 2147483647 h 19"/>
              <a:gd name="T8" fmla="*/ 0 w 4"/>
              <a:gd name="T9" fmla="*/ 2147483647 h 19"/>
              <a:gd name="T10" fmla="*/ 0 w 4"/>
              <a:gd name="T11" fmla="*/ 2147483647 h 19"/>
              <a:gd name="T12" fmla="*/ 0 w 4"/>
              <a:gd name="T13" fmla="*/ 2147483647 h 19"/>
              <a:gd name="T14" fmla="*/ 2147483647 w 4"/>
              <a:gd name="T15" fmla="*/ 2147483647 h 19"/>
              <a:gd name="T16" fmla="*/ 2147483647 w 4"/>
              <a:gd name="T17" fmla="*/ 2147483647 h 19"/>
              <a:gd name="T18" fmla="*/ 2147483647 w 4"/>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9"/>
              <a:gd name="T32" fmla="*/ 4 w 4"/>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80" name="Freeform 324">
            <a:extLst>
              <a:ext uri="{FF2B5EF4-FFF2-40B4-BE49-F238E27FC236}">
                <a16:creationId xmlns:a16="http://schemas.microsoft.com/office/drawing/2014/main" id="{45D07D8E-347A-4460-B1BA-408861756660}"/>
              </a:ext>
            </a:extLst>
          </p:cNvPr>
          <p:cNvSpPr>
            <a:spLocks/>
          </p:cNvSpPr>
          <p:nvPr>
            <p:custDataLst>
              <p:tags r:id="rId227"/>
            </p:custDataLst>
          </p:nvPr>
        </p:nvSpPr>
        <p:spPr bwMode="auto">
          <a:xfrm>
            <a:off x="6696075" y="3727450"/>
            <a:ext cx="20638" cy="58738"/>
          </a:xfrm>
          <a:custGeom>
            <a:avLst/>
            <a:gdLst>
              <a:gd name="T0" fmla="*/ 0 w 46"/>
              <a:gd name="T1" fmla="*/ 2147483647 h 50"/>
              <a:gd name="T2" fmla="*/ 2147483647 w 46"/>
              <a:gd name="T3" fmla="*/ 0 h 50"/>
              <a:gd name="T4" fmla="*/ 2147483647 w 46"/>
              <a:gd name="T5" fmla="*/ 2147483647 h 50"/>
              <a:gd name="T6" fmla="*/ 2147483647 w 46"/>
              <a:gd name="T7" fmla="*/ 2147483647 h 50"/>
              <a:gd name="T8" fmla="*/ 2147483647 w 46"/>
              <a:gd name="T9" fmla="*/ 2147483647 h 50"/>
              <a:gd name="T10" fmla="*/ 2147483647 w 46"/>
              <a:gd name="T11" fmla="*/ 2147483647 h 50"/>
              <a:gd name="T12" fmla="*/ 2147483647 w 46"/>
              <a:gd name="T13" fmla="*/ 2147483647 h 50"/>
              <a:gd name="T14" fmla="*/ 2147483647 w 46"/>
              <a:gd name="T15" fmla="*/ 2147483647 h 50"/>
              <a:gd name="T16" fmla="*/ 2147483647 w 46"/>
              <a:gd name="T17" fmla="*/ 2147483647 h 50"/>
              <a:gd name="T18" fmla="*/ 2147483647 w 46"/>
              <a:gd name="T19" fmla="*/ 2147483647 h 50"/>
              <a:gd name="T20" fmla="*/ 2147483647 w 46"/>
              <a:gd name="T21" fmla="*/ 2147483647 h 50"/>
              <a:gd name="T22" fmla="*/ 0 w 46"/>
              <a:gd name="T23" fmla="*/ 2147483647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50"/>
              <a:gd name="T38" fmla="*/ 46 w 46"/>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81" name="Freeform 325">
            <a:extLst>
              <a:ext uri="{FF2B5EF4-FFF2-40B4-BE49-F238E27FC236}">
                <a16:creationId xmlns:a16="http://schemas.microsoft.com/office/drawing/2014/main" id="{21249AA9-59F5-450E-8E6C-9798ACA40A8C}"/>
              </a:ext>
            </a:extLst>
          </p:cNvPr>
          <p:cNvSpPr>
            <a:spLocks/>
          </p:cNvSpPr>
          <p:nvPr>
            <p:custDataLst>
              <p:tags r:id="rId228"/>
            </p:custDataLst>
          </p:nvPr>
        </p:nvSpPr>
        <p:spPr bwMode="auto">
          <a:xfrm>
            <a:off x="6642100" y="3700463"/>
            <a:ext cx="30163" cy="58737"/>
          </a:xfrm>
          <a:custGeom>
            <a:avLst/>
            <a:gdLst>
              <a:gd name="T0" fmla="*/ 0 w 66"/>
              <a:gd name="T1" fmla="*/ 0 h 80"/>
              <a:gd name="T2" fmla="*/ 2147483647 w 66"/>
              <a:gd name="T3" fmla="*/ 0 h 80"/>
              <a:gd name="T4" fmla="*/ 2147483647 w 66"/>
              <a:gd name="T5" fmla="*/ 0 h 80"/>
              <a:gd name="T6" fmla="*/ 2147483647 w 66"/>
              <a:gd name="T7" fmla="*/ 0 h 80"/>
              <a:gd name="T8" fmla="*/ 2147483647 w 66"/>
              <a:gd name="T9" fmla="*/ 0 h 80"/>
              <a:gd name="T10" fmla="*/ 2147483647 w 66"/>
              <a:gd name="T11" fmla="*/ 2147483647 h 80"/>
              <a:gd name="T12" fmla="*/ 2147483647 w 66"/>
              <a:gd name="T13" fmla="*/ 2147483647 h 80"/>
              <a:gd name="T14" fmla="*/ 2147483647 w 66"/>
              <a:gd name="T15" fmla="*/ 2147483647 h 80"/>
              <a:gd name="T16" fmla="*/ 2147483647 w 66"/>
              <a:gd name="T17" fmla="*/ 2147483647 h 80"/>
              <a:gd name="T18" fmla="*/ 2147483647 w 66"/>
              <a:gd name="T19" fmla="*/ 2147483647 h 80"/>
              <a:gd name="T20" fmla="*/ 2147483647 w 66"/>
              <a:gd name="T21" fmla="*/ 2147483647 h 80"/>
              <a:gd name="T22" fmla="*/ 2147483647 w 66"/>
              <a:gd name="T23" fmla="*/ 2147483647 h 80"/>
              <a:gd name="T24" fmla="*/ 2147483647 w 66"/>
              <a:gd name="T25" fmla="*/ 2147483647 h 80"/>
              <a:gd name="T26" fmla="*/ 2147483647 w 66"/>
              <a:gd name="T27" fmla="*/ 2147483647 h 80"/>
              <a:gd name="T28" fmla="*/ 2147483647 w 66"/>
              <a:gd name="T29" fmla="*/ 2147483647 h 80"/>
              <a:gd name="T30" fmla="*/ 2147483647 w 66"/>
              <a:gd name="T31" fmla="*/ 2147483647 h 80"/>
              <a:gd name="T32" fmla="*/ 2147483647 w 66"/>
              <a:gd name="T33" fmla="*/ 2147483647 h 80"/>
              <a:gd name="T34" fmla="*/ 0 w 66"/>
              <a:gd name="T35" fmla="*/ 2147483647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80"/>
              <a:gd name="T59" fmla="*/ 66 w 66"/>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82" name="Freeform 326">
            <a:extLst>
              <a:ext uri="{FF2B5EF4-FFF2-40B4-BE49-F238E27FC236}">
                <a16:creationId xmlns:a16="http://schemas.microsoft.com/office/drawing/2014/main" id="{D3BA8B12-981B-4B52-A9CA-58E5205407C5}"/>
              </a:ext>
            </a:extLst>
          </p:cNvPr>
          <p:cNvSpPr>
            <a:spLocks/>
          </p:cNvSpPr>
          <p:nvPr>
            <p:custDataLst>
              <p:tags r:id="rId229"/>
            </p:custDataLst>
          </p:nvPr>
        </p:nvSpPr>
        <p:spPr bwMode="auto">
          <a:xfrm>
            <a:off x="6477000" y="3684588"/>
            <a:ext cx="7938" cy="57150"/>
          </a:xfrm>
          <a:custGeom>
            <a:avLst/>
            <a:gdLst>
              <a:gd name="T0" fmla="*/ 2147483647 w 20"/>
              <a:gd name="T1" fmla="*/ 2147483647 h 48"/>
              <a:gd name="T2" fmla="*/ 2147483647 w 20"/>
              <a:gd name="T3" fmla="*/ 2147483647 h 48"/>
              <a:gd name="T4" fmla="*/ 2147483647 w 20"/>
              <a:gd name="T5" fmla="*/ 2147483647 h 48"/>
              <a:gd name="T6" fmla="*/ 2147483647 w 20"/>
              <a:gd name="T7" fmla="*/ 2147483647 h 48"/>
              <a:gd name="T8" fmla="*/ 2147483647 w 20"/>
              <a:gd name="T9" fmla="*/ 2147483647 h 48"/>
              <a:gd name="T10" fmla="*/ 2147483647 w 20"/>
              <a:gd name="T11" fmla="*/ 2147483647 h 48"/>
              <a:gd name="T12" fmla="*/ 2147483647 w 20"/>
              <a:gd name="T13" fmla="*/ 2147483647 h 48"/>
              <a:gd name="T14" fmla="*/ 2147483647 w 20"/>
              <a:gd name="T15" fmla="*/ 2147483647 h 48"/>
              <a:gd name="T16" fmla="*/ 0 w 20"/>
              <a:gd name="T17" fmla="*/ 0 h 48"/>
              <a:gd name="T18" fmla="*/ 0 w 20"/>
              <a:gd name="T19" fmla="*/ 2147483647 h 48"/>
              <a:gd name="T20" fmla="*/ 2147483647 w 20"/>
              <a:gd name="T21" fmla="*/ 2147483647 h 48"/>
              <a:gd name="T22" fmla="*/ 2147483647 w 20"/>
              <a:gd name="T23" fmla="*/ 2147483647 h 48"/>
              <a:gd name="T24" fmla="*/ 2147483647 w 20"/>
              <a:gd name="T25" fmla="*/ 2147483647 h 48"/>
              <a:gd name="T26" fmla="*/ 2147483647 w 20"/>
              <a:gd name="T27" fmla="*/ 2147483647 h 48"/>
              <a:gd name="T28" fmla="*/ 2147483647 w 20"/>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48"/>
              <a:gd name="T47" fmla="*/ 20 w 20"/>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83" name="Line 327" descr="Horizontal dunkel">
            <a:extLst>
              <a:ext uri="{FF2B5EF4-FFF2-40B4-BE49-F238E27FC236}">
                <a16:creationId xmlns:a16="http://schemas.microsoft.com/office/drawing/2014/main" id="{978C6692-9469-4146-85D4-895BFF3F0CA1}"/>
              </a:ext>
            </a:extLst>
          </p:cNvPr>
          <p:cNvSpPr>
            <a:spLocks noChangeShapeType="1"/>
          </p:cNvSpPr>
          <p:nvPr>
            <p:custDataLst>
              <p:tags r:id="rId230"/>
            </p:custDataLst>
          </p:nvPr>
        </p:nvSpPr>
        <p:spPr bwMode="auto">
          <a:xfrm>
            <a:off x="6502400" y="3721100"/>
            <a:ext cx="4763" cy="63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784" name="Freeform 328">
            <a:extLst>
              <a:ext uri="{FF2B5EF4-FFF2-40B4-BE49-F238E27FC236}">
                <a16:creationId xmlns:a16="http://schemas.microsoft.com/office/drawing/2014/main" id="{CEF15824-4001-4E22-A158-C62A0DBE7840}"/>
              </a:ext>
            </a:extLst>
          </p:cNvPr>
          <p:cNvSpPr>
            <a:spLocks/>
          </p:cNvSpPr>
          <p:nvPr>
            <p:custDataLst>
              <p:tags r:id="rId231"/>
            </p:custDataLst>
          </p:nvPr>
        </p:nvSpPr>
        <p:spPr bwMode="auto">
          <a:xfrm>
            <a:off x="6499225" y="3721100"/>
            <a:ext cx="7938" cy="57150"/>
          </a:xfrm>
          <a:custGeom>
            <a:avLst/>
            <a:gdLst>
              <a:gd name="T0" fmla="*/ 2147483647 w 20"/>
              <a:gd name="T1" fmla="*/ 2147483647 h 12"/>
              <a:gd name="T2" fmla="*/ 2147483647 w 20"/>
              <a:gd name="T3" fmla="*/ 2147483647 h 12"/>
              <a:gd name="T4" fmla="*/ 2147483647 w 20"/>
              <a:gd name="T5" fmla="*/ 2147483647 h 12"/>
              <a:gd name="T6" fmla="*/ 2147483647 w 20"/>
              <a:gd name="T7" fmla="*/ 2147483647 h 12"/>
              <a:gd name="T8" fmla="*/ 2147483647 w 20"/>
              <a:gd name="T9" fmla="*/ 2147483647 h 12"/>
              <a:gd name="T10" fmla="*/ 2147483647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 name="T21" fmla="*/ 0 w 20"/>
              <a:gd name="T22" fmla="*/ 0 h 12"/>
              <a:gd name="T23" fmla="*/ 20 w 2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2">
                <a:moveTo>
                  <a:pt x="20" y="12"/>
                </a:moveTo>
                <a:lnTo>
                  <a:pt x="20" y="8"/>
                </a:lnTo>
                <a:lnTo>
                  <a:pt x="18" y="5"/>
                </a:lnTo>
                <a:lnTo>
                  <a:pt x="15" y="3"/>
                </a:lnTo>
                <a:lnTo>
                  <a:pt x="13" y="2"/>
                </a:lnTo>
                <a:lnTo>
                  <a:pt x="7" y="0"/>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85" name="Freeform 329">
            <a:extLst>
              <a:ext uri="{FF2B5EF4-FFF2-40B4-BE49-F238E27FC236}">
                <a16:creationId xmlns:a16="http://schemas.microsoft.com/office/drawing/2014/main" id="{0BD7BEAA-6FBC-4FEC-8CF1-248D06CCF793}"/>
              </a:ext>
            </a:extLst>
          </p:cNvPr>
          <p:cNvSpPr>
            <a:spLocks/>
          </p:cNvSpPr>
          <p:nvPr>
            <p:custDataLst>
              <p:tags r:id="rId232"/>
            </p:custDataLst>
          </p:nvPr>
        </p:nvSpPr>
        <p:spPr bwMode="auto">
          <a:xfrm>
            <a:off x="6400800" y="3565525"/>
            <a:ext cx="22225" cy="57150"/>
          </a:xfrm>
          <a:custGeom>
            <a:avLst/>
            <a:gdLst>
              <a:gd name="T0" fmla="*/ 2147483647 w 53"/>
              <a:gd name="T1" fmla="*/ 0 h 30"/>
              <a:gd name="T2" fmla="*/ 2147483647 w 53"/>
              <a:gd name="T3" fmla="*/ 2147483647 h 30"/>
              <a:gd name="T4" fmla="*/ 2147483647 w 53"/>
              <a:gd name="T5" fmla="*/ 2147483647 h 30"/>
              <a:gd name="T6" fmla="*/ 2147483647 w 53"/>
              <a:gd name="T7" fmla="*/ 2147483647 h 30"/>
              <a:gd name="T8" fmla="*/ 2147483647 w 53"/>
              <a:gd name="T9" fmla="*/ 2147483647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w 53"/>
              <a:gd name="T25" fmla="*/ 2147483647 h 30"/>
              <a:gd name="T26" fmla="*/ 2147483647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30"/>
              <a:gd name="T44" fmla="*/ 53 w 53"/>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86" name="Freeform 330">
            <a:extLst>
              <a:ext uri="{FF2B5EF4-FFF2-40B4-BE49-F238E27FC236}">
                <a16:creationId xmlns:a16="http://schemas.microsoft.com/office/drawing/2014/main" id="{9A16F87A-544E-4D00-B00A-5DF9CABA7C48}"/>
              </a:ext>
            </a:extLst>
          </p:cNvPr>
          <p:cNvSpPr>
            <a:spLocks/>
          </p:cNvSpPr>
          <p:nvPr>
            <p:custDataLst>
              <p:tags r:id="rId233"/>
            </p:custDataLst>
          </p:nvPr>
        </p:nvSpPr>
        <p:spPr bwMode="auto">
          <a:xfrm>
            <a:off x="6929438" y="3929063"/>
            <a:ext cx="11112" cy="57150"/>
          </a:xfrm>
          <a:custGeom>
            <a:avLst/>
            <a:gdLst>
              <a:gd name="T0" fmla="*/ 0 w 33"/>
              <a:gd name="T1" fmla="*/ 2147483647 h 31"/>
              <a:gd name="T2" fmla="*/ 2147483647 w 33"/>
              <a:gd name="T3" fmla="*/ 2147483647 h 31"/>
              <a:gd name="T4" fmla="*/ 2147483647 w 33"/>
              <a:gd name="T5" fmla="*/ 2147483647 h 31"/>
              <a:gd name="T6" fmla="*/ 2147483647 w 33"/>
              <a:gd name="T7" fmla="*/ 2147483647 h 31"/>
              <a:gd name="T8" fmla="*/ 2147483647 w 33"/>
              <a:gd name="T9" fmla="*/ 2147483647 h 31"/>
              <a:gd name="T10" fmla="*/ 2147483647 w 33"/>
              <a:gd name="T11" fmla="*/ 0 h 31"/>
              <a:gd name="T12" fmla="*/ 2147483647 w 33"/>
              <a:gd name="T13" fmla="*/ 0 h 31"/>
              <a:gd name="T14" fmla="*/ 2147483647 w 33"/>
              <a:gd name="T15" fmla="*/ 0 h 31"/>
              <a:gd name="T16" fmla="*/ 2147483647 w 33"/>
              <a:gd name="T17" fmla="*/ 0 h 31"/>
              <a:gd name="T18" fmla="*/ 0 w 33"/>
              <a:gd name="T19" fmla="*/ 0 h 31"/>
              <a:gd name="T20" fmla="*/ 0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1"/>
              <a:gd name="T35" fmla="*/ 33 w 3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87" name="Freeform 331">
            <a:extLst>
              <a:ext uri="{FF2B5EF4-FFF2-40B4-BE49-F238E27FC236}">
                <a16:creationId xmlns:a16="http://schemas.microsoft.com/office/drawing/2014/main" id="{2E450B26-BAFE-4888-B7C2-21278A069827}"/>
              </a:ext>
            </a:extLst>
          </p:cNvPr>
          <p:cNvSpPr>
            <a:spLocks/>
          </p:cNvSpPr>
          <p:nvPr>
            <p:custDataLst>
              <p:tags r:id="rId234"/>
            </p:custDataLst>
          </p:nvPr>
        </p:nvSpPr>
        <p:spPr bwMode="auto">
          <a:xfrm>
            <a:off x="7445375" y="3886200"/>
            <a:ext cx="28575" cy="55563"/>
          </a:xfrm>
          <a:custGeom>
            <a:avLst/>
            <a:gdLst>
              <a:gd name="T0" fmla="*/ 2147483647 w 65"/>
              <a:gd name="T1" fmla="*/ 2147483647 h 68"/>
              <a:gd name="T2" fmla="*/ 2147483647 w 65"/>
              <a:gd name="T3" fmla="*/ 2147483647 h 68"/>
              <a:gd name="T4" fmla="*/ 2147483647 w 65"/>
              <a:gd name="T5" fmla="*/ 2147483647 h 68"/>
              <a:gd name="T6" fmla="*/ 2147483647 w 65"/>
              <a:gd name="T7" fmla="*/ 2147483647 h 68"/>
              <a:gd name="T8" fmla="*/ 2147483647 w 65"/>
              <a:gd name="T9" fmla="*/ 2147483647 h 68"/>
              <a:gd name="T10" fmla="*/ 2147483647 w 65"/>
              <a:gd name="T11" fmla="*/ 2147483647 h 68"/>
              <a:gd name="T12" fmla="*/ 2147483647 w 65"/>
              <a:gd name="T13" fmla="*/ 2147483647 h 68"/>
              <a:gd name="T14" fmla="*/ 0 w 65"/>
              <a:gd name="T15" fmla="*/ 2147483647 h 68"/>
              <a:gd name="T16" fmla="*/ 0 w 65"/>
              <a:gd name="T17" fmla="*/ 2147483647 h 68"/>
              <a:gd name="T18" fmla="*/ 0 w 65"/>
              <a:gd name="T19" fmla="*/ 2147483647 h 68"/>
              <a:gd name="T20" fmla="*/ 2147483647 w 65"/>
              <a:gd name="T21" fmla="*/ 2147483647 h 68"/>
              <a:gd name="T22" fmla="*/ 2147483647 w 65"/>
              <a:gd name="T23" fmla="*/ 2147483647 h 68"/>
              <a:gd name="T24" fmla="*/ 2147483647 w 65"/>
              <a:gd name="T25" fmla="*/ 2147483647 h 68"/>
              <a:gd name="T26" fmla="*/ 2147483647 w 65"/>
              <a:gd name="T27" fmla="*/ 2147483647 h 68"/>
              <a:gd name="T28" fmla="*/ 2147483647 w 65"/>
              <a:gd name="T29" fmla="*/ 2147483647 h 68"/>
              <a:gd name="T30" fmla="*/ 2147483647 w 65"/>
              <a:gd name="T31" fmla="*/ 2147483647 h 68"/>
              <a:gd name="T32" fmla="*/ 2147483647 w 65"/>
              <a:gd name="T33" fmla="*/ 0 h 68"/>
              <a:gd name="T34" fmla="*/ 2147483647 w 65"/>
              <a:gd name="T35" fmla="*/ 0 h 68"/>
              <a:gd name="T36" fmla="*/ 2147483647 w 65"/>
              <a:gd name="T37" fmla="*/ 0 h 68"/>
              <a:gd name="T38" fmla="*/ 2147483647 w 65"/>
              <a:gd name="T39" fmla="*/ 2147483647 h 68"/>
              <a:gd name="T40" fmla="*/ 2147483647 w 65"/>
              <a:gd name="T41" fmla="*/ 2147483647 h 68"/>
              <a:gd name="T42" fmla="*/ 2147483647 w 65"/>
              <a:gd name="T43" fmla="*/ 2147483647 h 68"/>
              <a:gd name="T44" fmla="*/ 2147483647 w 65"/>
              <a:gd name="T45" fmla="*/ 2147483647 h 68"/>
              <a:gd name="T46" fmla="*/ 2147483647 w 65"/>
              <a:gd name="T47" fmla="*/ 2147483647 h 68"/>
              <a:gd name="T48" fmla="*/ 2147483647 w 65"/>
              <a:gd name="T49" fmla="*/ 2147483647 h 68"/>
              <a:gd name="T50" fmla="*/ 2147483647 w 65"/>
              <a:gd name="T51" fmla="*/ 2147483647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
              <a:gd name="T79" fmla="*/ 0 h 68"/>
              <a:gd name="T80" fmla="*/ 65 w 65"/>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88" name="Freeform 332">
            <a:extLst>
              <a:ext uri="{FF2B5EF4-FFF2-40B4-BE49-F238E27FC236}">
                <a16:creationId xmlns:a16="http://schemas.microsoft.com/office/drawing/2014/main" id="{9ED8D53D-D4B1-40D3-849D-E1B6206BFEC2}"/>
              </a:ext>
            </a:extLst>
          </p:cNvPr>
          <p:cNvSpPr>
            <a:spLocks/>
          </p:cNvSpPr>
          <p:nvPr>
            <p:custDataLst>
              <p:tags r:id="rId235"/>
            </p:custDataLst>
          </p:nvPr>
        </p:nvSpPr>
        <p:spPr bwMode="auto">
          <a:xfrm>
            <a:off x="6383338" y="3468688"/>
            <a:ext cx="274637" cy="368300"/>
          </a:xfrm>
          <a:custGeom>
            <a:avLst/>
            <a:gdLst>
              <a:gd name="T0" fmla="*/ 2147483647 w 625"/>
              <a:gd name="T1" fmla="*/ 2147483647 h 694"/>
              <a:gd name="T2" fmla="*/ 2147483647 w 625"/>
              <a:gd name="T3" fmla="*/ 2147483647 h 694"/>
              <a:gd name="T4" fmla="*/ 2147483647 w 625"/>
              <a:gd name="T5" fmla="*/ 2147483647 h 694"/>
              <a:gd name="T6" fmla="*/ 2147483647 w 625"/>
              <a:gd name="T7" fmla="*/ 2147483647 h 694"/>
              <a:gd name="T8" fmla="*/ 2147483647 w 625"/>
              <a:gd name="T9" fmla="*/ 2147483647 h 694"/>
              <a:gd name="T10" fmla="*/ 2147483647 w 625"/>
              <a:gd name="T11" fmla="*/ 2147483647 h 694"/>
              <a:gd name="T12" fmla="*/ 2147483647 w 625"/>
              <a:gd name="T13" fmla="*/ 2147483647 h 694"/>
              <a:gd name="T14" fmla="*/ 2147483647 w 625"/>
              <a:gd name="T15" fmla="*/ 2147483647 h 694"/>
              <a:gd name="T16" fmla="*/ 2147483647 w 625"/>
              <a:gd name="T17" fmla="*/ 2147483647 h 694"/>
              <a:gd name="T18" fmla="*/ 2147483647 w 625"/>
              <a:gd name="T19" fmla="*/ 2147483647 h 694"/>
              <a:gd name="T20" fmla="*/ 2147483647 w 625"/>
              <a:gd name="T21" fmla="*/ 2147483647 h 694"/>
              <a:gd name="T22" fmla="*/ 2147483647 w 625"/>
              <a:gd name="T23" fmla="*/ 2147483647 h 694"/>
              <a:gd name="T24" fmla="*/ 2147483647 w 625"/>
              <a:gd name="T25" fmla="*/ 2147483647 h 694"/>
              <a:gd name="T26" fmla="*/ 2147483647 w 625"/>
              <a:gd name="T27" fmla="*/ 2147483647 h 694"/>
              <a:gd name="T28" fmla="*/ 2147483647 w 625"/>
              <a:gd name="T29" fmla="*/ 2147483647 h 694"/>
              <a:gd name="T30" fmla="*/ 2147483647 w 625"/>
              <a:gd name="T31" fmla="*/ 2147483647 h 694"/>
              <a:gd name="T32" fmla="*/ 2147483647 w 625"/>
              <a:gd name="T33" fmla="*/ 2147483647 h 694"/>
              <a:gd name="T34" fmla="*/ 2147483647 w 625"/>
              <a:gd name="T35" fmla="*/ 2147483647 h 694"/>
              <a:gd name="T36" fmla="*/ 2147483647 w 625"/>
              <a:gd name="T37" fmla="*/ 2147483647 h 694"/>
              <a:gd name="T38" fmla="*/ 2147483647 w 625"/>
              <a:gd name="T39" fmla="*/ 2147483647 h 694"/>
              <a:gd name="T40" fmla="*/ 2147483647 w 625"/>
              <a:gd name="T41" fmla="*/ 2147483647 h 694"/>
              <a:gd name="T42" fmla="*/ 2147483647 w 625"/>
              <a:gd name="T43" fmla="*/ 2147483647 h 694"/>
              <a:gd name="T44" fmla="*/ 2147483647 w 625"/>
              <a:gd name="T45" fmla="*/ 2147483647 h 694"/>
              <a:gd name="T46" fmla="*/ 2147483647 w 625"/>
              <a:gd name="T47" fmla="*/ 2147483647 h 694"/>
              <a:gd name="T48" fmla="*/ 2147483647 w 625"/>
              <a:gd name="T49" fmla="*/ 2147483647 h 694"/>
              <a:gd name="T50" fmla="*/ 2147483647 w 625"/>
              <a:gd name="T51" fmla="*/ 2147483647 h 694"/>
              <a:gd name="T52" fmla="*/ 2147483647 w 625"/>
              <a:gd name="T53" fmla="*/ 2147483647 h 694"/>
              <a:gd name="T54" fmla="*/ 2147483647 w 625"/>
              <a:gd name="T55" fmla="*/ 2147483647 h 694"/>
              <a:gd name="T56" fmla="*/ 2147483647 w 625"/>
              <a:gd name="T57" fmla="*/ 2147483647 h 694"/>
              <a:gd name="T58" fmla="*/ 2147483647 w 625"/>
              <a:gd name="T59" fmla="*/ 2147483647 h 694"/>
              <a:gd name="T60" fmla="*/ 2147483647 w 625"/>
              <a:gd name="T61" fmla="*/ 2147483647 h 694"/>
              <a:gd name="T62" fmla="*/ 2147483647 w 625"/>
              <a:gd name="T63" fmla="*/ 2147483647 h 694"/>
              <a:gd name="T64" fmla="*/ 2147483647 w 625"/>
              <a:gd name="T65" fmla="*/ 2147483647 h 694"/>
              <a:gd name="T66" fmla="*/ 2147483647 w 625"/>
              <a:gd name="T67" fmla="*/ 2147483647 h 694"/>
              <a:gd name="T68" fmla="*/ 2147483647 w 625"/>
              <a:gd name="T69" fmla="*/ 2147483647 h 694"/>
              <a:gd name="T70" fmla="*/ 2147483647 w 625"/>
              <a:gd name="T71" fmla="*/ 2147483647 h 694"/>
              <a:gd name="T72" fmla="*/ 2147483647 w 625"/>
              <a:gd name="T73" fmla="*/ 2147483647 h 694"/>
              <a:gd name="T74" fmla="*/ 2147483647 w 625"/>
              <a:gd name="T75" fmla="*/ 2147483647 h 694"/>
              <a:gd name="T76" fmla="*/ 2147483647 w 625"/>
              <a:gd name="T77" fmla="*/ 2147483647 h 694"/>
              <a:gd name="T78" fmla="*/ 2147483647 w 625"/>
              <a:gd name="T79" fmla="*/ 2147483647 h 694"/>
              <a:gd name="T80" fmla="*/ 2147483647 w 625"/>
              <a:gd name="T81" fmla="*/ 2147483647 h 694"/>
              <a:gd name="T82" fmla="*/ 2147483647 w 625"/>
              <a:gd name="T83" fmla="*/ 2147483647 h 694"/>
              <a:gd name="T84" fmla="*/ 2147483647 w 625"/>
              <a:gd name="T85" fmla="*/ 2147483647 h 694"/>
              <a:gd name="T86" fmla="*/ 2147483647 w 625"/>
              <a:gd name="T87" fmla="*/ 2147483647 h 694"/>
              <a:gd name="T88" fmla="*/ 2147483647 w 625"/>
              <a:gd name="T89" fmla="*/ 2147483647 h 694"/>
              <a:gd name="T90" fmla="*/ 2147483647 w 625"/>
              <a:gd name="T91" fmla="*/ 2147483647 h 694"/>
              <a:gd name="T92" fmla="*/ 2147483647 w 625"/>
              <a:gd name="T93" fmla="*/ 2147483647 h 694"/>
              <a:gd name="T94" fmla="*/ 2147483647 w 625"/>
              <a:gd name="T95" fmla="*/ 2147483647 h 694"/>
              <a:gd name="T96" fmla="*/ 2147483647 w 625"/>
              <a:gd name="T97" fmla="*/ 2147483647 h 694"/>
              <a:gd name="T98" fmla="*/ 2147483647 w 625"/>
              <a:gd name="T99" fmla="*/ 2147483647 h 694"/>
              <a:gd name="T100" fmla="*/ 2147483647 w 625"/>
              <a:gd name="T101" fmla="*/ 2147483647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25"/>
              <a:gd name="T154" fmla="*/ 0 h 694"/>
              <a:gd name="T155" fmla="*/ 625 w 625"/>
              <a:gd name="T156" fmla="*/ 694 h 6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89" name="Freeform 333">
            <a:extLst>
              <a:ext uri="{FF2B5EF4-FFF2-40B4-BE49-F238E27FC236}">
                <a16:creationId xmlns:a16="http://schemas.microsoft.com/office/drawing/2014/main" id="{05B311B4-F548-48D2-9498-78B720301B74}"/>
              </a:ext>
            </a:extLst>
          </p:cNvPr>
          <p:cNvSpPr>
            <a:spLocks/>
          </p:cNvSpPr>
          <p:nvPr>
            <p:custDataLst>
              <p:tags r:id="rId236"/>
            </p:custDataLst>
          </p:nvPr>
        </p:nvSpPr>
        <p:spPr bwMode="auto">
          <a:xfrm>
            <a:off x="6724650" y="3517900"/>
            <a:ext cx="254000" cy="257175"/>
          </a:xfrm>
          <a:custGeom>
            <a:avLst/>
            <a:gdLst>
              <a:gd name="T0" fmla="*/ 2147483647 w 585"/>
              <a:gd name="T1" fmla="*/ 2147483647 h 493"/>
              <a:gd name="T2" fmla="*/ 2147483647 w 585"/>
              <a:gd name="T3" fmla="*/ 2147483647 h 493"/>
              <a:gd name="T4" fmla="*/ 2147483647 w 585"/>
              <a:gd name="T5" fmla="*/ 2147483647 h 493"/>
              <a:gd name="T6" fmla="*/ 2147483647 w 585"/>
              <a:gd name="T7" fmla="*/ 2147483647 h 493"/>
              <a:gd name="T8" fmla="*/ 2147483647 w 585"/>
              <a:gd name="T9" fmla="*/ 2147483647 h 493"/>
              <a:gd name="T10" fmla="*/ 2147483647 w 585"/>
              <a:gd name="T11" fmla="*/ 2147483647 h 493"/>
              <a:gd name="T12" fmla="*/ 2147483647 w 585"/>
              <a:gd name="T13" fmla="*/ 2147483647 h 493"/>
              <a:gd name="T14" fmla="*/ 2147483647 w 585"/>
              <a:gd name="T15" fmla="*/ 2147483647 h 493"/>
              <a:gd name="T16" fmla="*/ 2147483647 w 585"/>
              <a:gd name="T17" fmla="*/ 2147483647 h 493"/>
              <a:gd name="T18" fmla="*/ 2147483647 w 585"/>
              <a:gd name="T19" fmla="*/ 2147483647 h 493"/>
              <a:gd name="T20" fmla="*/ 2147483647 w 585"/>
              <a:gd name="T21" fmla="*/ 2147483647 h 493"/>
              <a:gd name="T22" fmla="*/ 2147483647 w 585"/>
              <a:gd name="T23" fmla="*/ 2147483647 h 493"/>
              <a:gd name="T24" fmla="*/ 2147483647 w 585"/>
              <a:gd name="T25" fmla="*/ 2147483647 h 493"/>
              <a:gd name="T26" fmla="*/ 2147483647 w 585"/>
              <a:gd name="T27" fmla="*/ 2147483647 h 493"/>
              <a:gd name="T28" fmla="*/ 2147483647 w 585"/>
              <a:gd name="T29" fmla="*/ 2147483647 h 493"/>
              <a:gd name="T30" fmla="*/ 2147483647 w 585"/>
              <a:gd name="T31" fmla="*/ 2147483647 h 493"/>
              <a:gd name="T32" fmla="*/ 2147483647 w 585"/>
              <a:gd name="T33" fmla="*/ 2147483647 h 493"/>
              <a:gd name="T34" fmla="*/ 2147483647 w 585"/>
              <a:gd name="T35" fmla="*/ 2147483647 h 493"/>
              <a:gd name="T36" fmla="*/ 2147483647 w 585"/>
              <a:gd name="T37" fmla="*/ 2147483647 h 493"/>
              <a:gd name="T38" fmla="*/ 2147483647 w 585"/>
              <a:gd name="T39" fmla="*/ 2147483647 h 493"/>
              <a:gd name="T40" fmla="*/ 2147483647 w 585"/>
              <a:gd name="T41" fmla="*/ 2147483647 h 493"/>
              <a:gd name="T42" fmla="*/ 2147483647 w 585"/>
              <a:gd name="T43" fmla="*/ 2147483647 h 493"/>
              <a:gd name="T44" fmla="*/ 2147483647 w 585"/>
              <a:gd name="T45" fmla="*/ 2147483647 h 493"/>
              <a:gd name="T46" fmla="*/ 2147483647 w 585"/>
              <a:gd name="T47" fmla="*/ 2147483647 h 493"/>
              <a:gd name="T48" fmla="*/ 2147483647 w 585"/>
              <a:gd name="T49" fmla="*/ 2147483647 h 493"/>
              <a:gd name="T50" fmla="*/ 2147483647 w 585"/>
              <a:gd name="T51" fmla="*/ 2147483647 h 493"/>
              <a:gd name="T52" fmla="*/ 2147483647 w 585"/>
              <a:gd name="T53" fmla="*/ 2147483647 h 493"/>
              <a:gd name="T54" fmla="*/ 2147483647 w 585"/>
              <a:gd name="T55" fmla="*/ 2147483647 h 493"/>
              <a:gd name="T56" fmla="*/ 2147483647 w 585"/>
              <a:gd name="T57" fmla="*/ 2147483647 h 493"/>
              <a:gd name="T58" fmla="*/ 2147483647 w 585"/>
              <a:gd name="T59" fmla="*/ 2147483647 h 493"/>
              <a:gd name="T60" fmla="*/ 2147483647 w 585"/>
              <a:gd name="T61" fmla="*/ 2147483647 h 493"/>
              <a:gd name="T62" fmla="*/ 2147483647 w 585"/>
              <a:gd name="T63" fmla="*/ 2147483647 h 493"/>
              <a:gd name="T64" fmla="*/ 2147483647 w 585"/>
              <a:gd name="T65" fmla="*/ 2147483647 h 493"/>
              <a:gd name="T66" fmla="*/ 2147483647 w 585"/>
              <a:gd name="T67" fmla="*/ 2147483647 h 493"/>
              <a:gd name="T68" fmla="*/ 2147483647 w 585"/>
              <a:gd name="T69" fmla="*/ 2147483647 h 493"/>
              <a:gd name="T70" fmla="*/ 2147483647 w 585"/>
              <a:gd name="T71" fmla="*/ 2147483647 h 493"/>
              <a:gd name="T72" fmla="*/ 2147483647 w 585"/>
              <a:gd name="T73" fmla="*/ 2147483647 h 493"/>
              <a:gd name="T74" fmla="*/ 2147483647 w 585"/>
              <a:gd name="T75" fmla="*/ 2147483647 h 493"/>
              <a:gd name="T76" fmla="*/ 2147483647 w 585"/>
              <a:gd name="T77" fmla="*/ 2147483647 h 493"/>
              <a:gd name="T78" fmla="*/ 2147483647 w 585"/>
              <a:gd name="T79" fmla="*/ 2147483647 h 493"/>
              <a:gd name="T80" fmla="*/ 2147483647 w 585"/>
              <a:gd name="T81" fmla="*/ 2147483647 h 493"/>
              <a:gd name="T82" fmla="*/ 2147483647 w 585"/>
              <a:gd name="T83" fmla="*/ 2147483647 h 493"/>
              <a:gd name="T84" fmla="*/ 2147483647 w 585"/>
              <a:gd name="T85" fmla="*/ 2147483647 h 493"/>
              <a:gd name="T86" fmla="*/ 2147483647 w 585"/>
              <a:gd name="T87" fmla="*/ 2147483647 h 493"/>
              <a:gd name="T88" fmla="*/ 2147483647 w 585"/>
              <a:gd name="T89" fmla="*/ 2147483647 h 493"/>
              <a:gd name="T90" fmla="*/ 2147483647 w 585"/>
              <a:gd name="T91" fmla="*/ 2147483647 h 493"/>
              <a:gd name="T92" fmla="*/ 2147483647 w 585"/>
              <a:gd name="T93" fmla="*/ 2147483647 h 493"/>
              <a:gd name="T94" fmla="*/ 2147483647 w 585"/>
              <a:gd name="T95" fmla="*/ 2147483647 h 493"/>
              <a:gd name="T96" fmla="*/ 2147483647 w 585"/>
              <a:gd name="T97" fmla="*/ 2147483647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5"/>
              <a:gd name="T148" fmla="*/ 0 h 493"/>
              <a:gd name="T149" fmla="*/ 585 w 585"/>
              <a:gd name="T150" fmla="*/ 493 h 4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90" name="Freeform 334">
            <a:extLst>
              <a:ext uri="{FF2B5EF4-FFF2-40B4-BE49-F238E27FC236}">
                <a16:creationId xmlns:a16="http://schemas.microsoft.com/office/drawing/2014/main" id="{190AD274-7AF6-4E56-A8D6-7067FC5B4D30}"/>
              </a:ext>
            </a:extLst>
          </p:cNvPr>
          <p:cNvSpPr>
            <a:spLocks/>
          </p:cNvSpPr>
          <p:nvPr>
            <p:custDataLst>
              <p:tags r:id="rId237"/>
            </p:custDataLst>
          </p:nvPr>
        </p:nvSpPr>
        <p:spPr bwMode="auto">
          <a:xfrm>
            <a:off x="7080250" y="3924300"/>
            <a:ext cx="92075" cy="57150"/>
          </a:xfrm>
          <a:custGeom>
            <a:avLst/>
            <a:gdLst>
              <a:gd name="T0" fmla="*/ 0 w 212"/>
              <a:gd name="T1" fmla="*/ 2147483647 h 105"/>
              <a:gd name="T2" fmla="*/ 2147483647 w 212"/>
              <a:gd name="T3" fmla="*/ 2147483647 h 105"/>
              <a:gd name="T4" fmla="*/ 2147483647 w 212"/>
              <a:gd name="T5" fmla="*/ 2147483647 h 105"/>
              <a:gd name="T6" fmla="*/ 2147483647 w 212"/>
              <a:gd name="T7" fmla="*/ 2147483647 h 105"/>
              <a:gd name="T8" fmla="*/ 2147483647 w 212"/>
              <a:gd name="T9" fmla="*/ 2147483647 h 105"/>
              <a:gd name="T10" fmla="*/ 2147483647 w 212"/>
              <a:gd name="T11" fmla="*/ 2147483647 h 105"/>
              <a:gd name="T12" fmla="*/ 2147483647 w 212"/>
              <a:gd name="T13" fmla="*/ 2147483647 h 105"/>
              <a:gd name="T14" fmla="*/ 2147483647 w 212"/>
              <a:gd name="T15" fmla="*/ 2147483647 h 105"/>
              <a:gd name="T16" fmla="*/ 2147483647 w 212"/>
              <a:gd name="T17" fmla="*/ 2147483647 h 105"/>
              <a:gd name="T18" fmla="*/ 2147483647 w 212"/>
              <a:gd name="T19" fmla="*/ 2147483647 h 105"/>
              <a:gd name="T20" fmla="*/ 2147483647 w 212"/>
              <a:gd name="T21" fmla="*/ 2147483647 h 105"/>
              <a:gd name="T22" fmla="*/ 2147483647 w 212"/>
              <a:gd name="T23" fmla="*/ 2147483647 h 105"/>
              <a:gd name="T24" fmla="*/ 2147483647 w 212"/>
              <a:gd name="T25" fmla="*/ 0 h 105"/>
              <a:gd name="T26" fmla="*/ 2147483647 w 212"/>
              <a:gd name="T27" fmla="*/ 0 h 105"/>
              <a:gd name="T28" fmla="*/ 2147483647 w 212"/>
              <a:gd name="T29" fmla="*/ 2147483647 h 105"/>
              <a:gd name="T30" fmla="*/ 2147483647 w 212"/>
              <a:gd name="T31" fmla="*/ 2147483647 h 105"/>
              <a:gd name="T32" fmla="*/ 2147483647 w 212"/>
              <a:gd name="T33" fmla="*/ 2147483647 h 105"/>
              <a:gd name="T34" fmla="*/ 2147483647 w 212"/>
              <a:gd name="T35" fmla="*/ 2147483647 h 105"/>
              <a:gd name="T36" fmla="*/ 2147483647 w 212"/>
              <a:gd name="T37" fmla="*/ 2147483647 h 105"/>
              <a:gd name="T38" fmla="*/ 2147483647 w 212"/>
              <a:gd name="T39" fmla="*/ 2147483647 h 105"/>
              <a:gd name="T40" fmla="*/ 2147483647 w 212"/>
              <a:gd name="T41" fmla="*/ 2147483647 h 105"/>
              <a:gd name="T42" fmla="*/ 2147483647 w 212"/>
              <a:gd name="T43" fmla="*/ 2147483647 h 105"/>
              <a:gd name="T44" fmla="*/ 2147483647 w 212"/>
              <a:gd name="T45" fmla="*/ 2147483647 h 105"/>
              <a:gd name="T46" fmla="*/ 0 w 212"/>
              <a:gd name="T47" fmla="*/ 2147483647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2"/>
              <a:gd name="T73" fmla="*/ 0 h 105"/>
              <a:gd name="T74" fmla="*/ 212 w 212"/>
              <a:gd name="T75" fmla="*/ 105 h 1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91" name="Freeform 335">
            <a:extLst>
              <a:ext uri="{FF2B5EF4-FFF2-40B4-BE49-F238E27FC236}">
                <a16:creationId xmlns:a16="http://schemas.microsoft.com/office/drawing/2014/main" id="{F4F20B8D-BB1D-4243-A8A6-7967F0F9E9C7}"/>
              </a:ext>
            </a:extLst>
          </p:cNvPr>
          <p:cNvSpPr>
            <a:spLocks/>
          </p:cNvSpPr>
          <p:nvPr>
            <p:custDataLst>
              <p:tags r:id="rId238"/>
            </p:custDataLst>
          </p:nvPr>
        </p:nvSpPr>
        <p:spPr bwMode="auto">
          <a:xfrm>
            <a:off x="7196138" y="3590925"/>
            <a:ext cx="42862" cy="88900"/>
          </a:xfrm>
          <a:custGeom>
            <a:avLst/>
            <a:gdLst>
              <a:gd name="T0" fmla="*/ 0 w 92"/>
              <a:gd name="T1" fmla="*/ 2147483647 h 166"/>
              <a:gd name="T2" fmla="*/ 0 w 92"/>
              <a:gd name="T3" fmla="*/ 2147483647 h 166"/>
              <a:gd name="T4" fmla="*/ 2147483647 w 92"/>
              <a:gd name="T5" fmla="*/ 2147483647 h 166"/>
              <a:gd name="T6" fmla="*/ 2147483647 w 92"/>
              <a:gd name="T7" fmla="*/ 2147483647 h 166"/>
              <a:gd name="T8" fmla="*/ 2147483647 w 92"/>
              <a:gd name="T9" fmla="*/ 2147483647 h 166"/>
              <a:gd name="T10" fmla="*/ 2147483647 w 92"/>
              <a:gd name="T11" fmla="*/ 2147483647 h 166"/>
              <a:gd name="T12" fmla="*/ 2147483647 w 92"/>
              <a:gd name="T13" fmla="*/ 2147483647 h 166"/>
              <a:gd name="T14" fmla="*/ 2147483647 w 92"/>
              <a:gd name="T15" fmla="*/ 2147483647 h 166"/>
              <a:gd name="T16" fmla="*/ 2147483647 w 92"/>
              <a:gd name="T17" fmla="*/ 2147483647 h 166"/>
              <a:gd name="T18" fmla="*/ 2147483647 w 92"/>
              <a:gd name="T19" fmla="*/ 2147483647 h 166"/>
              <a:gd name="T20" fmla="*/ 2147483647 w 92"/>
              <a:gd name="T21" fmla="*/ 2147483647 h 166"/>
              <a:gd name="T22" fmla="*/ 2147483647 w 92"/>
              <a:gd name="T23" fmla="*/ 2147483647 h 166"/>
              <a:gd name="T24" fmla="*/ 2147483647 w 92"/>
              <a:gd name="T25" fmla="*/ 2147483647 h 166"/>
              <a:gd name="T26" fmla="*/ 2147483647 w 92"/>
              <a:gd name="T27" fmla="*/ 2147483647 h 166"/>
              <a:gd name="T28" fmla="*/ 2147483647 w 92"/>
              <a:gd name="T29" fmla="*/ 2147483647 h 166"/>
              <a:gd name="T30" fmla="*/ 2147483647 w 92"/>
              <a:gd name="T31" fmla="*/ 2147483647 h 166"/>
              <a:gd name="T32" fmla="*/ 2147483647 w 92"/>
              <a:gd name="T33" fmla="*/ 2147483647 h 166"/>
              <a:gd name="T34" fmla="*/ 2147483647 w 92"/>
              <a:gd name="T35" fmla="*/ 2147483647 h 166"/>
              <a:gd name="T36" fmla="*/ 2147483647 w 92"/>
              <a:gd name="T37" fmla="*/ 2147483647 h 166"/>
              <a:gd name="T38" fmla="*/ 2147483647 w 92"/>
              <a:gd name="T39" fmla="*/ 2147483647 h 166"/>
              <a:gd name="T40" fmla="*/ 2147483647 w 92"/>
              <a:gd name="T41" fmla="*/ 2147483647 h 166"/>
              <a:gd name="T42" fmla="*/ 2147483647 w 92"/>
              <a:gd name="T43" fmla="*/ 2147483647 h 166"/>
              <a:gd name="T44" fmla="*/ 2147483647 w 92"/>
              <a:gd name="T45" fmla="*/ 2147483647 h 166"/>
              <a:gd name="T46" fmla="*/ 2147483647 w 92"/>
              <a:gd name="T47" fmla="*/ 2147483647 h 166"/>
              <a:gd name="T48" fmla="*/ 2147483647 w 92"/>
              <a:gd name="T49" fmla="*/ 2147483647 h 166"/>
              <a:gd name="T50" fmla="*/ 2147483647 w 92"/>
              <a:gd name="T51" fmla="*/ 2147483647 h 166"/>
              <a:gd name="T52" fmla="*/ 2147483647 w 92"/>
              <a:gd name="T53" fmla="*/ 2147483647 h 166"/>
              <a:gd name="T54" fmla="*/ 2147483647 w 92"/>
              <a:gd name="T55" fmla="*/ 2147483647 h 166"/>
              <a:gd name="T56" fmla="*/ 2147483647 w 92"/>
              <a:gd name="T57" fmla="*/ 2147483647 h 166"/>
              <a:gd name="T58" fmla="*/ 2147483647 w 92"/>
              <a:gd name="T59" fmla="*/ 2147483647 h 166"/>
              <a:gd name="T60" fmla="*/ 2147483647 w 92"/>
              <a:gd name="T61" fmla="*/ 2147483647 h 166"/>
              <a:gd name="T62" fmla="*/ 2147483647 w 92"/>
              <a:gd name="T63" fmla="*/ 2147483647 h 166"/>
              <a:gd name="T64" fmla="*/ 2147483647 w 92"/>
              <a:gd name="T65" fmla="*/ 2147483647 h 166"/>
              <a:gd name="T66" fmla="*/ 2147483647 w 92"/>
              <a:gd name="T67" fmla="*/ 2147483647 h 166"/>
              <a:gd name="T68" fmla="*/ 2147483647 w 92"/>
              <a:gd name="T69" fmla="*/ 2147483647 h 166"/>
              <a:gd name="T70" fmla="*/ 2147483647 w 92"/>
              <a:gd name="T71" fmla="*/ 2147483647 h 166"/>
              <a:gd name="T72" fmla="*/ 2147483647 w 92"/>
              <a:gd name="T73" fmla="*/ 2147483647 h 166"/>
              <a:gd name="T74" fmla="*/ 2147483647 w 92"/>
              <a:gd name="T75" fmla="*/ 2147483647 h 166"/>
              <a:gd name="T76" fmla="*/ 2147483647 w 92"/>
              <a:gd name="T77" fmla="*/ 2147483647 h 166"/>
              <a:gd name="T78" fmla="*/ 2147483647 w 92"/>
              <a:gd name="T79" fmla="*/ 2147483647 h 166"/>
              <a:gd name="T80" fmla="*/ 2147483647 w 92"/>
              <a:gd name="T81" fmla="*/ 2147483647 h 166"/>
              <a:gd name="T82" fmla="*/ 2147483647 w 92"/>
              <a:gd name="T83" fmla="*/ 2147483647 h 166"/>
              <a:gd name="T84" fmla="*/ 2147483647 w 92"/>
              <a:gd name="T85" fmla="*/ 2147483647 h 166"/>
              <a:gd name="T86" fmla="*/ 2147483647 w 92"/>
              <a:gd name="T87" fmla="*/ 2147483647 h 166"/>
              <a:gd name="T88" fmla="*/ 2147483647 w 92"/>
              <a:gd name="T89" fmla="*/ 2147483647 h 166"/>
              <a:gd name="T90" fmla="*/ 0 w 92"/>
              <a:gd name="T91" fmla="*/ 0 h 166"/>
              <a:gd name="T92" fmla="*/ 0 w 92"/>
              <a:gd name="T93" fmla="*/ 2147483647 h 166"/>
              <a:gd name="T94" fmla="*/ 0 w 92"/>
              <a:gd name="T95" fmla="*/ 2147483647 h 166"/>
              <a:gd name="T96" fmla="*/ 0 w 92"/>
              <a:gd name="T97" fmla="*/ 2147483647 h 166"/>
              <a:gd name="T98" fmla="*/ 0 w 92"/>
              <a:gd name="T99" fmla="*/ 2147483647 h 166"/>
              <a:gd name="T100" fmla="*/ 0 w 92"/>
              <a:gd name="T101" fmla="*/ 2147483647 h 166"/>
              <a:gd name="T102" fmla="*/ 0 w 92"/>
              <a:gd name="T103" fmla="*/ 2147483647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2"/>
              <a:gd name="T157" fmla="*/ 0 h 166"/>
              <a:gd name="T158" fmla="*/ 92 w 92"/>
              <a:gd name="T159" fmla="*/ 166 h 1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92" name="Freeform 336">
            <a:extLst>
              <a:ext uri="{FF2B5EF4-FFF2-40B4-BE49-F238E27FC236}">
                <a16:creationId xmlns:a16="http://schemas.microsoft.com/office/drawing/2014/main" id="{6F9C7CDB-1E55-4BDB-96AB-7A46942FA394}"/>
              </a:ext>
            </a:extLst>
          </p:cNvPr>
          <p:cNvSpPr>
            <a:spLocks/>
          </p:cNvSpPr>
          <p:nvPr>
            <p:custDataLst>
              <p:tags r:id="rId239"/>
            </p:custDataLst>
          </p:nvPr>
        </p:nvSpPr>
        <p:spPr bwMode="auto">
          <a:xfrm>
            <a:off x="7208838" y="3735388"/>
            <a:ext cx="71437" cy="55562"/>
          </a:xfrm>
          <a:custGeom>
            <a:avLst/>
            <a:gdLst>
              <a:gd name="T0" fmla="*/ 2147483647 w 166"/>
              <a:gd name="T1" fmla="*/ 0 h 62"/>
              <a:gd name="T2" fmla="*/ 2147483647 w 166"/>
              <a:gd name="T3" fmla="*/ 2147483647 h 62"/>
              <a:gd name="T4" fmla="*/ 2147483647 w 166"/>
              <a:gd name="T5" fmla="*/ 2147483647 h 62"/>
              <a:gd name="T6" fmla="*/ 2147483647 w 166"/>
              <a:gd name="T7" fmla="*/ 2147483647 h 62"/>
              <a:gd name="T8" fmla="*/ 2147483647 w 166"/>
              <a:gd name="T9" fmla="*/ 2147483647 h 62"/>
              <a:gd name="T10" fmla="*/ 2147483647 w 166"/>
              <a:gd name="T11" fmla="*/ 2147483647 h 62"/>
              <a:gd name="T12" fmla="*/ 2147483647 w 166"/>
              <a:gd name="T13" fmla="*/ 2147483647 h 62"/>
              <a:gd name="T14" fmla="*/ 2147483647 w 166"/>
              <a:gd name="T15" fmla="*/ 2147483647 h 62"/>
              <a:gd name="T16" fmla="*/ 2147483647 w 166"/>
              <a:gd name="T17" fmla="*/ 2147483647 h 62"/>
              <a:gd name="T18" fmla="*/ 2147483647 w 166"/>
              <a:gd name="T19" fmla="*/ 2147483647 h 62"/>
              <a:gd name="T20" fmla="*/ 2147483647 w 166"/>
              <a:gd name="T21" fmla="*/ 0 h 62"/>
              <a:gd name="T22" fmla="*/ 2147483647 w 166"/>
              <a:gd name="T23" fmla="*/ 2147483647 h 62"/>
              <a:gd name="T24" fmla="*/ 2147483647 w 166"/>
              <a:gd name="T25" fmla="*/ 2147483647 h 62"/>
              <a:gd name="T26" fmla="*/ 2147483647 w 166"/>
              <a:gd name="T27" fmla="*/ 2147483647 h 62"/>
              <a:gd name="T28" fmla="*/ 2147483647 w 166"/>
              <a:gd name="T29" fmla="*/ 2147483647 h 62"/>
              <a:gd name="T30" fmla="*/ 2147483647 w 166"/>
              <a:gd name="T31" fmla="*/ 2147483647 h 62"/>
              <a:gd name="T32" fmla="*/ 2147483647 w 166"/>
              <a:gd name="T33" fmla="*/ 2147483647 h 62"/>
              <a:gd name="T34" fmla="*/ 2147483647 w 166"/>
              <a:gd name="T35" fmla="*/ 2147483647 h 62"/>
              <a:gd name="T36" fmla="*/ 2147483647 w 166"/>
              <a:gd name="T37" fmla="*/ 2147483647 h 62"/>
              <a:gd name="T38" fmla="*/ 2147483647 w 166"/>
              <a:gd name="T39" fmla="*/ 2147483647 h 62"/>
              <a:gd name="T40" fmla="*/ 2147483647 w 166"/>
              <a:gd name="T41" fmla="*/ 2147483647 h 62"/>
              <a:gd name="T42" fmla="*/ 2147483647 w 166"/>
              <a:gd name="T43" fmla="*/ 2147483647 h 62"/>
              <a:gd name="T44" fmla="*/ 2147483647 w 166"/>
              <a:gd name="T45" fmla="*/ 2147483647 h 62"/>
              <a:gd name="T46" fmla="*/ 2147483647 w 166"/>
              <a:gd name="T47" fmla="*/ 2147483647 h 62"/>
              <a:gd name="T48" fmla="*/ 2147483647 w 166"/>
              <a:gd name="T49" fmla="*/ 2147483647 h 62"/>
              <a:gd name="T50" fmla="*/ 2147483647 w 166"/>
              <a:gd name="T51" fmla="*/ 2147483647 h 62"/>
              <a:gd name="T52" fmla="*/ 2147483647 w 166"/>
              <a:gd name="T53" fmla="*/ 2147483647 h 62"/>
              <a:gd name="T54" fmla="*/ 2147483647 w 166"/>
              <a:gd name="T55" fmla="*/ 2147483647 h 62"/>
              <a:gd name="T56" fmla="*/ 2147483647 w 166"/>
              <a:gd name="T57" fmla="*/ 2147483647 h 62"/>
              <a:gd name="T58" fmla="*/ 2147483647 w 166"/>
              <a:gd name="T59" fmla="*/ 2147483647 h 62"/>
              <a:gd name="T60" fmla="*/ 2147483647 w 166"/>
              <a:gd name="T61" fmla="*/ 2147483647 h 62"/>
              <a:gd name="T62" fmla="*/ 2147483647 w 166"/>
              <a:gd name="T63" fmla="*/ 2147483647 h 62"/>
              <a:gd name="T64" fmla="*/ 2147483647 w 166"/>
              <a:gd name="T65" fmla="*/ 2147483647 h 62"/>
              <a:gd name="T66" fmla="*/ 2147483647 w 166"/>
              <a:gd name="T67" fmla="*/ 2147483647 h 62"/>
              <a:gd name="T68" fmla="*/ 2147483647 w 166"/>
              <a:gd name="T69" fmla="*/ 2147483647 h 62"/>
              <a:gd name="T70" fmla="*/ 2147483647 w 166"/>
              <a:gd name="T71" fmla="*/ 2147483647 h 62"/>
              <a:gd name="T72" fmla="*/ 2147483647 w 166"/>
              <a:gd name="T73" fmla="*/ 2147483647 h 62"/>
              <a:gd name="T74" fmla="*/ 2147483647 w 166"/>
              <a:gd name="T75" fmla="*/ 2147483647 h 62"/>
              <a:gd name="T76" fmla="*/ 2147483647 w 166"/>
              <a:gd name="T77" fmla="*/ 2147483647 h 62"/>
              <a:gd name="T78" fmla="*/ 2147483647 w 166"/>
              <a:gd name="T79" fmla="*/ 2147483647 h 62"/>
              <a:gd name="T80" fmla="*/ 2147483647 w 166"/>
              <a:gd name="T81" fmla="*/ 2147483647 h 62"/>
              <a:gd name="T82" fmla="*/ 2147483647 w 166"/>
              <a:gd name="T83" fmla="*/ 2147483647 h 62"/>
              <a:gd name="T84" fmla="*/ 2147483647 w 166"/>
              <a:gd name="T85" fmla="*/ 2147483647 h 62"/>
              <a:gd name="T86" fmla="*/ 0 w 166"/>
              <a:gd name="T87" fmla="*/ 2147483647 h 62"/>
              <a:gd name="T88" fmla="*/ 2147483647 w 166"/>
              <a:gd name="T89" fmla="*/ 2147483647 h 62"/>
              <a:gd name="T90" fmla="*/ 2147483647 w 166"/>
              <a:gd name="T91" fmla="*/ 2147483647 h 62"/>
              <a:gd name="T92" fmla="*/ 2147483647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6"/>
              <a:gd name="T142" fmla="*/ 0 h 62"/>
              <a:gd name="T143" fmla="*/ 166 w 166"/>
              <a:gd name="T144" fmla="*/ 62 h 6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93" name="Freeform 337">
            <a:extLst>
              <a:ext uri="{FF2B5EF4-FFF2-40B4-BE49-F238E27FC236}">
                <a16:creationId xmlns:a16="http://schemas.microsoft.com/office/drawing/2014/main" id="{B3BE3543-F0CB-400A-A31E-00ACB747BA6C}"/>
              </a:ext>
            </a:extLst>
          </p:cNvPr>
          <p:cNvSpPr>
            <a:spLocks/>
          </p:cNvSpPr>
          <p:nvPr>
            <p:custDataLst>
              <p:tags r:id="rId240"/>
            </p:custDataLst>
          </p:nvPr>
        </p:nvSpPr>
        <p:spPr bwMode="auto">
          <a:xfrm>
            <a:off x="7285038" y="3659188"/>
            <a:ext cx="85725" cy="63500"/>
          </a:xfrm>
          <a:custGeom>
            <a:avLst/>
            <a:gdLst>
              <a:gd name="T0" fmla="*/ 2147483647 w 193"/>
              <a:gd name="T1" fmla="*/ 2147483647 h 121"/>
              <a:gd name="T2" fmla="*/ 2147483647 w 193"/>
              <a:gd name="T3" fmla="*/ 2147483647 h 121"/>
              <a:gd name="T4" fmla="*/ 2147483647 w 193"/>
              <a:gd name="T5" fmla="*/ 2147483647 h 121"/>
              <a:gd name="T6" fmla="*/ 2147483647 w 193"/>
              <a:gd name="T7" fmla="*/ 2147483647 h 121"/>
              <a:gd name="T8" fmla="*/ 2147483647 w 193"/>
              <a:gd name="T9" fmla="*/ 2147483647 h 121"/>
              <a:gd name="T10" fmla="*/ 2147483647 w 193"/>
              <a:gd name="T11" fmla="*/ 2147483647 h 121"/>
              <a:gd name="T12" fmla="*/ 2147483647 w 193"/>
              <a:gd name="T13" fmla="*/ 2147483647 h 121"/>
              <a:gd name="T14" fmla="*/ 2147483647 w 193"/>
              <a:gd name="T15" fmla="*/ 2147483647 h 121"/>
              <a:gd name="T16" fmla="*/ 2147483647 w 193"/>
              <a:gd name="T17" fmla="*/ 2147483647 h 121"/>
              <a:gd name="T18" fmla="*/ 2147483647 w 193"/>
              <a:gd name="T19" fmla="*/ 2147483647 h 121"/>
              <a:gd name="T20" fmla="*/ 2147483647 w 193"/>
              <a:gd name="T21" fmla="*/ 2147483647 h 121"/>
              <a:gd name="T22" fmla="*/ 2147483647 w 193"/>
              <a:gd name="T23" fmla="*/ 2147483647 h 121"/>
              <a:gd name="T24" fmla="*/ 2147483647 w 193"/>
              <a:gd name="T25" fmla="*/ 2147483647 h 121"/>
              <a:gd name="T26" fmla="*/ 2147483647 w 193"/>
              <a:gd name="T27" fmla="*/ 2147483647 h 121"/>
              <a:gd name="T28" fmla="*/ 2147483647 w 193"/>
              <a:gd name="T29" fmla="*/ 2147483647 h 121"/>
              <a:gd name="T30" fmla="*/ 2147483647 w 193"/>
              <a:gd name="T31" fmla="*/ 2147483647 h 121"/>
              <a:gd name="T32" fmla="*/ 2147483647 w 193"/>
              <a:gd name="T33" fmla="*/ 2147483647 h 121"/>
              <a:gd name="T34" fmla="*/ 2147483647 w 193"/>
              <a:gd name="T35" fmla="*/ 2147483647 h 121"/>
              <a:gd name="T36" fmla="*/ 2147483647 w 193"/>
              <a:gd name="T37" fmla="*/ 2147483647 h 121"/>
              <a:gd name="T38" fmla="*/ 2147483647 w 193"/>
              <a:gd name="T39" fmla="*/ 2147483647 h 121"/>
              <a:gd name="T40" fmla="*/ 2147483647 w 193"/>
              <a:gd name="T41" fmla="*/ 2147483647 h 121"/>
              <a:gd name="T42" fmla="*/ 2147483647 w 193"/>
              <a:gd name="T43" fmla="*/ 2147483647 h 121"/>
              <a:gd name="T44" fmla="*/ 2147483647 w 193"/>
              <a:gd name="T45" fmla="*/ 2147483647 h 121"/>
              <a:gd name="T46" fmla="*/ 2147483647 w 193"/>
              <a:gd name="T47" fmla="*/ 2147483647 h 121"/>
              <a:gd name="T48" fmla="*/ 2147483647 w 193"/>
              <a:gd name="T49" fmla="*/ 2147483647 h 121"/>
              <a:gd name="T50" fmla="*/ 2147483647 w 193"/>
              <a:gd name="T51" fmla="*/ 2147483647 h 121"/>
              <a:gd name="T52" fmla="*/ 2147483647 w 193"/>
              <a:gd name="T53" fmla="*/ 2147483647 h 121"/>
              <a:gd name="T54" fmla="*/ 2147483647 w 193"/>
              <a:gd name="T55" fmla="*/ 2147483647 h 121"/>
              <a:gd name="T56" fmla="*/ 2147483647 w 193"/>
              <a:gd name="T57" fmla="*/ 2147483647 h 121"/>
              <a:gd name="T58" fmla="*/ 0 w 193"/>
              <a:gd name="T59" fmla="*/ 2147483647 h 121"/>
              <a:gd name="T60" fmla="*/ 2147483647 w 193"/>
              <a:gd name="T61" fmla="*/ 2147483647 h 121"/>
              <a:gd name="T62" fmla="*/ 2147483647 w 193"/>
              <a:gd name="T63" fmla="*/ 2147483647 h 121"/>
              <a:gd name="T64" fmla="*/ 2147483647 w 193"/>
              <a:gd name="T65" fmla="*/ 2147483647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3"/>
              <a:gd name="T100" fmla="*/ 0 h 121"/>
              <a:gd name="T101" fmla="*/ 193 w 193"/>
              <a:gd name="T102" fmla="*/ 121 h 1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94" name="Freeform 338">
            <a:extLst>
              <a:ext uri="{FF2B5EF4-FFF2-40B4-BE49-F238E27FC236}">
                <a16:creationId xmlns:a16="http://schemas.microsoft.com/office/drawing/2014/main" id="{28F59215-DF8C-4A42-AA5C-9A0CFD9FE17D}"/>
              </a:ext>
            </a:extLst>
          </p:cNvPr>
          <p:cNvSpPr>
            <a:spLocks/>
          </p:cNvSpPr>
          <p:nvPr>
            <p:custDataLst>
              <p:tags r:id="rId241"/>
            </p:custDataLst>
          </p:nvPr>
        </p:nvSpPr>
        <p:spPr bwMode="auto">
          <a:xfrm>
            <a:off x="6973888" y="3597275"/>
            <a:ext cx="166687" cy="230188"/>
          </a:xfrm>
          <a:custGeom>
            <a:avLst/>
            <a:gdLst>
              <a:gd name="T0" fmla="*/ 2147483647 w 379"/>
              <a:gd name="T1" fmla="*/ 2147483647 h 437"/>
              <a:gd name="T2" fmla="*/ 2147483647 w 379"/>
              <a:gd name="T3" fmla="*/ 2147483647 h 437"/>
              <a:gd name="T4" fmla="*/ 2147483647 w 379"/>
              <a:gd name="T5" fmla="*/ 2147483647 h 437"/>
              <a:gd name="T6" fmla="*/ 2147483647 w 379"/>
              <a:gd name="T7" fmla="*/ 2147483647 h 437"/>
              <a:gd name="T8" fmla="*/ 2147483647 w 379"/>
              <a:gd name="T9" fmla="*/ 2147483647 h 437"/>
              <a:gd name="T10" fmla="*/ 2147483647 w 379"/>
              <a:gd name="T11" fmla="*/ 2147483647 h 437"/>
              <a:gd name="T12" fmla="*/ 2147483647 w 379"/>
              <a:gd name="T13" fmla="*/ 2147483647 h 437"/>
              <a:gd name="T14" fmla="*/ 2147483647 w 379"/>
              <a:gd name="T15" fmla="*/ 2147483647 h 437"/>
              <a:gd name="T16" fmla="*/ 2147483647 w 379"/>
              <a:gd name="T17" fmla="*/ 2147483647 h 437"/>
              <a:gd name="T18" fmla="*/ 2147483647 w 379"/>
              <a:gd name="T19" fmla="*/ 2147483647 h 437"/>
              <a:gd name="T20" fmla="*/ 2147483647 w 379"/>
              <a:gd name="T21" fmla="*/ 2147483647 h 437"/>
              <a:gd name="T22" fmla="*/ 2147483647 w 379"/>
              <a:gd name="T23" fmla="*/ 2147483647 h 437"/>
              <a:gd name="T24" fmla="*/ 2147483647 w 379"/>
              <a:gd name="T25" fmla="*/ 2147483647 h 437"/>
              <a:gd name="T26" fmla="*/ 2147483647 w 379"/>
              <a:gd name="T27" fmla="*/ 2147483647 h 437"/>
              <a:gd name="T28" fmla="*/ 2147483647 w 379"/>
              <a:gd name="T29" fmla="*/ 2147483647 h 437"/>
              <a:gd name="T30" fmla="*/ 2147483647 w 379"/>
              <a:gd name="T31" fmla="*/ 2147483647 h 437"/>
              <a:gd name="T32" fmla="*/ 2147483647 w 379"/>
              <a:gd name="T33" fmla="*/ 2147483647 h 437"/>
              <a:gd name="T34" fmla="*/ 2147483647 w 379"/>
              <a:gd name="T35" fmla="*/ 2147483647 h 437"/>
              <a:gd name="T36" fmla="*/ 2147483647 w 379"/>
              <a:gd name="T37" fmla="*/ 2147483647 h 437"/>
              <a:gd name="T38" fmla="*/ 2147483647 w 379"/>
              <a:gd name="T39" fmla="*/ 2147483647 h 437"/>
              <a:gd name="T40" fmla="*/ 2147483647 w 379"/>
              <a:gd name="T41" fmla="*/ 2147483647 h 437"/>
              <a:gd name="T42" fmla="*/ 2147483647 w 379"/>
              <a:gd name="T43" fmla="*/ 2147483647 h 437"/>
              <a:gd name="T44" fmla="*/ 2147483647 w 379"/>
              <a:gd name="T45" fmla="*/ 2147483647 h 437"/>
              <a:gd name="T46" fmla="*/ 2147483647 w 379"/>
              <a:gd name="T47" fmla="*/ 2147483647 h 437"/>
              <a:gd name="T48" fmla="*/ 2147483647 w 379"/>
              <a:gd name="T49" fmla="*/ 2147483647 h 437"/>
              <a:gd name="T50" fmla="*/ 2147483647 w 379"/>
              <a:gd name="T51" fmla="*/ 2147483647 h 437"/>
              <a:gd name="T52" fmla="*/ 2147483647 w 379"/>
              <a:gd name="T53" fmla="*/ 2147483647 h 437"/>
              <a:gd name="T54" fmla="*/ 2147483647 w 379"/>
              <a:gd name="T55" fmla="*/ 2147483647 h 437"/>
              <a:gd name="T56" fmla="*/ 2147483647 w 379"/>
              <a:gd name="T57" fmla="*/ 2147483647 h 437"/>
              <a:gd name="T58" fmla="*/ 2147483647 w 379"/>
              <a:gd name="T59" fmla="*/ 2147483647 h 437"/>
              <a:gd name="T60" fmla="*/ 2147483647 w 379"/>
              <a:gd name="T61" fmla="*/ 2147483647 h 437"/>
              <a:gd name="T62" fmla="*/ 2147483647 w 379"/>
              <a:gd name="T63" fmla="*/ 2147483647 h 437"/>
              <a:gd name="T64" fmla="*/ 2147483647 w 379"/>
              <a:gd name="T65" fmla="*/ 2147483647 h 437"/>
              <a:gd name="T66" fmla="*/ 2147483647 w 379"/>
              <a:gd name="T67" fmla="*/ 2147483647 h 437"/>
              <a:gd name="T68" fmla="*/ 2147483647 w 379"/>
              <a:gd name="T69" fmla="*/ 2147483647 h 437"/>
              <a:gd name="T70" fmla="*/ 2147483647 w 379"/>
              <a:gd name="T71" fmla="*/ 2147483647 h 437"/>
              <a:gd name="T72" fmla="*/ 2147483647 w 379"/>
              <a:gd name="T73" fmla="*/ 2147483647 h 437"/>
              <a:gd name="T74" fmla="*/ 2147483647 w 379"/>
              <a:gd name="T75" fmla="*/ 2147483647 h 437"/>
              <a:gd name="T76" fmla="*/ 2147483647 w 379"/>
              <a:gd name="T77" fmla="*/ 2147483647 h 437"/>
              <a:gd name="T78" fmla="*/ 2147483647 w 379"/>
              <a:gd name="T79" fmla="*/ 2147483647 h 437"/>
              <a:gd name="T80" fmla="*/ 2147483647 w 379"/>
              <a:gd name="T81" fmla="*/ 2147483647 h 437"/>
              <a:gd name="T82" fmla="*/ 2147483647 w 379"/>
              <a:gd name="T83" fmla="*/ 2147483647 h 437"/>
              <a:gd name="T84" fmla="*/ 2147483647 w 379"/>
              <a:gd name="T85" fmla="*/ 2147483647 h 437"/>
              <a:gd name="T86" fmla="*/ 2147483647 w 379"/>
              <a:gd name="T87" fmla="*/ 2147483647 h 437"/>
              <a:gd name="T88" fmla="*/ 2147483647 w 379"/>
              <a:gd name="T89" fmla="*/ 2147483647 h 437"/>
              <a:gd name="T90" fmla="*/ 2147483647 w 379"/>
              <a:gd name="T91" fmla="*/ 2147483647 h 437"/>
              <a:gd name="T92" fmla="*/ 2147483647 w 379"/>
              <a:gd name="T93" fmla="*/ 2147483647 h 437"/>
              <a:gd name="T94" fmla="*/ 2147483647 w 379"/>
              <a:gd name="T95" fmla="*/ 2147483647 h 437"/>
              <a:gd name="T96" fmla="*/ 2147483647 w 379"/>
              <a:gd name="T97" fmla="*/ 2147483647 h 437"/>
              <a:gd name="T98" fmla="*/ 2147483647 w 379"/>
              <a:gd name="T99" fmla="*/ 2147483647 h 437"/>
              <a:gd name="T100" fmla="*/ 2147483647 w 379"/>
              <a:gd name="T101" fmla="*/ 2147483647 h 437"/>
              <a:gd name="T102" fmla="*/ 2147483647 w 379"/>
              <a:gd name="T103" fmla="*/ 2147483647 h 437"/>
              <a:gd name="T104" fmla="*/ 2147483647 w 379"/>
              <a:gd name="T105" fmla="*/ 2147483647 h 437"/>
              <a:gd name="T106" fmla="*/ 2147483647 w 379"/>
              <a:gd name="T107" fmla="*/ 2147483647 h 437"/>
              <a:gd name="T108" fmla="*/ 2147483647 w 379"/>
              <a:gd name="T109" fmla="*/ 2147483647 h 437"/>
              <a:gd name="T110" fmla="*/ 2147483647 w 379"/>
              <a:gd name="T111" fmla="*/ 2147483647 h 437"/>
              <a:gd name="T112" fmla="*/ 2147483647 w 379"/>
              <a:gd name="T113" fmla="*/ 2147483647 h 437"/>
              <a:gd name="T114" fmla="*/ 2147483647 w 379"/>
              <a:gd name="T115" fmla="*/ 2147483647 h 437"/>
              <a:gd name="T116" fmla="*/ 2147483647 w 379"/>
              <a:gd name="T117" fmla="*/ 2147483647 h 437"/>
              <a:gd name="T118" fmla="*/ 2147483647 w 379"/>
              <a:gd name="T119" fmla="*/ 2147483647 h 437"/>
              <a:gd name="T120" fmla="*/ 2147483647 w 379"/>
              <a:gd name="T121" fmla="*/ 2147483647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9"/>
              <a:gd name="T184" fmla="*/ 0 h 437"/>
              <a:gd name="T185" fmla="*/ 379 w 379"/>
              <a:gd name="T186" fmla="*/ 437 h 4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95" name="Freeform 339">
            <a:extLst>
              <a:ext uri="{FF2B5EF4-FFF2-40B4-BE49-F238E27FC236}">
                <a16:creationId xmlns:a16="http://schemas.microsoft.com/office/drawing/2014/main" id="{C5E92C9E-6CAF-4DA3-83B8-125D345C273D}"/>
              </a:ext>
            </a:extLst>
          </p:cNvPr>
          <p:cNvSpPr>
            <a:spLocks/>
          </p:cNvSpPr>
          <p:nvPr>
            <p:custDataLst>
              <p:tags r:id="rId242"/>
            </p:custDataLst>
          </p:nvPr>
        </p:nvSpPr>
        <p:spPr bwMode="auto">
          <a:xfrm>
            <a:off x="6638925" y="3838575"/>
            <a:ext cx="250825" cy="95250"/>
          </a:xfrm>
          <a:custGeom>
            <a:avLst/>
            <a:gdLst>
              <a:gd name="T0" fmla="*/ 2147483647 w 578"/>
              <a:gd name="T1" fmla="*/ 2147483647 h 184"/>
              <a:gd name="T2" fmla="*/ 2147483647 w 578"/>
              <a:gd name="T3" fmla="*/ 2147483647 h 184"/>
              <a:gd name="T4" fmla="*/ 2147483647 w 578"/>
              <a:gd name="T5" fmla="*/ 2147483647 h 184"/>
              <a:gd name="T6" fmla="*/ 2147483647 w 578"/>
              <a:gd name="T7" fmla="*/ 0 h 184"/>
              <a:gd name="T8" fmla="*/ 2147483647 w 578"/>
              <a:gd name="T9" fmla="*/ 2147483647 h 184"/>
              <a:gd name="T10" fmla="*/ 2147483647 w 578"/>
              <a:gd name="T11" fmla="*/ 2147483647 h 184"/>
              <a:gd name="T12" fmla="*/ 2147483647 w 578"/>
              <a:gd name="T13" fmla="*/ 2147483647 h 184"/>
              <a:gd name="T14" fmla="*/ 2147483647 w 578"/>
              <a:gd name="T15" fmla="*/ 2147483647 h 184"/>
              <a:gd name="T16" fmla="*/ 2147483647 w 578"/>
              <a:gd name="T17" fmla="*/ 2147483647 h 184"/>
              <a:gd name="T18" fmla="*/ 2147483647 w 578"/>
              <a:gd name="T19" fmla="*/ 2147483647 h 184"/>
              <a:gd name="T20" fmla="*/ 2147483647 w 578"/>
              <a:gd name="T21" fmla="*/ 2147483647 h 184"/>
              <a:gd name="T22" fmla="*/ 2147483647 w 578"/>
              <a:gd name="T23" fmla="*/ 2147483647 h 184"/>
              <a:gd name="T24" fmla="*/ 2147483647 w 578"/>
              <a:gd name="T25" fmla="*/ 2147483647 h 184"/>
              <a:gd name="T26" fmla="*/ 2147483647 w 578"/>
              <a:gd name="T27" fmla="*/ 2147483647 h 184"/>
              <a:gd name="T28" fmla="*/ 2147483647 w 578"/>
              <a:gd name="T29" fmla="*/ 2147483647 h 184"/>
              <a:gd name="T30" fmla="*/ 2147483647 w 578"/>
              <a:gd name="T31" fmla="*/ 2147483647 h 184"/>
              <a:gd name="T32" fmla="*/ 2147483647 w 578"/>
              <a:gd name="T33" fmla="*/ 2147483647 h 184"/>
              <a:gd name="T34" fmla="*/ 2147483647 w 578"/>
              <a:gd name="T35" fmla="*/ 2147483647 h 184"/>
              <a:gd name="T36" fmla="*/ 2147483647 w 578"/>
              <a:gd name="T37" fmla="*/ 2147483647 h 184"/>
              <a:gd name="T38" fmla="*/ 2147483647 w 578"/>
              <a:gd name="T39" fmla="*/ 2147483647 h 184"/>
              <a:gd name="T40" fmla="*/ 2147483647 w 578"/>
              <a:gd name="T41" fmla="*/ 2147483647 h 184"/>
              <a:gd name="T42" fmla="*/ 2147483647 w 578"/>
              <a:gd name="T43" fmla="*/ 2147483647 h 184"/>
              <a:gd name="T44" fmla="*/ 2147483647 w 578"/>
              <a:gd name="T45" fmla="*/ 2147483647 h 184"/>
              <a:gd name="T46" fmla="*/ 2147483647 w 578"/>
              <a:gd name="T47" fmla="*/ 2147483647 h 184"/>
              <a:gd name="T48" fmla="*/ 2147483647 w 578"/>
              <a:gd name="T49" fmla="*/ 2147483647 h 184"/>
              <a:gd name="T50" fmla="*/ 2147483647 w 578"/>
              <a:gd name="T51" fmla="*/ 2147483647 h 184"/>
              <a:gd name="T52" fmla="*/ 2147483647 w 578"/>
              <a:gd name="T53" fmla="*/ 2147483647 h 184"/>
              <a:gd name="T54" fmla="*/ 2147483647 w 578"/>
              <a:gd name="T55" fmla="*/ 2147483647 h 184"/>
              <a:gd name="T56" fmla="*/ 2147483647 w 578"/>
              <a:gd name="T57" fmla="*/ 2147483647 h 184"/>
              <a:gd name="T58" fmla="*/ 2147483647 w 578"/>
              <a:gd name="T59" fmla="*/ 2147483647 h 184"/>
              <a:gd name="T60" fmla="*/ 2147483647 w 578"/>
              <a:gd name="T61" fmla="*/ 2147483647 h 184"/>
              <a:gd name="T62" fmla="*/ 2147483647 w 578"/>
              <a:gd name="T63" fmla="*/ 2147483647 h 184"/>
              <a:gd name="T64" fmla="*/ 2147483647 w 578"/>
              <a:gd name="T65" fmla="*/ 2147483647 h 184"/>
              <a:gd name="T66" fmla="*/ 2147483647 w 578"/>
              <a:gd name="T67" fmla="*/ 2147483647 h 184"/>
              <a:gd name="T68" fmla="*/ 2147483647 w 578"/>
              <a:gd name="T69" fmla="*/ 2147483647 h 184"/>
              <a:gd name="T70" fmla="*/ 2147483647 w 578"/>
              <a:gd name="T71" fmla="*/ 2147483647 h 184"/>
              <a:gd name="T72" fmla="*/ 2147483647 w 578"/>
              <a:gd name="T73" fmla="*/ 2147483647 h 184"/>
              <a:gd name="T74" fmla="*/ 2147483647 w 578"/>
              <a:gd name="T75" fmla="*/ 2147483647 h 184"/>
              <a:gd name="T76" fmla="*/ 2147483647 w 578"/>
              <a:gd name="T77" fmla="*/ 2147483647 h 184"/>
              <a:gd name="T78" fmla="*/ 2147483647 w 578"/>
              <a:gd name="T79" fmla="*/ 2147483647 h 184"/>
              <a:gd name="T80" fmla="*/ 2147483647 w 578"/>
              <a:gd name="T81" fmla="*/ 2147483647 h 184"/>
              <a:gd name="T82" fmla="*/ 2147483647 w 578"/>
              <a:gd name="T83" fmla="*/ 2147483647 h 184"/>
              <a:gd name="T84" fmla="*/ 2147483647 w 578"/>
              <a:gd name="T85" fmla="*/ 2147483647 h 184"/>
              <a:gd name="T86" fmla="*/ 2147483647 w 578"/>
              <a:gd name="T87" fmla="*/ 2147483647 h 184"/>
              <a:gd name="T88" fmla="*/ 2147483647 w 578"/>
              <a:gd name="T89" fmla="*/ 2147483647 h 184"/>
              <a:gd name="T90" fmla="*/ 2147483647 w 578"/>
              <a:gd name="T91" fmla="*/ 2147483647 h 184"/>
              <a:gd name="T92" fmla="*/ 2147483647 w 578"/>
              <a:gd name="T93" fmla="*/ 2147483647 h 184"/>
              <a:gd name="T94" fmla="*/ 2147483647 w 578"/>
              <a:gd name="T95" fmla="*/ 2147483647 h 184"/>
              <a:gd name="T96" fmla="*/ 2147483647 w 578"/>
              <a:gd name="T97" fmla="*/ 2147483647 h 184"/>
              <a:gd name="T98" fmla="*/ 2147483647 w 578"/>
              <a:gd name="T99" fmla="*/ 2147483647 h 184"/>
              <a:gd name="T100" fmla="*/ 2147483647 w 578"/>
              <a:gd name="T101" fmla="*/ 2147483647 h 184"/>
              <a:gd name="T102" fmla="*/ 2147483647 w 578"/>
              <a:gd name="T103" fmla="*/ 2147483647 h 184"/>
              <a:gd name="T104" fmla="*/ 2147483647 w 578"/>
              <a:gd name="T105" fmla="*/ 2147483647 h 184"/>
              <a:gd name="T106" fmla="*/ 0 w 578"/>
              <a:gd name="T107" fmla="*/ 2147483647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8"/>
              <a:gd name="T163" fmla="*/ 0 h 184"/>
              <a:gd name="T164" fmla="*/ 578 w 578"/>
              <a:gd name="T165" fmla="*/ 184 h 1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96" name="Freeform 340">
            <a:extLst>
              <a:ext uri="{FF2B5EF4-FFF2-40B4-BE49-F238E27FC236}">
                <a16:creationId xmlns:a16="http://schemas.microsoft.com/office/drawing/2014/main" id="{D582D0BC-E41D-4FCF-BF60-786724B61DFB}"/>
              </a:ext>
            </a:extLst>
          </p:cNvPr>
          <p:cNvSpPr>
            <a:spLocks/>
          </p:cNvSpPr>
          <p:nvPr>
            <p:custDataLst>
              <p:tags r:id="rId243"/>
            </p:custDataLst>
          </p:nvPr>
        </p:nvSpPr>
        <p:spPr bwMode="auto">
          <a:xfrm>
            <a:off x="7319963" y="3695700"/>
            <a:ext cx="214312" cy="252413"/>
          </a:xfrm>
          <a:custGeom>
            <a:avLst/>
            <a:gdLst>
              <a:gd name="T0" fmla="*/ 2147483647 w 491"/>
              <a:gd name="T1" fmla="*/ 2147483647 h 481"/>
              <a:gd name="T2" fmla="*/ 2147483647 w 491"/>
              <a:gd name="T3" fmla="*/ 2147483647 h 481"/>
              <a:gd name="T4" fmla="*/ 2147483647 w 491"/>
              <a:gd name="T5" fmla="*/ 2147483647 h 481"/>
              <a:gd name="T6" fmla="*/ 2147483647 w 491"/>
              <a:gd name="T7" fmla="*/ 2147483647 h 481"/>
              <a:gd name="T8" fmla="*/ 2147483647 w 491"/>
              <a:gd name="T9" fmla="*/ 2147483647 h 481"/>
              <a:gd name="T10" fmla="*/ 2147483647 w 491"/>
              <a:gd name="T11" fmla="*/ 2147483647 h 481"/>
              <a:gd name="T12" fmla="*/ 2147483647 w 491"/>
              <a:gd name="T13" fmla="*/ 2147483647 h 481"/>
              <a:gd name="T14" fmla="*/ 2147483647 w 491"/>
              <a:gd name="T15" fmla="*/ 2147483647 h 481"/>
              <a:gd name="T16" fmla="*/ 2147483647 w 491"/>
              <a:gd name="T17" fmla="*/ 2147483647 h 481"/>
              <a:gd name="T18" fmla="*/ 2147483647 w 491"/>
              <a:gd name="T19" fmla="*/ 2147483647 h 481"/>
              <a:gd name="T20" fmla="*/ 2147483647 w 491"/>
              <a:gd name="T21" fmla="*/ 2147483647 h 481"/>
              <a:gd name="T22" fmla="*/ 2147483647 w 491"/>
              <a:gd name="T23" fmla="*/ 2147483647 h 481"/>
              <a:gd name="T24" fmla="*/ 2147483647 w 491"/>
              <a:gd name="T25" fmla="*/ 2147483647 h 481"/>
              <a:gd name="T26" fmla="*/ 2147483647 w 491"/>
              <a:gd name="T27" fmla="*/ 2147483647 h 481"/>
              <a:gd name="T28" fmla="*/ 2147483647 w 491"/>
              <a:gd name="T29" fmla="*/ 2147483647 h 481"/>
              <a:gd name="T30" fmla="*/ 2147483647 w 491"/>
              <a:gd name="T31" fmla="*/ 2147483647 h 481"/>
              <a:gd name="T32" fmla="*/ 2147483647 w 491"/>
              <a:gd name="T33" fmla="*/ 2147483647 h 481"/>
              <a:gd name="T34" fmla="*/ 2147483647 w 491"/>
              <a:gd name="T35" fmla="*/ 2147483647 h 481"/>
              <a:gd name="T36" fmla="*/ 2147483647 w 491"/>
              <a:gd name="T37" fmla="*/ 2147483647 h 481"/>
              <a:gd name="T38" fmla="*/ 2147483647 w 491"/>
              <a:gd name="T39" fmla="*/ 2147483647 h 481"/>
              <a:gd name="T40" fmla="*/ 2147483647 w 491"/>
              <a:gd name="T41" fmla="*/ 2147483647 h 481"/>
              <a:gd name="T42" fmla="*/ 2147483647 w 491"/>
              <a:gd name="T43" fmla="*/ 2147483647 h 481"/>
              <a:gd name="T44" fmla="*/ 2147483647 w 491"/>
              <a:gd name="T45" fmla="*/ 2147483647 h 481"/>
              <a:gd name="T46" fmla="*/ 2147483647 w 491"/>
              <a:gd name="T47" fmla="*/ 2147483647 h 481"/>
              <a:gd name="T48" fmla="*/ 2147483647 w 491"/>
              <a:gd name="T49" fmla="*/ 2147483647 h 481"/>
              <a:gd name="T50" fmla="*/ 2147483647 w 491"/>
              <a:gd name="T51" fmla="*/ 2147483647 h 481"/>
              <a:gd name="T52" fmla="*/ 2147483647 w 491"/>
              <a:gd name="T53" fmla="*/ 2147483647 h 481"/>
              <a:gd name="T54" fmla="*/ 2147483647 w 491"/>
              <a:gd name="T55" fmla="*/ 2147483647 h 481"/>
              <a:gd name="T56" fmla="*/ 2147483647 w 491"/>
              <a:gd name="T57" fmla="*/ 2147483647 h 481"/>
              <a:gd name="T58" fmla="*/ 2147483647 w 491"/>
              <a:gd name="T59" fmla="*/ 2147483647 h 481"/>
              <a:gd name="T60" fmla="*/ 2147483647 w 491"/>
              <a:gd name="T61" fmla="*/ 2147483647 h 481"/>
              <a:gd name="T62" fmla="*/ 0 w 491"/>
              <a:gd name="T63" fmla="*/ 2147483647 h 481"/>
              <a:gd name="T64" fmla="*/ 2147483647 w 491"/>
              <a:gd name="T65" fmla="*/ 2147483647 h 481"/>
              <a:gd name="T66" fmla="*/ 2147483647 w 491"/>
              <a:gd name="T67" fmla="*/ 2147483647 h 481"/>
              <a:gd name="T68" fmla="*/ 2147483647 w 491"/>
              <a:gd name="T69" fmla="*/ 2147483647 h 481"/>
              <a:gd name="T70" fmla="*/ 2147483647 w 491"/>
              <a:gd name="T71" fmla="*/ 2147483647 h 481"/>
              <a:gd name="T72" fmla="*/ 2147483647 w 491"/>
              <a:gd name="T73" fmla="*/ 2147483647 h 481"/>
              <a:gd name="T74" fmla="*/ 2147483647 w 491"/>
              <a:gd name="T75" fmla="*/ 2147483647 h 481"/>
              <a:gd name="T76" fmla="*/ 2147483647 w 491"/>
              <a:gd name="T77" fmla="*/ 2147483647 h 481"/>
              <a:gd name="T78" fmla="*/ 2147483647 w 491"/>
              <a:gd name="T79" fmla="*/ 2147483647 h 481"/>
              <a:gd name="T80" fmla="*/ 2147483647 w 491"/>
              <a:gd name="T81" fmla="*/ 2147483647 h 481"/>
              <a:gd name="T82" fmla="*/ 2147483647 w 491"/>
              <a:gd name="T83" fmla="*/ 2147483647 h 481"/>
              <a:gd name="T84" fmla="*/ 2147483647 w 491"/>
              <a:gd name="T85" fmla="*/ 2147483647 h 481"/>
              <a:gd name="T86" fmla="*/ 2147483647 w 491"/>
              <a:gd name="T87" fmla="*/ 2147483647 h 481"/>
              <a:gd name="T88" fmla="*/ 2147483647 w 491"/>
              <a:gd name="T89" fmla="*/ 2147483647 h 481"/>
              <a:gd name="T90" fmla="*/ 2147483647 w 491"/>
              <a:gd name="T91" fmla="*/ 2147483647 h 481"/>
              <a:gd name="T92" fmla="*/ 2147483647 w 491"/>
              <a:gd name="T93" fmla="*/ 2147483647 h 481"/>
              <a:gd name="T94" fmla="*/ 2147483647 w 491"/>
              <a:gd name="T95" fmla="*/ 0 h 481"/>
              <a:gd name="T96" fmla="*/ 2147483647 w 491"/>
              <a:gd name="T97" fmla="*/ 2147483647 h 481"/>
              <a:gd name="T98" fmla="*/ 2147483647 w 491"/>
              <a:gd name="T99" fmla="*/ 2147483647 h 481"/>
              <a:gd name="T100" fmla="*/ 2147483647 w 491"/>
              <a:gd name="T101" fmla="*/ 2147483647 h 481"/>
              <a:gd name="T102" fmla="*/ 2147483647 w 491"/>
              <a:gd name="T103" fmla="*/ 2147483647 h 481"/>
              <a:gd name="T104" fmla="*/ 2147483647 w 491"/>
              <a:gd name="T105" fmla="*/ 2147483647 h 481"/>
              <a:gd name="T106" fmla="*/ 2147483647 w 491"/>
              <a:gd name="T107" fmla="*/ 2147483647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1"/>
              <a:gd name="T163" fmla="*/ 0 h 481"/>
              <a:gd name="T164" fmla="*/ 491 w 491"/>
              <a:gd name="T165" fmla="*/ 481 h 48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97" name="Freeform 341">
            <a:extLst>
              <a:ext uri="{FF2B5EF4-FFF2-40B4-BE49-F238E27FC236}">
                <a16:creationId xmlns:a16="http://schemas.microsoft.com/office/drawing/2014/main" id="{B52CC457-BB35-43A1-96F6-D699055DD956}"/>
              </a:ext>
            </a:extLst>
          </p:cNvPr>
          <p:cNvSpPr>
            <a:spLocks/>
          </p:cNvSpPr>
          <p:nvPr>
            <p:custDataLst>
              <p:tags r:id="rId244"/>
            </p:custDataLst>
          </p:nvPr>
        </p:nvSpPr>
        <p:spPr bwMode="auto">
          <a:xfrm>
            <a:off x="5851525" y="2527300"/>
            <a:ext cx="53975" cy="60325"/>
          </a:xfrm>
          <a:custGeom>
            <a:avLst/>
            <a:gdLst>
              <a:gd name="T0" fmla="*/ 0 w 133"/>
              <a:gd name="T1" fmla="*/ 2147483647 h 117"/>
              <a:gd name="T2" fmla="*/ 2147483647 w 133"/>
              <a:gd name="T3" fmla="*/ 0 h 117"/>
              <a:gd name="T4" fmla="*/ 2147483647 w 133"/>
              <a:gd name="T5" fmla="*/ 2147483647 h 117"/>
              <a:gd name="T6" fmla="*/ 2147483647 w 133"/>
              <a:gd name="T7" fmla="*/ 2147483647 h 117"/>
              <a:gd name="T8" fmla="*/ 2147483647 w 133"/>
              <a:gd name="T9" fmla="*/ 2147483647 h 117"/>
              <a:gd name="T10" fmla="*/ 2147483647 w 133"/>
              <a:gd name="T11" fmla="*/ 2147483647 h 117"/>
              <a:gd name="T12" fmla="*/ 2147483647 w 133"/>
              <a:gd name="T13" fmla="*/ 2147483647 h 117"/>
              <a:gd name="T14" fmla="*/ 2147483647 w 133"/>
              <a:gd name="T15" fmla="*/ 2147483647 h 117"/>
              <a:gd name="T16" fmla="*/ 2147483647 w 133"/>
              <a:gd name="T17" fmla="*/ 2147483647 h 117"/>
              <a:gd name="T18" fmla="*/ 2147483647 w 133"/>
              <a:gd name="T19" fmla="*/ 2147483647 h 117"/>
              <a:gd name="T20" fmla="*/ 2147483647 w 133"/>
              <a:gd name="T21" fmla="*/ 2147483647 h 117"/>
              <a:gd name="T22" fmla="*/ 2147483647 w 133"/>
              <a:gd name="T23" fmla="*/ 2147483647 h 117"/>
              <a:gd name="T24" fmla="*/ 2147483647 w 133"/>
              <a:gd name="T25" fmla="*/ 2147483647 h 117"/>
              <a:gd name="T26" fmla="*/ 2147483647 w 133"/>
              <a:gd name="T27" fmla="*/ 2147483647 h 117"/>
              <a:gd name="T28" fmla="*/ 2147483647 w 133"/>
              <a:gd name="T29" fmla="*/ 2147483647 h 117"/>
              <a:gd name="T30" fmla="*/ 2147483647 w 133"/>
              <a:gd name="T31" fmla="*/ 2147483647 h 117"/>
              <a:gd name="T32" fmla="*/ 2147483647 w 133"/>
              <a:gd name="T33" fmla="*/ 2147483647 h 117"/>
              <a:gd name="T34" fmla="*/ 2147483647 w 133"/>
              <a:gd name="T35" fmla="*/ 2147483647 h 117"/>
              <a:gd name="T36" fmla="*/ 2147483647 w 133"/>
              <a:gd name="T37" fmla="*/ 2147483647 h 117"/>
              <a:gd name="T38" fmla="*/ 2147483647 w 133"/>
              <a:gd name="T39" fmla="*/ 2147483647 h 117"/>
              <a:gd name="T40" fmla="*/ 2147483647 w 133"/>
              <a:gd name="T41" fmla="*/ 2147483647 h 117"/>
              <a:gd name="T42" fmla="*/ 2147483647 w 133"/>
              <a:gd name="T43" fmla="*/ 2147483647 h 117"/>
              <a:gd name="T44" fmla="*/ 2147483647 w 133"/>
              <a:gd name="T45" fmla="*/ 2147483647 h 117"/>
              <a:gd name="T46" fmla="*/ 2147483647 w 133"/>
              <a:gd name="T47" fmla="*/ 2147483647 h 117"/>
              <a:gd name="T48" fmla="*/ 2147483647 w 133"/>
              <a:gd name="T49" fmla="*/ 2147483647 h 117"/>
              <a:gd name="T50" fmla="*/ 0 w 133"/>
              <a:gd name="T51" fmla="*/ 2147483647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3"/>
              <a:gd name="T79" fmla="*/ 0 h 117"/>
              <a:gd name="T80" fmla="*/ 133 w 133"/>
              <a:gd name="T81" fmla="*/ 117 h 1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98" name="Freeform 342">
            <a:extLst>
              <a:ext uri="{FF2B5EF4-FFF2-40B4-BE49-F238E27FC236}">
                <a16:creationId xmlns:a16="http://schemas.microsoft.com/office/drawing/2014/main" id="{31690820-5C2D-4619-AF49-96E83495558D}"/>
              </a:ext>
            </a:extLst>
          </p:cNvPr>
          <p:cNvSpPr>
            <a:spLocks/>
          </p:cNvSpPr>
          <p:nvPr>
            <p:custDataLst>
              <p:tags r:id="rId245"/>
            </p:custDataLst>
          </p:nvPr>
        </p:nvSpPr>
        <p:spPr bwMode="auto">
          <a:xfrm>
            <a:off x="4308475" y="1931988"/>
            <a:ext cx="220663" cy="177800"/>
          </a:xfrm>
          <a:custGeom>
            <a:avLst/>
            <a:gdLst>
              <a:gd name="T0" fmla="*/ 2147483647 w 505"/>
              <a:gd name="T1" fmla="*/ 2147483647 h 339"/>
              <a:gd name="T2" fmla="*/ 2147483647 w 505"/>
              <a:gd name="T3" fmla="*/ 2147483647 h 339"/>
              <a:gd name="T4" fmla="*/ 2147483647 w 505"/>
              <a:gd name="T5" fmla="*/ 2147483647 h 339"/>
              <a:gd name="T6" fmla="*/ 2147483647 w 505"/>
              <a:gd name="T7" fmla="*/ 2147483647 h 339"/>
              <a:gd name="T8" fmla="*/ 2147483647 w 505"/>
              <a:gd name="T9" fmla="*/ 2147483647 h 339"/>
              <a:gd name="T10" fmla="*/ 2147483647 w 505"/>
              <a:gd name="T11" fmla="*/ 2147483647 h 339"/>
              <a:gd name="T12" fmla="*/ 2147483647 w 505"/>
              <a:gd name="T13" fmla="*/ 2147483647 h 339"/>
              <a:gd name="T14" fmla="*/ 2147483647 w 505"/>
              <a:gd name="T15" fmla="*/ 2147483647 h 339"/>
              <a:gd name="T16" fmla="*/ 2147483647 w 505"/>
              <a:gd name="T17" fmla="*/ 2147483647 h 339"/>
              <a:gd name="T18" fmla="*/ 2147483647 w 505"/>
              <a:gd name="T19" fmla="*/ 2147483647 h 339"/>
              <a:gd name="T20" fmla="*/ 2147483647 w 505"/>
              <a:gd name="T21" fmla="*/ 2147483647 h 339"/>
              <a:gd name="T22" fmla="*/ 2147483647 w 505"/>
              <a:gd name="T23" fmla="*/ 2147483647 h 339"/>
              <a:gd name="T24" fmla="*/ 2147483647 w 505"/>
              <a:gd name="T25" fmla="*/ 2147483647 h 339"/>
              <a:gd name="T26" fmla="*/ 2147483647 w 505"/>
              <a:gd name="T27" fmla="*/ 2147483647 h 339"/>
              <a:gd name="T28" fmla="*/ 2147483647 w 505"/>
              <a:gd name="T29" fmla="*/ 2147483647 h 339"/>
              <a:gd name="T30" fmla="*/ 2147483647 w 505"/>
              <a:gd name="T31" fmla="*/ 2147483647 h 339"/>
              <a:gd name="T32" fmla="*/ 2147483647 w 505"/>
              <a:gd name="T33" fmla="*/ 2147483647 h 339"/>
              <a:gd name="T34" fmla="*/ 2147483647 w 505"/>
              <a:gd name="T35" fmla="*/ 2147483647 h 339"/>
              <a:gd name="T36" fmla="*/ 2147483647 w 505"/>
              <a:gd name="T37" fmla="*/ 2147483647 h 339"/>
              <a:gd name="T38" fmla="*/ 2147483647 w 505"/>
              <a:gd name="T39" fmla="*/ 2147483647 h 339"/>
              <a:gd name="T40" fmla="*/ 2147483647 w 505"/>
              <a:gd name="T41" fmla="*/ 2147483647 h 339"/>
              <a:gd name="T42" fmla="*/ 2147483647 w 505"/>
              <a:gd name="T43" fmla="*/ 2147483647 h 339"/>
              <a:gd name="T44" fmla="*/ 2147483647 w 505"/>
              <a:gd name="T45" fmla="*/ 2147483647 h 339"/>
              <a:gd name="T46" fmla="*/ 2147483647 w 505"/>
              <a:gd name="T47" fmla="*/ 2147483647 h 339"/>
              <a:gd name="T48" fmla="*/ 2147483647 w 505"/>
              <a:gd name="T49" fmla="*/ 2147483647 h 339"/>
              <a:gd name="T50" fmla="*/ 2147483647 w 505"/>
              <a:gd name="T51" fmla="*/ 2147483647 h 339"/>
              <a:gd name="T52" fmla="*/ 2147483647 w 505"/>
              <a:gd name="T53" fmla="*/ 2147483647 h 339"/>
              <a:gd name="T54" fmla="*/ 2147483647 w 505"/>
              <a:gd name="T55" fmla="*/ 2147483647 h 339"/>
              <a:gd name="T56" fmla="*/ 2147483647 w 505"/>
              <a:gd name="T57" fmla="*/ 2147483647 h 339"/>
              <a:gd name="T58" fmla="*/ 2147483647 w 505"/>
              <a:gd name="T59" fmla="*/ 2147483647 h 339"/>
              <a:gd name="T60" fmla="*/ 2147483647 w 505"/>
              <a:gd name="T61" fmla="*/ 2147483647 h 339"/>
              <a:gd name="T62" fmla="*/ 2147483647 w 505"/>
              <a:gd name="T63" fmla="*/ 2147483647 h 339"/>
              <a:gd name="T64" fmla="*/ 2147483647 w 505"/>
              <a:gd name="T65" fmla="*/ 2147483647 h 339"/>
              <a:gd name="T66" fmla="*/ 2147483647 w 505"/>
              <a:gd name="T67" fmla="*/ 2147483647 h 339"/>
              <a:gd name="T68" fmla="*/ 2147483647 w 505"/>
              <a:gd name="T69" fmla="*/ 2147483647 h 339"/>
              <a:gd name="T70" fmla="*/ 2147483647 w 505"/>
              <a:gd name="T71" fmla="*/ 2147483647 h 339"/>
              <a:gd name="T72" fmla="*/ 2147483647 w 505"/>
              <a:gd name="T73" fmla="*/ 2147483647 h 339"/>
              <a:gd name="T74" fmla="*/ 2147483647 w 505"/>
              <a:gd name="T75" fmla="*/ 2147483647 h 339"/>
              <a:gd name="T76" fmla="*/ 2147483647 w 505"/>
              <a:gd name="T77" fmla="*/ 2147483647 h 339"/>
              <a:gd name="T78" fmla="*/ 2147483647 w 505"/>
              <a:gd name="T79" fmla="*/ 2147483647 h 339"/>
              <a:gd name="T80" fmla="*/ 2147483647 w 505"/>
              <a:gd name="T81" fmla="*/ 2147483647 h 339"/>
              <a:gd name="T82" fmla="*/ 2147483647 w 505"/>
              <a:gd name="T83" fmla="*/ 2147483647 h 339"/>
              <a:gd name="T84" fmla="*/ 2147483647 w 505"/>
              <a:gd name="T85" fmla="*/ 2147483647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5"/>
              <a:gd name="T130" fmla="*/ 0 h 339"/>
              <a:gd name="T131" fmla="*/ 505 w 505"/>
              <a:gd name="T132" fmla="*/ 339 h 3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99" name="Freeform 343">
            <a:extLst>
              <a:ext uri="{FF2B5EF4-FFF2-40B4-BE49-F238E27FC236}">
                <a16:creationId xmlns:a16="http://schemas.microsoft.com/office/drawing/2014/main" id="{728EADDA-B831-443E-859E-6C75163ABF9F}"/>
              </a:ext>
            </a:extLst>
          </p:cNvPr>
          <p:cNvSpPr>
            <a:spLocks/>
          </p:cNvSpPr>
          <p:nvPr>
            <p:custDataLst>
              <p:tags r:id="rId246"/>
            </p:custDataLst>
          </p:nvPr>
        </p:nvSpPr>
        <p:spPr bwMode="auto">
          <a:xfrm>
            <a:off x="4371975" y="2136775"/>
            <a:ext cx="146050" cy="71438"/>
          </a:xfrm>
          <a:custGeom>
            <a:avLst/>
            <a:gdLst>
              <a:gd name="T0" fmla="*/ 2147483647 w 338"/>
              <a:gd name="T1" fmla="*/ 0 h 141"/>
              <a:gd name="T2" fmla="*/ 2147483647 w 338"/>
              <a:gd name="T3" fmla="*/ 0 h 141"/>
              <a:gd name="T4" fmla="*/ 2147483647 w 338"/>
              <a:gd name="T5" fmla="*/ 2147483647 h 141"/>
              <a:gd name="T6" fmla="*/ 2147483647 w 338"/>
              <a:gd name="T7" fmla="*/ 2147483647 h 141"/>
              <a:gd name="T8" fmla="*/ 2147483647 w 338"/>
              <a:gd name="T9" fmla="*/ 2147483647 h 141"/>
              <a:gd name="T10" fmla="*/ 2147483647 w 338"/>
              <a:gd name="T11" fmla="*/ 2147483647 h 141"/>
              <a:gd name="T12" fmla="*/ 2147483647 w 338"/>
              <a:gd name="T13" fmla="*/ 2147483647 h 141"/>
              <a:gd name="T14" fmla="*/ 2147483647 w 338"/>
              <a:gd name="T15" fmla="*/ 2147483647 h 141"/>
              <a:gd name="T16" fmla="*/ 2147483647 w 338"/>
              <a:gd name="T17" fmla="*/ 2147483647 h 141"/>
              <a:gd name="T18" fmla="*/ 2147483647 w 338"/>
              <a:gd name="T19" fmla="*/ 2147483647 h 141"/>
              <a:gd name="T20" fmla="*/ 2147483647 w 338"/>
              <a:gd name="T21" fmla="*/ 2147483647 h 141"/>
              <a:gd name="T22" fmla="*/ 2147483647 w 338"/>
              <a:gd name="T23" fmla="*/ 2147483647 h 141"/>
              <a:gd name="T24" fmla="*/ 2147483647 w 338"/>
              <a:gd name="T25" fmla="*/ 2147483647 h 141"/>
              <a:gd name="T26" fmla="*/ 2147483647 w 338"/>
              <a:gd name="T27" fmla="*/ 2147483647 h 141"/>
              <a:gd name="T28" fmla="*/ 2147483647 w 338"/>
              <a:gd name="T29" fmla="*/ 2147483647 h 141"/>
              <a:gd name="T30" fmla="*/ 2147483647 w 338"/>
              <a:gd name="T31" fmla="*/ 2147483647 h 141"/>
              <a:gd name="T32" fmla="*/ 2147483647 w 338"/>
              <a:gd name="T33" fmla="*/ 2147483647 h 141"/>
              <a:gd name="T34" fmla="*/ 2147483647 w 338"/>
              <a:gd name="T35" fmla="*/ 2147483647 h 141"/>
              <a:gd name="T36" fmla="*/ 2147483647 w 338"/>
              <a:gd name="T37" fmla="*/ 2147483647 h 141"/>
              <a:gd name="T38" fmla="*/ 2147483647 w 338"/>
              <a:gd name="T39" fmla="*/ 2147483647 h 141"/>
              <a:gd name="T40" fmla="*/ 2147483647 w 338"/>
              <a:gd name="T41" fmla="*/ 2147483647 h 141"/>
              <a:gd name="T42" fmla="*/ 0 w 338"/>
              <a:gd name="T43" fmla="*/ 2147483647 h 141"/>
              <a:gd name="T44" fmla="*/ 2147483647 w 338"/>
              <a:gd name="T45" fmla="*/ 2147483647 h 141"/>
              <a:gd name="T46" fmla="*/ 2147483647 w 338"/>
              <a:gd name="T47" fmla="*/ 2147483647 h 141"/>
              <a:gd name="T48" fmla="*/ 2147483647 w 338"/>
              <a:gd name="T49" fmla="*/ 2147483647 h 141"/>
              <a:gd name="T50" fmla="*/ 2147483647 w 338"/>
              <a:gd name="T51" fmla="*/ 2147483647 h 141"/>
              <a:gd name="T52" fmla="*/ 2147483647 w 338"/>
              <a:gd name="T53" fmla="*/ 2147483647 h 141"/>
              <a:gd name="T54" fmla="*/ 2147483647 w 338"/>
              <a:gd name="T55" fmla="*/ 2147483647 h 141"/>
              <a:gd name="T56" fmla="*/ 2147483647 w 338"/>
              <a:gd name="T57" fmla="*/ 2147483647 h 141"/>
              <a:gd name="T58" fmla="*/ 2147483647 w 338"/>
              <a:gd name="T59" fmla="*/ 2147483647 h 141"/>
              <a:gd name="T60" fmla="*/ 2147483647 w 338"/>
              <a:gd name="T61" fmla="*/ 2147483647 h 141"/>
              <a:gd name="T62" fmla="*/ 2147483647 w 338"/>
              <a:gd name="T63" fmla="*/ 2147483647 h 141"/>
              <a:gd name="T64" fmla="*/ 2147483647 w 338"/>
              <a:gd name="T65" fmla="*/ 2147483647 h 141"/>
              <a:gd name="T66" fmla="*/ 2147483647 w 338"/>
              <a:gd name="T67" fmla="*/ 2147483647 h 141"/>
              <a:gd name="T68" fmla="*/ 2147483647 w 338"/>
              <a:gd name="T69" fmla="*/ 2147483647 h 141"/>
              <a:gd name="T70" fmla="*/ 2147483647 w 338"/>
              <a:gd name="T71" fmla="*/ 2147483647 h 141"/>
              <a:gd name="T72" fmla="*/ 2147483647 w 338"/>
              <a:gd name="T73" fmla="*/ 2147483647 h 141"/>
              <a:gd name="T74" fmla="*/ 2147483647 w 338"/>
              <a:gd name="T75" fmla="*/ 2147483647 h 141"/>
              <a:gd name="T76" fmla="*/ 2147483647 w 338"/>
              <a:gd name="T77" fmla="*/ 2147483647 h 141"/>
              <a:gd name="T78" fmla="*/ 2147483647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8"/>
              <a:gd name="T121" fmla="*/ 0 h 141"/>
              <a:gd name="T122" fmla="*/ 338 w 338"/>
              <a:gd name="T123" fmla="*/ 141 h 1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00" name="Freeform 344">
            <a:extLst>
              <a:ext uri="{FF2B5EF4-FFF2-40B4-BE49-F238E27FC236}">
                <a16:creationId xmlns:a16="http://schemas.microsoft.com/office/drawing/2014/main" id="{E3A8645C-9552-4A1E-9EC6-C6C40287E5D2}"/>
              </a:ext>
            </a:extLst>
          </p:cNvPr>
          <p:cNvSpPr>
            <a:spLocks/>
          </p:cNvSpPr>
          <p:nvPr>
            <p:custDataLst>
              <p:tags r:id="rId247"/>
            </p:custDataLst>
          </p:nvPr>
        </p:nvSpPr>
        <p:spPr bwMode="auto">
          <a:xfrm>
            <a:off x="4471988" y="1792288"/>
            <a:ext cx="111125" cy="65087"/>
          </a:xfrm>
          <a:custGeom>
            <a:avLst/>
            <a:gdLst>
              <a:gd name="T0" fmla="*/ 2147483647 w 259"/>
              <a:gd name="T1" fmla="*/ 2147483647 h 129"/>
              <a:gd name="T2" fmla="*/ 2147483647 w 259"/>
              <a:gd name="T3" fmla="*/ 2147483647 h 129"/>
              <a:gd name="T4" fmla="*/ 2147483647 w 259"/>
              <a:gd name="T5" fmla="*/ 2147483647 h 129"/>
              <a:gd name="T6" fmla="*/ 2147483647 w 259"/>
              <a:gd name="T7" fmla="*/ 2147483647 h 129"/>
              <a:gd name="T8" fmla="*/ 2147483647 w 259"/>
              <a:gd name="T9" fmla="*/ 2147483647 h 129"/>
              <a:gd name="T10" fmla="*/ 2147483647 w 259"/>
              <a:gd name="T11" fmla="*/ 2147483647 h 129"/>
              <a:gd name="T12" fmla="*/ 2147483647 w 259"/>
              <a:gd name="T13" fmla="*/ 2147483647 h 129"/>
              <a:gd name="T14" fmla="*/ 2147483647 w 259"/>
              <a:gd name="T15" fmla="*/ 2147483647 h 129"/>
              <a:gd name="T16" fmla="*/ 2147483647 w 259"/>
              <a:gd name="T17" fmla="*/ 2147483647 h 129"/>
              <a:gd name="T18" fmla="*/ 2147483647 w 259"/>
              <a:gd name="T19" fmla="*/ 2147483647 h 129"/>
              <a:gd name="T20" fmla="*/ 2147483647 w 259"/>
              <a:gd name="T21" fmla="*/ 2147483647 h 129"/>
              <a:gd name="T22" fmla="*/ 2147483647 w 259"/>
              <a:gd name="T23" fmla="*/ 2147483647 h 129"/>
              <a:gd name="T24" fmla="*/ 2147483647 w 259"/>
              <a:gd name="T25" fmla="*/ 2147483647 h 129"/>
              <a:gd name="T26" fmla="*/ 2147483647 w 259"/>
              <a:gd name="T27" fmla="*/ 2147483647 h 129"/>
              <a:gd name="T28" fmla="*/ 2147483647 w 259"/>
              <a:gd name="T29" fmla="*/ 2147483647 h 129"/>
              <a:gd name="T30" fmla="*/ 2147483647 w 259"/>
              <a:gd name="T31" fmla="*/ 2147483647 h 129"/>
              <a:gd name="T32" fmla="*/ 2147483647 w 259"/>
              <a:gd name="T33" fmla="*/ 2147483647 h 129"/>
              <a:gd name="T34" fmla="*/ 2147483647 w 259"/>
              <a:gd name="T35" fmla="*/ 2147483647 h 129"/>
              <a:gd name="T36" fmla="*/ 2147483647 w 259"/>
              <a:gd name="T37" fmla="*/ 2147483647 h 129"/>
              <a:gd name="T38" fmla="*/ 2147483647 w 259"/>
              <a:gd name="T39" fmla="*/ 2147483647 h 129"/>
              <a:gd name="T40" fmla="*/ 2147483647 w 259"/>
              <a:gd name="T41" fmla="*/ 2147483647 h 129"/>
              <a:gd name="T42" fmla="*/ 2147483647 w 259"/>
              <a:gd name="T43" fmla="*/ 2147483647 h 129"/>
              <a:gd name="T44" fmla="*/ 2147483647 w 259"/>
              <a:gd name="T45" fmla="*/ 0 h 129"/>
              <a:gd name="T46" fmla="*/ 2147483647 w 259"/>
              <a:gd name="T47" fmla="*/ 0 h 129"/>
              <a:gd name="T48" fmla="*/ 2147483647 w 259"/>
              <a:gd name="T49" fmla="*/ 0 h 129"/>
              <a:gd name="T50" fmla="*/ 2147483647 w 259"/>
              <a:gd name="T51" fmla="*/ 0 h 129"/>
              <a:gd name="T52" fmla="*/ 2147483647 w 259"/>
              <a:gd name="T53" fmla="*/ 2147483647 h 129"/>
              <a:gd name="T54" fmla="*/ 2147483647 w 259"/>
              <a:gd name="T55" fmla="*/ 2147483647 h 129"/>
              <a:gd name="T56" fmla="*/ 2147483647 w 259"/>
              <a:gd name="T57" fmla="*/ 2147483647 h 129"/>
              <a:gd name="T58" fmla="*/ 2147483647 w 259"/>
              <a:gd name="T59" fmla="*/ 2147483647 h 129"/>
              <a:gd name="T60" fmla="*/ 2147483647 w 259"/>
              <a:gd name="T61" fmla="*/ 2147483647 h 129"/>
              <a:gd name="T62" fmla="*/ 2147483647 w 259"/>
              <a:gd name="T63" fmla="*/ 2147483647 h 129"/>
              <a:gd name="T64" fmla="*/ 2147483647 w 259"/>
              <a:gd name="T65" fmla="*/ 2147483647 h 129"/>
              <a:gd name="T66" fmla="*/ 0 w 259"/>
              <a:gd name="T67" fmla="*/ 2147483647 h 129"/>
              <a:gd name="T68" fmla="*/ 0 w 259"/>
              <a:gd name="T69" fmla="*/ 2147483647 h 129"/>
              <a:gd name="T70" fmla="*/ 0 w 259"/>
              <a:gd name="T71" fmla="*/ 2147483647 h 129"/>
              <a:gd name="T72" fmla="*/ 2147483647 w 259"/>
              <a:gd name="T73" fmla="*/ 2147483647 h 129"/>
              <a:gd name="T74" fmla="*/ 2147483647 w 259"/>
              <a:gd name="T75" fmla="*/ 2147483647 h 129"/>
              <a:gd name="T76" fmla="*/ 2147483647 w 259"/>
              <a:gd name="T77" fmla="*/ 2147483647 h 129"/>
              <a:gd name="T78" fmla="*/ 2147483647 w 259"/>
              <a:gd name="T79" fmla="*/ 2147483647 h 129"/>
              <a:gd name="T80" fmla="*/ 2147483647 w 259"/>
              <a:gd name="T81" fmla="*/ 2147483647 h 129"/>
              <a:gd name="T82" fmla="*/ 2147483647 w 259"/>
              <a:gd name="T83" fmla="*/ 2147483647 h 129"/>
              <a:gd name="T84" fmla="*/ 2147483647 w 259"/>
              <a:gd name="T85" fmla="*/ 2147483647 h 129"/>
              <a:gd name="T86" fmla="*/ 2147483647 w 259"/>
              <a:gd name="T87" fmla="*/ 2147483647 h 129"/>
              <a:gd name="T88" fmla="*/ 2147483647 w 259"/>
              <a:gd name="T89" fmla="*/ 2147483647 h 129"/>
              <a:gd name="T90" fmla="*/ 2147483647 w 259"/>
              <a:gd name="T91" fmla="*/ 2147483647 h 129"/>
              <a:gd name="T92" fmla="*/ 2147483647 w 259"/>
              <a:gd name="T93" fmla="*/ 2147483647 h 129"/>
              <a:gd name="T94" fmla="*/ 2147483647 w 259"/>
              <a:gd name="T95" fmla="*/ 2147483647 h 129"/>
              <a:gd name="T96" fmla="*/ 2147483647 w 259"/>
              <a:gd name="T97" fmla="*/ 2147483647 h 129"/>
              <a:gd name="T98" fmla="*/ 2147483647 w 259"/>
              <a:gd name="T99" fmla="*/ 2147483647 h 129"/>
              <a:gd name="T100" fmla="*/ 2147483647 w 259"/>
              <a:gd name="T101" fmla="*/ 2147483647 h 129"/>
              <a:gd name="T102" fmla="*/ 2147483647 w 259"/>
              <a:gd name="T103" fmla="*/ 2147483647 h 129"/>
              <a:gd name="T104" fmla="*/ 2147483647 w 259"/>
              <a:gd name="T105" fmla="*/ 2147483647 h 129"/>
              <a:gd name="T106" fmla="*/ 2147483647 w 259"/>
              <a:gd name="T107" fmla="*/ 2147483647 h 129"/>
              <a:gd name="T108" fmla="*/ 2147483647 w 259"/>
              <a:gd name="T109" fmla="*/ 2147483647 h 129"/>
              <a:gd name="T110" fmla="*/ 2147483647 w 259"/>
              <a:gd name="T111" fmla="*/ 2147483647 h 129"/>
              <a:gd name="T112" fmla="*/ 2147483647 w 259"/>
              <a:gd name="T113" fmla="*/ 2147483647 h 129"/>
              <a:gd name="T114" fmla="*/ 2147483647 w 259"/>
              <a:gd name="T115" fmla="*/ 2147483647 h 129"/>
              <a:gd name="T116" fmla="*/ 2147483647 w 259"/>
              <a:gd name="T117" fmla="*/ 2147483647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9"/>
              <a:gd name="T178" fmla="*/ 0 h 129"/>
              <a:gd name="T179" fmla="*/ 259 w 259"/>
              <a:gd name="T180" fmla="*/ 129 h 1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01" name="Freeform 345">
            <a:extLst>
              <a:ext uri="{FF2B5EF4-FFF2-40B4-BE49-F238E27FC236}">
                <a16:creationId xmlns:a16="http://schemas.microsoft.com/office/drawing/2014/main" id="{697C7F16-814D-478D-9A23-CADB5B918057}"/>
              </a:ext>
            </a:extLst>
          </p:cNvPr>
          <p:cNvSpPr>
            <a:spLocks/>
          </p:cNvSpPr>
          <p:nvPr>
            <p:custDataLst>
              <p:tags r:id="rId248"/>
            </p:custDataLst>
          </p:nvPr>
        </p:nvSpPr>
        <p:spPr bwMode="auto">
          <a:xfrm>
            <a:off x="4484688" y="2139950"/>
            <a:ext cx="179387" cy="142875"/>
          </a:xfrm>
          <a:custGeom>
            <a:avLst/>
            <a:gdLst>
              <a:gd name="T0" fmla="*/ 2147483647 w 425"/>
              <a:gd name="T1" fmla="*/ 2147483647 h 272"/>
              <a:gd name="T2" fmla="*/ 2147483647 w 425"/>
              <a:gd name="T3" fmla="*/ 2147483647 h 272"/>
              <a:gd name="T4" fmla="*/ 2147483647 w 425"/>
              <a:gd name="T5" fmla="*/ 2147483647 h 272"/>
              <a:gd name="T6" fmla="*/ 2147483647 w 425"/>
              <a:gd name="T7" fmla="*/ 2147483647 h 272"/>
              <a:gd name="T8" fmla="*/ 2147483647 w 425"/>
              <a:gd name="T9" fmla="*/ 2147483647 h 272"/>
              <a:gd name="T10" fmla="*/ 2147483647 w 425"/>
              <a:gd name="T11" fmla="*/ 2147483647 h 272"/>
              <a:gd name="T12" fmla="*/ 2147483647 w 425"/>
              <a:gd name="T13" fmla="*/ 2147483647 h 272"/>
              <a:gd name="T14" fmla="*/ 2147483647 w 425"/>
              <a:gd name="T15" fmla="*/ 2147483647 h 272"/>
              <a:gd name="T16" fmla="*/ 2147483647 w 425"/>
              <a:gd name="T17" fmla="*/ 2147483647 h 272"/>
              <a:gd name="T18" fmla="*/ 2147483647 w 425"/>
              <a:gd name="T19" fmla="*/ 2147483647 h 272"/>
              <a:gd name="T20" fmla="*/ 2147483647 w 425"/>
              <a:gd name="T21" fmla="*/ 2147483647 h 272"/>
              <a:gd name="T22" fmla="*/ 2147483647 w 425"/>
              <a:gd name="T23" fmla="*/ 2147483647 h 272"/>
              <a:gd name="T24" fmla="*/ 2147483647 w 425"/>
              <a:gd name="T25" fmla="*/ 2147483647 h 272"/>
              <a:gd name="T26" fmla="*/ 2147483647 w 425"/>
              <a:gd name="T27" fmla="*/ 2147483647 h 272"/>
              <a:gd name="T28" fmla="*/ 2147483647 w 425"/>
              <a:gd name="T29" fmla="*/ 2147483647 h 272"/>
              <a:gd name="T30" fmla="*/ 2147483647 w 425"/>
              <a:gd name="T31" fmla="*/ 2147483647 h 272"/>
              <a:gd name="T32" fmla="*/ 2147483647 w 425"/>
              <a:gd name="T33" fmla="*/ 2147483647 h 272"/>
              <a:gd name="T34" fmla="*/ 2147483647 w 425"/>
              <a:gd name="T35" fmla="*/ 2147483647 h 272"/>
              <a:gd name="T36" fmla="*/ 2147483647 w 425"/>
              <a:gd name="T37" fmla="*/ 2147483647 h 272"/>
              <a:gd name="T38" fmla="*/ 0 w 425"/>
              <a:gd name="T39" fmla="*/ 2147483647 h 272"/>
              <a:gd name="T40" fmla="*/ 2147483647 w 425"/>
              <a:gd name="T41" fmla="*/ 2147483647 h 272"/>
              <a:gd name="T42" fmla="*/ 2147483647 w 425"/>
              <a:gd name="T43" fmla="*/ 2147483647 h 272"/>
              <a:gd name="T44" fmla="*/ 2147483647 w 425"/>
              <a:gd name="T45" fmla="*/ 2147483647 h 272"/>
              <a:gd name="T46" fmla="*/ 2147483647 w 425"/>
              <a:gd name="T47" fmla="*/ 2147483647 h 272"/>
              <a:gd name="T48" fmla="*/ 2147483647 w 425"/>
              <a:gd name="T49" fmla="*/ 2147483647 h 272"/>
              <a:gd name="T50" fmla="*/ 2147483647 w 425"/>
              <a:gd name="T51" fmla="*/ 2147483647 h 272"/>
              <a:gd name="T52" fmla="*/ 2147483647 w 425"/>
              <a:gd name="T53" fmla="*/ 2147483647 h 272"/>
              <a:gd name="T54" fmla="*/ 2147483647 w 425"/>
              <a:gd name="T55" fmla="*/ 2147483647 h 272"/>
              <a:gd name="T56" fmla="*/ 2147483647 w 425"/>
              <a:gd name="T57" fmla="*/ 2147483647 h 272"/>
              <a:gd name="T58" fmla="*/ 2147483647 w 425"/>
              <a:gd name="T59" fmla="*/ 2147483647 h 272"/>
              <a:gd name="T60" fmla="*/ 2147483647 w 425"/>
              <a:gd name="T61" fmla="*/ 2147483647 h 272"/>
              <a:gd name="T62" fmla="*/ 2147483647 w 425"/>
              <a:gd name="T63" fmla="*/ 2147483647 h 272"/>
              <a:gd name="T64" fmla="*/ 2147483647 w 425"/>
              <a:gd name="T65" fmla="*/ 2147483647 h 272"/>
              <a:gd name="T66" fmla="*/ 2147483647 w 425"/>
              <a:gd name="T67" fmla="*/ 0 h 272"/>
              <a:gd name="T68" fmla="*/ 2147483647 w 425"/>
              <a:gd name="T69" fmla="*/ 2147483647 h 272"/>
              <a:gd name="T70" fmla="*/ 2147483647 w 425"/>
              <a:gd name="T71" fmla="*/ 2147483647 h 272"/>
              <a:gd name="T72" fmla="*/ 2147483647 w 425"/>
              <a:gd name="T73" fmla="*/ 2147483647 h 272"/>
              <a:gd name="T74" fmla="*/ 2147483647 w 425"/>
              <a:gd name="T75" fmla="*/ 2147483647 h 272"/>
              <a:gd name="T76" fmla="*/ 2147483647 w 425"/>
              <a:gd name="T77" fmla="*/ 2147483647 h 272"/>
              <a:gd name="T78" fmla="*/ 2147483647 w 425"/>
              <a:gd name="T79" fmla="*/ 2147483647 h 272"/>
              <a:gd name="T80" fmla="*/ 2147483647 w 425"/>
              <a:gd name="T81" fmla="*/ 2147483647 h 272"/>
              <a:gd name="T82" fmla="*/ 2147483647 w 425"/>
              <a:gd name="T83" fmla="*/ 2147483647 h 272"/>
              <a:gd name="T84" fmla="*/ 2147483647 w 425"/>
              <a:gd name="T85" fmla="*/ 2147483647 h 272"/>
              <a:gd name="T86" fmla="*/ 2147483647 w 425"/>
              <a:gd name="T87" fmla="*/ 2147483647 h 272"/>
              <a:gd name="T88" fmla="*/ 2147483647 w 425"/>
              <a:gd name="T89" fmla="*/ 2147483647 h 272"/>
              <a:gd name="T90" fmla="*/ 2147483647 w 425"/>
              <a:gd name="T91" fmla="*/ 2147483647 h 272"/>
              <a:gd name="T92" fmla="*/ 2147483647 w 425"/>
              <a:gd name="T93" fmla="*/ 2147483647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5"/>
              <a:gd name="T142" fmla="*/ 0 h 272"/>
              <a:gd name="T143" fmla="*/ 425 w 425"/>
              <a:gd name="T144" fmla="*/ 272 h 2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02" name="Freeform 346">
            <a:extLst>
              <a:ext uri="{FF2B5EF4-FFF2-40B4-BE49-F238E27FC236}">
                <a16:creationId xmlns:a16="http://schemas.microsoft.com/office/drawing/2014/main" id="{456C94C2-9375-4025-A3DA-CCD1BEBBD209}"/>
              </a:ext>
            </a:extLst>
          </p:cNvPr>
          <p:cNvSpPr>
            <a:spLocks/>
          </p:cNvSpPr>
          <p:nvPr>
            <p:custDataLst>
              <p:tags r:id="rId249"/>
            </p:custDataLst>
          </p:nvPr>
        </p:nvSpPr>
        <p:spPr bwMode="auto">
          <a:xfrm>
            <a:off x="2484438" y="3178175"/>
            <a:ext cx="14287" cy="55563"/>
          </a:xfrm>
          <a:custGeom>
            <a:avLst/>
            <a:gdLst>
              <a:gd name="T0" fmla="*/ 2147483647 w 33"/>
              <a:gd name="T1" fmla="*/ 2147483647 h 31"/>
              <a:gd name="T2" fmla="*/ 0 w 33"/>
              <a:gd name="T3" fmla="*/ 2147483647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0 h 31"/>
              <a:gd name="T18" fmla="*/ 2147483647 w 33"/>
              <a:gd name="T19" fmla="*/ 0 h 31"/>
              <a:gd name="T20" fmla="*/ 2147483647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1"/>
              <a:gd name="T35" fmla="*/ 33 w 3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03" name="Freeform 347">
            <a:extLst>
              <a:ext uri="{FF2B5EF4-FFF2-40B4-BE49-F238E27FC236}">
                <a16:creationId xmlns:a16="http://schemas.microsoft.com/office/drawing/2014/main" id="{269B1C72-35A3-4D99-91B9-450344394F91}"/>
              </a:ext>
            </a:extLst>
          </p:cNvPr>
          <p:cNvSpPr>
            <a:spLocks/>
          </p:cNvSpPr>
          <p:nvPr>
            <p:custDataLst>
              <p:tags r:id="rId250"/>
            </p:custDataLst>
          </p:nvPr>
        </p:nvSpPr>
        <p:spPr bwMode="auto">
          <a:xfrm>
            <a:off x="4589463" y="2132013"/>
            <a:ext cx="85725" cy="79375"/>
          </a:xfrm>
          <a:custGeom>
            <a:avLst/>
            <a:gdLst>
              <a:gd name="T0" fmla="*/ 2147483647 w 192"/>
              <a:gd name="T1" fmla="*/ 2147483647 h 154"/>
              <a:gd name="T2" fmla="*/ 2147483647 w 192"/>
              <a:gd name="T3" fmla="*/ 0 h 154"/>
              <a:gd name="T4" fmla="*/ 2147483647 w 192"/>
              <a:gd name="T5" fmla="*/ 2147483647 h 154"/>
              <a:gd name="T6" fmla="*/ 2147483647 w 192"/>
              <a:gd name="T7" fmla="*/ 2147483647 h 154"/>
              <a:gd name="T8" fmla="*/ 2147483647 w 192"/>
              <a:gd name="T9" fmla="*/ 2147483647 h 154"/>
              <a:gd name="T10" fmla="*/ 2147483647 w 192"/>
              <a:gd name="T11" fmla="*/ 2147483647 h 154"/>
              <a:gd name="T12" fmla="*/ 2147483647 w 192"/>
              <a:gd name="T13" fmla="*/ 2147483647 h 154"/>
              <a:gd name="T14" fmla="*/ 2147483647 w 192"/>
              <a:gd name="T15" fmla="*/ 2147483647 h 154"/>
              <a:gd name="T16" fmla="*/ 2147483647 w 192"/>
              <a:gd name="T17" fmla="*/ 2147483647 h 154"/>
              <a:gd name="T18" fmla="*/ 2147483647 w 192"/>
              <a:gd name="T19" fmla="*/ 2147483647 h 154"/>
              <a:gd name="T20" fmla="*/ 2147483647 w 192"/>
              <a:gd name="T21" fmla="*/ 2147483647 h 154"/>
              <a:gd name="T22" fmla="*/ 2147483647 w 192"/>
              <a:gd name="T23" fmla="*/ 2147483647 h 154"/>
              <a:gd name="T24" fmla="*/ 2147483647 w 192"/>
              <a:gd name="T25" fmla="*/ 2147483647 h 154"/>
              <a:gd name="T26" fmla="*/ 2147483647 w 192"/>
              <a:gd name="T27" fmla="*/ 2147483647 h 154"/>
              <a:gd name="T28" fmla="*/ 2147483647 w 192"/>
              <a:gd name="T29" fmla="*/ 2147483647 h 154"/>
              <a:gd name="T30" fmla="*/ 2147483647 w 192"/>
              <a:gd name="T31" fmla="*/ 2147483647 h 154"/>
              <a:gd name="T32" fmla="*/ 2147483647 w 192"/>
              <a:gd name="T33" fmla="*/ 2147483647 h 154"/>
              <a:gd name="T34" fmla="*/ 2147483647 w 192"/>
              <a:gd name="T35" fmla="*/ 2147483647 h 154"/>
              <a:gd name="T36" fmla="*/ 2147483647 w 192"/>
              <a:gd name="T37" fmla="*/ 2147483647 h 154"/>
              <a:gd name="T38" fmla="*/ 2147483647 w 192"/>
              <a:gd name="T39" fmla="*/ 2147483647 h 154"/>
              <a:gd name="T40" fmla="*/ 2147483647 w 192"/>
              <a:gd name="T41" fmla="*/ 2147483647 h 154"/>
              <a:gd name="T42" fmla="*/ 2147483647 w 192"/>
              <a:gd name="T43" fmla="*/ 2147483647 h 154"/>
              <a:gd name="T44" fmla="*/ 2147483647 w 192"/>
              <a:gd name="T45" fmla="*/ 2147483647 h 154"/>
              <a:gd name="T46" fmla="*/ 2147483647 w 192"/>
              <a:gd name="T47" fmla="*/ 2147483647 h 154"/>
              <a:gd name="T48" fmla="*/ 2147483647 w 192"/>
              <a:gd name="T49" fmla="*/ 2147483647 h 154"/>
              <a:gd name="T50" fmla="*/ 2147483647 w 192"/>
              <a:gd name="T51" fmla="*/ 2147483647 h 154"/>
              <a:gd name="T52" fmla="*/ 0 w 192"/>
              <a:gd name="T53" fmla="*/ 2147483647 h 154"/>
              <a:gd name="T54" fmla="*/ 2147483647 w 192"/>
              <a:gd name="T55" fmla="*/ 2147483647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2"/>
              <a:gd name="T85" fmla="*/ 0 h 154"/>
              <a:gd name="T86" fmla="*/ 192 w 192"/>
              <a:gd name="T87" fmla="*/ 154 h 1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04" name="Freeform 348">
            <a:extLst>
              <a:ext uri="{FF2B5EF4-FFF2-40B4-BE49-F238E27FC236}">
                <a16:creationId xmlns:a16="http://schemas.microsoft.com/office/drawing/2014/main" id="{2F42A292-7A8A-4138-960F-28C8883BFC79}"/>
              </a:ext>
            </a:extLst>
          </p:cNvPr>
          <p:cNvSpPr>
            <a:spLocks/>
          </p:cNvSpPr>
          <p:nvPr>
            <p:custDataLst>
              <p:tags r:id="rId251"/>
            </p:custDataLst>
          </p:nvPr>
        </p:nvSpPr>
        <p:spPr bwMode="auto">
          <a:xfrm>
            <a:off x="4506913" y="2014538"/>
            <a:ext cx="381000" cy="247650"/>
          </a:xfrm>
          <a:custGeom>
            <a:avLst/>
            <a:gdLst>
              <a:gd name="T0" fmla="*/ 2147483647 w 877"/>
              <a:gd name="T1" fmla="*/ 2147483647 h 469"/>
              <a:gd name="T2" fmla="*/ 2147483647 w 877"/>
              <a:gd name="T3" fmla="*/ 2147483647 h 469"/>
              <a:gd name="T4" fmla="*/ 2147483647 w 877"/>
              <a:gd name="T5" fmla="*/ 2147483647 h 469"/>
              <a:gd name="T6" fmla="*/ 2147483647 w 877"/>
              <a:gd name="T7" fmla="*/ 2147483647 h 469"/>
              <a:gd name="T8" fmla="*/ 2147483647 w 877"/>
              <a:gd name="T9" fmla="*/ 2147483647 h 469"/>
              <a:gd name="T10" fmla="*/ 2147483647 w 877"/>
              <a:gd name="T11" fmla="*/ 2147483647 h 469"/>
              <a:gd name="T12" fmla="*/ 2147483647 w 877"/>
              <a:gd name="T13" fmla="*/ 2147483647 h 469"/>
              <a:gd name="T14" fmla="*/ 2147483647 w 877"/>
              <a:gd name="T15" fmla="*/ 2147483647 h 469"/>
              <a:gd name="T16" fmla="*/ 2147483647 w 877"/>
              <a:gd name="T17" fmla="*/ 2147483647 h 469"/>
              <a:gd name="T18" fmla="*/ 2147483647 w 877"/>
              <a:gd name="T19" fmla="*/ 2147483647 h 469"/>
              <a:gd name="T20" fmla="*/ 2147483647 w 877"/>
              <a:gd name="T21" fmla="*/ 2147483647 h 469"/>
              <a:gd name="T22" fmla="*/ 2147483647 w 877"/>
              <a:gd name="T23" fmla="*/ 2147483647 h 469"/>
              <a:gd name="T24" fmla="*/ 2147483647 w 877"/>
              <a:gd name="T25" fmla="*/ 2147483647 h 469"/>
              <a:gd name="T26" fmla="*/ 2147483647 w 877"/>
              <a:gd name="T27" fmla="*/ 2147483647 h 469"/>
              <a:gd name="T28" fmla="*/ 2147483647 w 877"/>
              <a:gd name="T29" fmla="*/ 2147483647 h 469"/>
              <a:gd name="T30" fmla="*/ 2147483647 w 877"/>
              <a:gd name="T31" fmla="*/ 2147483647 h 469"/>
              <a:gd name="T32" fmla="*/ 2147483647 w 877"/>
              <a:gd name="T33" fmla="*/ 2147483647 h 469"/>
              <a:gd name="T34" fmla="*/ 2147483647 w 877"/>
              <a:gd name="T35" fmla="*/ 2147483647 h 469"/>
              <a:gd name="T36" fmla="*/ 2147483647 w 877"/>
              <a:gd name="T37" fmla="*/ 2147483647 h 469"/>
              <a:gd name="T38" fmla="*/ 2147483647 w 877"/>
              <a:gd name="T39" fmla="*/ 2147483647 h 469"/>
              <a:gd name="T40" fmla="*/ 2147483647 w 877"/>
              <a:gd name="T41" fmla="*/ 0 h 469"/>
              <a:gd name="T42" fmla="*/ 2147483647 w 877"/>
              <a:gd name="T43" fmla="*/ 2147483647 h 469"/>
              <a:gd name="T44" fmla="*/ 2147483647 w 877"/>
              <a:gd name="T45" fmla="*/ 2147483647 h 469"/>
              <a:gd name="T46" fmla="*/ 2147483647 w 877"/>
              <a:gd name="T47" fmla="*/ 2147483647 h 469"/>
              <a:gd name="T48" fmla="*/ 2147483647 w 877"/>
              <a:gd name="T49" fmla="*/ 2147483647 h 469"/>
              <a:gd name="T50" fmla="*/ 2147483647 w 877"/>
              <a:gd name="T51" fmla="*/ 2147483647 h 469"/>
              <a:gd name="T52" fmla="*/ 2147483647 w 877"/>
              <a:gd name="T53" fmla="*/ 2147483647 h 469"/>
              <a:gd name="T54" fmla="*/ 2147483647 w 877"/>
              <a:gd name="T55" fmla="*/ 2147483647 h 469"/>
              <a:gd name="T56" fmla="*/ 2147483647 w 877"/>
              <a:gd name="T57" fmla="*/ 2147483647 h 469"/>
              <a:gd name="T58" fmla="*/ 2147483647 w 877"/>
              <a:gd name="T59" fmla="*/ 2147483647 h 469"/>
              <a:gd name="T60" fmla="*/ 2147483647 w 877"/>
              <a:gd name="T61" fmla="*/ 2147483647 h 469"/>
              <a:gd name="T62" fmla="*/ 2147483647 w 877"/>
              <a:gd name="T63" fmla="*/ 2147483647 h 469"/>
              <a:gd name="T64" fmla="*/ 2147483647 w 877"/>
              <a:gd name="T65" fmla="*/ 2147483647 h 469"/>
              <a:gd name="T66" fmla="*/ 2147483647 w 877"/>
              <a:gd name="T67" fmla="*/ 2147483647 h 469"/>
              <a:gd name="T68" fmla="*/ 2147483647 w 877"/>
              <a:gd name="T69" fmla="*/ 2147483647 h 469"/>
              <a:gd name="T70" fmla="*/ 2147483647 w 877"/>
              <a:gd name="T71" fmla="*/ 2147483647 h 469"/>
              <a:gd name="T72" fmla="*/ 2147483647 w 877"/>
              <a:gd name="T73" fmla="*/ 2147483647 h 469"/>
              <a:gd name="T74" fmla="*/ 2147483647 w 877"/>
              <a:gd name="T75" fmla="*/ 2147483647 h 469"/>
              <a:gd name="T76" fmla="*/ 2147483647 w 877"/>
              <a:gd name="T77" fmla="*/ 2147483647 h 469"/>
              <a:gd name="T78" fmla="*/ 2147483647 w 877"/>
              <a:gd name="T79" fmla="*/ 2147483647 h 469"/>
              <a:gd name="T80" fmla="*/ 2147483647 w 877"/>
              <a:gd name="T81" fmla="*/ 2147483647 h 469"/>
              <a:gd name="T82" fmla="*/ 2147483647 w 877"/>
              <a:gd name="T83" fmla="*/ 2147483647 h 469"/>
              <a:gd name="T84" fmla="*/ 2147483647 w 877"/>
              <a:gd name="T85" fmla="*/ 2147483647 h 469"/>
              <a:gd name="T86" fmla="*/ 2147483647 w 877"/>
              <a:gd name="T87" fmla="*/ 2147483647 h 469"/>
              <a:gd name="T88" fmla="*/ 2147483647 w 877"/>
              <a:gd name="T89" fmla="*/ 2147483647 h 469"/>
              <a:gd name="T90" fmla="*/ 2147483647 w 877"/>
              <a:gd name="T91" fmla="*/ 2147483647 h 469"/>
              <a:gd name="T92" fmla="*/ 2147483647 w 877"/>
              <a:gd name="T93" fmla="*/ 2147483647 h 469"/>
              <a:gd name="T94" fmla="*/ 2147483647 w 877"/>
              <a:gd name="T95" fmla="*/ 2147483647 h 469"/>
              <a:gd name="T96" fmla="*/ 2147483647 w 877"/>
              <a:gd name="T97" fmla="*/ 2147483647 h 469"/>
              <a:gd name="T98" fmla="*/ 2147483647 w 877"/>
              <a:gd name="T99" fmla="*/ 2147483647 h 469"/>
              <a:gd name="T100" fmla="*/ 2147483647 w 877"/>
              <a:gd name="T101" fmla="*/ 2147483647 h 469"/>
              <a:gd name="T102" fmla="*/ 2147483647 w 877"/>
              <a:gd name="T103" fmla="*/ 2147483647 h 469"/>
              <a:gd name="T104" fmla="*/ 2147483647 w 877"/>
              <a:gd name="T105" fmla="*/ 2147483647 h 469"/>
              <a:gd name="T106" fmla="*/ 2147483647 w 877"/>
              <a:gd name="T107" fmla="*/ 2147483647 h 469"/>
              <a:gd name="T108" fmla="*/ 2147483647 w 877"/>
              <a:gd name="T109" fmla="*/ 2147483647 h 469"/>
              <a:gd name="T110" fmla="*/ 2147483647 w 877"/>
              <a:gd name="T111" fmla="*/ 2147483647 h 469"/>
              <a:gd name="T112" fmla="*/ 2147483647 w 877"/>
              <a:gd name="T113" fmla="*/ 2147483647 h 469"/>
              <a:gd name="T114" fmla="*/ 2147483647 w 877"/>
              <a:gd name="T115" fmla="*/ 2147483647 h 469"/>
              <a:gd name="T116" fmla="*/ 2147483647 w 877"/>
              <a:gd name="T117" fmla="*/ 2147483647 h 469"/>
              <a:gd name="T118" fmla="*/ 2147483647 w 877"/>
              <a:gd name="T119" fmla="*/ 2147483647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7"/>
              <a:gd name="T181" fmla="*/ 0 h 469"/>
              <a:gd name="T182" fmla="*/ 877 w 877"/>
              <a:gd name="T183" fmla="*/ 469 h 46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05" name="Freeform 349">
            <a:extLst>
              <a:ext uri="{FF2B5EF4-FFF2-40B4-BE49-F238E27FC236}">
                <a16:creationId xmlns:a16="http://schemas.microsoft.com/office/drawing/2014/main" id="{4487F50A-C75B-4CE7-B69A-CB9266C4DD5F}"/>
              </a:ext>
            </a:extLst>
          </p:cNvPr>
          <p:cNvSpPr>
            <a:spLocks/>
          </p:cNvSpPr>
          <p:nvPr>
            <p:custDataLst>
              <p:tags r:id="rId252"/>
            </p:custDataLst>
          </p:nvPr>
        </p:nvSpPr>
        <p:spPr bwMode="auto">
          <a:xfrm>
            <a:off x="5018088" y="2357438"/>
            <a:ext cx="47625" cy="63500"/>
          </a:xfrm>
          <a:custGeom>
            <a:avLst/>
            <a:gdLst>
              <a:gd name="T0" fmla="*/ 2147483647 w 107"/>
              <a:gd name="T1" fmla="*/ 0 h 123"/>
              <a:gd name="T2" fmla="*/ 2147483647 w 107"/>
              <a:gd name="T3" fmla="*/ 2147483647 h 123"/>
              <a:gd name="T4" fmla="*/ 2147483647 w 107"/>
              <a:gd name="T5" fmla="*/ 2147483647 h 123"/>
              <a:gd name="T6" fmla="*/ 2147483647 w 107"/>
              <a:gd name="T7" fmla="*/ 2147483647 h 123"/>
              <a:gd name="T8" fmla="*/ 2147483647 w 107"/>
              <a:gd name="T9" fmla="*/ 2147483647 h 123"/>
              <a:gd name="T10" fmla="*/ 2147483647 w 107"/>
              <a:gd name="T11" fmla="*/ 2147483647 h 123"/>
              <a:gd name="T12" fmla="*/ 2147483647 w 107"/>
              <a:gd name="T13" fmla="*/ 2147483647 h 123"/>
              <a:gd name="T14" fmla="*/ 2147483647 w 107"/>
              <a:gd name="T15" fmla="*/ 2147483647 h 123"/>
              <a:gd name="T16" fmla="*/ 2147483647 w 107"/>
              <a:gd name="T17" fmla="*/ 2147483647 h 123"/>
              <a:gd name="T18" fmla="*/ 2147483647 w 107"/>
              <a:gd name="T19" fmla="*/ 2147483647 h 123"/>
              <a:gd name="T20" fmla="*/ 2147483647 w 107"/>
              <a:gd name="T21" fmla="*/ 2147483647 h 123"/>
              <a:gd name="T22" fmla="*/ 2147483647 w 107"/>
              <a:gd name="T23" fmla="*/ 2147483647 h 123"/>
              <a:gd name="T24" fmla="*/ 2147483647 w 107"/>
              <a:gd name="T25" fmla="*/ 2147483647 h 123"/>
              <a:gd name="T26" fmla="*/ 2147483647 w 107"/>
              <a:gd name="T27" fmla="*/ 2147483647 h 123"/>
              <a:gd name="T28" fmla="*/ 2147483647 w 107"/>
              <a:gd name="T29" fmla="*/ 2147483647 h 123"/>
              <a:gd name="T30" fmla="*/ 2147483647 w 107"/>
              <a:gd name="T31" fmla="*/ 2147483647 h 123"/>
              <a:gd name="T32" fmla="*/ 2147483647 w 107"/>
              <a:gd name="T33" fmla="*/ 2147483647 h 123"/>
              <a:gd name="T34" fmla="*/ 2147483647 w 107"/>
              <a:gd name="T35" fmla="*/ 2147483647 h 123"/>
              <a:gd name="T36" fmla="*/ 2147483647 w 107"/>
              <a:gd name="T37" fmla="*/ 2147483647 h 123"/>
              <a:gd name="T38" fmla="*/ 2147483647 w 107"/>
              <a:gd name="T39" fmla="*/ 2147483647 h 123"/>
              <a:gd name="T40" fmla="*/ 2147483647 w 107"/>
              <a:gd name="T41" fmla="*/ 2147483647 h 123"/>
              <a:gd name="T42" fmla="*/ 0 w 107"/>
              <a:gd name="T43" fmla="*/ 2147483647 h 123"/>
              <a:gd name="T44" fmla="*/ 2147483647 w 107"/>
              <a:gd name="T45" fmla="*/ 0 h 123"/>
              <a:gd name="T46" fmla="*/ 2147483647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123"/>
              <a:gd name="T74" fmla="*/ 107 w 107"/>
              <a:gd name="T75" fmla="*/ 123 h 1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06" name="Freeform 350">
            <a:extLst>
              <a:ext uri="{FF2B5EF4-FFF2-40B4-BE49-F238E27FC236}">
                <a16:creationId xmlns:a16="http://schemas.microsoft.com/office/drawing/2014/main" id="{4636F916-DB56-4439-BB54-58E4A10250C0}"/>
              </a:ext>
            </a:extLst>
          </p:cNvPr>
          <p:cNvSpPr>
            <a:spLocks/>
          </p:cNvSpPr>
          <p:nvPr>
            <p:custDataLst>
              <p:tags r:id="rId253"/>
            </p:custDataLst>
          </p:nvPr>
        </p:nvSpPr>
        <p:spPr bwMode="auto">
          <a:xfrm>
            <a:off x="5561013" y="2371725"/>
            <a:ext cx="207962" cy="122238"/>
          </a:xfrm>
          <a:custGeom>
            <a:avLst/>
            <a:gdLst>
              <a:gd name="T0" fmla="*/ 2147483647 w 471"/>
              <a:gd name="T1" fmla="*/ 2147483647 h 234"/>
              <a:gd name="T2" fmla="*/ 2147483647 w 471"/>
              <a:gd name="T3" fmla="*/ 2147483647 h 234"/>
              <a:gd name="T4" fmla="*/ 2147483647 w 471"/>
              <a:gd name="T5" fmla="*/ 2147483647 h 234"/>
              <a:gd name="T6" fmla="*/ 2147483647 w 471"/>
              <a:gd name="T7" fmla="*/ 2147483647 h 234"/>
              <a:gd name="T8" fmla="*/ 2147483647 w 471"/>
              <a:gd name="T9" fmla="*/ 2147483647 h 234"/>
              <a:gd name="T10" fmla="*/ 2147483647 w 471"/>
              <a:gd name="T11" fmla="*/ 2147483647 h 234"/>
              <a:gd name="T12" fmla="*/ 2147483647 w 471"/>
              <a:gd name="T13" fmla="*/ 2147483647 h 234"/>
              <a:gd name="T14" fmla="*/ 2147483647 w 471"/>
              <a:gd name="T15" fmla="*/ 2147483647 h 234"/>
              <a:gd name="T16" fmla="*/ 2147483647 w 471"/>
              <a:gd name="T17" fmla="*/ 2147483647 h 234"/>
              <a:gd name="T18" fmla="*/ 2147483647 w 471"/>
              <a:gd name="T19" fmla="*/ 2147483647 h 234"/>
              <a:gd name="T20" fmla="*/ 2147483647 w 471"/>
              <a:gd name="T21" fmla="*/ 2147483647 h 234"/>
              <a:gd name="T22" fmla="*/ 2147483647 w 471"/>
              <a:gd name="T23" fmla="*/ 2147483647 h 234"/>
              <a:gd name="T24" fmla="*/ 2147483647 w 471"/>
              <a:gd name="T25" fmla="*/ 2147483647 h 234"/>
              <a:gd name="T26" fmla="*/ 2147483647 w 471"/>
              <a:gd name="T27" fmla="*/ 2147483647 h 234"/>
              <a:gd name="T28" fmla="*/ 2147483647 w 471"/>
              <a:gd name="T29" fmla="*/ 2147483647 h 234"/>
              <a:gd name="T30" fmla="*/ 2147483647 w 471"/>
              <a:gd name="T31" fmla="*/ 2147483647 h 234"/>
              <a:gd name="T32" fmla="*/ 2147483647 w 471"/>
              <a:gd name="T33" fmla="*/ 2147483647 h 234"/>
              <a:gd name="T34" fmla="*/ 2147483647 w 471"/>
              <a:gd name="T35" fmla="*/ 2147483647 h 234"/>
              <a:gd name="T36" fmla="*/ 2147483647 w 471"/>
              <a:gd name="T37" fmla="*/ 2147483647 h 234"/>
              <a:gd name="T38" fmla="*/ 2147483647 w 471"/>
              <a:gd name="T39" fmla="*/ 2147483647 h 234"/>
              <a:gd name="T40" fmla="*/ 2147483647 w 471"/>
              <a:gd name="T41" fmla="*/ 2147483647 h 234"/>
              <a:gd name="T42" fmla="*/ 2147483647 w 471"/>
              <a:gd name="T43" fmla="*/ 2147483647 h 234"/>
              <a:gd name="T44" fmla="*/ 2147483647 w 471"/>
              <a:gd name="T45" fmla="*/ 2147483647 h 234"/>
              <a:gd name="T46" fmla="*/ 2147483647 w 471"/>
              <a:gd name="T47" fmla="*/ 2147483647 h 234"/>
              <a:gd name="T48" fmla="*/ 2147483647 w 471"/>
              <a:gd name="T49" fmla="*/ 2147483647 h 234"/>
              <a:gd name="T50" fmla="*/ 2147483647 w 471"/>
              <a:gd name="T51" fmla="*/ 2147483647 h 234"/>
              <a:gd name="T52" fmla="*/ 2147483647 w 471"/>
              <a:gd name="T53" fmla="*/ 2147483647 h 234"/>
              <a:gd name="T54" fmla="*/ 2147483647 w 471"/>
              <a:gd name="T55" fmla="*/ 2147483647 h 234"/>
              <a:gd name="T56" fmla="*/ 2147483647 w 471"/>
              <a:gd name="T57" fmla="*/ 2147483647 h 234"/>
              <a:gd name="T58" fmla="*/ 2147483647 w 471"/>
              <a:gd name="T59" fmla="*/ 2147483647 h 234"/>
              <a:gd name="T60" fmla="*/ 2147483647 w 471"/>
              <a:gd name="T61" fmla="*/ 2147483647 h 234"/>
              <a:gd name="T62" fmla="*/ 2147483647 w 471"/>
              <a:gd name="T63" fmla="*/ 2147483647 h 234"/>
              <a:gd name="T64" fmla="*/ 2147483647 w 471"/>
              <a:gd name="T65" fmla="*/ 2147483647 h 234"/>
              <a:gd name="T66" fmla="*/ 2147483647 w 471"/>
              <a:gd name="T67" fmla="*/ 2147483647 h 234"/>
              <a:gd name="T68" fmla="*/ 2147483647 w 471"/>
              <a:gd name="T69" fmla="*/ 2147483647 h 234"/>
              <a:gd name="T70" fmla="*/ 2147483647 w 471"/>
              <a:gd name="T71" fmla="*/ 2147483647 h 234"/>
              <a:gd name="T72" fmla="*/ 2147483647 w 471"/>
              <a:gd name="T73" fmla="*/ 2147483647 h 234"/>
              <a:gd name="T74" fmla="*/ 2147483647 w 471"/>
              <a:gd name="T75" fmla="*/ 2147483647 h 234"/>
              <a:gd name="T76" fmla="*/ 2147483647 w 471"/>
              <a:gd name="T77" fmla="*/ 2147483647 h 234"/>
              <a:gd name="T78" fmla="*/ 0 w 471"/>
              <a:gd name="T79" fmla="*/ 2147483647 h 234"/>
              <a:gd name="T80" fmla="*/ 2147483647 w 471"/>
              <a:gd name="T81" fmla="*/ 2147483647 h 234"/>
              <a:gd name="T82" fmla="*/ 2147483647 w 471"/>
              <a:gd name="T83" fmla="*/ 2147483647 h 234"/>
              <a:gd name="T84" fmla="*/ 2147483647 w 471"/>
              <a:gd name="T85" fmla="*/ 0 h 234"/>
              <a:gd name="T86" fmla="*/ 2147483647 w 471"/>
              <a:gd name="T87" fmla="*/ 2147483647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1"/>
              <a:gd name="T133" fmla="*/ 0 h 234"/>
              <a:gd name="T134" fmla="*/ 471 w 471"/>
              <a:gd name="T135" fmla="*/ 234 h 2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07" name="Freeform 351">
            <a:extLst>
              <a:ext uri="{FF2B5EF4-FFF2-40B4-BE49-F238E27FC236}">
                <a16:creationId xmlns:a16="http://schemas.microsoft.com/office/drawing/2014/main" id="{D3AEA5DB-E978-4692-826C-46433E11F565}"/>
              </a:ext>
            </a:extLst>
          </p:cNvPr>
          <p:cNvSpPr>
            <a:spLocks/>
          </p:cNvSpPr>
          <p:nvPr>
            <p:custDataLst>
              <p:tags r:id="rId254"/>
            </p:custDataLst>
          </p:nvPr>
        </p:nvSpPr>
        <p:spPr bwMode="auto">
          <a:xfrm>
            <a:off x="5610225" y="2300288"/>
            <a:ext cx="225425" cy="125412"/>
          </a:xfrm>
          <a:custGeom>
            <a:avLst/>
            <a:gdLst>
              <a:gd name="T0" fmla="*/ 2147483647 w 525"/>
              <a:gd name="T1" fmla="*/ 2147483647 h 241"/>
              <a:gd name="T2" fmla="*/ 2147483647 w 525"/>
              <a:gd name="T3" fmla="*/ 2147483647 h 241"/>
              <a:gd name="T4" fmla="*/ 2147483647 w 525"/>
              <a:gd name="T5" fmla="*/ 2147483647 h 241"/>
              <a:gd name="T6" fmla="*/ 2147483647 w 525"/>
              <a:gd name="T7" fmla="*/ 2147483647 h 241"/>
              <a:gd name="T8" fmla="*/ 2147483647 w 525"/>
              <a:gd name="T9" fmla="*/ 2147483647 h 241"/>
              <a:gd name="T10" fmla="*/ 2147483647 w 525"/>
              <a:gd name="T11" fmla="*/ 2147483647 h 241"/>
              <a:gd name="T12" fmla="*/ 2147483647 w 525"/>
              <a:gd name="T13" fmla="*/ 2147483647 h 241"/>
              <a:gd name="T14" fmla="*/ 2147483647 w 525"/>
              <a:gd name="T15" fmla="*/ 0 h 241"/>
              <a:gd name="T16" fmla="*/ 2147483647 w 525"/>
              <a:gd name="T17" fmla="*/ 2147483647 h 241"/>
              <a:gd name="T18" fmla="*/ 2147483647 w 525"/>
              <a:gd name="T19" fmla="*/ 2147483647 h 241"/>
              <a:gd name="T20" fmla="*/ 2147483647 w 525"/>
              <a:gd name="T21" fmla="*/ 2147483647 h 241"/>
              <a:gd name="T22" fmla="*/ 2147483647 w 525"/>
              <a:gd name="T23" fmla="*/ 2147483647 h 241"/>
              <a:gd name="T24" fmla="*/ 2147483647 w 525"/>
              <a:gd name="T25" fmla="*/ 2147483647 h 241"/>
              <a:gd name="T26" fmla="*/ 2147483647 w 525"/>
              <a:gd name="T27" fmla="*/ 2147483647 h 241"/>
              <a:gd name="T28" fmla="*/ 2147483647 w 525"/>
              <a:gd name="T29" fmla="*/ 2147483647 h 241"/>
              <a:gd name="T30" fmla="*/ 2147483647 w 525"/>
              <a:gd name="T31" fmla="*/ 2147483647 h 241"/>
              <a:gd name="T32" fmla="*/ 2147483647 w 525"/>
              <a:gd name="T33" fmla="*/ 2147483647 h 241"/>
              <a:gd name="T34" fmla="*/ 2147483647 w 525"/>
              <a:gd name="T35" fmla="*/ 2147483647 h 241"/>
              <a:gd name="T36" fmla="*/ 2147483647 w 525"/>
              <a:gd name="T37" fmla="*/ 2147483647 h 241"/>
              <a:gd name="T38" fmla="*/ 2147483647 w 525"/>
              <a:gd name="T39" fmla="*/ 2147483647 h 241"/>
              <a:gd name="T40" fmla="*/ 2147483647 w 525"/>
              <a:gd name="T41" fmla="*/ 2147483647 h 241"/>
              <a:gd name="T42" fmla="*/ 2147483647 w 525"/>
              <a:gd name="T43" fmla="*/ 2147483647 h 241"/>
              <a:gd name="T44" fmla="*/ 2147483647 w 525"/>
              <a:gd name="T45" fmla="*/ 2147483647 h 241"/>
              <a:gd name="T46" fmla="*/ 2147483647 w 525"/>
              <a:gd name="T47" fmla="*/ 2147483647 h 241"/>
              <a:gd name="T48" fmla="*/ 2147483647 w 525"/>
              <a:gd name="T49" fmla="*/ 2147483647 h 241"/>
              <a:gd name="T50" fmla="*/ 2147483647 w 525"/>
              <a:gd name="T51" fmla="*/ 2147483647 h 241"/>
              <a:gd name="T52" fmla="*/ 2147483647 w 525"/>
              <a:gd name="T53" fmla="*/ 2147483647 h 241"/>
              <a:gd name="T54" fmla="*/ 2147483647 w 525"/>
              <a:gd name="T55" fmla="*/ 2147483647 h 241"/>
              <a:gd name="T56" fmla="*/ 2147483647 w 525"/>
              <a:gd name="T57" fmla="*/ 2147483647 h 241"/>
              <a:gd name="T58" fmla="*/ 2147483647 w 525"/>
              <a:gd name="T59" fmla="*/ 2147483647 h 241"/>
              <a:gd name="T60" fmla="*/ 2147483647 w 525"/>
              <a:gd name="T61" fmla="*/ 2147483647 h 241"/>
              <a:gd name="T62" fmla="*/ 2147483647 w 525"/>
              <a:gd name="T63" fmla="*/ 2147483647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5"/>
              <a:gd name="T97" fmla="*/ 0 h 241"/>
              <a:gd name="T98" fmla="*/ 525 w 525"/>
              <a:gd name="T99" fmla="*/ 241 h 2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08" name="Freeform 352">
            <a:extLst>
              <a:ext uri="{FF2B5EF4-FFF2-40B4-BE49-F238E27FC236}">
                <a16:creationId xmlns:a16="http://schemas.microsoft.com/office/drawing/2014/main" id="{0110DE81-C1D8-461E-A3F1-D45F982C3583}"/>
              </a:ext>
            </a:extLst>
          </p:cNvPr>
          <p:cNvSpPr>
            <a:spLocks/>
          </p:cNvSpPr>
          <p:nvPr>
            <p:custDataLst>
              <p:tags r:id="rId255"/>
            </p:custDataLst>
          </p:nvPr>
        </p:nvSpPr>
        <p:spPr bwMode="auto">
          <a:xfrm>
            <a:off x="5216525" y="2316163"/>
            <a:ext cx="342900" cy="227012"/>
          </a:xfrm>
          <a:custGeom>
            <a:avLst/>
            <a:gdLst>
              <a:gd name="T0" fmla="*/ 2147483647 w 784"/>
              <a:gd name="T1" fmla="*/ 2147483647 h 430"/>
              <a:gd name="T2" fmla="*/ 2147483647 w 784"/>
              <a:gd name="T3" fmla="*/ 2147483647 h 430"/>
              <a:gd name="T4" fmla="*/ 2147483647 w 784"/>
              <a:gd name="T5" fmla="*/ 2147483647 h 430"/>
              <a:gd name="T6" fmla="*/ 2147483647 w 784"/>
              <a:gd name="T7" fmla="*/ 2147483647 h 430"/>
              <a:gd name="T8" fmla="*/ 2147483647 w 784"/>
              <a:gd name="T9" fmla="*/ 2147483647 h 430"/>
              <a:gd name="T10" fmla="*/ 2147483647 w 784"/>
              <a:gd name="T11" fmla="*/ 2147483647 h 430"/>
              <a:gd name="T12" fmla="*/ 2147483647 w 784"/>
              <a:gd name="T13" fmla="*/ 2147483647 h 430"/>
              <a:gd name="T14" fmla="*/ 2147483647 w 784"/>
              <a:gd name="T15" fmla="*/ 2147483647 h 430"/>
              <a:gd name="T16" fmla="*/ 2147483647 w 784"/>
              <a:gd name="T17" fmla="*/ 2147483647 h 430"/>
              <a:gd name="T18" fmla="*/ 2147483647 w 784"/>
              <a:gd name="T19" fmla="*/ 2147483647 h 430"/>
              <a:gd name="T20" fmla="*/ 2147483647 w 784"/>
              <a:gd name="T21" fmla="*/ 2147483647 h 430"/>
              <a:gd name="T22" fmla="*/ 2147483647 w 784"/>
              <a:gd name="T23" fmla="*/ 2147483647 h 430"/>
              <a:gd name="T24" fmla="*/ 2147483647 w 784"/>
              <a:gd name="T25" fmla="*/ 2147483647 h 430"/>
              <a:gd name="T26" fmla="*/ 2147483647 w 784"/>
              <a:gd name="T27" fmla="*/ 2147483647 h 430"/>
              <a:gd name="T28" fmla="*/ 2147483647 w 784"/>
              <a:gd name="T29" fmla="*/ 2147483647 h 430"/>
              <a:gd name="T30" fmla="*/ 2147483647 w 784"/>
              <a:gd name="T31" fmla="*/ 2147483647 h 430"/>
              <a:gd name="T32" fmla="*/ 2147483647 w 784"/>
              <a:gd name="T33" fmla="*/ 2147483647 h 430"/>
              <a:gd name="T34" fmla="*/ 2147483647 w 784"/>
              <a:gd name="T35" fmla="*/ 2147483647 h 430"/>
              <a:gd name="T36" fmla="*/ 2147483647 w 784"/>
              <a:gd name="T37" fmla="*/ 2147483647 h 430"/>
              <a:gd name="T38" fmla="*/ 2147483647 w 784"/>
              <a:gd name="T39" fmla="*/ 2147483647 h 430"/>
              <a:gd name="T40" fmla="*/ 2147483647 w 784"/>
              <a:gd name="T41" fmla="*/ 2147483647 h 430"/>
              <a:gd name="T42" fmla="*/ 2147483647 w 784"/>
              <a:gd name="T43" fmla="*/ 2147483647 h 430"/>
              <a:gd name="T44" fmla="*/ 2147483647 w 784"/>
              <a:gd name="T45" fmla="*/ 2147483647 h 430"/>
              <a:gd name="T46" fmla="*/ 2147483647 w 784"/>
              <a:gd name="T47" fmla="*/ 2147483647 h 430"/>
              <a:gd name="T48" fmla="*/ 2147483647 w 784"/>
              <a:gd name="T49" fmla="*/ 2147483647 h 430"/>
              <a:gd name="T50" fmla="*/ 2147483647 w 784"/>
              <a:gd name="T51" fmla="*/ 2147483647 h 430"/>
              <a:gd name="T52" fmla="*/ 2147483647 w 784"/>
              <a:gd name="T53" fmla="*/ 2147483647 h 430"/>
              <a:gd name="T54" fmla="*/ 2147483647 w 784"/>
              <a:gd name="T55" fmla="*/ 2147483647 h 430"/>
              <a:gd name="T56" fmla="*/ 2147483647 w 784"/>
              <a:gd name="T57" fmla="*/ 2147483647 h 430"/>
              <a:gd name="T58" fmla="*/ 2147483647 w 784"/>
              <a:gd name="T59" fmla="*/ 2147483647 h 430"/>
              <a:gd name="T60" fmla="*/ 2147483647 w 784"/>
              <a:gd name="T61" fmla="*/ 2147483647 h 430"/>
              <a:gd name="T62" fmla="*/ 2147483647 w 784"/>
              <a:gd name="T63" fmla="*/ 2147483647 h 430"/>
              <a:gd name="T64" fmla="*/ 2147483647 w 784"/>
              <a:gd name="T65" fmla="*/ 2147483647 h 430"/>
              <a:gd name="T66" fmla="*/ 2147483647 w 784"/>
              <a:gd name="T67" fmla="*/ 2147483647 h 430"/>
              <a:gd name="T68" fmla="*/ 0 w 784"/>
              <a:gd name="T69" fmla="*/ 2147483647 h 430"/>
              <a:gd name="T70" fmla="*/ 2147483647 w 784"/>
              <a:gd name="T71" fmla="*/ 2147483647 h 430"/>
              <a:gd name="T72" fmla="*/ 2147483647 w 784"/>
              <a:gd name="T73" fmla="*/ 2147483647 h 430"/>
              <a:gd name="T74" fmla="*/ 2147483647 w 784"/>
              <a:gd name="T75" fmla="*/ 2147483647 h 430"/>
              <a:gd name="T76" fmla="*/ 2147483647 w 784"/>
              <a:gd name="T77" fmla="*/ 2147483647 h 430"/>
              <a:gd name="T78" fmla="*/ 2147483647 w 784"/>
              <a:gd name="T79" fmla="*/ 2147483647 h 430"/>
              <a:gd name="T80" fmla="*/ 2147483647 w 784"/>
              <a:gd name="T81" fmla="*/ 2147483647 h 430"/>
              <a:gd name="T82" fmla="*/ 2147483647 w 784"/>
              <a:gd name="T83" fmla="*/ 2147483647 h 430"/>
              <a:gd name="T84" fmla="*/ 2147483647 w 784"/>
              <a:gd name="T85" fmla="*/ 2147483647 h 430"/>
              <a:gd name="T86" fmla="*/ 2147483647 w 784"/>
              <a:gd name="T87" fmla="*/ 2147483647 h 430"/>
              <a:gd name="T88" fmla="*/ 2147483647 w 784"/>
              <a:gd name="T89" fmla="*/ 2147483647 h 430"/>
              <a:gd name="T90" fmla="*/ 2147483647 w 784"/>
              <a:gd name="T91" fmla="*/ 2147483647 h 430"/>
              <a:gd name="T92" fmla="*/ 2147483647 w 784"/>
              <a:gd name="T93" fmla="*/ 2147483647 h 430"/>
              <a:gd name="T94" fmla="*/ 2147483647 w 784"/>
              <a:gd name="T95" fmla="*/ 2147483647 h 430"/>
              <a:gd name="T96" fmla="*/ 2147483647 w 784"/>
              <a:gd name="T97" fmla="*/ 2147483647 h 430"/>
              <a:gd name="T98" fmla="*/ 2147483647 w 784"/>
              <a:gd name="T99" fmla="*/ 0 h 430"/>
              <a:gd name="T100" fmla="*/ 2147483647 w 784"/>
              <a:gd name="T101" fmla="*/ 2147483647 h 430"/>
              <a:gd name="T102" fmla="*/ 2147483647 w 784"/>
              <a:gd name="T103" fmla="*/ 2147483647 h 430"/>
              <a:gd name="T104" fmla="*/ 2147483647 w 784"/>
              <a:gd name="T105" fmla="*/ 2147483647 h 430"/>
              <a:gd name="T106" fmla="*/ 2147483647 w 784"/>
              <a:gd name="T107" fmla="*/ 2147483647 h 430"/>
              <a:gd name="T108" fmla="*/ 2147483647 w 784"/>
              <a:gd name="T109" fmla="*/ 2147483647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4"/>
              <a:gd name="T166" fmla="*/ 0 h 430"/>
              <a:gd name="T167" fmla="*/ 784 w 784"/>
              <a:gd name="T168" fmla="*/ 430 h 4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09" name="Freeform 353">
            <a:extLst>
              <a:ext uri="{FF2B5EF4-FFF2-40B4-BE49-F238E27FC236}">
                <a16:creationId xmlns:a16="http://schemas.microsoft.com/office/drawing/2014/main" id="{A74E4A04-5E08-4115-8B52-ED1CD4C3F021}"/>
              </a:ext>
            </a:extLst>
          </p:cNvPr>
          <p:cNvSpPr>
            <a:spLocks/>
          </p:cNvSpPr>
          <p:nvPr>
            <p:custDataLst>
              <p:tags r:id="rId256"/>
            </p:custDataLst>
          </p:nvPr>
        </p:nvSpPr>
        <p:spPr bwMode="auto">
          <a:xfrm>
            <a:off x="4425950" y="2203450"/>
            <a:ext cx="107950" cy="149225"/>
          </a:xfrm>
          <a:custGeom>
            <a:avLst/>
            <a:gdLst>
              <a:gd name="T0" fmla="*/ 2147483647 w 246"/>
              <a:gd name="T1" fmla="*/ 2147483647 h 284"/>
              <a:gd name="T2" fmla="*/ 2147483647 w 246"/>
              <a:gd name="T3" fmla="*/ 2147483647 h 284"/>
              <a:gd name="T4" fmla="*/ 2147483647 w 246"/>
              <a:gd name="T5" fmla="*/ 2147483647 h 284"/>
              <a:gd name="T6" fmla="*/ 2147483647 w 246"/>
              <a:gd name="T7" fmla="*/ 2147483647 h 284"/>
              <a:gd name="T8" fmla="*/ 2147483647 w 246"/>
              <a:gd name="T9" fmla="*/ 2147483647 h 284"/>
              <a:gd name="T10" fmla="*/ 2147483647 w 246"/>
              <a:gd name="T11" fmla="*/ 2147483647 h 284"/>
              <a:gd name="T12" fmla="*/ 2147483647 w 246"/>
              <a:gd name="T13" fmla="*/ 2147483647 h 284"/>
              <a:gd name="T14" fmla="*/ 2147483647 w 246"/>
              <a:gd name="T15" fmla="*/ 2147483647 h 284"/>
              <a:gd name="T16" fmla="*/ 2147483647 w 246"/>
              <a:gd name="T17" fmla="*/ 2147483647 h 284"/>
              <a:gd name="T18" fmla="*/ 2147483647 w 246"/>
              <a:gd name="T19" fmla="*/ 2147483647 h 284"/>
              <a:gd name="T20" fmla="*/ 2147483647 w 246"/>
              <a:gd name="T21" fmla="*/ 2147483647 h 284"/>
              <a:gd name="T22" fmla="*/ 2147483647 w 246"/>
              <a:gd name="T23" fmla="*/ 2147483647 h 284"/>
              <a:gd name="T24" fmla="*/ 2147483647 w 246"/>
              <a:gd name="T25" fmla="*/ 2147483647 h 284"/>
              <a:gd name="T26" fmla="*/ 2147483647 w 246"/>
              <a:gd name="T27" fmla="*/ 2147483647 h 284"/>
              <a:gd name="T28" fmla="*/ 2147483647 w 246"/>
              <a:gd name="T29" fmla="*/ 2147483647 h 284"/>
              <a:gd name="T30" fmla="*/ 2147483647 w 246"/>
              <a:gd name="T31" fmla="*/ 2147483647 h 284"/>
              <a:gd name="T32" fmla="*/ 2147483647 w 246"/>
              <a:gd name="T33" fmla="*/ 2147483647 h 284"/>
              <a:gd name="T34" fmla="*/ 2147483647 w 246"/>
              <a:gd name="T35" fmla="*/ 2147483647 h 284"/>
              <a:gd name="T36" fmla="*/ 2147483647 w 246"/>
              <a:gd name="T37" fmla="*/ 2147483647 h 284"/>
              <a:gd name="T38" fmla="*/ 2147483647 w 246"/>
              <a:gd name="T39" fmla="*/ 2147483647 h 284"/>
              <a:gd name="T40" fmla="*/ 2147483647 w 246"/>
              <a:gd name="T41" fmla="*/ 2147483647 h 284"/>
              <a:gd name="T42" fmla="*/ 2147483647 w 246"/>
              <a:gd name="T43" fmla="*/ 2147483647 h 284"/>
              <a:gd name="T44" fmla="*/ 2147483647 w 246"/>
              <a:gd name="T45" fmla="*/ 2147483647 h 284"/>
              <a:gd name="T46" fmla="*/ 2147483647 w 246"/>
              <a:gd name="T47" fmla="*/ 2147483647 h 284"/>
              <a:gd name="T48" fmla="*/ 2147483647 w 246"/>
              <a:gd name="T49" fmla="*/ 2147483647 h 284"/>
              <a:gd name="T50" fmla="*/ 2147483647 w 246"/>
              <a:gd name="T51" fmla="*/ 2147483647 h 284"/>
              <a:gd name="T52" fmla="*/ 2147483647 w 246"/>
              <a:gd name="T53" fmla="*/ 2147483647 h 284"/>
              <a:gd name="T54" fmla="*/ 2147483647 w 246"/>
              <a:gd name="T55" fmla="*/ 2147483647 h 284"/>
              <a:gd name="T56" fmla="*/ 2147483647 w 246"/>
              <a:gd name="T57" fmla="*/ 2147483647 h 284"/>
              <a:gd name="T58" fmla="*/ 2147483647 w 246"/>
              <a:gd name="T59" fmla="*/ 2147483647 h 284"/>
              <a:gd name="T60" fmla="*/ 2147483647 w 246"/>
              <a:gd name="T61" fmla="*/ 2147483647 h 284"/>
              <a:gd name="T62" fmla="*/ 2147483647 w 246"/>
              <a:gd name="T63" fmla="*/ 2147483647 h 284"/>
              <a:gd name="T64" fmla="*/ 2147483647 w 246"/>
              <a:gd name="T65" fmla="*/ 2147483647 h 284"/>
              <a:gd name="T66" fmla="*/ 2147483647 w 246"/>
              <a:gd name="T67" fmla="*/ 2147483647 h 284"/>
              <a:gd name="T68" fmla="*/ 2147483647 w 246"/>
              <a:gd name="T69" fmla="*/ 2147483647 h 284"/>
              <a:gd name="T70" fmla="*/ 2147483647 w 246"/>
              <a:gd name="T71" fmla="*/ 2147483647 h 284"/>
              <a:gd name="T72" fmla="*/ 2147483647 w 246"/>
              <a:gd name="T73" fmla="*/ 2147483647 h 284"/>
              <a:gd name="T74" fmla="*/ 2147483647 w 246"/>
              <a:gd name="T75" fmla="*/ 2147483647 h 284"/>
              <a:gd name="T76" fmla="*/ 2147483647 w 246"/>
              <a:gd name="T77" fmla="*/ 2147483647 h 284"/>
              <a:gd name="T78" fmla="*/ 2147483647 w 246"/>
              <a:gd name="T79" fmla="*/ 2147483647 h 284"/>
              <a:gd name="T80" fmla="*/ 0 w 246"/>
              <a:gd name="T81" fmla="*/ 2147483647 h 284"/>
              <a:gd name="T82" fmla="*/ 2147483647 w 246"/>
              <a:gd name="T83" fmla="*/ 2147483647 h 284"/>
              <a:gd name="T84" fmla="*/ 2147483647 w 246"/>
              <a:gd name="T85" fmla="*/ 2147483647 h 284"/>
              <a:gd name="T86" fmla="*/ 2147483647 w 246"/>
              <a:gd name="T87" fmla="*/ 2147483647 h 284"/>
              <a:gd name="T88" fmla="*/ 2147483647 w 246"/>
              <a:gd name="T89" fmla="*/ 2147483647 h 284"/>
              <a:gd name="T90" fmla="*/ 2147483647 w 246"/>
              <a:gd name="T91" fmla="*/ 2147483647 h 284"/>
              <a:gd name="T92" fmla="*/ 2147483647 w 246"/>
              <a:gd name="T93" fmla="*/ 2147483647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6"/>
              <a:gd name="T142" fmla="*/ 0 h 284"/>
              <a:gd name="T143" fmla="*/ 246 w 246"/>
              <a:gd name="T144" fmla="*/ 284 h 2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10" name="Freeform 354">
            <a:extLst>
              <a:ext uri="{FF2B5EF4-FFF2-40B4-BE49-F238E27FC236}">
                <a16:creationId xmlns:a16="http://schemas.microsoft.com/office/drawing/2014/main" id="{3DA2EE9C-38F9-43C9-A982-667F7ED28DF2}"/>
              </a:ext>
            </a:extLst>
          </p:cNvPr>
          <p:cNvSpPr>
            <a:spLocks/>
          </p:cNvSpPr>
          <p:nvPr>
            <p:custDataLst>
              <p:tags r:id="rId257"/>
            </p:custDataLst>
          </p:nvPr>
        </p:nvSpPr>
        <p:spPr bwMode="auto">
          <a:xfrm>
            <a:off x="4473575" y="2311400"/>
            <a:ext cx="68263" cy="60325"/>
          </a:xfrm>
          <a:custGeom>
            <a:avLst/>
            <a:gdLst>
              <a:gd name="T0" fmla="*/ 2147483647 w 160"/>
              <a:gd name="T1" fmla="*/ 0 h 117"/>
              <a:gd name="T2" fmla="*/ 2147483647 w 160"/>
              <a:gd name="T3" fmla="*/ 2147483647 h 117"/>
              <a:gd name="T4" fmla="*/ 2147483647 w 160"/>
              <a:gd name="T5" fmla="*/ 2147483647 h 117"/>
              <a:gd name="T6" fmla="*/ 2147483647 w 160"/>
              <a:gd name="T7" fmla="*/ 2147483647 h 117"/>
              <a:gd name="T8" fmla="*/ 2147483647 w 160"/>
              <a:gd name="T9" fmla="*/ 2147483647 h 117"/>
              <a:gd name="T10" fmla="*/ 2147483647 w 160"/>
              <a:gd name="T11" fmla="*/ 2147483647 h 117"/>
              <a:gd name="T12" fmla="*/ 2147483647 w 160"/>
              <a:gd name="T13" fmla="*/ 2147483647 h 117"/>
              <a:gd name="T14" fmla="*/ 2147483647 w 160"/>
              <a:gd name="T15" fmla="*/ 2147483647 h 117"/>
              <a:gd name="T16" fmla="*/ 2147483647 w 160"/>
              <a:gd name="T17" fmla="*/ 2147483647 h 117"/>
              <a:gd name="T18" fmla="*/ 2147483647 w 160"/>
              <a:gd name="T19" fmla="*/ 2147483647 h 117"/>
              <a:gd name="T20" fmla="*/ 2147483647 w 160"/>
              <a:gd name="T21" fmla="*/ 2147483647 h 117"/>
              <a:gd name="T22" fmla="*/ 2147483647 w 160"/>
              <a:gd name="T23" fmla="*/ 2147483647 h 117"/>
              <a:gd name="T24" fmla="*/ 2147483647 w 160"/>
              <a:gd name="T25" fmla="*/ 2147483647 h 117"/>
              <a:gd name="T26" fmla="*/ 2147483647 w 160"/>
              <a:gd name="T27" fmla="*/ 2147483647 h 117"/>
              <a:gd name="T28" fmla="*/ 2147483647 w 160"/>
              <a:gd name="T29" fmla="*/ 2147483647 h 117"/>
              <a:gd name="T30" fmla="*/ 2147483647 w 160"/>
              <a:gd name="T31" fmla="*/ 2147483647 h 117"/>
              <a:gd name="T32" fmla="*/ 2147483647 w 160"/>
              <a:gd name="T33" fmla="*/ 2147483647 h 117"/>
              <a:gd name="T34" fmla="*/ 2147483647 w 160"/>
              <a:gd name="T35" fmla="*/ 2147483647 h 117"/>
              <a:gd name="T36" fmla="*/ 2147483647 w 160"/>
              <a:gd name="T37" fmla="*/ 2147483647 h 117"/>
              <a:gd name="T38" fmla="*/ 2147483647 w 160"/>
              <a:gd name="T39" fmla="*/ 2147483647 h 117"/>
              <a:gd name="T40" fmla="*/ 2147483647 w 160"/>
              <a:gd name="T41" fmla="*/ 2147483647 h 117"/>
              <a:gd name="T42" fmla="*/ 2147483647 w 160"/>
              <a:gd name="T43" fmla="*/ 2147483647 h 117"/>
              <a:gd name="T44" fmla="*/ 2147483647 w 160"/>
              <a:gd name="T45" fmla="*/ 2147483647 h 117"/>
              <a:gd name="T46" fmla="*/ 2147483647 w 160"/>
              <a:gd name="T47" fmla="*/ 2147483647 h 117"/>
              <a:gd name="T48" fmla="*/ 2147483647 w 160"/>
              <a:gd name="T49" fmla="*/ 2147483647 h 117"/>
              <a:gd name="T50" fmla="*/ 2147483647 w 160"/>
              <a:gd name="T51" fmla="*/ 2147483647 h 117"/>
              <a:gd name="T52" fmla="*/ 0 w 160"/>
              <a:gd name="T53" fmla="*/ 2147483647 h 117"/>
              <a:gd name="T54" fmla="*/ 2147483647 w 160"/>
              <a:gd name="T55" fmla="*/ 2147483647 h 117"/>
              <a:gd name="T56" fmla="*/ 2147483647 w 160"/>
              <a:gd name="T57" fmla="*/ 2147483647 h 117"/>
              <a:gd name="T58" fmla="*/ 2147483647 w 160"/>
              <a:gd name="T59" fmla="*/ 2147483647 h 117"/>
              <a:gd name="T60" fmla="*/ 2147483647 w 160"/>
              <a:gd name="T61" fmla="*/ 2147483647 h 117"/>
              <a:gd name="T62" fmla="*/ 2147483647 w 160"/>
              <a:gd name="T63" fmla="*/ 2147483647 h 117"/>
              <a:gd name="T64" fmla="*/ 2147483647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0"/>
              <a:gd name="T100" fmla="*/ 0 h 117"/>
              <a:gd name="T101" fmla="*/ 160 w 160"/>
              <a:gd name="T102" fmla="*/ 117 h 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FFC00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11" name="Freeform 355">
            <a:extLst>
              <a:ext uri="{FF2B5EF4-FFF2-40B4-BE49-F238E27FC236}">
                <a16:creationId xmlns:a16="http://schemas.microsoft.com/office/drawing/2014/main" id="{D65356BE-760C-4268-BBE0-443B688BC866}"/>
              </a:ext>
            </a:extLst>
          </p:cNvPr>
          <p:cNvSpPr>
            <a:spLocks/>
          </p:cNvSpPr>
          <p:nvPr>
            <p:custDataLst>
              <p:tags r:id="rId258"/>
            </p:custDataLst>
          </p:nvPr>
        </p:nvSpPr>
        <p:spPr bwMode="auto">
          <a:xfrm>
            <a:off x="4557713" y="2935288"/>
            <a:ext cx="411162" cy="611187"/>
          </a:xfrm>
          <a:custGeom>
            <a:avLst/>
            <a:gdLst>
              <a:gd name="T0" fmla="*/ 2147483647 w 943"/>
              <a:gd name="T1" fmla="*/ 2147483647 h 1172"/>
              <a:gd name="T2" fmla="*/ 2147483647 w 943"/>
              <a:gd name="T3" fmla="*/ 2147483647 h 1172"/>
              <a:gd name="T4" fmla="*/ 2147483647 w 943"/>
              <a:gd name="T5" fmla="*/ 2147483647 h 1172"/>
              <a:gd name="T6" fmla="*/ 2147483647 w 943"/>
              <a:gd name="T7" fmla="*/ 2147483647 h 1172"/>
              <a:gd name="T8" fmla="*/ 2147483647 w 943"/>
              <a:gd name="T9" fmla="*/ 2147483647 h 1172"/>
              <a:gd name="T10" fmla="*/ 2147483647 w 943"/>
              <a:gd name="T11" fmla="*/ 2147483647 h 1172"/>
              <a:gd name="T12" fmla="*/ 2147483647 w 943"/>
              <a:gd name="T13" fmla="*/ 2147483647 h 1172"/>
              <a:gd name="T14" fmla="*/ 2147483647 w 943"/>
              <a:gd name="T15" fmla="*/ 2147483647 h 1172"/>
              <a:gd name="T16" fmla="*/ 2147483647 w 943"/>
              <a:gd name="T17" fmla="*/ 2147483647 h 1172"/>
              <a:gd name="T18" fmla="*/ 2147483647 w 943"/>
              <a:gd name="T19" fmla="*/ 2147483647 h 1172"/>
              <a:gd name="T20" fmla="*/ 2147483647 w 943"/>
              <a:gd name="T21" fmla="*/ 2147483647 h 1172"/>
              <a:gd name="T22" fmla="*/ 2147483647 w 943"/>
              <a:gd name="T23" fmla="*/ 2147483647 h 1172"/>
              <a:gd name="T24" fmla="*/ 2147483647 w 943"/>
              <a:gd name="T25" fmla="*/ 2147483647 h 1172"/>
              <a:gd name="T26" fmla="*/ 2147483647 w 943"/>
              <a:gd name="T27" fmla="*/ 2147483647 h 1172"/>
              <a:gd name="T28" fmla="*/ 2147483647 w 943"/>
              <a:gd name="T29" fmla="*/ 2147483647 h 1172"/>
              <a:gd name="T30" fmla="*/ 2147483647 w 943"/>
              <a:gd name="T31" fmla="*/ 2147483647 h 1172"/>
              <a:gd name="T32" fmla="*/ 2147483647 w 943"/>
              <a:gd name="T33" fmla="*/ 2147483647 h 1172"/>
              <a:gd name="T34" fmla="*/ 2147483647 w 943"/>
              <a:gd name="T35" fmla="*/ 2147483647 h 1172"/>
              <a:gd name="T36" fmla="*/ 2147483647 w 943"/>
              <a:gd name="T37" fmla="*/ 2147483647 h 1172"/>
              <a:gd name="T38" fmla="*/ 2147483647 w 943"/>
              <a:gd name="T39" fmla="*/ 2147483647 h 1172"/>
              <a:gd name="T40" fmla="*/ 2147483647 w 943"/>
              <a:gd name="T41" fmla="*/ 2147483647 h 1172"/>
              <a:gd name="T42" fmla="*/ 2147483647 w 943"/>
              <a:gd name="T43" fmla="*/ 2147483647 h 1172"/>
              <a:gd name="T44" fmla="*/ 2147483647 w 943"/>
              <a:gd name="T45" fmla="*/ 2147483647 h 1172"/>
              <a:gd name="T46" fmla="*/ 2147483647 w 943"/>
              <a:gd name="T47" fmla="*/ 2147483647 h 1172"/>
              <a:gd name="T48" fmla="*/ 2147483647 w 943"/>
              <a:gd name="T49" fmla="*/ 2147483647 h 1172"/>
              <a:gd name="T50" fmla="*/ 2147483647 w 943"/>
              <a:gd name="T51" fmla="*/ 2147483647 h 1172"/>
              <a:gd name="T52" fmla="*/ 2147483647 w 943"/>
              <a:gd name="T53" fmla="*/ 2147483647 h 1172"/>
              <a:gd name="T54" fmla="*/ 2147483647 w 943"/>
              <a:gd name="T55" fmla="*/ 2147483647 h 1172"/>
              <a:gd name="T56" fmla="*/ 2147483647 w 943"/>
              <a:gd name="T57" fmla="*/ 2147483647 h 1172"/>
              <a:gd name="T58" fmla="*/ 2147483647 w 943"/>
              <a:gd name="T59" fmla="*/ 2147483647 h 1172"/>
              <a:gd name="T60" fmla="*/ 2147483647 w 943"/>
              <a:gd name="T61" fmla="*/ 2147483647 h 1172"/>
              <a:gd name="T62" fmla="*/ 2147483647 w 943"/>
              <a:gd name="T63" fmla="*/ 2147483647 h 1172"/>
              <a:gd name="T64" fmla="*/ 2147483647 w 943"/>
              <a:gd name="T65" fmla="*/ 2147483647 h 1172"/>
              <a:gd name="T66" fmla="*/ 2147483647 w 943"/>
              <a:gd name="T67" fmla="*/ 2147483647 h 1172"/>
              <a:gd name="T68" fmla="*/ 2147483647 w 943"/>
              <a:gd name="T69" fmla="*/ 2147483647 h 1172"/>
              <a:gd name="T70" fmla="*/ 2147483647 w 943"/>
              <a:gd name="T71" fmla="*/ 2147483647 h 1172"/>
              <a:gd name="T72" fmla="*/ 2147483647 w 943"/>
              <a:gd name="T73" fmla="*/ 2147483647 h 1172"/>
              <a:gd name="T74" fmla="*/ 2147483647 w 943"/>
              <a:gd name="T75" fmla="*/ 2147483647 h 1172"/>
              <a:gd name="T76" fmla="*/ 2147483647 w 943"/>
              <a:gd name="T77" fmla="*/ 2147483647 h 1172"/>
              <a:gd name="T78" fmla="*/ 2147483647 w 943"/>
              <a:gd name="T79" fmla="*/ 2147483647 h 1172"/>
              <a:gd name="T80" fmla="*/ 2147483647 w 943"/>
              <a:gd name="T81" fmla="*/ 2147483647 h 1172"/>
              <a:gd name="T82" fmla="*/ 2147483647 w 943"/>
              <a:gd name="T83" fmla="*/ 2147483647 h 1172"/>
              <a:gd name="T84" fmla="*/ 2147483647 w 943"/>
              <a:gd name="T85" fmla="*/ 2147483647 h 1172"/>
              <a:gd name="T86" fmla="*/ 2147483647 w 943"/>
              <a:gd name="T87" fmla="*/ 2147483647 h 1172"/>
              <a:gd name="T88" fmla="*/ 2147483647 w 943"/>
              <a:gd name="T89" fmla="*/ 2147483647 h 1172"/>
              <a:gd name="T90" fmla="*/ 2147483647 w 943"/>
              <a:gd name="T91" fmla="*/ 2147483647 h 1172"/>
              <a:gd name="T92" fmla="*/ 2147483647 w 943"/>
              <a:gd name="T93" fmla="*/ 2147483647 h 1172"/>
              <a:gd name="T94" fmla="*/ 2147483647 w 943"/>
              <a:gd name="T95" fmla="*/ 2147483647 h 1172"/>
              <a:gd name="T96" fmla="*/ 2147483647 w 943"/>
              <a:gd name="T97" fmla="*/ 2147483647 h 1172"/>
              <a:gd name="T98" fmla="*/ 2147483647 w 943"/>
              <a:gd name="T99" fmla="*/ 2147483647 h 1172"/>
              <a:gd name="T100" fmla="*/ 2147483647 w 943"/>
              <a:gd name="T101" fmla="*/ 2147483647 h 1172"/>
              <a:gd name="T102" fmla="*/ 2147483647 w 943"/>
              <a:gd name="T103" fmla="*/ 2147483647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3"/>
              <a:gd name="T157" fmla="*/ 0 h 1172"/>
              <a:gd name="T158" fmla="*/ 943 w 943"/>
              <a:gd name="T159" fmla="*/ 1172 h 11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12" name="Freeform 356">
            <a:extLst>
              <a:ext uri="{FF2B5EF4-FFF2-40B4-BE49-F238E27FC236}">
                <a16:creationId xmlns:a16="http://schemas.microsoft.com/office/drawing/2014/main" id="{2E4F457C-5721-427B-A658-4E0E89EA9436}"/>
              </a:ext>
            </a:extLst>
          </p:cNvPr>
          <p:cNvSpPr>
            <a:spLocks/>
          </p:cNvSpPr>
          <p:nvPr>
            <p:custDataLst>
              <p:tags r:id="rId259"/>
            </p:custDataLst>
          </p:nvPr>
        </p:nvSpPr>
        <p:spPr bwMode="auto">
          <a:xfrm>
            <a:off x="5041900" y="3275013"/>
            <a:ext cx="244475" cy="431800"/>
          </a:xfrm>
          <a:custGeom>
            <a:avLst/>
            <a:gdLst>
              <a:gd name="T0" fmla="*/ 2147483647 w 556"/>
              <a:gd name="T1" fmla="*/ 2147483647 h 819"/>
              <a:gd name="T2" fmla="*/ 2147483647 w 556"/>
              <a:gd name="T3" fmla="*/ 2147483647 h 819"/>
              <a:gd name="T4" fmla="*/ 2147483647 w 556"/>
              <a:gd name="T5" fmla="*/ 2147483647 h 819"/>
              <a:gd name="T6" fmla="*/ 2147483647 w 556"/>
              <a:gd name="T7" fmla="*/ 2147483647 h 819"/>
              <a:gd name="T8" fmla="*/ 2147483647 w 556"/>
              <a:gd name="T9" fmla="*/ 2147483647 h 819"/>
              <a:gd name="T10" fmla="*/ 2147483647 w 556"/>
              <a:gd name="T11" fmla="*/ 2147483647 h 819"/>
              <a:gd name="T12" fmla="*/ 2147483647 w 556"/>
              <a:gd name="T13" fmla="*/ 2147483647 h 819"/>
              <a:gd name="T14" fmla="*/ 2147483647 w 556"/>
              <a:gd name="T15" fmla="*/ 2147483647 h 819"/>
              <a:gd name="T16" fmla="*/ 2147483647 w 556"/>
              <a:gd name="T17" fmla="*/ 2147483647 h 819"/>
              <a:gd name="T18" fmla="*/ 2147483647 w 556"/>
              <a:gd name="T19" fmla="*/ 2147483647 h 819"/>
              <a:gd name="T20" fmla="*/ 2147483647 w 556"/>
              <a:gd name="T21" fmla="*/ 2147483647 h 819"/>
              <a:gd name="T22" fmla="*/ 2147483647 w 556"/>
              <a:gd name="T23" fmla="*/ 2147483647 h 819"/>
              <a:gd name="T24" fmla="*/ 2147483647 w 556"/>
              <a:gd name="T25" fmla="*/ 2147483647 h 819"/>
              <a:gd name="T26" fmla="*/ 2147483647 w 556"/>
              <a:gd name="T27" fmla="*/ 2147483647 h 819"/>
              <a:gd name="T28" fmla="*/ 2147483647 w 556"/>
              <a:gd name="T29" fmla="*/ 2147483647 h 819"/>
              <a:gd name="T30" fmla="*/ 2147483647 w 556"/>
              <a:gd name="T31" fmla="*/ 2147483647 h 819"/>
              <a:gd name="T32" fmla="*/ 2147483647 w 556"/>
              <a:gd name="T33" fmla="*/ 2147483647 h 819"/>
              <a:gd name="T34" fmla="*/ 2147483647 w 556"/>
              <a:gd name="T35" fmla="*/ 2147483647 h 819"/>
              <a:gd name="T36" fmla="*/ 2147483647 w 556"/>
              <a:gd name="T37" fmla="*/ 2147483647 h 819"/>
              <a:gd name="T38" fmla="*/ 2147483647 w 556"/>
              <a:gd name="T39" fmla="*/ 2147483647 h 819"/>
              <a:gd name="T40" fmla="*/ 2147483647 w 556"/>
              <a:gd name="T41" fmla="*/ 2147483647 h 819"/>
              <a:gd name="T42" fmla="*/ 2147483647 w 556"/>
              <a:gd name="T43" fmla="*/ 2147483647 h 819"/>
              <a:gd name="T44" fmla="*/ 2147483647 w 556"/>
              <a:gd name="T45" fmla="*/ 2147483647 h 819"/>
              <a:gd name="T46" fmla="*/ 2147483647 w 556"/>
              <a:gd name="T47" fmla="*/ 2147483647 h 819"/>
              <a:gd name="T48" fmla="*/ 2147483647 w 556"/>
              <a:gd name="T49" fmla="*/ 2147483647 h 819"/>
              <a:gd name="T50" fmla="*/ 2147483647 w 556"/>
              <a:gd name="T51" fmla="*/ 2147483647 h 819"/>
              <a:gd name="T52" fmla="*/ 2147483647 w 556"/>
              <a:gd name="T53" fmla="*/ 2147483647 h 819"/>
              <a:gd name="T54" fmla="*/ 2147483647 w 556"/>
              <a:gd name="T55" fmla="*/ 2147483647 h 819"/>
              <a:gd name="T56" fmla="*/ 2147483647 w 556"/>
              <a:gd name="T57" fmla="*/ 2147483647 h 819"/>
              <a:gd name="T58" fmla="*/ 2147483647 w 556"/>
              <a:gd name="T59" fmla="*/ 2147483647 h 819"/>
              <a:gd name="T60" fmla="*/ 2147483647 w 556"/>
              <a:gd name="T61" fmla="*/ 2147483647 h 819"/>
              <a:gd name="T62" fmla="*/ 2147483647 w 556"/>
              <a:gd name="T63" fmla="*/ 2147483647 h 819"/>
              <a:gd name="T64" fmla="*/ 2147483647 w 556"/>
              <a:gd name="T65" fmla="*/ 2147483647 h 819"/>
              <a:gd name="T66" fmla="*/ 2147483647 w 556"/>
              <a:gd name="T67" fmla="*/ 2147483647 h 819"/>
              <a:gd name="T68" fmla="*/ 2147483647 w 556"/>
              <a:gd name="T69" fmla="*/ 2147483647 h 819"/>
              <a:gd name="T70" fmla="*/ 2147483647 w 556"/>
              <a:gd name="T71" fmla="*/ 2147483647 h 819"/>
              <a:gd name="T72" fmla="*/ 2147483647 w 556"/>
              <a:gd name="T73" fmla="*/ 2147483647 h 819"/>
              <a:gd name="T74" fmla="*/ 2147483647 w 556"/>
              <a:gd name="T75" fmla="*/ 2147483647 h 819"/>
              <a:gd name="T76" fmla="*/ 2147483647 w 556"/>
              <a:gd name="T77" fmla="*/ 2147483647 h 819"/>
              <a:gd name="T78" fmla="*/ 2147483647 w 556"/>
              <a:gd name="T79" fmla="*/ 2147483647 h 819"/>
              <a:gd name="T80" fmla="*/ 2147483647 w 556"/>
              <a:gd name="T81" fmla="*/ 2147483647 h 819"/>
              <a:gd name="T82" fmla="*/ 2147483647 w 556"/>
              <a:gd name="T83" fmla="*/ 2147483647 h 819"/>
              <a:gd name="T84" fmla="*/ 2147483647 w 556"/>
              <a:gd name="T85" fmla="*/ 2147483647 h 819"/>
              <a:gd name="T86" fmla="*/ 2147483647 w 556"/>
              <a:gd name="T87" fmla="*/ 2147483647 h 819"/>
              <a:gd name="T88" fmla="*/ 2147483647 w 556"/>
              <a:gd name="T89" fmla="*/ 2147483647 h 819"/>
              <a:gd name="T90" fmla="*/ 2147483647 w 556"/>
              <a:gd name="T91" fmla="*/ 2147483647 h 819"/>
              <a:gd name="T92" fmla="*/ 2147483647 w 556"/>
              <a:gd name="T93" fmla="*/ 2147483647 h 819"/>
              <a:gd name="T94" fmla="*/ 2147483647 w 556"/>
              <a:gd name="T95" fmla="*/ 2147483647 h 819"/>
              <a:gd name="T96" fmla="*/ 2147483647 w 556"/>
              <a:gd name="T97" fmla="*/ 2147483647 h 819"/>
              <a:gd name="T98" fmla="*/ 2147483647 w 556"/>
              <a:gd name="T99" fmla="*/ 2147483647 h 819"/>
              <a:gd name="T100" fmla="*/ 2147483647 w 556"/>
              <a:gd name="T101" fmla="*/ 2147483647 h 819"/>
              <a:gd name="T102" fmla="*/ 2147483647 w 556"/>
              <a:gd name="T103" fmla="*/ 2147483647 h 819"/>
              <a:gd name="T104" fmla="*/ 2147483647 w 556"/>
              <a:gd name="T105" fmla="*/ 2147483647 h 819"/>
              <a:gd name="T106" fmla="*/ 2147483647 w 556"/>
              <a:gd name="T107" fmla="*/ 2147483647 h 819"/>
              <a:gd name="T108" fmla="*/ 2147483647 w 556"/>
              <a:gd name="T109" fmla="*/ 2147483647 h 819"/>
              <a:gd name="T110" fmla="*/ 2147483647 w 556"/>
              <a:gd name="T111" fmla="*/ 2147483647 h 819"/>
              <a:gd name="T112" fmla="*/ 2147483647 w 556"/>
              <a:gd name="T113" fmla="*/ 2147483647 h 819"/>
              <a:gd name="T114" fmla="*/ 2147483647 w 556"/>
              <a:gd name="T115" fmla="*/ 2147483647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6"/>
              <a:gd name="T175" fmla="*/ 0 h 819"/>
              <a:gd name="T176" fmla="*/ 556 w 556"/>
              <a:gd name="T177" fmla="*/ 819 h 8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13" name="Freeform 357">
            <a:extLst>
              <a:ext uri="{FF2B5EF4-FFF2-40B4-BE49-F238E27FC236}">
                <a16:creationId xmlns:a16="http://schemas.microsoft.com/office/drawing/2014/main" id="{121EDED9-B5F7-45F5-9A96-5A605D303D5C}"/>
              </a:ext>
            </a:extLst>
          </p:cNvPr>
          <p:cNvSpPr>
            <a:spLocks/>
          </p:cNvSpPr>
          <p:nvPr>
            <p:custDataLst>
              <p:tags r:id="rId260"/>
            </p:custDataLst>
          </p:nvPr>
        </p:nvSpPr>
        <p:spPr bwMode="auto">
          <a:xfrm>
            <a:off x="5049838" y="3262313"/>
            <a:ext cx="38100" cy="58737"/>
          </a:xfrm>
          <a:custGeom>
            <a:avLst/>
            <a:gdLst>
              <a:gd name="T0" fmla="*/ 2147483647 w 86"/>
              <a:gd name="T1" fmla="*/ 0 h 97"/>
              <a:gd name="T2" fmla="*/ 2147483647 w 86"/>
              <a:gd name="T3" fmla="*/ 2147483647 h 97"/>
              <a:gd name="T4" fmla="*/ 2147483647 w 86"/>
              <a:gd name="T5" fmla="*/ 2147483647 h 97"/>
              <a:gd name="T6" fmla="*/ 2147483647 w 86"/>
              <a:gd name="T7" fmla="*/ 2147483647 h 97"/>
              <a:gd name="T8" fmla="*/ 2147483647 w 86"/>
              <a:gd name="T9" fmla="*/ 2147483647 h 97"/>
              <a:gd name="T10" fmla="*/ 2147483647 w 86"/>
              <a:gd name="T11" fmla="*/ 2147483647 h 97"/>
              <a:gd name="T12" fmla="*/ 2147483647 w 86"/>
              <a:gd name="T13" fmla="*/ 2147483647 h 97"/>
              <a:gd name="T14" fmla="*/ 2147483647 w 86"/>
              <a:gd name="T15" fmla="*/ 2147483647 h 97"/>
              <a:gd name="T16" fmla="*/ 2147483647 w 86"/>
              <a:gd name="T17" fmla="*/ 2147483647 h 97"/>
              <a:gd name="T18" fmla="*/ 2147483647 w 86"/>
              <a:gd name="T19" fmla="*/ 2147483647 h 97"/>
              <a:gd name="T20" fmla="*/ 2147483647 w 86"/>
              <a:gd name="T21" fmla="*/ 2147483647 h 97"/>
              <a:gd name="T22" fmla="*/ 2147483647 w 86"/>
              <a:gd name="T23" fmla="*/ 2147483647 h 97"/>
              <a:gd name="T24" fmla="*/ 2147483647 w 86"/>
              <a:gd name="T25" fmla="*/ 2147483647 h 97"/>
              <a:gd name="T26" fmla="*/ 2147483647 w 86"/>
              <a:gd name="T27" fmla="*/ 2147483647 h 97"/>
              <a:gd name="T28" fmla="*/ 2147483647 w 86"/>
              <a:gd name="T29" fmla="*/ 2147483647 h 97"/>
              <a:gd name="T30" fmla="*/ 0 w 86"/>
              <a:gd name="T31" fmla="*/ 2147483647 h 97"/>
              <a:gd name="T32" fmla="*/ 0 w 86"/>
              <a:gd name="T33" fmla="*/ 2147483647 h 97"/>
              <a:gd name="T34" fmla="*/ 0 w 86"/>
              <a:gd name="T35" fmla="*/ 2147483647 h 97"/>
              <a:gd name="T36" fmla="*/ 2147483647 w 86"/>
              <a:gd name="T37" fmla="*/ 2147483647 h 97"/>
              <a:gd name="T38" fmla="*/ 2147483647 w 86"/>
              <a:gd name="T39" fmla="*/ 2147483647 h 97"/>
              <a:gd name="T40" fmla="*/ 2147483647 w 86"/>
              <a:gd name="T41" fmla="*/ 2147483647 h 97"/>
              <a:gd name="T42" fmla="*/ 2147483647 w 86"/>
              <a:gd name="T43" fmla="*/ 2147483647 h 97"/>
              <a:gd name="T44" fmla="*/ 2147483647 w 86"/>
              <a:gd name="T45" fmla="*/ 2147483647 h 97"/>
              <a:gd name="T46" fmla="*/ 2147483647 w 86"/>
              <a:gd name="T47" fmla="*/ 2147483647 h 97"/>
              <a:gd name="T48" fmla="*/ 2147483647 w 86"/>
              <a:gd name="T49" fmla="*/ 2147483647 h 97"/>
              <a:gd name="T50" fmla="*/ 2147483647 w 86"/>
              <a:gd name="T51" fmla="*/ 2147483647 h 97"/>
              <a:gd name="T52" fmla="*/ 2147483647 w 86"/>
              <a:gd name="T53" fmla="*/ 2147483647 h 97"/>
              <a:gd name="T54" fmla="*/ 2147483647 w 86"/>
              <a:gd name="T55" fmla="*/ 2147483647 h 97"/>
              <a:gd name="T56" fmla="*/ 2147483647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
              <a:gd name="T88" fmla="*/ 0 h 97"/>
              <a:gd name="T89" fmla="*/ 86 w 86"/>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14" name="Freeform 358">
            <a:extLst>
              <a:ext uri="{FF2B5EF4-FFF2-40B4-BE49-F238E27FC236}">
                <a16:creationId xmlns:a16="http://schemas.microsoft.com/office/drawing/2014/main" id="{9F60C554-9AD0-44C9-811B-8D91A4FD9353}"/>
              </a:ext>
            </a:extLst>
          </p:cNvPr>
          <p:cNvSpPr>
            <a:spLocks/>
          </p:cNvSpPr>
          <p:nvPr>
            <p:custDataLst>
              <p:tags r:id="rId261"/>
            </p:custDataLst>
          </p:nvPr>
        </p:nvSpPr>
        <p:spPr bwMode="auto">
          <a:xfrm>
            <a:off x="4848225" y="3173413"/>
            <a:ext cx="363538" cy="376237"/>
          </a:xfrm>
          <a:custGeom>
            <a:avLst/>
            <a:gdLst>
              <a:gd name="T0" fmla="*/ 2147483647 w 845"/>
              <a:gd name="T1" fmla="*/ 2147483647 h 720"/>
              <a:gd name="T2" fmla="*/ 2147483647 w 845"/>
              <a:gd name="T3" fmla="*/ 2147483647 h 720"/>
              <a:gd name="T4" fmla="*/ 2147483647 w 845"/>
              <a:gd name="T5" fmla="*/ 0 h 720"/>
              <a:gd name="T6" fmla="*/ 2147483647 w 845"/>
              <a:gd name="T7" fmla="*/ 2147483647 h 720"/>
              <a:gd name="T8" fmla="*/ 2147483647 w 845"/>
              <a:gd name="T9" fmla="*/ 2147483647 h 720"/>
              <a:gd name="T10" fmla="*/ 2147483647 w 845"/>
              <a:gd name="T11" fmla="*/ 2147483647 h 720"/>
              <a:gd name="T12" fmla="*/ 2147483647 w 845"/>
              <a:gd name="T13" fmla="*/ 2147483647 h 720"/>
              <a:gd name="T14" fmla="*/ 2147483647 w 845"/>
              <a:gd name="T15" fmla="*/ 2147483647 h 720"/>
              <a:gd name="T16" fmla="*/ 2147483647 w 845"/>
              <a:gd name="T17" fmla="*/ 2147483647 h 720"/>
              <a:gd name="T18" fmla="*/ 2147483647 w 845"/>
              <a:gd name="T19" fmla="*/ 2147483647 h 720"/>
              <a:gd name="T20" fmla="*/ 2147483647 w 845"/>
              <a:gd name="T21" fmla="*/ 2147483647 h 720"/>
              <a:gd name="T22" fmla="*/ 2147483647 w 845"/>
              <a:gd name="T23" fmla="*/ 2147483647 h 720"/>
              <a:gd name="T24" fmla="*/ 2147483647 w 845"/>
              <a:gd name="T25" fmla="*/ 2147483647 h 720"/>
              <a:gd name="T26" fmla="*/ 2147483647 w 845"/>
              <a:gd name="T27" fmla="*/ 2147483647 h 720"/>
              <a:gd name="T28" fmla="*/ 2147483647 w 845"/>
              <a:gd name="T29" fmla="*/ 2147483647 h 720"/>
              <a:gd name="T30" fmla="*/ 2147483647 w 845"/>
              <a:gd name="T31" fmla="*/ 2147483647 h 720"/>
              <a:gd name="T32" fmla="*/ 2147483647 w 845"/>
              <a:gd name="T33" fmla="*/ 2147483647 h 720"/>
              <a:gd name="T34" fmla="*/ 2147483647 w 845"/>
              <a:gd name="T35" fmla="*/ 2147483647 h 720"/>
              <a:gd name="T36" fmla="*/ 2147483647 w 845"/>
              <a:gd name="T37" fmla="*/ 2147483647 h 720"/>
              <a:gd name="T38" fmla="*/ 2147483647 w 845"/>
              <a:gd name="T39" fmla="*/ 2147483647 h 720"/>
              <a:gd name="T40" fmla="*/ 2147483647 w 845"/>
              <a:gd name="T41" fmla="*/ 2147483647 h 720"/>
              <a:gd name="T42" fmla="*/ 2147483647 w 845"/>
              <a:gd name="T43" fmla="*/ 2147483647 h 720"/>
              <a:gd name="T44" fmla="*/ 2147483647 w 845"/>
              <a:gd name="T45" fmla="*/ 2147483647 h 720"/>
              <a:gd name="T46" fmla="*/ 2147483647 w 845"/>
              <a:gd name="T47" fmla="*/ 2147483647 h 720"/>
              <a:gd name="T48" fmla="*/ 2147483647 w 845"/>
              <a:gd name="T49" fmla="*/ 2147483647 h 720"/>
              <a:gd name="T50" fmla="*/ 2147483647 w 845"/>
              <a:gd name="T51" fmla="*/ 2147483647 h 720"/>
              <a:gd name="T52" fmla="*/ 2147483647 w 845"/>
              <a:gd name="T53" fmla="*/ 2147483647 h 720"/>
              <a:gd name="T54" fmla="*/ 2147483647 w 845"/>
              <a:gd name="T55" fmla="*/ 2147483647 h 720"/>
              <a:gd name="T56" fmla="*/ 2147483647 w 845"/>
              <a:gd name="T57" fmla="*/ 2147483647 h 720"/>
              <a:gd name="T58" fmla="*/ 2147483647 w 845"/>
              <a:gd name="T59" fmla="*/ 2147483647 h 720"/>
              <a:gd name="T60" fmla="*/ 2147483647 w 845"/>
              <a:gd name="T61" fmla="*/ 2147483647 h 720"/>
              <a:gd name="T62" fmla="*/ 2147483647 w 845"/>
              <a:gd name="T63" fmla="*/ 2147483647 h 720"/>
              <a:gd name="T64" fmla="*/ 2147483647 w 845"/>
              <a:gd name="T65" fmla="*/ 2147483647 h 720"/>
              <a:gd name="T66" fmla="*/ 2147483647 w 845"/>
              <a:gd name="T67" fmla="*/ 2147483647 h 720"/>
              <a:gd name="T68" fmla="*/ 2147483647 w 845"/>
              <a:gd name="T69" fmla="*/ 2147483647 h 720"/>
              <a:gd name="T70" fmla="*/ 2147483647 w 845"/>
              <a:gd name="T71" fmla="*/ 2147483647 h 720"/>
              <a:gd name="T72" fmla="*/ 2147483647 w 845"/>
              <a:gd name="T73" fmla="*/ 2147483647 h 720"/>
              <a:gd name="T74" fmla="*/ 2147483647 w 845"/>
              <a:gd name="T75" fmla="*/ 2147483647 h 720"/>
              <a:gd name="T76" fmla="*/ 2147483647 w 845"/>
              <a:gd name="T77" fmla="*/ 2147483647 h 720"/>
              <a:gd name="T78" fmla="*/ 2147483647 w 845"/>
              <a:gd name="T79" fmla="*/ 2147483647 h 720"/>
              <a:gd name="T80" fmla="*/ 2147483647 w 845"/>
              <a:gd name="T81" fmla="*/ 2147483647 h 720"/>
              <a:gd name="T82" fmla="*/ 2147483647 w 845"/>
              <a:gd name="T83" fmla="*/ 2147483647 h 720"/>
              <a:gd name="T84" fmla="*/ 2147483647 w 845"/>
              <a:gd name="T85" fmla="*/ 2147483647 h 720"/>
              <a:gd name="T86" fmla="*/ 2147483647 w 845"/>
              <a:gd name="T87" fmla="*/ 2147483647 h 720"/>
              <a:gd name="T88" fmla="*/ 2147483647 w 845"/>
              <a:gd name="T89" fmla="*/ 2147483647 h 720"/>
              <a:gd name="T90" fmla="*/ 2147483647 w 845"/>
              <a:gd name="T91" fmla="*/ 2147483647 h 720"/>
              <a:gd name="T92" fmla="*/ 2147483647 w 845"/>
              <a:gd name="T93" fmla="*/ 2147483647 h 720"/>
              <a:gd name="T94" fmla="*/ 2147483647 w 845"/>
              <a:gd name="T95" fmla="*/ 2147483647 h 720"/>
              <a:gd name="T96" fmla="*/ 2147483647 w 845"/>
              <a:gd name="T97" fmla="*/ 2147483647 h 720"/>
              <a:gd name="T98" fmla="*/ 2147483647 w 845"/>
              <a:gd name="T99" fmla="*/ 2147483647 h 720"/>
              <a:gd name="T100" fmla="*/ 2147483647 w 845"/>
              <a:gd name="T101" fmla="*/ 2147483647 h 720"/>
              <a:gd name="T102" fmla="*/ 2147483647 w 845"/>
              <a:gd name="T103" fmla="*/ 2147483647 h 720"/>
              <a:gd name="T104" fmla="*/ 2147483647 w 845"/>
              <a:gd name="T105" fmla="*/ 2147483647 h 720"/>
              <a:gd name="T106" fmla="*/ 2147483647 w 845"/>
              <a:gd name="T107" fmla="*/ 2147483647 h 720"/>
              <a:gd name="T108" fmla="*/ 2147483647 w 845"/>
              <a:gd name="T109" fmla="*/ 2147483647 h 720"/>
              <a:gd name="T110" fmla="*/ 2147483647 w 845"/>
              <a:gd name="T111" fmla="*/ 2147483647 h 720"/>
              <a:gd name="T112" fmla="*/ 2147483647 w 845"/>
              <a:gd name="T113" fmla="*/ 2147483647 h 720"/>
              <a:gd name="T114" fmla="*/ 2147483647 w 845"/>
              <a:gd name="T115" fmla="*/ 2147483647 h 720"/>
              <a:gd name="T116" fmla="*/ 2147483647 w 845"/>
              <a:gd name="T117" fmla="*/ 2147483647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5"/>
              <a:gd name="T178" fmla="*/ 0 h 720"/>
              <a:gd name="T179" fmla="*/ 845 w 845"/>
              <a:gd name="T180" fmla="*/ 720 h 7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15" name="Line 359">
            <a:extLst>
              <a:ext uri="{FF2B5EF4-FFF2-40B4-BE49-F238E27FC236}">
                <a16:creationId xmlns:a16="http://schemas.microsoft.com/office/drawing/2014/main" id="{DE143090-2E15-4E19-B6CC-108064F2127A}"/>
              </a:ext>
            </a:extLst>
          </p:cNvPr>
          <p:cNvSpPr>
            <a:spLocks noChangeShapeType="1"/>
          </p:cNvSpPr>
          <p:nvPr>
            <p:custDataLst>
              <p:tags r:id="rId262"/>
            </p:custDataLst>
          </p:nvPr>
        </p:nvSpPr>
        <p:spPr bwMode="auto">
          <a:xfrm flipH="1">
            <a:off x="1708150" y="3692525"/>
            <a:ext cx="4763" cy="793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816" name="Freeform 360">
            <a:extLst>
              <a:ext uri="{FF2B5EF4-FFF2-40B4-BE49-F238E27FC236}">
                <a16:creationId xmlns:a16="http://schemas.microsoft.com/office/drawing/2014/main" id="{22397326-C876-4969-9053-E4A2C147BA7E}"/>
              </a:ext>
            </a:extLst>
          </p:cNvPr>
          <p:cNvSpPr>
            <a:spLocks/>
          </p:cNvSpPr>
          <p:nvPr>
            <p:custDataLst>
              <p:tags r:id="rId263"/>
            </p:custDataLst>
          </p:nvPr>
        </p:nvSpPr>
        <p:spPr bwMode="auto">
          <a:xfrm>
            <a:off x="1708150" y="3700463"/>
            <a:ext cx="12700" cy="58737"/>
          </a:xfrm>
          <a:custGeom>
            <a:avLst/>
            <a:gdLst>
              <a:gd name="T0" fmla="*/ 0 w 33"/>
              <a:gd name="T1" fmla="*/ 0 h 6"/>
              <a:gd name="T2" fmla="*/ 2147483647 w 33"/>
              <a:gd name="T3" fmla="*/ 2147483647 h 6"/>
              <a:gd name="T4" fmla="*/ 2147483647 w 33"/>
              <a:gd name="T5" fmla="*/ 2147483647 h 6"/>
              <a:gd name="T6" fmla="*/ 2147483647 w 33"/>
              <a:gd name="T7" fmla="*/ 2147483647 h 6"/>
              <a:gd name="T8" fmla="*/ 2147483647 w 33"/>
              <a:gd name="T9" fmla="*/ 2147483647 h 6"/>
              <a:gd name="T10" fmla="*/ 0 60000 65536"/>
              <a:gd name="T11" fmla="*/ 0 60000 65536"/>
              <a:gd name="T12" fmla="*/ 0 60000 65536"/>
              <a:gd name="T13" fmla="*/ 0 60000 65536"/>
              <a:gd name="T14" fmla="*/ 0 60000 65536"/>
              <a:gd name="T15" fmla="*/ 0 w 33"/>
              <a:gd name="T16" fmla="*/ 0 h 6"/>
              <a:gd name="T17" fmla="*/ 33 w 33"/>
              <a:gd name="T18" fmla="*/ 6 h 6"/>
            </a:gdLst>
            <a:ahLst/>
            <a:cxnLst>
              <a:cxn ang="T10">
                <a:pos x="T0" y="T1"/>
              </a:cxn>
              <a:cxn ang="T11">
                <a:pos x="T2" y="T3"/>
              </a:cxn>
              <a:cxn ang="T12">
                <a:pos x="T4" y="T5"/>
              </a:cxn>
              <a:cxn ang="T13">
                <a:pos x="T6" y="T7"/>
              </a:cxn>
              <a:cxn ang="T14">
                <a:pos x="T8" y="T9"/>
              </a:cxn>
            </a:cxnLst>
            <a:rect l="T15" t="T16" r="T17" b="T18"/>
            <a:pathLst>
              <a:path w="33" h="6">
                <a:moveTo>
                  <a:pt x="0" y="0"/>
                </a:moveTo>
                <a:lnTo>
                  <a:pt x="7" y="1"/>
                </a:lnTo>
                <a:lnTo>
                  <a:pt x="15" y="3"/>
                </a:lnTo>
                <a:lnTo>
                  <a:pt x="23" y="5"/>
                </a:lnTo>
                <a:lnTo>
                  <a:pt x="33" y="6"/>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17" name="Freeform 361">
            <a:extLst>
              <a:ext uri="{FF2B5EF4-FFF2-40B4-BE49-F238E27FC236}">
                <a16:creationId xmlns:a16="http://schemas.microsoft.com/office/drawing/2014/main" id="{7FB887D1-13A2-40A1-A3F7-FDC62517730D}"/>
              </a:ext>
            </a:extLst>
          </p:cNvPr>
          <p:cNvSpPr>
            <a:spLocks/>
          </p:cNvSpPr>
          <p:nvPr>
            <p:custDataLst>
              <p:tags r:id="rId264"/>
            </p:custDataLst>
          </p:nvPr>
        </p:nvSpPr>
        <p:spPr bwMode="auto">
          <a:xfrm>
            <a:off x="1716088" y="3687763"/>
            <a:ext cx="4762" cy="57150"/>
          </a:xfrm>
          <a:custGeom>
            <a:avLst/>
            <a:gdLst>
              <a:gd name="T0" fmla="*/ 2147483647 w 13"/>
              <a:gd name="T1" fmla="*/ 2147483647 h 30"/>
              <a:gd name="T2" fmla="*/ 2147483647 w 13"/>
              <a:gd name="T3" fmla="*/ 0 h 30"/>
              <a:gd name="T4" fmla="*/ 0 w 13"/>
              <a:gd name="T5" fmla="*/ 0 h 30"/>
              <a:gd name="T6" fmla="*/ 0 60000 65536"/>
              <a:gd name="T7" fmla="*/ 0 60000 65536"/>
              <a:gd name="T8" fmla="*/ 0 60000 65536"/>
              <a:gd name="T9" fmla="*/ 0 w 13"/>
              <a:gd name="T10" fmla="*/ 0 h 30"/>
              <a:gd name="T11" fmla="*/ 13 w 13"/>
              <a:gd name="T12" fmla="*/ 30 h 30"/>
            </a:gdLst>
            <a:ahLst/>
            <a:cxnLst>
              <a:cxn ang="T6">
                <a:pos x="T0" y="T1"/>
              </a:cxn>
              <a:cxn ang="T7">
                <a:pos x="T2" y="T3"/>
              </a:cxn>
              <a:cxn ang="T8">
                <a:pos x="T4" y="T5"/>
              </a:cxn>
            </a:cxnLst>
            <a:rect l="T9" t="T10" r="T11" b="T12"/>
            <a:pathLst>
              <a:path w="13" h="30">
                <a:moveTo>
                  <a:pt x="13" y="30"/>
                </a:moveTo>
                <a:lnTo>
                  <a:pt x="13" y="0"/>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23818" name="Group 362">
            <a:extLst>
              <a:ext uri="{FF2B5EF4-FFF2-40B4-BE49-F238E27FC236}">
                <a16:creationId xmlns:a16="http://schemas.microsoft.com/office/drawing/2014/main" id="{49E22E4A-6AF8-4E43-9C6F-FAF00CFF170E}"/>
              </a:ext>
            </a:extLst>
          </p:cNvPr>
          <p:cNvGrpSpPr>
            <a:grpSpLocks/>
          </p:cNvGrpSpPr>
          <p:nvPr>
            <p:custDataLst>
              <p:tags r:id="rId265"/>
            </p:custDataLst>
          </p:nvPr>
        </p:nvGrpSpPr>
        <p:grpSpPr bwMode="auto">
          <a:xfrm>
            <a:off x="1708150" y="3622675"/>
            <a:ext cx="417513" cy="201613"/>
            <a:chOff x="912" y="2626"/>
            <a:chExt cx="311" cy="127"/>
          </a:xfrm>
        </p:grpSpPr>
        <p:sp>
          <p:nvSpPr>
            <p:cNvPr id="23962" name="Freeform 363">
              <a:extLst>
                <a:ext uri="{FF2B5EF4-FFF2-40B4-BE49-F238E27FC236}">
                  <a16:creationId xmlns:a16="http://schemas.microsoft.com/office/drawing/2014/main" id="{08B95E2F-FAB0-447C-BC8B-D717668BF2DF}"/>
                </a:ext>
              </a:extLst>
            </p:cNvPr>
            <p:cNvSpPr>
              <a:spLocks/>
            </p:cNvSpPr>
            <p:nvPr/>
          </p:nvSpPr>
          <p:spPr bwMode="auto">
            <a:xfrm>
              <a:off x="1110" y="2626"/>
              <a:ext cx="113" cy="127"/>
            </a:xfrm>
            <a:custGeom>
              <a:avLst/>
              <a:gdLst>
                <a:gd name="T0" fmla="*/ 0 w 352"/>
                <a:gd name="T1" fmla="*/ 0 h 387"/>
                <a:gd name="T2" fmla="*/ 0 w 352"/>
                <a:gd name="T3" fmla="*/ 0 h 387"/>
                <a:gd name="T4" fmla="*/ 0 w 352"/>
                <a:gd name="T5" fmla="*/ 0 h 387"/>
                <a:gd name="T6" fmla="*/ 0 w 352"/>
                <a:gd name="T7" fmla="*/ 0 h 387"/>
                <a:gd name="T8" fmla="*/ 0 w 352"/>
                <a:gd name="T9" fmla="*/ 0 h 387"/>
                <a:gd name="T10" fmla="*/ 0 w 352"/>
                <a:gd name="T11" fmla="*/ 0 h 387"/>
                <a:gd name="T12" fmla="*/ 0 w 352"/>
                <a:gd name="T13" fmla="*/ 0 h 387"/>
                <a:gd name="T14" fmla="*/ 0 w 352"/>
                <a:gd name="T15" fmla="*/ 0 h 387"/>
                <a:gd name="T16" fmla="*/ 0 w 352"/>
                <a:gd name="T17" fmla="*/ 0 h 387"/>
                <a:gd name="T18" fmla="*/ 0 w 352"/>
                <a:gd name="T19" fmla="*/ 0 h 387"/>
                <a:gd name="T20" fmla="*/ 0 w 352"/>
                <a:gd name="T21" fmla="*/ 0 h 387"/>
                <a:gd name="T22" fmla="*/ 0 w 352"/>
                <a:gd name="T23" fmla="*/ 0 h 387"/>
                <a:gd name="T24" fmla="*/ 0 w 352"/>
                <a:gd name="T25" fmla="*/ 0 h 387"/>
                <a:gd name="T26" fmla="*/ 0 w 352"/>
                <a:gd name="T27" fmla="*/ 0 h 387"/>
                <a:gd name="T28" fmla="*/ 0 w 352"/>
                <a:gd name="T29" fmla="*/ 0 h 387"/>
                <a:gd name="T30" fmla="*/ 0 w 352"/>
                <a:gd name="T31" fmla="*/ 0 h 387"/>
                <a:gd name="T32" fmla="*/ 0 w 352"/>
                <a:gd name="T33" fmla="*/ 0 h 387"/>
                <a:gd name="T34" fmla="*/ 0 w 352"/>
                <a:gd name="T35" fmla="*/ 0 h 387"/>
                <a:gd name="T36" fmla="*/ 0 w 352"/>
                <a:gd name="T37" fmla="*/ 0 h 387"/>
                <a:gd name="T38" fmla="*/ 0 w 352"/>
                <a:gd name="T39" fmla="*/ 0 h 387"/>
                <a:gd name="T40" fmla="*/ 0 w 352"/>
                <a:gd name="T41" fmla="*/ 0 h 387"/>
                <a:gd name="T42" fmla="*/ 0 w 352"/>
                <a:gd name="T43" fmla="*/ 0 h 387"/>
                <a:gd name="T44" fmla="*/ 0 w 352"/>
                <a:gd name="T45" fmla="*/ 0 h 387"/>
                <a:gd name="T46" fmla="*/ 0 w 352"/>
                <a:gd name="T47" fmla="*/ 0 h 387"/>
                <a:gd name="T48" fmla="*/ 0 w 352"/>
                <a:gd name="T49" fmla="*/ 0 h 387"/>
                <a:gd name="T50" fmla="*/ 0 w 352"/>
                <a:gd name="T51" fmla="*/ 0 h 387"/>
                <a:gd name="T52" fmla="*/ 0 w 352"/>
                <a:gd name="T53" fmla="*/ 0 h 387"/>
                <a:gd name="T54" fmla="*/ 0 w 352"/>
                <a:gd name="T55" fmla="*/ 0 h 387"/>
                <a:gd name="T56" fmla="*/ 0 w 352"/>
                <a:gd name="T57" fmla="*/ 0 h 387"/>
                <a:gd name="T58" fmla="*/ 0 w 352"/>
                <a:gd name="T59" fmla="*/ 0 h 387"/>
                <a:gd name="T60" fmla="*/ 0 w 352"/>
                <a:gd name="T61" fmla="*/ 0 h 387"/>
                <a:gd name="T62" fmla="*/ 0 w 352"/>
                <a:gd name="T63" fmla="*/ 0 h 387"/>
                <a:gd name="T64" fmla="*/ 0 w 352"/>
                <a:gd name="T65" fmla="*/ 0 h 387"/>
                <a:gd name="T66" fmla="*/ 0 w 352"/>
                <a:gd name="T67" fmla="*/ 0 h 387"/>
                <a:gd name="T68" fmla="*/ 0 w 352"/>
                <a:gd name="T69" fmla="*/ 0 h 387"/>
                <a:gd name="T70" fmla="*/ 0 w 352"/>
                <a:gd name="T71" fmla="*/ 0 h 387"/>
                <a:gd name="T72" fmla="*/ 0 w 352"/>
                <a:gd name="T73" fmla="*/ 0 h 387"/>
                <a:gd name="T74" fmla="*/ 0 w 352"/>
                <a:gd name="T75" fmla="*/ 0 h 387"/>
                <a:gd name="T76" fmla="*/ 0 w 352"/>
                <a:gd name="T77" fmla="*/ 0 h 387"/>
                <a:gd name="T78" fmla="*/ 0 w 352"/>
                <a:gd name="T79" fmla="*/ 0 h 387"/>
                <a:gd name="T80" fmla="*/ 0 w 352"/>
                <a:gd name="T81" fmla="*/ 0 h 387"/>
                <a:gd name="T82" fmla="*/ 0 w 352"/>
                <a:gd name="T83" fmla="*/ 0 h 387"/>
                <a:gd name="T84" fmla="*/ 0 w 352"/>
                <a:gd name="T85" fmla="*/ 0 h 387"/>
                <a:gd name="T86" fmla="*/ 0 w 352"/>
                <a:gd name="T87" fmla="*/ 0 h 387"/>
                <a:gd name="T88" fmla="*/ 0 w 352"/>
                <a:gd name="T89" fmla="*/ 0 h 387"/>
                <a:gd name="T90" fmla="*/ 0 w 352"/>
                <a:gd name="T91" fmla="*/ 0 h 387"/>
                <a:gd name="T92" fmla="*/ 0 w 352"/>
                <a:gd name="T93" fmla="*/ 0 h 387"/>
                <a:gd name="T94" fmla="*/ 0 w 352"/>
                <a:gd name="T95" fmla="*/ 0 h 387"/>
                <a:gd name="T96" fmla="*/ 0 w 352"/>
                <a:gd name="T97" fmla="*/ 0 h 387"/>
                <a:gd name="T98" fmla="*/ 0 w 352"/>
                <a:gd name="T99" fmla="*/ 0 h 387"/>
                <a:gd name="T100" fmla="*/ 0 w 352"/>
                <a:gd name="T101" fmla="*/ 0 h 387"/>
                <a:gd name="T102" fmla="*/ 0 w 352"/>
                <a:gd name="T103" fmla="*/ 0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52"/>
                <a:gd name="T157" fmla="*/ 0 h 387"/>
                <a:gd name="T158" fmla="*/ 352 w 352"/>
                <a:gd name="T159" fmla="*/ 387 h 38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63" name="Freeform 364">
              <a:extLst>
                <a:ext uri="{FF2B5EF4-FFF2-40B4-BE49-F238E27FC236}">
                  <a16:creationId xmlns:a16="http://schemas.microsoft.com/office/drawing/2014/main" id="{4400F540-F7A2-48B7-9DCF-C768E7450103}"/>
                </a:ext>
              </a:extLst>
            </p:cNvPr>
            <p:cNvSpPr>
              <a:spLocks/>
            </p:cNvSpPr>
            <p:nvPr/>
          </p:nvSpPr>
          <p:spPr bwMode="auto">
            <a:xfrm>
              <a:off x="923" y="2662"/>
              <a:ext cx="17" cy="26"/>
            </a:xfrm>
            <a:custGeom>
              <a:avLst/>
              <a:gdLst>
                <a:gd name="T0" fmla="*/ 0 w 52"/>
                <a:gd name="T1" fmla="*/ 0 h 78"/>
                <a:gd name="T2" fmla="*/ 0 w 52"/>
                <a:gd name="T3" fmla="*/ 0 h 78"/>
                <a:gd name="T4" fmla="*/ 0 w 52"/>
                <a:gd name="T5" fmla="*/ 0 h 78"/>
                <a:gd name="T6" fmla="*/ 0 w 52"/>
                <a:gd name="T7" fmla="*/ 0 h 78"/>
                <a:gd name="T8" fmla="*/ 0 w 52"/>
                <a:gd name="T9" fmla="*/ 0 h 78"/>
                <a:gd name="T10" fmla="*/ 0 w 52"/>
                <a:gd name="T11" fmla="*/ 0 h 78"/>
                <a:gd name="T12" fmla="*/ 0 w 52"/>
                <a:gd name="T13" fmla="*/ 0 h 78"/>
                <a:gd name="T14" fmla="*/ 0 w 52"/>
                <a:gd name="T15" fmla="*/ 0 h 78"/>
                <a:gd name="T16" fmla="*/ 0 w 52"/>
                <a:gd name="T17" fmla="*/ 0 h 78"/>
                <a:gd name="T18" fmla="*/ 0 w 52"/>
                <a:gd name="T19" fmla="*/ 0 h 78"/>
                <a:gd name="T20" fmla="*/ 0 w 52"/>
                <a:gd name="T21" fmla="*/ 0 h 78"/>
                <a:gd name="T22" fmla="*/ 0 w 52"/>
                <a:gd name="T23" fmla="*/ 0 h 78"/>
                <a:gd name="T24" fmla="*/ 0 w 52"/>
                <a:gd name="T25" fmla="*/ 0 h 78"/>
                <a:gd name="T26" fmla="*/ 0 w 52"/>
                <a:gd name="T27" fmla="*/ 0 h 78"/>
                <a:gd name="T28" fmla="*/ 0 w 52"/>
                <a:gd name="T29" fmla="*/ 0 h 78"/>
                <a:gd name="T30" fmla="*/ 0 w 52"/>
                <a:gd name="T31" fmla="*/ 0 h 78"/>
                <a:gd name="T32" fmla="*/ 0 w 52"/>
                <a:gd name="T33" fmla="*/ 0 h 78"/>
                <a:gd name="T34" fmla="*/ 0 w 52"/>
                <a:gd name="T35" fmla="*/ 0 h 78"/>
                <a:gd name="T36" fmla="*/ 0 w 52"/>
                <a:gd name="T37" fmla="*/ 0 h 78"/>
                <a:gd name="T38" fmla="*/ 0 w 52"/>
                <a:gd name="T39" fmla="*/ 0 h 78"/>
                <a:gd name="T40" fmla="*/ 0 w 52"/>
                <a:gd name="T41" fmla="*/ 0 h 78"/>
                <a:gd name="T42" fmla="*/ 0 w 52"/>
                <a:gd name="T43" fmla="*/ 0 h 78"/>
                <a:gd name="T44" fmla="*/ 0 w 52"/>
                <a:gd name="T45" fmla="*/ 0 h 78"/>
                <a:gd name="T46" fmla="*/ 0 w 52"/>
                <a:gd name="T47" fmla="*/ 0 h 78"/>
                <a:gd name="T48" fmla="*/ 0 w 52"/>
                <a:gd name="T49" fmla="*/ 0 h 78"/>
                <a:gd name="T50" fmla="*/ 0 w 52"/>
                <a:gd name="T51" fmla="*/ 0 h 78"/>
                <a:gd name="T52" fmla="*/ 0 w 52"/>
                <a:gd name="T53" fmla="*/ 0 h 78"/>
                <a:gd name="T54" fmla="*/ 0 w 52"/>
                <a:gd name="T55" fmla="*/ 0 h 78"/>
                <a:gd name="T56" fmla="*/ 0 w 52"/>
                <a:gd name="T57" fmla="*/ 0 h 78"/>
                <a:gd name="T58" fmla="*/ 0 w 52"/>
                <a:gd name="T59" fmla="*/ 0 h 78"/>
                <a:gd name="T60" fmla="*/ 0 w 52"/>
                <a:gd name="T61" fmla="*/ 0 h 78"/>
                <a:gd name="T62" fmla="*/ 0 w 52"/>
                <a:gd name="T63" fmla="*/ 0 h 78"/>
                <a:gd name="T64" fmla="*/ 0 w 52"/>
                <a:gd name="T65" fmla="*/ 0 h 78"/>
                <a:gd name="T66" fmla="*/ 0 w 52"/>
                <a:gd name="T67" fmla="*/ 0 h 78"/>
                <a:gd name="T68" fmla="*/ 0 w 52"/>
                <a:gd name="T69" fmla="*/ 0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78"/>
                <a:gd name="T107" fmla="*/ 52 w 52"/>
                <a:gd name="T108" fmla="*/ 78 h 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64" name="Freeform 365">
              <a:extLst>
                <a:ext uri="{FF2B5EF4-FFF2-40B4-BE49-F238E27FC236}">
                  <a16:creationId xmlns:a16="http://schemas.microsoft.com/office/drawing/2014/main" id="{170AA4A2-1490-4768-8C0B-131D2D562FBC}"/>
                </a:ext>
              </a:extLst>
            </p:cNvPr>
            <p:cNvSpPr>
              <a:spLocks/>
            </p:cNvSpPr>
            <p:nvPr/>
          </p:nvSpPr>
          <p:spPr bwMode="auto">
            <a:xfrm>
              <a:off x="912" y="2666"/>
              <a:ext cx="9" cy="10"/>
            </a:xfrm>
            <a:custGeom>
              <a:avLst/>
              <a:gdLst>
                <a:gd name="T0" fmla="*/ 0 w 33"/>
                <a:gd name="T1" fmla="*/ 0 h 30"/>
                <a:gd name="T2" fmla="*/ 0 w 33"/>
                <a:gd name="T3" fmla="*/ 0 h 30"/>
                <a:gd name="T4" fmla="*/ 0 w 33"/>
                <a:gd name="T5" fmla="*/ 0 h 30"/>
                <a:gd name="T6" fmla="*/ 0 w 33"/>
                <a:gd name="T7" fmla="*/ 0 h 30"/>
                <a:gd name="T8" fmla="*/ 0 w 33"/>
                <a:gd name="T9" fmla="*/ 0 h 30"/>
                <a:gd name="T10" fmla="*/ 0 w 33"/>
                <a:gd name="T11" fmla="*/ 0 h 30"/>
                <a:gd name="T12" fmla="*/ 0 w 33"/>
                <a:gd name="T13" fmla="*/ 0 h 30"/>
                <a:gd name="T14" fmla="*/ 0 w 33"/>
                <a:gd name="T15" fmla="*/ 0 h 30"/>
                <a:gd name="T16" fmla="*/ 0 w 3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0"/>
                <a:gd name="T29" fmla="*/ 33 w 33"/>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0">
                  <a:moveTo>
                    <a:pt x="13" y="6"/>
                  </a:moveTo>
                  <a:lnTo>
                    <a:pt x="0" y="24"/>
                  </a:lnTo>
                  <a:lnTo>
                    <a:pt x="7" y="25"/>
                  </a:lnTo>
                  <a:lnTo>
                    <a:pt x="15" y="27"/>
                  </a:lnTo>
                  <a:lnTo>
                    <a:pt x="23" y="29"/>
                  </a:lnTo>
                  <a:lnTo>
                    <a:pt x="33" y="30"/>
                  </a:lnTo>
                  <a:lnTo>
                    <a:pt x="33" y="0"/>
                  </a:lnTo>
                  <a:lnTo>
                    <a:pt x="20" y="0"/>
                  </a:lnTo>
                  <a:lnTo>
                    <a:pt x="13" y="6"/>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23819" name="Freeform 366">
            <a:extLst>
              <a:ext uri="{FF2B5EF4-FFF2-40B4-BE49-F238E27FC236}">
                <a16:creationId xmlns:a16="http://schemas.microsoft.com/office/drawing/2014/main" id="{3CFC38C6-E7F6-4FF3-93E1-0827B40275EB}"/>
              </a:ext>
            </a:extLst>
          </p:cNvPr>
          <p:cNvSpPr>
            <a:spLocks/>
          </p:cNvSpPr>
          <p:nvPr>
            <p:custDataLst>
              <p:tags r:id="rId266"/>
            </p:custDataLst>
          </p:nvPr>
        </p:nvSpPr>
        <p:spPr bwMode="auto">
          <a:xfrm>
            <a:off x="5356225" y="4340225"/>
            <a:ext cx="19050" cy="58738"/>
          </a:xfrm>
          <a:custGeom>
            <a:avLst/>
            <a:gdLst>
              <a:gd name="T0" fmla="*/ 2147483647 w 47"/>
              <a:gd name="T1" fmla="*/ 0 h 28"/>
              <a:gd name="T2" fmla="*/ 2147483647 w 47"/>
              <a:gd name="T3" fmla="*/ 0 h 28"/>
              <a:gd name="T4" fmla="*/ 2147483647 w 47"/>
              <a:gd name="T5" fmla="*/ 2147483647 h 28"/>
              <a:gd name="T6" fmla="*/ 2147483647 w 47"/>
              <a:gd name="T7" fmla="*/ 2147483647 h 28"/>
              <a:gd name="T8" fmla="*/ 2147483647 w 47"/>
              <a:gd name="T9" fmla="*/ 2147483647 h 28"/>
              <a:gd name="T10" fmla="*/ 2147483647 w 47"/>
              <a:gd name="T11" fmla="*/ 2147483647 h 28"/>
              <a:gd name="T12" fmla="*/ 2147483647 w 47"/>
              <a:gd name="T13" fmla="*/ 2147483647 h 28"/>
              <a:gd name="T14" fmla="*/ 2147483647 w 47"/>
              <a:gd name="T15" fmla="*/ 2147483647 h 28"/>
              <a:gd name="T16" fmla="*/ 2147483647 w 47"/>
              <a:gd name="T17" fmla="*/ 2147483647 h 28"/>
              <a:gd name="T18" fmla="*/ 2147483647 w 47"/>
              <a:gd name="T19" fmla="*/ 2147483647 h 28"/>
              <a:gd name="T20" fmla="*/ 2147483647 w 47"/>
              <a:gd name="T21" fmla="*/ 2147483647 h 28"/>
              <a:gd name="T22" fmla="*/ 2147483647 w 47"/>
              <a:gd name="T23" fmla="*/ 2147483647 h 28"/>
              <a:gd name="T24" fmla="*/ 2147483647 w 47"/>
              <a:gd name="T25" fmla="*/ 2147483647 h 28"/>
              <a:gd name="T26" fmla="*/ 2147483647 w 47"/>
              <a:gd name="T27" fmla="*/ 2147483647 h 28"/>
              <a:gd name="T28" fmla="*/ 0 w 47"/>
              <a:gd name="T29" fmla="*/ 2147483647 h 28"/>
              <a:gd name="T30" fmla="*/ 2147483647 w 47"/>
              <a:gd name="T31" fmla="*/ 2147483647 h 28"/>
              <a:gd name="T32" fmla="*/ 2147483647 w 47"/>
              <a:gd name="T33" fmla="*/ 2147483647 h 28"/>
              <a:gd name="T34" fmla="*/ 2147483647 w 47"/>
              <a:gd name="T35" fmla="*/ 2147483647 h 28"/>
              <a:gd name="T36" fmla="*/ 2147483647 w 47"/>
              <a:gd name="T37" fmla="*/ 2147483647 h 28"/>
              <a:gd name="T38" fmla="*/ 2147483647 w 47"/>
              <a:gd name="T39" fmla="*/ 2147483647 h 28"/>
              <a:gd name="T40" fmla="*/ 2147483647 w 47"/>
              <a:gd name="T41" fmla="*/ 2147483647 h 28"/>
              <a:gd name="T42" fmla="*/ 2147483647 w 47"/>
              <a:gd name="T43" fmla="*/ 2147483647 h 28"/>
              <a:gd name="T44" fmla="*/ 2147483647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
              <a:gd name="T70" fmla="*/ 0 h 28"/>
              <a:gd name="T71" fmla="*/ 47 w 47"/>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FFC00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20" name="Freeform 367">
            <a:extLst>
              <a:ext uri="{FF2B5EF4-FFF2-40B4-BE49-F238E27FC236}">
                <a16:creationId xmlns:a16="http://schemas.microsoft.com/office/drawing/2014/main" id="{3CB3D915-2A97-48C2-A707-CC0FEFA6A0FE}"/>
              </a:ext>
            </a:extLst>
          </p:cNvPr>
          <p:cNvSpPr>
            <a:spLocks/>
          </p:cNvSpPr>
          <p:nvPr>
            <p:custDataLst>
              <p:tags r:id="rId267"/>
            </p:custDataLst>
          </p:nvPr>
        </p:nvSpPr>
        <p:spPr bwMode="auto">
          <a:xfrm>
            <a:off x="5327650" y="4367213"/>
            <a:ext cx="23813" cy="57150"/>
          </a:xfrm>
          <a:custGeom>
            <a:avLst/>
            <a:gdLst>
              <a:gd name="T0" fmla="*/ 2147483647 w 53"/>
              <a:gd name="T1" fmla="*/ 0 h 33"/>
              <a:gd name="T2" fmla="*/ 2147483647 w 53"/>
              <a:gd name="T3" fmla="*/ 2147483647 h 33"/>
              <a:gd name="T4" fmla="*/ 2147483647 w 53"/>
              <a:gd name="T5" fmla="*/ 2147483647 h 33"/>
              <a:gd name="T6" fmla="*/ 2147483647 w 53"/>
              <a:gd name="T7" fmla="*/ 2147483647 h 33"/>
              <a:gd name="T8" fmla="*/ 2147483647 w 53"/>
              <a:gd name="T9" fmla="*/ 2147483647 h 33"/>
              <a:gd name="T10" fmla="*/ 2147483647 w 53"/>
              <a:gd name="T11" fmla="*/ 2147483647 h 33"/>
              <a:gd name="T12" fmla="*/ 2147483647 w 53"/>
              <a:gd name="T13" fmla="*/ 2147483647 h 33"/>
              <a:gd name="T14" fmla="*/ 2147483647 w 53"/>
              <a:gd name="T15" fmla="*/ 2147483647 h 33"/>
              <a:gd name="T16" fmla="*/ 2147483647 w 53"/>
              <a:gd name="T17" fmla="*/ 2147483647 h 33"/>
              <a:gd name="T18" fmla="*/ 2147483647 w 53"/>
              <a:gd name="T19" fmla="*/ 2147483647 h 33"/>
              <a:gd name="T20" fmla="*/ 2147483647 w 53"/>
              <a:gd name="T21" fmla="*/ 2147483647 h 33"/>
              <a:gd name="T22" fmla="*/ 2147483647 w 53"/>
              <a:gd name="T23" fmla="*/ 2147483647 h 33"/>
              <a:gd name="T24" fmla="*/ 2147483647 w 53"/>
              <a:gd name="T25" fmla="*/ 2147483647 h 33"/>
              <a:gd name="T26" fmla="*/ 2147483647 w 53"/>
              <a:gd name="T27" fmla="*/ 2147483647 h 33"/>
              <a:gd name="T28" fmla="*/ 2147483647 w 53"/>
              <a:gd name="T29" fmla="*/ 2147483647 h 33"/>
              <a:gd name="T30" fmla="*/ 2147483647 w 53"/>
              <a:gd name="T31" fmla="*/ 2147483647 h 33"/>
              <a:gd name="T32" fmla="*/ 0 w 53"/>
              <a:gd name="T33" fmla="*/ 2147483647 h 33"/>
              <a:gd name="T34" fmla="*/ 0 w 53"/>
              <a:gd name="T35" fmla="*/ 2147483647 h 33"/>
              <a:gd name="T36" fmla="*/ 2147483647 w 53"/>
              <a:gd name="T37" fmla="*/ 2147483647 h 33"/>
              <a:gd name="T38" fmla="*/ 2147483647 w 53"/>
              <a:gd name="T39" fmla="*/ 2147483647 h 33"/>
              <a:gd name="T40" fmla="*/ 2147483647 w 53"/>
              <a:gd name="T41" fmla="*/ 2147483647 h 33"/>
              <a:gd name="T42" fmla="*/ 2147483647 w 53"/>
              <a:gd name="T43" fmla="*/ 2147483647 h 33"/>
              <a:gd name="T44" fmla="*/ 2147483647 w 53"/>
              <a:gd name="T45" fmla="*/ 2147483647 h 33"/>
              <a:gd name="T46" fmla="*/ 2147483647 w 53"/>
              <a:gd name="T47" fmla="*/ 2147483647 h 33"/>
              <a:gd name="T48" fmla="*/ 2147483647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33"/>
              <a:gd name="T77" fmla="*/ 53 w 53"/>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FFC00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23821" name="Group 368">
            <a:extLst>
              <a:ext uri="{FF2B5EF4-FFF2-40B4-BE49-F238E27FC236}">
                <a16:creationId xmlns:a16="http://schemas.microsoft.com/office/drawing/2014/main" id="{90B61310-0638-40B1-B7A1-65B804602824}"/>
              </a:ext>
            </a:extLst>
          </p:cNvPr>
          <p:cNvGrpSpPr>
            <a:grpSpLocks/>
          </p:cNvGrpSpPr>
          <p:nvPr>
            <p:custDataLst>
              <p:tags r:id="rId268"/>
            </p:custDataLst>
          </p:nvPr>
        </p:nvGrpSpPr>
        <p:grpSpPr bwMode="auto">
          <a:xfrm>
            <a:off x="5168900" y="3859213"/>
            <a:ext cx="168275" cy="103187"/>
            <a:chOff x="3481" y="2773"/>
            <a:chExt cx="125" cy="65"/>
          </a:xfrm>
        </p:grpSpPr>
        <p:sp>
          <p:nvSpPr>
            <p:cNvPr id="23951" name="Freeform 369">
              <a:extLst>
                <a:ext uri="{FF2B5EF4-FFF2-40B4-BE49-F238E27FC236}">
                  <a16:creationId xmlns:a16="http://schemas.microsoft.com/office/drawing/2014/main" id="{1277F111-A28F-4DEA-90E4-ADDB3544B21D}"/>
                </a:ext>
              </a:extLst>
            </p:cNvPr>
            <p:cNvSpPr>
              <a:spLocks/>
            </p:cNvSpPr>
            <p:nvPr/>
          </p:nvSpPr>
          <p:spPr bwMode="auto">
            <a:xfrm>
              <a:off x="3583" y="2798"/>
              <a:ext cx="5" cy="6"/>
            </a:xfrm>
            <a:custGeom>
              <a:avLst/>
              <a:gdLst>
                <a:gd name="T0" fmla="*/ 0 w 13"/>
                <a:gd name="T1" fmla="*/ 0 h 18"/>
                <a:gd name="T2" fmla="*/ 0 w 13"/>
                <a:gd name="T3" fmla="*/ 0 h 18"/>
                <a:gd name="T4" fmla="*/ 0 w 13"/>
                <a:gd name="T5" fmla="*/ 0 h 18"/>
                <a:gd name="T6" fmla="*/ 0 w 13"/>
                <a:gd name="T7" fmla="*/ 0 h 18"/>
                <a:gd name="T8" fmla="*/ 0 w 13"/>
                <a:gd name="T9" fmla="*/ 0 h 18"/>
                <a:gd name="T10" fmla="*/ 0 w 13"/>
                <a:gd name="T11" fmla="*/ 0 h 18"/>
                <a:gd name="T12" fmla="*/ 0 w 13"/>
                <a:gd name="T13" fmla="*/ 0 h 18"/>
                <a:gd name="T14" fmla="*/ 0 60000 65536"/>
                <a:gd name="T15" fmla="*/ 0 60000 65536"/>
                <a:gd name="T16" fmla="*/ 0 60000 65536"/>
                <a:gd name="T17" fmla="*/ 0 60000 65536"/>
                <a:gd name="T18" fmla="*/ 0 60000 65536"/>
                <a:gd name="T19" fmla="*/ 0 60000 65536"/>
                <a:gd name="T20" fmla="*/ 0 60000 65536"/>
                <a:gd name="T21" fmla="*/ 0 w 13"/>
                <a:gd name="T22" fmla="*/ 0 h 18"/>
                <a:gd name="T23" fmla="*/ 13 w 13"/>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8">
                  <a:moveTo>
                    <a:pt x="13" y="0"/>
                  </a:moveTo>
                  <a:lnTo>
                    <a:pt x="10" y="9"/>
                  </a:lnTo>
                  <a:lnTo>
                    <a:pt x="6" y="18"/>
                  </a:lnTo>
                  <a:lnTo>
                    <a:pt x="5" y="17"/>
                  </a:lnTo>
                  <a:lnTo>
                    <a:pt x="3" y="14"/>
                  </a:lnTo>
                  <a:lnTo>
                    <a:pt x="1" y="10"/>
                  </a:lnTo>
                  <a:lnTo>
                    <a:pt x="0" y="6"/>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52" name="Line 370">
              <a:extLst>
                <a:ext uri="{FF2B5EF4-FFF2-40B4-BE49-F238E27FC236}">
                  <a16:creationId xmlns:a16="http://schemas.microsoft.com/office/drawing/2014/main" id="{EFEFF91F-6D02-4F3C-8B1F-50C6783D84BB}"/>
                </a:ext>
              </a:extLst>
            </p:cNvPr>
            <p:cNvSpPr>
              <a:spLocks noChangeShapeType="1"/>
            </p:cNvSpPr>
            <p:nvPr/>
          </p:nvSpPr>
          <p:spPr bwMode="auto">
            <a:xfrm>
              <a:off x="3583" y="2800"/>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953" name="Freeform 371">
              <a:extLst>
                <a:ext uri="{FF2B5EF4-FFF2-40B4-BE49-F238E27FC236}">
                  <a16:creationId xmlns:a16="http://schemas.microsoft.com/office/drawing/2014/main" id="{B4DAC7C6-6363-4539-9366-264FE0E9F353}"/>
                </a:ext>
              </a:extLst>
            </p:cNvPr>
            <p:cNvSpPr>
              <a:spLocks/>
            </p:cNvSpPr>
            <p:nvPr/>
          </p:nvSpPr>
          <p:spPr bwMode="auto">
            <a:xfrm>
              <a:off x="3554" y="2819"/>
              <a:ext cx="5" cy="6"/>
            </a:xfrm>
            <a:custGeom>
              <a:avLst/>
              <a:gdLst>
                <a:gd name="T0" fmla="*/ 0 w 14"/>
                <a:gd name="T1" fmla="*/ 0 h 19"/>
                <a:gd name="T2" fmla="*/ 0 w 14"/>
                <a:gd name="T3" fmla="*/ 0 h 19"/>
                <a:gd name="T4" fmla="*/ 0 w 14"/>
                <a:gd name="T5" fmla="*/ 0 h 19"/>
                <a:gd name="T6" fmla="*/ 0 60000 65536"/>
                <a:gd name="T7" fmla="*/ 0 60000 65536"/>
                <a:gd name="T8" fmla="*/ 0 60000 65536"/>
                <a:gd name="T9" fmla="*/ 0 w 14"/>
                <a:gd name="T10" fmla="*/ 0 h 19"/>
                <a:gd name="T11" fmla="*/ 14 w 14"/>
                <a:gd name="T12" fmla="*/ 19 h 19"/>
              </a:gdLst>
              <a:ahLst/>
              <a:cxnLst>
                <a:cxn ang="T6">
                  <a:pos x="T0" y="T1"/>
                </a:cxn>
                <a:cxn ang="T7">
                  <a:pos x="T2" y="T3"/>
                </a:cxn>
                <a:cxn ang="T8">
                  <a:pos x="T4" y="T5"/>
                </a:cxn>
              </a:cxnLst>
              <a:rect l="T9" t="T10" r="T11" b="T12"/>
              <a:pathLst>
                <a:path w="14" h="19">
                  <a:moveTo>
                    <a:pt x="14" y="19"/>
                  </a:moveTo>
                  <a:lnTo>
                    <a:pt x="0" y="0"/>
                  </a:lnTo>
                  <a:lnTo>
                    <a:pt x="14" y="19"/>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54" name="Freeform 372">
              <a:extLst>
                <a:ext uri="{FF2B5EF4-FFF2-40B4-BE49-F238E27FC236}">
                  <a16:creationId xmlns:a16="http://schemas.microsoft.com/office/drawing/2014/main" id="{A2A06F61-15AB-4B96-A54B-346A725AF657}"/>
                </a:ext>
              </a:extLst>
            </p:cNvPr>
            <p:cNvSpPr>
              <a:spLocks/>
            </p:cNvSpPr>
            <p:nvPr/>
          </p:nvSpPr>
          <p:spPr bwMode="auto">
            <a:xfrm>
              <a:off x="3528" y="2832"/>
              <a:ext cx="2" cy="6"/>
            </a:xfrm>
            <a:custGeom>
              <a:avLst/>
              <a:gdLst>
                <a:gd name="T0" fmla="*/ 0 w 7"/>
                <a:gd name="T1" fmla="*/ 0 h 18"/>
                <a:gd name="T2" fmla="*/ 0 w 7"/>
                <a:gd name="T3" fmla="*/ 0 h 18"/>
                <a:gd name="T4" fmla="*/ 0 w 7"/>
                <a:gd name="T5" fmla="*/ 0 h 18"/>
                <a:gd name="T6" fmla="*/ 0 w 7"/>
                <a:gd name="T7" fmla="*/ 0 h 18"/>
                <a:gd name="T8" fmla="*/ 0 w 7"/>
                <a:gd name="T9" fmla="*/ 0 h 18"/>
                <a:gd name="T10" fmla="*/ 0 60000 65536"/>
                <a:gd name="T11" fmla="*/ 0 60000 65536"/>
                <a:gd name="T12" fmla="*/ 0 60000 65536"/>
                <a:gd name="T13" fmla="*/ 0 60000 65536"/>
                <a:gd name="T14" fmla="*/ 0 60000 65536"/>
                <a:gd name="T15" fmla="*/ 0 w 7"/>
                <a:gd name="T16" fmla="*/ 0 h 18"/>
                <a:gd name="T17" fmla="*/ 7 w 7"/>
                <a:gd name="T18" fmla="*/ 18 h 18"/>
              </a:gdLst>
              <a:ahLst/>
              <a:cxnLst>
                <a:cxn ang="T10">
                  <a:pos x="T0" y="T1"/>
                </a:cxn>
                <a:cxn ang="T11">
                  <a:pos x="T2" y="T3"/>
                </a:cxn>
                <a:cxn ang="T12">
                  <a:pos x="T4" y="T5"/>
                </a:cxn>
                <a:cxn ang="T13">
                  <a:pos x="T6" y="T7"/>
                </a:cxn>
                <a:cxn ang="T14">
                  <a:pos x="T8" y="T9"/>
                </a:cxn>
              </a:cxnLst>
              <a:rect l="T15" t="T16" r="T17" b="T18"/>
              <a:pathLst>
                <a:path w="7" h="18">
                  <a:moveTo>
                    <a:pt x="0" y="6"/>
                  </a:moveTo>
                  <a:lnTo>
                    <a:pt x="7" y="18"/>
                  </a:lnTo>
                  <a:lnTo>
                    <a:pt x="0" y="18"/>
                  </a:lnTo>
                  <a:lnTo>
                    <a:pt x="0" y="0"/>
                  </a:lnTo>
                  <a:lnTo>
                    <a:pt x="7"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55" name="Freeform 373">
              <a:extLst>
                <a:ext uri="{FF2B5EF4-FFF2-40B4-BE49-F238E27FC236}">
                  <a16:creationId xmlns:a16="http://schemas.microsoft.com/office/drawing/2014/main" id="{B5A30F5D-D10E-4E1F-ABD1-F259F344E229}"/>
                </a:ext>
              </a:extLst>
            </p:cNvPr>
            <p:cNvSpPr>
              <a:spLocks/>
            </p:cNvSpPr>
            <p:nvPr/>
          </p:nvSpPr>
          <p:spPr bwMode="auto">
            <a:xfrm>
              <a:off x="3599" y="2773"/>
              <a:ext cx="7" cy="4"/>
            </a:xfrm>
            <a:custGeom>
              <a:avLst/>
              <a:gdLst>
                <a:gd name="T0" fmla="*/ 0 w 20"/>
                <a:gd name="T1" fmla="*/ 0 h 12"/>
                <a:gd name="T2" fmla="*/ 0 w 20"/>
                <a:gd name="T3" fmla="*/ 0 h 12"/>
                <a:gd name="T4" fmla="*/ 0 w 20"/>
                <a:gd name="T5" fmla="*/ 0 h 12"/>
                <a:gd name="T6" fmla="*/ 0 w 20"/>
                <a:gd name="T7" fmla="*/ 0 h 12"/>
                <a:gd name="T8" fmla="*/ 0 w 20"/>
                <a:gd name="T9" fmla="*/ 0 h 12"/>
                <a:gd name="T10" fmla="*/ 0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 name="T21" fmla="*/ 0 w 20"/>
                <a:gd name="T22" fmla="*/ 0 h 12"/>
                <a:gd name="T23" fmla="*/ 20 w 2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2">
                  <a:moveTo>
                    <a:pt x="20" y="12"/>
                  </a:moveTo>
                  <a:lnTo>
                    <a:pt x="10" y="9"/>
                  </a:lnTo>
                  <a:lnTo>
                    <a:pt x="0" y="6"/>
                  </a:lnTo>
                  <a:lnTo>
                    <a:pt x="1" y="5"/>
                  </a:lnTo>
                  <a:lnTo>
                    <a:pt x="3" y="3"/>
                  </a:lnTo>
                  <a:lnTo>
                    <a:pt x="8" y="1"/>
                  </a:lnTo>
                  <a:lnTo>
                    <a:pt x="13"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56" name="Line 374">
              <a:extLst>
                <a:ext uri="{FF2B5EF4-FFF2-40B4-BE49-F238E27FC236}">
                  <a16:creationId xmlns:a16="http://schemas.microsoft.com/office/drawing/2014/main" id="{DAB8296C-303F-4D4B-BEF1-65746E24250E}"/>
                </a:ext>
              </a:extLst>
            </p:cNvPr>
            <p:cNvSpPr>
              <a:spLocks noChangeShapeType="1"/>
            </p:cNvSpPr>
            <p:nvPr/>
          </p:nvSpPr>
          <p:spPr bwMode="auto">
            <a:xfrm>
              <a:off x="3603" y="2773"/>
              <a:ext cx="1" cy="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957" name="Freeform 375">
              <a:extLst>
                <a:ext uri="{FF2B5EF4-FFF2-40B4-BE49-F238E27FC236}">
                  <a16:creationId xmlns:a16="http://schemas.microsoft.com/office/drawing/2014/main" id="{73B5D739-4E1B-41A5-BF38-EAB3489383A0}"/>
                </a:ext>
              </a:extLst>
            </p:cNvPr>
            <p:cNvSpPr>
              <a:spLocks/>
            </p:cNvSpPr>
            <p:nvPr/>
          </p:nvSpPr>
          <p:spPr bwMode="auto">
            <a:xfrm>
              <a:off x="3481" y="2828"/>
              <a:ext cx="7" cy="6"/>
            </a:xfrm>
            <a:custGeom>
              <a:avLst/>
              <a:gdLst>
                <a:gd name="T0" fmla="*/ 0 w 20"/>
                <a:gd name="T1" fmla="*/ 0 h 18"/>
                <a:gd name="T2" fmla="*/ 0 w 20"/>
                <a:gd name="T3" fmla="*/ 0 h 18"/>
                <a:gd name="T4" fmla="*/ 0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0" y="0"/>
                  </a:moveTo>
                  <a:lnTo>
                    <a:pt x="0" y="18"/>
                  </a:lnTo>
                  <a:lnTo>
                    <a:pt x="20" y="18"/>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58" name="Freeform 376">
              <a:extLst>
                <a:ext uri="{FF2B5EF4-FFF2-40B4-BE49-F238E27FC236}">
                  <a16:creationId xmlns:a16="http://schemas.microsoft.com/office/drawing/2014/main" id="{BAE4F7BD-C9E0-4F10-BBD6-771305007B39}"/>
                </a:ext>
              </a:extLst>
            </p:cNvPr>
            <p:cNvSpPr>
              <a:spLocks/>
            </p:cNvSpPr>
            <p:nvPr/>
          </p:nvSpPr>
          <p:spPr bwMode="auto">
            <a:xfrm>
              <a:off x="3485" y="2830"/>
              <a:ext cx="3" cy="4"/>
            </a:xfrm>
            <a:custGeom>
              <a:avLst/>
              <a:gdLst>
                <a:gd name="T0" fmla="*/ 0 w 7"/>
                <a:gd name="T1" fmla="*/ 0 h 12"/>
                <a:gd name="T2" fmla="*/ 0 w 7"/>
                <a:gd name="T3" fmla="*/ 0 h 12"/>
                <a:gd name="T4" fmla="*/ 0 w 7"/>
                <a:gd name="T5" fmla="*/ 0 h 12"/>
                <a:gd name="T6" fmla="*/ 0 60000 65536"/>
                <a:gd name="T7" fmla="*/ 0 60000 65536"/>
                <a:gd name="T8" fmla="*/ 0 60000 65536"/>
                <a:gd name="T9" fmla="*/ 0 w 7"/>
                <a:gd name="T10" fmla="*/ 0 h 12"/>
                <a:gd name="T11" fmla="*/ 7 w 7"/>
                <a:gd name="T12" fmla="*/ 12 h 12"/>
              </a:gdLst>
              <a:ahLst/>
              <a:cxnLst>
                <a:cxn ang="T6">
                  <a:pos x="T0" y="T1"/>
                </a:cxn>
                <a:cxn ang="T7">
                  <a:pos x="T2" y="T3"/>
                </a:cxn>
                <a:cxn ang="T8">
                  <a:pos x="T4" y="T5"/>
                </a:cxn>
              </a:cxnLst>
              <a:rect l="T9" t="T10" r="T11" b="T12"/>
              <a:pathLst>
                <a:path w="7" h="12">
                  <a:moveTo>
                    <a:pt x="7" y="12"/>
                  </a:moveTo>
                  <a:lnTo>
                    <a:pt x="4" y="6"/>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59" name="Freeform 377">
              <a:extLst>
                <a:ext uri="{FF2B5EF4-FFF2-40B4-BE49-F238E27FC236}">
                  <a16:creationId xmlns:a16="http://schemas.microsoft.com/office/drawing/2014/main" id="{D4F1E7A2-ABC3-4041-B2FD-97A6FC996432}"/>
                </a:ext>
              </a:extLst>
            </p:cNvPr>
            <p:cNvSpPr>
              <a:spLocks/>
            </p:cNvSpPr>
            <p:nvPr/>
          </p:nvSpPr>
          <p:spPr bwMode="auto">
            <a:xfrm>
              <a:off x="3481" y="2828"/>
              <a:ext cx="7" cy="6"/>
            </a:xfrm>
            <a:custGeom>
              <a:avLst/>
              <a:gdLst>
                <a:gd name="T0" fmla="*/ 0 w 20"/>
                <a:gd name="T1" fmla="*/ 0 h 18"/>
                <a:gd name="T2" fmla="*/ 0 w 20"/>
                <a:gd name="T3" fmla="*/ 0 h 18"/>
                <a:gd name="T4" fmla="*/ 0 w 20"/>
                <a:gd name="T5" fmla="*/ 0 h 18"/>
                <a:gd name="T6" fmla="*/ 0 w 20"/>
                <a:gd name="T7" fmla="*/ 0 h 18"/>
                <a:gd name="T8" fmla="*/ 0 w 20"/>
                <a:gd name="T9" fmla="*/ 0 h 18"/>
                <a:gd name="T10" fmla="*/ 0 w 20"/>
                <a:gd name="T11" fmla="*/ 0 h 18"/>
                <a:gd name="T12" fmla="*/ 0 60000 65536"/>
                <a:gd name="T13" fmla="*/ 0 60000 65536"/>
                <a:gd name="T14" fmla="*/ 0 60000 65536"/>
                <a:gd name="T15" fmla="*/ 0 60000 65536"/>
                <a:gd name="T16" fmla="*/ 0 60000 65536"/>
                <a:gd name="T17" fmla="*/ 0 60000 65536"/>
                <a:gd name="T18" fmla="*/ 0 w 20"/>
                <a:gd name="T19" fmla="*/ 0 h 18"/>
                <a:gd name="T20" fmla="*/ 20 w 2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20" h="18">
                  <a:moveTo>
                    <a:pt x="0" y="0"/>
                  </a:moveTo>
                  <a:lnTo>
                    <a:pt x="0" y="18"/>
                  </a:lnTo>
                  <a:lnTo>
                    <a:pt x="20" y="18"/>
                  </a:lnTo>
                  <a:lnTo>
                    <a:pt x="17" y="12"/>
                  </a:lnTo>
                  <a:lnTo>
                    <a:pt x="13" y="6"/>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60" name="Freeform 378">
              <a:extLst>
                <a:ext uri="{FF2B5EF4-FFF2-40B4-BE49-F238E27FC236}">
                  <a16:creationId xmlns:a16="http://schemas.microsoft.com/office/drawing/2014/main" id="{FF84D690-65CF-4690-B094-09AD32B84403}"/>
                </a:ext>
              </a:extLst>
            </p:cNvPr>
            <p:cNvSpPr>
              <a:spLocks/>
            </p:cNvSpPr>
            <p:nvPr/>
          </p:nvSpPr>
          <p:spPr bwMode="auto">
            <a:xfrm>
              <a:off x="3528" y="2832"/>
              <a:ext cx="2" cy="6"/>
            </a:xfrm>
            <a:custGeom>
              <a:avLst/>
              <a:gdLst>
                <a:gd name="T0" fmla="*/ 0 w 7"/>
                <a:gd name="T1" fmla="*/ 0 h 18"/>
                <a:gd name="T2" fmla="*/ 0 w 7"/>
                <a:gd name="T3" fmla="*/ 0 h 18"/>
                <a:gd name="T4" fmla="*/ 0 w 7"/>
                <a:gd name="T5" fmla="*/ 0 h 18"/>
                <a:gd name="T6" fmla="*/ 0 w 7"/>
                <a:gd name="T7" fmla="*/ 0 h 18"/>
                <a:gd name="T8" fmla="*/ 0 w 7"/>
                <a:gd name="T9" fmla="*/ 0 h 18"/>
                <a:gd name="T10" fmla="*/ 0 w 7"/>
                <a:gd name="T11" fmla="*/ 0 h 18"/>
                <a:gd name="T12" fmla="*/ 0 60000 65536"/>
                <a:gd name="T13" fmla="*/ 0 60000 65536"/>
                <a:gd name="T14" fmla="*/ 0 60000 65536"/>
                <a:gd name="T15" fmla="*/ 0 60000 65536"/>
                <a:gd name="T16" fmla="*/ 0 60000 65536"/>
                <a:gd name="T17" fmla="*/ 0 60000 65536"/>
                <a:gd name="T18" fmla="*/ 0 w 7"/>
                <a:gd name="T19" fmla="*/ 0 h 18"/>
                <a:gd name="T20" fmla="*/ 7 w 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7" h="18">
                  <a:moveTo>
                    <a:pt x="0" y="6"/>
                  </a:moveTo>
                  <a:lnTo>
                    <a:pt x="7" y="18"/>
                  </a:lnTo>
                  <a:lnTo>
                    <a:pt x="0" y="18"/>
                  </a:lnTo>
                  <a:lnTo>
                    <a:pt x="0" y="0"/>
                  </a:lnTo>
                  <a:lnTo>
                    <a:pt x="7" y="0"/>
                  </a:lnTo>
                  <a:lnTo>
                    <a:pt x="0" y="6"/>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61" name="Freeform 379">
              <a:extLst>
                <a:ext uri="{FF2B5EF4-FFF2-40B4-BE49-F238E27FC236}">
                  <a16:creationId xmlns:a16="http://schemas.microsoft.com/office/drawing/2014/main" id="{6887C25B-F3C6-4085-B733-87FFDC97D502}"/>
                </a:ext>
              </a:extLst>
            </p:cNvPr>
            <p:cNvSpPr>
              <a:spLocks/>
            </p:cNvSpPr>
            <p:nvPr/>
          </p:nvSpPr>
          <p:spPr bwMode="auto">
            <a:xfrm>
              <a:off x="3583" y="2798"/>
              <a:ext cx="5" cy="6"/>
            </a:xfrm>
            <a:custGeom>
              <a:avLst/>
              <a:gdLst>
                <a:gd name="T0" fmla="*/ 0 w 13"/>
                <a:gd name="T1" fmla="*/ 0 h 18"/>
                <a:gd name="T2" fmla="*/ 0 w 13"/>
                <a:gd name="T3" fmla="*/ 0 h 18"/>
                <a:gd name="T4" fmla="*/ 0 w 13"/>
                <a:gd name="T5" fmla="*/ 0 h 18"/>
                <a:gd name="T6" fmla="*/ 0 w 13"/>
                <a:gd name="T7" fmla="*/ 0 h 18"/>
                <a:gd name="T8" fmla="*/ 0 w 13"/>
                <a:gd name="T9" fmla="*/ 0 h 18"/>
                <a:gd name="T10" fmla="*/ 0 w 13"/>
                <a:gd name="T11" fmla="*/ 0 h 18"/>
                <a:gd name="T12" fmla="*/ 0 w 13"/>
                <a:gd name="T13" fmla="*/ 0 h 18"/>
                <a:gd name="T14" fmla="*/ 0 w 13"/>
                <a:gd name="T15" fmla="*/ 0 h 18"/>
                <a:gd name="T16" fmla="*/ 0 w 13"/>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8"/>
                <a:gd name="T29" fmla="*/ 13 w 13"/>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8">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23822" name="Freeform 380">
            <a:extLst>
              <a:ext uri="{FF2B5EF4-FFF2-40B4-BE49-F238E27FC236}">
                <a16:creationId xmlns:a16="http://schemas.microsoft.com/office/drawing/2014/main" id="{41A5E628-1C54-40CF-A21A-F60D6AE54D1E}"/>
              </a:ext>
            </a:extLst>
          </p:cNvPr>
          <p:cNvSpPr>
            <a:spLocks/>
          </p:cNvSpPr>
          <p:nvPr>
            <p:custDataLst>
              <p:tags r:id="rId269"/>
            </p:custDataLst>
          </p:nvPr>
        </p:nvSpPr>
        <p:spPr bwMode="auto">
          <a:xfrm>
            <a:off x="4297363" y="3851275"/>
            <a:ext cx="319087" cy="379413"/>
          </a:xfrm>
          <a:custGeom>
            <a:avLst/>
            <a:gdLst>
              <a:gd name="T0" fmla="*/ 2147483647 w 736"/>
              <a:gd name="T1" fmla="*/ 2147483647 h 721"/>
              <a:gd name="T2" fmla="*/ 2147483647 w 736"/>
              <a:gd name="T3" fmla="*/ 2147483647 h 721"/>
              <a:gd name="T4" fmla="*/ 2147483647 w 736"/>
              <a:gd name="T5" fmla="*/ 2147483647 h 721"/>
              <a:gd name="T6" fmla="*/ 2147483647 w 736"/>
              <a:gd name="T7" fmla="*/ 2147483647 h 721"/>
              <a:gd name="T8" fmla="*/ 2147483647 w 736"/>
              <a:gd name="T9" fmla="*/ 2147483647 h 721"/>
              <a:gd name="T10" fmla="*/ 2147483647 w 736"/>
              <a:gd name="T11" fmla="*/ 2147483647 h 721"/>
              <a:gd name="T12" fmla="*/ 2147483647 w 736"/>
              <a:gd name="T13" fmla="*/ 2147483647 h 721"/>
              <a:gd name="T14" fmla="*/ 2147483647 w 736"/>
              <a:gd name="T15" fmla="*/ 2147483647 h 721"/>
              <a:gd name="T16" fmla="*/ 2147483647 w 736"/>
              <a:gd name="T17" fmla="*/ 2147483647 h 721"/>
              <a:gd name="T18" fmla="*/ 2147483647 w 736"/>
              <a:gd name="T19" fmla="*/ 2147483647 h 721"/>
              <a:gd name="T20" fmla="*/ 2147483647 w 736"/>
              <a:gd name="T21" fmla="*/ 2147483647 h 721"/>
              <a:gd name="T22" fmla="*/ 2147483647 w 736"/>
              <a:gd name="T23" fmla="*/ 2147483647 h 721"/>
              <a:gd name="T24" fmla="*/ 2147483647 w 736"/>
              <a:gd name="T25" fmla="*/ 2147483647 h 721"/>
              <a:gd name="T26" fmla="*/ 2147483647 w 736"/>
              <a:gd name="T27" fmla="*/ 2147483647 h 721"/>
              <a:gd name="T28" fmla="*/ 2147483647 w 736"/>
              <a:gd name="T29" fmla="*/ 2147483647 h 721"/>
              <a:gd name="T30" fmla="*/ 2147483647 w 736"/>
              <a:gd name="T31" fmla="*/ 2147483647 h 721"/>
              <a:gd name="T32" fmla="*/ 2147483647 w 736"/>
              <a:gd name="T33" fmla="*/ 2147483647 h 721"/>
              <a:gd name="T34" fmla="*/ 2147483647 w 736"/>
              <a:gd name="T35" fmla="*/ 2147483647 h 721"/>
              <a:gd name="T36" fmla="*/ 2147483647 w 736"/>
              <a:gd name="T37" fmla="*/ 2147483647 h 721"/>
              <a:gd name="T38" fmla="*/ 2147483647 w 736"/>
              <a:gd name="T39" fmla="*/ 2147483647 h 721"/>
              <a:gd name="T40" fmla="*/ 2147483647 w 736"/>
              <a:gd name="T41" fmla="*/ 2147483647 h 721"/>
              <a:gd name="T42" fmla="*/ 2147483647 w 736"/>
              <a:gd name="T43" fmla="*/ 2147483647 h 721"/>
              <a:gd name="T44" fmla="*/ 2147483647 w 736"/>
              <a:gd name="T45" fmla="*/ 2147483647 h 721"/>
              <a:gd name="T46" fmla="*/ 2147483647 w 736"/>
              <a:gd name="T47" fmla="*/ 2147483647 h 721"/>
              <a:gd name="T48" fmla="*/ 2147483647 w 736"/>
              <a:gd name="T49" fmla="*/ 2147483647 h 721"/>
              <a:gd name="T50" fmla="*/ 2147483647 w 736"/>
              <a:gd name="T51" fmla="*/ 2147483647 h 721"/>
              <a:gd name="T52" fmla="*/ 2147483647 w 736"/>
              <a:gd name="T53" fmla="*/ 2147483647 h 721"/>
              <a:gd name="T54" fmla="*/ 2147483647 w 736"/>
              <a:gd name="T55" fmla="*/ 2147483647 h 721"/>
              <a:gd name="T56" fmla="*/ 2147483647 w 736"/>
              <a:gd name="T57" fmla="*/ 2147483647 h 721"/>
              <a:gd name="T58" fmla="*/ 2147483647 w 736"/>
              <a:gd name="T59" fmla="*/ 2147483647 h 721"/>
              <a:gd name="T60" fmla="*/ 2147483647 w 736"/>
              <a:gd name="T61" fmla="*/ 2147483647 h 721"/>
              <a:gd name="T62" fmla="*/ 2147483647 w 736"/>
              <a:gd name="T63" fmla="*/ 2147483647 h 721"/>
              <a:gd name="T64" fmla="*/ 2147483647 w 736"/>
              <a:gd name="T65" fmla="*/ 2147483647 h 721"/>
              <a:gd name="T66" fmla="*/ 2147483647 w 736"/>
              <a:gd name="T67" fmla="*/ 0 h 721"/>
              <a:gd name="T68" fmla="*/ 2147483647 w 736"/>
              <a:gd name="T69" fmla="*/ 2147483647 h 721"/>
              <a:gd name="T70" fmla="*/ 2147483647 w 736"/>
              <a:gd name="T71" fmla="*/ 2147483647 h 721"/>
              <a:gd name="T72" fmla="*/ 2147483647 w 736"/>
              <a:gd name="T73" fmla="*/ 2147483647 h 721"/>
              <a:gd name="T74" fmla="*/ 2147483647 w 736"/>
              <a:gd name="T75" fmla="*/ 2147483647 h 721"/>
              <a:gd name="T76" fmla="*/ 2147483647 w 736"/>
              <a:gd name="T77" fmla="*/ 2147483647 h 721"/>
              <a:gd name="T78" fmla="*/ 2147483647 w 736"/>
              <a:gd name="T79" fmla="*/ 2147483647 h 721"/>
              <a:gd name="T80" fmla="*/ 2147483647 w 736"/>
              <a:gd name="T81" fmla="*/ 2147483647 h 721"/>
              <a:gd name="T82" fmla="*/ 2147483647 w 736"/>
              <a:gd name="T83" fmla="*/ 2147483647 h 721"/>
              <a:gd name="T84" fmla="*/ 2147483647 w 736"/>
              <a:gd name="T85" fmla="*/ 2147483647 h 721"/>
              <a:gd name="T86" fmla="*/ 2147483647 w 736"/>
              <a:gd name="T87" fmla="*/ 2147483647 h 721"/>
              <a:gd name="T88" fmla="*/ 2147483647 w 736"/>
              <a:gd name="T89" fmla="*/ 2147483647 h 721"/>
              <a:gd name="T90" fmla="*/ 2147483647 w 736"/>
              <a:gd name="T91" fmla="*/ 2147483647 h 721"/>
              <a:gd name="T92" fmla="*/ 2147483647 w 736"/>
              <a:gd name="T93" fmla="*/ 2147483647 h 721"/>
              <a:gd name="T94" fmla="*/ 2147483647 w 736"/>
              <a:gd name="T95" fmla="*/ 2147483647 h 721"/>
              <a:gd name="T96" fmla="*/ 2147483647 w 736"/>
              <a:gd name="T97" fmla="*/ 2147483647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6"/>
              <a:gd name="T148" fmla="*/ 0 h 721"/>
              <a:gd name="T149" fmla="*/ 736 w 736"/>
              <a:gd name="T150" fmla="*/ 721 h 7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23" name="Freeform 381">
            <a:extLst>
              <a:ext uri="{FF2B5EF4-FFF2-40B4-BE49-F238E27FC236}">
                <a16:creationId xmlns:a16="http://schemas.microsoft.com/office/drawing/2014/main" id="{2F453106-1599-40D6-8C8D-108CB5654EF4}"/>
              </a:ext>
            </a:extLst>
          </p:cNvPr>
          <p:cNvSpPr>
            <a:spLocks/>
          </p:cNvSpPr>
          <p:nvPr>
            <p:custDataLst>
              <p:tags r:id="rId270"/>
            </p:custDataLst>
          </p:nvPr>
        </p:nvSpPr>
        <p:spPr bwMode="auto">
          <a:xfrm>
            <a:off x="4308475" y="3824288"/>
            <a:ext cx="15875" cy="60325"/>
          </a:xfrm>
          <a:custGeom>
            <a:avLst/>
            <a:gdLst>
              <a:gd name="T0" fmla="*/ 0 w 39"/>
              <a:gd name="T1" fmla="*/ 2147483647 h 31"/>
              <a:gd name="T2" fmla="*/ 2147483647 w 39"/>
              <a:gd name="T3" fmla="*/ 2147483647 h 31"/>
              <a:gd name="T4" fmla="*/ 2147483647 w 39"/>
              <a:gd name="T5" fmla="*/ 2147483647 h 31"/>
              <a:gd name="T6" fmla="*/ 2147483647 w 39"/>
              <a:gd name="T7" fmla="*/ 2147483647 h 31"/>
              <a:gd name="T8" fmla="*/ 2147483647 w 39"/>
              <a:gd name="T9" fmla="*/ 2147483647 h 31"/>
              <a:gd name="T10" fmla="*/ 2147483647 w 39"/>
              <a:gd name="T11" fmla="*/ 2147483647 h 31"/>
              <a:gd name="T12" fmla="*/ 2147483647 w 39"/>
              <a:gd name="T13" fmla="*/ 2147483647 h 31"/>
              <a:gd name="T14" fmla="*/ 2147483647 w 39"/>
              <a:gd name="T15" fmla="*/ 0 h 31"/>
              <a:gd name="T16" fmla="*/ 2147483647 w 39"/>
              <a:gd name="T17" fmla="*/ 0 h 31"/>
              <a:gd name="T18" fmla="*/ 2147483647 w 39"/>
              <a:gd name="T19" fmla="*/ 0 h 31"/>
              <a:gd name="T20" fmla="*/ 2147483647 w 39"/>
              <a:gd name="T21" fmla="*/ 0 h 31"/>
              <a:gd name="T22" fmla="*/ 0 w 39"/>
              <a:gd name="T23" fmla="*/ 0 h 31"/>
              <a:gd name="T24" fmla="*/ 0 w 39"/>
              <a:gd name="T25" fmla="*/ 2147483647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31"/>
              <a:gd name="T41" fmla="*/ 39 w 39"/>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24" name="Freeform 382">
            <a:extLst>
              <a:ext uri="{FF2B5EF4-FFF2-40B4-BE49-F238E27FC236}">
                <a16:creationId xmlns:a16="http://schemas.microsoft.com/office/drawing/2014/main" id="{25A5C752-4D1D-4FFB-8621-B2E5385E6205}"/>
              </a:ext>
            </a:extLst>
          </p:cNvPr>
          <p:cNvSpPr>
            <a:spLocks/>
          </p:cNvSpPr>
          <p:nvPr>
            <p:custDataLst>
              <p:tags r:id="rId271"/>
            </p:custDataLst>
          </p:nvPr>
        </p:nvSpPr>
        <p:spPr bwMode="auto">
          <a:xfrm>
            <a:off x="4410075" y="4367213"/>
            <a:ext cx="396875" cy="398462"/>
          </a:xfrm>
          <a:custGeom>
            <a:avLst/>
            <a:gdLst>
              <a:gd name="T0" fmla="*/ 2147483647 w 903"/>
              <a:gd name="T1" fmla="*/ 2147483647 h 759"/>
              <a:gd name="T2" fmla="*/ 2147483647 w 903"/>
              <a:gd name="T3" fmla="*/ 2147483647 h 759"/>
              <a:gd name="T4" fmla="*/ 2147483647 w 903"/>
              <a:gd name="T5" fmla="*/ 2147483647 h 759"/>
              <a:gd name="T6" fmla="*/ 2147483647 w 903"/>
              <a:gd name="T7" fmla="*/ 2147483647 h 759"/>
              <a:gd name="T8" fmla="*/ 2147483647 w 903"/>
              <a:gd name="T9" fmla="*/ 2147483647 h 759"/>
              <a:gd name="T10" fmla="*/ 2147483647 w 903"/>
              <a:gd name="T11" fmla="*/ 2147483647 h 759"/>
              <a:gd name="T12" fmla="*/ 2147483647 w 903"/>
              <a:gd name="T13" fmla="*/ 2147483647 h 759"/>
              <a:gd name="T14" fmla="*/ 2147483647 w 903"/>
              <a:gd name="T15" fmla="*/ 2147483647 h 759"/>
              <a:gd name="T16" fmla="*/ 2147483647 w 903"/>
              <a:gd name="T17" fmla="*/ 2147483647 h 759"/>
              <a:gd name="T18" fmla="*/ 2147483647 w 903"/>
              <a:gd name="T19" fmla="*/ 2147483647 h 759"/>
              <a:gd name="T20" fmla="*/ 2147483647 w 903"/>
              <a:gd name="T21" fmla="*/ 2147483647 h 759"/>
              <a:gd name="T22" fmla="*/ 2147483647 w 903"/>
              <a:gd name="T23" fmla="*/ 2147483647 h 759"/>
              <a:gd name="T24" fmla="*/ 2147483647 w 903"/>
              <a:gd name="T25" fmla="*/ 2147483647 h 759"/>
              <a:gd name="T26" fmla="*/ 2147483647 w 903"/>
              <a:gd name="T27" fmla="*/ 2147483647 h 759"/>
              <a:gd name="T28" fmla="*/ 2147483647 w 903"/>
              <a:gd name="T29" fmla="*/ 2147483647 h 759"/>
              <a:gd name="T30" fmla="*/ 2147483647 w 903"/>
              <a:gd name="T31" fmla="*/ 2147483647 h 759"/>
              <a:gd name="T32" fmla="*/ 2147483647 w 903"/>
              <a:gd name="T33" fmla="*/ 2147483647 h 759"/>
              <a:gd name="T34" fmla="*/ 2147483647 w 903"/>
              <a:gd name="T35" fmla="*/ 2147483647 h 759"/>
              <a:gd name="T36" fmla="*/ 2147483647 w 903"/>
              <a:gd name="T37" fmla="*/ 2147483647 h 759"/>
              <a:gd name="T38" fmla="*/ 2147483647 w 903"/>
              <a:gd name="T39" fmla="*/ 2147483647 h 759"/>
              <a:gd name="T40" fmla="*/ 2147483647 w 903"/>
              <a:gd name="T41" fmla="*/ 2147483647 h 759"/>
              <a:gd name="T42" fmla="*/ 2147483647 w 903"/>
              <a:gd name="T43" fmla="*/ 2147483647 h 759"/>
              <a:gd name="T44" fmla="*/ 2147483647 w 903"/>
              <a:gd name="T45" fmla="*/ 2147483647 h 759"/>
              <a:gd name="T46" fmla="*/ 2147483647 w 903"/>
              <a:gd name="T47" fmla="*/ 2147483647 h 759"/>
              <a:gd name="T48" fmla="*/ 2147483647 w 903"/>
              <a:gd name="T49" fmla="*/ 2147483647 h 759"/>
              <a:gd name="T50" fmla="*/ 2147483647 w 903"/>
              <a:gd name="T51" fmla="*/ 2147483647 h 759"/>
              <a:gd name="T52" fmla="*/ 2147483647 w 903"/>
              <a:gd name="T53" fmla="*/ 2147483647 h 759"/>
              <a:gd name="T54" fmla="*/ 0 w 903"/>
              <a:gd name="T55" fmla="*/ 2147483647 h 759"/>
              <a:gd name="T56" fmla="*/ 2147483647 w 903"/>
              <a:gd name="T57" fmla="*/ 2147483647 h 759"/>
              <a:gd name="T58" fmla="*/ 2147483647 w 903"/>
              <a:gd name="T59" fmla="*/ 2147483647 h 759"/>
              <a:gd name="T60" fmla="*/ 2147483647 w 903"/>
              <a:gd name="T61" fmla="*/ 2147483647 h 759"/>
              <a:gd name="T62" fmla="*/ 2147483647 w 903"/>
              <a:gd name="T63" fmla="*/ 2147483647 h 759"/>
              <a:gd name="T64" fmla="*/ 2147483647 w 903"/>
              <a:gd name="T65" fmla="*/ 2147483647 h 759"/>
              <a:gd name="T66" fmla="*/ 2147483647 w 903"/>
              <a:gd name="T67" fmla="*/ 2147483647 h 759"/>
              <a:gd name="T68" fmla="*/ 2147483647 w 903"/>
              <a:gd name="T69" fmla="*/ 2147483647 h 759"/>
              <a:gd name="T70" fmla="*/ 2147483647 w 903"/>
              <a:gd name="T71" fmla="*/ 2147483647 h 759"/>
              <a:gd name="T72" fmla="*/ 2147483647 w 903"/>
              <a:gd name="T73" fmla="*/ 2147483647 h 759"/>
              <a:gd name="T74" fmla="*/ 2147483647 w 903"/>
              <a:gd name="T75" fmla="*/ 2147483647 h 759"/>
              <a:gd name="T76" fmla="*/ 2147483647 w 903"/>
              <a:gd name="T77" fmla="*/ 2147483647 h 759"/>
              <a:gd name="T78" fmla="*/ 2147483647 w 903"/>
              <a:gd name="T79" fmla="*/ 2147483647 h 759"/>
              <a:gd name="T80" fmla="*/ 2147483647 w 903"/>
              <a:gd name="T81" fmla="*/ 2147483647 h 759"/>
              <a:gd name="T82" fmla="*/ 2147483647 w 903"/>
              <a:gd name="T83" fmla="*/ 2147483647 h 759"/>
              <a:gd name="T84" fmla="*/ 2147483647 w 903"/>
              <a:gd name="T85" fmla="*/ 2147483647 h 759"/>
              <a:gd name="T86" fmla="*/ 2147483647 w 903"/>
              <a:gd name="T87" fmla="*/ 2147483647 h 759"/>
              <a:gd name="T88" fmla="*/ 2147483647 w 903"/>
              <a:gd name="T89" fmla="*/ 2147483647 h 759"/>
              <a:gd name="T90" fmla="*/ 2147483647 w 903"/>
              <a:gd name="T91" fmla="*/ 2147483647 h 759"/>
              <a:gd name="T92" fmla="*/ 2147483647 w 903"/>
              <a:gd name="T93" fmla="*/ 2147483647 h 759"/>
              <a:gd name="T94" fmla="*/ 2147483647 w 903"/>
              <a:gd name="T95" fmla="*/ 2147483647 h 759"/>
              <a:gd name="T96" fmla="*/ 2147483647 w 903"/>
              <a:gd name="T97" fmla="*/ 2147483647 h 759"/>
              <a:gd name="T98" fmla="*/ 2147483647 w 903"/>
              <a:gd name="T99" fmla="*/ 2147483647 h 759"/>
              <a:gd name="T100" fmla="*/ 2147483647 w 903"/>
              <a:gd name="T101" fmla="*/ 2147483647 h 759"/>
              <a:gd name="T102" fmla="*/ 2147483647 w 903"/>
              <a:gd name="T103" fmla="*/ 2147483647 h 759"/>
              <a:gd name="T104" fmla="*/ 2147483647 w 903"/>
              <a:gd name="T105" fmla="*/ 2147483647 h 759"/>
              <a:gd name="T106" fmla="*/ 2147483647 w 903"/>
              <a:gd name="T107" fmla="*/ 2147483647 h 759"/>
              <a:gd name="T108" fmla="*/ 2147483647 w 903"/>
              <a:gd name="T109" fmla="*/ 2147483647 h 759"/>
              <a:gd name="T110" fmla="*/ 2147483647 w 903"/>
              <a:gd name="T111" fmla="*/ 2147483647 h 759"/>
              <a:gd name="T112" fmla="*/ 2147483647 w 903"/>
              <a:gd name="T113" fmla="*/ 2147483647 h 759"/>
              <a:gd name="T114" fmla="*/ 2147483647 w 903"/>
              <a:gd name="T115" fmla="*/ 2147483647 h 759"/>
              <a:gd name="T116" fmla="*/ 2147483647 w 903"/>
              <a:gd name="T117" fmla="*/ 2147483647 h 759"/>
              <a:gd name="T118" fmla="*/ 2147483647 w 903"/>
              <a:gd name="T119" fmla="*/ 2147483647 h 759"/>
              <a:gd name="T120" fmla="*/ 2147483647 w 903"/>
              <a:gd name="T121" fmla="*/ 2147483647 h 759"/>
              <a:gd name="T122" fmla="*/ 2147483647 w 903"/>
              <a:gd name="T123" fmla="*/ 2147483647 h 759"/>
              <a:gd name="T124" fmla="*/ 2147483647 w 903"/>
              <a:gd name="T125" fmla="*/ 2147483647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3"/>
              <a:gd name="T190" fmla="*/ 0 h 759"/>
              <a:gd name="T191" fmla="*/ 903 w 903"/>
              <a:gd name="T192" fmla="*/ 759 h 7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25" name="Freeform 383">
            <a:extLst>
              <a:ext uri="{FF2B5EF4-FFF2-40B4-BE49-F238E27FC236}">
                <a16:creationId xmlns:a16="http://schemas.microsoft.com/office/drawing/2014/main" id="{5879368E-07FC-47CD-A556-FABFCB8EE52B}"/>
              </a:ext>
            </a:extLst>
          </p:cNvPr>
          <p:cNvSpPr>
            <a:spLocks/>
          </p:cNvSpPr>
          <p:nvPr>
            <p:custDataLst>
              <p:tags r:id="rId272"/>
            </p:custDataLst>
          </p:nvPr>
        </p:nvSpPr>
        <p:spPr bwMode="auto">
          <a:xfrm>
            <a:off x="4557713" y="2935288"/>
            <a:ext cx="411162" cy="611187"/>
          </a:xfrm>
          <a:custGeom>
            <a:avLst/>
            <a:gdLst>
              <a:gd name="T0" fmla="*/ 2147483647 w 943"/>
              <a:gd name="T1" fmla="*/ 2147483647 h 1172"/>
              <a:gd name="T2" fmla="*/ 2147483647 w 943"/>
              <a:gd name="T3" fmla="*/ 2147483647 h 1172"/>
              <a:gd name="T4" fmla="*/ 2147483647 w 943"/>
              <a:gd name="T5" fmla="*/ 2147483647 h 1172"/>
              <a:gd name="T6" fmla="*/ 2147483647 w 943"/>
              <a:gd name="T7" fmla="*/ 2147483647 h 1172"/>
              <a:gd name="T8" fmla="*/ 2147483647 w 943"/>
              <a:gd name="T9" fmla="*/ 2147483647 h 1172"/>
              <a:gd name="T10" fmla="*/ 2147483647 w 943"/>
              <a:gd name="T11" fmla="*/ 2147483647 h 1172"/>
              <a:gd name="T12" fmla="*/ 2147483647 w 943"/>
              <a:gd name="T13" fmla="*/ 2147483647 h 1172"/>
              <a:gd name="T14" fmla="*/ 2147483647 w 943"/>
              <a:gd name="T15" fmla="*/ 2147483647 h 1172"/>
              <a:gd name="T16" fmla="*/ 2147483647 w 943"/>
              <a:gd name="T17" fmla="*/ 2147483647 h 1172"/>
              <a:gd name="T18" fmla="*/ 2147483647 w 943"/>
              <a:gd name="T19" fmla="*/ 2147483647 h 1172"/>
              <a:gd name="T20" fmla="*/ 2147483647 w 943"/>
              <a:gd name="T21" fmla="*/ 2147483647 h 1172"/>
              <a:gd name="T22" fmla="*/ 2147483647 w 943"/>
              <a:gd name="T23" fmla="*/ 2147483647 h 1172"/>
              <a:gd name="T24" fmla="*/ 2147483647 w 943"/>
              <a:gd name="T25" fmla="*/ 2147483647 h 1172"/>
              <a:gd name="T26" fmla="*/ 2147483647 w 943"/>
              <a:gd name="T27" fmla="*/ 2147483647 h 1172"/>
              <a:gd name="T28" fmla="*/ 2147483647 w 943"/>
              <a:gd name="T29" fmla="*/ 2147483647 h 1172"/>
              <a:gd name="T30" fmla="*/ 2147483647 w 943"/>
              <a:gd name="T31" fmla="*/ 2147483647 h 1172"/>
              <a:gd name="T32" fmla="*/ 2147483647 w 943"/>
              <a:gd name="T33" fmla="*/ 2147483647 h 1172"/>
              <a:gd name="T34" fmla="*/ 2147483647 w 943"/>
              <a:gd name="T35" fmla="*/ 2147483647 h 1172"/>
              <a:gd name="T36" fmla="*/ 2147483647 w 943"/>
              <a:gd name="T37" fmla="*/ 2147483647 h 1172"/>
              <a:gd name="T38" fmla="*/ 2147483647 w 943"/>
              <a:gd name="T39" fmla="*/ 2147483647 h 1172"/>
              <a:gd name="T40" fmla="*/ 2147483647 w 943"/>
              <a:gd name="T41" fmla="*/ 2147483647 h 1172"/>
              <a:gd name="T42" fmla="*/ 2147483647 w 943"/>
              <a:gd name="T43" fmla="*/ 2147483647 h 1172"/>
              <a:gd name="T44" fmla="*/ 2147483647 w 943"/>
              <a:gd name="T45" fmla="*/ 2147483647 h 1172"/>
              <a:gd name="T46" fmla="*/ 2147483647 w 943"/>
              <a:gd name="T47" fmla="*/ 2147483647 h 1172"/>
              <a:gd name="T48" fmla="*/ 2147483647 w 943"/>
              <a:gd name="T49" fmla="*/ 2147483647 h 1172"/>
              <a:gd name="T50" fmla="*/ 2147483647 w 943"/>
              <a:gd name="T51" fmla="*/ 2147483647 h 1172"/>
              <a:gd name="T52" fmla="*/ 2147483647 w 943"/>
              <a:gd name="T53" fmla="*/ 2147483647 h 1172"/>
              <a:gd name="T54" fmla="*/ 2147483647 w 943"/>
              <a:gd name="T55" fmla="*/ 2147483647 h 1172"/>
              <a:gd name="T56" fmla="*/ 2147483647 w 943"/>
              <a:gd name="T57" fmla="*/ 2147483647 h 1172"/>
              <a:gd name="T58" fmla="*/ 2147483647 w 943"/>
              <a:gd name="T59" fmla="*/ 2147483647 h 1172"/>
              <a:gd name="T60" fmla="*/ 2147483647 w 943"/>
              <a:gd name="T61" fmla="*/ 2147483647 h 1172"/>
              <a:gd name="T62" fmla="*/ 2147483647 w 943"/>
              <a:gd name="T63" fmla="*/ 2147483647 h 1172"/>
              <a:gd name="T64" fmla="*/ 2147483647 w 943"/>
              <a:gd name="T65" fmla="*/ 2147483647 h 1172"/>
              <a:gd name="T66" fmla="*/ 2147483647 w 943"/>
              <a:gd name="T67" fmla="*/ 2147483647 h 1172"/>
              <a:gd name="T68" fmla="*/ 2147483647 w 943"/>
              <a:gd name="T69" fmla="*/ 2147483647 h 1172"/>
              <a:gd name="T70" fmla="*/ 2147483647 w 943"/>
              <a:gd name="T71" fmla="*/ 2147483647 h 1172"/>
              <a:gd name="T72" fmla="*/ 2147483647 w 943"/>
              <a:gd name="T73" fmla="*/ 2147483647 h 1172"/>
              <a:gd name="T74" fmla="*/ 2147483647 w 943"/>
              <a:gd name="T75" fmla="*/ 2147483647 h 1172"/>
              <a:gd name="T76" fmla="*/ 2147483647 w 943"/>
              <a:gd name="T77" fmla="*/ 2147483647 h 1172"/>
              <a:gd name="T78" fmla="*/ 2147483647 w 943"/>
              <a:gd name="T79" fmla="*/ 2147483647 h 1172"/>
              <a:gd name="T80" fmla="*/ 2147483647 w 943"/>
              <a:gd name="T81" fmla="*/ 2147483647 h 1172"/>
              <a:gd name="T82" fmla="*/ 2147483647 w 943"/>
              <a:gd name="T83" fmla="*/ 2147483647 h 1172"/>
              <a:gd name="T84" fmla="*/ 2147483647 w 943"/>
              <a:gd name="T85" fmla="*/ 2147483647 h 1172"/>
              <a:gd name="T86" fmla="*/ 2147483647 w 943"/>
              <a:gd name="T87" fmla="*/ 2147483647 h 1172"/>
              <a:gd name="T88" fmla="*/ 2147483647 w 943"/>
              <a:gd name="T89" fmla="*/ 2147483647 h 1172"/>
              <a:gd name="T90" fmla="*/ 2147483647 w 943"/>
              <a:gd name="T91" fmla="*/ 2147483647 h 1172"/>
              <a:gd name="T92" fmla="*/ 2147483647 w 943"/>
              <a:gd name="T93" fmla="*/ 2147483647 h 1172"/>
              <a:gd name="T94" fmla="*/ 2147483647 w 943"/>
              <a:gd name="T95" fmla="*/ 2147483647 h 1172"/>
              <a:gd name="T96" fmla="*/ 2147483647 w 943"/>
              <a:gd name="T97" fmla="*/ 2147483647 h 1172"/>
              <a:gd name="T98" fmla="*/ 2147483647 w 943"/>
              <a:gd name="T99" fmla="*/ 2147483647 h 1172"/>
              <a:gd name="T100" fmla="*/ 2147483647 w 943"/>
              <a:gd name="T101" fmla="*/ 2147483647 h 1172"/>
              <a:gd name="T102" fmla="*/ 2147483647 w 943"/>
              <a:gd name="T103" fmla="*/ 2147483647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3"/>
              <a:gd name="T157" fmla="*/ 0 h 1172"/>
              <a:gd name="T158" fmla="*/ 943 w 943"/>
              <a:gd name="T159" fmla="*/ 1172 h 11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23826" name="Group 384">
            <a:extLst>
              <a:ext uri="{FF2B5EF4-FFF2-40B4-BE49-F238E27FC236}">
                <a16:creationId xmlns:a16="http://schemas.microsoft.com/office/drawing/2014/main" id="{1E1A06FD-BE07-4AD0-80A1-FA2D1CF7551B}"/>
              </a:ext>
            </a:extLst>
          </p:cNvPr>
          <p:cNvGrpSpPr>
            <a:grpSpLocks/>
          </p:cNvGrpSpPr>
          <p:nvPr>
            <p:custDataLst>
              <p:tags r:id="rId273"/>
            </p:custDataLst>
          </p:nvPr>
        </p:nvGrpSpPr>
        <p:grpSpPr bwMode="auto">
          <a:xfrm>
            <a:off x="3341688" y="3136900"/>
            <a:ext cx="80962" cy="82550"/>
            <a:chOff x="2352" y="2343"/>
            <a:chExt cx="65" cy="53"/>
          </a:xfrm>
        </p:grpSpPr>
        <p:sp>
          <p:nvSpPr>
            <p:cNvPr id="23945" name="Freeform 385">
              <a:extLst>
                <a:ext uri="{FF2B5EF4-FFF2-40B4-BE49-F238E27FC236}">
                  <a16:creationId xmlns:a16="http://schemas.microsoft.com/office/drawing/2014/main" id="{4C707711-C0CA-48A6-9FCF-EB1AAC22AB2E}"/>
                </a:ext>
              </a:extLst>
            </p:cNvPr>
            <p:cNvSpPr>
              <a:spLocks/>
            </p:cNvSpPr>
            <p:nvPr/>
          </p:nvSpPr>
          <p:spPr bwMode="auto">
            <a:xfrm>
              <a:off x="2352" y="2343"/>
              <a:ext cx="16" cy="11"/>
            </a:xfrm>
            <a:custGeom>
              <a:avLst/>
              <a:gdLst>
                <a:gd name="T0" fmla="*/ 0 w 51"/>
                <a:gd name="T1" fmla="*/ 0 h 33"/>
                <a:gd name="T2" fmla="*/ 0 w 51"/>
                <a:gd name="T3" fmla="*/ 0 h 33"/>
                <a:gd name="T4" fmla="*/ 0 w 51"/>
                <a:gd name="T5" fmla="*/ 0 h 33"/>
                <a:gd name="T6" fmla="*/ 0 w 51"/>
                <a:gd name="T7" fmla="*/ 0 h 33"/>
                <a:gd name="T8" fmla="*/ 0 w 51"/>
                <a:gd name="T9" fmla="*/ 0 h 33"/>
                <a:gd name="T10" fmla="*/ 0 w 51"/>
                <a:gd name="T11" fmla="*/ 0 h 33"/>
                <a:gd name="T12" fmla="*/ 0 w 51"/>
                <a:gd name="T13" fmla="*/ 0 h 33"/>
                <a:gd name="T14" fmla="*/ 0 w 51"/>
                <a:gd name="T15" fmla="*/ 0 h 33"/>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33"/>
                <a:gd name="T26" fmla="*/ 51 w 51"/>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46" name="Freeform 386">
              <a:extLst>
                <a:ext uri="{FF2B5EF4-FFF2-40B4-BE49-F238E27FC236}">
                  <a16:creationId xmlns:a16="http://schemas.microsoft.com/office/drawing/2014/main" id="{EA583B3A-55EE-4162-B32C-DF217ED1FF53}"/>
                </a:ext>
              </a:extLst>
            </p:cNvPr>
            <p:cNvSpPr>
              <a:spLocks/>
            </p:cNvSpPr>
            <p:nvPr/>
          </p:nvSpPr>
          <p:spPr bwMode="auto">
            <a:xfrm>
              <a:off x="2372" y="2354"/>
              <a:ext cx="20" cy="7"/>
            </a:xfrm>
            <a:custGeom>
              <a:avLst/>
              <a:gdLst>
                <a:gd name="T0" fmla="*/ 0 w 61"/>
                <a:gd name="T1" fmla="*/ 0 h 20"/>
                <a:gd name="T2" fmla="*/ 0 w 61"/>
                <a:gd name="T3" fmla="*/ 0 h 20"/>
                <a:gd name="T4" fmla="*/ 0 w 61"/>
                <a:gd name="T5" fmla="*/ 0 h 20"/>
                <a:gd name="T6" fmla="*/ 0 w 61"/>
                <a:gd name="T7" fmla="*/ 0 h 20"/>
                <a:gd name="T8" fmla="*/ 0 w 61"/>
                <a:gd name="T9" fmla="*/ 0 h 20"/>
                <a:gd name="T10" fmla="*/ 0 w 61"/>
                <a:gd name="T11" fmla="*/ 0 h 20"/>
                <a:gd name="T12" fmla="*/ 0 w 61"/>
                <a:gd name="T13" fmla="*/ 0 h 20"/>
                <a:gd name="T14" fmla="*/ 0 60000 65536"/>
                <a:gd name="T15" fmla="*/ 0 60000 65536"/>
                <a:gd name="T16" fmla="*/ 0 60000 65536"/>
                <a:gd name="T17" fmla="*/ 0 60000 65536"/>
                <a:gd name="T18" fmla="*/ 0 60000 65536"/>
                <a:gd name="T19" fmla="*/ 0 60000 65536"/>
                <a:gd name="T20" fmla="*/ 0 60000 65536"/>
                <a:gd name="T21" fmla="*/ 0 w 61"/>
                <a:gd name="T22" fmla="*/ 0 h 20"/>
                <a:gd name="T23" fmla="*/ 61 w 61"/>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20">
                  <a:moveTo>
                    <a:pt x="61" y="6"/>
                  </a:moveTo>
                  <a:lnTo>
                    <a:pt x="53" y="2"/>
                  </a:lnTo>
                  <a:lnTo>
                    <a:pt x="0" y="0"/>
                  </a:lnTo>
                  <a:lnTo>
                    <a:pt x="2" y="14"/>
                  </a:lnTo>
                  <a:lnTo>
                    <a:pt x="7" y="20"/>
                  </a:lnTo>
                  <a:lnTo>
                    <a:pt x="18" y="13"/>
                  </a:lnTo>
                  <a:lnTo>
                    <a:pt x="61" y="6"/>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47" name="Freeform 387">
              <a:extLst>
                <a:ext uri="{FF2B5EF4-FFF2-40B4-BE49-F238E27FC236}">
                  <a16:creationId xmlns:a16="http://schemas.microsoft.com/office/drawing/2014/main" id="{D4586FC2-07FE-43E2-8E56-55E329C0ACA8}"/>
                </a:ext>
              </a:extLst>
            </p:cNvPr>
            <p:cNvSpPr>
              <a:spLocks/>
            </p:cNvSpPr>
            <p:nvPr/>
          </p:nvSpPr>
          <p:spPr bwMode="auto">
            <a:xfrm>
              <a:off x="2407" y="2346"/>
              <a:ext cx="5" cy="12"/>
            </a:xfrm>
            <a:custGeom>
              <a:avLst/>
              <a:gdLst>
                <a:gd name="T0" fmla="*/ 0 w 15"/>
                <a:gd name="T1" fmla="*/ 0 h 36"/>
                <a:gd name="T2" fmla="*/ 0 w 15"/>
                <a:gd name="T3" fmla="*/ 0 h 36"/>
                <a:gd name="T4" fmla="*/ 0 w 15"/>
                <a:gd name="T5" fmla="*/ 0 h 36"/>
                <a:gd name="T6" fmla="*/ 0 w 15"/>
                <a:gd name="T7" fmla="*/ 0 h 36"/>
                <a:gd name="T8" fmla="*/ 0 w 15"/>
                <a:gd name="T9" fmla="*/ 0 h 36"/>
                <a:gd name="T10" fmla="*/ 0 w 15"/>
                <a:gd name="T11" fmla="*/ 0 h 36"/>
                <a:gd name="T12" fmla="*/ 0 60000 65536"/>
                <a:gd name="T13" fmla="*/ 0 60000 65536"/>
                <a:gd name="T14" fmla="*/ 0 60000 65536"/>
                <a:gd name="T15" fmla="*/ 0 60000 65536"/>
                <a:gd name="T16" fmla="*/ 0 60000 65536"/>
                <a:gd name="T17" fmla="*/ 0 60000 65536"/>
                <a:gd name="T18" fmla="*/ 0 w 15"/>
                <a:gd name="T19" fmla="*/ 0 h 36"/>
                <a:gd name="T20" fmla="*/ 15 w 15"/>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5" h="36">
                  <a:moveTo>
                    <a:pt x="2" y="0"/>
                  </a:moveTo>
                  <a:lnTo>
                    <a:pt x="0" y="20"/>
                  </a:lnTo>
                  <a:lnTo>
                    <a:pt x="0" y="36"/>
                  </a:lnTo>
                  <a:lnTo>
                    <a:pt x="11" y="35"/>
                  </a:lnTo>
                  <a:lnTo>
                    <a:pt x="15" y="14"/>
                  </a:lnTo>
                  <a:lnTo>
                    <a:pt x="2"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48" name="Freeform 388">
              <a:extLst>
                <a:ext uri="{FF2B5EF4-FFF2-40B4-BE49-F238E27FC236}">
                  <a16:creationId xmlns:a16="http://schemas.microsoft.com/office/drawing/2014/main" id="{FB527F06-065A-4473-A694-ECD857EC83F6}"/>
                </a:ext>
              </a:extLst>
            </p:cNvPr>
            <p:cNvSpPr>
              <a:spLocks/>
            </p:cNvSpPr>
            <p:nvPr/>
          </p:nvSpPr>
          <p:spPr bwMode="auto">
            <a:xfrm>
              <a:off x="2406" y="2361"/>
              <a:ext cx="11" cy="11"/>
            </a:xfrm>
            <a:custGeom>
              <a:avLst/>
              <a:gdLst>
                <a:gd name="T0" fmla="*/ 0 w 37"/>
                <a:gd name="T1" fmla="*/ 0 h 33"/>
                <a:gd name="T2" fmla="*/ 0 w 37"/>
                <a:gd name="T3" fmla="*/ 0 h 33"/>
                <a:gd name="T4" fmla="*/ 0 w 37"/>
                <a:gd name="T5" fmla="*/ 0 h 33"/>
                <a:gd name="T6" fmla="*/ 0 w 37"/>
                <a:gd name="T7" fmla="*/ 0 h 33"/>
                <a:gd name="T8" fmla="*/ 0 w 37"/>
                <a:gd name="T9" fmla="*/ 0 h 33"/>
                <a:gd name="T10" fmla="*/ 0 w 37"/>
                <a:gd name="T11" fmla="*/ 0 h 33"/>
                <a:gd name="T12" fmla="*/ 0 w 37"/>
                <a:gd name="T13" fmla="*/ 0 h 33"/>
                <a:gd name="T14" fmla="*/ 0 w 37"/>
                <a:gd name="T15" fmla="*/ 0 h 33"/>
                <a:gd name="T16" fmla="*/ 0 w 37"/>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33"/>
                <a:gd name="T29" fmla="*/ 37 w 37"/>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49" name="Freeform 389">
              <a:extLst>
                <a:ext uri="{FF2B5EF4-FFF2-40B4-BE49-F238E27FC236}">
                  <a16:creationId xmlns:a16="http://schemas.microsoft.com/office/drawing/2014/main" id="{5D0942DA-C35C-41D8-BAA6-699CBE28D5B4}"/>
                </a:ext>
              </a:extLst>
            </p:cNvPr>
            <p:cNvSpPr>
              <a:spLocks/>
            </p:cNvSpPr>
            <p:nvPr/>
          </p:nvSpPr>
          <p:spPr bwMode="auto">
            <a:xfrm>
              <a:off x="2388" y="2378"/>
              <a:ext cx="16" cy="18"/>
            </a:xfrm>
            <a:custGeom>
              <a:avLst/>
              <a:gdLst>
                <a:gd name="T0" fmla="*/ 0 w 49"/>
                <a:gd name="T1" fmla="*/ 0 h 54"/>
                <a:gd name="T2" fmla="*/ 0 w 49"/>
                <a:gd name="T3" fmla="*/ 0 h 54"/>
                <a:gd name="T4" fmla="*/ 0 w 49"/>
                <a:gd name="T5" fmla="*/ 0 h 54"/>
                <a:gd name="T6" fmla="*/ 0 w 49"/>
                <a:gd name="T7" fmla="*/ 0 h 54"/>
                <a:gd name="T8" fmla="*/ 0 w 49"/>
                <a:gd name="T9" fmla="*/ 0 h 54"/>
                <a:gd name="T10" fmla="*/ 0 w 49"/>
                <a:gd name="T11" fmla="*/ 0 h 54"/>
                <a:gd name="T12" fmla="*/ 0 w 49"/>
                <a:gd name="T13" fmla="*/ 0 h 54"/>
                <a:gd name="T14" fmla="*/ 0 w 49"/>
                <a:gd name="T15" fmla="*/ 0 h 54"/>
                <a:gd name="T16" fmla="*/ 0 w 4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54"/>
                <a:gd name="T29" fmla="*/ 49 w 4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50" name="Freeform 390">
              <a:extLst>
                <a:ext uri="{FF2B5EF4-FFF2-40B4-BE49-F238E27FC236}">
                  <a16:creationId xmlns:a16="http://schemas.microsoft.com/office/drawing/2014/main" id="{B3D4A587-CD42-49FA-A63C-0D5E1BC9B714}"/>
                </a:ext>
              </a:extLst>
            </p:cNvPr>
            <p:cNvSpPr>
              <a:spLocks/>
            </p:cNvSpPr>
            <p:nvPr/>
          </p:nvSpPr>
          <p:spPr bwMode="auto">
            <a:xfrm>
              <a:off x="2374" y="2388"/>
              <a:ext cx="9" cy="7"/>
            </a:xfrm>
            <a:custGeom>
              <a:avLst/>
              <a:gdLst>
                <a:gd name="T0" fmla="*/ 0 w 26"/>
                <a:gd name="T1" fmla="*/ 0 h 22"/>
                <a:gd name="T2" fmla="*/ 0 w 26"/>
                <a:gd name="T3" fmla="*/ 0 h 22"/>
                <a:gd name="T4" fmla="*/ 0 w 26"/>
                <a:gd name="T5" fmla="*/ 0 h 22"/>
                <a:gd name="T6" fmla="*/ 0 w 26"/>
                <a:gd name="T7" fmla="*/ 0 h 22"/>
                <a:gd name="T8" fmla="*/ 0 w 26"/>
                <a:gd name="T9" fmla="*/ 0 h 22"/>
                <a:gd name="T10" fmla="*/ 0 w 26"/>
                <a:gd name="T11" fmla="*/ 0 h 22"/>
                <a:gd name="T12" fmla="*/ 0 w 26"/>
                <a:gd name="T13" fmla="*/ 0 h 22"/>
                <a:gd name="T14" fmla="*/ 0 60000 65536"/>
                <a:gd name="T15" fmla="*/ 0 60000 65536"/>
                <a:gd name="T16" fmla="*/ 0 60000 65536"/>
                <a:gd name="T17" fmla="*/ 0 60000 65536"/>
                <a:gd name="T18" fmla="*/ 0 60000 65536"/>
                <a:gd name="T19" fmla="*/ 0 60000 65536"/>
                <a:gd name="T20" fmla="*/ 0 60000 65536"/>
                <a:gd name="T21" fmla="*/ 0 w 26"/>
                <a:gd name="T22" fmla="*/ 0 h 22"/>
                <a:gd name="T23" fmla="*/ 26 w 26"/>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2">
                  <a:moveTo>
                    <a:pt x="18" y="0"/>
                  </a:moveTo>
                  <a:lnTo>
                    <a:pt x="3" y="2"/>
                  </a:lnTo>
                  <a:lnTo>
                    <a:pt x="0" y="15"/>
                  </a:lnTo>
                  <a:lnTo>
                    <a:pt x="6" y="21"/>
                  </a:lnTo>
                  <a:lnTo>
                    <a:pt x="19" y="22"/>
                  </a:lnTo>
                  <a:lnTo>
                    <a:pt x="26" y="11"/>
                  </a:lnTo>
                  <a:lnTo>
                    <a:pt x="18"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14" name="Group 391">
            <a:extLst>
              <a:ext uri="{FF2B5EF4-FFF2-40B4-BE49-F238E27FC236}">
                <a16:creationId xmlns:a16="http://schemas.microsoft.com/office/drawing/2014/main" id="{5253B698-89AA-491B-86F6-CDE4B8FB9FB6}"/>
              </a:ext>
            </a:extLst>
          </p:cNvPr>
          <p:cNvGrpSpPr>
            <a:grpSpLocks/>
          </p:cNvGrpSpPr>
          <p:nvPr>
            <p:custDataLst>
              <p:tags r:id="rId274"/>
            </p:custDataLst>
          </p:nvPr>
        </p:nvGrpSpPr>
        <p:grpSpPr bwMode="auto">
          <a:xfrm>
            <a:off x="1187450" y="1196975"/>
            <a:ext cx="1897063" cy="1133475"/>
            <a:chOff x="527" y="1110"/>
            <a:chExt cx="1410" cy="709"/>
          </a:xfrm>
          <a:solidFill>
            <a:srgbClr val="336699"/>
          </a:solidFill>
        </p:grpSpPr>
        <p:sp>
          <p:nvSpPr>
            <p:cNvPr id="4489" name="Freeform 392">
              <a:extLst>
                <a:ext uri="{FF2B5EF4-FFF2-40B4-BE49-F238E27FC236}">
                  <a16:creationId xmlns:a16="http://schemas.microsoft.com/office/drawing/2014/main" id="{2D4537CE-F1E2-42E7-945C-287C1FD4DF64}"/>
                </a:ext>
              </a:extLst>
            </p:cNvPr>
            <p:cNvSpPr>
              <a:spLocks/>
            </p:cNvSpPr>
            <p:nvPr/>
          </p:nvSpPr>
          <p:spPr bwMode="auto">
            <a:xfrm>
              <a:off x="1401" y="1427"/>
              <a:ext cx="31" cy="17"/>
            </a:xfrm>
            <a:custGeom>
              <a:avLst/>
              <a:gdLst>
                <a:gd name="T0" fmla="*/ 0 w 98"/>
                <a:gd name="T1" fmla="*/ 13 h 54"/>
                <a:gd name="T2" fmla="*/ 2 w 98"/>
                <a:gd name="T3" fmla="*/ 14 h 54"/>
                <a:gd name="T4" fmla="*/ 4 w 98"/>
                <a:gd name="T5" fmla="*/ 16 h 54"/>
                <a:gd name="T6" fmla="*/ 7 w 98"/>
                <a:gd name="T7" fmla="*/ 17 h 54"/>
                <a:gd name="T8" fmla="*/ 10 w 98"/>
                <a:gd name="T9" fmla="*/ 17 h 54"/>
                <a:gd name="T10" fmla="*/ 12 w 98"/>
                <a:gd name="T11" fmla="*/ 17 h 54"/>
                <a:gd name="T12" fmla="*/ 14 w 98"/>
                <a:gd name="T13" fmla="*/ 17 h 54"/>
                <a:gd name="T14" fmla="*/ 16 w 98"/>
                <a:gd name="T15" fmla="*/ 16 h 54"/>
                <a:gd name="T16" fmla="*/ 18 w 98"/>
                <a:gd name="T17" fmla="*/ 15 h 54"/>
                <a:gd name="T18" fmla="*/ 21 w 98"/>
                <a:gd name="T19" fmla="*/ 13 h 54"/>
                <a:gd name="T20" fmla="*/ 24 w 98"/>
                <a:gd name="T21" fmla="*/ 11 h 54"/>
                <a:gd name="T22" fmla="*/ 27 w 98"/>
                <a:gd name="T23" fmla="*/ 9 h 54"/>
                <a:gd name="T24" fmla="*/ 29 w 98"/>
                <a:gd name="T25" fmla="*/ 6 h 54"/>
                <a:gd name="T26" fmla="*/ 30 w 98"/>
                <a:gd name="T27" fmla="*/ 4 h 54"/>
                <a:gd name="T28" fmla="*/ 31 w 98"/>
                <a:gd name="T29" fmla="*/ 1 h 54"/>
                <a:gd name="T30" fmla="*/ 29 w 98"/>
                <a:gd name="T31" fmla="*/ 1 h 54"/>
                <a:gd name="T32" fmla="*/ 26 w 98"/>
                <a:gd name="T33" fmla="*/ 0 h 54"/>
                <a:gd name="T34" fmla="*/ 24 w 98"/>
                <a:gd name="T35" fmla="*/ 0 h 54"/>
                <a:gd name="T36" fmla="*/ 22 w 98"/>
                <a:gd name="T37" fmla="*/ 0 h 54"/>
                <a:gd name="T38" fmla="*/ 19 w 98"/>
                <a:gd name="T39" fmla="*/ 0 h 54"/>
                <a:gd name="T40" fmla="*/ 16 w 98"/>
                <a:gd name="T41" fmla="*/ 1 h 54"/>
                <a:gd name="T42" fmla="*/ 14 w 98"/>
                <a:gd name="T43" fmla="*/ 2 h 54"/>
                <a:gd name="T44" fmla="*/ 12 w 98"/>
                <a:gd name="T45" fmla="*/ 3 h 54"/>
                <a:gd name="T46" fmla="*/ 7 w 98"/>
                <a:gd name="T47" fmla="*/ 5 h 54"/>
                <a:gd name="T48" fmla="*/ 4 w 98"/>
                <a:gd name="T49" fmla="*/ 8 h 54"/>
                <a:gd name="T50" fmla="*/ 2 w 98"/>
                <a:gd name="T51" fmla="*/ 9 h 54"/>
                <a:gd name="T52" fmla="*/ 1 w 98"/>
                <a:gd name="T53" fmla="*/ 10 h 54"/>
                <a:gd name="T54" fmla="*/ 0 w 98"/>
                <a:gd name="T55" fmla="*/ 12 h 54"/>
                <a:gd name="T56" fmla="*/ 0 w 98"/>
                <a:gd name="T57" fmla="*/ 13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490" name="Freeform 393">
              <a:extLst>
                <a:ext uri="{FF2B5EF4-FFF2-40B4-BE49-F238E27FC236}">
                  <a16:creationId xmlns:a16="http://schemas.microsoft.com/office/drawing/2014/main" id="{D08BEEA9-AF16-4923-BEB6-E5937AD3948C}"/>
                </a:ext>
              </a:extLst>
            </p:cNvPr>
            <p:cNvSpPr>
              <a:spLocks/>
            </p:cNvSpPr>
            <p:nvPr/>
          </p:nvSpPr>
          <p:spPr bwMode="auto">
            <a:xfrm>
              <a:off x="1387" y="1551"/>
              <a:ext cx="21" cy="8"/>
            </a:xfrm>
            <a:custGeom>
              <a:avLst/>
              <a:gdLst>
                <a:gd name="T0" fmla="*/ 0 w 67"/>
                <a:gd name="T1" fmla="*/ 8 h 28"/>
                <a:gd name="T2" fmla="*/ 3 w 67"/>
                <a:gd name="T3" fmla="*/ 8 h 28"/>
                <a:gd name="T4" fmla="*/ 7 w 67"/>
                <a:gd name="T5" fmla="*/ 8 h 28"/>
                <a:gd name="T6" fmla="*/ 10 w 67"/>
                <a:gd name="T7" fmla="*/ 7 h 28"/>
                <a:gd name="T8" fmla="*/ 13 w 67"/>
                <a:gd name="T9" fmla="*/ 6 h 28"/>
                <a:gd name="T10" fmla="*/ 15 w 67"/>
                <a:gd name="T11" fmla="*/ 5 h 28"/>
                <a:gd name="T12" fmla="*/ 18 w 67"/>
                <a:gd name="T13" fmla="*/ 3 h 28"/>
                <a:gd name="T14" fmla="*/ 20 w 67"/>
                <a:gd name="T15" fmla="*/ 2 h 28"/>
                <a:gd name="T16" fmla="*/ 21 w 67"/>
                <a:gd name="T17" fmla="*/ 1 h 28"/>
                <a:gd name="T18" fmla="*/ 18 w 67"/>
                <a:gd name="T19" fmla="*/ 0 h 28"/>
                <a:gd name="T20" fmla="*/ 14 w 67"/>
                <a:gd name="T21" fmla="*/ 0 h 28"/>
                <a:gd name="T22" fmla="*/ 11 w 67"/>
                <a:gd name="T23" fmla="*/ 0 h 28"/>
                <a:gd name="T24" fmla="*/ 8 w 67"/>
                <a:gd name="T25" fmla="*/ 1 h 28"/>
                <a:gd name="T26" fmla="*/ 5 w 67"/>
                <a:gd name="T27" fmla="*/ 2 h 28"/>
                <a:gd name="T28" fmla="*/ 3 w 67"/>
                <a:gd name="T29" fmla="*/ 3 h 28"/>
                <a:gd name="T30" fmla="*/ 2 w 67"/>
                <a:gd name="T31" fmla="*/ 4 h 28"/>
                <a:gd name="T32" fmla="*/ 1 w 67"/>
                <a:gd name="T33" fmla="*/ 5 h 28"/>
                <a:gd name="T34" fmla="*/ 1 w 67"/>
                <a:gd name="T35" fmla="*/ 6 h 28"/>
                <a:gd name="T36" fmla="*/ 0 w 67"/>
                <a:gd name="T37" fmla="*/ 8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491" name="Freeform 394">
              <a:extLst>
                <a:ext uri="{FF2B5EF4-FFF2-40B4-BE49-F238E27FC236}">
                  <a16:creationId xmlns:a16="http://schemas.microsoft.com/office/drawing/2014/main" id="{B2C8D953-A8CA-4CCC-B930-3B9F6E17EF13}"/>
                </a:ext>
              </a:extLst>
            </p:cNvPr>
            <p:cNvSpPr>
              <a:spLocks/>
            </p:cNvSpPr>
            <p:nvPr/>
          </p:nvSpPr>
          <p:spPr bwMode="auto">
            <a:xfrm>
              <a:off x="1332" y="1608"/>
              <a:ext cx="11" cy="11"/>
            </a:xfrm>
            <a:custGeom>
              <a:avLst/>
              <a:gdLst>
                <a:gd name="T0" fmla="*/ 0 w 32"/>
                <a:gd name="T1" fmla="*/ 6 h 36"/>
                <a:gd name="T2" fmla="*/ 0 w 32"/>
                <a:gd name="T3" fmla="*/ 7 h 36"/>
                <a:gd name="T4" fmla="*/ 1 w 32"/>
                <a:gd name="T5" fmla="*/ 9 h 36"/>
                <a:gd name="T6" fmla="*/ 2 w 32"/>
                <a:gd name="T7" fmla="*/ 10 h 36"/>
                <a:gd name="T8" fmla="*/ 3 w 32"/>
                <a:gd name="T9" fmla="*/ 10 h 36"/>
                <a:gd name="T10" fmla="*/ 4 w 32"/>
                <a:gd name="T11" fmla="*/ 11 h 36"/>
                <a:gd name="T12" fmla="*/ 4 w 32"/>
                <a:gd name="T13" fmla="*/ 11 h 36"/>
                <a:gd name="T14" fmla="*/ 11 w 32"/>
                <a:gd name="T15" fmla="*/ 11 h 36"/>
                <a:gd name="T16" fmla="*/ 11 w 32"/>
                <a:gd name="T17" fmla="*/ 7 h 36"/>
                <a:gd name="T18" fmla="*/ 11 w 32"/>
                <a:gd name="T19" fmla="*/ 4 h 36"/>
                <a:gd name="T20" fmla="*/ 10 w 32"/>
                <a:gd name="T21" fmla="*/ 2 h 36"/>
                <a:gd name="T22" fmla="*/ 9 w 32"/>
                <a:gd name="T23" fmla="*/ 0 h 36"/>
                <a:gd name="T24" fmla="*/ 7 w 32"/>
                <a:gd name="T25" fmla="*/ 1 h 36"/>
                <a:gd name="T26" fmla="*/ 4 w 32"/>
                <a:gd name="T27" fmla="*/ 2 h 36"/>
                <a:gd name="T28" fmla="*/ 2 w 32"/>
                <a:gd name="T29" fmla="*/ 3 h 36"/>
                <a:gd name="T30" fmla="*/ 1 w 32"/>
                <a:gd name="T31" fmla="*/ 4 h 36"/>
                <a:gd name="T32" fmla="*/ 0 w 32"/>
                <a:gd name="T33" fmla="*/ 5 h 36"/>
                <a:gd name="T34" fmla="*/ 0 w 32"/>
                <a:gd name="T35" fmla="*/ 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492" name="Freeform 395">
              <a:extLst>
                <a:ext uri="{FF2B5EF4-FFF2-40B4-BE49-F238E27FC236}">
                  <a16:creationId xmlns:a16="http://schemas.microsoft.com/office/drawing/2014/main" id="{0473F727-761C-4CEA-A87B-089E75CBAED7}"/>
                </a:ext>
              </a:extLst>
            </p:cNvPr>
            <p:cNvSpPr>
              <a:spLocks/>
            </p:cNvSpPr>
            <p:nvPr/>
          </p:nvSpPr>
          <p:spPr bwMode="auto">
            <a:xfrm>
              <a:off x="1279" y="1314"/>
              <a:ext cx="46" cy="17"/>
            </a:xfrm>
            <a:custGeom>
              <a:avLst/>
              <a:gdLst>
                <a:gd name="T0" fmla="*/ 0 w 146"/>
                <a:gd name="T1" fmla="*/ 14 h 52"/>
                <a:gd name="T2" fmla="*/ 3 w 146"/>
                <a:gd name="T3" fmla="*/ 15 h 52"/>
                <a:gd name="T4" fmla="*/ 7 w 146"/>
                <a:gd name="T5" fmla="*/ 16 h 52"/>
                <a:gd name="T6" fmla="*/ 10 w 146"/>
                <a:gd name="T7" fmla="*/ 17 h 52"/>
                <a:gd name="T8" fmla="*/ 14 w 146"/>
                <a:gd name="T9" fmla="*/ 17 h 52"/>
                <a:gd name="T10" fmla="*/ 20 w 146"/>
                <a:gd name="T11" fmla="*/ 17 h 52"/>
                <a:gd name="T12" fmla="*/ 26 w 146"/>
                <a:gd name="T13" fmla="*/ 17 h 52"/>
                <a:gd name="T14" fmla="*/ 37 w 146"/>
                <a:gd name="T15" fmla="*/ 15 h 52"/>
                <a:gd name="T16" fmla="*/ 46 w 146"/>
                <a:gd name="T17" fmla="*/ 14 h 52"/>
                <a:gd name="T18" fmla="*/ 45 w 146"/>
                <a:gd name="T19" fmla="*/ 12 h 52"/>
                <a:gd name="T20" fmla="*/ 45 w 146"/>
                <a:gd name="T21" fmla="*/ 10 h 52"/>
                <a:gd name="T22" fmla="*/ 44 w 146"/>
                <a:gd name="T23" fmla="*/ 8 h 52"/>
                <a:gd name="T24" fmla="*/ 43 w 146"/>
                <a:gd name="T25" fmla="*/ 6 h 52"/>
                <a:gd name="T26" fmla="*/ 42 w 146"/>
                <a:gd name="T27" fmla="*/ 5 h 52"/>
                <a:gd name="T28" fmla="*/ 41 w 146"/>
                <a:gd name="T29" fmla="*/ 4 h 52"/>
                <a:gd name="T30" fmla="*/ 39 w 146"/>
                <a:gd name="T31" fmla="*/ 3 h 52"/>
                <a:gd name="T32" fmla="*/ 38 w 146"/>
                <a:gd name="T33" fmla="*/ 2 h 52"/>
                <a:gd name="T34" fmla="*/ 35 w 146"/>
                <a:gd name="T35" fmla="*/ 1 h 52"/>
                <a:gd name="T36" fmla="*/ 32 w 146"/>
                <a:gd name="T37" fmla="*/ 0 h 52"/>
                <a:gd name="T38" fmla="*/ 28 w 146"/>
                <a:gd name="T39" fmla="*/ 0 h 52"/>
                <a:gd name="T40" fmla="*/ 25 w 146"/>
                <a:gd name="T41" fmla="*/ 1 h 52"/>
                <a:gd name="T42" fmla="*/ 21 w 146"/>
                <a:gd name="T43" fmla="*/ 2 h 52"/>
                <a:gd name="T44" fmla="*/ 17 w 146"/>
                <a:gd name="T45" fmla="*/ 3 h 52"/>
                <a:gd name="T46" fmla="*/ 14 w 146"/>
                <a:gd name="T47" fmla="*/ 5 h 52"/>
                <a:gd name="T48" fmla="*/ 10 w 146"/>
                <a:gd name="T49" fmla="*/ 6 h 52"/>
                <a:gd name="T50" fmla="*/ 7 w 146"/>
                <a:gd name="T51" fmla="*/ 8 h 52"/>
                <a:gd name="T52" fmla="*/ 4 w 146"/>
                <a:gd name="T53" fmla="*/ 10 h 52"/>
                <a:gd name="T54" fmla="*/ 2 w 146"/>
                <a:gd name="T55" fmla="*/ 12 h 52"/>
                <a:gd name="T56" fmla="*/ 0 w 146"/>
                <a:gd name="T57" fmla="*/ 14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493" name="Freeform 396">
              <a:extLst>
                <a:ext uri="{FF2B5EF4-FFF2-40B4-BE49-F238E27FC236}">
                  <a16:creationId xmlns:a16="http://schemas.microsoft.com/office/drawing/2014/main" id="{D21C1E9E-0872-4C85-8BD9-3FFB0AD8F385}"/>
                </a:ext>
              </a:extLst>
            </p:cNvPr>
            <p:cNvSpPr>
              <a:spLocks/>
            </p:cNvSpPr>
            <p:nvPr/>
          </p:nvSpPr>
          <p:spPr bwMode="auto">
            <a:xfrm>
              <a:off x="1261" y="1252"/>
              <a:ext cx="20" cy="10"/>
            </a:xfrm>
            <a:custGeom>
              <a:avLst/>
              <a:gdLst>
                <a:gd name="T0" fmla="*/ 20 w 60"/>
                <a:gd name="T1" fmla="*/ 0 h 31"/>
                <a:gd name="T2" fmla="*/ 16 w 60"/>
                <a:gd name="T3" fmla="*/ 0 h 31"/>
                <a:gd name="T4" fmla="*/ 13 w 60"/>
                <a:gd name="T5" fmla="*/ 0 h 31"/>
                <a:gd name="T6" fmla="*/ 10 w 60"/>
                <a:gd name="T7" fmla="*/ 0 h 31"/>
                <a:gd name="T8" fmla="*/ 9 w 60"/>
                <a:gd name="T9" fmla="*/ 0 h 31"/>
                <a:gd name="T10" fmla="*/ 6 w 60"/>
                <a:gd name="T11" fmla="*/ 0 h 31"/>
                <a:gd name="T12" fmla="*/ 3 w 60"/>
                <a:gd name="T13" fmla="*/ 1 h 31"/>
                <a:gd name="T14" fmla="*/ 2 w 60"/>
                <a:gd name="T15" fmla="*/ 1 h 31"/>
                <a:gd name="T16" fmla="*/ 1 w 60"/>
                <a:gd name="T17" fmla="*/ 2 h 31"/>
                <a:gd name="T18" fmla="*/ 0 w 60"/>
                <a:gd name="T19" fmla="*/ 3 h 31"/>
                <a:gd name="T20" fmla="*/ 0 w 60"/>
                <a:gd name="T21" fmla="*/ 4 h 31"/>
                <a:gd name="T22" fmla="*/ 0 w 60"/>
                <a:gd name="T23" fmla="*/ 5 h 31"/>
                <a:gd name="T24" fmla="*/ 1 w 60"/>
                <a:gd name="T25" fmla="*/ 6 h 31"/>
                <a:gd name="T26" fmla="*/ 2 w 60"/>
                <a:gd name="T27" fmla="*/ 7 h 31"/>
                <a:gd name="T28" fmla="*/ 3 w 60"/>
                <a:gd name="T29" fmla="*/ 8 h 31"/>
                <a:gd name="T30" fmla="*/ 4 w 60"/>
                <a:gd name="T31" fmla="*/ 9 h 31"/>
                <a:gd name="T32" fmla="*/ 6 w 60"/>
                <a:gd name="T33" fmla="*/ 9 h 31"/>
                <a:gd name="T34" fmla="*/ 7 w 60"/>
                <a:gd name="T35" fmla="*/ 10 h 31"/>
                <a:gd name="T36" fmla="*/ 9 w 60"/>
                <a:gd name="T37" fmla="*/ 10 h 31"/>
                <a:gd name="T38" fmla="*/ 11 w 60"/>
                <a:gd name="T39" fmla="*/ 10 h 31"/>
                <a:gd name="T40" fmla="*/ 12 w 60"/>
                <a:gd name="T41" fmla="*/ 9 h 31"/>
                <a:gd name="T42" fmla="*/ 14 w 60"/>
                <a:gd name="T43" fmla="*/ 8 h 31"/>
                <a:gd name="T44" fmla="*/ 16 w 60"/>
                <a:gd name="T45" fmla="*/ 6 h 31"/>
                <a:gd name="T46" fmla="*/ 19 w 60"/>
                <a:gd name="T47" fmla="*/ 3 h 31"/>
                <a:gd name="T48" fmla="*/ 20 w 60"/>
                <a:gd name="T49" fmla="*/ 2 h 31"/>
                <a:gd name="T50" fmla="*/ 20 w 60"/>
                <a:gd name="T51" fmla="*/ 0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494" name="Freeform 397">
              <a:extLst>
                <a:ext uri="{FF2B5EF4-FFF2-40B4-BE49-F238E27FC236}">
                  <a16:creationId xmlns:a16="http://schemas.microsoft.com/office/drawing/2014/main" id="{804FA1B9-5F74-41FB-9A10-35D5F52798C4}"/>
                </a:ext>
              </a:extLst>
            </p:cNvPr>
            <p:cNvSpPr>
              <a:spLocks/>
            </p:cNvSpPr>
            <p:nvPr/>
          </p:nvSpPr>
          <p:spPr bwMode="auto">
            <a:xfrm>
              <a:off x="1730" y="1713"/>
              <a:ext cx="26" cy="20"/>
            </a:xfrm>
            <a:custGeom>
              <a:avLst/>
              <a:gdLst>
                <a:gd name="T0" fmla="*/ 0 w 80"/>
                <a:gd name="T1" fmla="*/ 14 h 62"/>
                <a:gd name="T2" fmla="*/ 0 w 80"/>
                <a:gd name="T3" fmla="*/ 15 h 62"/>
                <a:gd name="T4" fmla="*/ 0 w 80"/>
                <a:gd name="T5" fmla="*/ 16 h 62"/>
                <a:gd name="T6" fmla="*/ 1 w 80"/>
                <a:gd name="T7" fmla="*/ 16 h 62"/>
                <a:gd name="T8" fmla="*/ 1 w 80"/>
                <a:gd name="T9" fmla="*/ 17 h 62"/>
                <a:gd name="T10" fmla="*/ 3 w 80"/>
                <a:gd name="T11" fmla="*/ 18 h 62"/>
                <a:gd name="T12" fmla="*/ 5 w 80"/>
                <a:gd name="T13" fmla="*/ 19 h 62"/>
                <a:gd name="T14" fmla="*/ 9 w 80"/>
                <a:gd name="T15" fmla="*/ 20 h 62"/>
                <a:gd name="T16" fmla="*/ 13 w 80"/>
                <a:gd name="T17" fmla="*/ 20 h 62"/>
                <a:gd name="T18" fmla="*/ 15 w 80"/>
                <a:gd name="T19" fmla="*/ 20 h 62"/>
                <a:gd name="T20" fmla="*/ 16 w 80"/>
                <a:gd name="T21" fmla="*/ 19 h 62"/>
                <a:gd name="T22" fmla="*/ 18 w 80"/>
                <a:gd name="T23" fmla="*/ 18 h 62"/>
                <a:gd name="T24" fmla="*/ 19 w 80"/>
                <a:gd name="T25" fmla="*/ 17 h 62"/>
                <a:gd name="T26" fmla="*/ 21 w 80"/>
                <a:gd name="T27" fmla="*/ 15 h 62"/>
                <a:gd name="T28" fmla="*/ 23 w 80"/>
                <a:gd name="T29" fmla="*/ 12 h 62"/>
                <a:gd name="T30" fmla="*/ 24 w 80"/>
                <a:gd name="T31" fmla="*/ 9 h 62"/>
                <a:gd name="T32" fmla="*/ 25 w 80"/>
                <a:gd name="T33" fmla="*/ 6 h 62"/>
                <a:gd name="T34" fmla="*/ 26 w 80"/>
                <a:gd name="T35" fmla="*/ 3 h 62"/>
                <a:gd name="T36" fmla="*/ 26 w 80"/>
                <a:gd name="T37" fmla="*/ 0 h 62"/>
                <a:gd name="T38" fmla="*/ 23 w 80"/>
                <a:gd name="T39" fmla="*/ 0 h 62"/>
                <a:gd name="T40" fmla="*/ 19 w 80"/>
                <a:gd name="T41" fmla="*/ 1 h 62"/>
                <a:gd name="T42" fmla="*/ 15 w 80"/>
                <a:gd name="T43" fmla="*/ 3 h 62"/>
                <a:gd name="T44" fmla="*/ 11 w 80"/>
                <a:gd name="T45" fmla="*/ 4 h 62"/>
                <a:gd name="T46" fmla="*/ 7 w 80"/>
                <a:gd name="T47" fmla="*/ 6 h 62"/>
                <a:gd name="T48" fmla="*/ 3 w 80"/>
                <a:gd name="T49" fmla="*/ 8 h 62"/>
                <a:gd name="T50" fmla="*/ 2 w 80"/>
                <a:gd name="T51" fmla="*/ 10 h 62"/>
                <a:gd name="T52" fmla="*/ 1 w 80"/>
                <a:gd name="T53" fmla="*/ 11 h 62"/>
                <a:gd name="T54" fmla="*/ 0 w 80"/>
                <a:gd name="T55" fmla="*/ 13 h 62"/>
                <a:gd name="T56" fmla="*/ 0 w 80"/>
                <a:gd name="T57" fmla="*/ 14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495" name="Freeform 398">
              <a:extLst>
                <a:ext uri="{FF2B5EF4-FFF2-40B4-BE49-F238E27FC236}">
                  <a16:creationId xmlns:a16="http://schemas.microsoft.com/office/drawing/2014/main" id="{AEC4491C-5382-4196-B7DE-EC336419C828}"/>
                </a:ext>
              </a:extLst>
            </p:cNvPr>
            <p:cNvSpPr>
              <a:spLocks/>
            </p:cNvSpPr>
            <p:nvPr/>
          </p:nvSpPr>
          <p:spPr bwMode="auto">
            <a:xfrm>
              <a:off x="1583" y="1674"/>
              <a:ext cx="33" cy="16"/>
            </a:xfrm>
            <a:custGeom>
              <a:avLst/>
              <a:gdLst>
                <a:gd name="T0" fmla="*/ 25 w 106"/>
                <a:gd name="T1" fmla="*/ 4 h 49"/>
                <a:gd name="T2" fmla="*/ 22 w 106"/>
                <a:gd name="T3" fmla="*/ 4 h 49"/>
                <a:gd name="T4" fmla="*/ 21 w 106"/>
                <a:gd name="T5" fmla="*/ 4 h 49"/>
                <a:gd name="T6" fmla="*/ 18 w 106"/>
                <a:gd name="T7" fmla="*/ 3 h 49"/>
                <a:gd name="T8" fmla="*/ 17 w 106"/>
                <a:gd name="T9" fmla="*/ 2 h 49"/>
                <a:gd name="T10" fmla="*/ 15 w 106"/>
                <a:gd name="T11" fmla="*/ 1 h 49"/>
                <a:gd name="T12" fmla="*/ 13 w 106"/>
                <a:gd name="T13" fmla="*/ 1 h 49"/>
                <a:gd name="T14" fmla="*/ 11 w 106"/>
                <a:gd name="T15" fmla="*/ 0 h 49"/>
                <a:gd name="T16" fmla="*/ 8 w 106"/>
                <a:gd name="T17" fmla="*/ 0 h 49"/>
                <a:gd name="T18" fmla="*/ 5 w 106"/>
                <a:gd name="T19" fmla="*/ 0 h 49"/>
                <a:gd name="T20" fmla="*/ 0 w 106"/>
                <a:gd name="T21" fmla="*/ 0 h 49"/>
                <a:gd name="T22" fmla="*/ 3 w 106"/>
                <a:gd name="T23" fmla="*/ 4 h 49"/>
                <a:gd name="T24" fmla="*/ 5 w 106"/>
                <a:gd name="T25" fmla="*/ 7 h 49"/>
                <a:gd name="T26" fmla="*/ 8 w 106"/>
                <a:gd name="T27" fmla="*/ 9 h 49"/>
                <a:gd name="T28" fmla="*/ 11 w 106"/>
                <a:gd name="T29" fmla="*/ 12 h 49"/>
                <a:gd name="T30" fmla="*/ 13 w 106"/>
                <a:gd name="T31" fmla="*/ 14 h 49"/>
                <a:gd name="T32" fmla="*/ 16 w 106"/>
                <a:gd name="T33" fmla="*/ 15 h 49"/>
                <a:gd name="T34" fmla="*/ 19 w 106"/>
                <a:gd name="T35" fmla="*/ 16 h 49"/>
                <a:gd name="T36" fmla="*/ 22 w 106"/>
                <a:gd name="T37" fmla="*/ 16 h 49"/>
                <a:gd name="T38" fmla="*/ 25 w 106"/>
                <a:gd name="T39" fmla="*/ 16 h 49"/>
                <a:gd name="T40" fmla="*/ 27 w 106"/>
                <a:gd name="T41" fmla="*/ 15 h 49"/>
                <a:gd name="T42" fmla="*/ 30 w 106"/>
                <a:gd name="T43" fmla="*/ 13 h 49"/>
                <a:gd name="T44" fmla="*/ 33 w 106"/>
                <a:gd name="T45" fmla="*/ 10 h 49"/>
                <a:gd name="T46" fmla="*/ 31 w 106"/>
                <a:gd name="T47" fmla="*/ 10 h 49"/>
                <a:gd name="T48" fmla="*/ 31 w 106"/>
                <a:gd name="T49" fmla="*/ 9 h 49"/>
                <a:gd name="T50" fmla="*/ 29 w 106"/>
                <a:gd name="T51" fmla="*/ 8 h 49"/>
                <a:gd name="T52" fmla="*/ 28 w 106"/>
                <a:gd name="T53" fmla="*/ 7 h 49"/>
                <a:gd name="T54" fmla="*/ 27 w 106"/>
                <a:gd name="T55" fmla="*/ 6 h 49"/>
                <a:gd name="T56" fmla="*/ 26 w 106"/>
                <a:gd name="T57" fmla="*/ 5 h 49"/>
                <a:gd name="T58" fmla="*/ 26 w 106"/>
                <a:gd name="T59" fmla="*/ 5 h 49"/>
                <a:gd name="T60" fmla="*/ 25 w 106"/>
                <a:gd name="T61" fmla="*/ 4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496" name="Freeform 399">
              <a:extLst>
                <a:ext uri="{FF2B5EF4-FFF2-40B4-BE49-F238E27FC236}">
                  <a16:creationId xmlns:a16="http://schemas.microsoft.com/office/drawing/2014/main" id="{ED749D60-8599-46C0-88D6-1642CFE326D4}"/>
                </a:ext>
              </a:extLst>
            </p:cNvPr>
            <p:cNvSpPr>
              <a:spLocks/>
            </p:cNvSpPr>
            <p:nvPr/>
          </p:nvSpPr>
          <p:spPr bwMode="auto">
            <a:xfrm>
              <a:off x="1599" y="1713"/>
              <a:ext cx="15" cy="7"/>
            </a:xfrm>
            <a:custGeom>
              <a:avLst/>
              <a:gdLst>
                <a:gd name="T0" fmla="*/ 0 w 47"/>
                <a:gd name="T1" fmla="*/ 6 h 22"/>
                <a:gd name="T2" fmla="*/ 2 w 47"/>
                <a:gd name="T3" fmla="*/ 7 h 22"/>
                <a:gd name="T4" fmla="*/ 4 w 47"/>
                <a:gd name="T5" fmla="*/ 7 h 22"/>
                <a:gd name="T6" fmla="*/ 6 w 47"/>
                <a:gd name="T7" fmla="*/ 7 h 22"/>
                <a:gd name="T8" fmla="*/ 8 w 47"/>
                <a:gd name="T9" fmla="*/ 7 h 22"/>
                <a:gd name="T10" fmla="*/ 11 w 47"/>
                <a:gd name="T11" fmla="*/ 6 h 22"/>
                <a:gd name="T12" fmla="*/ 12 w 47"/>
                <a:gd name="T13" fmla="*/ 5 h 22"/>
                <a:gd name="T14" fmla="*/ 13 w 47"/>
                <a:gd name="T15" fmla="*/ 4 h 22"/>
                <a:gd name="T16" fmla="*/ 14 w 47"/>
                <a:gd name="T17" fmla="*/ 3 h 22"/>
                <a:gd name="T18" fmla="*/ 14 w 47"/>
                <a:gd name="T19" fmla="*/ 2 h 22"/>
                <a:gd name="T20" fmla="*/ 15 w 47"/>
                <a:gd name="T21" fmla="*/ 0 h 22"/>
                <a:gd name="T22" fmla="*/ 0 w 47"/>
                <a:gd name="T23" fmla="*/ 6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497" name="Freeform 400">
              <a:extLst>
                <a:ext uri="{FF2B5EF4-FFF2-40B4-BE49-F238E27FC236}">
                  <a16:creationId xmlns:a16="http://schemas.microsoft.com/office/drawing/2014/main" id="{2FD8964B-06D3-4DB8-A263-11C9E09CA0E4}"/>
                </a:ext>
              </a:extLst>
            </p:cNvPr>
            <p:cNvSpPr>
              <a:spLocks/>
            </p:cNvSpPr>
            <p:nvPr/>
          </p:nvSpPr>
          <p:spPr bwMode="auto">
            <a:xfrm>
              <a:off x="1608" y="1742"/>
              <a:ext cx="17" cy="11"/>
            </a:xfrm>
            <a:custGeom>
              <a:avLst/>
              <a:gdLst>
                <a:gd name="T0" fmla="*/ 17 w 53"/>
                <a:gd name="T1" fmla="*/ 0 h 32"/>
                <a:gd name="T2" fmla="*/ 12 w 53"/>
                <a:gd name="T3" fmla="*/ 3 h 32"/>
                <a:gd name="T4" fmla="*/ 7 w 53"/>
                <a:gd name="T5" fmla="*/ 6 h 32"/>
                <a:gd name="T6" fmla="*/ 4 w 53"/>
                <a:gd name="T7" fmla="*/ 9 h 32"/>
                <a:gd name="T8" fmla="*/ 0 w 53"/>
                <a:gd name="T9" fmla="*/ 11 h 32"/>
                <a:gd name="T10" fmla="*/ 4 w 53"/>
                <a:gd name="T11" fmla="*/ 11 h 32"/>
                <a:gd name="T12" fmla="*/ 8 w 53"/>
                <a:gd name="T13" fmla="*/ 11 h 32"/>
                <a:gd name="T14" fmla="*/ 13 w 53"/>
                <a:gd name="T15" fmla="*/ 11 h 32"/>
                <a:gd name="T16" fmla="*/ 17 w 53"/>
                <a:gd name="T17" fmla="*/ 11 h 32"/>
                <a:gd name="T18" fmla="*/ 17 w 53"/>
                <a:gd name="T19" fmla="*/ 8 h 32"/>
                <a:gd name="T20" fmla="*/ 17 w 53"/>
                <a:gd name="T21" fmla="*/ 6 h 32"/>
                <a:gd name="T22" fmla="*/ 17 w 53"/>
                <a:gd name="T23" fmla="*/ 3 h 32"/>
                <a:gd name="T24" fmla="*/ 17 w 53"/>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498" name="Freeform 401">
              <a:extLst>
                <a:ext uri="{FF2B5EF4-FFF2-40B4-BE49-F238E27FC236}">
                  <a16:creationId xmlns:a16="http://schemas.microsoft.com/office/drawing/2014/main" id="{D35B50BE-5C76-4BB5-BB5E-305E70390C99}"/>
                </a:ext>
              </a:extLst>
            </p:cNvPr>
            <p:cNvSpPr>
              <a:spLocks/>
            </p:cNvSpPr>
            <p:nvPr/>
          </p:nvSpPr>
          <p:spPr bwMode="auto">
            <a:xfrm>
              <a:off x="1450" y="1438"/>
              <a:ext cx="14" cy="12"/>
            </a:xfrm>
            <a:custGeom>
              <a:avLst/>
              <a:gdLst>
                <a:gd name="T0" fmla="*/ 8 w 46"/>
                <a:gd name="T1" fmla="*/ 1 h 34"/>
                <a:gd name="T2" fmla="*/ 0 w 46"/>
                <a:gd name="T3" fmla="*/ 6 h 34"/>
                <a:gd name="T4" fmla="*/ 0 w 46"/>
                <a:gd name="T5" fmla="*/ 12 h 34"/>
                <a:gd name="T6" fmla="*/ 8 w 46"/>
                <a:gd name="T7" fmla="*/ 12 h 34"/>
                <a:gd name="T8" fmla="*/ 9 w 46"/>
                <a:gd name="T9" fmla="*/ 11 h 34"/>
                <a:gd name="T10" fmla="*/ 11 w 46"/>
                <a:gd name="T11" fmla="*/ 10 h 34"/>
                <a:gd name="T12" fmla="*/ 12 w 46"/>
                <a:gd name="T13" fmla="*/ 9 h 34"/>
                <a:gd name="T14" fmla="*/ 13 w 46"/>
                <a:gd name="T15" fmla="*/ 7 h 34"/>
                <a:gd name="T16" fmla="*/ 13 w 46"/>
                <a:gd name="T17" fmla="*/ 6 h 34"/>
                <a:gd name="T18" fmla="*/ 14 w 46"/>
                <a:gd name="T19" fmla="*/ 5 h 34"/>
                <a:gd name="T20" fmla="*/ 14 w 46"/>
                <a:gd name="T21" fmla="*/ 3 h 34"/>
                <a:gd name="T22" fmla="*/ 14 w 46"/>
                <a:gd name="T23" fmla="*/ 1 h 34"/>
                <a:gd name="T24" fmla="*/ 14 w 46"/>
                <a:gd name="T25" fmla="*/ 0 h 34"/>
                <a:gd name="T26" fmla="*/ 13 w 46"/>
                <a:gd name="T27" fmla="*/ 0 h 34"/>
                <a:gd name="T28" fmla="*/ 13 w 46"/>
                <a:gd name="T29" fmla="*/ 0 h 34"/>
                <a:gd name="T30" fmla="*/ 12 w 46"/>
                <a:gd name="T31" fmla="*/ 0 h 34"/>
                <a:gd name="T32" fmla="*/ 10 w 46"/>
                <a:gd name="T33" fmla="*/ 1 h 34"/>
                <a:gd name="T34" fmla="*/ 8 w 46"/>
                <a:gd name="T35" fmla="*/ 1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499" name="Freeform 402">
              <a:extLst>
                <a:ext uri="{FF2B5EF4-FFF2-40B4-BE49-F238E27FC236}">
                  <a16:creationId xmlns:a16="http://schemas.microsoft.com/office/drawing/2014/main" id="{9279F0A0-000D-4009-9909-376301F8EA57}"/>
                </a:ext>
              </a:extLst>
            </p:cNvPr>
            <p:cNvSpPr>
              <a:spLocks/>
            </p:cNvSpPr>
            <p:nvPr/>
          </p:nvSpPr>
          <p:spPr bwMode="auto">
            <a:xfrm>
              <a:off x="1305" y="1224"/>
              <a:ext cx="16" cy="8"/>
            </a:xfrm>
            <a:custGeom>
              <a:avLst/>
              <a:gdLst>
                <a:gd name="T0" fmla="*/ 0 w 48"/>
                <a:gd name="T1" fmla="*/ 8 h 25"/>
                <a:gd name="T2" fmla="*/ 5 w 48"/>
                <a:gd name="T3" fmla="*/ 8 h 25"/>
                <a:gd name="T4" fmla="*/ 9 w 48"/>
                <a:gd name="T5" fmla="*/ 8 h 25"/>
                <a:gd name="T6" fmla="*/ 10 w 48"/>
                <a:gd name="T7" fmla="*/ 8 h 25"/>
                <a:gd name="T8" fmla="*/ 11 w 48"/>
                <a:gd name="T9" fmla="*/ 7 h 25"/>
                <a:gd name="T10" fmla="*/ 12 w 48"/>
                <a:gd name="T11" fmla="*/ 6 h 25"/>
                <a:gd name="T12" fmla="*/ 13 w 48"/>
                <a:gd name="T13" fmla="*/ 5 h 25"/>
                <a:gd name="T14" fmla="*/ 15 w 48"/>
                <a:gd name="T15" fmla="*/ 2 h 25"/>
                <a:gd name="T16" fmla="*/ 16 w 48"/>
                <a:gd name="T17" fmla="*/ 0 h 25"/>
                <a:gd name="T18" fmla="*/ 13 w 48"/>
                <a:gd name="T19" fmla="*/ 0 h 25"/>
                <a:gd name="T20" fmla="*/ 11 w 48"/>
                <a:gd name="T21" fmla="*/ 1 h 25"/>
                <a:gd name="T22" fmla="*/ 9 w 48"/>
                <a:gd name="T23" fmla="*/ 2 h 25"/>
                <a:gd name="T24" fmla="*/ 7 w 48"/>
                <a:gd name="T25" fmla="*/ 3 h 25"/>
                <a:gd name="T26" fmla="*/ 4 w 48"/>
                <a:gd name="T27" fmla="*/ 5 h 25"/>
                <a:gd name="T28" fmla="*/ 0 w 48"/>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500" name="Freeform 403">
              <a:extLst>
                <a:ext uri="{FF2B5EF4-FFF2-40B4-BE49-F238E27FC236}">
                  <a16:creationId xmlns:a16="http://schemas.microsoft.com/office/drawing/2014/main" id="{79AC7EE9-3352-4ED7-BF6B-4BD4B3B5424A}"/>
                </a:ext>
              </a:extLst>
            </p:cNvPr>
            <p:cNvSpPr>
              <a:spLocks/>
            </p:cNvSpPr>
            <p:nvPr/>
          </p:nvSpPr>
          <p:spPr bwMode="auto">
            <a:xfrm>
              <a:off x="1343" y="1188"/>
              <a:ext cx="8" cy="11"/>
            </a:xfrm>
            <a:custGeom>
              <a:avLst/>
              <a:gdLst>
                <a:gd name="T0" fmla="*/ 0 w 30"/>
                <a:gd name="T1" fmla="*/ 0 h 37"/>
                <a:gd name="T2" fmla="*/ 0 w 30"/>
                <a:gd name="T3" fmla="*/ 11 h 37"/>
                <a:gd name="T4" fmla="*/ 3 w 30"/>
                <a:gd name="T5" fmla="*/ 11 h 37"/>
                <a:gd name="T6" fmla="*/ 5 w 30"/>
                <a:gd name="T7" fmla="*/ 10 h 37"/>
                <a:gd name="T8" fmla="*/ 6 w 30"/>
                <a:gd name="T9" fmla="*/ 10 h 37"/>
                <a:gd name="T10" fmla="*/ 7 w 30"/>
                <a:gd name="T11" fmla="*/ 10 h 37"/>
                <a:gd name="T12" fmla="*/ 7 w 30"/>
                <a:gd name="T13" fmla="*/ 9 h 37"/>
                <a:gd name="T14" fmla="*/ 8 w 30"/>
                <a:gd name="T15" fmla="*/ 8 h 37"/>
                <a:gd name="T16" fmla="*/ 8 w 30"/>
                <a:gd name="T17" fmla="*/ 7 h 37"/>
                <a:gd name="T18" fmla="*/ 8 w 30"/>
                <a:gd name="T19" fmla="*/ 5 h 37"/>
                <a:gd name="T20" fmla="*/ 8 w 30"/>
                <a:gd name="T21" fmla="*/ 3 h 37"/>
                <a:gd name="T22" fmla="*/ 7 w 30"/>
                <a:gd name="T23" fmla="*/ 0 h 37"/>
                <a:gd name="T24" fmla="*/ 0 w 3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501" name="Freeform 404">
              <a:extLst>
                <a:ext uri="{FF2B5EF4-FFF2-40B4-BE49-F238E27FC236}">
                  <a16:creationId xmlns:a16="http://schemas.microsoft.com/office/drawing/2014/main" id="{CA1402DB-55FE-4C6F-952F-C9C18636114B}"/>
                </a:ext>
              </a:extLst>
            </p:cNvPr>
            <p:cNvSpPr>
              <a:spLocks/>
            </p:cNvSpPr>
            <p:nvPr/>
          </p:nvSpPr>
          <p:spPr bwMode="auto">
            <a:xfrm>
              <a:off x="1334" y="1208"/>
              <a:ext cx="36" cy="16"/>
            </a:xfrm>
            <a:custGeom>
              <a:avLst/>
              <a:gdLst>
                <a:gd name="T0" fmla="*/ 11 w 113"/>
                <a:gd name="T1" fmla="*/ 1 h 46"/>
                <a:gd name="T2" fmla="*/ 7 w 113"/>
                <a:gd name="T3" fmla="*/ 1 h 46"/>
                <a:gd name="T4" fmla="*/ 4 w 113"/>
                <a:gd name="T5" fmla="*/ 2 h 46"/>
                <a:gd name="T6" fmla="*/ 2 w 113"/>
                <a:gd name="T7" fmla="*/ 2 h 46"/>
                <a:gd name="T8" fmla="*/ 1 w 113"/>
                <a:gd name="T9" fmla="*/ 4 h 46"/>
                <a:gd name="T10" fmla="*/ 0 w 113"/>
                <a:gd name="T11" fmla="*/ 5 h 46"/>
                <a:gd name="T12" fmla="*/ 0 w 113"/>
                <a:gd name="T13" fmla="*/ 7 h 46"/>
                <a:gd name="T14" fmla="*/ 2 w 113"/>
                <a:gd name="T15" fmla="*/ 9 h 46"/>
                <a:gd name="T16" fmla="*/ 3 w 113"/>
                <a:gd name="T17" fmla="*/ 11 h 46"/>
                <a:gd name="T18" fmla="*/ 5 w 113"/>
                <a:gd name="T19" fmla="*/ 13 h 46"/>
                <a:gd name="T20" fmla="*/ 6 w 113"/>
                <a:gd name="T21" fmla="*/ 14 h 46"/>
                <a:gd name="T22" fmla="*/ 8 w 113"/>
                <a:gd name="T23" fmla="*/ 15 h 46"/>
                <a:gd name="T24" fmla="*/ 10 w 113"/>
                <a:gd name="T25" fmla="*/ 16 h 46"/>
                <a:gd name="T26" fmla="*/ 11 w 113"/>
                <a:gd name="T27" fmla="*/ 16 h 46"/>
                <a:gd name="T28" fmla="*/ 13 w 113"/>
                <a:gd name="T29" fmla="*/ 16 h 46"/>
                <a:gd name="T30" fmla="*/ 18 w 113"/>
                <a:gd name="T31" fmla="*/ 16 h 46"/>
                <a:gd name="T32" fmla="*/ 22 w 113"/>
                <a:gd name="T33" fmla="*/ 15 h 46"/>
                <a:gd name="T34" fmla="*/ 24 w 113"/>
                <a:gd name="T35" fmla="*/ 14 h 46"/>
                <a:gd name="T36" fmla="*/ 26 w 113"/>
                <a:gd name="T37" fmla="*/ 13 h 46"/>
                <a:gd name="T38" fmla="*/ 28 w 113"/>
                <a:gd name="T39" fmla="*/ 13 h 46"/>
                <a:gd name="T40" fmla="*/ 29 w 113"/>
                <a:gd name="T41" fmla="*/ 11 h 46"/>
                <a:gd name="T42" fmla="*/ 32 w 113"/>
                <a:gd name="T43" fmla="*/ 9 h 46"/>
                <a:gd name="T44" fmla="*/ 34 w 113"/>
                <a:gd name="T45" fmla="*/ 7 h 46"/>
                <a:gd name="T46" fmla="*/ 35 w 113"/>
                <a:gd name="T47" fmla="*/ 4 h 46"/>
                <a:gd name="T48" fmla="*/ 36 w 113"/>
                <a:gd name="T49" fmla="*/ 1 h 46"/>
                <a:gd name="T50" fmla="*/ 32 w 113"/>
                <a:gd name="T51" fmla="*/ 0 h 46"/>
                <a:gd name="T52" fmla="*/ 28 w 113"/>
                <a:gd name="T53" fmla="*/ 0 h 46"/>
                <a:gd name="T54" fmla="*/ 24 w 113"/>
                <a:gd name="T55" fmla="*/ 0 h 46"/>
                <a:gd name="T56" fmla="*/ 21 w 113"/>
                <a:gd name="T57" fmla="*/ 0 h 46"/>
                <a:gd name="T58" fmla="*/ 15 w 113"/>
                <a:gd name="T59" fmla="*/ 1 h 46"/>
                <a:gd name="T60" fmla="*/ 11 w 113"/>
                <a:gd name="T61" fmla="*/ 1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502" name="Freeform 405">
              <a:extLst>
                <a:ext uri="{FF2B5EF4-FFF2-40B4-BE49-F238E27FC236}">
                  <a16:creationId xmlns:a16="http://schemas.microsoft.com/office/drawing/2014/main" id="{379354E8-5D74-483C-A867-6363560471C0}"/>
                </a:ext>
              </a:extLst>
            </p:cNvPr>
            <p:cNvSpPr>
              <a:spLocks/>
            </p:cNvSpPr>
            <p:nvPr/>
          </p:nvSpPr>
          <p:spPr bwMode="auto">
            <a:xfrm>
              <a:off x="1365" y="1201"/>
              <a:ext cx="49" cy="28"/>
            </a:xfrm>
            <a:custGeom>
              <a:avLst/>
              <a:gdLst>
                <a:gd name="T0" fmla="*/ 0 w 153"/>
                <a:gd name="T1" fmla="*/ 27 h 82"/>
                <a:gd name="T2" fmla="*/ 1 w 153"/>
                <a:gd name="T3" fmla="*/ 28 h 82"/>
                <a:gd name="T4" fmla="*/ 2 w 153"/>
                <a:gd name="T5" fmla="*/ 28 h 82"/>
                <a:gd name="T6" fmla="*/ 3 w 153"/>
                <a:gd name="T7" fmla="*/ 28 h 82"/>
                <a:gd name="T8" fmla="*/ 4 w 153"/>
                <a:gd name="T9" fmla="*/ 28 h 82"/>
                <a:gd name="T10" fmla="*/ 7 w 153"/>
                <a:gd name="T11" fmla="*/ 27 h 82"/>
                <a:gd name="T12" fmla="*/ 11 w 153"/>
                <a:gd name="T13" fmla="*/ 27 h 82"/>
                <a:gd name="T14" fmla="*/ 13 w 153"/>
                <a:gd name="T15" fmla="*/ 27 h 82"/>
                <a:gd name="T16" fmla="*/ 15 w 153"/>
                <a:gd name="T17" fmla="*/ 27 h 82"/>
                <a:gd name="T18" fmla="*/ 18 w 153"/>
                <a:gd name="T19" fmla="*/ 26 h 82"/>
                <a:gd name="T20" fmla="*/ 21 w 153"/>
                <a:gd name="T21" fmla="*/ 25 h 82"/>
                <a:gd name="T22" fmla="*/ 27 w 153"/>
                <a:gd name="T23" fmla="*/ 23 h 82"/>
                <a:gd name="T24" fmla="*/ 33 w 153"/>
                <a:gd name="T25" fmla="*/ 20 h 82"/>
                <a:gd name="T26" fmla="*/ 36 w 153"/>
                <a:gd name="T27" fmla="*/ 18 h 82"/>
                <a:gd name="T28" fmla="*/ 39 w 153"/>
                <a:gd name="T29" fmla="*/ 17 h 82"/>
                <a:gd name="T30" fmla="*/ 41 w 153"/>
                <a:gd name="T31" fmla="*/ 15 h 82"/>
                <a:gd name="T32" fmla="*/ 44 w 153"/>
                <a:gd name="T33" fmla="*/ 13 h 82"/>
                <a:gd name="T34" fmla="*/ 45 w 153"/>
                <a:gd name="T35" fmla="*/ 11 h 82"/>
                <a:gd name="T36" fmla="*/ 47 w 153"/>
                <a:gd name="T37" fmla="*/ 9 h 82"/>
                <a:gd name="T38" fmla="*/ 48 w 153"/>
                <a:gd name="T39" fmla="*/ 6 h 82"/>
                <a:gd name="T40" fmla="*/ 49 w 153"/>
                <a:gd name="T41" fmla="*/ 4 h 82"/>
                <a:gd name="T42" fmla="*/ 43 w 153"/>
                <a:gd name="T43" fmla="*/ 3 h 82"/>
                <a:gd name="T44" fmla="*/ 37 w 153"/>
                <a:gd name="T45" fmla="*/ 1 h 82"/>
                <a:gd name="T46" fmla="*/ 31 w 153"/>
                <a:gd name="T47" fmla="*/ 0 h 82"/>
                <a:gd name="T48" fmla="*/ 25 w 153"/>
                <a:gd name="T49" fmla="*/ 0 h 82"/>
                <a:gd name="T50" fmla="*/ 22 w 153"/>
                <a:gd name="T51" fmla="*/ 0 h 82"/>
                <a:gd name="T52" fmla="*/ 19 w 153"/>
                <a:gd name="T53" fmla="*/ 0 h 82"/>
                <a:gd name="T54" fmla="*/ 17 w 153"/>
                <a:gd name="T55" fmla="*/ 1 h 82"/>
                <a:gd name="T56" fmla="*/ 14 w 153"/>
                <a:gd name="T57" fmla="*/ 1 h 82"/>
                <a:gd name="T58" fmla="*/ 12 w 153"/>
                <a:gd name="T59" fmla="*/ 2 h 82"/>
                <a:gd name="T60" fmla="*/ 11 w 153"/>
                <a:gd name="T61" fmla="*/ 3 h 82"/>
                <a:gd name="T62" fmla="*/ 10 w 153"/>
                <a:gd name="T63" fmla="*/ 5 h 82"/>
                <a:gd name="T64" fmla="*/ 8 w 153"/>
                <a:gd name="T65" fmla="*/ 6 h 82"/>
                <a:gd name="T66" fmla="*/ 10 w 153"/>
                <a:gd name="T67" fmla="*/ 8 h 82"/>
                <a:gd name="T68" fmla="*/ 12 w 153"/>
                <a:gd name="T69" fmla="*/ 10 h 82"/>
                <a:gd name="T70" fmla="*/ 12 w 153"/>
                <a:gd name="T71" fmla="*/ 11 h 82"/>
                <a:gd name="T72" fmla="*/ 13 w 153"/>
                <a:gd name="T73" fmla="*/ 12 h 82"/>
                <a:gd name="T74" fmla="*/ 14 w 153"/>
                <a:gd name="T75" fmla="*/ 12 h 82"/>
                <a:gd name="T76" fmla="*/ 15 w 153"/>
                <a:gd name="T77" fmla="*/ 12 h 82"/>
                <a:gd name="T78" fmla="*/ 13 w 153"/>
                <a:gd name="T79" fmla="*/ 14 h 82"/>
                <a:gd name="T80" fmla="*/ 11 w 153"/>
                <a:gd name="T81" fmla="*/ 16 h 82"/>
                <a:gd name="T82" fmla="*/ 9 w 153"/>
                <a:gd name="T83" fmla="*/ 18 h 82"/>
                <a:gd name="T84" fmla="*/ 7 w 153"/>
                <a:gd name="T85" fmla="*/ 19 h 82"/>
                <a:gd name="T86" fmla="*/ 6 w 153"/>
                <a:gd name="T87" fmla="*/ 22 h 82"/>
                <a:gd name="T88" fmla="*/ 4 w 153"/>
                <a:gd name="T89" fmla="*/ 24 h 82"/>
                <a:gd name="T90" fmla="*/ 2 w 153"/>
                <a:gd name="T91" fmla="*/ 26 h 82"/>
                <a:gd name="T92" fmla="*/ 0 w 153"/>
                <a:gd name="T93" fmla="*/ 27 h 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503" name="Freeform 406">
              <a:extLst>
                <a:ext uri="{FF2B5EF4-FFF2-40B4-BE49-F238E27FC236}">
                  <a16:creationId xmlns:a16="http://schemas.microsoft.com/office/drawing/2014/main" id="{3A62AC2D-8BB7-4903-986C-D1E95085E089}"/>
                </a:ext>
              </a:extLst>
            </p:cNvPr>
            <p:cNvSpPr>
              <a:spLocks/>
            </p:cNvSpPr>
            <p:nvPr/>
          </p:nvSpPr>
          <p:spPr bwMode="auto">
            <a:xfrm>
              <a:off x="1414" y="1217"/>
              <a:ext cx="29" cy="17"/>
            </a:xfrm>
            <a:custGeom>
              <a:avLst/>
              <a:gdLst>
                <a:gd name="T0" fmla="*/ 0 w 86"/>
                <a:gd name="T1" fmla="*/ 13 h 50"/>
                <a:gd name="T2" fmla="*/ 2 w 86"/>
                <a:gd name="T3" fmla="*/ 14 h 50"/>
                <a:gd name="T4" fmla="*/ 4 w 86"/>
                <a:gd name="T5" fmla="*/ 15 h 50"/>
                <a:gd name="T6" fmla="*/ 5 w 86"/>
                <a:gd name="T7" fmla="*/ 16 h 50"/>
                <a:gd name="T8" fmla="*/ 8 w 86"/>
                <a:gd name="T9" fmla="*/ 16 h 50"/>
                <a:gd name="T10" fmla="*/ 12 w 86"/>
                <a:gd name="T11" fmla="*/ 17 h 50"/>
                <a:gd name="T12" fmla="*/ 16 w 86"/>
                <a:gd name="T13" fmla="*/ 17 h 50"/>
                <a:gd name="T14" fmla="*/ 20 w 86"/>
                <a:gd name="T15" fmla="*/ 17 h 50"/>
                <a:gd name="T16" fmla="*/ 23 w 86"/>
                <a:gd name="T17" fmla="*/ 16 h 50"/>
                <a:gd name="T18" fmla="*/ 25 w 86"/>
                <a:gd name="T19" fmla="*/ 16 h 50"/>
                <a:gd name="T20" fmla="*/ 27 w 86"/>
                <a:gd name="T21" fmla="*/ 15 h 50"/>
                <a:gd name="T22" fmla="*/ 28 w 86"/>
                <a:gd name="T23" fmla="*/ 14 h 50"/>
                <a:gd name="T24" fmla="*/ 28 w 86"/>
                <a:gd name="T25" fmla="*/ 13 h 50"/>
                <a:gd name="T26" fmla="*/ 29 w 86"/>
                <a:gd name="T27" fmla="*/ 11 h 50"/>
                <a:gd name="T28" fmla="*/ 29 w 86"/>
                <a:gd name="T29" fmla="*/ 9 h 50"/>
                <a:gd name="T30" fmla="*/ 29 w 86"/>
                <a:gd name="T31" fmla="*/ 6 h 50"/>
                <a:gd name="T32" fmla="*/ 28 w 86"/>
                <a:gd name="T33" fmla="*/ 3 h 50"/>
                <a:gd name="T34" fmla="*/ 28 w 86"/>
                <a:gd name="T35" fmla="*/ 2 h 50"/>
                <a:gd name="T36" fmla="*/ 27 w 86"/>
                <a:gd name="T37" fmla="*/ 2 h 50"/>
                <a:gd name="T38" fmla="*/ 26 w 86"/>
                <a:gd name="T39" fmla="*/ 1 h 50"/>
                <a:gd name="T40" fmla="*/ 25 w 86"/>
                <a:gd name="T41" fmla="*/ 0 h 50"/>
                <a:gd name="T42" fmla="*/ 0 w 86"/>
                <a:gd name="T43" fmla="*/ 13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504" name="Freeform 407">
              <a:extLst>
                <a:ext uri="{FF2B5EF4-FFF2-40B4-BE49-F238E27FC236}">
                  <a16:creationId xmlns:a16="http://schemas.microsoft.com/office/drawing/2014/main" id="{E6BF5B57-E18F-4DF2-B91E-77A68894E400}"/>
                </a:ext>
              </a:extLst>
            </p:cNvPr>
            <p:cNvSpPr>
              <a:spLocks/>
            </p:cNvSpPr>
            <p:nvPr/>
          </p:nvSpPr>
          <p:spPr bwMode="auto">
            <a:xfrm>
              <a:off x="1379" y="1163"/>
              <a:ext cx="55" cy="25"/>
            </a:xfrm>
            <a:custGeom>
              <a:avLst/>
              <a:gdLst>
                <a:gd name="T0" fmla="*/ 38 w 172"/>
                <a:gd name="T1" fmla="*/ 21 h 74"/>
                <a:gd name="T2" fmla="*/ 35 w 172"/>
                <a:gd name="T3" fmla="*/ 21 h 74"/>
                <a:gd name="T4" fmla="*/ 32 w 172"/>
                <a:gd name="T5" fmla="*/ 21 h 74"/>
                <a:gd name="T6" fmla="*/ 29 w 172"/>
                <a:gd name="T7" fmla="*/ 21 h 74"/>
                <a:gd name="T8" fmla="*/ 26 w 172"/>
                <a:gd name="T9" fmla="*/ 21 h 74"/>
                <a:gd name="T10" fmla="*/ 19 w 172"/>
                <a:gd name="T11" fmla="*/ 25 h 74"/>
                <a:gd name="T12" fmla="*/ 11 w 172"/>
                <a:gd name="T13" fmla="*/ 25 h 74"/>
                <a:gd name="T14" fmla="*/ 12 w 172"/>
                <a:gd name="T15" fmla="*/ 21 h 74"/>
                <a:gd name="T16" fmla="*/ 12 w 172"/>
                <a:gd name="T17" fmla="*/ 17 h 74"/>
                <a:gd name="T18" fmla="*/ 10 w 172"/>
                <a:gd name="T19" fmla="*/ 17 h 74"/>
                <a:gd name="T20" fmla="*/ 7 w 172"/>
                <a:gd name="T21" fmla="*/ 16 h 74"/>
                <a:gd name="T22" fmla="*/ 5 w 172"/>
                <a:gd name="T23" fmla="*/ 16 h 74"/>
                <a:gd name="T24" fmla="*/ 3 w 172"/>
                <a:gd name="T25" fmla="*/ 15 h 74"/>
                <a:gd name="T26" fmla="*/ 2 w 172"/>
                <a:gd name="T27" fmla="*/ 14 h 74"/>
                <a:gd name="T28" fmla="*/ 1 w 172"/>
                <a:gd name="T29" fmla="*/ 13 h 74"/>
                <a:gd name="T30" fmla="*/ 0 w 172"/>
                <a:gd name="T31" fmla="*/ 12 h 74"/>
                <a:gd name="T32" fmla="*/ 0 w 172"/>
                <a:gd name="T33" fmla="*/ 10 h 74"/>
                <a:gd name="T34" fmla="*/ 0 w 172"/>
                <a:gd name="T35" fmla="*/ 9 h 74"/>
                <a:gd name="T36" fmla="*/ 1 w 172"/>
                <a:gd name="T37" fmla="*/ 7 h 74"/>
                <a:gd name="T38" fmla="*/ 2 w 172"/>
                <a:gd name="T39" fmla="*/ 6 h 74"/>
                <a:gd name="T40" fmla="*/ 3 w 172"/>
                <a:gd name="T41" fmla="*/ 5 h 74"/>
                <a:gd name="T42" fmla="*/ 4 w 172"/>
                <a:gd name="T43" fmla="*/ 3 h 74"/>
                <a:gd name="T44" fmla="*/ 6 w 172"/>
                <a:gd name="T45" fmla="*/ 2 h 74"/>
                <a:gd name="T46" fmla="*/ 8 w 172"/>
                <a:gd name="T47" fmla="*/ 2 h 74"/>
                <a:gd name="T48" fmla="*/ 9 w 172"/>
                <a:gd name="T49" fmla="*/ 1 h 74"/>
                <a:gd name="T50" fmla="*/ 13 w 172"/>
                <a:gd name="T51" fmla="*/ 0 h 74"/>
                <a:gd name="T52" fmla="*/ 18 w 172"/>
                <a:gd name="T53" fmla="*/ 0 h 74"/>
                <a:gd name="T54" fmla="*/ 22 w 172"/>
                <a:gd name="T55" fmla="*/ 0 h 74"/>
                <a:gd name="T56" fmla="*/ 26 w 172"/>
                <a:gd name="T57" fmla="*/ 0 h 74"/>
                <a:gd name="T58" fmla="*/ 30 w 172"/>
                <a:gd name="T59" fmla="*/ 0 h 74"/>
                <a:gd name="T60" fmla="*/ 34 w 172"/>
                <a:gd name="T61" fmla="*/ 1 h 74"/>
                <a:gd name="T62" fmla="*/ 37 w 172"/>
                <a:gd name="T63" fmla="*/ 2 h 74"/>
                <a:gd name="T64" fmla="*/ 41 w 172"/>
                <a:gd name="T65" fmla="*/ 4 h 74"/>
                <a:gd name="T66" fmla="*/ 44 w 172"/>
                <a:gd name="T67" fmla="*/ 6 h 74"/>
                <a:gd name="T68" fmla="*/ 48 w 172"/>
                <a:gd name="T69" fmla="*/ 7 h 74"/>
                <a:gd name="T70" fmla="*/ 51 w 172"/>
                <a:gd name="T71" fmla="*/ 8 h 74"/>
                <a:gd name="T72" fmla="*/ 55 w 172"/>
                <a:gd name="T73" fmla="*/ 8 h 74"/>
                <a:gd name="T74" fmla="*/ 55 w 172"/>
                <a:gd name="T75" fmla="*/ 15 h 74"/>
                <a:gd name="T76" fmla="*/ 54 w 172"/>
                <a:gd name="T77" fmla="*/ 16 h 74"/>
                <a:gd name="T78" fmla="*/ 53 w 172"/>
                <a:gd name="T79" fmla="*/ 18 h 74"/>
                <a:gd name="T80" fmla="*/ 51 w 172"/>
                <a:gd name="T81" fmla="*/ 19 h 74"/>
                <a:gd name="T82" fmla="*/ 51 w 172"/>
                <a:gd name="T83" fmla="*/ 20 h 74"/>
                <a:gd name="T84" fmla="*/ 49 w 172"/>
                <a:gd name="T85" fmla="*/ 21 h 74"/>
                <a:gd name="T86" fmla="*/ 48 w 172"/>
                <a:gd name="T87" fmla="*/ 21 h 74"/>
                <a:gd name="T88" fmla="*/ 47 w 172"/>
                <a:gd name="T89" fmla="*/ 22 h 74"/>
                <a:gd name="T90" fmla="*/ 45 w 172"/>
                <a:gd name="T91" fmla="*/ 22 h 74"/>
                <a:gd name="T92" fmla="*/ 42 w 172"/>
                <a:gd name="T93" fmla="*/ 22 h 74"/>
                <a:gd name="T94" fmla="*/ 39 w 172"/>
                <a:gd name="T95" fmla="*/ 21 h 74"/>
                <a:gd name="T96" fmla="*/ 36 w 172"/>
                <a:gd name="T97" fmla="*/ 20 h 74"/>
                <a:gd name="T98" fmla="*/ 32 w 172"/>
                <a:gd name="T99" fmla="*/ 19 h 74"/>
                <a:gd name="T100" fmla="*/ 34 w 172"/>
                <a:gd name="T101" fmla="*/ 19 h 74"/>
                <a:gd name="T102" fmla="*/ 38 w 172"/>
                <a:gd name="T103" fmla="*/ 21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505" name="Freeform 408">
              <a:extLst>
                <a:ext uri="{FF2B5EF4-FFF2-40B4-BE49-F238E27FC236}">
                  <a16:creationId xmlns:a16="http://schemas.microsoft.com/office/drawing/2014/main" id="{56FA6B5D-8F06-463E-98BC-40AC0F3DAA27}"/>
                </a:ext>
              </a:extLst>
            </p:cNvPr>
            <p:cNvSpPr>
              <a:spLocks/>
            </p:cNvSpPr>
            <p:nvPr/>
          </p:nvSpPr>
          <p:spPr bwMode="auto">
            <a:xfrm>
              <a:off x="1450" y="1171"/>
              <a:ext cx="38" cy="17"/>
            </a:xfrm>
            <a:custGeom>
              <a:avLst/>
              <a:gdLst>
                <a:gd name="T0" fmla="*/ 9 w 120"/>
                <a:gd name="T1" fmla="*/ 17 h 49"/>
                <a:gd name="T2" fmla="*/ 15 w 120"/>
                <a:gd name="T3" fmla="*/ 17 h 49"/>
                <a:gd name="T4" fmla="*/ 20 w 120"/>
                <a:gd name="T5" fmla="*/ 17 h 49"/>
                <a:gd name="T6" fmla="*/ 25 w 120"/>
                <a:gd name="T7" fmla="*/ 16 h 49"/>
                <a:gd name="T8" fmla="*/ 29 w 120"/>
                <a:gd name="T9" fmla="*/ 15 h 49"/>
                <a:gd name="T10" fmla="*/ 30 w 120"/>
                <a:gd name="T11" fmla="*/ 14 h 49"/>
                <a:gd name="T12" fmla="*/ 32 w 120"/>
                <a:gd name="T13" fmla="*/ 13 h 49"/>
                <a:gd name="T14" fmla="*/ 33 w 120"/>
                <a:gd name="T15" fmla="*/ 12 h 49"/>
                <a:gd name="T16" fmla="*/ 34 w 120"/>
                <a:gd name="T17" fmla="*/ 11 h 49"/>
                <a:gd name="T18" fmla="*/ 36 w 120"/>
                <a:gd name="T19" fmla="*/ 8 h 49"/>
                <a:gd name="T20" fmla="*/ 38 w 120"/>
                <a:gd name="T21" fmla="*/ 4 h 49"/>
                <a:gd name="T22" fmla="*/ 32 w 120"/>
                <a:gd name="T23" fmla="*/ 2 h 49"/>
                <a:gd name="T24" fmla="*/ 27 w 120"/>
                <a:gd name="T25" fmla="*/ 1 h 49"/>
                <a:gd name="T26" fmla="*/ 21 w 120"/>
                <a:gd name="T27" fmla="*/ 0 h 49"/>
                <a:gd name="T28" fmla="*/ 16 w 120"/>
                <a:gd name="T29" fmla="*/ 0 h 49"/>
                <a:gd name="T30" fmla="*/ 11 w 120"/>
                <a:gd name="T31" fmla="*/ 0 h 49"/>
                <a:gd name="T32" fmla="*/ 6 w 120"/>
                <a:gd name="T33" fmla="*/ 1 h 49"/>
                <a:gd name="T34" fmla="*/ 3 w 120"/>
                <a:gd name="T35" fmla="*/ 1 h 49"/>
                <a:gd name="T36" fmla="*/ 0 w 120"/>
                <a:gd name="T37" fmla="*/ 2 h 49"/>
                <a:gd name="T38" fmla="*/ 0 w 120"/>
                <a:gd name="T39" fmla="*/ 10 h 49"/>
                <a:gd name="T40" fmla="*/ 1 w 120"/>
                <a:gd name="T41" fmla="*/ 12 h 49"/>
                <a:gd name="T42" fmla="*/ 2 w 120"/>
                <a:gd name="T43" fmla="*/ 13 h 49"/>
                <a:gd name="T44" fmla="*/ 3 w 120"/>
                <a:gd name="T45" fmla="*/ 14 h 49"/>
                <a:gd name="T46" fmla="*/ 4 w 120"/>
                <a:gd name="T47" fmla="*/ 16 h 49"/>
                <a:gd name="T48" fmla="*/ 6 w 120"/>
                <a:gd name="T49" fmla="*/ 17 h 49"/>
                <a:gd name="T50" fmla="*/ 9 w 120"/>
                <a:gd name="T51" fmla="*/ 1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506" name="Freeform 409">
              <a:extLst>
                <a:ext uri="{FF2B5EF4-FFF2-40B4-BE49-F238E27FC236}">
                  <a16:creationId xmlns:a16="http://schemas.microsoft.com/office/drawing/2014/main" id="{6D0B8D12-3BAB-4AD9-B395-42F5F9E498DB}"/>
                </a:ext>
              </a:extLst>
            </p:cNvPr>
            <p:cNvSpPr>
              <a:spLocks/>
            </p:cNvSpPr>
            <p:nvPr/>
          </p:nvSpPr>
          <p:spPr bwMode="auto">
            <a:xfrm>
              <a:off x="1441" y="1194"/>
              <a:ext cx="26" cy="19"/>
            </a:xfrm>
            <a:custGeom>
              <a:avLst/>
              <a:gdLst>
                <a:gd name="T0" fmla="*/ 10 w 85"/>
                <a:gd name="T1" fmla="*/ 0 h 61"/>
                <a:gd name="T2" fmla="*/ 7 w 85"/>
                <a:gd name="T3" fmla="*/ 2 h 61"/>
                <a:gd name="T4" fmla="*/ 3 w 85"/>
                <a:gd name="T5" fmla="*/ 4 h 61"/>
                <a:gd name="T6" fmla="*/ 2 w 85"/>
                <a:gd name="T7" fmla="*/ 5 h 61"/>
                <a:gd name="T8" fmla="*/ 1 w 85"/>
                <a:gd name="T9" fmla="*/ 7 h 61"/>
                <a:gd name="T10" fmla="*/ 0 w 85"/>
                <a:gd name="T11" fmla="*/ 8 h 61"/>
                <a:gd name="T12" fmla="*/ 0 w 85"/>
                <a:gd name="T13" fmla="*/ 10 h 61"/>
                <a:gd name="T14" fmla="*/ 0 w 85"/>
                <a:gd name="T15" fmla="*/ 11 h 61"/>
                <a:gd name="T16" fmla="*/ 0 w 85"/>
                <a:gd name="T17" fmla="*/ 12 h 61"/>
                <a:gd name="T18" fmla="*/ 1 w 85"/>
                <a:gd name="T19" fmla="*/ 12 h 61"/>
                <a:gd name="T20" fmla="*/ 2 w 85"/>
                <a:gd name="T21" fmla="*/ 13 h 61"/>
                <a:gd name="T22" fmla="*/ 3 w 85"/>
                <a:gd name="T23" fmla="*/ 15 h 61"/>
                <a:gd name="T24" fmla="*/ 6 w 85"/>
                <a:gd name="T25" fmla="*/ 17 h 61"/>
                <a:gd name="T26" fmla="*/ 8 w 85"/>
                <a:gd name="T27" fmla="*/ 17 h 61"/>
                <a:gd name="T28" fmla="*/ 11 w 85"/>
                <a:gd name="T29" fmla="*/ 18 h 61"/>
                <a:gd name="T30" fmla="*/ 14 w 85"/>
                <a:gd name="T31" fmla="*/ 19 h 61"/>
                <a:gd name="T32" fmla="*/ 16 w 85"/>
                <a:gd name="T33" fmla="*/ 19 h 61"/>
                <a:gd name="T34" fmla="*/ 17 w 85"/>
                <a:gd name="T35" fmla="*/ 19 h 61"/>
                <a:gd name="T36" fmla="*/ 18 w 85"/>
                <a:gd name="T37" fmla="*/ 19 h 61"/>
                <a:gd name="T38" fmla="*/ 19 w 85"/>
                <a:gd name="T39" fmla="*/ 18 h 61"/>
                <a:gd name="T40" fmla="*/ 20 w 85"/>
                <a:gd name="T41" fmla="*/ 18 h 61"/>
                <a:gd name="T42" fmla="*/ 22 w 85"/>
                <a:gd name="T43" fmla="*/ 16 h 61"/>
                <a:gd name="T44" fmla="*/ 24 w 85"/>
                <a:gd name="T45" fmla="*/ 15 h 61"/>
                <a:gd name="T46" fmla="*/ 24 w 85"/>
                <a:gd name="T47" fmla="*/ 12 h 61"/>
                <a:gd name="T48" fmla="*/ 25 w 85"/>
                <a:gd name="T49" fmla="*/ 10 h 61"/>
                <a:gd name="T50" fmla="*/ 26 w 85"/>
                <a:gd name="T51" fmla="*/ 8 h 61"/>
                <a:gd name="T52" fmla="*/ 26 w 85"/>
                <a:gd name="T53" fmla="*/ 6 h 61"/>
                <a:gd name="T54" fmla="*/ 10 w 85"/>
                <a:gd name="T55" fmla="*/ 0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507" name="Freeform 410">
              <a:extLst>
                <a:ext uri="{FF2B5EF4-FFF2-40B4-BE49-F238E27FC236}">
                  <a16:creationId xmlns:a16="http://schemas.microsoft.com/office/drawing/2014/main" id="{E1439C78-4C88-4249-B6B6-F785C81F2A60}"/>
                </a:ext>
              </a:extLst>
            </p:cNvPr>
            <p:cNvSpPr>
              <a:spLocks/>
            </p:cNvSpPr>
            <p:nvPr/>
          </p:nvSpPr>
          <p:spPr bwMode="auto">
            <a:xfrm>
              <a:off x="1254" y="1188"/>
              <a:ext cx="31" cy="6"/>
            </a:xfrm>
            <a:custGeom>
              <a:avLst/>
              <a:gdLst>
                <a:gd name="T0" fmla="*/ 0 w 100"/>
                <a:gd name="T1" fmla="*/ 2 h 19"/>
                <a:gd name="T2" fmla="*/ 2 w 100"/>
                <a:gd name="T3" fmla="*/ 3 h 19"/>
                <a:gd name="T4" fmla="*/ 4 w 100"/>
                <a:gd name="T5" fmla="*/ 5 h 19"/>
                <a:gd name="T6" fmla="*/ 7 w 100"/>
                <a:gd name="T7" fmla="*/ 6 h 19"/>
                <a:gd name="T8" fmla="*/ 8 w 100"/>
                <a:gd name="T9" fmla="*/ 6 h 19"/>
                <a:gd name="T10" fmla="*/ 31 w 100"/>
                <a:gd name="T11" fmla="*/ 2 h 19"/>
                <a:gd name="T12" fmla="*/ 23 w 100"/>
                <a:gd name="T13" fmla="*/ 1 h 19"/>
                <a:gd name="T14" fmla="*/ 15 w 100"/>
                <a:gd name="T15" fmla="*/ 0 h 19"/>
                <a:gd name="T16" fmla="*/ 11 w 100"/>
                <a:gd name="T17" fmla="*/ 0 h 19"/>
                <a:gd name="T18" fmla="*/ 7 w 100"/>
                <a:gd name="T19" fmla="*/ 0 h 19"/>
                <a:gd name="T20" fmla="*/ 4 w 100"/>
                <a:gd name="T21" fmla="*/ 1 h 19"/>
                <a:gd name="T22" fmla="*/ 0 w 100"/>
                <a:gd name="T23" fmla="*/ 2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508" name="Freeform 411">
              <a:extLst>
                <a:ext uri="{FF2B5EF4-FFF2-40B4-BE49-F238E27FC236}">
                  <a16:creationId xmlns:a16="http://schemas.microsoft.com/office/drawing/2014/main" id="{E50700B5-B53A-4BD2-9DEB-56DA31699855}"/>
                </a:ext>
              </a:extLst>
            </p:cNvPr>
            <p:cNvSpPr>
              <a:spLocks/>
            </p:cNvSpPr>
            <p:nvPr/>
          </p:nvSpPr>
          <p:spPr bwMode="auto">
            <a:xfrm>
              <a:off x="1272" y="1168"/>
              <a:ext cx="53" cy="15"/>
            </a:xfrm>
            <a:custGeom>
              <a:avLst/>
              <a:gdLst>
                <a:gd name="T0" fmla="*/ 0 w 166"/>
                <a:gd name="T1" fmla="*/ 9 h 45"/>
                <a:gd name="T2" fmla="*/ 0 w 166"/>
                <a:gd name="T3" fmla="*/ 10 h 45"/>
                <a:gd name="T4" fmla="*/ 1 w 166"/>
                <a:gd name="T5" fmla="*/ 10 h 45"/>
                <a:gd name="T6" fmla="*/ 3 w 166"/>
                <a:gd name="T7" fmla="*/ 11 h 45"/>
                <a:gd name="T8" fmla="*/ 4 w 166"/>
                <a:gd name="T9" fmla="*/ 12 h 45"/>
                <a:gd name="T10" fmla="*/ 9 w 166"/>
                <a:gd name="T11" fmla="*/ 13 h 45"/>
                <a:gd name="T12" fmla="*/ 14 w 166"/>
                <a:gd name="T13" fmla="*/ 14 h 45"/>
                <a:gd name="T14" fmla="*/ 24 w 166"/>
                <a:gd name="T15" fmla="*/ 15 h 45"/>
                <a:gd name="T16" fmla="*/ 29 w 166"/>
                <a:gd name="T17" fmla="*/ 15 h 45"/>
                <a:gd name="T18" fmla="*/ 53 w 166"/>
                <a:gd name="T19" fmla="*/ 9 h 45"/>
                <a:gd name="T20" fmla="*/ 50 w 166"/>
                <a:gd name="T21" fmla="*/ 8 h 45"/>
                <a:gd name="T22" fmla="*/ 44 w 166"/>
                <a:gd name="T23" fmla="*/ 6 h 45"/>
                <a:gd name="T24" fmla="*/ 35 w 166"/>
                <a:gd name="T25" fmla="*/ 4 h 45"/>
                <a:gd name="T26" fmla="*/ 26 w 166"/>
                <a:gd name="T27" fmla="*/ 1 h 45"/>
                <a:gd name="T28" fmla="*/ 21 w 166"/>
                <a:gd name="T29" fmla="*/ 1 h 45"/>
                <a:gd name="T30" fmla="*/ 16 w 166"/>
                <a:gd name="T31" fmla="*/ 0 h 45"/>
                <a:gd name="T32" fmla="*/ 11 w 166"/>
                <a:gd name="T33" fmla="*/ 0 h 45"/>
                <a:gd name="T34" fmla="*/ 8 w 166"/>
                <a:gd name="T35" fmla="*/ 1 h 45"/>
                <a:gd name="T36" fmla="*/ 6 w 166"/>
                <a:gd name="T37" fmla="*/ 1 h 45"/>
                <a:gd name="T38" fmla="*/ 4 w 166"/>
                <a:gd name="T39" fmla="*/ 2 h 45"/>
                <a:gd name="T40" fmla="*/ 3 w 166"/>
                <a:gd name="T41" fmla="*/ 2 h 45"/>
                <a:gd name="T42" fmla="*/ 2 w 166"/>
                <a:gd name="T43" fmla="*/ 3 h 45"/>
                <a:gd name="T44" fmla="*/ 1 w 166"/>
                <a:gd name="T45" fmla="*/ 4 h 45"/>
                <a:gd name="T46" fmla="*/ 0 w 166"/>
                <a:gd name="T47" fmla="*/ 6 h 45"/>
                <a:gd name="T48" fmla="*/ 0 w 166"/>
                <a:gd name="T49" fmla="*/ 7 h 45"/>
                <a:gd name="T50" fmla="*/ 0 w 166"/>
                <a:gd name="T51" fmla="*/ 9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509" name="Freeform 412">
              <a:extLst>
                <a:ext uri="{FF2B5EF4-FFF2-40B4-BE49-F238E27FC236}">
                  <a16:creationId xmlns:a16="http://schemas.microsoft.com/office/drawing/2014/main" id="{EE0832C0-95DA-4456-B608-D6FB3306E359}"/>
                </a:ext>
              </a:extLst>
            </p:cNvPr>
            <p:cNvSpPr>
              <a:spLocks/>
            </p:cNvSpPr>
            <p:nvPr/>
          </p:nvSpPr>
          <p:spPr bwMode="auto">
            <a:xfrm>
              <a:off x="1488" y="1422"/>
              <a:ext cx="11" cy="8"/>
            </a:xfrm>
            <a:custGeom>
              <a:avLst/>
              <a:gdLst>
                <a:gd name="T0" fmla="*/ 0 w 33"/>
                <a:gd name="T1" fmla="*/ 0 h 25"/>
                <a:gd name="T2" fmla="*/ 0 w 33"/>
                <a:gd name="T3" fmla="*/ 3 h 25"/>
                <a:gd name="T4" fmla="*/ 1 w 33"/>
                <a:gd name="T5" fmla="*/ 5 h 25"/>
                <a:gd name="T6" fmla="*/ 2 w 33"/>
                <a:gd name="T7" fmla="*/ 6 h 25"/>
                <a:gd name="T8" fmla="*/ 4 w 33"/>
                <a:gd name="T9" fmla="*/ 7 h 25"/>
                <a:gd name="T10" fmla="*/ 5 w 33"/>
                <a:gd name="T11" fmla="*/ 8 h 25"/>
                <a:gd name="T12" fmla="*/ 7 w 33"/>
                <a:gd name="T13" fmla="*/ 8 h 25"/>
                <a:gd name="T14" fmla="*/ 9 w 33"/>
                <a:gd name="T15" fmla="*/ 8 h 25"/>
                <a:gd name="T16" fmla="*/ 11 w 33"/>
                <a:gd name="T17" fmla="*/ 8 h 25"/>
                <a:gd name="T18" fmla="*/ 11 w 33"/>
                <a:gd name="T19" fmla="*/ 0 h 25"/>
                <a:gd name="T20" fmla="*/ 8 w 33"/>
                <a:gd name="T21" fmla="*/ 0 h 25"/>
                <a:gd name="T22" fmla="*/ 5 w 33"/>
                <a:gd name="T23" fmla="*/ 0 h 25"/>
                <a:gd name="T24" fmla="*/ 3 w 33"/>
                <a:gd name="T25" fmla="*/ 0 h 25"/>
                <a:gd name="T26" fmla="*/ 0 w 33"/>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510" name="Freeform 413">
              <a:extLst>
                <a:ext uri="{FF2B5EF4-FFF2-40B4-BE49-F238E27FC236}">
                  <a16:creationId xmlns:a16="http://schemas.microsoft.com/office/drawing/2014/main" id="{EA1B676F-6C09-484F-B131-84F00C0A007D}"/>
                </a:ext>
              </a:extLst>
            </p:cNvPr>
            <p:cNvSpPr>
              <a:spLocks/>
            </p:cNvSpPr>
            <p:nvPr/>
          </p:nvSpPr>
          <p:spPr bwMode="auto">
            <a:xfrm>
              <a:off x="1605" y="1729"/>
              <a:ext cx="16" cy="20"/>
            </a:xfrm>
            <a:custGeom>
              <a:avLst/>
              <a:gdLst>
                <a:gd name="T0" fmla="*/ 0 w 48"/>
                <a:gd name="T1" fmla="*/ 20 h 62"/>
                <a:gd name="T2" fmla="*/ 4 w 48"/>
                <a:gd name="T3" fmla="*/ 18 h 62"/>
                <a:gd name="T4" fmla="*/ 7 w 48"/>
                <a:gd name="T5" fmla="*/ 16 h 62"/>
                <a:gd name="T6" fmla="*/ 10 w 48"/>
                <a:gd name="T7" fmla="*/ 14 h 62"/>
                <a:gd name="T8" fmla="*/ 12 w 48"/>
                <a:gd name="T9" fmla="*/ 12 h 62"/>
                <a:gd name="T10" fmla="*/ 14 w 48"/>
                <a:gd name="T11" fmla="*/ 9 h 62"/>
                <a:gd name="T12" fmla="*/ 15 w 48"/>
                <a:gd name="T13" fmla="*/ 6 h 62"/>
                <a:gd name="T14" fmla="*/ 16 w 48"/>
                <a:gd name="T15" fmla="*/ 3 h 62"/>
                <a:gd name="T16" fmla="*/ 16 w 48"/>
                <a:gd name="T17" fmla="*/ 0 h 62"/>
                <a:gd name="T18" fmla="*/ 13 w 48"/>
                <a:gd name="T19" fmla="*/ 1 h 62"/>
                <a:gd name="T20" fmla="*/ 11 w 48"/>
                <a:gd name="T21" fmla="*/ 2 h 62"/>
                <a:gd name="T22" fmla="*/ 8 w 48"/>
                <a:gd name="T23" fmla="*/ 3 h 62"/>
                <a:gd name="T24" fmla="*/ 6 w 48"/>
                <a:gd name="T25" fmla="*/ 5 h 62"/>
                <a:gd name="T26" fmla="*/ 3 w 48"/>
                <a:gd name="T27" fmla="*/ 7 h 62"/>
                <a:gd name="T28" fmla="*/ 2 w 48"/>
                <a:gd name="T29" fmla="*/ 9 h 62"/>
                <a:gd name="T30" fmla="*/ 1 w 48"/>
                <a:gd name="T31" fmla="*/ 10 h 62"/>
                <a:gd name="T32" fmla="*/ 1 w 48"/>
                <a:gd name="T33" fmla="*/ 11 h 62"/>
                <a:gd name="T34" fmla="*/ 0 w 48"/>
                <a:gd name="T35" fmla="*/ 13 h 62"/>
                <a:gd name="T36" fmla="*/ 0 w 48"/>
                <a:gd name="T37" fmla="*/ 14 h 62"/>
                <a:gd name="T38" fmla="*/ 0 w 48"/>
                <a:gd name="T39" fmla="*/ 17 h 62"/>
                <a:gd name="T40" fmla="*/ 0 w 48"/>
                <a:gd name="T41" fmla="*/ 2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511" name="Freeform 414">
              <a:extLst>
                <a:ext uri="{FF2B5EF4-FFF2-40B4-BE49-F238E27FC236}">
                  <a16:creationId xmlns:a16="http://schemas.microsoft.com/office/drawing/2014/main" id="{49E86CB4-BECB-4753-9B39-712257160ABF}"/>
                </a:ext>
              </a:extLst>
            </p:cNvPr>
            <p:cNvSpPr>
              <a:spLocks/>
            </p:cNvSpPr>
            <p:nvPr/>
          </p:nvSpPr>
          <p:spPr bwMode="auto">
            <a:xfrm>
              <a:off x="1554" y="1729"/>
              <a:ext cx="36" cy="20"/>
            </a:xfrm>
            <a:custGeom>
              <a:avLst/>
              <a:gdLst>
                <a:gd name="T0" fmla="*/ 15 w 113"/>
                <a:gd name="T1" fmla="*/ 0 h 62"/>
                <a:gd name="T2" fmla="*/ 11 w 113"/>
                <a:gd name="T3" fmla="*/ 2 h 62"/>
                <a:gd name="T4" fmla="*/ 7 w 113"/>
                <a:gd name="T5" fmla="*/ 5 h 62"/>
                <a:gd name="T6" fmla="*/ 4 w 113"/>
                <a:gd name="T7" fmla="*/ 9 h 62"/>
                <a:gd name="T8" fmla="*/ 0 w 113"/>
                <a:gd name="T9" fmla="*/ 12 h 62"/>
                <a:gd name="T10" fmla="*/ 7 w 113"/>
                <a:gd name="T11" fmla="*/ 15 h 62"/>
                <a:gd name="T12" fmla="*/ 13 w 113"/>
                <a:gd name="T13" fmla="*/ 17 h 62"/>
                <a:gd name="T14" fmla="*/ 16 w 113"/>
                <a:gd name="T15" fmla="*/ 18 h 62"/>
                <a:gd name="T16" fmla="*/ 20 w 113"/>
                <a:gd name="T17" fmla="*/ 19 h 62"/>
                <a:gd name="T18" fmla="*/ 23 w 113"/>
                <a:gd name="T19" fmla="*/ 20 h 62"/>
                <a:gd name="T20" fmla="*/ 28 w 113"/>
                <a:gd name="T21" fmla="*/ 20 h 62"/>
                <a:gd name="T22" fmla="*/ 31 w 113"/>
                <a:gd name="T23" fmla="*/ 20 h 62"/>
                <a:gd name="T24" fmla="*/ 34 w 113"/>
                <a:gd name="T25" fmla="*/ 19 h 62"/>
                <a:gd name="T26" fmla="*/ 35 w 113"/>
                <a:gd name="T27" fmla="*/ 18 h 62"/>
                <a:gd name="T28" fmla="*/ 35 w 113"/>
                <a:gd name="T29" fmla="*/ 17 h 62"/>
                <a:gd name="T30" fmla="*/ 36 w 113"/>
                <a:gd name="T31" fmla="*/ 17 h 62"/>
                <a:gd name="T32" fmla="*/ 36 w 113"/>
                <a:gd name="T33" fmla="*/ 16 h 62"/>
                <a:gd name="T34" fmla="*/ 29 w 113"/>
                <a:gd name="T35" fmla="*/ 13 h 62"/>
                <a:gd name="T36" fmla="*/ 22 w 113"/>
                <a:gd name="T37" fmla="*/ 10 h 62"/>
                <a:gd name="T38" fmla="*/ 21 w 113"/>
                <a:gd name="T39" fmla="*/ 9 h 62"/>
                <a:gd name="T40" fmla="*/ 19 w 113"/>
                <a:gd name="T41" fmla="*/ 8 h 62"/>
                <a:gd name="T42" fmla="*/ 18 w 113"/>
                <a:gd name="T43" fmla="*/ 7 h 62"/>
                <a:gd name="T44" fmla="*/ 17 w 113"/>
                <a:gd name="T45" fmla="*/ 6 h 62"/>
                <a:gd name="T46" fmla="*/ 16 w 113"/>
                <a:gd name="T47" fmla="*/ 5 h 62"/>
                <a:gd name="T48" fmla="*/ 15 w 113"/>
                <a:gd name="T49" fmla="*/ 3 h 62"/>
                <a:gd name="T50" fmla="*/ 15 w 113"/>
                <a:gd name="T51" fmla="*/ 2 h 62"/>
                <a:gd name="T52" fmla="*/ 15 w 113"/>
                <a:gd name="T53" fmla="*/ 0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512" name="Freeform 415">
              <a:extLst>
                <a:ext uri="{FF2B5EF4-FFF2-40B4-BE49-F238E27FC236}">
                  <a16:creationId xmlns:a16="http://schemas.microsoft.com/office/drawing/2014/main" id="{C5991C5D-797D-46D3-BBB7-F8671573544A}"/>
                </a:ext>
              </a:extLst>
            </p:cNvPr>
            <p:cNvSpPr>
              <a:spLocks/>
            </p:cNvSpPr>
            <p:nvPr/>
          </p:nvSpPr>
          <p:spPr bwMode="auto">
            <a:xfrm>
              <a:off x="1748" y="1188"/>
              <a:ext cx="29" cy="15"/>
            </a:xfrm>
            <a:custGeom>
              <a:avLst/>
              <a:gdLst>
                <a:gd name="T0" fmla="*/ 0 w 93"/>
                <a:gd name="T1" fmla="*/ 0 h 50"/>
                <a:gd name="T2" fmla="*/ 5 w 93"/>
                <a:gd name="T3" fmla="*/ 0 h 50"/>
                <a:gd name="T4" fmla="*/ 9 w 93"/>
                <a:gd name="T5" fmla="*/ 0 h 50"/>
                <a:gd name="T6" fmla="*/ 14 w 93"/>
                <a:gd name="T7" fmla="*/ 1 h 50"/>
                <a:gd name="T8" fmla="*/ 18 w 93"/>
                <a:gd name="T9" fmla="*/ 2 h 50"/>
                <a:gd name="T10" fmla="*/ 20 w 93"/>
                <a:gd name="T11" fmla="*/ 2 h 50"/>
                <a:gd name="T12" fmla="*/ 22 w 93"/>
                <a:gd name="T13" fmla="*/ 3 h 50"/>
                <a:gd name="T14" fmla="*/ 23 w 93"/>
                <a:gd name="T15" fmla="*/ 4 h 50"/>
                <a:gd name="T16" fmla="*/ 25 w 93"/>
                <a:gd name="T17" fmla="*/ 5 h 50"/>
                <a:gd name="T18" fmla="*/ 27 w 93"/>
                <a:gd name="T19" fmla="*/ 6 h 50"/>
                <a:gd name="T20" fmla="*/ 28 w 93"/>
                <a:gd name="T21" fmla="*/ 8 h 50"/>
                <a:gd name="T22" fmla="*/ 28 w 93"/>
                <a:gd name="T23" fmla="*/ 9 h 50"/>
                <a:gd name="T24" fmla="*/ 29 w 93"/>
                <a:gd name="T25" fmla="*/ 11 h 50"/>
                <a:gd name="T26" fmla="*/ 25 w 93"/>
                <a:gd name="T27" fmla="*/ 11 h 50"/>
                <a:gd name="T28" fmla="*/ 21 w 93"/>
                <a:gd name="T29" fmla="*/ 12 h 50"/>
                <a:gd name="T30" fmla="*/ 19 w 93"/>
                <a:gd name="T31" fmla="*/ 12 h 50"/>
                <a:gd name="T32" fmla="*/ 16 w 93"/>
                <a:gd name="T33" fmla="*/ 13 h 50"/>
                <a:gd name="T34" fmla="*/ 13 w 93"/>
                <a:gd name="T35" fmla="*/ 14 h 50"/>
                <a:gd name="T36" fmla="*/ 10 w 93"/>
                <a:gd name="T37" fmla="*/ 15 h 50"/>
                <a:gd name="T38" fmla="*/ 9 w 93"/>
                <a:gd name="T39" fmla="*/ 15 h 50"/>
                <a:gd name="T40" fmla="*/ 9 w 93"/>
                <a:gd name="T41" fmla="*/ 14 h 50"/>
                <a:gd name="T42" fmla="*/ 8 w 93"/>
                <a:gd name="T43" fmla="*/ 14 h 50"/>
                <a:gd name="T44" fmla="*/ 8 w 93"/>
                <a:gd name="T45" fmla="*/ 14 h 50"/>
                <a:gd name="T46" fmla="*/ 7 w 93"/>
                <a:gd name="T47" fmla="*/ 12 h 50"/>
                <a:gd name="T48" fmla="*/ 7 w 93"/>
                <a:gd name="T49" fmla="*/ 11 h 50"/>
                <a:gd name="T50" fmla="*/ 7 w 93"/>
                <a:gd name="T51" fmla="*/ 9 h 50"/>
                <a:gd name="T52" fmla="*/ 7 w 93"/>
                <a:gd name="T53" fmla="*/ 8 h 50"/>
                <a:gd name="T54" fmla="*/ 7 w 93"/>
                <a:gd name="T55" fmla="*/ 7 h 50"/>
                <a:gd name="T56" fmla="*/ 8 w 93"/>
                <a:gd name="T57" fmla="*/ 6 h 50"/>
                <a:gd name="T58" fmla="*/ 0 w 93"/>
                <a:gd name="T59" fmla="*/ 6 h 50"/>
                <a:gd name="T60" fmla="*/ 0 w 93"/>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513" name="Freeform 416">
              <a:extLst>
                <a:ext uri="{FF2B5EF4-FFF2-40B4-BE49-F238E27FC236}">
                  <a16:creationId xmlns:a16="http://schemas.microsoft.com/office/drawing/2014/main" id="{1424FFD9-CA63-4FEB-B7EF-DFE44D31185A}"/>
                </a:ext>
              </a:extLst>
            </p:cNvPr>
            <p:cNvSpPr>
              <a:spLocks/>
            </p:cNvSpPr>
            <p:nvPr/>
          </p:nvSpPr>
          <p:spPr bwMode="auto">
            <a:xfrm>
              <a:off x="1436" y="1246"/>
              <a:ext cx="331" cy="198"/>
            </a:xfrm>
            <a:custGeom>
              <a:avLst/>
              <a:gdLst>
                <a:gd name="T0" fmla="*/ 6 w 1029"/>
                <a:gd name="T1" fmla="*/ 37 h 604"/>
                <a:gd name="T2" fmla="*/ 22 w 1029"/>
                <a:gd name="T3" fmla="*/ 20 h 604"/>
                <a:gd name="T4" fmla="*/ 86 w 1029"/>
                <a:gd name="T5" fmla="*/ 0 h 604"/>
                <a:gd name="T6" fmla="*/ 66 w 1029"/>
                <a:gd name="T7" fmla="*/ 15 h 604"/>
                <a:gd name="T8" fmla="*/ 58 w 1029"/>
                <a:gd name="T9" fmla="*/ 34 h 604"/>
                <a:gd name="T10" fmla="*/ 88 w 1029"/>
                <a:gd name="T11" fmla="*/ 20 h 604"/>
                <a:gd name="T12" fmla="*/ 128 w 1029"/>
                <a:gd name="T13" fmla="*/ 5 h 604"/>
                <a:gd name="T14" fmla="*/ 141 w 1029"/>
                <a:gd name="T15" fmla="*/ 8 h 604"/>
                <a:gd name="T16" fmla="*/ 139 w 1029"/>
                <a:gd name="T17" fmla="*/ 23 h 604"/>
                <a:gd name="T18" fmla="*/ 187 w 1029"/>
                <a:gd name="T19" fmla="*/ 26 h 604"/>
                <a:gd name="T20" fmla="*/ 217 w 1029"/>
                <a:gd name="T21" fmla="*/ 29 h 604"/>
                <a:gd name="T22" fmla="*/ 241 w 1029"/>
                <a:gd name="T23" fmla="*/ 36 h 604"/>
                <a:gd name="T24" fmla="*/ 241 w 1029"/>
                <a:gd name="T25" fmla="*/ 44 h 604"/>
                <a:gd name="T26" fmla="*/ 229 w 1029"/>
                <a:gd name="T27" fmla="*/ 60 h 604"/>
                <a:gd name="T28" fmla="*/ 257 w 1029"/>
                <a:gd name="T29" fmla="*/ 55 h 604"/>
                <a:gd name="T30" fmla="*/ 279 w 1029"/>
                <a:gd name="T31" fmla="*/ 63 h 604"/>
                <a:gd name="T32" fmla="*/ 275 w 1029"/>
                <a:gd name="T33" fmla="*/ 78 h 604"/>
                <a:gd name="T34" fmla="*/ 253 w 1029"/>
                <a:gd name="T35" fmla="*/ 81 h 604"/>
                <a:gd name="T36" fmla="*/ 276 w 1029"/>
                <a:gd name="T37" fmla="*/ 93 h 604"/>
                <a:gd name="T38" fmla="*/ 290 w 1029"/>
                <a:gd name="T39" fmla="*/ 107 h 604"/>
                <a:gd name="T40" fmla="*/ 314 w 1029"/>
                <a:gd name="T41" fmla="*/ 108 h 604"/>
                <a:gd name="T42" fmla="*/ 331 w 1029"/>
                <a:gd name="T43" fmla="*/ 115 h 604"/>
                <a:gd name="T44" fmla="*/ 302 w 1029"/>
                <a:gd name="T45" fmla="*/ 134 h 604"/>
                <a:gd name="T46" fmla="*/ 289 w 1029"/>
                <a:gd name="T47" fmla="*/ 137 h 604"/>
                <a:gd name="T48" fmla="*/ 281 w 1029"/>
                <a:gd name="T49" fmla="*/ 145 h 604"/>
                <a:gd name="T50" fmla="*/ 267 w 1029"/>
                <a:gd name="T51" fmla="*/ 136 h 604"/>
                <a:gd name="T52" fmla="*/ 274 w 1029"/>
                <a:gd name="T53" fmla="*/ 129 h 604"/>
                <a:gd name="T54" fmla="*/ 255 w 1029"/>
                <a:gd name="T55" fmla="*/ 124 h 604"/>
                <a:gd name="T56" fmla="*/ 244 w 1029"/>
                <a:gd name="T57" fmla="*/ 119 h 604"/>
                <a:gd name="T58" fmla="*/ 239 w 1029"/>
                <a:gd name="T59" fmla="*/ 129 h 604"/>
                <a:gd name="T60" fmla="*/ 240 w 1029"/>
                <a:gd name="T61" fmla="*/ 146 h 604"/>
                <a:gd name="T62" fmla="*/ 256 w 1029"/>
                <a:gd name="T63" fmla="*/ 171 h 604"/>
                <a:gd name="T64" fmla="*/ 248 w 1029"/>
                <a:gd name="T65" fmla="*/ 179 h 604"/>
                <a:gd name="T66" fmla="*/ 228 w 1029"/>
                <a:gd name="T67" fmla="*/ 182 h 604"/>
                <a:gd name="T68" fmla="*/ 199 w 1029"/>
                <a:gd name="T69" fmla="*/ 169 h 604"/>
                <a:gd name="T70" fmla="*/ 215 w 1029"/>
                <a:gd name="T71" fmla="*/ 186 h 604"/>
                <a:gd name="T72" fmla="*/ 214 w 1029"/>
                <a:gd name="T73" fmla="*/ 198 h 604"/>
                <a:gd name="T74" fmla="*/ 167 w 1029"/>
                <a:gd name="T75" fmla="*/ 187 h 604"/>
                <a:gd name="T76" fmla="*/ 152 w 1029"/>
                <a:gd name="T77" fmla="*/ 171 h 604"/>
                <a:gd name="T78" fmla="*/ 132 w 1029"/>
                <a:gd name="T79" fmla="*/ 155 h 604"/>
                <a:gd name="T80" fmla="*/ 118 w 1029"/>
                <a:gd name="T81" fmla="*/ 149 h 604"/>
                <a:gd name="T82" fmla="*/ 126 w 1029"/>
                <a:gd name="T83" fmla="*/ 142 h 604"/>
                <a:gd name="T84" fmla="*/ 148 w 1029"/>
                <a:gd name="T85" fmla="*/ 131 h 604"/>
                <a:gd name="T86" fmla="*/ 161 w 1029"/>
                <a:gd name="T87" fmla="*/ 124 h 604"/>
                <a:gd name="T88" fmla="*/ 186 w 1029"/>
                <a:gd name="T89" fmla="*/ 125 h 604"/>
                <a:gd name="T90" fmla="*/ 198 w 1029"/>
                <a:gd name="T91" fmla="*/ 129 h 604"/>
                <a:gd name="T92" fmla="*/ 221 w 1029"/>
                <a:gd name="T93" fmla="*/ 127 h 604"/>
                <a:gd name="T94" fmla="*/ 187 w 1029"/>
                <a:gd name="T95" fmla="*/ 116 h 604"/>
                <a:gd name="T96" fmla="*/ 174 w 1029"/>
                <a:gd name="T97" fmla="*/ 118 h 604"/>
                <a:gd name="T98" fmla="*/ 173 w 1029"/>
                <a:gd name="T99" fmla="*/ 115 h 604"/>
                <a:gd name="T100" fmla="*/ 185 w 1029"/>
                <a:gd name="T101" fmla="*/ 100 h 604"/>
                <a:gd name="T102" fmla="*/ 185 w 1029"/>
                <a:gd name="T103" fmla="*/ 90 h 604"/>
                <a:gd name="T104" fmla="*/ 169 w 1029"/>
                <a:gd name="T105" fmla="*/ 83 h 604"/>
                <a:gd name="T106" fmla="*/ 152 w 1029"/>
                <a:gd name="T107" fmla="*/ 65 h 604"/>
                <a:gd name="T108" fmla="*/ 140 w 1029"/>
                <a:gd name="T109" fmla="*/ 55 h 604"/>
                <a:gd name="T110" fmla="*/ 131 w 1029"/>
                <a:gd name="T111" fmla="*/ 53 h 604"/>
                <a:gd name="T112" fmla="*/ 122 w 1029"/>
                <a:gd name="T113" fmla="*/ 67 h 604"/>
                <a:gd name="T114" fmla="*/ 67 w 1029"/>
                <a:gd name="T115" fmla="*/ 57 h 604"/>
                <a:gd name="T116" fmla="*/ 37 w 1029"/>
                <a:gd name="T117" fmla="*/ 62 h 604"/>
                <a:gd name="T118" fmla="*/ 25 w 1029"/>
                <a:gd name="T119" fmla="*/ 61 h 604"/>
                <a:gd name="T120" fmla="*/ 5 w 1029"/>
                <a:gd name="T121" fmla="*/ 59 h 604"/>
                <a:gd name="T122" fmla="*/ 3 w 1029"/>
                <a:gd name="T123" fmla="*/ 52 h 604"/>
                <a:gd name="T124" fmla="*/ 24 w 1029"/>
                <a:gd name="T125" fmla="*/ 49 h 6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514" name="Freeform 417">
              <a:extLst>
                <a:ext uri="{FF2B5EF4-FFF2-40B4-BE49-F238E27FC236}">
                  <a16:creationId xmlns:a16="http://schemas.microsoft.com/office/drawing/2014/main" id="{B0BA9EFF-3C83-4E50-8CE9-BDFF4F793DF2}"/>
                </a:ext>
              </a:extLst>
            </p:cNvPr>
            <p:cNvSpPr>
              <a:spLocks/>
            </p:cNvSpPr>
            <p:nvPr/>
          </p:nvSpPr>
          <p:spPr bwMode="auto">
            <a:xfrm>
              <a:off x="1528" y="1110"/>
              <a:ext cx="409" cy="105"/>
            </a:xfrm>
            <a:custGeom>
              <a:avLst/>
              <a:gdLst>
                <a:gd name="T0" fmla="*/ 257 w 1268"/>
                <a:gd name="T1" fmla="*/ 12 h 321"/>
                <a:gd name="T2" fmla="*/ 262 w 1268"/>
                <a:gd name="T3" fmla="*/ 5 h 321"/>
                <a:gd name="T4" fmla="*/ 273 w 1268"/>
                <a:gd name="T5" fmla="*/ 3 h 321"/>
                <a:gd name="T6" fmla="*/ 279 w 1268"/>
                <a:gd name="T7" fmla="*/ 8 h 321"/>
                <a:gd name="T8" fmla="*/ 303 w 1268"/>
                <a:gd name="T9" fmla="*/ 5 h 321"/>
                <a:gd name="T10" fmla="*/ 329 w 1268"/>
                <a:gd name="T11" fmla="*/ 0 h 321"/>
                <a:gd name="T12" fmla="*/ 350 w 1268"/>
                <a:gd name="T13" fmla="*/ 6 h 321"/>
                <a:gd name="T14" fmla="*/ 365 w 1268"/>
                <a:gd name="T15" fmla="*/ 7 h 321"/>
                <a:gd name="T16" fmla="*/ 409 w 1268"/>
                <a:gd name="T17" fmla="*/ 10 h 321"/>
                <a:gd name="T18" fmla="*/ 401 w 1268"/>
                <a:gd name="T19" fmla="*/ 16 h 321"/>
                <a:gd name="T20" fmla="*/ 375 w 1268"/>
                <a:gd name="T21" fmla="*/ 21 h 321"/>
                <a:gd name="T22" fmla="*/ 340 w 1268"/>
                <a:gd name="T23" fmla="*/ 25 h 321"/>
                <a:gd name="T24" fmla="*/ 332 w 1268"/>
                <a:gd name="T25" fmla="*/ 31 h 321"/>
                <a:gd name="T26" fmla="*/ 322 w 1268"/>
                <a:gd name="T27" fmla="*/ 34 h 321"/>
                <a:gd name="T28" fmla="*/ 304 w 1268"/>
                <a:gd name="T29" fmla="*/ 33 h 321"/>
                <a:gd name="T30" fmla="*/ 300 w 1268"/>
                <a:gd name="T31" fmla="*/ 39 h 321"/>
                <a:gd name="T32" fmla="*/ 241 w 1268"/>
                <a:gd name="T33" fmla="*/ 44 h 321"/>
                <a:gd name="T34" fmla="*/ 215 w 1268"/>
                <a:gd name="T35" fmla="*/ 51 h 321"/>
                <a:gd name="T36" fmla="*/ 205 w 1268"/>
                <a:gd name="T37" fmla="*/ 59 h 321"/>
                <a:gd name="T38" fmla="*/ 191 w 1268"/>
                <a:gd name="T39" fmla="*/ 55 h 321"/>
                <a:gd name="T40" fmla="*/ 184 w 1268"/>
                <a:gd name="T41" fmla="*/ 59 h 321"/>
                <a:gd name="T42" fmla="*/ 190 w 1268"/>
                <a:gd name="T43" fmla="*/ 68 h 321"/>
                <a:gd name="T44" fmla="*/ 176 w 1268"/>
                <a:gd name="T45" fmla="*/ 78 h 321"/>
                <a:gd name="T46" fmla="*/ 156 w 1268"/>
                <a:gd name="T47" fmla="*/ 77 h 321"/>
                <a:gd name="T48" fmla="*/ 130 w 1268"/>
                <a:gd name="T49" fmla="*/ 79 h 321"/>
                <a:gd name="T50" fmla="*/ 131 w 1268"/>
                <a:gd name="T51" fmla="*/ 84 h 321"/>
                <a:gd name="T52" fmla="*/ 126 w 1268"/>
                <a:gd name="T53" fmla="*/ 96 h 321"/>
                <a:gd name="T54" fmla="*/ 107 w 1268"/>
                <a:gd name="T55" fmla="*/ 105 h 321"/>
                <a:gd name="T56" fmla="*/ 94 w 1268"/>
                <a:gd name="T57" fmla="*/ 97 h 321"/>
                <a:gd name="T58" fmla="*/ 82 w 1268"/>
                <a:gd name="T59" fmla="*/ 93 h 321"/>
                <a:gd name="T60" fmla="*/ 31 w 1268"/>
                <a:gd name="T61" fmla="*/ 90 h 321"/>
                <a:gd name="T62" fmla="*/ 0 w 1268"/>
                <a:gd name="T63" fmla="*/ 93 h 321"/>
                <a:gd name="T64" fmla="*/ 3 w 1268"/>
                <a:gd name="T65" fmla="*/ 87 h 321"/>
                <a:gd name="T66" fmla="*/ 18 w 1268"/>
                <a:gd name="T67" fmla="*/ 80 h 321"/>
                <a:gd name="T68" fmla="*/ 46 w 1268"/>
                <a:gd name="T69" fmla="*/ 77 h 321"/>
                <a:gd name="T70" fmla="*/ 55 w 1268"/>
                <a:gd name="T71" fmla="*/ 74 h 321"/>
                <a:gd name="T72" fmla="*/ 61 w 1268"/>
                <a:gd name="T73" fmla="*/ 71 h 321"/>
                <a:gd name="T74" fmla="*/ 71 w 1268"/>
                <a:gd name="T75" fmla="*/ 76 h 321"/>
                <a:gd name="T76" fmla="*/ 80 w 1268"/>
                <a:gd name="T77" fmla="*/ 81 h 321"/>
                <a:gd name="T78" fmla="*/ 67 w 1268"/>
                <a:gd name="T79" fmla="*/ 68 h 321"/>
                <a:gd name="T80" fmla="*/ 62 w 1268"/>
                <a:gd name="T81" fmla="*/ 65 h 321"/>
                <a:gd name="T82" fmla="*/ 64 w 1268"/>
                <a:gd name="T83" fmla="*/ 59 h 321"/>
                <a:gd name="T84" fmla="*/ 79 w 1268"/>
                <a:gd name="T85" fmla="*/ 57 h 321"/>
                <a:gd name="T86" fmla="*/ 118 w 1268"/>
                <a:gd name="T87" fmla="*/ 61 h 321"/>
                <a:gd name="T88" fmla="*/ 135 w 1268"/>
                <a:gd name="T89" fmla="*/ 57 h 321"/>
                <a:gd name="T90" fmla="*/ 104 w 1268"/>
                <a:gd name="T91" fmla="*/ 55 h 321"/>
                <a:gd name="T92" fmla="*/ 96 w 1268"/>
                <a:gd name="T93" fmla="*/ 49 h 321"/>
                <a:gd name="T94" fmla="*/ 122 w 1268"/>
                <a:gd name="T95" fmla="*/ 45 h 321"/>
                <a:gd name="T96" fmla="*/ 141 w 1268"/>
                <a:gd name="T97" fmla="*/ 51 h 321"/>
                <a:gd name="T98" fmla="*/ 154 w 1268"/>
                <a:gd name="T99" fmla="*/ 41 h 321"/>
                <a:gd name="T100" fmla="*/ 214 w 1268"/>
                <a:gd name="T101" fmla="*/ 28 h 321"/>
                <a:gd name="T102" fmla="*/ 190 w 1268"/>
                <a:gd name="T103" fmla="*/ 36 h 321"/>
                <a:gd name="T104" fmla="*/ 145 w 1268"/>
                <a:gd name="T105" fmla="*/ 36 h 321"/>
                <a:gd name="T106" fmla="*/ 101 w 1268"/>
                <a:gd name="T107" fmla="*/ 38 h 321"/>
                <a:gd name="T108" fmla="*/ 82 w 1268"/>
                <a:gd name="T109" fmla="*/ 33 h 321"/>
                <a:gd name="T110" fmla="*/ 71 w 1268"/>
                <a:gd name="T111" fmla="*/ 26 h 321"/>
                <a:gd name="T112" fmla="*/ 82 w 1268"/>
                <a:gd name="T113" fmla="*/ 23 h 321"/>
                <a:gd name="T114" fmla="*/ 144 w 1268"/>
                <a:gd name="T115" fmla="*/ 15 h 321"/>
                <a:gd name="T116" fmla="*/ 199 w 1268"/>
                <a:gd name="T117" fmla="*/ 10 h 321"/>
                <a:gd name="T118" fmla="*/ 217 w 1268"/>
                <a:gd name="T119" fmla="*/ 7 h 321"/>
                <a:gd name="T120" fmla="*/ 244 w 1268"/>
                <a:gd name="T121" fmla="*/ 9 h 3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515" name="Freeform 418">
              <a:extLst>
                <a:ext uri="{FF2B5EF4-FFF2-40B4-BE49-F238E27FC236}">
                  <a16:creationId xmlns:a16="http://schemas.microsoft.com/office/drawing/2014/main" id="{FC1FD1A1-E32F-4F78-BC1C-2F7F5294266B}"/>
                </a:ext>
              </a:extLst>
            </p:cNvPr>
            <p:cNvSpPr>
              <a:spLocks/>
            </p:cNvSpPr>
            <p:nvPr/>
          </p:nvSpPr>
          <p:spPr bwMode="auto">
            <a:xfrm>
              <a:off x="553" y="1660"/>
              <a:ext cx="51" cy="38"/>
            </a:xfrm>
            <a:custGeom>
              <a:avLst/>
              <a:gdLst>
                <a:gd name="T0" fmla="*/ 0 w 160"/>
                <a:gd name="T1" fmla="*/ 0 h 117"/>
                <a:gd name="T2" fmla="*/ 0 w 160"/>
                <a:gd name="T3" fmla="*/ 3 h 117"/>
                <a:gd name="T4" fmla="*/ 1 w 160"/>
                <a:gd name="T5" fmla="*/ 6 h 117"/>
                <a:gd name="T6" fmla="*/ 3 w 160"/>
                <a:gd name="T7" fmla="*/ 9 h 117"/>
                <a:gd name="T8" fmla="*/ 5 w 160"/>
                <a:gd name="T9" fmla="*/ 13 h 117"/>
                <a:gd name="T10" fmla="*/ 7 w 160"/>
                <a:gd name="T11" fmla="*/ 16 h 117"/>
                <a:gd name="T12" fmla="*/ 10 w 160"/>
                <a:gd name="T13" fmla="*/ 19 h 117"/>
                <a:gd name="T14" fmla="*/ 13 w 160"/>
                <a:gd name="T15" fmla="*/ 22 h 117"/>
                <a:gd name="T16" fmla="*/ 16 w 160"/>
                <a:gd name="T17" fmla="*/ 25 h 117"/>
                <a:gd name="T18" fmla="*/ 20 w 160"/>
                <a:gd name="T19" fmla="*/ 28 h 117"/>
                <a:gd name="T20" fmla="*/ 23 w 160"/>
                <a:gd name="T21" fmla="*/ 30 h 117"/>
                <a:gd name="T22" fmla="*/ 27 w 160"/>
                <a:gd name="T23" fmla="*/ 32 h 117"/>
                <a:gd name="T24" fmla="*/ 30 w 160"/>
                <a:gd name="T25" fmla="*/ 34 h 117"/>
                <a:gd name="T26" fmla="*/ 34 w 160"/>
                <a:gd name="T27" fmla="*/ 36 h 117"/>
                <a:gd name="T28" fmla="*/ 37 w 160"/>
                <a:gd name="T29" fmla="*/ 37 h 117"/>
                <a:gd name="T30" fmla="*/ 40 w 160"/>
                <a:gd name="T31" fmla="*/ 38 h 117"/>
                <a:gd name="T32" fmla="*/ 42 w 160"/>
                <a:gd name="T33" fmla="*/ 38 h 117"/>
                <a:gd name="T34" fmla="*/ 44 w 160"/>
                <a:gd name="T35" fmla="*/ 38 h 117"/>
                <a:gd name="T36" fmla="*/ 47 w 160"/>
                <a:gd name="T37" fmla="*/ 37 h 117"/>
                <a:gd name="T38" fmla="*/ 49 w 160"/>
                <a:gd name="T39" fmla="*/ 36 h 117"/>
                <a:gd name="T40" fmla="*/ 51 w 160"/>
                <a:gd name="T41" fmla="*/ 34 h 117"/>
                <a:gd name="T42" fmla="*/ 48 w 160"/>
                <a:gd name="T43" fmla="*/ 30 h 117"/>
                <a:gd name="T44" fmla="*/ 45 w 160"/>
                <a:gd name="T45" fmla="*/ 26 h 117"/>
                <a:gd name="T46" fmla="*/ 44 w 160"/>
                <a:gd name="T47" fmla="*/ 24 h 117"/>
                <a:gd name="T48" fmla="*/ 43 w 160"/>
                <a:gd name="T49" fmla="*/ 21 h 117"/>
                <a:gd name="T50" fmla="*/ 42 w 160"/>
                <a:gd name="T51" fmla="*/ 19 h 117"/>
                <a:gd name="T52" fmla="*/ 42 w 160"/>
                <a:gd name="T53" fmla="*/ 16 h 117"/>
                <a:gd name="T54" fmla="*/ 40 w 160"/>
                <a:gd name="T55" fmla="*/ 16 h 117"/>
                <a:gd name="T56" fmla="*/ 38 w 160"/>
                <a:gd name="T57" fmla="*/ 15 h 117"/>
                <a:gd name="T58" fmla="*/ 34 w 160"/>
                <a:gd name="T59" fmla="*/ 13 h 117"/>
                <a:gd name="T60" fmla="*/ 31 w 160"/>
                <a:gd name="T61" fmla="*/ 11 h 117"/>
                <a:gd name="T62" fmla="*/ 28 w 160"/>
                <a:gd name="T63" fmla="*/ 9 h 117"/>
                <a:gd name="T64" fmla="*/ 25 w 160"/>
                <a:gd name="T65" fmla="*/ 7 h 117"/>
                <a:gd name="T66" fmla="*/ 24 w 160"/>
                <a:gd name="T67" fmla="*/ 6 h 117"/>
                <a:gd name="T68" fmla="*/ 23 w 160"/>
                <a:gd name="T69" fmla="*/ 4 h 117"/>
                <a:gd name="T70" fmla="*/ 22 w 160"/>
                <a:gd name="T71" fmla="*/ 3 h 117"/>
                <a:gd name="T72" fmla="*/ 21 w 160"/>
                <a:gd name="T73" fmla="*/ 2 h 117"/>
                <a:gd name="T74" fmla="*/ 19 w 160"/>
                <a:gd name="T75" fmla="*/ 2 h 117"/>
                <a:gd name="T76" fmla="*/ 17 w 160"/>
                <a:gd name="T77" fmla="*/ 2 h 117"/>
                <a:gd name="T78" fmla="*/ 14 w 160"/>
                <a:gd name="T79" fmla="*/ 1 h 117"/>
                <a:gd name="T80" fmla="*/ 11 w 160"/>
                <a:gd name="T81" fmla="*/ 0 h 117"/>
                <a:gd name="T82" fmla="*/ 0 w 160"/>
                <a:gd name="T83" fmla="*/ 0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516" name="Freeform 419">
              <a:extLst>
                <a:ext uri="{FF2B5EF4-FFF2-40B4-BE49-F238E27FC236}">
                  <a16:creationId xmlns:a16="http://schemas.microsoft.com/office/drawing/2014/main" id="{C1B77296-7B86-4980-B415-322895D01C61}"/>
                </a:ext>
              </a:extLst>
            </p:cNvPr>
            <p:cNvSpPr>
              <a:spLocks/>
            </p:cNvSpPr>
            <p:nvPr/>
          </p:nvSpPr>
          <p:spPr bwMode="auto">
            <a:xfrm>
              <a:off x="527" y="1592"/>
              <a:ext cx="26" cy="46"/>
            </a:xfrm>
            <a:custGeom>
              <a:avLst/>
              <a:gdLst>
                <a:gd name="T0" fmla="*/ 13 w 80"/>
                <a:gd name="T1" fmla="*/ 40 h 141"/>
                <a:gd name="T2" fmla="*/ 26 w 80"/>
                <a:gd name="T3" fmla="*/ 12 h 141"/>
                <a:gd name="T4" fmla="*/ 26 w 80"/>
                <a:gd name="T5" fmla="*/ 6 h 141"/>
                <a:gd name="T6" fmla="*/ 22 w 80"/>
                <a:gd name="T7" fmla="*/ 6 h 141"/>
                <a:gd name="T8" fmla="*/ 19 w 80"/>
                <a:gd name="T9" fmla="*/ 5 h 141"/>
                <a:gd name="T10" fmla="*/ 17 w 80"/>
                <a:gd name="T11" fmla="*/ 5 h 141"/>
                <a:gd name="T12" fmla="*/ 15 w 80"/>
                <a:gd name="T13" fmla="*/ 4 h 141"/>
                <a:gd name="T14" fmla="*/ 14 w 80"/>
                <a:gd name="T15" fmla="*/ 3 h 141"/>
                <a:gd name="T16" fmla="*/ 14 w 80"/>
                <a:gd name="T17" fmla="*/ 2 h 141"/>
                <a:gd name="T18" fmla="*/ 13 w 80"/>
                <a:gd name="T19" fmla="*/ 1 h 141"/>
                <a:gd name="T20" fmla="*/ 13 w 80"/>
                <a:gd name="T21" fmla="*/ 0 h 141"/>
                <a:gd name="T22" fmla="*/ 0 w 80"/>
                <a:gd name="T23" fmla="*/ 0 h 141"/>
                <a:gd name="T24" fmla="*/ 0 w 80"/>
                <a:gd name="T25" fmla="*/ 8 h 141"/>
                <a:gd name="T26" fmla="*/ 0 w 80"/>
                <a:gd name="T27" fmla="*/ 13 h 141"/>
                <a:gd name="T28" fmla="*/ 0 w 80"/>
                <a:gd name="T29" fmla="*/ 17 h 141"/>
                <a:gd name="T30" fmla="*/ 0 w 80"/>
                <a:gd name="T31" fmla="*/ 20 h 141"/>
                <a:gd name="T32" fmla="*/ 0 w 80"/>
                <a:gd name="T33" fmla="*/ 23 h 141"/>
                <a:gd name="T34" fmla="*/ 1 w 80"/>
                <a:gd name="T35" fmla="*/ 25 h 141"/>
                <a:gd name="T36" fmla="*/ 2 w 80"/>
                <a:gd name="T37" fmla="*/ 29 h 141"/>
                <a:gd name="T38" fmla="*/ 4 w 80"/>
                <a:gd name="T39" fmla="*/ 32 h 141"/>
                <a:gd name="T40" fmla="*/ 7 w 80"/>
                <a:gd name="T41" fmla="*/ 39 h 141"/>
                <a:gd name="T42" fmla="*/ 9 w 80"/>
                <a:gd name="T43" fmla="*/ 46 h 141"/>
                <a:gd name="T44" fmla="*/ 10 w 80"/>
                <a:gd name="T45" fmla="*/ 44 h 141"/>
                <a:gd name="T46" fmla="*/ 11 w 80"/>
                <a:gd name="T47" fmla="*/ 42 h 141"/>
                <a:gd name="T48" fmla="*/ 11 w 80"/>
                <a:gd name="T49" fmla="*/ 41 h 141"/>
                <a:gd name="T50" fmla="*/ 12 w 80"/>
                <a:gd name="T51" fmla="*/ 41 h 141"/>
                <a:gd name="T52" fmla="*/ 12 w 80"/>
                <a:gd name="T53" fmla="*/ 40 h 141"/>
                <a:gd name="T54" fmla="*/ 13 w 80"/>
                <a:gd name="T55" fmla="*/ 40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517" name="Freeform 420">
              <a:extLst>
                <a:ext uri="{FF2B5EF4-FFF2-40B4-BE49-F238E27FC236}">
                  <a16:creationId xmlns:a16="http://schemas.microsoft.com/office/drawing/2014/main" id="{F14D419B-D3CB-4DD8-9992-5AD88987F1D6}"/>
                </a:ext>
              </a:extLst>
            </p:cNvPr>
            <p:cNvSpPr>
              <a:spLocks/>
            </p:cNvSpPr>
            <p:nvPr/>
          </p:nvSpPr>
          <p:spPr bwMode="auto">
            <a:xfrm>
              <a:off x="1379" y="1383"/>
              <a:ext cx="83" cy="41"/>
            </a:xfrm>
            <a:custGeom>
              <a:avLst/>
              <a:gdLst>
                <a:gd name="T0" fmla="*/ 0 w 259"/>
                <a:gd name="T1" fmla="*/ 31 h 124"/>
                <a:gd name="T2" fmla="*/ 0 w 259"/>
                <a:gd name="T3" fmla="*/ 32 h 124"/>
                <a:gd name="T4" fmla="*/ 1 w 259"/>
                <a:gd name="T5" fmla="*/ 33 h 124"/>
                <a:gd name="T6" fmla="*/ 1 w 259"/>
                <a:gd name="T7" fmla="*/ 34 h 124"/>
                <a:gd name="T8" fmla="*/ 2 w 259"/>
                <a:gd name="T9" fmla="*/ 35 h 124"/>
                <a:gd name="T10" fmla="*/ 4 w 259"/>
                <a:gd name="T11" fmla="*/ 37 h 124"/>
                <a:gd name="T12" fmla="*/ 7 w 259"/>
                <a:gd name="T13" fmla="*/ 38 h 124"/>
                <a:gd name="T14" fmla="*/ 10 w 259"/>
                <a:gd name="T15" fmla="*/ 40 h 124"/>
                <a:gd name="T16" fmla="*/ 13 w 259"/>
                <a:gd name="T17" fmla="*/ 40 h 124"/>
                <a:gd name="T18" fmla="*/ 16 w 259"/>
                <a:gd name="T19" fmla="*/ 41 h 124"/>
                <a:gd name="T20" fmla="*/ 19 w 259"/>
                <a:gd name="T21" fmla="*/ 41 h 124"/>
                <a:gd name="T22" fmla="*/ 22 w 259"/>
                <a:gd name="T23" fmla="*/ 41 h 124"/>
                <a:gd name="T24" fmla="*/ 24 w 259"/>
                <a:gd name="T25" fmla="*/ 41 h 124"/>
                <a:gd name="T26" fmla="*/ 26 w 259"/>
                <a:gd name="T27" fmla="*/ 40 h 124"/>
                <a:gd name="T28" fmla="*/ 28 w 259"/>
                <a:gd name="T29" fmla="*/ 40 h 124"/>
                <a:gd name="T30" fmla="*/ 31 w 259"/>
                <a:gd name="T31" fmla="*/ 38 h 124"/>
                <a:gd name="T32" fmla="*/ 34 w 259"/>
                <a:gd name="T33" fmla="*/ 36 h 124"/>
                <a:gd name="T34" fmla="*/ 37 w 259"/>
                <a:gd name="T35" fmla="*/ 34 h 124"/>
                <a:gd name="T36" fmla="*/ 40 w 259"/>
                <a:gd name="T37" fmla="*/ 32 h 124"/>
                <a:gd name="T38" fmla="*/ 42 w 259"/>
                <a:gd name="T39" fmla="*/ 32 h 124"/>
                <a:gd name="T40" fmla="*/ 44 w 259"/>
                <a:gd name="T41" fmla="*/ 31 h 124"/>
                <a:gd name="T42" fmla="*/ 46 w 259"/>
                <a:gd name="T43" fmla="*/ 31 h 124"/>
                <a:gd name="T44" fmla="*/ 49 w 259"/>
                <a:gd name="T45" fmla="*/ 31 h 124"/>
                <a:gd name="T46" fmla="*/ 52 w 259"/>
                <a:gd name="T47" fmla="*/ 31 h 124"/>
                <a:gd name="T48" fmla="*/ 55 w 259"/>
                <a:gd name="T49" fmla="*/ 32 h 124"/>
                <a:gd name="T50" fmla="*/ 58 w 259"/>
                <a:gd name="T51" fmla="*/ 33 h 124"/>
                <a:gd name="T52" fmla="*/ 60 w 259"/>
                <a:gd name="T53" fmla="*/ 34 h 124"/>
                <a:gd name="T54" fmla="*/ 65 w 259"/>
                <a:gd name="T55" fmla="*/ 37 h 124"/>
                <a:gd name="T56" fmla="*/ 70 w 259"/>
                <a:gd name="T57" fmla="*/ 39 h 124"/>
                <a:gd name="T58" fmla="*/ 83 w 259"/>
                <a:gd name="T59" fmla="*/ 39 h 124"/>
                <a:gd name="T60" fmla="*/ 83 w 259"/>
                <a:gd name="T61" fmla="*/ 33 h 124"/>
                <a:gd name="T62" fmla="*/ 81 w 259"/>
                <a:gd name="T63" fmla="*/ 32 h 124"/>
                <a:gd name="T64" fmla="*/ 78 w 259"/>
                <a:gd name="T65" fmla="*/ 32 h 124"/>
                <a:gd name="T66" fmla="*/ 76 w 259"/>
                <a:gd name="T67" fmla="*/ 31 h 124"/>
                <a:gd name="T68" fmla="*/ 72 w 259"/>
                <a:gd name="T69" fmla="*/ 31 h 124"/>
                <a:gd name="T70" fmla="*/ 74 w 259"/>
                <a:gd name="T71" fmla="*/ 28 h 124"/>
                <a:gd name="T72" fmla="*/ 76 w 259"/>
                <a:gd name="T73" fmla="*/ 26 h 124"/>
                <a:gd name="T74" fmla="*/ 77 w 259"/>
                <a:gd name="T75" fmla="*/ 24 h 124"/>
                <a:gd name="T76" fmla="*/ 79 w 259"/>
                <a:gd name="T77" fmla="*/ 23 h 124"/>
                <a:gd name="T78" fmla="*/ 76 w 259"/>
                <a:gd name="T79" fmla="*/ 20 h 124"/>
                <a:gd name="T80" fmla="*/ 74 w 259"/>
                <a:gd name="T81" fmla="*/ 19 h 124"/>
                <a:gd name="T82" fmla="*/ 71 w 259"/>
                <a:gd name="T83" fmla="*/ 17 h 124"/>
                <a:gd name="T84" fmla="*/ 69 w 259"/>
                <a:gd name="T85" fmla="*/ 15 h 124"/>
                <a:gd name="T86" fmla="*/ 63 w 259"/>
                <a:gd name="T87" fmla="*/ 12 h 124"/>
                <a:gd name="T88" fmla="*/ 58 w 259"/>
                <a:gd name="T89" fmla="*/ 10 h 124"/>
                <a:gd name="T90" fmla="*/ 53 w 259"/>
                <a:gd name="T91" fmla="*/ 8 h 124"/>
                <a:gd name="T92" fmla="*/ 49 w 259"/>
                <a:gd name="T93" fmla="*/ 6 h 124"/>
                <a:gd name="T94" fmla="*/ 47 w 259"/>
                <a:gd name="T95" fmla="*/ 4 h 124"/>
                <a:gd name="T96" fmla="*/ 45 w 259"/>
                <a:gd name="T97" fmla="*/ 3 h 124"/>
                <a:gd name="T98" fmla="*/ 44 w 259"/>
                <a:gd name="T99" fmla="*/ 2 h 124"/>
                <a:gd name="T100" fmla="*/ 42 w 259"/>
                <a:gd name="T101" fmla="*/ 0 h 124"/>
                <a:gd name="T102" fmla="*/ 40 w 259"/>
                <a:gd name="T103" fmla="*/ 1 h 124"/>
                <a:gd name="T104" fmla="*/ 37 w 259"/>
                <a:gd name="T105" fmla="*/ 2 h 124"/>
                <a:gd name="T106" fmla="*/ 34 w 259"/>
                <a:gd name="T107" fmla="*/ 4 h 124"/>
                <a:gd name="T108" fmla="*/ 30 w 259"/>
                <a:gd name="T109" fmla="*/ 6 h 124"/>
                <a:gd name="T110" fmla="*/ 24 w 259"/>
                <a:gd name="T111" fmla="*/ 10 h 124"/>
                <a:gd name="T112" fmla="*/ 18 w 259"/>
                <a:gd name="T113" fmla="*/ 14 h 124"/>
                <a:gd name="T114" fmla="*/ 12 w 259"/>
                <a:gd name="T115" fmla="*/ 19 h 124"/>
                <a:gd name="T116" fmla="*/ 7 w 259"/>
                <a:gd name="T117" fmla="*/ 23 h 124"/>
                <a:gd name="T118" fmla="*/ 3 w 259"/>
                <a:gd name="T119" fmla="*/ 27 h 124"/>
                <a:gd name="T120" fmla="*/ 0 w 259"/>
                <a:gd name="T121" fmla="*/ 31 h 1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518" name="Freeform 421">
              <a:extLst>
                <a:ext uri="{FF2B5EF4-FFF2-40B4-BE49-F238E27FC236}">
                  <a16:creationId xmlns:a16="http://schemas.microsoft.com/office/drawing/2014/main" id="{0D28CCFA-202E-4046-A125-719C22918DED}"/>
                </a:ext>
              </a:extLst>
            </p:cNvPr>
            <p:cNvSpPr>
              <a:spLocks/>
            </p:cNvSpPr>
            <p:nvPr/>
          </p:nvSpPr>
          <p:spPr bwMode="auto">
            <a:xfrm>
              <a:off x="1509" y="1389"/>
              <a:ext cx="38" cy="19"/>
            </a:xfrm>
            <a:custGeom>
              <a:avLst/>
              <a:gdLst>
                <a:gd name="T0" fmla="*/ 0 w 119"/>
                <a:gd name="T1" fmla="*/ 11 h 57"/>
                <a:gd name="T2" fmla="*/ 2 w 119"/>
                <a:gd name="T3" fmla="*/ 12 h 57"/>
                <a:gd name="T4" fmla="*/ 4 w 119"/>
                <a:gd name="T5" fmla="*/ 13 h 57"/>
                <a:gd name="T6" fmla="*/ 6 w 119"/>
                <a:gd name="T7" fmla="*/ 14 h 57"/>
                <a:gd name="T8" fmla="*/ 8 w 119"/>
                <a:gd name="T9" fmla="*/ 16 h 57"/>
                <a:gd name="T10" fmla="*/ 10 w 119"/>
                <a:gd name="T11" fmla="*/ 17 h 57"/>
                <a:gd name="T12" fmla="*/ 11 w 119"/>
                <a:gd name="T13" fmla="*/ 18 h 57"/>
                <a:gd name="T14" fmla="*/ 13 w 119"/>
                <a:gd name="T15" fmla="*/ 19 h 57"/>
                <a:gd name="T16" fmla="*/ 15 w 119"/>
                <a:gd name="T17" fmla="*/ 19 h 57"/>
                <a:gd name="T18" fmla="*/ 18 w 119"/>
                <a:gd name="T19" fmla="*/ 19 h 57"/>
                <a:gd name="T20" fmla="*/ 20 w 119"/>
                <a:gd name="T21" fmla="*/ 19 h 57"/>
                <a:gd name="T22" fmla="*/ 22 w 119"/>
                <a:gd name="T23" fmla="*/ 18 h 57"/>
                <a:gd name="T24" fmla="*/ 25 w 119"/>
                <a:gd name="T25" fmla="*/ 18 h 57"/>
                <a:gd name="T26" fmla="*/ 27 w 119"/>
                <a:gd name="T27" fmla="*/ 17 h 57"/>
                <a:gd name="T28" fmla="*/ 28 w 119"/>
                <a:gd name="T29" fmla="*/ 16 h 57"/>
                <a:gd name="T30" fmla="*/ 30 w 119"/>
                <a:gd name="T31" fmla="*/ 15 h 57"/>
                <a:gd name="T32" fmla="*/ 31 w 119"/>
                <a:gd name="T33" fmla="*/ 13 h 57"/>
                <a:gd name="T34" fmla="*/ 34 w 119"/>
                <a:gd name="T35" fmla="*/ 11 h 57"/>
                <a:gd name="T36" fmla="*/ 36 w 119"/>
                <a:gd name="T37" fmla="*/ 8 h 57"/>
                <a:gd name="T38" fmla="*/ 37 w 119"/>
                <a:gd name="T39" fmla="*/ 4 h 57"/>
                <a:gd name="T40" fmla="*/ 38 w 119"/>
                <a:gd name="T41" fmla="*/ 0 h 57"/>
                <a:gd name="T42" fmla="*/ 32 w 119"/>
                <a:gd name="T43" fmla="*/ 0 h 57"/>
                <a:gd name="T44" fmla="*/ 26 w 119"/>
                <a:gd name="T45" fmla="*/ 0 h 57"/>
                <a:gd name="T46" fmla="*/ 20 w 119"/>
                <a:gd name="T47" fmla="*/ 1 h 57"/>
                <a:gd name="T48" fmla="*/ 14 w 119"/>
                <a:gd name="T49" fmla="*/ 2 h 57"/>
                <a:gd name="T50" fmla="*/ 11 w 119"/>
                <a:gd name="T51" fmla="*/ 2 h 57"/>
                <a:gd name="T52" fmla="*/ 9 w 119"/>
                <a:gd name="T53" fmla="*/ 3 h 57"/>
                <a:gd name="T54" fmla="*/ 7 w 119"/>
                <a:gd name="T55" fmla="*/ 4 h 57"/>
                <a:gd name="T56" fmla="*/ 5 w 119"/>
                <a:gd name="T57" fmla="*/ 5 h 57"/>
                <a:gd name="T58" fmla="*/ 3 w 119"/>
                <a:gd name="T59" fmla="*/ 6 h 57"/>
                <a:gd name="T60" fmla="*/ 2 w 119"/>
                <a:gd name="T61" fmla="*/ 8 h 57"/>
                <a:gd name="T62" fmla="*/ 1 w 119"/>
                <a:gd name="T63" fmla="*/ 9 h 57"/>
                <a:gd name="T64" fmla="*/ 0 w 119"/>
                <a:gd name="T65" fmla="*/ 11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519" name="Freeform 422">
              <a:extLst>
                <a:ext uri="{FF2B5EF4-FFF2-40B4-BE49-F238E27FC236}">
                  <a16:creationId xmlns:a16="http://schemas.microsoft.com/office/drawing/2014/main" id="{F178D4EC-B855-4D5F-B7E9-951524809562}"/>
                </a:ext>
              </a:extLst>
            </p:cNvPr>
            <p:cNvSpPr>
              <a:spLocks/>
            </p:cNvSpPr>
            <p:nvPr/>
          </p:nvSpPr>
          <p:spPr bwMode="auto">
            <a:xfrm>
              <a:off x="1554" y="1335"/>
              <a:ext cx="34" cy="17"/>
            </a:xfrm>
            <a:custGeom>
              <a:avLst/>
              <a:gdLst>
                <a:gd name="T0" fmla="*/ 0 w 107"/>
                <a:gd name="T1" fmla="*/ 16 h 52"/>
                <a:gd name="T2" fmla="*/ 2 w 107"/>
                <a:gd name="T3" fmla="*/ 17 h 52"/>
                <a:gd name="T4" fmla="*/ 3 w 107"/>
                <a:gd name="T5" fmla="*/ 17 h 52"/>
                <a:gd name="T6" fmla="*/ 4 w 107"/>
                <a:gd name="T7" fmla="*/ 17 h 52"/>
                <a:gd name="T8" fmla="*/ 5 w 107"/>
                <a:gd name="T9" fmla="*/ 17 h 52"/>
                <a:gd name="T10" fmla="*/ 8 w 107"/>
                <a:gd name="T11" fmla="*/ 16 h 52"/>
                <a:gd name="T12" fmla="*/ 11 w 107"/>
                <a:gd name="T13" fmla="*/ 16 h 52"/>
                <a:gd name="T14" fmla="*/ 14 w 107"/>
                <a:gd name="T15" fmla="*/ 16 h 52"/>
                <a:gd name="T16" fmla="*/ 17 w 107"/>
                <a:gd name="T17" fmla="*/ 16 h 52"/>
                <a:gd name="T18" fmla="*/ 20 w 107"/>
                <a:gd name="T19" fmla="*/ 15 h 52"/>
                <a:gd name="T20" fmla="*/ 22 w 107"/>
                <a:gd name="T21" fmla="*/ 14 h 52"/>
                <a:gd name="T22" fmla="*/ 25 w 107"/>
                <a:gd name="T23" fmla="*/ 13 h 52"/>
                <a:gd name="T24" fmla="*/ 28 w 107"/>
                <a:gd name="T25" fmla="*/ 12 h 52"/>
                <a:gd name="T26" fmla="*/ 31 w 107"/>
                <a:gd name="T27" fmla="*/ 10 h 52"/>
                <a:gd name="T28" fmla="*/ 34 w 107"/>
                <a:gd name="T29" fmla="*/ 8 h 52"/>
                <a:gd name="T30" fmla="*/ 34 w 107"/>
                <a:gd name="T31" fmla="*/ 0 h 52"/>
                <a:gd name="T32" fmla="*/ 31 w 107"/>
                <a:gd name="T33" fmla="*/ 0 h 52"/>
                <a:gd name="T34" fmla="*/ 27 w 107"/>
                <a:gd name="T35" fmla="*/ 1 h 52"/>
                <a:gd name="T36" fmla="*/ 23 w 107"/>
                <a:gd name="T37" fmla="*/ 2 h 52"/>
                <a:gd name="T38" fmla="*/ 18 w 107"/>
                <a:gd name="T39" fmla="*/ 4 h 52"/>
                <a:gd name="T40" fmla="*/ 13 w 107"/>
                <a:gd name="T41" fmla="*/ 7 h 52"/>
                <a:gd name="T42" fmla="*/ 8 w 107"/>
                <a:gd name="T43" fmla="*/ 9 h 52"/>
                <a:gd name="T44" fmla="*/ 6 w 107"/>
                <a:gd name="T45" fmla="*/ 11 h 52"/>
                <a:gd name="T46" fmla="*/ 4 w 107"/>
                <a:gd name="T47" fmla="*/ 12 h 52"/>
                <a:gd name="T48" fmla="*/ 2 w 107"/>
                <a:gd name="T49" fmla="*/ 14 h 52"/>
                <a:gd name="T50" fmla="*/ 0 w 107"/>
                <a:gd name="T51" fmla="*/ 16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520" name="Freeform 423">
              <a:extLst>
                <a:ext uri="{FF2B5EF4-FFF2-40B4-BE49-F238E27FC236}">
                  <a16:creationId xmlns:a16="http://schemas.microsoft.com/office/drawing/2014/main" id="{16D93F5F-E80D-42B4-A033-B11C7D151A99}"/>
                </a:ext>
              </a:extLst>
            </p:cNvPr>
            <p:cNvSpPr>
              <a:spLocks/>
            </p:cNvSpPr>
            <p:nvPr/>
          </p:nvSpPr>
          <p:spPr bwMode="auto">
            <a:xfrm>
              <a:off x="1381" y="1244"/>
              <a:ext cx="79" cy="32"/>
            </a:xfrm>
            <a:custGeom>
              <a:avLst/>
              <a:gdLst>
                <a:gd name="T0" fmla="*/ 9 w 246"/>
                <a:gd name="T1" fmla="*/ 32 h 99"/>
                <a:gd name="T2" fmla="*/ 7 w 246"/>
                <a:gd name="T3" fmla="*/ 31 h 99"/>
                <a:gd name="T4" fmla="*/ 5 w 246"/>
                <a:gd name="T5" fmla="*/ 31 h 99"/>
                <a:gd name="T6" fmla="*/ 4 w 246"/>
                <a:gd name="T7" fmla="*/ 30 h 99"/>
                <a:gd name="T8" fmla="*/ 3 w 246"/>
                <a:gd name="T9" fmla="*/ 29 h 99"/>
                <a:gd name="T10" fmla="*/ 2 w 246"/>
                <a:gd name="T11" fmla="*/ 28 h 99"/>
                <a:gd name="T12" fmla="*/ 1 w 246"/>
                <a:gd name="T13" fmla="*/ 27 h 99"/>
                <a:gd name="T14" fmla="*/ 0 w 246"/>
                <a:gd name="T15" fmla="*/ 25 h 99"/>
                <a:gd name="T16" fmla="*/ 0 w 246"/>
                <a:gd name="T17" fmla="*/ 24 h 99"/>
                <a:gd name="T18" fmla="*/ 0 w 246"/>
                <a:gd name="T19" fmla="*/ 22 h 99"/>
                <a:gd name="T20" fmla="*/ 0 w 246"/>
                <a:gd name="T21" fmla="*/ 21 h 99"/>
                <a:gd name="T22" fmla="*/ 1 w 246"/>
                <a:gd name="T23" fmla="*/ 19 h 99"/>
                <a:gd name="T24" fmla="*/ 2 w 246"/>
                <a:gd name="T25" fmla="*/ 18 h 99"/>
                <a:gd name="T26" fmla="*/ 3 w 246"/>
                <a:gd name="T27" fmla="*/ 16 h 99"/>
                <a:gd name="T28" fmla="*/ 6 w 246"/>
                <a:gd name="T29" fmla="*/ 13 h 99"/>
                <a:gd name="T30" fmla="*/ 8 w 246"/>
                <a:gd name="T31" fmla="*/ 11 h 99"/>
                <a:gd name="T32" fmla="*/ 11 w 246"/>
                <a:gd name="T33" fmla="*/ 9 h 99"/>
                <a:gd name="T34" fmla="*/ 15 w 246"/>
                <a:gd name="T35" fmla="*/ 7 h 99"/>
                <a:gd name="T36" fmla="*/ 18 w 246"/>
                <a:gd name="T37" fmla="*/ 6 h 99"/>
                <a:gd name="T38" fmla="*/ 22 w 246"/>
                <a:gd name="T39" fmla="*/ 5 h 99"/>
                <a:gd name="T40" fmla="*/ 26 w 246"/>
                <a:gd name="T41" fmla="*/ 3 h 99"/>
                <a:gd name="T42" fmla="*/ 30 w 246"/>
                <a:gd name="T43" fmla="*/ 2 h 99"/>
                <a:gd name="T44" fmla="*/ 33 w 246"/>
                <a:gd name="T45" fmla="*/ 1 h 99"/>
                <a:gd name="T46" fmla="*/ 40 w 246"/>
                <a:gd name="T47" fmla="*/ 0 h 99"/>
                <a:gd name="T48" fmla="*/ 45 w 246"/>
                <a:gd name="T49" fmla="*/ 0 h 99"/>
                <a:gd name="T50" fmla="*/ 54 w 246"/>
                <a:gd name="T51" fmla="*/ 0 h 99"/>
                <a:gd name="T52" fmla="*/ 62 w 246"/>
                <a:gd name="T53" fmla="*/ 0 h 99"/>
                <a:gd name="T54" fmla="*/ 70 w 246"/>
                <a:gd name="T55" fmla="*/ 1 h 99"/>
                <a:gd name="T56" fmla="*/ 79 w 246"/>
                <a:gd name="T57" fmla="*/ 2 h 99"/>
                <a:gd name="T58" fmla="*/ 78 w 246"/>
                <a:gd name="T59" fmla="*/ 4 h 99"/>
                <a:gd name="T60" fmla="*/ 77 w 246"/>
                <a:gd name="T61" fmla="*/ 5 h 99"/>
                <a:gd name="T62" fmla="*/ 76 w 246"/>
                <a:gd name="T63" fmla="*/ 6 h 99"/>
                <a:gd name="T64" fmla="*/ 74 w 246"/>
                <a:gd name="T65" fmla="*/ 8 h 99"/>
                <a:gd name="T66" fmla="*/ 69 w 246"/>
                <a:gd name="T67" fmla="*/ 12 h 99"/>
                <a:gd name="T68" fmla="*/ 64 w 246"/>
                <a:gd name="T69" fmla="*/ 15 h 99"/>
                <a:gd name="T70" fmla="*/ 58 w 246"/>
                <a:gd name="T71" fmla="*/ 18 h 99"/>
                <a:gd name="T72" fmla="*/ 52 w 246"/>
                <a:gd name="T73" fmla="*/ 20 h 99"/>
                <a:gd name="T74" fmla="*/ 49 w 246"/>
                <a:gd name="T75" fmla="*/ 21 h 99"/>
                <a:gd name="T76" fmla="*/ 46 w 246"/>
                <a:gd name="T77" fmla="*/ 21 h 99"/>
                <a:gd name="T78" fmla="*/ 43 w 246"/>
                <a:gd name="T79" fmla="*/ 22 h 99"/>
                <a:gd name="T80" fmla="*/ 40 w 246"/>
                <a:gd name="T81" fmla="*/ 22 h 99"/>
                <a:gd name="T82" fmla="*/ 39 w 246"/>
                <a:gd name="T83" fmla="*/ 22 h 99"/>
                <a:gd name="T84" fmla="*/ 35 w 246"/>
                <a:gd name="T85" fmla="*/ 22 h 99"/>
                <a:gd name="T86" fmla="*/ 32 w 246"/>
                <a:gd name="T87" fmla="*/ 22 h 99"/>
                <a:gd name="T88" fmla="*/ 30 w 246"/>
                <a:gd name="T89" fmla="*/ 22 h 99"/>
                <a:gd name="T90" fmla="*/ 28 w 246"/>
                <a:gd name="T91" fmla="*/ 22 h 99"/>
                <a:gd name="T92" fmla="*/ 26 w 246"/>
                <a:gd name="T93" fmla="*/ 23 h 99"/>
                <a:gd name="T94" fmla="*/ 23 w 246"/>
                <a:gd name="T95" fmla="*/ 25 h 99"/>
                <a:gd name="T96" fmla="*/ 20 w 246"/>
                <a:gd name="T97" fmla="*/ 27 h 99"/>
                <a:gd name="T98" fmla="*/ 17 w 246"/>
                <a:gd name="T99" fmla="*/ 28 h 99"/>
                <a:gd name="T100" fmla="*/ 14 w 246"/>
                <a:gd name="T101" fmla="*/ 30 h 99"/>
                <a:gd name="T102" fmla="*/ 11 w 246"/>
                <a:gd name="T103" fmla="*/ 31 h 99"/>
                <a:gd name="T104" fmla="*/ 9 w 246"/>
                <a:gd name="T105" fmla="*/ 32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521" name="Freeform 424">
              <a:extLst>
                <a:ext uri="{FF2B5EF4-FFF2-40B4-BE49-F238E27FC236}">
                  <a16:creationId xmlns:a16="http://schemas.microsoft.com/office/drawing/2014/main" id="{2C13031F-24ED-4977-BEA9-4807FC1CF9D0}"/>
                </a:ext>
              </a:extLst>
            </p:cNvPr>
            <p:cNvSpPr>
              <a:spLocks/>
            </p:cNvSpPr>
            <p:nvPr/>
          </p:nvSpPr>
          <p:spPr bwMode="auto">
            <a:xfrm>
              <a:off x="1294" y="1248"/>
              <a:ext cx="76" cy="40"/>
            </a:xfrm>
            <a:custGeom>
              <a:avLst/>
              <a:gdLst>
                <a:gd name="T0" fmla="*/ 11 w 233"/>
                <a:gd name="T1" fmla="*/ 29 h 123"/>
                <a:gd name="T2" fmla="*/ 3 w 233"/>
                <a:gd name="T3" fmla="*/ 25 h 123"/>
                <a:gd name="T4" fmla="*/ 0 w 233"/>
                <a:gd name="T5" fmla="*/ 18 h 123"/>
                <a:gd name="T6" fmla="*/ 7 w 233"/>
                <a:gd name="T7" fmla="*/ 12 h 123"/>
                <a:gd name="T8" fmla="*/ 13 w 233"/>
                <a:gd name="T9" fmla="*/ 12 h 123"/>
                <a:gd name="T10" fmla="*/ 20 w 233"/>
                <a:gd name="T11" fmla="*/ 12 h 123"/>
                <a:gd name="T12" fmla="*/ 23 w 233"/>
                <a:gd name="T13" fmla="*/ 12 h 123"/>
                <a:gd name="T14" fmla="*/ 27 w 233"/>
                <a:gd name="T15" fmla="*/ 11 h 123"/>
                <a:gd name="T16" fmla="*/ 34 w 233"/>
                <a:gd name="T17" fmla="*/ 7 h 123"/>
                <a:gd name="T18" fmla="*/ 40 w 233"/>
                <a:gd name="T19" fmla="*/ 4 h 123"/>
                <a:gd name="T20" fmla="*/ 48 w 233"/>
                <a:gd name="T21" fmla="*/ 0 h 123"/>
                <a:gd name="T22" fmla="*/ 53 w 233"/>
                <a:gd name="T23" fmla="*/ 3 h 123"/>
                <a:gd name="T24" fmla="*/ 59 w 233"/>
                <a:gd name="T25" fmla="*/ 4 h 123"/>
                <a:gd name="T26" fmla="*/ 62 w 233"/>
                <a:gd name="T27" fmla="*/ 3 h 123"/>
                <a:gd name="T28" fmla="*/ 66 w 233"/>
                <a:gd name="T29" fmla="*/ 2 h 123"/>
                <a:gd name="T30" fmla="*/ 69 w 233"/>
                <a:gd name="T31" fmla="*/ 0 h 123"/>
                <a:gd name="T32" fmla="*/ 76 w 233"/>
                <a:gd name="T33" fmla="*/ 2 h 123"/>
                <a:gd name="T34" fmla="*/ 74 w 233"/>
                <a:gd name="T35" fmla="*/ 6 h 123"/>
                <a:gd name="T36" fmla="*/ 71 w 233"/>
                <a:gd name="T37" fmla="*/ 8 h 123"/>
                <a:gd name="T38" fmla="*/ 68 w 233"/>
                <a:gd name="T39" fmla="*/ 10 h 123"/>
                <a:gd name="T40" fmla="*/ 66 w 233"/>
                <a:gd name="T41" fmla="*/ 14 h 123"/>
                <a:gd name="T42" fmla="*/ 67 w 233"/>
                <a:gd name="T43" fmla="*/ 20 h 123"/>
                <a:gd name="T44" fmla="*/ 60 w 233"/>
                <a:gd name="T45" fmla="*/ 28 h 123"/>
                <a:gd name="T46" fmla="*/ 51 w 233"/>
                <a:gd name="T47" fmla="*/ 31 h 123"/>
                <a:gd name="T48" fmla="*/ 45 w 233"/>
                <a:gd name="T49" fmla="*/ 32 h 123"/>
                <a:gd name="T50" fmla="*/ 38 w 233"/>
                <a:gd name="T51" fmla="*/ 33 h 123"/>
                <a:gd name="T52" fmla="*/ 31 w 233"/>
                <a:gd name="T53" fmla="*/ 34 h 123"/>
                <a:gd name="T54" fmla="*/ 27 w 233"/>
                <a:gd name="T55" fmla="*/ 37 h 123"/>
                <a:gd name="T56" fmla="*/ 22 w 233"/>
                <a:gd name="T57" fmla="*/ 40 h 123"/>
                <a:gd name="T58" fmla="*/ 19 w 233"/>
                <a:gd name="T59" fmla="*/ 40 h 123"/>
                <a:gd name="T60" fmla="*/ 17 w 233"/>
                <a:gd name="T61" fmla="*/ 37 h 123"/>
                <a:gd name="T62" fmla="*/ 16 w 233"/>
                <a:gd name="T63" fmla="*/ 33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522" name="Freeform 425">
              <a:extLst>
                <a:ext uri="{FF2B5EF4-FFF2-40B4-BE49-F238E27FC236}">
                  <a16:creationId xmlns:a16="http://schemas.microsoft.com/office/drawing/2014/main" id="{2D803FBA-C214-417F-9391-CDBAA08F32C1}"/>
                </a:ext>
              </a:extLst>
            </p:cNvPr>
            <p:cNvSpPr>
              <a:spLocks/>
            </p:cNvSpPr>
            <p:nvPr/>
          </p:nvSpPr>
          <p:spPr bwMode="auto">
            <a:xfrm>
              <a:off x="983" y="1236"/>
              <a:ext cx="157" cy="56"/>
            </a:xfrm>
            <a:custGeom>
              <a:avLst/>
              <a:gdLst>
                <a:gd name="T0" fmla="*/ 0 w 484"/>
                <a:gd name="T1" fmla="*/ 48 h 172"/>
                <a:gd name="T2" fmla="*/ 1 w 484"/>
                <a:gd name="T3" fmla="*/ 51 h 172"/>
                <a:gd name="T4" fmla="*/ 3 w 484"/>
                <a:gd name="T5" fmla="*/ 53 h 172"/>
                <a:gd name="T6" fmla="*/ 6 w 484"/>
                <a:gd name="T7" fmla="*/ 54 h 172"/>
                <a:gd name="T8" fmla="*/ 10 w 484"/>
                <a:gd name="T9" fmla="*/ 55 h 172"/>
                <a:gd name="T10" fmla="*/ 17 w 484"/>
                <a:gd name="T11" fmla="*/ 56 h 172"/>
                <a:gd name="T12" fmla="*/ 24 w 484"/>
                <a:gd name="T13" fmla="*/ 56 h 172"/>
                <a:gd name="T14" fmla="*/ 32 w 484"/>
                <a:gd name="T15" fmla="*/ 54 h 172"/>
                <a:gd name="T16" fmla="*/ 45 w 484"/>
                <a:gd name="T17" fmla="*/ 51 h 172"/>
                <a:gd name="T18" fmla="*/ 61 w 484"/>
                <a:gd name="T19" fmla="*/ 44 h 172"/>
                <a:gd name="T20" fmla="*/ 78 w 484"/>
                <a:gd name="T21" fmla="*/ 37 h 172"/>
                <a:gd name="T22" fmla="*/ 93 w 484"/>
                <a:gd name="T23" fmla="*/ 33 h 172"/>
                <a:gd name="T24" fmla="*/ 114 w 484"/>
                <a:gd name="T25" fmla="*/ 28 h 172"/>
                <a:gd name="T26" fmla="*/ 130 w 484"/>
                <a:gd name="T27" fmla="*/ 24 h 172"/>
                <a:gd name="T28" fmla="*/ 141 w 484"/>
                <a:gd name="T29" fmla="*/ 21 h 172"/>
                <a:gd name="T30" fmla="*/ 150 w 484"/>
                <a:gd name="T31" fmla="*/ 17 h 172"/>
                <a:gd name="T32" fmla="*/ 154 w 484"/>
                <a:gd name="T33" fmla="*/ 14 h 172"/>
                <a:gd name="T34" fmla="*/ 156 w 484"/>
                <a:gd name="T35" fmla="*/ 11 h 172"/>
                <a:gd name="T36" fmla="*/ 146 w 484"/>
                <a:gd name="T37" fmla="*/ 8 h 172"/>
                <a:gd name="T38" fmla="*/ 126 w 484"/>
                <a:gd name="T39" fmla="*/ 5 h 172"/>
                <a:gd name="T40" fmla="*/ 107 w 484"/>
                <a:gd name="T41" fmla="*/ 2 h 172"/>
                <a:gd name="T42" fmla="*/ 88 w 484"/>
                <a:gd name="T43" fmla="*/ 0 h 172"/>
                <a:gd name="T44" fmla="*/ 73 w 484"/>
                <a:gd name="T45" fmla="*/ 0 h 172"/>
                <a:gd name="T46" fmla="*/ 66 w 484"/>
                <a:gd name="T47" fmla="*/ 1 h 172"/>
                <a:gd name="T48" fmla="*/ 60 w 484"/>
                <a:gd name="T49" fmla="*/ 3 h 172"/>
                <a:gd name="T50" fmla="*/ 57 w 484"/>
                <a:gd name="T51" fmla="*/ 2 h 172"/>
                <a:gd name="T52" fmla="*/ 55 w 484"/>
                <a:gd name="T53" fmla="*/ 1 h 172"/>
                <a:gd name="T54" fmla="*/ 54 w 484"/>
                <a:gd name="T55" fmla="*/ 3 h 172"/>
                <a:gd name="T56" fmla="*/ 52 w 484"/>
                <a:gd name="T57" fmla="*/ 8 h 172"/>
                <a:gd name="T58" fmla="*/ 50 w 484"/>
                <a:gd name="T59" fmla="*/ 12 h 172"/>
                <a:gd name="T60" fmla="*/ 47 w 484"/>
                <a:gd name="T61" fmla="*/ 15 h 172"/>
                <a:gd name="T62" fmla="*/ 41 w 484"/>
                <a:gd name="T63" fmla="*/ 19 h 172"/>
                <a:gd name="T64" fmla="*/ 31 w 484"/>
                <a:gd name="T65" fmla="*/ 22 h 172"/>
                <a:gd name="T66" fmla="*/ 21 w 484"/>
                <a:gd name="T67" fmla="*/ 25 h 172"/>
                <a:gd name="T68" fmla="*/ 12 w 484"/>
                <a:gd name="T69" fmla="*/ 29 h 172"/>
                <a:gd name="T70" fmla="*/ 6 w 484"/>
                <a:gd name="T71" fmla="*/ 32 h 172"/>
                <a:gd name="T72" fmla="*/ 3 w 484"/>
                <a:gd name="T73" fmla="*/ 35 h 172"/>
                <a:gd name="T74" fmla="*/ 1 w 484"/>
                <a:gd name="T75" fmla="*/ 39 h 172"/>
                <a:gd name="T76" fmla="*/ 0 w 484"/>
                <a:gd name="T77" fmla="*/ 44 h 1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523" name="Freeform 426">
              <a:extLst>
                <a:ext uri="{FF2B5EF4-FFF2-40B4-BE49-F238E27FC236}">
                  <a16:creationId xmlns:a16="http://schemas.microsoft.com/office/drawing/2014/main" id="{1C21BAE5-BE39-4D08-99F0-41A8B86EBDB0}"/>
                </a:ext>
              </a:extLst>
            </p:cNvPr>
            <p:cNvSpPr>
              <a:spLocks/>
            </p:cNvSpPr>
            <p:nvPr/>
          </p:nvSpPr>
          <p:spPr bwMode="auto">
            <a:xfrm>
              <a:off x="1043" y="1255"/>
              <a:ext cx="221" cy="79"/>
            </a:xfrm>
            <a:custGeom>
              <a:avLst/>
              <a:gdLst>
                <a:gd name="T0" fmla="*/ 102 w 684"/>
                <a:gd name="T1" fmla="*/ 2 h 240"/>
                <a:gd name="T2" fmla="*/ 98 w 684"/>
                <a:gd name="T3" fmla="*/ 9 h 240"/>
                <a:gd name="T4" fmla="*/ 96 w 684"/>
                <a:gd name="T5" fmla="*/ 13 h 240"/>
                <a:gd name="T6" fmla="*/ 97 w 684"/>
                <a:gd name="T7" fmla="*/ 14 h 240"/>
                <a:gd name="T8" fmla="*/ 109 w 684"/>
                <a:gd name="T9" fmla="*/ 13 h 240"/>
                <a:gd name="T10" fmla="*/ 120 w 684"/>
                <a:gd name="T11" fmla="*/ 6 h 240"/>
                <a:gd name="T12" fmla="*/ 122 w 684"/>
                <a:gd name="T13" fmla="*/ 13 h 240"/>
                <a:gd name="T14" fmla="*/ 122 w 684"/>
                <a:gd name="T15" fmla="*/ 18 h 240"/>
                <a:gd name="T16" fmla="*/ 131 w 684"/>
                <a:gd name="T17" fmla="*/ 23 h 240"/>
                <a:gd name="T18" fmla="*/ 165 w 684"/>
                <a:gd name="T19" fmla="*/ 17 h 240"/>
                <a:gd name="T20" fmla="*/ 166 w 684"/>
                <a:gd name="T21" fmla="*/ 23 h 240"/>
                <a:gd name="T22" fmla="*/ 175 w 684"/>
                <a:gd name="T23" fmla="*/ 21 h 240"/>
                <a:gd name="T24" fmla="*/ 180 w 684"/>
                <a:gd name="T25" fmla="*/ 15 h 240"/>
                <a:gd name="T26" fmla="*/ 180 w 684"/>
                <a:gd name="T27" fmla="*/ 6 h 240"/>
                <a:gd name="T28" fmla="*/ 182 w 684"/>
                <a:gd name="T29" fmla="*/ 3 h 240"/>
                <a:gd name="T30" fmla="*/ 187 w 684"/>
                <a:gd name="T31" fmla="*/ 0 h 240"/>
                <a:gd name="T32" fmla="*/ 202 w 684"/>
                <a:gd name="T33" fmla="*/ 1 h 240"/>
                <a:gd name="T34" fmla="*/ 208 w 684"/>
                <a:gd name="T35" fmla="*/ 0 h 240"/>
                <a:gd name="T36" fmla="*/ 212 w 684"/>
                <a:gd name="T37" fmla="*/ 13 h 240"/>
                <a:gd name="T38" fmla="*/ 211 w 684"/>
                <a:gd name="T39" fmla="*/ 23 h 240"/>
                <a:gd name="T40" fmla="*/ 206 w 684"/>
                <a:gd name="T41" fmla="*/ 33 h 240"/>
                <a:gd name="T42" fmla="*/ 200 w 684"/>
                <a:gd name="T43" fmla="*/ 41 h 240"/>
                <a:gd name="T44" fmla="*/ 209 w 684"/>
                <a:gd name="T45" fmla="*/ 45 h 240"/>
                <a:gd name="T46" fmla="*/ 217 w 684"/>
                <a:gd name="T47" fmla="*/ 48 h 240"/>
                <a:gd name="T48" fmla="*/ 221 w 684"/>
                <a:gd name="T49" fmla="*/ 59 h 240"/>
                <a:gd name="T50" fmla="*/ 206 w 684"/>
                <a:gd name="T51" fmla="*/ 61 h 240"/>
                <a:gd name="T52" fmla="*/ 196 w 684"/>
                <a:gd name="T53" fmla="*/ 60 h 240"/>
                <a:gd name="T54" fmla="*/ 185 w 684"/>
                <a:gd name="T55" fmla="*/ 59 h 240"/>
                <a:gd name="T56" fmla="*/ 182 w 684"/>
                <a:gd name="T57" fmla="*/ 61 h 240"/>
                <a:gd name="T58" fmla="*/ 175 w 684"/>
                <a:gd name="T59" fmla="*/ 66 h 240"/>
                <a:gd name="T60" fmla="*/ 169 w 684"/>
                <a:gd name="T61" fmla="*/ 69 h 240"/>
                <a:gd name="T62" fmla="*/ 159 w 684"/>
                <a:gd name="T63" fmla="*/ 69 h 240"/>
                <a:gd name="T64" fmla="*/ 146 w 684"/>
                <a:gd name="T65" fmla="*/ 67 h 240"/>
                <a:gd name="T66" fmla="*/ 136 w 684"/>
                <a:gd name="T67" fmla="*/ 65 h 240"/>
                <a:gd name="T68" fmla="*/ 109 w 684"/>
                <a:gd name="T69" fmla="*/ 69 h 240"/>
                <a:gd name="T70" fmla="*/ 75 w 684"/>
                <a:gd name="T71" fmla="*/ 76 h 240"/>
                <a:gd name="T72" fmla="*/ 55 w 684"/>
                <a:gd name="T73" fmla="*/ 78 h 240"/>
                <a:gd name="T74" fmla="*/ 40 w 684"/>
                <a:gd name="T75" fmla="*/ 78 h 240"/>
                <a:gd name="T76" fmla="*/ 32 w 684"/>
                <a:gd name="T77" fmla="*/ 75 h 240"/>
                <a:gd name="T78" fmla="*/ 22 w 684"/>
                <a:gd name="T79" fmla="*/ 68 h 240"/>
                <a:gd name="T80" fmla="*/ 9 w 684"/>
                <a:gd name="T81" fmla="*/ 65 h 240"/>
                <a:gd name="T82" fmla="*/ 0 w 684"/>
                <a:gd name="T83" fmla="*/ 57 h 240"/>
                <a:gd name="T84" fmla="*/ 21 w 684"/>
                <a:gd name="T85" fmla="*/ 52 h 240"/>
                <a:gd name="T86" fmla="*/ 32 w 684"/>
                <a:gd name="T87" fmla="*/ 51 h 240"/>
                <a:gd name="T88" fmla="*/ 50 w 684"/>
                <a:gd name="T89" fmla="*/ 53 h 240"/>
                <a:gd name="T90" fmla="*/ 65 w 684"/>
                <a:gd name="T91" fmla="*/ 54 h 240"/>
                <a:gd name="T92" fmla="*/ 72 w 684"/>
                <a:gd name="T93" fmla="*/ 53 h 240"/>
                <a:gd name="T94" fmla="*/ 8 w 684"/>
                <a:gd name="T95" fmla="*/ 45 h 240"/>
                <a:gd name="T96" fmla="*/ 17 w 684"/>
                <a:gd name="T97" fmla="*/ 42 h 240"/>
                <a:gd name="T98" fmla="*/ 35 w 684"/>
                <a:gd name="T99" fmla="*/ 39 h 240"/>
                <a:gd name="T100" fmla="*/ 53 w 684"/>
                <a:gd name="T101" fmla="*/ 36 h 240"/>
                <a:gd name="T102" fmla="*/ 60 w 684"/>
                <a:gd name="T103" fmla="*/ 33 h 240"/>
                <a:gd name="T104" fmla="*/ 54 w 684"/>
                <a:gd name="T105" fmla="*/ 31 h 240"/>
                <a:gd name="T106" fmla="*/ 40 w 684"/>
                <a:gd name="T107" fmla="*/ 32 h 240"/>
                <a:gd name="T108" fmla="*/ 23 w 684"/>
                <a:gd name="T109" fmla="*/ 36 h 240"/>
                <a:gd name="T110" fmla="*/ 17 w 684"/>
                <a:gd name="T111" fmla="*/ 35 h 240"/>
                <a:gd name="T112" fmla="*/ 18 w 684"/>
                <a:gd name="T113" fmla="*/ 30 h 240"/>
                <a:gd name="T114" fmla="*/ 17 w 684"/>
                <a:gd name="T115" fmla="*/ 27 h 240"/>
                <a:gd name="T116" fmla="*/ 19 w 684"/>
                <a:gd name="T117" fmla="*/ 26 h 2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524" name="Freeform 427">
              <a:extLst>
                <a:ext uri="{FF2B5EF4-FFF2-40B4-BE49-F238E27FC236}">
                  <a16:creationId xmlns:a16="http://schemas.microsoft.com/office/drawing/2014/main" id="{2D5FE519-8193-4E9F-99EE-3CB45FB5132A}"/>
                </a:ext>
              </a:extLst>
            </p:cNvPr>
            <p:cNvSpPr>
              <a:spLocks/>
            </p:cNvSpPr>
            <p:nvPr/>
          </p:nvSpPr>
          <p:spPr bwMode="auto">
            <a:xfrm>
              <a:off x="1645" y="1643"/>
              <a:ext cx="108" cy="93"/>
            </a:xfrm>
            <a:custGeom>
              <a:avLst/>
              <a:gdLst>
                <a:gd name="T0" fmla="*/ 59 w 332"/>
                <a:gd name="T1" fmla="*/ 12 h 287"/>
                <a:gd name="T2" fmla="*/ 66 w 332"/>
                <a:gd name="T3" fmla="*/ 8 h 287"/>
                <a:gd name="T4" fmla="*/ 74 w 332"/>
                <a:gd name="T5" fmla="*/ 2 h 287"/>
                <a:gd name="T6" fmla="*/ 78 w 332"/>
                <a:gd name="T7" fmla="*/ 0 h 287"/>
                <a:gd name="T8" fmla="*/ 80 w 332"/>
                <a:gd name="T9" fmla="*/ 0 h 287"/>
                <a:gd name="T10" fmla="*/ 80 w 332"/>
                <a:gd name="T11" fmla="*/ 4 h 287"/>
                <a:gd name="T12" fmla="*/ 76 w 332"/>
                <a:gd name="T13" fmla="*/ 11 h 287"/>
                <a:gd name="T14" fmla="*/ 71 w 332"/>
                <a:gd name="T15" fmla="*/ 18 h 287"/>
                <a:gd name="T16" fmla="*/ 66 w 332"/>
                <a:gd name="T17" fmla="*/ 22 h 287"/>
                <a:gd name="T18" fmla="*/ 62 w 332"/>
                <a:gd name="T19" fmla="*/ 23 h 287"/>
                <a:gd name="T20" fmla="*/ 62 w 332"/>
                <a:gd name="T21" fmla="*/ 24 h 287"/>
                <a:gd name="T22" fmla="*/ 65 w 332"/>
                <a:gd name="T23" fmla="*/ 24 h 287"/>
                <a:gd name="T24" fmla="*/ 70 w 332"/>
                <a:gd name="T25" fmla="*/ 23 h 287"/>
                <a:gd name="T26" fmla="*/ 73 w 332"/>
                <a:gd name="T27" fmla="*/ 25 h 287"/>
                <a:gd name="T28" fmla="*/ 71 w 332"/>
                <a:gd name="T29" fmla="*/ 29 h 287"/>
                <a:gd name="T30" fmla="*/ 70 w 332"/>
                <a:gd name="T31" fmla="*/ 31 h 287"/>
                <a:gd name="T32" fmla="*/ 71 w 332"/>
                <a:gd name="T33" fmla="*/ 34 h 287"/>
                <a:gd name="T34" fmla="*/ 81 w 332"/>
                <a:gd name="T35" fmla="*/ 37 h 287"/>
                <a:gd name="T36" fmla="*/ 100 w 332"/>
                <a:gd name="T37" fmla="*/ 40 h 287"/>
                <a:gd name="T38" fmla="*/ 105 w 332"/>
                <a:gd name="T39" fmla="*/ 42 h 287"/>
                <a:gd name="T40" fmla="*/ 102 w 332"/>
                <a:gd name="T41" fmla="*/ 45 h 287"/>
                <a:gd name="T42" fmla="*/ 99 w 332"/>
                <a:gd name="T43" fmla="*/ 48 h 287"/>
                <a:gd name="T44" fmla="*/ 97 w 332"/>
                <a:gd name="T45" fmla="*/ 50 h 287"/>
                <a:gd name="T46" fmla="*/ 98 w 332"/>
                <a:gd name="T47" fmla="*/ 52 h 287"/>
                <a:gd name="T48" fmla="*/ 100 w 332"/>
                <a:gd name="T49" fmla="*/ 54 h 287"/>
                <a:gd name="T50" fmla="*/ 104 w 332"/>
                <a:gd name="T51" fmla="*/ 57 h 287"/>
                <a:gd name="T52" fmla="*/ 107 w 332"/>
                <a:gd name="T53" fmla="*/ 60 h 287"/>
                <a:gd name="T54" fmla="*/ 94 w 332"/>
                <a:gd name="T55" fmla="*/ 68 h 287"/>
                <a:gd name="T56" fmla="*/ 78 w 332"/>
                <a:gd name="T57" fmla="*/ 78 h 287"/>
                <a:gd name="T58" fmla="*/ 67 w 332"/>
                <a:gd name="T59" fmla="*/ 87 h 287"/>
                <a:gd name="T60" fmla="*/ 56 w 332"/>
                <a:gd name="T61" fmla="*/ 79 h 287"/>
                <a:gd name="T62" fmla="*/ 59 w 332"/>
                <a:gd name="T63" fmla="*/ 79 h 287"/>
                <a:gd name="T64" fmla="*/ 61 w 332"/>
                <a:gd name="T65" fmla="*/ 78 h 287"/>
                <a:gd name="T66" fmla="*/ 65 w 332"/>
                <a:gd name="T67" fmla="*/ 75 h 287"/>
                <a:gd name="T68" fmla="*/ 48 w 332"/>
                <a:gd name="T69" fmla="*/ 75 h 287"/>
                <a:gd name="T70" fmla="*/ 33 w 332"/>
                <a:gd name="T71" fmla="*/ 75 h 287"/>
                <a:gd name="T72" fmla="*/ 19 w 332"/>
                <a:gd name="T73" fmla="*/ 75 h 287"/>
                <a:gd name="T74" fmla="*/ 9 w 332"/>
                <a:gd name="T75" fmla="*/ 75 h 287"/>
                <a:gd name="T76" fmla="*/ 4 w 332"/>
                <a:gd name="T77" fmla="*/ 74 h 287"/>
                <a:gd name="T78" fmla="*/ 1 w 332"/>
                <a:gd name="T79" fmla="*/ 72 h 287"/>
                <a:gd name="T80" fmla="*/ 0 w 332"/>
                <a:gd name="T81" fmla="*/ 69 h 287"/>
                <a:gd name="T82" fmla="*/ 1 w 332"/>
                <a:gd name="T83" fmla="*/ 66 h 287"/>
                <a:gd name="T84" fmla="*/ 4 w 332"/>
                <a:gd name="T85" fmla="*/ 64 h 287"/>
                <a:gd name="T86" fmla="*/ 13 w 332"/>
                <a:gd name="T87" fmla="*/ 58 h 287"/>
                <a:gd name="T88" fmla="*/ 24 w 332"/>
                <a:gd name="T89" fmla="*/ 52 h 287"/>
                <a:gd name="T90" fmla="*/ 28 w 332"/>
                <a:gd name="T91" fmla="*/ 49 h 287"/>
                <a:gd name="T92" fmla="*/ 30 w 332"/>
                <a:gd name="T93" fmla="*/ 47 h 287"/>
                <a:gd name="T94" fmla="*/ 34 w 332"/>
                <a:gd name="T95" fmla="*/ 42 h 287"/>
                <a:gd name="T96" fmla="*/ 38 w 332"/>
                <a:gd name="T97" fmla="*/ 37 h 287"/>
                <a:gd name="T98" fmla="*/ 42 w 332"/>
                <a:gd name="T99" fmla="*/ 26 h 287"/>
                <a:gd name="T100" fmla="*/ 45 w 332"/>
                <a:gd name="T101" fmla="*/ 21 h 287"/>
                <a:gd name="T102" fmla="*/ 48 w 332"/>
                <a:gd name="T103" fmla="*/ 17 h 287"/>
                <a:gd name="T104" fmla="*/ 51 w 332"/>
                <a:gd name="T105" fmla="*/ 14 h 287"/>
                <a:gd name="T106" fmla="*/ 56 w 332"/>
                <a:gd name="T107" fmla="*/ 13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525" name="Freeform 428">
              <a:extLst>
                <a:ext uri="{FF2B5EF4-FFF2-40B4-BE49-F238E27FC236}">
                  <a16:creationId xmlns:a16="http://schemas.microsoft.com/office/drawing/2014/main" id="{522BCD51-4294-4569-B273-4771BFED783D}"/>
                </a:ext>
              </a:extLst>
            </p:cNvPr>
            <p:cNvSpPr>
              <a:spLocks/>
            </p:cNvSpPr>
            <p:nvPr/>
          </p:nvSpPr>
          <p:spPr bwMode="auto">
            <a:xfrm>
              <a:off x="1102" y="1190"/>
              <a:ext cx="111" cy="27"/>
            </a:xfrm>
            <a:custGeom>
              <a:avLst/>
              <a:gdLst>
                <a:gd name="T0" fmla="*/ 34 w 345"/>
                <a:gd name="T1" fmla="*/ 27 h 86"/>
                <a:gd name="T2" fmla="*/ 38 w 345"/>
                <a:gd name="T3" fmla="*/ 25 h 86"/>
                <a:gd name="T4" fmla="*/ 43 w 345"/>
                <a:gd name="T5" fmla="*/ 24 h 86"/>
                <a:gd name="T6" fmla="*/ 48 w 345"/>
                <a:gd name="T7" fmla="*/ 23 h 86"/>
                <a:gd name="T8" fmla="*/ 53 w 345"/>
                <a:gd name="T9" fmla="*/ 22 h 86"/>
                <a:gd name="T10" fmla="*/ 63 w 345"/>
                <a:gd name="T11" fmla="*/ 20 h 86"/>
                <a:gd name="T12" fmla="*/ 74 w 345"/>
                <a:gd name="T13" fmla="*/ 18 h 86"/>
                <a:gd name="T14" fmla="*/ 79 w 345"/>
                <a:gd name="T15" fmla="*/ 17 h 86"/>
                <a:gd name="T16" fmla="*/ 85 w 345"/>
                <a:gd name="T17" fmla="*/ 16 h 86"/>
                <a:gd name="T18" fmla="*/ 90 w 345"/>
                <a:gd name="T19" fmla="*/ 14 h 86"/>
                <a:gd name="T20" fmla="*/ 95 w 345"/>
                <a:gd name="T21" fmla="*/ 13 h 86"/>
                <a:gd name="T22" fmla="*/ 99 w 345"/>
                <a:gd name="T23" fmla="*/ 11 h 86"/>
                <a:gd name="T24" fmla="*/ 104 w 345"/>
                <a:gd name="T25" fmla="*/ 9 h 86"/>
                <a:gd name="T26" fmla="*/ 107 w 345"/>
                <a:gd name="T27" fmla="*/ 7 h 86"/>
                <a:gd name="T28" fmla="*/ 111 w 345"/>
                <a:gd name="T29" fmla="*/ 4 h 86"/>
                <a:gd name="T30" fmla="*/ 108 w 345"/>
                <a:gd name="T31" fmla="*/ 4 h 86"/>
                <a:gd name="T32" fmla="*/ 105 w 345"/>
                <a:gd name="T33" fmla="*/ 3 h 86"/>
                <a:gd name="T34" fmla="*/ 102 w 345"/>
                <a:gd name="T35" fmla="*/ 3 h 86"/>
                <a:gd name="T36" fmla="*/ 99 w 345"/>
                <a:gd name="T37" fmla="*/ 2 h 86"/>
                <a:gd name="T38" fmla="*/ 97 w 345"/>
                <a:gd name="T39" fmla="*/ 1 h 86"/>
                <a:gd name="T40" fmla="*/ 94 w 345"/>
                <a:gd name="T41" fmla="*/ 1 h 86"/>
                <a:gd name="T42" fmla="*/ 90 w 345"/>
                <a:gd name="T43" fmla="*/ 0 h 86"/>
                <a:gd name="T44" fmla="*/ 88 w 345"/>
                <a:gd name="T45" fmla="*/ 0 h 86"/>
                <a:gd name="T46" fmla="*/ 83 w 345"/>
                <a:gd name="T47" fmla="*/ 0 h 86"/>
                <a:gd name="T48" fmla="*/ 79 w 345"/>
                <a:gd name="T49" fmla="*/ 1 h 86"/>
                <a:gd name="T50" fmla="*/ 73 w 345"/>
                <a:gd name="T51" fmla="*/ 2 h 86"/>
                <a:gd name="T52" fmla="*/ 67 w 345"/>
                <a:gd name="T53" fmla="*/ 3 h 86"/>
                <a:gd name="T54" fmla="*/ 54 w 345"/>
                <a:gd name="T55" fmla="*/ 6 h 86"/>
                <a:gd name="T56" fmla="*/ 41 w 345"/>
                <a:gd name="T57" fmla="*/ 9 h 86"/>
                <a:gd name="T58" fmla="*/ 33 w 345"/>
                <a:gd name="T59" fmla="*/ 11 h 86"/>
                <a:gd name="T60" fmla="*/ 27 w 345"/>
                <a:gd name="T61" fmla="*/ 13 h 86"/>
                <a:gd name="T62" fmla="*/ 21 w 345"/>
                <a:gd name="T63" fmla="*/ 16 h 86"/>
                <a:gd name="T64" fmla="*/ 15 w 345"/>
                <a:gd name="T65" fmla="*/ 18 h 86"/>
                <a:gd name="T66" fmla="*/ 10 w 345"/>
                <a:gd name="T67" fmla="*/ 20 h 86"/>
                <a:gd name="T68" fmla="*/ 6 w 345"/>
                <a:gd name="T69" fmla="*/ 23 h 86"/>
                <a:gd name="T70" fmla="*/ 3 w 345"/>
                <a:gd name="T71" fmla="*/ 25 h 86"/>
                <a:gd name="T72" fmla="*/ 0 w 345"/>
                <a:gd name="T73" fmla="*/ 27 h 86"/>
                <a:gd name="T74" fmla="*/ 34 w 345"/>
                <a:gd name="T75" fmla="*/ 27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526" name="Freeform 429">
              <a:extLst>
                <a:ext uri="{FF2B5EF4-FFF2-40B4-BE49-F238E27FC236}">
                  <a16:creationId xmlns:a16="http://schemas.microsoft.com/office/drawing/2014/main" id="{4782C3D2-1950-469F-B5A4-8BCE3FD08C24}"/>
                </a:ext>
              </a:extLst>
            </p:cNvPr>
            <p:cNvSpPr>
              <a:spLocks/>
            </p:cNvSpPr>
            <p:nvPr/>
          </p:nvSpPr>
          <p:spPr bwMode="auto">
            <a:xfrm>
              <a:off x="1158" y="1199"/>
              <a:ext cx="149" cy="43"/>
            </a:xfrm>
            <a:custGeom>
              <a:avLst/>
              <a:gdLst>
                <a:gd name="T0" fmla="*/ 6 w 464"/>
                <a:gd name="T1" fmla="*/ 28 h 130"/>
                <a:gd name="T2" fmla="*/ 25 w 464"/>
                <a:gd name="T3" fmla="*/ 27 h 130"/>
                <a:gd name="T4" fmla="*/ 33 w 464"/>
                <a:gd name="T5" fmla="*/ 27 h 130"/>
                <a:gd name="T6" fmla="*/ 30 w 464"/>
                <a:gd name="T7" fmla="*/ 29 h 130"/>
                <a:gd name="T8" fmla="*/ 26 w 464"/>
                <a:gd name="T9" fmla="*/ 33 h 130"/>
                <a:gd name="T10" fmla="*/ 23 w 464"/>
                <a:gd name="T11" fmla="*/ 37 h 130"/>
                <a:gd name="T12" fmla="*/ 23 w 464"/>
                <a:gd name="T13" fmla="*/ 39 h 130"/>
                <a:gd name="T14" fmla="*/ 25 w 464"/>
                <a:gd name="T15" fmla="*/ 41 h 130"/>
                <a:gd name="T16" fmla="*/ 30 w 464"/>
                <a:gd name="T17" fmla="*/ 43 h 130"/>
                <a:gd name="T18" fmla="*/ 35 w 464"/>
                <a:gd name="T19" fmla="*/ 43 h 130"/>
                <a:gd name="T20" fmla="*/ 41 w 464"/>
                <a:gd name="T21" fmla="*/ 42 h 130"/>
                <a:gd name="T22" fmla="*/ 50 w 464"/>
                <a:gd name="T23" fmla="*/ 39 h 130"/>
                <a:gd name="T24" fmla="*/ 63 w 464"/>
                <a:gd name="T25" fmla="*/ 36 h 130"/>
                <a:gd name="T26" fmla="*/ 73 w 464"/>
                <a:gd name="T27" fmla="*/ 33 h 130"/>
                <a:gd name="T28" fmla="*/ 80 w 464"/>
                <a:gd name="T29" fmla="*/ 33 h 130"/>
                <a:gd name="T30" fmla="*/ 85 w 464"/>
                <a:gd name="T31" fmla="*/ 33 h 130"/>
                <a:gd name="T32" fmla="*/ 98 w 464"/>
                <a:gd name="T33" fmla="*/ 33 h 130"/>
                <a:gd name="T34" fmla="*/ 107 w 464"/>
                <a:gd name="T35" fmla="*/ 32 h 130"/>
                <a:gd name="T36" fmla="*/ 121 w 464"/>
                <a:gd name="T37" fmla="*/ 31 h 130"/>
                <a:gd name="T38" fmla="*/ 133 w 464"/>
                <a:gd name="T39" fmla="*/ 27 h 130"/>
                <a:gd name="T40" fmla="*/ 144 w 464"/>
                <a:gd name="T41" fmla="*/ 22 h 130"/>
                <a:gd name="T42" fmla="*/ 146 w 464"/>
                <a:gd name="T43" fmla="*/ 17 h 130"/>
                <a:gd name="T44" fmla="*/ 141 w 464"/>
                <a:gd name="T45" fmla="*/ 16 h 130"/>
                <a:gd name="T46" fmla="*/ 133 w 464"/>
                <a:gd name="T47" fmla="*/ 16 h 130"/>
                <a:gd name="T48" fmla="*/ 127 w 464"/>
                <a:gd name="T49" fmla="*/ 15 h 130"/>
                <a:gd name="T50" fmla="*/ 130 w 464"/>
                <a:gd name="T51" fmla="*/ 12 h 130"/>
                <a:gd name="T52" fmla="*/ 133 w 464"/>
                <a:gd name="T53" fmla="*/ 7 h 130"/>
                <a:gd name="T54" fmla="*/ 134 w 464"/>
                <a:gd name="T55" fmla="*/ 2 h 130"/>
                <a:gd name="T56" fmla="*/ 121 w 464"/>
                <a:gd name="T57" fmla="*/ 0 h 130"/>
                <a:gd name="T58" fmla="*/ 116 w 464"/>
                <a:gd name="T59" fmla="*/ 6 h 130"/>
                <a:gd name="T60" fmla="*/ 110 w 464"/>
                <a:gd name="T61" fmla="*/ 14 h 130"/>
                <a:gd name="T62" fmla="*/ 104 w 464"/>
                <a:gd name="T63" fmla="*/ 20 h 130"/>
                <a:gd name="T64" fmla="*/ 100 w 464"/>
                <a:gd name="T65" fmla="*/ 22 h 130"/>
                <a:gd name="T66" fmla="*/ 96 w 464"/>
                <a:gd name="T67" fmla="*/ 22 h 130"/>
                <a:gd name="T68" fmla="*/ 89 w 464"/>
                <a:gd name="T69" fmla="*/ 22 h 130"/>
                <a:gd name="T70" fmla="*/ 84 w 464"/>
                <a:gd name="T71" fmla="*/ 21 h 130"/>
                <a:gd name="T72" fmla="*/ 77 w 464"/>
                <a:gd name="T73" fmla="*/ 18 h 130"/>
                <a:gd name="T74" fmla="*/ 66 w 464"/>
                <a:gd name="T75" fmla="*/ 10 h 130"/>
                <a:gd name="T76" fmla="*/ 58 w 464"/>
                <a:gd name="T77" fmla="*/ 10 h 130"/>
                <a:gd name="T78" fmla="*/ 48 w 464"/>
                <a:gd name="T79" fmla="*/ 10 h 130"/>
                <a:gd name="T80" fmla="*/ 38 w 464"/>
                <a:gd name="T81" fmla="*/ 12 h 130"/>
                <a:gd name="T82" fmla="*/ 27 w 464"/>
                <a:gd name="T83" fmla="*/ 15 h 130"/>
                <a:gd name="T84" fmla="*/ 17 w 464"/>
                <a:gd name="T85" fmla="*/ 18 h 130"/>
                <a:gd name="T86" fmla="*/ 9 w 464"/>
                <a:gd name="T87" fmla="*/ 22 h 130"/>
                <a:gd name="T88" fmla="*/ 3 w 464"/>
                <a:gd name="T89" fmla="*/ 25 h 130"/>
                <a:gd name="T90" fmla="*/ 0 w 464"/>
                <a:gd name="T91" fmla="*/ 28 h 1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527" name="Freeform 430">
              <a:extLst>
                <a:ext uri="{FF2B5EF4-FFF2-40B4-BE49-F238E27FC236}">
                  <a16:creationId xmlns:a16="http://schemas.microsoft.com/office/drawing/2014/main" id="{A5CAB6EF-B88F-4DE8-BBC2-D85DFA67A295}"/>
                </a:ext>
              </a:extLst>
            </p:cNvPr>
            <p:cNvSpPr>
              <a:spLocks/>
            </p:cNvSpPr>
            <p:nvPr/>
          </p:nvSpPr>
          <p:spPr bwMode="auto">
            <a:xfrm>
              <a:off x="1472" y="1205"/>
              <a:ext cx="153" cy="31"/>
            </a:xfrm>
            <a:custGeom>
              <a:avLst/>
              <a:gdLst>
                <a:gd name="T0" fmla="*/ 20 w 472"/>
                <a:gd name="T1" fmla="*/ 0 h 92"/>
                <a:gd name="T2" fmla="*/ 14 w 472"/>
                <a:gd name="T3" fmla="*/ 0 h 92"/>
                <a:gd name="T4" fmla="*/ 8 w 472"/>
                <a:gd name="T5" fmla="*/ 0 h 92"/>
                <a:gd name="T6" fmla="*/ 4 w 472"/>
                <a:gd name="T7" fmla="*/ 1 h 92"/>
                <a:gd name="T8" fmla="*/ 2 w 472"/>
                <a:gd name="T9" fmla="*/ 3 h 92"/>
                <a:gd name="T10" fmla="*/ 2 w 472"/>
                <a:gd name="T11" fmla="*/ 5 h 92"/>
                <a:gd name="T12" fmla="*/ 3 w 472"/>
                <a:gd name="T13" fmla="*/ 8 h 92"/>
                <a:gd name="T14" fmla="*/ 5 w 472"/>
                <a:gd name="T15" fmla="*/ 11 h 92"/>
                <a:gd name="T16" fmla="*/ 5 w 472"/>
                <a:gd name="T17" fmla="*/ 14 h 92"/>
                <a:gd name="T18" fmla="*/ 1 w 472"/>
                <a:gd name="T19" fmla="*/ 17 h 92"/>
                <a:gd name="T20" fmla="*/ 0 w 472"/>
                <a:gd name="T21" fmla="*/ 19 h 92"/>
                <a:gd name="T22" fmla="*/ 1 w 472"/>
                <a:gd name="T23" fmla="*/ 22 h 92"/>
                <a:gd name="T24" fmla="*/ 5 w 472"/>
                <a:gd name="T25" fmla="*/ 23 h 92"/>
                <a:gd name="T26" fmla="*/ 16 w 472"/>
                <a:gd name="T27" fmla="*/ 26 h 92"/>
                <a:gd name="T28" fmla="*/ 35 w 472"/>
                <a:gd name="T29" fmla="*/ 29 h 92"/>
                <a:gd name="T30" fmla="*/ 54 w 472"/>
                <a:gd name="T31" fmla="*/ 31 h 92"/>
                <a:gd name="T32" fmla="*/ 118 w 472"/>
                <a:gd name="T33" fmla="*/ 31 h 92"/>
                <a:gd name="T34" fmla="*/ 121 w 472"/>
                <a:gd name="T35" fmla="*/ 27 h 92"/>
                <a:gd name="T36" fmla="*/ 125 w 472"/>
                <a:gd name="T37" fmla="*/ 25 h 92"/>
                <a:gd name="T38" fmla="*/ 129 w 472"/>
                <a:gd name="T39" fmla="*/ 25 h 92"/>
                <a:gd name="T40" fmla="*/ 133 w 472"/>
                <a:gd name="T41" fmla="*/ 25 h 92"/>
                <a:gd name="T42" fmla="*/ 143 w 472"/>
                <a:gd name="T43" fmla="*/ 26 h 92"/>
                <a:gd name="T44" fmla="*/ 148 w 472"/>
                <a:gd name="T45" fmla="*/ 26 h 92"/>
                <a:gd name="T46" fmla="*/ 153 w 472"/>
                <a:gd name="T47" fmla="*/ 25 h 92"/>
                <a:gd name="T48" fmla="*/ 151 w 472"/>
                <a:gd name="T49" fmla="*/ 11 h 92"/>
                <a:gd name="T50" fmla="*/ 147 w 472"/>
                <a:gd name="T51" fmla="*/ 9 h 92"/>
                <a:gd name="T52" fmla="*/ 144 w 472"/>
                <a:gd name="T53" fmla="*/ 6 h 92"/>
                <a:gd name="T54" fmla="*/ 140 w 472"/>
                <a:gd name="T55" fmla="*/ 4 h 92"/>
                <a:gd name="T56" fmla="*/ 135 w 472"/>
                <a:gd name="T57" fmla="*/ 4 h 92"/>
                <a:gd name="T58" fmla="*/ 128 w 472"/>
                <a:gd name="T59" fmla="*/ 5 h 92"/>
                <a:gd name="T60" fmla="*/ 119 w 472"/>
                <a:gd name="T61" fmla="*/ 7 h 92"/>
                <a:gd name="T62" fmla="*/ 106 w 472"/>
                <a:gd name="T63" fmla="*/ 11 h 92"/>
                <a:gd name="T64" fmla="*/ 97 w 472"/>
                <a:gd name="T65" fmla="*/ 13 h 92"/>
                <a:gd name="T66" fmla="*/ 89 w 472"/>
                <a:gd name="T67" fmla="*/ 14 h 92"/>
                <a:gd name="T68" fmla="*/ 77 w 472"/>
                <a:gd name="T69" fmla="*/ 14 h 92"/>
                <a:gd name="T70" fmla="*/ 62 w 472"/>
                <a:gd name="T71" fmla="*/ 14 h 92"/>
                <a:gd name="T72" fmla="*/ 51 w 472"/>
                <a:gd name="T73" fmla="*/ 14 h 92"/>
                <a:gd name="T74" fmla="*/ 39 w 472"/>
                <a:gd name="T75" fmla="*/ 14 h 92"/>
                <a:gd name="T76" fmla="*/ 29 w 472"/>
                <a:gd name="T77" fmla="*/ 14 h 92"/>
                <a:gd name="T78" fmla="*/ 25 w 472"/>
                <a:gd name="T79" fmla="*/ 12 h 92"/>
                <a:gd name="T80" fmla="*/ 23 w 472"/>
                <a:gd name="T81" fmla="*/ 9 h 92"/>
                <a:gd name="T82" fmla="*/ 22 w 472"/>
                <a:gd name="T83" fmla="*/ 6 h 92"/>
                <a:gd name="T84" fmla="*/ 22 w 472"/>
                <a:gd name="T85" fmla="*/ 3 h 92"/>
                <a:gd name="T86" fmla="*/ 24 w 472"/>
                <a:gd name="T87" fmla="*/ 1 h 92"/>
                <a:gd name="T88" fmla="*/ 24 w 472"/>
                <a:gd name="T89" fmla="*/ 0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528" name="Freeform 431">
              <a:extLst>
                <a:ext uri="{FF2B5EF4-FFF2-40B4-BE49-F238E27FC236}">
                  <a16:creationId xmlns:a16="http://schemas.microsoft.com/office/drawing/2014/main" id="{409ECE3E-5C39-49D5-82A0-34BC01095DF6}"/>
                </a:ext>
              </a:extLst>
            </p:cNvPr>
            <p:cNvSpPr>
              <a:spLocks/>
            </p:cNvSpPr>
            <p:nvPr/>
          </p:nvSpPr>
          <p:spPr bwMode="auto">
            <a:xfrm>
              <a:off x="1513" y="1136"/>
              <a:ext cx="106" cy="45"/>
            </a:xfrm>
            <a:custGeom>
              <a:avLst/>
              <a:gdLst>
                <a:gd name="T0" fmla="*/ 47 w 326"/>
                <a:gd name="T1" fmla="*/ 36 h 135"/>
                <a:gd name="T2" fmla="*/ 66 w 326"/>
                <a:gd name="T3" fmla="*/ 32 h 135"/>
                <a:gd name="T4" fmla="*/ 85 w 326"/>
                <a:gd name="T5" fmla="*/ 28 h 135"/>
                <a:gd name="T6" fmla="*/ 98 w 326"/>
                <a:gd name="T7" fmla="*/ 25 h 135"/>
                <a:gd name="T8" fmla="*/ 103 w 326"/>
                <a:gd name="T9" fmla="*/ 22 h 135"/>
                <a:gd name="T10" fmla="*/ 105 w 326"/>
                <a:gd name="T11" fmla="*/ 19 h 135"/>
                <a:gd name="T12" fmla="*/ 101 w 326"/>
                <a:gd name="T13" fmla="*/ 16 h 135"/>
                <a:gd name="T14" fmla="*/ 98 w 326"/>
                <a:gd name="T15" fmla="*/ 14 h 135"/>
                <a:gd name="T16" fmla="*/ 93 w 326"/>
                <a:gd name="T17" fmla="*/ 12 h 135"/>
                <a:gd name="T18" fmla="*/ 86 w 326"/>
                <a:gd name="T19" fmla="*/ 11 h 135"/>
                <a:gd name="T20" fmla="*/ 75 w 326"/>
                <a:gd name="T21" fmla="*/ 10 h 135"/>
                <a:gd name="T22" fmla="*/ 68 w 326"/>
                <a:gd name="T23" fmla="*/ 10 h 135"/>
                <a:gd name="T24" fmla="*/ 66 w 326"/>
                <a:gd name="T25" fmla="*/ 8 h 135"/>
                <a:gd name="T26" fmla="*/ 64 w 326"/>
                <a:gd name="T27" fmla="*/ 6 h 135"/>
                <a:gd name="T28" fmla="*/ 62 w 326"/>
                <a:gd name="T29" fmla="*/ 3 h 135"/>
                <a:gd name="T30" fmla="*/ 59 w 326"/>
                <a:gd name="T31" fmla="*/ 2 h 135"/>
                <a:gd name="T32" fmla="*/ 53 w 326"/>
                <a:gd name="T33" fmla="*/ 0 h 135"/>
                <a:gd name="T34" fmla="*/ 44 w 326"/>
                <a:gd name="T35" fmla="*/ 0 h 135"/>
                <a:gd name="T36" fmla="*/ 28 w 326"/>
                <a:gd name="T37" fmla="*/ 3 h 135"/>
                <a:gd name="T38" fmla="*/ 16 w 326"/>
                <a:gd name="T39" fmla="*/ 6 h 135"/>
                <a:gd name="T40" fmla="*/ 9 w 326"/>
                <a:gd name="T41" fmla="*/ 9 h 135"/>
                <a:gd name="T42" fmla="*/ 4 w 326"/>
                <a:gd name="T43" fmla="*/ 12 h 135"/>
                <a:gd name="T44" fmla="*/ 1 w 326"/>
                <a:gd name="T45" fmla="*/ 15 h 135"/>
                <a:gd name="T46" fmla="*/ 0 w 326"/>
                <a:gd name="T47" fmla="*/ 17 h 135"/>
                <a:gd name="T48" fmla="*/ 11 w 326"/>
                <a:gd name="T49" fmla="*/ 25 h 135"/>
                <a:gd name="T50" fmla="*/ 18 w 326"/>
                <a:gd name="T51" fmla="*/ 27 h 135"/>
                <a:gd name="T52" fmla="*/ 13 w 326"/>
                <a:gd name="T53" fmla="*/ 30 h 135"/>
                <a:gd name="T54" fmla="*/ 12 w 326"/>
                <a:gd name="T55" fmla="*/ 33 h 135"/>
                <a:gd name="T56" fmla="*/ 14 w 326"/>
                <a:gd name="T57" fmla="*/ 38 h 135"/>
                <a:gd name="T58" fmla="*/ 16 w 326"/>
                <a:gd name="T59" fmla="*/ 43 h 135"/>
                <a:gd name="T60" fmla="*/ 18 w 326"/>
                <a:gd name="T61" fmla="*/ 45 h 135"/>
                <a:gd name="T62" fmla="*/ 22 w 326"/>
                <a:gd name="T63" fmla="*/ 45 h 135"/>
                <a:gd name="T64" fmla="*/ 28 w 326"/>
                <a:gd name="T65" fmla="*/ 44 h 135"/>
                <a:gd name="T66" fmla="*/ 33 w 326"/>
                <a:gd name="T67" fmla="*/ 42 h 135"/>
                <a:gd name="T68" fmla="*/ 38 w 326"/>
                <a:gd name="T69" fmla="*/ 41 h 135"/>
                <a:gd name="T70" fmla="*/ 39 w 326"/>
                <a:gd name="T71" fmla="*/ 37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529" name="Freeform 432">
              <a:extLst>
                <a:ext uri="{FF2B5EF4-FFF2-40B4-BE49-F238E27FC236}">
                  <a16:creationId xmlns:a16="http://schemas.microsoft.com/office/drawing/2014/main" id="{FC6AE291-0586-4AEC-8FEC-53979C32476B}"/>
                </a:ext>
              </a:extLst>
            </p:cNvPr>
            <p:cNvSpPr>
              <a:spLocks/>
            </p:cNvSpPr>
            <p:nvPr/>
          </p:nvSpPr>
          <p:spPr bwMode="auto">
            <a:xfrm>
              <a:off x="1584" y="1245"/>
              <a:ext cx="51" cy="18"/>
            </a:xfrm>
            <a:custGeom>
              <a:avLst/>
              <a:gdLst>
                <a:gd name="T0" fmla="*/ 15 w 159"/>
                <a:gd name="T1" fmla="*/ 17 h 56"/>
                <a:gd name="T2" fmla="*/ 13 w 159"/>
                <a:gd name="T3" fmla="*/ 17 h 56"/>
                <a:gd name="T4" fmla="*/ 11 w 159"/>
                <a:gd name="T5" fmla="*/ 16 h 56"/>
                <a:gd name="T6" fmla="*/ 8 w 159"/>
                <a:gd name="T7" fmla="*/ 14 h 56"/>
                <a:gd name="T8" fmla="*/ 6 w 159"/>
                <a:gd name="T9" fmla="*/ 12 h 56"/>
                <a:gd name="T10" fmla="*/ 3 w 159"/>
                <a:gd name="T11" fmla="*/ 10 h 56"/>
                <a:gd name="T12" fmla="*/ 2 w 159"/>
                <a:gd name="T13" fmla="*/ 8 h 56"/>
                <a:gd name="T14" fmla="*/ 1 w 159"/>
                <a:gd name="T15" fmla="*/ 7 h 56"/>
                <a:gd name="T16" fmla="*/ 0 w 159"/>
                <a:gd name="T17" fmla="*/ 5 h 56"/>
                <a:gd name="T18" fmla="*/ 0 w 159"/>
                <a:gd name="T19" fmla="*/ 4 h 56"/>
                <a:gd name="T20" fmla="*/ 0 w 159"/>
                <a:gd name="T21" fmla="*/ 3 h 56"/>
                <a:gd name="T22" fmla="*/ 7 w 159"/>
                <a:gd name="T23" fmla="*/ 3 h 56"/>
                <a:gd name="T24" fmla="*/ 13 w 159"/>
                <a:gd name="T25" fmla="*/ 3 h 56"/>
                <a:gd name="T26" fmla="*/ 17 w 159"/>
                <a:gd name="T27" fmla="*/ 3 h 56"/>
                <a:gd name="T28" fmla="*/ 19 w 159"/>
                <a:gd name="T29" fmla="*/ 3 h 56"/>
                <a:gd name="T30" fmla="*/ 27 w 159"/>
                <a:gd name="T31" fmla="*/ 2 h 56"/>
                <a:gd name="T32" fmla="*/ 38 w 159"/>
                <a:gd name="T33" fmla="*/ 0 h 56"/>
                <a:gd name="T34" fmla="*/ 40 w 159"/>
                <a:gd name="T35" fmla="*/ 0 h 56"/>
                <a:gd name="T36" fmla="*/ 42 w 159"/>
                <a:gd name="T37" fmla="*/ 0 h 56"/>
                <a:gd name="T38" fmla="*/ 45 w 159"/>
                <a:gd name="T39" fmla="*/ 0 h 56"/>
                <a:gd name="T40" fmla="*/ 47 w 159"/>
                <a:gd name="T41" fmla="*/ 1 h 56"/>
                <a:gd name="T42" fmla="*/ 48 w 159"/>
                <a:gd name="T43" fmla="*/ 2 h 56"/>
                <a:gd name="T44" fmla="*/ 50 w 159"/>
                <a:gd name="T45" fmla="*/ 3 h 56"/>
                <a:gd name="T46" fmla="*/ 51 w 159"/>
                <a:gd name="T47" fmla="*/ 5 h 56"/>
                <a:gd name="T48" fmla="*/ 51 w 159"/>
                <a:gd name="T49" fmla="*/ 7 h 56"/>
                <a:gd name="T50" fmla="*/ 51 w 159"/>
                <a:gd name="T51" fmla="*/ 10 h 56"/>
                <a:gd name="T52" fmla="*/ 50 w 159"/>
                <a:gd name="T53" fmla="*/ 12 h 56"/>
                <a:gd name="T54" fmla="*/ 48 w 159"/>
                <a:gd name="T55" fmla="*/ 14 h 56"/>
                <a:gd name="T56" fmla="*/ 47 w 159"/>
                <a:gd name="T57" fmla="*/ 15 h 56"/>
                <a:gd name="T58" fmla="*/ 45 w 159"/>
                <a:gd name="T59" fmla="*/ 17 h 56"/>
                <a:gd name="T60" fmla="*/ 42 w 159"/>
                <a:gd name="T61" fmla="*/ 17 h 56"/>
                <a:gd name="T62" fmla="*/ 40 w 159"/>
                <a:gd name="T63" fmla="*/ 18 h 56"/>
                <a:gd name="T64" fmla="*/ 37 w 159"/>
                <a:gd name="T65" fmla="*/ 18 h 56"/>
                <a:gd name="T66" fmla="*/ 25 w 159"/>
                <a:gd name="T67" fmla="*/ 18 h 56"/>
                <a:gd name="T68" fmla="*/ 15 w 159"/>
                <a:gd name="T69" fmla="*/ 17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530" name="Freeform 433">
              <a:extLst>
                <a:ext uri="{FF2B5EF4-FFF2-40B4-BE49-F238E27FC236}">
                  <a16:creationId xmlns:a16="http://schemas.microsoft.com/office/drawing/2014/main" id="{63B1820F-CCE9-4C70-A7D0-028AD5E95B2F}"/>
                </a:ext>
              </a:extLst>
            </p:cNvPr>
            <p:cNvSpPr>
              <a:spLocks/>
            </p:cNvSpPr>
            <p:nvPr/>
          </p:nvSpPr>
          <p:spPr bwMode="auto">
            <a:xfrm>
              <a:off x="534" y="1280"/>
              <a:ext cx="1205" cy="539"/>
            </a:xfrm>
            <a:custGeom>
              <a:avLst/>
              <a:gdLst>
                <a:gd name="T0" fmla="*/ 946 w 3734"/>
                <a:gd name="T1" fmla="*/ 447 h 1644"/>
                <a:gd name="T2" fmla="*/ 825 w 3734"/>
                <a:gd name="T3" fmla="*/ 499 h 1644"/>
                <a:gd name="T4" fmla="*/ 746 w 3734"/>
                <a:gd name="T5" fmla="*/ 522 h 1644"/>
                <a:gd name="T6" fmla="*/ 740 w 3734"/>
                <a:gd name="T7" fmla="*/ 536 h 1644"/>
                <a:gd name="T8" fmla="*/ 703 w 3734"/>
                <a:gd name="T9" fmla="*/ 527 h 1644"/>
                <a:gd name="T10" fmla="*/ 735 w 3734"/>
                <a:gd name="T11" fmla="*/ 496 h 1644"/>
                <a:gd name="T12" fmla="*/ 699 w 3734"/>
                <a:gd name="T13" fmla="*/ 464 h 1644"/>
                <a:gd name="T14" fmla="*/ 676 w 3734"/>
                <a:gd name="T15" fmla="*/ 425 h 1644"/>
                <a:gd name="T16" fmla="*/ 628 w 3734"/>
                <a:gd name="T17" fmla="*/ 432 h 1644"/>
                <a:gd name="T18" fmla="*/ 572 w 3734"/>
                <a:gd name="T19" fmla="*/ 420 h 1644"/>
                <a:gd name="T20" fmla="*/ 84 w 3734"/>
                <a:gd name="T21" fmla="*/ 405 h 1644"/>
                <a:gd name="T22" fmla="*/ 41 w 3734"/>
                <a:gd name="T23" fmla="*/ 369 h 1644"/>
                <a:gd name="T24" fmla="*/ 49 w 3734"/>
                <a:gd name="T25" fmla="*/ 341 h 1644"/>
                <a:gd name="T26" fmla="*/ 47 w 3734"/>
                <a:gd name="T27" fmla="*/ 304 h 1644"/>
                <a:gd name="T28" fmla="*/ 84 w 3734"/>
                <a:gd name="T29" fmla="*/ 282 h 1644"/>
                <a:gd name="T30" fmla="*/ 81 w 3734"/>
                <a:gd name="T31" fmla="*/ 245 h 1644"/>
                <a:gd name="T32" fmla="*/ 41 w 3734"/>
                <a:gd name="T33" fmla="*/ 218 h 1644"/>
                <a:gd name="T34" fmla="*/ 194 w 3734"/>
                <a:gd name="T35" fmla="*/ 37 h 1644"/>
                <a:gd name="T36" fmla="*/ 370 w 3734"/>
                <a:gd name="T37" fmla="*/ 34 h 1644"/>
                <a:gd name="T38" fmla="*/ 418 w 3734"/>
                <a:gd name="T39" fmla="*/ 38 h 1644"/>
                <a:gd name="T40" fmla="*/ 530 w 3734"/>
                <a:gd name="T41" fmla="*/ 54 h 1644"/>
                <a:gd name="T42" fmla="*/ 572 w 3734"/>
                <a:gd name="T43" fmla="*/ 68 h 1644"/>
                <a:gd name="T44" fmla="*/ 670 w 3734"/>
                <a:gd name="T45" fmla="*/ 63 h 1644"/>
                <a:gd name="T46" fmla="*/ 738 w 3734"/>
                <a:gd name="T47" fmla="*/ 71 h 1644"/>
                <a:gd name="T48" fmla="*/ 763 w 3734"/>
                <a:gd name="T49" fmla="*/ 71 h 1644"/>
                <a:gd name="T50" fmla="*/ 813 w 3734"/>
                <a:gd name="T51" fmla="*/ 40 h 1644"/>
                <a:gd name="T52" fmla="*/ 835 w 3734"/>
                <a:gd name="T53" fmla="*/ 1 h 1644"/>
                <a:gd name="T54" fmla="*/ 853 w 3734"/>
                <a:gd name="T55" fmla="*/ 34 h 1644"/>
                <a:gd name="T56" fmla="*/ 860 w 3734"/>
                <a:gd name="T57" fmla="*/ 54 h 1644"/>
                <a:gd name="T58" fmla="*/ 876 w 3734"/>
                <a:gd name="T59" fmla="*/ 64 h 1644"/>
                <a:gd name="T60" fmla="*/ 933 w 3734"/>
                <a:gd name="T61" fmla="*/ 40 h 1644"/>
                <a:gd name="T62" fmla="*/ 980 w 3734"/>
                <a:gd name="T63" fmla="*/ 44 h 1644"/>
                <a:gd name="T64" fmla="*/ 930 w 3734"/>
                <a:gd name="T65" fmla="*/ 89 h 1644"/>
                <a:gd name="T66" fmla="*/ 900 w 3734"/>
                <a:gd name="T67" fmla="*/ 95 h 1644"/>
                <a:gd name="T68" fmla="*/ 829 w 3734"/>
                <a:gd name="T69" fmla="*/ 100 h 1644"/>
                <a:gd name="T70" fmla="*/ 807 w 3734"/>
                <a:gd name="T71" fmla="*/ 132 h 1644"/>
                <a:gd name="T72" fmla="*/ 753 w 3734"/>
                <a:gd name="T73" fmla="*/ 154 h 1644"/>
                <a:gd name="T74" fmla="*/ 673 w 3734"/>
                <a:gd name="T75" fmla="*/ 205 h 1644"/>
                <a:gd name="T76" fmla="*/ 680 w 3734"/>
                <a:gd name="T77" fmla="*/ 260 h 1644"/>
                <a:gd name="T78" fmla="*/ 762 w 3734"/>
                <a:gd name="T79" fmla="*/ 297 h 1644"/>
                <a:gd name="T80" fmla="*/ 788 w 3734"/>
                <a:gd name="T81" fmla="*/ 347 h 1644"/>
                <a:gd name="T82" fmla="*/ 844 w 3734"/>
                <a:gd name="T83" fmla="*/ 324 h 1644"/>
                <a:gd name="T84" fmla="*/ 919 w 3734"/>
                <a:gd name="T85" fmla="*/ 257 h 1644"/>
                <a:gd name="T86" fmla="*/ 935 w 3734"/>
                <a:gd name="T87" fmla="*/ 196 h 1644"/>
                <a:gd name="T88" fmla="*/ 1018 w 3734"/>
                <a:gd name="T89" fmla="*/ 164 h 1644"/>
                <a:gd name="T90" fmla="*/ 1057 w 3734"/>
                <a:gd name="T91" fmla="*/ 194 h 1644"/>
                <a:gd name="T92" fmla="*/ 1041 w 3734"/>
                <a:gd name="T93" fmla="*/ 241 h 1644"/>
                <a:gd name="T94" fmla="*/ 1127 w 3734"/>
                <a:gd name="T95" fmla="*/ 201 h 1644"/>
                <a:gd name="T96" fmla="*/ 1144 w 3734"/>
                <a:gd name="T97" fmla="*/ 254 h 1644"/>
                <a:gd name="T98" fmla="*/ 1182 w 3734"/>
                <a:gd name="T99" fmla="*/ 303 h 1644"/>
                <a:gd name="T100" fmla="*/ 1167 w 3734"/>
                <a:gd name="T101" fmla="*/ 315 h 1644"/>
                <a:gd name="T102" fmla="*/ 1192 w 3734"/>
                <a:gd name="T103" fmla="*/ 337 h 1644"/>
                <a:gd name="T104" fmla="*/ 1148 w 3734"/>
                <a:gd name="T105" fmla="*/ 363 h 1644"/>
                <a:gd name="T106" fmla="*/ 1017 w 3734"/>
                <a:gd name="T107" fmla="*/ 383 h 1644"/>
                <a:gd name="T108" fmla="*/ 921 w 3734"/>
                <a:gd name="T109" fmla="*/ 438 h 1644"/>
                <a:gd name="T110" fmla="*/ 937 w 3734"/>
                <a:gd name="T111" fmla="*/ 438 h 1644"/>
                <a:gd name="T112" fmla="*/ 1038 w 3734"/>
                <a:gd name="T113" fmla="*/ 412 h 1644"/>
                <a:gd name="T114" fmla="*/ 989 w 3734"/>
                <a:gd name="T115" fmla="*/ 426 h 1644"/>
                <a:gd name="T116" fmla="*/ 1013 w 3734"/>
                <a:gd name="T117" fmla="*/ 456 h 1644"/>
                <a:gd name="T118" fmla="*/ 1048 w 3734"/>
                <a:gd name="T119" fmla="*/ 483 h 1644"/>
                <a:gd name="T120" fmla="*/ 974 w 3734"/>
                <a:gd name="T121" fmla="*/ 513 h 1644"/>
                <a:gd name="T122" fmla="*/ 1029 w 3734"/>
                <a:gd name="T123" fmla="*/ 481 h 1644"/>
                <a:gd name="T124" fmla="*/ 973 w 3734"/>
                <a:gd name="T125" fmla="*/ 487 h 16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grpSp>
      <p:sp>
        <p:nvSpPr>
          <p:cNvPr id="23828" name="Freeform 434">
            <a:extLst>
              <a:ext uri="{FF2B5EF4-FFF2-40B4-BE49-F238E27FC236}">
                <a16:creationId xmlns:a16="http://schemas.microsoft.com/office/drawing/2014/main" id="{C5FA4537-1D4E-4ED5-944C-1B00A9FECB46}"/>
              </a:ext>
            </a:extLst>
          </p:cNvPr>
          <p:cNvSpPr>
            <a:spLocks/>
          </p:cNvSpPr>
          <p:nvPr>
            <p:custDataLst>
              <p:tags r:id="rId275"/>
            </p:custDataLst>
          </p:nvPr>
        </p:nvSpPr>
        <p:spPr bwMode="auto">
          <a:xfrm>
            <a:off x="4757738" y="3541713"/>
            <a:ext cx="127000" cy="158750"/>
          </a:xfrm>
          <a:custGeom>
            <a:avLst/>
            <a:gdLst>
              <a:gd name="T0" fmla="*/ 2147483647 w 292"/>
              <a:gd name="T1" fmla="*/ 2147483647 h 308"/>
              <a:gd name="T2" fmla="*/ 2147483647 w 292"/>
              <a:gd name="T3" fmla="*/ 2147483647 h 308"/>
              <a:gd name="T4" fmla="*/ 2147483647 w 292"/>
              <a:gd name="T5" fmla="*/ 2147483647 h 308"/>
              <a:gd name="T6" fmla="*/ 2147483647 w 292"/>
              <a:gd name="T7" fmla="*/ 2147483647 h 308"/>
              <a:gd name="T8" fmla="*/ 2147483647 w 292"/>
              <a:gd name="T9" fmla="*/ 2147483647 h 308"/>
              <a:gd name="T10" fmla="*/ 2147483647 w 292"/>
              <a:gd name="T11" fmla="*/ 2147483647 h 308"/>
              <a:gd name="T12" fmla="*/ 2147483647 w 292"/>
              <a:gd name="T13" fmla="*/ 2147483647 h 308"/>
              <a:gd name="T14" fmla="*/ 2147483647 w 292"/>
              <a:gd name="T15" fmla="*/ 2147483647 h 308"/>
              <a:gd name="T16" fmla="*/ 2147483647 w 292"/>
              <a:gd name="T17" fmla="*/ 2147483647 h 308"/>
              <a:gd name="T18" fmla="*/ 2147483647 w 292"/>
              <a:gd name="T19" fmla="*/ 2147483647 h 308"/>
              <a:gd name="T20" fmla="*/ 2147483647 w 292"/>
              <a:gd name="T21" fmla="*/ 2147483647 h 308"/>
              <a:gd name="T22" fmla="*/ 2147483647 w 292"/>
              <a:gd name="T23" fmla="*/ 2147483647 h 308"/>
              <a:gd name="T24" fmla="*/ 2147483647 w 292"/>
              <a:gd name="T25" fmla="*/ 2147483647 h 308"/>
              <a:gd name="T26" fmla="*/ 2147483647 w 292"/>
              <a:gd name="T27" fmla="*/ 2147483647 h 308"/>
              <a:gd name="T28" fmla="*/ 2147483647 w 292"/>
              <a:gd name="T29" fmla="*/ 2147483647 h 308"/>
              <a:gd name="T30" fmla="*/ 2147483647 w 292"/>
              <a:gd name="T31" fmla="*/ 2147483647 h 308"/>
              <a:gd name="T32" fmla="*/ 2147483647 w 292"/>
              <a:gd name="T33" fmla="*/ 2147483647 h 308"/>
              <a:gd name="T34" fmla="*/ 0 w 292"/>
              <a:gd name="T35" fmla="*/ 2147483647 h 308"/>
              <a:gd name="T36" fmla="*/ 2147483647 w 292"/>
              <a:gd name="T37" fmla="*/ 2147483647 h 308"/>
              <a:gd name="T38" fmla="*/ 2147483647 w 292"/>
              <a:gd name="T39" fmla="*/ 2147483647 h 308"/>
              <a:gd name="T40" fmla="*/ 2147483647 w 292"/>
              <a:gd name="T41" fmla="*/ 2147483647 h 308"/>
              <a:gd name="T42" fmla="*/ 2147483647 w 292"/>
              <a:gd name="T43" fmla="*/ 2147483647 h 308"/>
              <a:gd name="T44" fmla="*/ 2147483647 w 292"/>
              <a:gd name="T45" fmla="*/ 2147483647 h 308"/>
              <a:gd name="T46" fmla="*/ 2147483647 w 292"/>
              <a:gd name="T47" fmla="*/ 2147483647 h 308"/>
              <a:gd name="T48" fmla="*/ 2147483647 w 292"/>
              <a:gd name="T49" fmla="*/ 2147483647 h 308"/>
              <a:gd name="T50" fmla="*/ 2147483647 w 292"/>
              <a:gd name="T51" fmla="*/ 2147483647 h 308"/>
              <a:gd name="T52" fmla="*/ 2147483647 w 292"/>
              <a:gd name="T53" fmla="*/ 2147483647 h 308"/>
              <a:gd name="T54" fmla="*/ 2147483647 w 292"/>
              <a:gd name="T55" fmla="*/ 2147483647 h 308"/>
              <a:gd name="T56" fmla="*/ 2147483647 w 292"/>
              <a:gd name="T57" fmla="*/ 2147483647 h 308"/>
              <a:gd name="T58" fmla="*/ 2147483647 w 292"/>
              <a:gd name="T59" fmla="*/ 2147483647 h 308"/>
              <a:gd name="T60" fmla="*/ 2147483647 w 292"/>
              <a:gd name="T61" fmla="*/ 2147483647 h 308"/>
              <a:gd name="T62" fmla="*/ 2147483647 w 292"/>
              <a:gd name="T63" fmla="*/ 2147483647 h 308"/>
              <a:gd name="T64" fmla="*/ 2147483647 w 292"/>
              <a:gd name="T65" fmla="*/ 2147483647 h 308"/>
              <a:gd name="T66" fmla="*/ 2147483647 w 292"/>
              <a:gd name="T67" fmla="*/ 2147483647 h 308"/>
              <a:gd name="T68" fmla="*/ 2147483647 w 292"/>
              <a:gd name="T69" fmla="*/ 2147483647 h 308"/>
              <a:gd name="T70" fmla="*/ 2147483647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2"/>
              <a:gd name="T109" fmla="*/ 0 h 308"/>
              <a:gd name="T110" fmla="*/ 292 w 292"/>
              <a:gd name="T111" fmla="*/ 308 h 3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29" name="Freeform 435">
            <a:extLst>
              <a:ext uri="{FF2B5EF4-FFF2-40B4-BE49-F238E27FC236}">
                <a16:creationId xmlns:a16="http://schemas.microsoft.com/office/drawing/2014/main" id="{90277A8E-F13C-4E35-B200-D5EA4F769E06}"/>
              </a:ext>
            </a:extLst>
          </p:cNvPr>
          <p:cNvSpPr>
            <a:spLocks/>
          </p:cNvSpPr>
          <p:nvPr>
            <p:custDataLst>
              <p:tags r:id="rId276"/>
            </p:custDataLst>
          </p:nvPr>
        </p:nvSpPr>
        <p:spPr bwMode="auto">
          <a:xfrm>
            <a:off x="4864100" y="3692525"/>
            <a:ext cx="6350" cy="57150"/>
          </a:xfrm>
          <a:custGeom>
            <a:avLst/>
            <a:gdLst>
              <a:gd name="T0" fmla="*/ 2147483647 w 14"/>
              <a:gd name="T1" fmla="*/ 0 h 7"/>
              <a:gd name="T2" fmla="*/ 2147483647 w 14"/>
              <a:gd name="T3" fmla="*/ 2147483647 h 7"/>
              <a:gd name="T4" fmla="*/ 2147483647 w 14"/>
              <a:gd name="T5" fmla="*/ 2147483647 h 7"/>
              <a:gd name="T6" fmla="*/ 0 w 14"/>
              <a:gd name="T7" fmla="*/ 2147483647 h 7"/>
              <a:gd name="T8" fmla="*/ 2147483647 w 14"/>
              <a:gd name="T9" fmla="*/ 0 h 7"/>
              <a:gd name="T10" fmla="*/ 0 60000 65536"/>
              <a:gd name="T11" fmla="*/ 0 60000 65536"/>
              <a:gd name="T12" fmla="*/ 0 60000 65536"/>
              <a:gd name="T13" fmla="*/ 0 60000 65536"/>
              <a:gd name="T14" fmla="*/ 0 60000 65536"/>
              <a:gd name="T15" fmla="*/ 0 w 14"/>
              <a:gd name="T16" fmla="*/ 0 h 7"/>
              <a:gd name="T17" fmla="*/ 14 w 14"/>
              <a:gd name="T18" fmla="*/ 7 h 7"/>
            </a:gdLst>
            <a:ahLst/>
            <a:cxnLst>
              <a:cxn ang="T10">
                <a:pos x="T0" y="T1"/>
              </a:cxn>
              <a:cxn ang="T11">
                <a:pos x="T2" y="T3"/>
              </a:cxn>
              <a:cxn ang="T12">
                <a:pos x="T4" y="T5"/>
              </a:cxn>
              <a:cxn ang="T13">
                <a:pos x="T6" y="T7"/>
              </a:cxn>
              <a:cxn ang="T14">
                <a:pos x="T8" y="T9"/>
              </a:cxn>
            </a:cxnLst>
            <a:rect l="T15" t="T16" r="T17" b="T18"/>
            <a:pathLst>
              <a:path w="14" h="7">
                <a:moveTo>
                  <a:pt x="11" y="0"/>
                </a:moveTo>
                <a:lnTo>
                  <a:pt x="13" y="3"/>
                </a:lnTo>
                <a:lnTo>
                  <a:pt x="14" y="7"/>
                </a:lnTo>
                <a:lnTo>
                  <a:pt x="0" y="7"/>
                </a:lnTo>
                <a:lnTo>
                  <a:pt x="11"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30" name="Freeform 436">
            <a:extLst>
              <a:ext uri="{FF2B5EF4-FFF2-40B4-BE49-F238E27FC236}">
                <a16:creationId xmlns:a16="http://schemas.microsoft.com/office/drawing/2014/main" id="{AA2076FB-28C6-4A04-9A12-1BEE1034A70C}"/>
              </a:ext>
            </a:extLst>
          </p:cNvPr>
          <p:cNvSpPr>
            <a:spLocks/>
          </p:cNvSpPr>
          <p:nvPr>
            <p:custDataLst>
              <p:tags r:id="rId277"/>
            </p:custDataLst>
          </p:nvPr>
        </p:nvSpPr>
        <p:spPr bwMode="auto">
          <a:xfrm>
            <a:off x="4354513" y="2928938"/>
            <a:ext cx="249237" cy="500062"/>
          </a:xfrm>
          <a:custGeom>
            <a:avLst/>
            <a:gdLst>
              <a:gd name="T0" fmla="*/ 2147483647 w 581"/>
              <a:gd name="T1" fmla="*/ 2147483647 h 955"/>
              <a:gd name="T2" fmla="*/ 2147483647 w 581"/>
              <a:gd name="T3" fmla="*/ 2147483647 h 955"/>
              <a:gd name="T4" fmla="*/ 2147483647 w 581"/>
              <a:gd name="T5" fmla="*/ 2147483647 h 955"/>
              <a:gd name="T6" fmla="*/ 2147483647 w 581"/>
              <a:gd name="T7" fmla="*/ 2147483647 h 955"/>
              <a:gd name="T8" fmla="*/ 2147483647 w 581"/>
              <a:gd name="T9" fmla="*/ 2147483647 h 955"/>
              <a:gd name="T10" fmla="*/ 2147483647 w 581"/>
              <a:gd name="T11" fmla="*/ 2147483647 h 955"/>
              <a:gd name="T12" fmla="*/ 2147483647 w 581"/>
              <a:gd name="T13" fmla="*/ 2147483647 h 955"/>
              <a:gd name="T14" fmla="*/ 2147483647 w 581"/>
              <a:gd name="T15" fmla="*/ 2147483647 h 955"/>
              <a:gd name="T16" fmla="*/ 2147483647 w 581"/>
              <a:gd name="T17" fmla="*/ 2147483647 h 955"/>
              <a:gd name="T18" fmla="*/ 2147483647 w 581"/>
              <a:gd name="T19" fmla="*/ 2147483647 h 955"/>
              <a:gd name="T20" fmla="*/ 2147483647 w 581"/>
              <a:gd name="T21" fmla="*/ 2147483647 h 955"/>
              <a:gd name="T22" fmla="*/ 2147483647 w 581"/>
              <a:gd name="T23" fmla="*/ 2147483647 h 955"/>
              <a:gd name="T24" fmla="*/ 2147483647 w 581"/>
              <a:gd name="T25" fmla="*/ 2147483647 h 955"/>
              <a:gd name="T26" fmla="*/ 2147483647 w 581"/>
              <a:gd name="T27" fmla="*/ 2147483647 h 955"/>
              <a:gd name="T28" fmla="*/ 2147483647 w 581"/>
              <a:gd name="T29" fmla="*/ 2147483647 h 955"/>
              <a:gd name="T30" fmla="*/ 2147483647 w 581"/>
              <a:gd name="T31" fmla="*/ 2147483647 h 955"/>
              <a:gd name="T32" fmla="*/ 2147483647 w 581"/>
              <a:gd name="T33" fmla="*/ 2147483647 h 955"/>
              <a:gd name="T34" fmla="*/ 2147483647 w 581"/>
              <a:gd name="T35" fmla="*/ 2147483647 h 955"/>
              <a:gd name="T36" fmla="*/ 2147483647 w 581"/>
              <a:gd name="T37" fmla="*/ 2147483647 h 955"/>
              <a:gd name="T38" fmla="*/ 2147483647 w 581"/>
              <a:gd name="T39" fmla="*/ 2147483647 h 955"/>
              <a:gd name="T40" fmla="*/ 2147483647 w 581"/>
              <a:gd name="T41" fmla="*/ 2147483647 h 955"/>
              <a:gd name="T42" fmla="*/ 2147483647 w 581"/>
              <a:gd name="T43" fmla="*/ 2147483647 h 955"/>
              <a:gd name="T44" fmla="*/ 2147483647 w 581"/>
              <a:gd name="T45" fmla="*/ 2147483647 h 955"/>
              <a:gd name="T46" fmla="*/ 2147483647 w 581"/>
              <a:gd name="T47" fmla="*/ 2147483647 h 955"/>
              <a:gd name="T48" fmla="*/ 2147483647 w 581"/>
              <a:gd name="T49" fmla="*/ 2147483647 h 955"/>
              <a:gd name="T50" fmla="*/ 2147483647 w 581"/>
              <a:gd name="T51" fmla="*/ 2147483647 h 955"/>
              <a:gd name="T52" fmla="*/ 2147483647 w 581"/>
              <a:gd name="T53" fmla="*/ 2147483647 h 955"/>
              <a:gd name="T54" fmla="*/ 2147483647 w 581"/>
              <a:gd name="T55" fmla="*/ 2147483647 h 955"/>
              <a:gd name="T56" fmla="*/ 2147483647 w 581"/>
              <a:gd name="T57" fmla="*/ 2147483647 h 955"/>
              <a:gd name="T58" fmla="*/ 2147483647 w 581"/>
              <a:gd name="T59" fmla="*/ 2147483647 h 955"/>
              <a:gd name="T60" fmla="*/ 2147483647 w 581"/>
              <a:gd name="T61" fmla="*/ 2147483647 h 955"/>
              <a:gd name="T62" fmla="*/ 2147483647 w 581"/>
              <a:gd name="T63" fmla="*/ 2147483647 h 955"/>
              <a:gd name="T64" fmla="*/ 2147483647 w 581"/>
              <a:gd name="T65" fmla="*/ 2147483647 h 955"/>
              <a:gd name="T66" fmla="*/ 2147483647 w 581"/>
              <a:gd name="T67" fmla="*/ 2147483647 h 955"/>
              <a:gd name="T68" fmla="*/ 2147483647 w 581"/>
              <a:gd name="T69" fmla="*/ 2147483647 h 955"/>
              <a:gd name="T70" fmla="*/ 2147483647 w 581"/>
              <a:gd name="T71" fmla="*/ 2147483647 h 955"/>
              <a:gd name="T72" fmla="*/ 2147483647 w 581"/>
              <a:gd name="T73" fmla="*/ 2147483647 h 955"/>
              <a:gd name="T74" fmla="*/ 2147483647 w 581"/>
              <a:gd name="T75" fmla="*/ 2147483647 h 955"/>
              <a:gd name="T76" fmla="*/ 2147483647 w 581"/>
              <a:gd name="T77" fmla="*/ 2147483647 h 955"/>
              <a:gd name="T78" fmla="*/ 2147483647 w 581"/>
              <a:gd name="T79" fmla="*/ 2147483647 h 955"/>
              <a:gd name="T80" fmla="*/ 2147483647 w 581"/>
              <a:gd name="T81" fmla="*/ 2147483647 h 955"/>
              <a:gd name="T82" fmla="*/ 2147483647 w 581"/>
              <a:gd name="T83" fmla="*/ 2147483647 h 955"/>
              <a:gd name="T84" fmla="*/ 2147483647 w 581"/>
              <a:gd name="T85" fmla="*/ 2147483647 h 955"/>
              <a:gd name="T86" fmla="*/ 2147483647 w 581"/>
              <a:gd name="T87" fmla="*/ 2147483647 h 955"/>
              <a:gd name="T88" fmla="*/ 2147483647 w 581"/>
              <a:gd name="T89" fmla="*/ 2147483647 h 955"/>
              <a:gd name="T90" fmla="*/ 2147483647 w 581"/>
              <a:gd name="T91" fmla="*/ 2147483647 h 955"/>
              <a:gd name="T92" fmla="*/ 2147483647 w 581"/>
              <a:gd name="T93" fmla="*/ 2147483647 h 955"/>
              <a:gd name="T94" fmla="*/ 2147483647 w 581"/>
              <a:gd name="T95" fmla="*/ 2147483647 h 955"/>
              <a:gd name="T96" fmla="*/ 2147483647 w 581"/>
              <a:gd name="T97" fmla="*/ 2147483647 h 955"/>
              <a:gd name="T98" fmla="*/ 2147483647 w 581"/>
              <a:gd name="T99" fmla="*/ 2147483647 h 955"/>
              <a:gd name="T100" fmla="*/ 2147483647 w 581"/>
              <a:gd name="T101" fmla="*/ 0 h 955"/>
              <a:gd name="T102" fmla="*/ 2147483647 w 581"/>
              <a:gd name="T103" fmla="*/ 2147483647 h 955"/>
              <a:gd name="T104" fmla="*/ 2147483647 w 581"/>
              <a:gd name="T105" fmla="*/ 214748364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1"/>
              <a:gd name="T160" fmla="*/ 0 h 955"/>
              <a:gd name="T161" fmla="*/ 581 w 581"/>
              <a:gd name="T162" fmla="*/ 955 h 9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31" name="Freeform 437">
            <a:extLst>
              <a:ext uri="{FF2B5EF4-FFF2-40B4-BE49-F238E27FC236}">
                <a16:creationId xmlns:a16="http://schemas.microsoft.com/office/drawing/2014/main" id="{81C1E39D-F95F-413E-B686-78D2F1EE1718}"/>
              </a:ext>
            </a:extLst>
          </p:cNvPr>
          <p:cNvSpPr>
            <a:spLocks/>
          </p:cNvSpPr>
          <p:nvPr>
            <p:custDataLst>
              <p:tags r:id="rId278"/>
            </p:custDataLst>
          </p:nvPr>
        </p:nvSpPr>
        <p:spPr bwMode="auto">
          <a:xfrm>
            <a:off x="4030663" y="2311400"/>
            <a:ext cx="15875" cy="57150"/>
          </a:xfrm>
          <a:custGeom>
            <a:avLst/>
            <a:gdLst>
              <a:gd name="T0" fmla="*/ 2147483647 w 45"/>
              <a:gd name="T1" fmla="*/ 0 h 36"/>
              <a:gd name="T2" fmla="*/ 0 w 45"/>
              <a:gd name="T3" fmla="*/ 2147483647 h 36"/>
              <a:gd name="T4" fmla="*/ 2147483647 w 45"/>
              <a:gd name="T5" fmla="*/ 2147483647 h 36"/>
              <a:gd name="T6" fmla="*/ 2147483647 w 45"/>
              <a:gd name="T7" fmla="*/ 2147483647 h 36"/>
              <a:gd name="T8" fmla="*/ 2147483647 w 45"/>
              <a:gd name="T9" fmla="*/ 0 h 36"/>
              <a:gd name="T10" fmla="*/ 0 60000 65536"/>
              <a:gd name="T11" fmla="*/ 0 60000 65536"/>
              <a:gd name="T12" fmla="*/ 0 60000 65536"/>
              <a:gd name="T13" fmla="*/ 0 60000 65536"/>
              <a:gd name="T14" fmla="*/ 0 60000 65536"/>
              <a:gd name="T15" fmla="*/ 0 w 45"/>
              <a:gd name="T16" fmla="*/ 0 h 36"/>
              <a:gd name="T17" fmla="*/ 45 w 45"/>
              <a:gd name="T18" fmla="*/ 36 h 36"/>
            </a:gdLst>
            <a:ahLst/>
            <a:cxnLst>
              <a:cxn ang="T10">
                <a:pos x="T0" y="T1"/>
              </a:cxn>
              <a:cxn ang="T11">
                <a:pos x="T2" y="T3"/>
              </a:cxn>
              <a:cxn ang="T12">
                <a:pos x="T4" y="T5"/>
              </a:cxn>
              <a:cxn ang="T13">
                <a:pos x="T6" y="T7"/>
              </a:cxn>
              <a:cxn ang="T14">
                <a:pos x="T8" y="T9"/>
              </a:cxn>
            </a:cxnLst>
            <a:rect l="T15" t="T16" r="T17" b="T18"/>
            <a:pathLst>
              <a:path w="45" h="36">
                <a:moveTo>
                  <a:pt x="26" y="0"/>
                </a:moveTo>
                <a:lnTo>
                  <a:pt x="0" y="18"/>
                </a:lnTo>
                <a:lnTo>
                  <a:pt x="23" y="36"/>
                </a:lnTo>
                <a:lnTo>
                  <a:pt x="45" y="15"/>
                </a:lnTo>
                <a:lnTo>
                  <a:pt x="26" y="0"/>
                </a:lnTo>
                <a:close/>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15" name="Group 438">
            <a:extLst>
              <a:ext uri="{FF2B5EF4-FFF2-40B4-BE49-F238E27FC236}">
                <a16:creationId xmlns:a16="http://schemas.microsoft.com/office/drawing/2014/main" id="{5308CFCE-0CCB-455B-B478-AF172828290D}"/>
              </a:ext>
            </a:extLst>
          </p:cNvPr>
          <p:cNvGrpSpPr>
            <a:grpSpLocks/>
          </p:cNvGrpSpPr>
          <p:nvPr>
            <p:custDataLst>
              <p:tags r:id="rId279"/>
            </p:custDataLst>
          </p:nvPr>
        </p:nvGrpSpPr>
        <p:grpSpPr bwMode="auto">
          <a:xfrm>
            <a:off x="2330450" y="4371975"/>
            <a:ext cx="384175" cy="1031875"/>
            <a:chOff x="1589" y="3126"/>
            <a:chExt cx="290" cy="657"/>
          </a:xfrm>
          <a:solidFill>
            <a:srgbClr val="336699"/>
          </a:solidFill>
        </p:grpSpPr>
        <p:sp>
          <p:nvSpPr>
            <p:cNvPr id="4486" name="Freeform 439">
              <a:extLst>
                <a:ext uri="{FF2B5EF4-FFF2-40B4-BE49-F238E27FC236}">
                  <a16:creationId xmlns:a16="http://schemas.microsoft.com/office/drawing/2014/main" id="{45A15816-573C-4635-B8A2-7495412D67E4}"/>
                </a:ext>
              </a:extLst>
            </p:cNvPr>
            <p:cNvSpPr>
              <a:spLocks/>
            </p:cNvSpPr>
            <p:nvPr/>
          </p:nvSpPr>
          <p:spPr bwMode="auto">
            <a:xfrm>
              <a:off x="1748" y="3531"/>
              <a:ext cx="15" cy="17"/>
            </a:xfrm>
            <a:custGeom>
              <a:avLst/>
              <a:gdLst>
                <a:gd name="T0" fmla="*/ 15 w 46"/>
                <a:gd name="T1" fmla="*/ 4 h 51"/>
                <a:gd name="T2" fmla="*/ 6 w 46"/>
                <a:gd name="T3" fmla="*/ 0 h 51"/>
                <a:gd name="T4" fmla="*/ 4 w 46"/>
                <a:gd name="T5" fmla="*/ 2 h 51"/>
                <a:gd name="T6" fmla="*/ 2 w 46"/>
                <a:gd name="T7" fmla="*/ 3 h 51"/>
                <a:gd name="T8" fmla="*/ 1 w 46"/>
                <a:gd name="T9" fmla="*/ 4 h 51"/>
                <a:gd name="T10" fmla="*/ 1 w 46"/>
                <a:gd name="T11" fmla="*/ 5 h 51"/>
                <a:gd name="T12" fmla="*/ 0 w 46"/>
                <a:gd name="T13" fmla="*/ 5 h 51"/>
                <a:gd name="T14" fmla="*/ 0 w 46"/>
                <a:gd name="T15" fmla="*/ 6 h 51"/>
                <a:gd name="T16" fmla="*/ 0 w 46"/>
                <a:gd name="T17" fmla="*/ 8 h 51"/>
                <a:gd name="T18" fmla="*/ 1 w 46"/>
                <a:gd name="T19" fmla="*/ 10 h 51"/>
                <a:gd name="T20" fmla="*/ 1 w 46"/>
                <a:gd name="T21" fmla="*/ 12 h 51"/>
                <a:gd name="T22" fmla="*/ 2 w 46"/>
                <a:gd name="T23" fmla="*/ 14 h 51"/>
                <a:gd name="T24" fmla="*/ 3 w 46"/>
                <a:gd name="T25" fmla="*/ 15 h 51"/>
                <a:gd name="T26" fmla="*/ 4 w 46"/>
                <a:gd name="T27" fmla="*/ 16 h 51"/>
                <a:gd name="T28" fmla="*/ 5 w 46"/>
                <a:gd name="T29" fmla="*/ 17 h 51"/>
                <a:gd name="T30" fmla="*/ 5 w 46"/>
                <a:gd name="T31" fmla="*/ 17 h 51"/>
                <a:gd name="T32" fmla="*/ 6 w 46"/>
                <a:gd name="T33" fmla="*/ 17 h 51"/>
                <a:gd name="T34" fmla="*/ 6 w 46"/>
                <a:gd name="T35" fmla="*/ 17 h 51"/>
                <a:gd name="T36" fmla="*/ 11 w 46"/>
                <a:gd name="T37" fmla="*/ 17 h 51"/>
                <a:gd name="T38" fmla="*/ 15 w 46"/>
                <a:gd name="T39" fmla="*/ 17 h 51"/>
                <a:gd name="T40" fmla="*/ 15 w 46"/>
                <a:gd name="T41" fmla="*/ 12 h 51"/>
                <a:gd name="T42" fmla="*/ 15 w 46"/>
                <a:gd name="T43" fmla="*/ 9 h 51"/>
                <a:gd name="T44" fmla="*/ 15 w 46"/>
                <a:gd name="T45" fmla="*/ 6 h 51"/>
                <a:gd name="T46" fmla="*/ 15 w 46"/>
                <a:gd name="T47" fmla="*/ 4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487" name="Freeform 440">
              <a:extLst>
                <a:ext uri="{FF2B5EF4-FFF2-40B4-BE49-F238E27FC236}">
                  <a16:creationId xmlns:a16="http://schemas.microsoft.com/office/drawing/2014/main" id="{D91F4206-0F15-46B2-B881-D4B62E4EC78A}"/>
                </a:ext>
              </a:extLst>
            </p:cNvPr>
            <p:cNvSpPr>
              <a:spLocks/>
            </p:cNvSpPr>
            <p:nvPr/>
          </p:nvSpPr>
          <p:spPr bwMode="auto">
            <a:xfrm>
              <a:off x="1759" y="3730"/>
              <a:ext cx="63" cy="53"/>
            </a:xfrm>
            <a:custGeom>
              <a:avLst/>
              <a:gdLst>
                <a:gd name="T0" fmla="*/ 0 w 192"/>
                <a:gd name="T1" fmla="*/ 0 h 158"/>
                <a:gd name="T2" fmla="*/ 0 w 192"/>
                <a:gd name="T3" fmla="*/ 5 h 158"/>
                <a:gd name="T4" fmla="*/ 1 w 192"/>
                <a:gd name="T5" fmla="*/ 9 h 158"/>
                <a:gd name="T6" fmla="*/ 1 w 192"/>
                <a:gd name="T7" fmla="*/ 13 h 158"/>
                <a:gd name="T8" fmla="*/ 2 w 192"/>
                <a:gd name="T9" fmla="*/ 17 h 158"/>
                <a:gd name="T10" fmla="*/ 4 w 192"/>
                <a:gd name="T11" fmla="*/ 20 h 158"/>
                <a:gd name="T12" fmla="*/ 5 w 192"/>
                <a:gd name="T13" fmla="*/ 24 h 158"/>
                <a:gd name="T14" fmla="*/ 7 w 192"/>
                <a:gd name="T15" fmla="*/ 27 h 158"/>
                <a:gd name="T16" fmla="*/ 8 w 192"/>
                <a:gd name="T17" fmla="*/ 30 h 158"/>
                <a:gd name="T18" fmla="*/ 15 w 192"/>
                <a:gd name="T19" fmla="*/ 41 h 158"/>
                <a:gd name="T20" fmla="*/ 22 w 192"/>
                <a:gd name="T21" fmla="*/ 50 h 158"/>
                <a:gd name="T22" fmla="*/ 24 w 192"/>
                <a:gd name="T23" fmla="*/ 51 h 158"/>
                <a:gd name="T24" fmla="*/ 26 w 192"/>
                <a:gd name="T25" fmla="*/ 51 h 158"/>
                <a:gd name="T26" fmla="*/ 28 w 192"/>
                <a:gd name="T27" fmla="*/ 52 h 158"/>
                <a:gd name="T28" fmla="*/ 30 w 192"/>
                <a:gd name="T29" fmla="*/ 52 h 158"/>
                <a:gd name="T30" fmla="*/ 34 w 192"/>
                <a:gd name="T31" fmla="*/ 53 h 158"/>
                <a:gd name="T32" fmla="*/ 39 w 192"/>
                <a:gd name="T33" fmla="*/ 53 h 158"/>
                <a:gd name="T34" fmla="*/ 50 w 192"/>
                <a:gd name="T35" fmla="*/ 52 h 158"/>
                <a:gd name="T36" fmla="*/ 63 w 192"/>
                <a:gd name="T37" fmla="*/ 52 h 158"/>
                <a:gd name="T38" fmla="*/ 60 w 192"/>
                <a:gd name="T39" fmla="*/ 51 h 158"/>
                <a:gd name="T40" fmla="*/ 58 w 192"/>
                <a:gd name="T41" fmla="*/ 51 h 158"/>
                <a:gd name="T42" fmla="*/ 55 w 192"/>
                <a:gd name="T43" fmla="*/ 51 h 158"/>
                <a:gd name="T44" fmla="*/ 53 w 192"/>
                <a:gd name="T45" fmla="*/ 50 h 158"/>
                <a:gd name="T46" fmla="*/ 48 w 192"/>
                <a:gd name="T47" fmla="*/ 48 h 158"/>
                <a:gd name="T48" fmla="*/ 42 w 192"/>
                <a:gd name="T49" fmla="*/ 46 h 158"/>
                <a:gd name="T50" fmla="*/ 38 w 192"/>
                <a:gd name="T51" fmla="*/ 44 h 158"/>
                <a:gd name="T52" fmla="*/ 33 w 192"/>
                <a:gd name="T53" fmla="*/ 40 h 158"/>
                <a:gd name="T54" fmla="*/ 29 w 192"/>
                <a:gd name="T55" fmla="*/ 37 h 158"/>
                <a:gd name="T56" fmla="*/ 25 w 192"/>
                <a:gd name="T57" fmla="*/ 33 h 158"/>
                <a:gd name="T58" fmla="*/ 21 w 192"/>
                <a:gd name="T59" fmla="*/ 29 h 158"/>
                <a:gd name="T60" fmla="*/ 17 w 192"/>
                <a:gd name="T61" fmla="*/ 25 h 158"/>
                <a:gd name="T62" fmla="*/ 14 w 192"/>
                <a:gd name="T63" fmla="*/ 21 h 158"/>
                <a:gd name="T64" fmla="*/ 11 w 192"/>
                <a:gd name="T65" fmla="*/ 17 h 158"/>
                <a:gd name="T66" fmla="*/ 9 w 192"/>
                <a:gd name="T67" fmla="*/ 13 h 158"/>
                <a:gd name="T68" fmla="*/ 7 w 192"/>
                <a:gd name="T69" fmla="*/ 9 h 158"/>
                <a:gd name="T70" fmla="*/ 5 w 192"/>
                <a:gd name="T71" fmla="*/ 5 h 158"/>
                <a:gd name="T72" fmla="*/ 4 w 192"/>
                <a:gd name="T73" fmla="*/ 2 h 158"/>
                <a:gd name="T74" fmla="*/ 0 w 192"/>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488" name="Freeform 441">
              <a:extLst>
                <a:ext uri="{FF2B5EF4-FFF2-40B4-BE49-F238E27FC236}">
                  <a16:creationId xmlns:a16="http://schemas.microsoft.com/office/drawing/2014/main" id="{9051567C-D13D-48D1-AF63-D087D9CD43ED}"/>
                </a:ext>
              </a:extLst>
            </p:cNvPr>
            <p:cNvSpPr>
              <a:spLocks/>
            </p:cNvSpPr>
            <p:nvPr/>
          </p:nvSpPr>
          <p:spPr bwMode="auto">
            <a:xfrm>
              <a:off x="1589" y="3126"/>
              <a:ext cx="290" cy="606"/>
            </a:xfrm>
            <a:custGeom>
              <a:avLst/>
              <a:gdLst>
                <a:gd name="T0" fmla="*/ 253 w 884"/>
                <a:gd name="T1" fmla="*/ 138 h 1818"/>
                <a:gd name="T2" fmla="*/ 286 w 884"/>
                <a:gd name="T3" fmla="*/ 114 h 1818"/>
                <a:gd name="T4" fmla="*/ 290 w 884"/>
                <a:gd name="T5" fmla="*/ 77 h 1818"/>
                <a:gd name="T6" fmla="*/ 276 w 884"/>
                <a:gd name="T7" fmla="*/ 64 h 1818"/>
                <a:gd name="T8" fmla="*/ 276 w 884"/>
                <a:gd name="T9" fmla="*/ 87 h 1818"/>
                <a:gd name="T10" fmla="*/ 254 w 884"/>
                <a:gd name="T11" fmla="*/ 109 h 1818"/>
                <a:gd name="T12" fmla="*/ 219 w 884"/>
                <a:gd name="T13" fmla="*/ 110 h 1818"/>
                <a:gd name="T14" fmla="*/ 205 w 884"/>
                <a:gd name="T15" fmla="*/ 97 h 1818"/>
                <a:gd name="T16" fmla="*/ 216 w 884"/>
                <a:gd name="T17" fmla="*/ 72 h 1818"/>
                <a:gd name="T18" fmla="*/ 178 w 884"/>
                <a:gd name="T19" fmla="*/ 49 h 1818"/>
                <a:gd name="T20" fmla="*/ 139 w 884"/>
                <a:gd name="T21" fmla="*/ 29 h 1818"/>
                <a:gd name="T22" fmla="*/ 122 w 884"/>
                <a:gd name="T23" fmla="*/ 3 h 1818"/>
                <a:gd name="T24" fmla="*/ 94 w 884"/>
                <a:gd name="T25" fmla="*/ 7 h 1818"/>
                <a:gd name="T26" fmla="*/ 77 w 884"/>
                <a:gd name="T27" fmla="*/ 8 h 1818"/>
                <a:gd name="T28" fmla="*/ 56 w 884"/>
                <a:gd name="T29" fmla="*/ 3 h 1818"/>
                <a:gd name="T30" fmla="*/ 32 w 884"/>
                <a:gd name="T31" fmla="*/ 18 h 1818"/>
                <a:gd name="T32" fmla="*/ 22 w 884"/>
                <a:gd name="T33" fmla="*/ 39 h 1818"/>
                <a:gd name="T34" fmla="*/ 9 w 884"/>
                <a:gd name="T35" fmla="*/ 60 h 1818"/>
                <a:gd name="T36" fmla="*/ 18 w 884"/>
                <a:gd name="T37" fmla="*/ 84 h 1818"/>
                <a:gd name="T38" fmla="*/ 17 w 884"/>
                <a:gd name="T39" fmla="*/ 106 h 1818"/>
                <a:gd name="T40" fmla="*/ 0 w 884"/>
                <a:gd name="T41" fmla="*/ 144 h 1818"/>
                <a:gd name="T42" fmla="*/ 4 w 884"/>
                <a:gd name="T43" fmla="*/ 203 h 1818"/>
                <a:gd name="T44" fmla="*/ 25 w 884"/>
                <a:gd name="T45" fmla="*/ 232 h 1818"/>
                <a:gd name="T46" fmla="*/ 20 w 884"/>
                <a:gd name="T47" fmla="*/ 251 h 1818"/>
                <a:gd name="T48" fmla="*/ 20 w 884"/>
                <a:gd name="T49" fmla="*/ 269 h 1818"/>
                <a:gd name="T50" fmla="*/ 27 w 884"/>
                <a:gd name="T51" fmla="*/ 283 h 1818"/>
                <a:gd name="T52" fmla="*/ 17 w 884"/>
                <a:gd name="T53" fmla="*/ 300 h 1818"/>
                <a:gd name="T54" fmla="*/ 27 w 884"/>
                <a:gd name="T55" fmla="*/ 328 h 1818"/>
                <a:gd name="T56" fmla="*/ 27 w 884"/>
                <a:gd name="T57" fmla="*/ 352 h 1818"/>
                <a:gd name="T58" fmla="*/ 26 w 884"/>
                <a:gd name="T59" fmla="*/ 384 h 1818"/>
                <a:gd name="T60" fmla="*/ 45 w 884"/>
                <a:gd name="T61" fmla="*/ 422 h 1818"/>
                <a:gd name="T62" fmla="*/ 65 w 884"/>
                <a:gd name="T63" fmla="*/ 465 h 1818"/>
                <a:gd name="T64" fmla="*/ 71 w 884"/>
                <a:gd name="T65" fmla="*/ 488 h 1818"/>
                <a:gd name="T66" fmla="*/ 75 w 884"/>
                <a:gd name="T67" fmla="*/ 509 h 1818"/>
                <a:gd name="T68" fmla="*/ 70 w 884"/>
                <a:gd name="T69" fmla="*/ 530 h 1818"/>
                <a:gd name="T70" fmla="*/ 66 w 884"/>
                <a:gd name="T71" fmla="*/ 548 h 1818"/>
                <a:gd name="T72" fmla="*/ 75 w 884"/>
                <a:gd name="T73" fmla="*/ 573 h 1818"/>
                <a:gd name="T74" fmla="*/ 102 w 884"/>
                <a:gd name="T75" fmla="*/ 591 h 1818"/>
                <a:gd name="T76" fmla="*/ 129 w 884"/>
                <a:gd name="T77" fmla="*/ 599 h 1818"/>
                <a:gd name="T78" fmla="*/ 148 w 884"/>
                <a:gd name="T79" fmla="*/ 595 h 1818"/>
                <a:gd name="T80" fmla="*/ 149 w 884"/>
                <a:gd name="T81" fmla="*/ 568 h 1818"/>
                <a:gd name="T82" fmla="*/ 154 w 884"/>
                <a:gd name="T83" fmla="*/ 537 h 1818"/>
                <a:gd name="T84" fmla="*/ 162 w 884"/>
                <a:gd name="T85" fmla="*/ 503 h 1818"/>
                <a:gd name="T86" fmla="*/ 138 w 884"/>
                <a:gd name="T87" fmla="*/ 495 h 1818"/>
                <a:gd name="T88" fmla="*/ 132 w 884"/>
                <a:gd name="T89" fmla="*/ 477 h 1818"/>
                <a:gd name="T90" fmla="*/ 149 w 884"/>
                <a:gd name="T91" fmla="*/ 465 h 1818"/>
                <a:gd name="T92" fmla="*/ 159 w 884"/>
                <a:gd name="T93" fmla="*/ 444 h 1818"/>
                <a:gd name="T94" fmla="*/ 149 w 884"/>
                <a:gd name="T95" fmla="*/ 408 h 1818"/>
                <a:gd name="T96" fmla="*/ 139 w 884"/>
                <a:gd name="T97" fmla="*/ 380 h 1818"/>
                <a:gd name="T98" fmla="*/ 170 w 884"/>
                <a:gd name="T99" fmla="*/ 389 h 1818"/>
                <a:gd name="T100" fmla="*/ 186 w 884"/>
                <a:gd name="T101" fmla="*/ 384 h 1818"/>
                <a:gd name="T102" fmla="*/ 183 w 884"/>
                <a:gd name="T103" fmla="*/ 359 h 1818"/>
                <a:gd name="T104" fmla="*/ 185 w 884"/>
                <a:gd name="T105" fmla="*/ 343 h 1818"/>
                <a:gd name="T106" fmla="*/ 222 w 884"/>
                <a:gd name="T107" fmla="*/ 341 h 1818"/>
                <a:gd name="T108" fmla="*/ 261 w 884"/>
                <a:gd name="T109" fmla="*/ 324 h 1818"/>
                <a:gd name="T110" fmla="*/ 268 w 884"/>
                <a:gd name="T111" fmla="*/ 294 h 1818"/>
                <a:gd name="T112" fmla="*/ 256 w 884"/>
                <a:gd name="T113" fmla="*/ 284 h 1818"/>
                <a:gd name="T114" fmla="*/ 249 w 884"/>
                <a:gd name="T115" fmla="*/ 270 h 1818"/>
                <a:gd name="T116" fmla="*/ 227 w 884"/>
                <a:gd name="T117" fmla="*/ 251 h 1818"/>
                <a:gd name="T118" fmla="*/ 230 w 884"/>
                <a:gd name="T119" fmla="*/ 177 h 18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grpSp>
      <p:sp>
        <p:nvSpPr>
          <p:cNvPr id="23833" name="Freeform 442">
            <a:extLst>
              <a:ext uri="{FF2B5EF4-FFF2-40B4-BE49-F238E27FC236}">
                <a16:creationId xmlns:a16="http://schemas.microsoft.com/office/drawing/2014/main" id="{D42C7E1E-1565-4824-99FA-6BD2A775F68C}"/>
              </a:ext>
            </a:extLst>
          </p:cNvPr>
          <p:cNvSpPr>
            <a:spLocks/>
          </p:cNvSpPr>
          <p:nvPr>
            <p:custDataLst>
              <p:tags r:id="rId280"/>
            </p:custDataLst>
          </p:nvPr>
        </p:nvSpPr>
        <p:spPr bwMode="auto">
          <a:xfrm>
            <a:off x="5040313" y="2324100"/>
            <a:ext cx="123825" cy="109538"/>
          </a:xfrm>
          <a:custGeom>
            <a:avLst/>
            <a:gdLst>
              <a:gd name="T0" fmla="*/ 2147483647 w 279"/>
              <a:gd name="T1" fmla="*/ 2147483647 h 204"/>
              <a:gd name="T2" fmla="*/ 2147483647 w 279"/>
              <a:gd name="T3" fmla="*/ 2147483647 h 204"/>
              <a:gd name="T4" fmla="*/ 2147483647 w 279"/>
              <a:gd name="T5" fmla="*/ 2147483647 h 204"/>
              <a:gd name="T6" fmla="*/ 2147483647 w 279"/>
              <a:gd name="T7" fmla="*/ 2147483647 h 204"/>
              <a:gd name="T8" fmla="*/ 2147483647 w 279"/>
              <a:gd name="T9" fmla="*/ 2147483647 h 204"/>
              <a:gd name="T10" fmla="*/ 2147483647 w 279"/>
              <a:gd name="T11" fmla="*/ 2147483647 h 204"/>
              <a:gd name="T12" fmla="*/ 2147483647 w 279"/>
              <a:gd name="T13" fmla="*/ 2147483647 h 204"/>
              <a:gd name="T14" fmla="*/ 2147483647 w 279"/>
              <a:gd name="T15" fmla="*/ 2147483647 h 204"/>
              <a:gd name="T16" fmla="*/ 2147483647 w 279"/>
              <a:gd name="T17" fmla="*/ 2147483647 h 204"/>
              <a:gd name="T18" fmla="*/ 2147483647 w 279"/>
              <a:gd name="T19" fmla="*/ 2147483647 h 204"/>
              <a:gd name="T20" fmla="*/ 2147483647 w 279"/>
              <a:gd name="T21" fmla="*/ 2147483647 h 204"/>
              <a:gd name="T22" fmla="*/ 2147483647 w 279"/>
              <a:gd name="T23" fmla="*/ 2147483647 h 204"/>
              <a:gd name="T24" fmla="*/ 2147483647 w 279"/>
              <a:gd name="T25" fmla="*/ 2147483647 h 204"/>
              <a:gd name="T26" fmla="*/ 2147483647 w 279"/>
              <a:gd name="T27" fmla="*/ 2147483647 h 204"/>
              <a:gd name="T28" fmla="*/ 2147483647 w 279"/>
              <a:gd name="T29" fmla="*/ 2147483647 h 204"/>
              <a:gd name="T30" fmla="*/ 2147483647 w 279"/>
              <a:gd name="T31" fmla="*/ 2147483647 h 204"/>
              <a:gd name="T32" fmla="*/ 2147483647 w 279"/>
              <a:gd name="T33" fmla="*/ 2147483647 h 204"/>
              <a:gd name="T34" fmla="*/ 2147483647 w 279"/>
              <a:gd name="T35" fmla="*/ 2147483647 h 204"/>
              <a:gd name="T36" fmla="*/ 2147483647 w 279"/>
              <a:gd name="T37" fmla="*/ 2147483647 h 204"/>
              <a:gd name="T38" fmla="*/ 2147483647 w 279"/>
              <a:gd name="T39" fmla="*/ 2147483647 h 204"/>
              <a:gd name="T40" fmla="*/ 2147483647 w 279"/>
              <a:gd name="T41" fmla="*/ 2147483647 h 204"/>
              <a:gd name="T42" fmla="*/ 2147483647 w 279"/>
              <a:gd name="T43" fmla="*/ 2147483647 h 204"/>
              <a:gd name="T44" fmla="*/ 2147483647 w 279"/>
              <a:gd name="T45" fmla="*/ 2147483647 h 204"/>
              <a:gd name="T46" fmla="*/ 2147483647 w 279"/>
              <a:gd name="T47" fmla="*/ 2147483647 h 204"/>
              <a:gd name="T48" fmla="*/ 2147483647 w 279"/>
              <a:gd name="T49" fmla="*/ 2147483647 h 204"/>
              <a:gd name="T50" fmla="*/ 2147483647 w 279"/>
              <a:gd name="T51" fmla="*/ 2147483647 h 204"/>
              <a:gd name="T52" fmla="*/ 2147483647 w 279"/>
              <a:gd name="T53" fmla="*/ 2147483647 h 204"/>
              <a:gd name="T54" fmla="*/ 2147483647 w 279"/>
              <a:gd name="T55" fmla="*/ 2147483647 h 204"/>
              <a:gd name="T56" fmla="*/ 2147483647 w 279"/>
              <a:gd name="T57" fmla="*/ 2147483647 h 204"/>
              <a:gd name="T58" fmla="*/ 2147483647 w 279"/>
              <a:gd name="T59" fmla="*/ 2147483647 h 204"/>
              <a:gd name="T60" fmla="*/ 2147483647 w 279"/>
              <a:gd name="T61" fmla="*/ 2147483647 h 204"/>
              <a:gd name="T62" fmla="*/ 2147483647 w 279"/>
              <a:gd name="T63" fmla="*/ 2147483647 h 204"/>
              <a:gd name="T64" fmla="*/ 0 w 279"/>
              <a:gd name="T65" fmla="*/ 2147483647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9"/>
              <a:gd name="T100" fmla="*/ 0 h 204"/>
              <a:gd name="T101" fmla="*/ 279 w 279"/>
              <a:gd name="T102" fmla="*/ 204 h 2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34" name="Freeform 443">
            <a:extLst>
              <a:ext uri="{FF2B5EF4-FFF2-40B4-BE49-F238E27FC236}">
                <a16:creationId xmlns:a16="http://schemas.microsoft.com/office/drawing/2014/main" id="{C8AB9903-9955-4914-A4EA-ED652BE90A90}"/>
              </a:ext>
            </a:extLst>
          </p:cNvPr>
          <p:cNvSpPr>
            <a:spLocks/>
          </p:cNvSpPr>
          <p:nvPr>
            <p:custDataLst>
              <p:tags r:id="rId281"/>
            </p:custDataLst>
          </p:nvPr>
        </p:nvSpPr>
        <p:spPr bwMode="auto">
          <a:xfrm>
            <a:off x="4506913" y="1897063"/>
            <a:ext cx="209550" cy="150812"/>
          </a:xfrm>
          <a:custGeom>
            <a:avLst/>
            <a:gdLst>
              <a:gd name="T0" fmla="*/ 2147483647 w 485"/>
              <a:gd name="T1" fmla="*/ 2147483647 h 291"/>
              <a:gd name="T2" fmla="*/ 2147483647 w 485"/>
              <a:gd name="T3" fmla="*/ 2147483647 h 291"/>
              <a:gd name="T4" fmla="*/ 2147483647 w 485"/>
              <a:gd name="T5" fmla="*/ 2147483647 h 291"/>
              <a:gd name="T6" fmla="*/ 2147483647 w 485"/>
              <a:gd name="T7" fmla="*/ 2147483647 h 291"/>
              <a:gd name="T8" fmla="*/ 2147483647 w 485"/>
              <a:gd name="T9" fmla="*/ 2147483647 h 291"/>
              <a:gd name="T10" fmla="*/ 2147483647 w 485"/>
              <a:gd name="T11" fmla="*/ 2147483647 h 291"/>
              <a:gd name="T12" fmla="*/ 2147483647 w 485"/>
              <a:gd name="T13" fmla="*/ 2147483647 h 291"/>
              <a:gd name="T14" fmla="*/ 2147483647 w 485"/>
              <a:gd name="T15" fmla="*/ 2147483647 h 291"/>
              <a:gd name="T16" fmla="*/ 2147483647 w 485"/>
              <a:gd name="T17" fmla="*/ 2147483647 h 291"/>
              <a:gd name="T18" fmla="*/ 2147483647 w 485"/>
              <a:gd name="T19" fmla="*/ 2147483647 h 291"/>
              <a:gd name="T20" fmla="*/ 2147483647 w 485"/>
              <a:gd name="T21" fmla="*/ 2147483647 h 291"/>
              <a:gd name="T22" fmla="*/ 2147483647 w 485"/>
              <a:gd name="T23" fmla="*/ 2147483647 h 291"/>
              <a:gd name="T24" fmla="*/ 2147483647 w 485"/>
              <a:gd name="T25" fmla="*/ 2147483647 h 291"/>
              <a:gd name="T26" fmla="*/ 2147483647 w 485"/>
              <a:gd name="T27" fmla="*/ 2147483647 h 291"/>
              <a:gd name="T28" fmla="*/ 2147483647 w 485"/>
              <a:gd name="T29" fmla="*/ 2147483647 h 291"/>
              <a:gd name="T30" fmla="*/ 0 w 485"/>
              <a:gd name="T31" fmla="*/ 2147483647 h 291"/>
              <a:gd name="T32" fmla="*/ 2147483647 w 485"/>
              <a:gd name="T33" fmla="*/ 2147483647 h 291"/>
              <a:gd name="T34" fmla="*/ 2147483647 w 485"/>
              <a:gd name="T35" fmla="*/ 2147483647 h 291"/>
              <a:gd name="T36" fmla="*/ 2147483647 w 485"/>
              <a:gd name="T37" fmla="*/ 2147483647 h 291"/>
              <a:gd name="T38" fmla="*/ 2147483647 w 485"/>
              <a:gd name="T39" fmla="*/ 2147483647 h 291"/>
              <a:gd name="T40" fmla="*/ 2147483647 w 485"/>
              <a:gd name="T41" fmla="*/ 2147483647 h 291"/>
              <a:gd name="T42" fmla="*/ 2147483647 w 485"/>
              <a:gd name="T43" fmla="*/ 2147483647 h 291"/>
              <a:gd name="T44" fmla="*/ 2147483647 w 485"/>
              <a:gd name="T45" fmla="*/ 2147483647 h 291"/>
              <a:gd name="T46" fmla="*/ 2147483647 w 485"/>
              <a:gd name="T47" fmla="*/ 2147483647 h 291"/>
              <a:gd name="T48" fmla="*/ 2147483647 w 485"/>
              <a:gd name="T49" fmla="*/ 2147483647 h 291"/>
              <a:gd name="T50" fmla="*/ 2147483647 w 485"/>
              <a:gd name="T51" fmla="*/ 2147483647 h 291"/>
              <a:gd name="T52" fmla="*/ 2147483647 w 485"/>
              <a:gd name="T53" fmla="*/ 2147483647 h 291"/>
              <a:gd name="T54" fmla="*/ 2147483647 w 485"/>
              <a:gd name="T55" fmla="*/ 2147483647 h 291"/>
              <a:gd name="T56" fmla="*/ 2147483647 w 485"/>
              <a:gd name="T57" fmla="*/ 2147483647 h 291"/>
              <a:gd name="T58" fmla="*/ 2147483647 w 485"/>
              <a:gd name="T59" fmla="*/ 2147483647 h 291"/>
              <a:gd name="T60" fmla="*/ 2147483647 w 485"/>
              <a:gd name="T61" fmla="*/ 2147483647 h 291"/>
              <a:gd name="T62" fmla="*/ 2147483647 w 485"/>
              <a:gd name="T63" fmla="*/ 2147483647 h 291"/>
              <a:gd name="T64" fmla="*/ 2147483647 w 485"/>
              <a:gd name="T65" fmla="*/ 2147483647 h 291"/>
              <a:gd name="T66" fmla="*/ 2147483647 w 485"/>
              <a:gd name="T67" fmla="*/ 2147483647 h 291"/>
              <a:gd name="T68" fmla="*/ 2147483647 w 485"/>
              <a:gd name="T69" fmla="*/ 2147483647 h 291"/>
              <a:gd name="T70" fmla="*/ 2147483647 w 485"/>
              <a:gd name="T71" fmla="*/ 2147483647 h 291"/>
              <a:gd name="T72" fmla="*/ 2147483647 w 485"/>
              <a:gd name="T73" fmla="*/ 2147483647 h 291"/>
              <a:gd name="T74" fmla="*/ 2147483647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5"/>
              <a:gd name="T115" fmla="*/ 0 h 291"/>
              <a:gd name="T116" fmla="*/ 485 w 485"/>
              <a:gd name="T117" fmla="*/ 291 h 2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35" name="Freeform 444">
            <a:extLst>
              <a:ext uri="{FF2B5EF4-FFF2-40B4-BE49-F238E27FC236}">
                <a16:creationId xmlns:a16="http://schemas.microsoft.com/office/drawing/2014/main" id="{AD2D081D-9EED-41A7-8CA4-2843FE8F777B}"/>
              </a:ext>
            </a:extLst>
          </p:cNvPr>
          <p:cNvSpPr>
            <a:spLocks/>
          </p:cNvSpPr>
          <p:nvPr>
            <p:custDataLst>
              <p:tags r:id="rId282"/>
            </p:custDataLst>
          </p:nvPr>
        </p:nvSpPr>
        <p:spPr bwMode="auto">
          <a:xfrm>
            <a:off x="4364038" y="2228850"/>
            <a:ext cx="82550" cy="87313"/>
          </a:xfrm>
          <a:custGeom>
            <a:avLst/>
            <a:gdLst>
              <a:gd name="T0" fmla="*/ 2147483647 w 186"/>
              <a:gd name="T1" fmla="*/ 2147483647 h 166"/>
              <a:gd name="T2" fmla="*/ 2147483647 w 186"/>
              <a:gd name="T3" fmla="*/ 2147483647 h 166"/>
              <a:gd name="T4" fmla="*/ 2147483647 w 186"/>
              <a:gd name="T5" fmla="*/ 2147483647 h 166"/>
              <a:gd name="T6" fmla="*/ 2147483647 w 186"/>
              <a:gd name="T7" fmla="*/ 2147483647 h 166"/>
              <a:gd name="T8" fmla="*/ 2147483647 w 186"/>
              <a:gd name="T9" fmla="*/ 2147483647 h 166"/>
              <a:gd name="T10" fmla="*/ 2147483647 w 186"/>
              <a:gd name="T11" fmla="*/ 2147483647 h 166"/>
              <a:gd name="T12" fmla="*/ 2147483647 w 186"/>
              <a:gd name="T13" fmla="*/ 2147483647 h 166"/>
              <a:gd name="T14" fmla="*/ 2147483647 w 186"/>
              <a:gd name="T15" fmla="*/ 2147483647 h 166"/>
              <a:gd name="T16" fmla="*/ 2147483647 w 186"/>
              <a:gd name="T17" fmla="*/ 2147483647 h 166"/>
              <a:gd name="T18" fmla="*/ 2147483647 w 186"/>
              <a:gd name="T19" fmla="*/ 2147483647 h 166"/>
              <a:gd name="T20" fmla="*/ 0 w 186"/>
              <a:gd name="T21" fmla="*/ 2147483647 h 166"/>
              <a:gd name="T22" fmla="*/ 0 w 186"/>
              <a:gd name="T23" fmla="*/ 0 h 166"/>
              <a:gd name="T24" fmla="*/ 2147483647 w 186"/>
              <a:gd name="T25" fmla="*/ 2147483647 h 166"/>
              <a:gd name="T26" fmla="*/ 2147483647 w 186"/>
              <a:gd name="T27" fmla="*/ 2147483647 h 166"/>
              <a:gd name="T28" fmla="*/ 2147483647 w 186"/>
              <a:gd name="T29" fmla="*/ 2147483647 h 166"/>
              <a:gd name="T30" fmla="*/ 2147483647 w 186"/>
              <a:gd name="T31" fmla="*/ 2147483647 h 166"/>
              <a:gd name="T32" fmla="*/ 2147483647 w 186"/>
              <a:gd name="T33" fmla="*/ 2147483647 h 166"/>
              <a:gd name="T34" fmla="*/ 2147483647 w 186"/>
              <a:gd name="T35" fmla="*/ 2147483647 h 166"/>
              <a:gd name="T36" fmla="*/ 2147483647 w 186"/>
              <a:gd name="T37" fmla="*/ 2147483647 h 166"/>
              <a:gd name="T38" fmla="*/ 2147483647 w 186"/>
              <a:gd name="T39" fmla="*/ 0 h 166"/>
              <a:gd name="T40" fmla="*/ 2147483647 w 186"/>
              <a:gd name="T41" fmla="*/ 2147483647 h 166"/>
              <a:gd name="T42" fmla="*/ 2147483647 w 186"/>
              <a:gd name="T43" fmla="*/ 2147483647 h 166"/>
              <a:gd name="T44" fmla="*/ 2147483647 w 186"/>
              <a:gd name="T45" fmla="*/ 2147483647 h 166"/>
              <a:gd name="T46" fmla="*/ 2147483647 w 186"/>
              <a:gd name="T47" fmla="*/ 2147483647 h 166"/>
              <a:gd name="T48" fmla="*/ 2147483647 w 186"/>
              <a:gd name="T49" fmla="*/ 2147483647 h 166"/>
              <a:gd name="T50" fmla="*/ 2147483647 w 186"/>
              <a:gd name="T51" fmla="*/ 2147483647 h 166"/>
              <a:gd name="T52" fmla="*/ 2147483647 w 186"/>
              <a:gd name="T53" fmla="*/ 2147483647 h 166"/>
              <a:gd name="T54" fmla="*/ 2147483647 w 186"/>
              <a:gd name="T55" fmla="*/ 2147483647 h 166"/>
              <a:gd name="T56" fmla="*/ 2147483647 w 186"/>
              <a:gd name="T57" fmla="*/ 2147483647 h 166"/>
              <a:gd name="T58" fmla="*/ 2147483647 w 186"/>
              <a:gd name="T59" fmla="*/ 2147483647 h 166"/>
              <a:gd name="T60" fmla="*/ 2147483647 w 186"/>
              <a:gd name="T61" fmla="*/ 2147483647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6"/>
              <a:gd name="T94" fmla="*/ 0 h 166"/>
              <a:gd name="T95" fmla="*/ 186 w 186"/>
              <a:gd name="T96" fmla="*/ 166 h 1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36" name="Freeform 445">
            <a:extLst>
              <a:ext uri="{FF2B5EF4-FFF2-40B4-BE49-F238E27FC236}">
                <a16:creationId xmlns:a16="http://schemas.microsoft.com/office/drawing/2014/main" id="{AAE2503A-263E-4A45-B79B-EF32A189596C}"/>
              </a:ext>
            </a:extLst>
          </p:cNvPr>
          <p:cNvSpPr>
            <a:spLocks/>
          </p:cNvSpPr>
          <p:nvPr>
            <p:custDataLst>
              <p:tags r:id="rId283"/>
            </p:custDataLst>
          </p:nvPr>
        </p:nvSpPr>
        <p:spPr bwMode="auto">
          <a:xfrm>
            <a:off x="2728913" y="3665538"/>
            <a:ext cx="82550" cy="57150"/>
          </a:xfrm>
          <a:custGeom>
            <a:avLst/>
            <a:gdLst>
              <a:gd name="T0" fmla="*/ 2147483647 w 186"/>
              <a:gd name="T1" fmla="*/ 2147483647 h 104"/>
              <a:gd name="T2" fmla="*/ 2147483647 w 186"/>
              <a:gd name="T3" fmla="*/ 2147483647 h 104"/>
              <a:gd name="T4" fmla="*/ 2147483647 w 186"/>
              <a:gd name="T5" fmla="*/ 2147483647 h 104"/>
              <a:gd name="T6" fmla="*/ 2147483647 w 186"/>
              <a:gd name="T7" fmla="*/ 2147483647 h 104"/>
              <a:gd name="T8" fmla="*/ 2147483647 w 186"/>
              <a:gd name="T9" fmla="*/ 2147483647 h 104"/>
              <a:gd name="T10" fmla="*/ 2147483647 w 186"/>
              <a:gd name="T11" fmla="*/ 2147483647 h 104"/>
              <a:gd name="T12" fmla="*/ 2147483647 w 186"/>
              <a:gd name="T13" fmla="*/ 2147483647 h 104"/>
              <a:gd name="T14" fmla="*/ 2147483647 w 186"/>
              <a:gd name="T15" fmla="*/ 2147483647 h 104"/>
              <a:gd name="T16" fmla="*/ 2147483647 w 186"/>
              <a:gd name="T17" fmla="*/ 2147483647 h 104"/>
              <a:gd name="T18" fmla="*/ 2147483647 w 186"/>
              <a:gd name="T19" fmla="*/ 2147483647 h 104"/>
              <a:gd name="T20" fmla="*/ 2147483647 w 186"/>
              <a:gd name="T21" fmla="*/ 2147483647 h 104"/>
              <a:gd name="T22" fmla="*/ 2147483647 w 186"/>
              <a:gd name="T23" fmla="*/ 2147483647 h 104"/>
              <a:gd name="T24" fmla="*/ 2147483647 w 186"/>
              <a:gd name="T25" fmla="*/ 2147483647 h 104"/>
              <a:gd name="T26" fmla="*/ 2147483647 w 186"/>
              <a:gd name="T27" fmla="*/ 0 h 104"/>
              <a:gd name="T28" fmla="*/ 2147483647 w 186"/>
              <a:gd name="T29" fmla="*/ 0 h 104"/>
              <a:gd name="T30" fmla="*/ 2147483647 w 186"/>
              <a:gd name="T31" fmla="*/ 2147483647 h 104"/>
              <a:gd name="T32" fmla="*/ 2147483647 w 186"/>
              <a:gd name="T33" fmla="*/ 2147483647 h 104"/>
              <a:gd name="T34" fmla="*/ 2147483647 w 186"/>
              <a:gd name="T35" fmla="*/ 2147483647 h 104"/>
              <a:gd name="T36" fmla="*/ 2147483647 w 186"/>
              <a:gd name="T37" fmla="*/ 2147483647 h 104"/>
              <a:gd name="T38" fmla="*/ 2147483647 w 186"/>
              <a:gd name="T39" fmla="*/ 2147483647 h 104"/>
              <a:gd name="T40" fmla="*/ 2147483647 w 186"/>
              <a:gd name="T41" fmla="*/ 2147483647 h 104"/>
              <a:gd name="T42" fmla="*/ 2147483647 w 186"/>
              <a:gd name="T43" fmla="*/ 2147483647 h 104"/>
              <a:gd name="T44" fmla="*/ 2147483647 w 186"/>
              <a:gd name="T45" fmla="*/ 2147483647 h 104"/>
              <a:gd name="T46" fmla="*/ 2147483647 w 186"/>
              <a:gd name="T47" fmla="*/ 2147483647 h 104"/>
              <a:gd name="T48" fmla="*/ 0 w 186"/>
              <a:gd name="T49" fmla="*/ 2147483647 h 104"/>
              <a:gd name="T50" fmla="*/ 2147483647 w 186"/>
              <a:gd name="T51" fmla="*/ 2147483647 h 104"/>
              <a:gd name="T52" fmla="*/ 2147483647 w 186"/>
              <a:gd name="T53" fmla="*/ 2147483647 h 104"/>
              <a:gd name="T54" fmla="*/ 2147483647 w 186"/>
              <a:gd name="T55" fmla="*/ 2147483647 h 104"/>
              <a:gd name="T56" fmla="*/ 2147483647 w 186"/>
              <a:gd name="T57" fmla="*/ 2147483647 h 104"/>
              <a:gd name="T58" fmla="*/ 2147483647 w 186"/>
              <a:gd name="T59" fmla="*/ 2147483647 h 104"/>
              <a:gd name="T60" fmla="*/ 2147483647 w 186"/>
              <a:gd name="T61" fmla="*/ 2147483647 h 104"/>
              <a:gd name="T62" fmla="*/ 2147483647 w 186"/>
              <a:gd name="T63" fmla="*/ 2147483647 h 104"/>
              <a:gd name="T64" fmla="*/ 2147483647 w 186"/>
              <a:gd name="T65" fmla="*/ 2147483647 h 104"/>
              <a:gd name="T66" fmla="*/ 2147483647 w 186"/>
              <a:gd name="T67" fmla="*/ 2147483647 h 104"/>
              <a:gd name="T68" fmla="*/ 2147483647 w 186"/>
              <a:gd name="T69" fmla="*/ 2147483647 h 104"/>
              <a:gd name="T70" fmla="*/ 2147483647 w 186"/>
              <a:gd name="T71" fmla="*/ 2147483647 h 104"/>
              <a:gd name="T72" fmla="*/ 2147483647 w 186"/>
              <a:gd name="T73" fmla="*/ 2147483647 h 104"/>
              <a:gd name="T74" fmla="*/ 2147483647 w 186"/>
              <a:gd name="T75" fmla="*/ 2147483647 h 104"/>
              <a:gd name="T76" fmla="*/ 2147483647 w 186"/>
              <a:gd name="T77" fmla="*/ 2147483647 h 104"/>
              <a:gd name="T78" fmla="*/ 2147483647 w 186"/>
              <a:gd name="T79" fmla="*/ 2147483647 h 104"/>
              <a:gd name="T80" fmla="*/ 2147483647 w 186"/>
              <a:gd name="T81" fmla="*/ 2147483647 h 104"/>
              <a:gd name="T82" fmla="*/ 2147483647 w 186"/>
              <a:gd name="T83" fmla="*/ 2147483647 h 104"/>
              <a:gd name="T84" fmla="*/ 2147483647 w 186"/>
              <a:gd name="T85" fmla="*/ 2147483647 h 104"/>
              <a:gd name="T86" fmla="*/ 2147483647 w 186"/>
              <a:gd name="T87" fmla="*/ 2147483647 h 104"/>
              <a:gd name="T88" fmla="*/ 2147483647 w 186"/>
              <a:gd name="T89" fmla="*/ 2147483647 h 104"/>
              <a:gd name="T90" fmla="*/ 2147483647 w 186"/>
              <a:gd name="T91" fmla="*/ 2147483647 h 104"/>
              <a:gd name="T92" fmla="*/ 2147483647 w 186"/>
              <a:gd name="T93" fmla="*/ 2147483647 h 104"/>
              <a:gd name="T94" fmla="*/ 2147483647 w 186"/>
              <a:gd name="T95" fmla="*/ 2147483647 h 104"/>
              <a:gd name="T96" fmla="*/ 2147483647 w 186"/>
              <a:gd name="T97" fmla="*/ 2147483647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6"/>
              <a:gd name="T148" fmla="*/ 0 h 104"/>
              <a:gd name="T149" fmla="*/ 186 w 186"/>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37" name="Freeform 446">
            <a:extLst>
              <a:ext uri="{FF2B5EF4-FFF2-40B4-BE49-F238E27FC236}">
                <a16:creationId xmlns:a16="http://schemas.microsoft.com/office/drawing/2014/main" id="{AD1903EE-5374-49DE-9C7A-AEA1BC0C917F}"/>
              </a:ext>
            </a:extLst>
          </p:cNvPr>
          <p:cNvSpPr>
            <a:spLocks/>
          </p:cNvSpPr>
          <p:nvPr>
            <p:custDataLst>
              <p:tags r:id="rId284"/>
            </p:custDataLst>
          </p:nvPr>
        </p:nvSpPr>
        <p:spPr bwMode="auto">
          <a:xfrm>
            <a:off x="4522788" y="2263775"/>
            <a:ext cx="133350" cy="96838"/>
          </a:xfrm>
          <a:custGeom>
            <a:avLst/>
            <a:gdLst>
              <a:gd name="T0" fmla="*/ 2147483647 w 311"/>
              <a:gd name="T1" fmla="*/ 2147483647 h 179"/>
              <a:gd name="T2" fmla="*/ 2147483647 w 311"/>
              <a:gd name="T3" fmla="*/ 2147483647 h 179"/>
              <a:gd name="T4" fmla="*/ 2147483647 w 311"/>
              <a:gd name="T5" fmla="*/ 2147483647 h 179"/>
              <a:gd name="T6" fmla="*/ 2147483647 w 311"/>
              <a:gd name="T7" fmla="*/ 2147483647 h 179"/>
              <a:gd name="T8" fmla="*/ 2147483647 w 311"/>
              <a:gd name="T9" fmla="*/ 0 h 179"/>
              <a:gd name="T10" fmla="*/ 2147483647 w 311"/>
              <a:gd name="T11" fmla="*/ 2147483647 h 179"/>
              <a:gd name="T12" fmla="*/ 2147483647 w 311"/>
              <a:gd name="T13" fmla="*/ 2147483647 h 179"/>
              <a:gd name="T14" fmla="*/ 2147483647 w 311"/>
              <a:gd name="T15" fmla="*/ 2147483647 h 179"/>
              <a:gd name="T16" fmla="*/ 2147483647 w 311"/>
              <a:gd name="T17" fmla="*/ 2147483647 h 179"/>
              <a:gd name="T18" fmla="*/ 2147483647 w 311"/>
              <a:gd name="T19" fmla="*/ 2147483647 h 179"/>
              <a:gd name="T20" fmla="*/ 2147483647 w 311"/>
              <a:gd name="T21" fmla="*/ 2147483647 h 179"/>
              <a:gd name="T22" fmla="*/ 2147483647 w 311"/>
              <a:gd name="T23" fmla="*/ 2147483647 h 179"/>
              <a:gd name="T24" fmla="*/ 2147483647 w 311"/>
              <a:gd name="T25" fmla="*/ 2147483647 h 179"/>
              <a:gd name="T26" fmla="*/ 2147483647 w 311"/>
              <a:gd name="T27" fmla="*/ 2147483647 h 179"/>
              <a:gd name="T28" fmla="*/ 2147483647 w 311"/>
              <a:gd name="T29" fmla="*/ 2147483647 h 179"/>
              <a:gd name="T30" fmla="*/ 2147483647 w 311"/>
              <a:gd name="T31" fmla="*/ 2147483647 h 179"/>
              <a:gd name="T32" fmla="*/ 2147483647 w 311"/>
              <a:gd name="T33" fmla="*/ 2147483647 h 179"/>
              <a:gd name="T34" fmla="*/ 2147483647 w 311"/>
              <a:gd name="T35" fmla="*/ 2147483647 h 179"/>
              <a:gd name="T36" fmla="*/ 2147483647 w 311"/>
              <a:gd name="T37" fmla="*/ 2147483647 h 179"/>
              <a:gd name="T38" fmla="*/ 2147483647 w 311"/>
              <a:gd name="T39" fmla="*/ 2147483647 h 179"/>
              <a:gd name="T40" fmla="*/ 2147483647 w 311"/>
              <a:gd name="T41" fmla="*/ 2147483647 h 179"/>
              <a:gd name="T42" fmla="*/ 2147483647 w 311"/>
              <a:gd name="T43" fmla="*/ 2147483647 h 179"/>
              <a:gd name="T44" fmla="*/ 2147483647 w 311"/>
              <a:gd name="T45" fmla="*/ 2147483647 h 179"/>
              <a:gd name="T46" fmla="*/ 2147483647 w 311"/>
              <a:gd name="T47" fmla="*/ 2147483647 h 179"/>
              <a:gd name="T48" fmla="*/ 2147483647 w 311"/>
              <a:gd name="T49" fmla="*/ 2147483647 h 179"/>
              <a:gd name="T50" fmla="*/ 2147483647 w 311"/>
              <a:gd name="T51" fmla="*/ 2147483647 h 179"/>
              <a:gd name="T52" fmla="*/ 2147483647 w 311"/>
              <a:gd name="T53" fmla="*/ 2147483647 h 179"/>
              <a:gd name="T54" fmla="*/ 2147483647 w 311"/>
              <a:gd name="T55" fmla="*/ 2147483647 h 179"/>
              <a:gd name="T56" fmla="*/ 2147483647 w 311"/>
              <a:gd name="T57" fmla="*/ 2147483647 h 179"/>
              <a:gd name="T58" fmla="*/ 2147483647 w 311"/>
              <a:gd name="T59" fmla="*/ 2147483647 h 179"/>
              <a:gd name="T60" fmla="*/ 2147483647 w 311"/>
              <a:gd name="T61" fmla="*/ 2147483647 h 179"/>
              <a:gd name="T62" fmla="*/ 2147483647 w 311"/>
              <a:gd name="T63" fmla="*/ 2147483647 h 179"/>
              <a:gd name="T64" fmla="*/ 2147483647 w 311"/>
              <a:gd name="T65" fmla="*/ 2147483647 h 179"/>
              <a:gd name="T66" fmla="*/ 2147483647 w 311"/>
              <a:gd name="T67" fmla="*/ 2147483647 h 179"/>
              <a:gd name="T68" fmla="*/ 2147483647 w 311"/>
              <a:gd name="T69" fmla="*/ 2147483647 h 179"/>
              <a:gd name="T70" fmla="*/ 2147483647 w 311"/>
              <a:gd name="T71" fmla="*/ 2147483647 h 179"/>
              <a:gd name="T72" fmla="*/ 2147483647 w 311"/>
              <a:gd name="T73" fmla="*/ 2147483647 h 179"/>
              <a:gd name="T74" fmla="*/ 0 w 311"/>
              <a:gd name="T75" fmla="*/ 2147483647 h 179"/>
              <a:gd name="T76" fmla="*/ 0 w 311"/>
              <a:gd name="T77" fmla="*/ 2147483647 h 179"/>
              <a:gd name="T78" fmla="*/ 2147483647 w 311"/>
              <a:gd name="T79" fmla="*/ 2147483647 h 179"/>
              <a:gd name="T80" fmla="*/ 2147483647 w 311"/>
              <a:gd name="T81" fmla="*/ 2147483647 h 179"/>
              <a:gd name="T82" fmla="*/ 2147483647 w 311"/>
              <a:gd name="T83" fmla="*/ 2147483647 h 179"/>
              <a:gd name="T84" fmla="*/ 2147483647 w 311"/>
              <a:gd name="T85" fmla="*/ 2147483647 h 179"/>
              <a:gd name="T86" fmla="*/ 2147483647 w 311"/>
              <a:gd name="T87" fmla="*/ 2147483647 h 179"/>
              <a:gd name="T88" fmla="*/ 2147483647 w 311"/>
              <a:gd name="T89" fmla="*/ 2147483647 h 179"/>
              <a:gd name="T90" fmla="*/ 2147483647 w 311"/>
              <a:gd name="T91" fmla="*/ 2147483647 h 179"/>
              <a:gd name="T92" fmla="*/ 2147483647 w 311"/>
              <a:gd name="T93" fmla="*/ 2147483647 h 179"/>
              <a:gd name="T94" fmla="*/ 2147483647 w 311"/>
              <a:gd name="T95" fmla="*/ 2147483647 h 179"/>
              <a:gd name="T96" fmla="*/ 2147483647 w 311"/>
              <a:gd name="T97" fmla="*/ 2147483647 h 179"/>
              <a:gd name="T98" fmla="*/ 2147483647 w 311"/>
              <a:gd name="T99" fmla="*/ 2147483647 h 179"/>
              <a:gd name="T100" fmla="*/ 0 w 311"/>
              <a:gd name="T101" fmla="*/ 2147483647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1"/>
              <a:gd name="T154" fmla="*/ 0 h 179"/>
              <a:gd name="T155" fmla="*/ 311 w 311"/>
              <a:gd name="T156" fmla="*/ 179 h 1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38" name="Freeform 447">
            <a:extLst>
              <a:ext uri="{FF2B5EF4-FFF2-40B4-BE49-F238E27FC236}">
                <a16:creationId xmlns:a16="http://schemas.microsoft.com/office/drawing/2014/main" id="{21305B4A-942D-466E-9C0C-F6D7F3336C53}"/>
              </a:ext>
            </a:extLst>
          </p:cNvPr>
          <p:cNvSpPr>
            <a:spLocks/>
          </p:cNvSpPr>
          <p:nvPr>
            <p:custDataLst>
              <p:tags r:id="rId285"/>
            </p:custDataLst>
          </p:nvPr>
        </p:nvSpPr>
        <p:spPr bwMode="auto">
          <a:xfrm>
            <a:off x="3878263" y="3190875"/>
            <a:ext cx="177800" cy="165100"/>
          </a:xfrm>
          <a:custGeom>
            <a:avLst/>
            <a:gdLst>
              <a:gd name="T0" fmla="*/ 2147483647 w 405"/>
              <a:gd name="T1" fmla="*/ 2147483647 h 314"/>
              <a:gd name="T2" fmla="*/ 2147483647 w 405"/>
              <a:gd name="T3" fmla="*/ 2147483647 h 314"/>
              <a:gd name="T4" fmla="*/ 2147483647 w 405"/>
              <a:gd name="T5" fmla="*/ 2147483647 h 314"/>
              <a:gd name="T6" fmla="*/ 2147483647 w 405"/>
              <a:gd name="T7" fmla="*/ 2147483647 h 314"/>
              <a:gd name="T8" fmla="*/ 2147483647 w 405"/>
              <a:gd name="T9" fmla="*/ 2147483647 h 314"/>
              <a:gd name="T10" fmla="*/ 2147483647 w 405"/>
              <a:gd name="T11" fmla="*/ 2147483647 h 314"/>
              <a:gd name="T12" fmla="*/ 2147483647 w 405"/>
              <a:gd name="T13" fmla="*/ 2147483647 h 314"/>
              <a:gd name="T14" fmla="*/ 2147483647 w 405"/>
              <a:gd name="T15" fmla="*/ 2147483647 h 314"/>
              <a:gd name="T16" fmla="*/ 2147483647 w 405"/>
              <a:gd name="T17" fmla="*/ 2147483647 h 314"/>
              <a:gd name="T18" fmla="*/ 2147483647 w 405"/>
              <a:gd name="T19" fmla="*/ 2147483647 h 314"/>
              <a:gd name="T20" fmla="*/ 2147483647 w 405"/>
              <a:gd name="T21" fmla="*/ 2147483647 h 314"/>
              <a:gd name="T22" fmla="*/ 2147483647 w 405"/>
              <a:gd name="T23" fmla="*/ 2147483647 h 314"/>
              <a:gd name="T24" fmla="*/ 2147483647 w 405"/>
              <a:gd name="T25" fmla="*/ 2147483647 h 314"/>
              <a:gd name="T26" fmla="*/ 2147483647 w 405"/>
              <a:gd name="T27" fmla="*/ 2147483647 h 314"/>
              <a:gd name="T28" fmla="*/ 2147483647 w 405"/>
              <a:gd name="T29" fmla="*/ 2147483647 h 314"/>
              <a:gd name="T30" fmla="*/ 2147483647 w 405"/>
              <a:gd name="T31" fmla="*/ 2147483647 h 314"/>
              <a:gd name="T32" fmla="*/ 2147483647 w 405"/>
              <a:gd name="T33" fmla="*/ 2147483647 h 314"/>
              <a:gd name="T34" fmla="*/ 2147483647 w 405"/>
              <a:gd name="T35" fmla="*/ 2147483647 h 314"/>
              <a:gd name="T36" fmla="*/ 2147483647 w 405"/>
              <a:gd name="T37" fmla="*/ 2147483647 h 314"/>
              <a:gd name="T38" fmla="*/ 2147483647 w 405"/>
              <a:gd name="T39" fmla="*/ 2147483647 h 314"/>
              <a:gd name="T40" fmla="*/ 2147483647 w 405"/>
              <a:gd name="T41" fmla="*/ 0 h 314"/>
              <a:gd name="T42" fmla="*/ 2147483647 w 405"/>
              <a:gd name="T43" fmla="*/ 2147483647 h 314"/>
              <a:gd name="T44" fmla="*/ 2147483647 w 405"/>
              <a:gd name="T45" fmla="*/ 2147483647 h 314"/>
              <a:gd name="T46" fmla="*/ 2147483647 w 405"/>
              <a:gd name="T47" fmla="*/ 2147483647 h 314"/>
              <a:gd name="T48" fmla="*/ 2147483647 w 405"/>
              <a:gd name="T49" fmla="*/ 2147483647 h 314"/>
              <a:gd name="T50" fmla="*/ 2147483647 w 405"/>
              <a:gd name="T51" fmla="*/ 2147483647 h 314"/>
              <a:gd name="T52" fmla="*/ 2147483647 w 405"/>
              <a:gd name="T53" fmla="*/ 2147483647 h 314"/>
              <a:gd name="T54" fmla="*/ 2147483647 w 405"/>
              <a:gd name="T55" fmla="*/ 2147483647 h 314"/>
              <a:gd name="T56" fmla="*/ 2147483647 w 405"/>
              <a:gd name="T57" fmla="*/ 2147483647 h 314"/>
              <a:gd name="T58" fmla="*/ 2147483647 w 405"/>
              <a:gd name="T59" fmla="*/ 2147483647 h 314"/>
              <a:gd name="T60" fmla="*/ 2147483647 w 405"/>
              <a:gd name="T61" fmla="*/ 2147483647 h 314"/>
              <a:gd name="T62" fmla="*/ 2147483647 w 405"/>
              <a:gd name="T63" fmla="*/ 2147483647 h 314"/>
              <a:gd name="T64" fmla="*/ 2147483647 w 405"/>
              <a:gd name="T65" fmla="*/ 2147483647 h 314"/>
              <a:gd name="T66" fmla="*/ 2147483647 w 405"/>
              <a:gd name="T67" fmla="*/ 2147483647 h 314"/>
              <a:gd name="T68" fmla="*/ 2147483647 w 405"/>
              <a:gd name="T69" fmla="*/ 2147483647 h 314"/>
              <a:gd name="T70" fmla="*/ 2147483647 w 405"/>
              <a:gd name="T71" fmla="*/ 2147483647 h 314"/>
              <a:gd name="T72" fmla="*/ 2147483647 w 405"/>
              <a:gd name="T73" fmla="*/ 2147483647 h 314"/>
              <a:gd name="T74" fmla="*/ 2147483647 w 405"/>
              <a:gd name="T75" fmla="*/ 2147483647 h 314"/>
              <a:gd name="T76" fmla="*/ 2147483647 w 405"/>
              <a:gd name="T77" fmla="*/ 2147483647 h 314"/>
              <a:gd name="T78" fmla="*/ 2147483647 w 405"/>
              <a:gd name="T79" fmla="*/ 2147483647 h 314"/>
              <a:gd name="T80" fmla="*/ 2147483647 w 405"/>
              <a:gd name="T81" fmla="*/ 2147483647 h 314"/>
              <a:gd name="T82" fmla="*/ 2147483647 w 405"/>
              <a:gd name="T83" fmla="*/ 2147483647 h 314"/>
              <a:gd name="T84" fmla="*/ 2147483647 w 405"/>
              <a:gd name="T85" fmla="*/ 2147483647 h 314"/>
              <a:gd name="T86" fmla="*/ 2147483647 w 405"/>
              <a:gd name="T87" fmla="*/ 2147483647 h 314"/>
              <a:gd name="T88" fmla="*/ 2147483647 w 405"/>
              <a:gd name="T89" fmla="*/ 2147483647 h 314"/>
              <a:gd name="T90" fmla="*/ 2147483647 w 405"/>
              <a:gd name="T91" fmla="*/ 2147483647 h 314"/>
              <a:gd name="T92" fmla="*/ 2147483647 w 405"/>
              <a:gd name="T93" fmla="*/ 2147483647 h 314"/>
              <a:gd name="T94" fmla="*/ 2147483647 w 405"/>
              <a:gd name="T95" fmla="*/ 2147483647 h 314"/>
              <a:gd name="T96" fmla="*/ 2147483647 w 405"/>
              <a:gd name="T97" fmla="*/ 2147483647 h 314"/>
              <a:gd name="T98" fmla="*/ 2147483647 w 405"/>
              <a:gd name="T99" fmla="*/ 2147483647 h 314"/>
              <a:gd name="T100" fmla="*/ 2147483647 w 405"/>
              <a:gd name="T101" fmla="*/ 2147483647 h 314"/>
              <a:gd name="T102" fmla="*/ 2147483647 w 405"/>
              <a:gd name="T103" fmla="*/ 2147483647 h 314"/>
              <a:gd name="T104" fmla="*/ 0 w 405"/>
              <a:gd name="T105" fmla="*/ 2147483647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5"/>
              <a:gd name="T160" fmla="*/ 0 h 314"/>
              <a:gd name="T161" fmla="*/ 405 w 405"/>
              <a:gd name="T162" fmla="*/ 314 h 31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39" name="Freeform 448">
            <a:extLst>
              <a:ext uri="{FF2B5EF4-FFF2-40B4-BE49-F238E27FC236}">
                <a16:creationId xmlns:a16="http://schemas.microsoft.com/office/drawing/2014/main" id="{093C2FA7-FBFC-4D41-B4C1-3DAD83782376}"/>
              </a:ext>
            </a:extLst>
          </p:cNvPr>
          <p:cNvSpPr>
            <a:spLocks/>
          </p:cNvSpPr>
          <p:nvPr>
            <p:custDataLst>
              <p:tags r:id="rId286"/>
            </p:custDataLst>
          </p:nvPr>
        </p:nvSpPr>
        <p:spPr bwMode="auto">
          <a:xfrm>
            <a:off x="4225925" y="3259138"/>
            <a:ext cx="193675" cy="349250"/>
          </a:xfrm>
          <a:custGeom>
            <a:avLst/>
            <a:gdLst>
              <a:gd name="T0" fmla="*/ 2147483647 w 453"/>
              <a:gd name="T1" fmla="*/ 2147483647 h 661"/>
              <a:gd name="T2" fmla="*/ 2147483647 w 453"/>
              <a:gd name="T3" fmla="*/ 2147483647 h 661"/>
              <a:gd name="T4" fmla="*/ 2147483647 w 453"/>
              <a:gd name="T5" fmla="*/ 2147483647 h 661"/>
              <a:gd name="T6" fmla="*/ 2147483647 w 453"/>
              <a:gd name="T7" fmla="*/ 2147483647 h 661"/>
              <a:gd name="T8" fmla="*/ 2147483647 w 453"/>
              <a:gd name="T9" fmla="*/ 2147483647 h 661"/>
              <a:gd name="T10" fmla="*/ 2147483647 w 453"/>
              <a:gd name="T11" fmla="*/ 2147483647 h 661"/>
              <a:gd name="T12" fmla="*/ 2147483647 w 453"/>
              <a:gd name="T13" fmla="*/ 2147483647 h 661"/>
              <a:gd name="T14" fmla="*/ 2147483647 w 453"/>
              <a:gd name="T15" fmla="*/ 2147483647 h 661"/>
              <a:gd name="T16" fmla="*/ 2147483647 w 453"/>
              <a:gd name="T17" fmla="*/ 2147483647 h 661"/>
              <a:gd name="T18" fmla="*/ 2147483647 w 453"/>
              <a:gd name="T19" fmla="*/ 2147483647 h 661"/>
              <a:gd name="T20" fmla="*/ 2147483647 w 453"/>
              <a:gd name="T21" fmla="*/ 2147483647 h 661"/>
              <a:gd name="T22" fmla="*/ 2147483647 w 453"/>
              <a:gd name="T23" fmla="*/ 2147483647 h 661"/>
              <a:gd name="T24" fmla="*/ 2147483647 w 453"/>
              <a:gd name="T25" fmla="*/ 2147483647 h 661"/>
              <a:gd name="T26" fmla="*/ 2147483647 w 453"/>
              <a:gd name="T27" fmla="*/ 2147483647 h 661"/>
              <a:gd name="T28" fmla="*/ 2147483647 w 453"/>
              <a:gd name="T29" fmla="*/ 2147483647 h 661"/>
              <a:gd name="T30" fmla="*/ 2147483647 w 453"/>
              <a:gd name="T31" fmla="*/ 2147483647 h 661"/>
              <a:gd name="T32" fmla="*/ 2147483647 w 453"/>
              <a:gd name="T33" fmla="*/ 2147483647 h 661"/>
              <a:gd name="T34" fmla="*/ 2147483647 w 453"/>
              <a:gd name="T35" fmla="*/ 2147483647 h 661"/>
              <a:gd name="T36" fmla="*/ 2147483647 w 453"/>
              <a:gd name="T37" fmla="*/ 2147483647 h 661"/>
              <a:gd name="T38" fmla="*/ 2147483647 w 453"/>
              <a:gd name="T39" fmla="*/ 2147483647 h 661"/>
              <a:gd name="T40" fmla="*/ 2147483647 w 453"/>
              <a:gd name="T41" fmla="*/ 2147483647 h 661"/>
              <a:gd name="T42" fmla="*/ 2147483647 w 453"/>
              <a:gd name="T43" fmla="*/ 2147483647 h 661"/>
              <a:gd name="T44" fmla="*/ 2147483647 w 453"/>
              <a:gd name="T45" fmla="*/ 2147483647 h 661"/>
              <a:gd name="T46" fmla="*/ 2147483647 w 453"/>
              <a:gd name="T47" fmla="*/ 2147483647 h 661"/>
              <a:gd name="T48" fmla="*/ 2147483647 w 453"/>
              <a:gd name="T49" fmla="*/ 2147483647 h 661"/>
              <a:gd name="T50" fmla="*/ 2147483647 w 453"/>
              <a:gd name="T51" fmla="*/ 2147483647 h 661"/>
              <a:gd name="T52" fmla="*/ 2147483647 w 453"/>
              <a:gd name="T53" fmla="*/ 2147483647 h 661"/>
              <a:gd name="T54" fmla="*/ 2147483647 w 453"/>
              <a:gd name="T55" fmla="*/ 2147483647 h 661"/>
              <a:gd name="T56" fmla="*/ 2147483647 w 453"/>
              <a:gd name="T57" fmla="*/ 2147483647 h 661"/>
              <a:gd name="T58" fmla="*/ 2147483647 w 453"/>
              <a:gd name="T59" fmla="*/ 2147483647 h 661"/>
              <a:gd name="T60" fmla="*/ 2147483647 w 453"/>
              <a:gd name="T61" fmla="*/ 2147483647 h 661"/>
              <a:gd name="T62" fmla="*/ 2147483647 w 453"/>
              <a:gd name="T63" fmla="*/ 2147483647 h 661"/>
              <a:gd name="T64" fmla="*/ 2147483647 w 453"/>
              <a:gd name="T65" fmla="*/ 2147483647 h 661"/>
              <a:gd name="T66" fmla="*/ 2147483647 w 453"/>
              <a:gd name="T67" fmla="*/ 2147483647 h 661"/>
              <a:gd name="T68" fmla="*/ 2147483647 w 453"/>
              <a:gd name="T69" fmla="*/ 2147483647 h 661"/>
              <a:gd name="T70" fmla="*/ 2147483647 w 453"/>
              <a:gd name="T71" fmla="*/ 2147483647 h 661"/>
              <a:gd name="T72" fmla="*/ 2147483647 w 453"/>
              <a:gd name="T73" fmla="*/ 2147483647 h 661"/>
              <a:gd name="T74" fmla="*/ 2147483647 w 453"/>
              <a:gd name="T75" fmla="*/ 2147483647 h 661"/>
              <a:gd name="T76" fmla="*/ 2147483647 w 453"/>
              <a:gd name="T77" fmla="*/ 2147483647 h 661"/>
              <a:gd name="T78" fmla="*/ 2147483647 w 453"/>
              <a:gd name="T79" fmla="*/ 2147483647 h 661"/>
              <a:gd name="T80" fmla="*/ 2147483647 w 453"/>
              <a:gd name="T81" fmla="*/ 2147483647 h 661"/>
              <a:gd name="T82" fmla="*/ 2147483647 w 453"/>
              <a:gd name="T83" fmla="*/ 2147483647 h 661"/>
              <a:gd name="T84" fmla="*/ 2147483647 w 453"/>
              <a:gd name="T85" fmla="*/ 2147483647 h 661"/>
              <a:gd name="T86" fmla="*/ 2147483647 w 453"/>
              <a:gd name="T87" fmla="*/ 2147483647 h 661"/>
              <a:gd name="T88" fmla="*/ 2147483647 w 453"/>
              <a:gd name="T89" fmla="*/ 2147483647 h 661"/>
              <a:gd name="T90" fmla="*/ 2147483647 w 453"/>
              <a:gd name="T91" fmla="*/ 2147483647 h 661"/>
              <a:gd name="T92" fmla="*/ 2147483647 w 453"/>
              <a:gd name="T93" fmla="*/ 2147483647 h 661"/>
              <a:gd name="T94" fmla="*/ 2147483647 w 453"/>
              <a:gd name="T95" fmla="*/ 2147483647 h 661"/>
              <a:gd name="T96" fmla="*/ 2147483647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3"/>
              <a:gd name="T148" fmla="*/ 0 h 661"/>
              <a:gd name="T149" fmla="*/ 453 w 453"/>
              <a:gd name="T150" fmla="*/ 661 h 6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40" name="Freeform 449">
            <a:extLst>
              <a:ext uri="{FF2B5EF4-FFF2-40B4-BE49-F238E27FC236}">
                <a16:creationId xmlns:a16="http://schemas.microsoft.com/office/drawing/2014/main" id="{09B55CF1-80A0-406C-B214-D87446456812}"/>
              </a:ext>
            </a:extLst>
          </p:cNvPr>
          <p:cNvSpPr>
            <a:spLocks/>
          </p:cNvSpPr>
          <p:nvPr>
            <p:custDataLst>
              <p:tags r:id="rId287"/>
            </p:custDataLst>
          </p:nvPr>
        </p:nvSpPr>
        <p:spPr bwMode="auto">
          <a:xfrm>
            <a:off x="6677025" y="3017838"/>
            <a:ext cx="55563" cy="57150"/>
          </a:xfrm>
          <a:custGeom>
            <a:avLst/>
            <a:gdLst>
              <a:gd name="T0" fmla="*/ 0 w 126"/>
              <a:gd name="T1" fmla="*/ 2147483647 h 105"/>
              <a:gd name="T2" fmla="*/ 2147483647 w 126"/>
              <a:gd name="T3" fmla="*/ 2147483647 h 105"/>
              <a:gd name="T4" fmla="*/ 2147483647 w 126"/>
              <a:gd name="T5" fmla="*/ 2147483647 h 105"/>
              <a:gd name="T6" fmla="*/ 2147483647 w 126"/>
              <a:gd name="T7" fmla="*/ 2147483647 h 105"/>
              <a:gd name="T8" fmla="*/ 2147483647 w 126"/>
              <a:gd name="T9" fmla="*/ 2147483647 h 105"/>
              <a:gd name="T10" fmla="*/ 2147483647 w 126"/>
              <a:gd name="T11" fmla="*/ 2147483647 h 105"/>
              <a:gd name="T12" fmla="*/ 2147483647 w 126"/>
              <a:gd name="T13" fmla="*/ 0 h 105"/>
              <a:gd name="T14" fmla="*/ 2147483647 w 126"/>
              <a:gd name="T15" fmla="*/ 0 h 105"/>
              <a:gd name="T16" fmla="*/ 2147483647 w 126"/>
              <a:gd name="T17" fmla="*/ 2147483647 h 105"/>
              <a:gd name="T18" fmla="*/ 2147483647 w 126"/>
              <a:gd name="T19" fmla="*/ 2147483647 h 105"/>
              <a:gd name="T20" fmla="*/ 2147483647 w 126"/>
              <a:gd name="T21" fmla="*/ 2147483647 h 105"/>
              <a:gd name="T22" fmla="*/ 2147483647 w 126"/>
              <a:gd name="T23" fmla="*/ 2147483647 h 105"/>
              <a:gd name="T24" fmla="*/ 2147483647 w 126"/>
              <a:gd name="T25" fmla="*/ 2147483647 h 105"/>
              <a:gd name="T26" fmla="*/ 2147483647 w 126"/>
              <a:gd name="T27" fmla="*/ 2147483647 h 105"/>
              <a:gd name="T28" fmla="*/ 2147483647 w 126"/>
              <a:gd name="T29" fmla="*/ 2147483647 h 105"/>
              <a:gd name="T30" fmla="*/ 2147483647 w 126"/>
              <a:gd name="T31" fmla="*/ 2147483647 h 105"/>
              <a:gd name="T32" fmla="*/ 2147483647 w 126"/>
              <a:gd name="T33" fmla="*/ 2147483647 h 105"/>
              <a:gd name="T34" fmla="*/ 2147483647 w 126"/>
              <a:gd name="T35" fmla="*/ 2147483647 h 105"/>
              <a:gd name="T36" fmla="*/ 2147483647 w 126"/>
              <a:gd name="T37" fmla="*/ 2147483647 h 105"/>
              <a:gd name="T38" fmla="*/ 2147483647 w 126"/>
              <a:gd name="T39" fmla="*/ 2147483647 h 105"/>
              <a:gd name="T40" fmla="*/ 2147483647 w 126"/>
              <a:gd name="T41" fmla="*/ 2147483647 h 105"/>
              <a:gd name="T42" fmla="*/ 2147483647 w 126"/>
              <a:gd name="T43" fmla="*/ 2147483647 h 105"/>
              <a:gd name="T44" fmla="*/ 2147483647 w 126"/>
              <a:gd name="T45" fmla="*/ 2147483647 h 105"/>
              <a:gd name="T46" fmla="*/ 2147483647 w 126"/>
              <a:gd name="T47" fmla="*/ 2147483647 h 105"/>
              <a:gd name="T48" fmla="*/ 2147483647 w 126"/>
              <a:gd name="T49" fmla="*/ 2147483647 h 105"/>
              <a:gd name="T50" fmla="*/ 2147483647 w 126"/>
              <a:gd name="T51" fmla="*/ 2147483647 h 105"/>
              <a:gd name="T52" fmla="*/ 2147483647 w 126"/>
              <a:gd name="T53" fmla="*/ 2147483647 h 105"/>
              <a:gd name="T54" fmla="*/ 2147483647 w 126"/>
              <a:gd name="T55" fmla="*/ 2147483647 h 105"/>
              <a:gd name="T56" fmla="*/ 2147483647 w 126"/>
              <a:gd name="T57" fmla="*/ 2147483647 h 105"/>
              <a:gd name="T58" fmla="*/ 2147483647 w 126"/>
              <a:gd name="T59" fmla="*/ 2147483647 h 105"/>
              <a:gd name="T60" fmla="*/ 2147483647 w 126"/>
              <a:gd name="T61" fmla="*/ 2147483647 h 105"/>
              <a:gd name="T62" fmla="*/ 2147483647 w 126"/>
              <a:gd name="T63" fmla="*/ 2147483647 h 105"/>
              <a:gd name="T64" fmla="*/ 2147483647 w 126"/>
              <a:gd name="T65" fmla="*/ 2147483647 h 105"/>
              <a:gd name="T66" fmla="*/ 2147483647 w 126"/>
              <a:gd name="T67" fmla="*/ 2147483647 h 105"/>
              <a:gd name="T68" fmla="*/ 2147483647 w 126"/>
              <a:gd name="T69" fmla="*/ 2147483647 h 105"/>
              <a:gd name="T70" fmla="*/ 2147483647 w 126"/>
              <a:gd name="T71" fmla="*/ 2147483647 h 105"/>
              <a:gd name="T72" fmla="*/ 2147483647 w 126"/>
              <a:gd name="T73" fmla="*/ 2147483647 h 105"/>
              <a:gd name="T74" fmla="*/ 2147483647 w 126"/>
              <a:gd name="T75" fmla="*/ 2147483647 h 105"/>
              <a:gd name="T76" fmla="*/ 0 w 126"/>
              <a:gd name="T77" fmla="*/ 2147483647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6"/>
              <a:gd name="T118" fmla="*/ 0 h 105"/>
              <a:gd name="T119" fmla="*/ 126 w 126"/>
              <a:gd name="T120" fmla="*/ 105 h 1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41" name="Freeform 450">
            <a:extLst>
              <a:ext uri="{FF2B5EF4-FFF2-40B4-BE49-F238E27FC236}">
                <a16:creationId xmlns:a16="http://schemas.microsoft.com/office/drawing/2014/main" id="{AA406778-EFFB-49FA-93CC-074D84AE6576}"/>
              </a:ext>
            </a:extLst>
          </p:cNvPr>
          <p:cNvSpPr>
            <a:spLocks/>
          </p:cNvSpPr>
          <p:nvPr>
            <p:custDataLst>
              <p:tags r:id="rId288"/>
            </p:custDataLst>
          </p:nvPr>
        </p:nvSpPr>
        <p:spPr bwMode="auto">
          <a:xfrm>
            <a:off x="2032000" y="3281363"/>
            <a:ext cx="298450" cy="523875"/>
          </a:xfrm>
          <a:custGeom>
            <a:avLst/>
            <a:gdLst>
              <a:gd name="T0" fmla="*/ 2147483647 w 684"/>
              <a:gd name="T1" fmla="*/ 2147483647 h 998"/>
              <a:gd name="T2" fmla="*/ 2147483647 w 684"/>
              <a:gd name="T3" fmla="*/ 2147483647 h 998"/>
              <a:gd name="T4" fmla="*/ 2147483647 w 684"/>
              <a:gd name="T5" fmla="*/ 2147483647 h 998"/>
              <a:gd name="T6" fmla="*/ 2147483647 w 684"/>
              <a:gd name="T7" fmla="*/ 2147483647 h 998"/>
              <a:gd name="T8" fmla="*/ 2147483647 w 684"/>
              <a:gd name="T9" fmla="*/ 2147483647 h 998"/>
              <a:gd name="T10" fmla="*/ 2147483647 w 684"/>
              <a:gd name="T11" fmla="*/ 2147483647 h 998"/>
              <a:gd name="T12" fmla="*/ 2147483647 w 684"/>
              <a:gd name="T13" fmla="*/ 2147483647 h 998"/>
              <a:gd name="T14" fmla="*/ 2147483647 w 684"/>
              <a:gd name="T15" fmla="*/ 2147483647 h 998"/>
              <a:gd name="T16" fmla="*/ 2147483647 w 684"/>
              <a:gd name="T17" fmla="*/ 2147483647 h 998"/>
              <a:gd name="T18" fmla="*/ 2147483647 w 684"/>
              <a:gd name="T19" fmla="*/ 2147483647 h 998"/>
              <a:gd name="T20" fmla="*/ 2147483647 w 684"/>
              <a:gd name="T21" fmla="*/ 2147483647 h 998"/>
              <a:gd name="T22" fmla="*/ 2147483647 w 684"/>
              <a:gd name="T23" fmla="*/ 2147483647 h 998"/>
              <a:gd name="T24" fmla="*/ 2147483647 w 684"/>
              <a:gd name="T25" fmla="*/ 2147483647 h 998"/>
              <a:gd name="T26" fmla="*/ 2147483647 w 684"/>
              <a:gd name="T27" fmla="*/ 2147483647 h 998"/>
              <a:gd name="T28" fmla="*/ 2147483647 w 684"/>
              <a:gd name="T29" fmla="*/ 2147483647 h 998"/>
              <a:gd name="T30" fmla="*/ 2147483647 w 684"/>
              <a:gd name="T31" fmla="*/ 2147483647 h 998"/>
              <a:gd name="T32" fmla="*/ 2147483647 w 684"/>
              <a:gd name="T33" fmla="*/ 2147483647 h 998"/>
              <a:gd name="T34" fmla="*/ 2147483647 w 684"/>
              <a:gd name="T35" fmla="*/ 2147483647 h 998"/>
              <a:gd name="T36" fmla="*/ 2147483647 w 684"/>
              <a:gd name="T37" fmla="*/ 2147483647 h 998"/>
              <a:gd name="T38" fmla="*/ 2147483647 w 684"/>
              <a:gd name="T39" fmla="*/ 2147483647 h 998"/>
              <a:gd name="T40" fmla="*/ 2147483647 w 684"/>
              <a:gd name="T41" fmla="*/ 2147483647 h 998"/>
              <a:gd name="T42" fmla="*/ 2147483647 w 684"/>
              <a:gd name="T43" fmla="*/ 2147483647 h 998"/>
              <a:gd name="T44" fmla="*/ 2147483647 w 684"/>
              <a:gd name="T45" fmla="*/ 2147483647 h 998"/>
              <a:gd name="T46" fmla="*/ 2147483647 w 684"/>
              <a:gd name="T47" fmla="*/ 2147483647 h 998"/>
              <a:gd name="T48" fmla="*/ 2147483647 w 684"/>
              <a:gd name="T49" fmla="*/ 2147483647 h 998"/>
              <a:gd name="T50" fmla="*/ 2147483647 w 684"/>
              <a:gd name="T51" fmla="*/ 2147483647 h 998"/>
              <a:gd name="T52" fmla="*/ 2147483647 w 684"/>
              <a:gd name="T53" fmla="*/ 2147483647 h 998"/>
              <a:gd name="T54" fmla="*/ 2147483647 w 684"/>
              <a:gd name="T55" fmla="*/ 2147483647 h 998"/>
              <a:gd name="T56" fmla="*/ 2147483647 w 684"/>
              <a:gd name="T57" fmla="*/ 2147483647 h 998"/>
              <a:gd name="T58" fmla="*/ 2147483647 w 684"/>
              <a:gd name="T59" fmla="*/ 2147483647 h 998"/>
              <a:gd name="T60" fmla="*/ 2147483647 w 684"/>
              <a:gd name="T61" fmla="*/ 2147483647 h 998"/>
              <a:gd name="T62" fmla="*/ 2147483647 w 684"/>
              <a:gd name="T63" fmla="*/ 2147483647 h 998"/>
              <a:gd name="T64" fmla="*/ 2147483647 w 684"/>
              <a:gd name="T65" fmla="*/ 2147483647 h 998"/>
              <a:gd name="T66" fmla="*/ 2147483647 w 684"/>
              <a:gd name="T67" fmla="*/ 2147483647 h 998"/>
              <a:gd name="T68" fmla="*/ 2147483647 w 684"/>
              <a:gd name="T69" fmla="*/ 2147483647 h 998"/>
              <a:gd name="T70" fmla="*/ 2147483647 w 684"/>
              <a:gd name="T71" fmla="*/ 2147483647 h 998"/>
              <a:gd name="T72" fmla="*/ 2147483647 w 684"/>
              <a:gd name="T73" fmla="*/ 2147483647 h 998"/>
              <a:gd name="T74" fmla="*/ 2147483647 w 684"/>
              <a:gd name="T75" fmla="*/ 2147483647 h 998"/>
              <a:gd name="T76" fmla="*/ 2147483647 w 684"/>
              <a:gd name="T77" fmla="*/ 2147483647 h 998"/>
              <a:gd name="T78" fmla="*/ 2147483647 w 684"/>
              <a:gd name="T79" fmla="*/ 2147483647 h 998"/>
              <a:gd name="T80" fmla="*/ 2147483647 w 684"/>
              <a:gd name="T81" fmla="*/ 2147483647 h 998"/>
              <a:gd name="T82" fmla="*/ 2147483647 w 684"/>
              <a:gd name="T83" fmla="*/ 2147483647 h 998"/>
              <a:gd name="T84" fmla="*/ 2147483647 w 684"/>
              <a:gd name="T85" fmla="*/ 2147483647 h 998"/>
              <a:gd name="T86" fmla="*/ 2147483647 w 684"/>
              <a:gd name="T87" fmla="*/ 2147483647 h 998"/>
              <a:gd name="T88" fmla="*/ 2147483647 w 684"/>
              <a:gd name="T89" fmla="*/ 2147483647 h 998"/>
              <a:gd name="T90" fmla="*/ 2147483647 w 684"/>
              <a:gd name="T91" fmla="*/ 2147483647 h 998"/>
              <a:gd name="T92" fmla="*/ 2147483647 w 684"/>
              <a:gd name="T93" fmla="*/ 2147483647 h 998"/>
              <a:gd name="T94" fmla="*/ 2147483647 w 684"/>
              <a:gd name="T95" fmla="*/ 2147483647 h 998"/>
              <a:gd name="T96" fmla="*/ 2147483647 w 684"/>
              <a:gd name="T97" fmla="*/ 2147483647 h 998"/>
              <a:gd name="T98" fmla="*/ 2147483647 w 684"/>
              <a:gd name="T99" fmla="*/ 2147483647 h 998"/>
              <a:gd name="T100" fmla="*/ 2147483647 w 684"/>
              <a:gd name="T101" fmla="*/ 2147483647 h 998"/>
              <a:gd name="T102" fmla="*/ 2147483647 w 684"/>
              <a:gd name="T103" fmla="*/ 2147483647 h 998"/>
              <a:gd name="T104" fmla="*/ 2147483647 w 684"/>
              <a:gd name="T105" fmla="*/ 2147483647 h 998"/>
              <a:gd name="T106" fmla="*/ 2147483647 w 684"/>
              <a:gd name="T107" fmla="*/ 2147483647 h 998"/>
              <a:gd name="T108" fmla="*/ 2147483647 w 684"/>
              <a:gd name="T109" fmla="*/ 2147483647 h 998"/>
              <a:gd name="T110" fmla="*/ 2147483647 w 684"/>
              <a:gd name="T111" fmla="*/ 2147483647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84"/>
              <a:gd name="T169" fmla="*/ 0 h 998"/>
              <a:gd name="T170" fmla="*/ 684 w 684"/>
              <a:gd name="T171" fmla="*/ 998 h 9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FFC00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42" name="Freeform 451">
            <a:extLst>
              <a:ext uri="{FF2B5EF4-FFF2-40B4-BE49-F238E27FC236}">
                <a16:creationId xmlns:a16="http://schemas.microsoft.com/office/drawing/2014/main" id="{C8D939D9-2F96-4981-A623-FCEFC5F2FAC0}"/>
              </a:ext>
            </a:extLst>
          </p:cNvPr>
          <p:cNvSpPr>
            <a:spLocks/>
          </p:cNvSpPr>
          <p:nvPr>
            <p:custDataLst>
              <p:tags r:id="rId289"/>
            </p:custDataLst>
          </p:nvPr>
        </p:nvSpPr>
        <p:spPr bwMode="auto">
          <a:xfrm>
            <a:off x="4284663" y="3549650"/>
            <a:ext cx="187325" cy="274638"/>
          </a:xfrm>
          <a:custGeom>
            <a:avLst/>
            <a:gdLst>
              <a:gd name="T0" fmla="*/ 2147483647 w 429"/>
              <a:gd name="T1" fmla="*/ 2147483647 h 524"/>
              <a:gd name="T2" fmla="*/ 2147483647 w 429"/>
              <a:gd name="T3" fmla="*/ 2147483647 h 524"/>
              <a:gd name="T4" fmla="*/ 2147483647 w 429"/>
              <a:gd name="T5" fmla="*/ 2147483647 h 524"/>
              <a:gd name="T6" fmla="*/ 2147483647 w 429"/>
              <a:gd name="T7" fmla="*/ 2147483647 h 524"/>
              <a:gd name="T8" fmla="*/ 2147483647 w 429"/>
              <a:gd name="T9" fmla="*/ 2147483647 h 524"/>
              <a:gd name="T10" fmla="*/ 2147483647 w 429"/>
              <a:gd name="T11" fmla="*/ 2147483647 h 524"/>
              <a:gd name="T12" fmla="*/ 2147483647 w 429"/>
              <a:gd name="T13" fmla="*/ 2147483647 h 524"/>
              <a:gd name="T14" fmla="*/ 2147483647 w 429"/>
              <a:gd name="T15" fmla="*/ 2147483647 h 524"/>
              <a:gd name="T16" fmla="*/ 2147483647 w 429"/>
              <a:gd name="T17" fmla="*/ 2147483647 h 524"/>
              <a:gd name="T18" fmla="*/ 2147483647 w 429"/>
              <a:gd name="T19" fmla="*/ 2147483647 h 524"/>
              <a:gd name="T20" fmla="*/ 2147483647 w 429"/>
              <a:gd name="T21" fmla="*/ 2147483647 h 524"/>
              <a:gd name="T22" fmla="*/ 2147483647 w 429"/>
              <a:gd name="T23" fmla="*/ 2147483647 h 524"/>
              <a:gd name="T24" fmla="*/ 2147483647 w 429"/>
              <a:gd name="T25" fmla="*/ 2147483647 h 524"/>
              <a:gd name="T26" fmla="*/ 2147483647 w 429"/>
              <a:gd name="T27" fmla="*/ 2147483647 h 524"/>
              <a:gd name="T28" fmla="*/ 2147483647 w 429"/>
              <a:gd name="T29" fmla="*/ 2147483647 h 524"/>
              <a:gd name="T30" fmla="*/ 2147483647 w 429"/>
              <a:gd name="T31" fmla="*/ 2147483647 h 524"/>
              <a:gd name="T32" fmla="*/ 2147483647 w 429"/>
              <a:gd name="T33" fmla="*/ 2147483647 h 524"/>
              <a:gd name="T34" fmla="*/ 2147483647 w 429"/>
              <a:gd name="T35" fmla="*/ 2147483647 h 524"/>
              <a:gd name="T36" fmla="*/ 2147483647 w 429"/>
              <a:gd name="T37" fmla="*/ 2147483647 h 524"/>
              <a:gd name="T38" fmla="*/ 2147483647 w 429"/>
              <a:gd name="T39" fmla="*/ 2147483647 h 524"/>
              <a:gd name="T40" fmla="*/ 2147483647 w 429"/>
              <a:gd name="T41" fmla="*/ 2147483647 h 524"/>
              <a:gd name="T42" fmla="*/ 2147483647 w 429"/>
              <a:gd name="T43" fmla="*/ 2147483647 h 524"/>
              <a:gd name="T44" fmla="*/ 2147483647 w 429"/>
              <a:gd name="T45" fmla="*/ 2147483647 h 524"/>
              <a:gd name="T46" fmla="*/ 2147483647 w 429"/>
              <a:gd name="T47" fmla="*/ 2147483647 h 524"/>
              <a:gd name="T48" fmla="*/ 2147483647 w 429"/>
              <a:gd name="T49" fmla="*/ 2147483647 h 524"/>
              <a:gd name="T50" fmla="*/ 2147483647 w 429"/>
              <a:gd name="T51" fmla="*/ 2147483647 h 524"/>
              <a:gd name="T52" fmla="*/ 2147483647 w 429"/>
              <a:gd name="T53" fmla="*/ 2147483647 h 524"/>
              <a:gd name="T54" fmla="*/ 2147483647 w 429"/>
              <a:gd name="T55" fmla="*/ 2147483647 h 524"/>
              <a:gd name="T56" fmla="*/ 2147483647 w 429"/>
              <a:gd name="T57" fmla="*/ 2147483647 h 524"/>
              <a:gd name="T58" fmla="*/ 2147483647 w 429"/>
              <a:gd name="T59" fmla="*/ 2147483647 h 524"/>
              <a:gd name="T60" fmla="*/ 2147483647 w 429"/>
              <a:gd name="T61" fmla="*/ 2147483647 h 524"/>
              <a:gd name="T62" fmla="*/ 2147483647 w 429"/>
              <a:gd name="T63" fmla="*/ 2147483647 h 524"/>
              <a:gd name="T64" fmla="*/ 2147483647 w 429"/>
              <a:gd name="T65" fmla="*/ 2147483647 h 524"/>
              <a:gd name="T66" fmla="*/ 2147483647 w 429"/>
              <a:gd name="T67" fmla="*/ 2147483647 h 524"/>
              <a:gd name="T68" fmla="*/ 2147483647 w 429"/>
              <a:gd name="T69" fmla="*/ 2147483647 h 524"/>
              <a:gd name="T70" fmla="*/ 2147483647 w 429"/>
              <a:gd name="T71" fmla="*/ 2147483647 h 524"/>
              <a:gd name="T72" fmla="*/ 2147483647 w 429"/>
              <a:gd name="T73" fmla="*/ 2147483647 h 524"/>
              <a:gd name="T74" fmla="*/ 2147483647 w 429"/>
              <a:gd name="T75" fmla="*/ 2147483647 h 524"/>
              <a:gd name="T76" fmla="*/ 2147483647 w 429"/>
              <a:gd name="T77" fmla="*/ 2147483647 h 524"/>
              <a:gd name="T78" fmla="*/ 2147483647 w 429"/>
              <a:gd name="T79" fmla="*/ 2147483647 h 524"/>
              <a:gd name="T80" fmla="*/ 2147483647 w 429"/>
              <a:gd name="T81" fmla="*/ 2147483647 h 524"/>
              <a:gd name="T82" fmla="*/ 2147483647 w 429"/>
              <a:gd name="T83" fmla="*/ 2147483647 h 524"/>
              <a:gd name="T84" fmla="*/ 2147483647 w 429"/>
              <a:gd name="T85" fmla="*/ 2147483647 h 524"/>
              <a:gd name="T86" fmla="*/ 2147483647 w 429"/>
              <a:gd name="T87" fmla="*/ 2147483647 h 524"/>
              <a:gd name="T88" fmla="*/ 2147483647 w 429"/>
              <a:gd name="T89" fmla="*/ 2147483647 h 524"/>
              <a:gd name="T90" fmla="*/ 2147483647 w 429"/>
              <a:gd name="T91" fmla="*/ 2147483647 h 524"/>
              <a:gd name="T92" fmla="*/ 2147483647 w 429"/>
              <a:gd name="T93" fmla="*/ 2147483647 h 524"/>
              <a:gd name="T94" fmla="*/ 2147483647 w 429"/>
              <a:gd name="T95" fmla="*/ 2147483647 h 524"/>
              <a:gd name="T96" fmla="*/ 2147483647 w 429"/>
              <a:gd name="T97" fmla="*/ 2147483647 h 524"/>
              <a:gd name="T98" fmla="*/ 2147483647 w 429"/>
              <a:gd name="T99" fmla="*/ 2147483647 h 524"/>
              <a:gd name="T100" fmla="*/ 2147483647 w 429"/>
              <a:gd name="T101" fmla="*/ 2147483647 h 524"/>
              <a:gd name="T102" fmla="*/ 2147483647 w 429"/>
              <a:gd name="T103" fmla="*/ 2147483647 h 524"/>
              <a:gd name="T104" fmla="*/ 2147483647 w 429"/>
              <a:gd name="T105" fmla="*/ 2147483647 h 524"/>
              <a:gd name="T106" fmla="*/ 2147483647 w 429"/>
              <a:gd name="T107" fmla="*/ 2147483647 h 524"/>
              <a:gd name="T108" fmla="*/ 2147483647 w 429"/>
              <a:gd name="T109" fmla="*/ 2147483647 h 524"/>
              <a:gd name="T110" fmla="*/ 2147483647 w 429"/>
              <a:gd name="T111" fmla="*/ 2147483647 h 524"/>
              <a:gd name="T112" fmla="*/ 2147483647 w 429"/>
              <a:gd name="T113" fmla="*/ 2147483647 h 524"/>
              <a:gd name="T114" fmla="*/ 2147483647 w 429"/>
              <a:gd name="T115" fmla="*/ 2147483647 h 524"/>
              <a:gd name="T116" fmla="*/ 2147483647 w 429"/>
              <a:gd name="T117" fmla="*/ 2147483647 h 524"/>
              <a:gd name="T118" fmla="*/ 2147483647 w 429"/>
              <a:gd name="T119" fmla="*/ 2147483647 h 524"/>
              <a:gd name="T120" fmla="*/ 2147483647 w 429"/>
              <a:gd name="T121" fmla="*/ 2147483647 h 524"/>
              <a:gd name="T122" fmla="*/ 2147483647 w 429"/>
              <a:gd name="T123" fmla="*/ 2147483647 h 524"/>
              <a:gd name="T124" fmla="*/ 2147483647 w 429"/>
              <a:gd name="T125" fmla="*/ 2147483647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9"/>
              <a:gd name="T190" fmla="*/ 0 h 524"/>
              <a:gd name="T191" fmla="*/ 429 w 429"/>
              <a:gd name="T192" fmla="*/ 524 h 5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43" name="Freeform 452">
            <a:extLst>
              <a:ext uri="{FF2B5EF4-FFF2-40B4-BE49-F238E27FC236}">
                <a16:creationId xmlns:a16="http://schemas.microsoft.com/office/drawing/2014/main" id="{AE3A82AB-8BF1-4554-BE43-447083A8E5DD}"/>
              </a:ext>
            </a:extLst>
          </p:cNvPr>
          <p:cNvSpPr>
            <a:spLocks/>
          </p:cNvSpPr>
          <p:nvPr>
            <p:custDataLst>
              <p:tags r:id="rId290"/>
            </p:custDataLst>
          </p:nvPr>
        </p:nvSpPr>
        <p:spPr bwMode="auto">
          <a:xfrm>
            <a:off x="4316413" y="2192338"/>
            <a:ext cx="127000" cy="114300"/>
          </a:xfrm>
          <a:custGeom>
            <a:avLst/>
            <a:gdLst>
              <a:gd name="T0" fmla="*/ 2147483647 w 292"/>
              <a:gd name="T1" fmla="*/ 2147483647 h 223"/>
              <a:gd name="T2" fmla="*/ 2147483647 w 292"/>
              <a:gd name="T3" fmla="*/ 2147483647 h 223"/>
              <a:gd name="T4" fmla="*/ 2147483647 w 292"/>
              <a:gd name="T5" fmla="*/ 2147483647 h 223"/>
              <a:gd name="T6" fmla="*/ 2147483647 w 292"/>
              <a:gd name="T7" fmla="*/ 2147483647 h 223"/>
              <a:gd name="T8" fmla="*/ 2147483647 w 292"/>
              <a:gd name="T9" fmla="*/ 2147483647 h 223"/>
              <a:gd name="T10" fmla="*/ 2147483647 w 292"/>
              <a:gd name="T11" fmla="*/ 2147483647 h 223"/>
              <a:gd name="T12" fmla="*/ 2147483647 w 292"/>
              <a:gd name="T13" fmla="*/ 2147483647 h 223"/>
              <a:gd name="T14" fmla="*/ 2147483647 w 292"/>
              <a:gd name="T15" fmla="*/ 2147483647 h 223"/>
              <a:gd name="T16" fmla="*/ 2147483647 w 292"/>
              <a:gd name="T17" fmla="*/ 2147483647 h 223"/>
              <a:gd name="T18" fmla="*/ 2147483647 w 292"/>
              <a:gd name="T19" fmla="*/ 2147483647 h 223"/>
              <a:gd name="T20" fmla="*/ 2147483647 w 292"/>
              <a:gd name="T21" fmla="*/ 2147483647 h 223"/>
              <a:gd name="T22" fmla="*/ 2147483647 w 292"/>
              <a:gd name="T23" fmla="*/ 2147483647 h 223"/>
              <a:gd name="T24" fmla="*/ 2147483647 w 292"/>
              <a:gd name="T25" fmla="*/ 2147483647 h 223"/>
              <a:gd name="T26" fmla="*/ 2147483647 w 292"/>
              <a:gd name="T27" fmla="*/ 2147483647 h 223"/>
              <a:gd name="T28" fmla="*/ 2147483647 w 292"/>
              <a:gd name="T29" fmla="*/ 2147483647 h 223"/>
              <a:gd name="T30" fmla="*/ 2147483647 w 292"/>
              <a:gd name="T31" fmla="*/ 2147483647 h 223"/>
              <a:gd name="T32" fmla="*/ 2147483647 w 292"/>
              <a:gd name="T33" fmla="*/ 2147483647 h 223"/>
              <a:gd name="T34" fmla="*/ 2147483647 w 292"/>
              <a:gd name="T35" fmla="*/ 2147483647 h 223"/>
              <a:gd name="T36" fmla="*/ 2147483647 w 292"/>
              <a:gd name="T37" fmla="*/ 2147483647 h 223"/>
              <a:gd name="T38" fmla="*/ 2147483647 w 292"/>
              <a:gd name="T39" fmla="*/ 2147483647 h 223"/>
              <a:gd name="T40" fmla="*/ 2147483647 w 292"/>
              <a:gd name="T41" fmla="*/ 2147483647 h 223"/>
              <a:gd name="T42" fmla="*/ 2147483647 w 292"/>
              <a:gd name="T43" fmla="*/ 2147483647 h 223"/>
              <a:gd name="T44" fmla="*/ 2147483647 w 292"/>
              <a:gd name="T45" fmla="*/ 2147483647 h 223"/>
              <a:gd name="T46" fmla="*/ 2147483647 w 292"/>
              <a:gd name="T47" fmla="*/ 2147483647 h 223"/>
              <a:gd name="T48" fmla="*/ 2147483647 w 292"/>
              <a:gd name="T49" fmla="*/ 2147483647 h 223"/>
              <a:gd name="T50" fmla="*/ 2147483647 w 292"/>
              <a:gd name="T51" fmla="*/ 2147483647 h 223"/>
              <a:gd name="T52" fmla="*/ 0 w 292"/>
              <a:gd name="T53" fmla="*/ 2147483647 h 223"/>
              <a:gd name="T54" fmla="*/ 2147483647 w 292"/>
              <a:gd name="T55" fmla="*/ 2147483647 h 223"/>
              <a:gd name="T56" fmla="*/ 2147483647 w 292"/>
              <a:gd name="T57" fmla="*/ 2147483647 h 223"/>
              <a:gd name="T58" fmla="*/ 2147483647 w 292"/>
              <a:gd name="T59" fmla="*/ 2147483647 h 223"/>
              <a:gd name="T60" fmla="*/ 2147483647 w 292"/>
              <a:gd name="T61" fmla="*/ 2147483647 h 223"/>
              <a:gd name="T62" fmla="*/ 2147483647 w 292"/>
              <a:gd name="T63" fmla="*/ 2147483647 h 223"/>
              <a:gd name="T64" fmla="*/ 2147483647 w 292"/>
              <a:gd name="T65" fmla="*/ 2147483647 h 223"/>
              <a:gd name="T66" fmla="*/ 2147483647 w 292"/>
              <a:gd name="T67" fmla="*/ 0 h 223"/>
              <a:gd name="T68" fmla="*/ 2147483647 w 292"/>
              <a:gd name="T69" fmla="*/ 2147483647 h 223"/>
              <a:gd name="T70" fmla="*/ 2147483647 w 292"/>
              <a:gd name="T71" fmla="*/ 2147483647 h 223"/>
              <a:gd name="T72" fmla="*/ 2147483647 w 292"/>
              <a:gd name="T73" fmla="*/ 2147483647 h 223"/>
              <a:gd name="T74" fmla="*/ 2147483647 w 292"/>
              <a:gd name="T75" fmla="*/ 2147483647 h 223"/>
              <a:gd name="T76" fmla="*/ 2147483647 w 292"/>
              <a:gd name="T77" fmla="*/ 2147483647 h 223"/>
              <a:gd name="T78" fmla="*/ 2147483647 w 292"/>
              <a:gd name="T79" fmla="*/ 2147483647 h 223"/>
              <a:gd name="T80" fmla="*/ 2147483647 w 292"/>
              <a:gd name="T81" fmla="*/ 2147483647 h 223"/>
              <a:gd name="T82" fmla="*/ 2147483647 w 292"/>
              <a:gd name="T83" fmla="*/ 2147483647 h 223"/>
              <a:gd name="T84" fmla="*/ 2147483647 w 292"/>
              <a:gd name="T85" fmla="*/ 2147483647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2"/>
              <a:gd name="T130" fmla="*/ 0 h 223"/>
              <a:gd name="T131" fmla="*/ 292 w 292"/>
              <a:gd name="T132" fmla="*/ 223 h 2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44" name="Freeform 453">
            <a:extLst>
              <a:ext uri="{FF2B5EF4-FFF2-40B4-BE49-F238E27FC236}">
                <a16:creationId xmlns:a16="http://schemas.microsoft.com/office/drawing/2014/main" id="{8E0E2269-1D34-4890-BCCE-3753ED54D6CB}"/>
              </a:ext>
            </a:extLst>
          </p:cNvPr>
          <p:cNvSpPr>
            <a:spLocks/>
          </p:cNvSpPr>
          <p:nvPr>
            <p:custDataLst>
              <p:tags r:id="rId291"/>
            </p:custDataLst>
          </p:nvPr>
        </p:nvSpPr>
        <p:spPr bwMode="auto">
          <a:xfrm>
            <a:off x="4267200" y="2051050"/>
            <a:ext cx="168275" cy="77788"/>
          </a:xfrm>
          <a:custGeom>
            <a:avLst/>
            <a:gdLst>
              <a:gd name="T0" fmla="*/ 2147483647 w 379"/>
              <a:gd name="T1" fmla="*/ 2147483647 h 147"/>
              <a:gd name="T2" fmla="*/ 2147483647 w 379"/>
              <a:gd name="T3" fmla="*/ 2147483647 h 147"/>
              <a:gd name="T4" fmla="*/ 2147483647 w 379"/>
              <a:gd name="T5" fmla="*/ 2147483647 h 147"/>
              <a:gd name="T6" fmla="*/ 2147483647 w 379"/>
              <a:gd name="T7" fmla="*/ 2147483647 h 147"/>
              <a:gd name="T8" fmla="*/ 2147483647 w 379"/>
              <a:gd name="T9" fmla="*/ 2147483647 h 147"/>
              <a:gd name="T10" fmla="*/ 2147483647 w 379"/>
              <a:gd name="T11" fmla="*/ 2147483647 h 147"/>
              <a:gd name="T12" fmla="*/ 2147483647 w 379"/>
              <a:gd name="T13" fmla="*/ 2147483647 h 147"/>
              <a:gd name="T14" fmla="*/ 2147483647 w 379"/>
              <a:gd name="T15" fmla="*/ 2147483647 h 147"/>
              <a:gd name="T16" fmla="*/ 2147483647 w 379"/>
              <a:gd name="T17" fmla="*/ 2147483647 h 147"/>
              <a:gd name="T18" fmla="*/ 2147483647 w 379"/>
              <a:gd name="T19" fmla="*/ 2147483647 h 147"/>
              <a:gd name="T20" fmla="*/ 2147483647 w 379"/>
              <a:gd name="T21" fmla="*/ 2147483647 h 147"/>
              <a:gd name="T22" fmla="*/ 2147483647 w 379"/>
              <a:gd name="T23" fmla="*/ 2147483647 h 147"/>
              <a:gd name="T24" fmla="*/ 2147483647 w 379"/>
              <a:gd name="T25" fmla="*/ 2147483647 h 147"/>
              <a:gd name="T26" fmla="*/ 2147483647 w 379"/>
              <a:gd name="T27" fmla="*/ 2147483647 h 147"/>
              <a:gd name="T28" fmla="*/ 2147483647 w 379"/>
              <a:gd name="T29" fmla="*/ 2147483647 h 147"/>
              <a:gd name="T30" fmla="*/ 2147483647 w 379"/>
              <a:gd name="T31" fmla="*/ 2147483647 h 147"/>
              <a:gd name="T32" fmla="*/ 2147483647 w 379"/>
              <a:gd name="T33" fmla="*/ 2147483647 h 147"/>
              <a:gd name="T34" fmla="*/ 2147483647 w 379"/>
              <a:gd name="T35" fmla="*/ 2147483647 h 147"/>
              <a:gd name="T36" fmla="*/ 2147483647 w 379"/>
              <a:gd name="T37" fmla="*/ 2147483647 h 147"/>
              <a:gd name="T38" fmla="*/ 2147483647 w 379"/>
              <a:gd name="T39" fmla="*/ 2147483647 h 147"/>
              <a:gd name="T40" fmla="*/ 2147483647 w 379"/>
              <a:gd name="T41" fmla="*/ 2147483647 h 147"/>
              <a:gd name="T42" fmla="*/ 2147483647 w 379"/>
              <a:gd name="T43" fmla="*/ 2147483647 h 147"/>
              <a:gd name="T44" fmla="*/ 2147483647 w 379"/>
              <a:gd name="T45" fmla="*/ 2147483647 h 147"/>
              <a:gd name="T46" fmla="*/ 2147483647 w 379"/>
              <a:gd name="T47" fmla="*/ 2147483647 h 147"/>
              <a:gd name="T48" fmla="*/ 0 w 379"/>
              <a:gd name="T49" fmla="*/ 2147483647 h 147"/>
              <a:gd name="T50" fmla="*/ 2147483647 w 379"/>
              <a:gd name="T51" fmla="*/ 2147483647 h 147"/>
              <a:gd name="T52" fmla="*/ 2147483647 w 379"/>
              <a:gd name="T53" fmla="*/ 2147483647 h 147"/>
              <a:gd name="T54" fmla="*/ 2147483647 w 379"/>
              <a:gd name="T55" fmla="*/ 2147483647 h 147"/>
              <a:gd name="T56" fmla="*/ 2147483647 w 379"/>
              <a:gd name="T57" fmla="*/ 2147483647 h 147"/>
              <a:gd name="T58" fmla="*/ 2147483647 w 379"/>
              <a:gd name="T59" fmla="*/ 2147483647 h 147"/>
              <a:gd name="T60" fmla="*/ 2147483647 w 379"/>
              <a:gd name="T61" fmla="*/ 2147483647 h 147"/>
              <a:gd name="T62" fmla="*/ 2147483647 w 379"/>
              <a:gd name="T63" fmla="*/ 0 h 147"/>
              <a:gd name="T64" fmla="*/ 2147483647 w 379"/>
              <a:gd name="T65" fmla="*/ 2147483647 h 147"/>
              <a:gd name="T66" fmla="*/ 2147483647 w 379"/>
              <a:gd name="T67" fmla="*/ 2147483647 h 147"/>
              <a:gd name="T68" fmla="*/ 2147483647 w 379"/>
              <a:gd name="T69" fmla="*/ 2147483647 h 147"/>
              <a:gd name="T70" fmla="*/ 2147483647 w 379"/>
              <a:gd name="T71" fmla="*/ 2147483647 h 147"/>
              <a:gd name="T72" fmla="*/ 2147483647 w 379"/>
              <a:gd name="T73" fmla="*/ 2147483647 h 147"/>
              <a:gd name="T74" fmla="*/ 2147483647 w 379"/>
              <a:gd name="T75" fmla="*/ 2147483647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9"/>
              <a:gd name="T115" fmla="*/ 0 h 147"/>
              <a:gd name="T116" fmla="*/ 379 w 379"/>
              <a:gd name="T117" fmla="*/ 147 h 14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45" name="Freeform 454">
            <a:extLst>
              <a:ext uri="{FF2B5EF4-FFF2-40B4-BE49-F238E27FC236}">
                <a16:creationId xmlns:a16="http://schemas.microsoft.com/office/drawing/2014/main" id="{092EE0EE-8A8D-4562-8E1C-C07CED31F7E6}"/>
              </a:ext>
            </a:extLst>
          </p:cNvPr>
          <p:cNvSpPr>
            <a:spLocks/>
          </p:cNvSpPr>
          <p:nvPr>
            <p:custDataLst>
              <p:tags r:id="rId292"/>
            </p:custDataLst>
          </p:nvPr>
        </p:nvSpPr>
        <p:spPr bwMode="auto">
          <a:xfrm>
            <a:off x="4230688" y="1906588"/>
            <a:ext cx="30162" cy="60325"/>
          </a:xfrm>
          <a:custGeom>
            <a:avLst/>
            <a:gdLst>
              <a:gd name="T0" fmla="*/ 0 w 61"/>
              <a:gd name="T1" fmla="*/ 0 h 67"/>
              <a:gd name="T2" fmla="*/ 0 w 61"/>
              <a:gd name="T3" fmla="*/ 2147483647 h 67"/>
              <a:gd name="T4" fmla="*/ 0 w 61"/>
              <a:gd name="T5" fmla="*/ 2147483647 h 67"/>
              <a:gd name="T6" fmla="*/ 2147483647 w 61"/>
              <a:gd name="T7" fmla="*/ 2147483647 h 67"/>
              <a:gd name="T8" fmla="*/ 2147483647 w 61"/>
              <a:gd name="T9" fmla="*/ 2147483647 h 67"/>
              <a:gd name="T10" fmla="*/ 2147483647 w 61"/>
              <a:gd name="T11" fmla="*/ 2147483647 h 67"/>
              <a:gd name="T12" fmla="*/ 2147483647 w 61"/>
              <a:gd name="T13" fmla="*/ 2147483647 h 67"/>
              <a:gd name="T14" fmla="*/ 2147483647 w 61"/>
              <a:gd name="T15" fmla="*/ 2147483647 h 67"/>
              <a:gd name="T16" fmla="*/ 2147483647 w 61"/>
              <a:gd name="T17" fmla="*/ 2147483647 h 67"/>
              <a:gd name="T18" fmla="*/ 2147483647 w 61"/>
              <a:gd name="T19" fmla="*/ 2147483647 h 67"/>
              <a:gd name="T20" fmla="*/ 2147483647 w 61"/>
              <a:gd name="T21" fmla="*/ 2147483647 h 67"/>
              <a:gd name="T22" fmla="*/ 2147483647 w 61"/>
              <a:gd name="T23" fmla="*/ 2147483647 h 67"/>
              <a:gd name="T24" fmla="*/ 2147483647 w 61"/>
              <a:gd name="T25" fmla="*/ 2147483647 h 67"/>
              <a:gd name="T26" fmla="*/ 2147483647 w 61"/>
              <a:gd name="T27" fmla="*/ 2147483647 h 67"/>
              <a:gd name="T28" fmla="*/ 2147483647 w 61"/>
              <a:gd name="T29" fmla="*/ 2147483647 h 67"/>
              <a:gd name="T30" fmla="*/ 2147483647 w 61"/>
              <a:gd name="T31" fmla="*/ 2147483647 h 67"/>
              <a:gd name="T32" fmla="*/ 2147483647 w 61"/>
              <a:gd name="T33" fmla="*/ 2147483647 h 67"/>
              <a:gd name="T34" fmla="*/ 2147483647 w 61"/>
              <a:gd name="T35" fmla="*/ 2147483647 h 67"/>
              <a:gd name="T36" fmla="*/ 2147483647 w 61"/>
              <a:gd name="T37" fmla="*/ 0 h 67"/>
              <a:gd name="T38" fmla="*/ 2147483647 w 61"/>
              <a:gd name="T39" fmla="*/ 2147483647 h 67"/>
              <a:gd name="T40" fmla="*/ 2147483647 w 61"/>
              <a:gd name="T41" fmla="*/ 2147483647 h 67"/>
              <a:gd name="T42" fmla="*/ 2147483647 w 61"/>
              <a:gd name="T43" fmla="*/ 2147483647 h 67"/>
              <a:gd name="T44" fmla="*/ 2147483647 w 61"/>
              <a:gd name="T45" fmla="*/ 2147483647 h 67"/>
              <a:gd name="T46" fmla="*/ 2147483647 w 61"/>
              <a:gd name="T47" fmla="*/ 2147483647 h 67"/>
              <a:gd name="T48" fmla="*/ 0 w 61"/>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7"/>
              <a:gd name="T77" fmla="*/ 61 w 61"/>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46" name="Freeform 455">
            <a:extLst>
              <a:ext uri="{FF2B5EF4-FFF2-40B4-BE49-F238E27FC236}">
                <a16:creationId xmlns:a16="http://schemas.microsoft.com/office/drawing/2014/main" id="{01AEA8CD-A948-4800-9E1D-63162E594018}"/>
              </a:ext>
            </a:extLst>
          </p:cNvPr>
          <p:cNvSpPr>
            <a:spLocks/>
          </p:cNvSpPr>
          <p:nvPr>
            <p:custDataLst>
              <p:tags r:id="rId293"/>
            </p:custDataLst>
          </p:nvPr>
        </p:nvSpPr>
        <p:spPr bwMode="auto">
          <a:xfrm>
            <a:off x="4202113" y="1911350"/>
            <a:ext cx="25400" cy="58738"/>
          </a:xfrm>
          <a:custGeom>
            <a:avLst/>
            <a:gdLst>
              <a:gd name="T0" fmla="*/ 0 w 60"/>
              <a:gd name="T1" fmla="*/ 2147483647 h 55"/>
              <a:gd name="T2" fmla="*/ 0 w 60"/>
              <a:gd name="T3" fmla="*/ 2147483647 h 55"/>
              <a:gd name="T4" fmla="*/ 2147483647 w 60"/>
              <a:gd name="T5" fmla="*/ 2147483647 h 55"/>
              <a:gd name="T6" fmla="*/ 2147483647 w 60"/>
              <a:gd name="T7" fmla="*/ 2147483647 h 55"/>
              <a:gd name="T8" fmla="*/ 2147483647 w 60"/>
              <a:gd name="T9" fmla="*/ 2147483647 h 55"/>
              <a:gd name="T10" fmla="*/ 2147483647 w 60"/>
              <a:gd name="T11" fmla="*/ 2147483647 h 55"/>
              <a:gd name="T12" fmla="*/ 2147483647 w 60"/>
              <a:gd name="T13" fmla="*/ 2147483647 h 55"/>
              <a:gd name="T14" fmla="*/ 2147483647 w 60"/>
              <a:gd name="T15" fmla="*/ 2147483647 h 55"/>
              <a:gd name="T16" fmla="*/ 2147483647 w 60"/>
              <a:gd name="T17" fmla="*/ 2147483647 h 55"/>
              <a:gd name="T18" fmla="*/ 2147483647 w 60"/>
              <a:gd name="T19" fmla="*/ 2147483647 h 55"/>
              <a:gd name="T20" fmla="*/ 2147483647 w 60"/>
              <a:gd name="T21" fmla="*/ 2147483647 h 55"/>
              <a:gd name="T22" fmla="*/ 2147483647 w 60"/>
              <a:gd name="T23" fmla="*/ 2147483647 h 55"/>
              <a:gd name="T24" fmla="*/ 2147483647 w 60"/>
              <a:gd name="T25" fmla="*/ 2147483647 h 55"/>
              <a:gd name="T26" fmla="*/ 2147483647 w 60"/>
              <a:gd name="T27" fmla="*/ 2147483647 h 55"/>
              <a:gd name="T28" fmla="*/ 2147483647 w 60"/>
              <a:gd name="T29" fmla="*/ 2147483647 h 55"/>
              <a:gd name="T30" fmla="*/ 2147483647 w 60"/>
              <a:gd name="T31" fmla="*/ 2147483647 h 55"/>
              <a:gd name="T32" fmla="*/ 2147483647 w 60"/>
              <a:gd name="T33" fmla="*/ 2147483647 h 55"/>
              <a:gd name="T34" fmla="*/ 2147483647 w 60"/>
              <a:gd name="T35" fmla="*/ 0 h 55"/>
              <a:gd name="T36" fmla="*/ 2147483647 w 60"/>
              <a:gd name="T37" fmla="*/ 2147483647 h 55"/>
              <a:gd name="T38" fmla="*/ 2147483647 w 60"/>
              <a:gd name="T39" fmla="*/ 2147483647 h 55"/>
              <a:gd name="T40" fmla="*/ 2147483647 w 60"/>
              <a:gd name="T41" fmla="*/ 2147483647 h 55"/>
              <a:gd name="T42" fmla="*/ 0 w 60"/>
              <a:gd name="T43" fmla="*/ 2147483647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0"/>
              <a:gd name="T67" fmla="*/ 0 h 55"/>
              <a:gd name="T68" fmla="*/ 60 w 60"/>
              <a:gd name="T69" fmla="*/ 55 h 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47" name="Freeform 456">
            <a:extLst>
              <a:ext uri="{FF2B5EF4-FFF2-40B4-BE49-F238E27FC236}">
                <a16:creationId xmlns:a16="http://schemas.microsoft.com/office/drawing/2014/main" id="{B6AD8D11-33CA-4CF6-9CF1-3DF9C2B3C191}"/>
              </a:ext>
            </a:extLst>
          </p:cNvPr>
          <p:cNvSpPr>
            <a:spLocks/>
          </p:cNvSpPr>
          <p:nvPr>
            <p:custDataLst>
              <p:tags r:id="rId294"/>
            </p:custDataLst>
          </p:nvPr>
        </p:nvSpPr>
        <p:spPr bwMode="auto">
          <a:xfrm>
            <a:off x="4171950" y="1857375"/>
            <a:ext cx="52388" cy="77788"/>
          </a:xfrm>
          <a:custGeom>
            <a:avLst/>
            <a:gdLst>
              <a:gd name="T0" fmla="*/ 2147483647 w 120"/>
              <a:gd name="T1" fmla="*/ 2147483647 h 148"/>
              <a:gd name="T2" fmla="*/ 2147483647 w 120"/>
              <a:gd name="T3" fmla="*/ 2147483647 h 148"/>
              <a:gd name="T4" fmla="*/ 2147483647 w 120"/>
              <a:gd name="T5" fmla="*/ 2147483647 h 148"/>
              <a:gd name="T6" fmla="*/ 2147483647 w 120"/>
              <a:gd name="T7" fmla="*/ 2147483647 h 148"/>
              <a:gd name="T8" fmla="*/ 2147483647 w 120"/>
              <a:gd name="T9" fmla="*/ 2147483647 h 148"/>
              <a:gd name="T10" fmla="*/ 2147483647 w 120"/>
              <a:gd name="T11" fmla="*/ 2147483647 h 148"/>
              <a:gd name="T12" fmla="*/ 2147483647 w 120"/>
              <a:gd name="T13" fmla="*/ 2147483647 h 148"/>
              <a:gd name="T14" fmla="*/ 2147483647 w 120"/>
              <a:gd name="T15" fmla="*/ 2147483647 h 148"/>
              <a:gd name="T16" fmla="*/ 2147483647 w 120"/>
              <a:gd name="T17" fmla="*/ 2147483647 h 148"/>
              <a:gd name="T18" fmla="*/ 2147483647 w 120"/>
              <a:gd name="T19" fmla="*/ 2147483647 h 148"/>
              <a:gd name="T20" fmla="*/ 2147483647 w 120"/>
              <a:gd name="T21" fmla="*/ 2147483647 h 148"/>
              <a:gd name="T22" fmla="*/ 2147483647 w 120"/>
              <a:gd name="T23" fmla="*/ 2147483647 h 148"/>
              <a:gd name="T24" fmla="*/ 2147483647 w 120"/>
              <a:gd name="T25" fmla="*/ 2147483647 h 148"/>
              <a:gd name="T26" fmla="*/ 2147483647 w 120"/>
              <a:gd name="T27" fmla="*/ 2147483647 h 148"/>
              <a:gd name="T28" fmla="*/ 2147483647 w 120"/>
              <a:gd name="T29" fmla="*/ 2147483647 h 148"/>
              <a:gd name="T30" fmla="*/ 2147483647 w 120"/>
              <a:gd name="T31" fmla="*/ 2147483647 h 148"/>
              <a:gd name="T32" fmla="*/ 2147483647 w 120"/>
              <a:gd name="T33" fmla="*/ 2147483647 h 148"/>
              <a:gd name="T34" fmla="*/ 2147483647 w 120"/>
              <a:gd name="T35" fmla="*/ 2147483647 h 148"/>
              <a:gd name="T36" fmla="*/ 0 w 120"/>
              <a:gd name="T37" fmla="*/ 2147483647 h 148"/>
              <a:gd name="T38" fmla="*/ 2147483647 w 120"/>
              <a:gd name="T39" fmla="*/ 2147483647 h 148"/>
              <a:gd name="T40" fmla="*/ 2147483647 w 120"/>
              <a:gd name="T41" fmla="*/ 2147483647 h 148"/>
              <a:gd name="T42" fmla="*/ 2147483647 w 120"/>
              <a:gd name="T43" fmla="*/ 2147483647 h 148"/>
              <a:gd name="T44" fmla="*/ 2147483647 w 120"/>
              <a:gd name="T45" fmla="*/ 2147483647 h 148"/>
              <a:gd name="T46" fmla="*/ 2147483647 w 120"/>
              <a:gd name="T47" fmla="*/ 2147483647 h 148"/>
              <a:gd name="T48" fmla="*/ 2147483647 w 120"/>
              <a:gd name="T49" fmla="*/ 2147483647 h 148"/>
              <a:gd name="T50" fmla="*/ 2147483647 w 120"/>
              <a:gd name="T51" fmla="*/ 2147483647 h 148"/>
              <a:gd name="T52" fmla="*/ 2147483647 w 120"/>
              <a:gd name="T53" fmla="*/ 2147483647 h 148"/>
              <a:gd name="T54" fmla="*/ 2147483647 w 120"/>
              <a:gd name="T55" fmla="*/ 2147483647 h 148"/>
              <a:gd name="T56" fmla="*/ 2147483647 w 120"/>
              <a:gd name="T57" fmla="*/ 0 h 148"/>
              <a:gd name="T58" fmla="*/ 2147483647 w 120"/>
              <a:gd name="T59" fmla="*/ 2147483647 h 148"/>
              <a:gd name="T60" fmla="*/ 2147483647 w 120"/>
              <a:gd name="T61" fmla="*/ 2147483647 h 148"/>
              <a:gd name="T62" fmla="*/ 2147483647 w 120"/>
              <a:gd name="T63" fmla="*/ 2147483647 h 148"/>
              <a:gd name="T64" fmla="*/ 2147483647 w 120"/>
              <a:gd name="T65" fmla="*/ 2147483647 h 148"/>
              <a:gd name="T66" fmla="*/ 2147483647 w 120"/>
              <a:gd name="T67" fmla="*/ 2147483647 h 148"/>
              <a:gd name="T68" fmla="*/ 2147483647 w 120"/>
              <a:gd name="T69" fmla="*/ 2147483647 h 148"/>
              <a:gd name="T70" fmla="*/ 2147483647 w 120"/>
              <a:gd name="T71" fmla="*/ 2147483647 h 148"/>
              <a:gd name="T72" fmla="*/ 2147483647 w 120"/>
              <a:gd name="T73" fmla="*/ 2147483647 h 148"/>
              <a:gd name="T74" fmla="*/ 2147483647 w 120"/>
              <a:gd name="T75" fmla="*/ 2147483647 h 148"/>
              <a:gd name="T76" fmla="*/ 2147483647 w 120"/>
              <a:gd name="T77" fmla="*/ 2147483647 h 148"/>
              <a:gd name="T78" fmla="*/ 2147483647 w 120"/>
              <a:gd name="T79" fmla="*/ 2147483647 h 148"/>
              <a:gd name="T80" fmla="*/ 2147483647 w 120"/>
              <a:gd name="T81" fmla="*/ 2147483647 h 148"/>
              <a:gd name="T82" fmla="*/ 2147483647 w 120"/>
              <a:gd name="T83" fmla="*/ 2147483647 h 148"/>
              <a:gd name="T84" fmla="*/ 2147483647 w 120"/>
              <a:gd name="T85" fmla="*/ 2147483647 h 148"/>
              <a:gd name="T86" fmla="*/ 2147483647 w 120"/>
              <a:gd name="T87" fmla="*/ 2147483647 h 148"/>
              <a:gd name="T88" fmla="*/ 2147483647 w 120"/>
              <a:gd name="T89" fmla="*/ 2147483647 h 148"/>
              <a:gd name="T90" fmla="*/ 2147483647 w 120"/>
              <a:gd name="T91" fmla="*/ 2147483647 h 148"/>
              <a:gd name="T92" fmla="*/ 2147483647 w 120"/>
              <a:gd name="T93" fmla="*/ 2147483647 h 148"/>
              <a:gd name="T94" fmla="*/ 2147483647 w 120"/>
              <a:gd name="T95" fmla="*/ 2147483647 h 148"/>
              <a:gd name="T96" fmla="*/ 2147483647 w 120"/>
              <a:gd name="T97" fmla="*/ 2147483647 h 148"/>
              <a:gd name="T98" fmla="*/ 2147483647 w 120"/>
              <a:gd name="T99" fmla="*/ 2147483647 h 148"/>
              <a:gd name="T100" fmla="*/ 2147483647 w 120"/>
              <a:gd name="T101" fmla="*/ 2147483647 h 148"/>
              <a:gd name="T102" fmla="*/ 2147483647 w 120"/>
              <a:gd name="T103" fmla="*/ 2147483647 h 148"/>
              <a:gd name="T104" fmla="*/ 2147483647 w 120"/>
              <a:gd name="T105" fmla="*/ 2147483647 h 148"/>
              <a:gd name="T106" fmla="*/ 2147483647 w 120"/>
              <a:gd name="T107" fmla="*/ 2147483647 h 148"/>
              <a:gd name="T108" fmla="*/ 2147483647 w 120"/>
              <a:gd name="T109" fmla="*/ 2147483647 h 148"/>
              <a:gd name="T110" fmla="*/ 2147483647 w 120"/>
              <a:gd name="T111" fmla="*/ 2147483647 h 148"/>
              <a:gd name="T112" fmla="*/ 2147483647 w 120"/>
              <a:gd name="T113" fmla="*/ 2147483647 h 148"/>
              <a:gd name="T114" fmla="*/ 2147483647 w 120"/>
              <a:gd name="T115" fmla="*/ 2147483647 h 148"/>
              <a:gd name="T116" fmla="*/ 2147483647 w 120"/>
              <a:gd name="T117" fmla="*/ 2147483647 h 148"/>
              <a:gd name="T118" fmla="*/ 2147483647 w 120"/>
              <a:gd name="T119" fmla="*/ 2147483647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0"/>
              <a:gd name="T181" fmla="*/ 0 h 148"/>
              <a:gd name="T182" fmla="*/ 120 w 120"/>
              <a:gd name="T183" fmla="*/ 148 h 1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48" name="Freeform 457">
            <a:extLst>
              <a:ext uri="{FF2B5EF4-FFF2-40B4-BE49-F238E27FC236}">
                <a16:creationId xmlns:a16="http://schemas.microsoft.com/office/drawing/2014/main" id="{49173705-380F-4438-87CA-004C52BABB4D}"/>
              </a:ext>
            </a:extLst>
          </p:cNvPr>
          <p:cNvSpPr>
            <a:spLocks/>
          </p:cNvSpPr>
          <p:nvPr>
            <p:custDataLst>
              <p:tags r:id="rId295"/>
            </p:custDataLst>
          </p:nvPr>
        </p:nvSpPr>
        <p:spPr bwMode="auto">
          <a:xfrm>
            <a:off x="4603750" y="2662238"/>
            <a:ext cx="273050" cy="307975"/>
          </a:xfrm>
          <a:custGeom>
            <a:avLst/>
            <a:gdLst>
              <a:gd name="T0" fmla="*/ 2147483647 w 631"/>
              <a:gd name="T1" fmla="*/ 2147483647 h 592"/>
              <a:gd name="T2" fmla="*/ 2147483647 w 631"/>
              <a:gd name="T3" fmla="*/ 2147483647 h 592"/>
              <a:gd name="T4" fmla="*/ 2147483647 w 631"/>
              <a:gd name="T5" fmla="*/ 2147483647 h 592"/>
              <a:gd name="T6" fmla="*/ 2147483647 w 631"/>
              <a:gd name="T7" fmla="*/ 2147483647 h 592"/>
              <a:gd name="T8" fmla="*/ 2147483647 w 631"/>
              <a:gd name="T9" fmla="*/ 2147483647 h 592"/>
              <a:gd name="T10" fmla="*/ 2147483647 w 631"/>
              <a:gd name="T11" fmla="*/ 2147483647 h 592"/>
              <a:gd name="T12" fmla="*/ 2147483647 w 631"/>
              <a:gd name="T13" fmla="*/ 2147483647 h 592"/>
              <a:gd name="T14" fmla="*/ 2147483647 w 631"/>
              <a:gd name="T15" fmla="*/ 2147483647 h 592"/>
              <a:gd name="T16" fmla="*/ 2147483647 w 631"/>
              <a:gd name="T17" fmla="*/ 2147483647 h 592"/>
              <a:gd name="T18" fmla="*/ 2147483647 w 631"/>
              <a:gd name="T19" fmla="*/ 2147483647 h 592"/>
              <a:gd name="T20" fmla="*/ 2147483647 w 631"/>
              <a:gd name="T21" fmla="*/ 2147483647 h 592"/>
              <a:gd name="T22" fmla="*/ 2147483647 w 631"/>
              <a:gd name="T23" fmla="*/ 2147483647 h 592"/>
              <a:gd name="T24" fmla="*/ 2147483647 w 631"/>
              <a:gd name="T25" fmla="*/ 2147483647 h 592"/>
              <a:gd name="T26" fmla="*/ 2147483647 w 631"/>
              <a:gd name="T27" fmla="*/ 2147483647 h 592"/>
              <a:gd name="T28" fmla="*/ 2147483647 w 631"/>
              <a:gd name="T29" fmla="*/ 2147483647 h 592"/>
              <a:gd name="T30" fmla="*/ 2147483647 w 631"/>
              <a:gd name="T31" fmla="*/ 2147483647 h 592"/>
              <a:gd name="T32" fmla="*/ 2147483647 w 631"/>
              <a:gd name="T33" fmla="*/ 2147483647 h 592"/>
              <a:gd name="T34" fmla="*/ 2147483647 w 631"/>
              <a:gd name="T35" fmla="*/ 2147483647 h 592"/>
              <a:gd name="T36" fmla="*/ 2147483647 w 631"/>
              <a:gd name="T37" fmla="*/ 2147483647 h 592"/>
              <a:gd name="T38" fmla="*/ 2147483647 w 631"/>
              <a:gd name="T39" fmla="*/ 2147483647 h 592"/>
              <a:gd name="T40" fmla="*/ 2147483647 w 631"/>
              <a:gd name="T41" fmla="*/ 2147483647 h 592"/>
              <a:gd name="T42" fmla="*/ 2147483647 w 631"/>
              <a:gd name="T43" fmla="*/ 2147483647 h 592"/>
              <a:gd name="T44" fmla="*/ 2147483647 w 631"/>
              <a:gd name="T45" fmla="*/ 2147483647 h 592"/>
              <a:gd name="T46" fmla="*/ 2147483647 w 631"/>
              <a:gd name="T47" fmla="*/ 2147483647 h 592"/>
              <a:gd name="T48" fmla="*/ 2147483647 w 631"/>
              <a:gd name="T49" fmla="*/ 2147483647 h 592"/>
              <a:gd name="T50" fmla="*/ 2147483647 w 631"/>
              <a:gd name="T51" fmla="*/ 2147483647 h 592"/>
              <a:gd name="T52" fmla="*/ 2147483647 w 631"/>
              <a:gd name="T53" fmla="*/ 2147483647 h 592"/>
              <a:gd name="T54" fmla="*/ 2147483647 w 631"/>
              <a:gd name="T55" fmla="*/ 2147483647 h 592"/>
              <a:gd name="T56" fmla="*/ 2147483647 w 631"/>
              <a:gd name="T57" fmla="*/ 2147483647 h 592"/>
              <a:gd name="T58" fmla="*/ 2147483647 w 631"/>
              <a:gd name="T59" fmla="*/ 2147483647 h 592"/>
              <a:gd name="T60" fmla="*/ 2147483647 w 631"/>
              <a:gd name="T61" fmla="*/ 2147483647 h 592"/>
              <a:gd name="T62" fmla="*/ 2147483647 w 631"/>
              <a:gd name="T63" fmla="*/ 2147483647 h 592"/>
              <a:gd name="T64" fmla="*/ 2147483647 w 631"/>
              <a:gd name="T65" fmla="*/ 2147483647 h 592"/>
              <a:gd name="T66" fmla="*/ 2147483647 w 631"/>
              <a:gd name="T67" fmla="*/ 2147483647 h 592"/>
              <a:gd name="T68" fmla="*/ 2147483647 w 631"/>
              <a:gd name="T69" fmla="*/ 2147483647 h 592"/>
              <a:gd name="T70" fmla="*/ 2147483647 w 631"/>
              <a:gd name="T71" fmla="*/ 2147483647 h 592"/>
              <a:gd name="T72" fmla="*/ 2147483647 w 631"/>
              <a:gd name="T73" fmla="*/ 2147483647 h 592"/>
              <a:gd name="T74" fmla="*/ 2147483647 w 631"/>
              <a:gd name="T75" fmla="*/ 2147483647 h 592"/>
              <a:gd name="T76" fmla="*/ 2147483647 w 631"/>
              <a:gd name="T77" fmla="*/ 2147483647 h 592"/>
              <a:gd name="T78" fmla="*/ 2147483647 w 631"/>
              <a:gd name="T79" fmla="*/ 2147483647 h 592"/>
              <a:gd name="T80" fmla="*/ 2147483647 w 631"/>
              <a:gd name="T81" fmla="*/ 2147483647 h 592"/>
              <a:gd name="T82" fmla="*/ 2147483647 w 631"/>
              <a:gd name="T83" fmla="*/ 2147483647 h 592"/>
              <a:gd name="T84" fmla="*/ 2147483647 w 631"/>
              <a:gd name="T85" fmla="*/ 2147483647 h 592"/>
              <a:gd name="T86" fmla="*/ 2147483647 w 631"/>
              <a:gd name="T87" fmla="*/ 2147483647 h 592"/>
              <a:gd name="T88" fmla="*/ 2147483647 w 631"/>
              <a:gd name="T89" fmla="*/ 2147483647 h 592"/>
              <a:gd name="T90" fmla="*/ 2147483647 w 631"/>
              <a:gd name="T91" fmla="*/ 2147483647 h 592"/>
              <a:gd name="T92" fmla="*/ 0 w 631"/>
              <a:gd name="T93" fmla="*/ 2147483647 h 592"/>
              <a:gd name="T94" fmla="*/ 2147483647 w 631"/>
              <a:gd name="T95" fmla="*/ 2147483647 h 592"/>
              <a:gd name="T96" fmla="*/ 2147483647 w 631"/>
              <a:gd name="T97" fmla="*/ 2147483647 h 592"/>
              <a:gd name="T98" fmla="*/ 2147483647 w 631"/>
              <a:gd name="T99" fmla="*/ 2147483647 h 592"/>
              <a:gd name="T100" fmla="*/ 2147483647 w 631"/>
              <a:gd name="T101" fmla="*/ 2147483647 h 592"/>
              <a:gd name="T102" fmla="*/ 2147483647 w 631"/>
              <a:gd name="T103" fmla="*/ 2147483647 h 592"/>
              <a:gd name="T104" fmla="*/ 2147483647 w 631"/>
              <a:gd name="T105" fmla="*/ 2147483647 h 592"/>
              <a:gd name="T106" fmla="*/ 2147483647 w 631"/>
              <a:gd name="T107" fmla="*/ 2147483647 h 592"/>
              <a:gd name="T108" fmla="*/ 2147483647 w 631"/>
              <a:gd name="T109" fmla="*/ 2147483647 h 592"/>
              <a:gd name="T110" fmla="*/ 2147483647 w 631"/>
              <a:gd name="T111" fmla="*/ 0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1"/>
              <a:gd name="T169" fmla="*/ 0 h 592"/>
              <a:gd name="T170" fmla="*/ 631 w 631"/>
              <a:gd name="T171" fmla="*/ 592 h 5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49" name="Freeform 458">
            <a:extLst>
              <a:ext uri="{FF2B5EF4-FFF2-40B4-BE49-F238E27FC236}">
                <a16:creationId xmlns:a16="http://schemas.microsoft.com/office/drawing/2014/main" id="{B2EA40FE-BF9C-4657-8C85-651DBC69BC23}"/>
              </a:ext>
            </a:extLst>
          </p:cNvPr>
          <p:cNvSpPr>
            <a:spLocks/>
          </p:cNvSpPr>
          <p:nvPr>
            <p:custDataLst>
              <p:tags r:id="rId296"/>
            </p:custDataLst>
          </p:nvPr>
        </p:nvSpPr>
        <p:spPr bwMode="auto">
          <a:xfrm>
            <a:off x="4198938" y="2297113"/>
            <a:ext cx="17462" cy="57150"/>
          </a:xfrm>
          <a:custGeom>
            <a:avLst/>
            <a:gdLst>
              <a:gd name="T0" fmla="*/ 2147483647 w 40"/>
              <a:gd name="T1" fmla="*/ 2147483647 h 93"/>
              <a:gd name="T2" fmla="*/ 2147483647 w 40"/>
              <a:gd name="T3" fmla="*/ 2147483647 h 93"/>
              <a:gd name="T4" fmla="*/ 2147483647 w 40"/>
              <a:gd name="T5" fmla="*/ 2147483647 h 93"/>
              <a:gd name="T6" fmla="*/ 2147483647 w 40"/>
              <a:gd name="T7" fmla="*/ 2147483647 h 93"/>
              <a:gd name="T8" fmla="*/ 2147483647 w 40"/>
              <a:gd name="T9" fmla="*/ 2147483647 h 93"/>
              <a:gd name="T10" fmla="*/ 2147483647 w 40"/>
              <a:gd name="T11" fmla="*/ 2147483647 h 93"/>
              <a:gd name="T12" fmla="*/ 2147483647 w 40"/>
              <a:gd name="T13" fmla="*/ 0 h 93"/>
              <a:gd name="T14" fmla="*/ 2147483647 w 40"/>
              <a:gd name="T15" fmla="*/ 2147483647 h 93"/>
              <a:gd name="T16" fmla="*/ 2147483647 w 40"/>
              <a:gd name="T17" fmla="*/ 2147483647 h 93"/>
              <a:gd name="T18" fmla="*/ 2147483647 w 40"/>
              <a:gd name="T19" fmla="*/ 2147483647 h 93"/>
              <a:gd name="T20" fmla="*/ 2147483647 w 40"/>
              <a:gd name="T21" fmla="*/ 2147483647 h 93"/>
              <a:gd name="T22" fmla="*/ 2147483647 w 40"/>
              <a:gd name="T23" fmla="*/ 2147483647 h 93"/>
              <a:gd name="T24" fmla="*/ 2147483647 w 40"/>
              <a:gd name="T25" fmla="*/ 2147483647 h 93"/>
              <a:gd name="T26" fmla="*/ 2147483647 w 40"/>
              <a:gd name="T27" fmla="*/ 2147483647 h 93"/>
              <a:gd name="T28" fmla="*/ 2147483647 w 40"/>
              <a:gd name="T29" fmla="*/ 2147483647 h 93"/>
              <a:gd name="T30" fmla="*/ 2147483647 w 40"/>
              <a:gd name="T31" fmla="*/ 2147483647 h 93"/>
              <a:gd name="T32" fmla="*/ 2147483647 w 40"/>
              <a:gd name="T33" fmla="*/ 2147483647 h 93"/>
              <a:gd name="T34" fmla="*/ 2147483647 w 40"/>
              <a:gd name="T35" fmla="*/ 2147483647 h 93"/>
              <a:gd name="T36" fmla="*/ 2147483647 w 40"/>
              <a:gd name="T37" fmla="*/ 2147483647 h 93"/>
              <a:gd name="T38" fmla="*/ 2147483647 w 40"/>
              <a:gd name="T39" fmla="*/ 2147483647 h 93"/>
              <a:gd name="T40" fmla="*/ 2147483647 w 40"/>
              <a:gd name="T41" fmla="*/ 2147483647 h 93"/>
              <a:gd name="T42" fmla="*/ 2147483647 w 40"/>
              <a:gd name="T43" fmla="*/ 2147483647 h 93"/>
              <a:gd name="T44" fmla="*/ 0 w 40"/>
              <a:gd name="T45" fmla="*/ 2147483647 h 93"/>
              <a:gd name="T46" fmla="*/ 2147483647 w 40"/>
              <a:gd name="T47" fmla="*/ 2147483647 h 93"/>
              <a:gd name="T48" fmla="*/ 2147483647 w 40"/>
              <a:gd name="T49" fmla="*/ 2147483647 h 93"/>
              <a:gd name="T50" fmla="*/ 2147483647 w 40"/>
              <a:gd name="T51" fmla="*/ 2147483647 h 93"/>
              <a:gd name="T52" fmla="*/ 2147483647 w 40"/>
              <a:gd name="T53" fmla="*/ 2147483647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
              <a:gd name="T82" fmla="*/ 0 h 93"/>
              <a:gd name="T83" fmla="*/ 40 w 40"/>
              <a:gd name="T84" fmla="*/ 93 h 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50" name="Freeform 459">
            <a:extLst>
              <a:ext uri="{FF2B5EF4-FFF2-40B4-BE49-F238E27FC236}">
                <a16:creationId xmlns:a16="http://schemas.microsoft.com/office/drawing/2014/main" id="{22A257BA-44FB-4D3D-B0C6-B0F264C2EAE9}"/>
              </a:ext>
            </a:extLst>
          </p:cNvPr>
          <p:cNvSpPr>
            <a:spLocks/>
          </p:cNvSpPr>
          <p:nvPr>
            <p:custDataLst>
              <p:tags r:id="rId297"/>
            </p:custDataLst>
          </p:nvPr>
        </p:nvSpPr>
        <p:spPr bwMode="auto">
          <a:xfrm>
            <a:off x="3838575" y="2047875"/>
            <a:ext cx="295275" cy="273050"/>
          </a:xfrm>
          <a:custGeom>
            <a:avLst/>
            <a:gdLst>
              <a:gd name="T0" fmla="*/ 2147483647 w 664"/>
              <a:gd name="T1" fmla="*/ 2147483647 h 518"/>
              <a:gd name="T2" fmla="*/ 2147483647 w 664"/>
              <a:gd name="T3" fmla="*/ 2147483647 h 518"/>
              <a:gd name="T4" fmla="*/ 2147483647 w 664"/>
              <a:gd name="T5" fmla="*/ 2147483647 h 518"/>
              <a:gd name="T6" fmla="*/ 2147483647 w 664"/>
              <a:gd name="T7" fmla="*/ 2147483647 h 518"/>
              <a:gd name="T8" fmla="*/ 2147483647 w 664"/>
              <a:gd name="T9" fmla="*/ 2147483647 h 518"/>
              <a:gd name="T10" fmla="*/ 2147483647 w 664"/>
              <a:gd name="T11" fmla="*/ 2147483647 h 518"/>
              <a:gd name="T12" fmla="*/ 2147483647 w 664"/>
              <a:gd name="T13" fmla="*/ 2147483647 h 518"/>
              <a:gd name="T14" fmla="*/ 2147483647 w 664"/>
              <a:gd name="T15" fmla="*/ 2147483647 h 518"/>
              <a:gd name="T16" fmla="*/ 2147483647 w 664"/>
              <a:gd name="T17" fmla="*/ 2147483647 h 518"/>
              <a:gd name="T18" fmla="*/ 2147483647 w 664"/>
              <a:gd name="T19" fmla="*/ 2147483647 h 518"/>
              <a:gd name="T20" fmla="*/ 2147483647 w 664"/>
              <a:gd name="T21" fmla="*/ 2147483647 h 518"/>
              <a:gd name="T22" fmla="*/ 2147483647 w 664"/>
              <a:gd name="T23" fmla="*/ 2147483647 h 518"/>
              <a:gd name="T24" fmla="*/ 2147483647 w 664"/>
              <a:gd name="T25" fmla="*/ 2147483647 h 518"/>
              <a:gd name="T26" fmla="*/ 2147483647 w 664"/>
              <a:gd name="T27" fmla="*/ 2147483647 h 518"/>
              <a:gd name="T28" fmla="*/ 2147483647 w 664"/>
              <a:gd name="T29" fmla="*/ 2147483647 h 518"/>
              <a:gd name="T30" fmla="*/ 2147483647 w 664"/>
              <a:gd name="T31" fmla="*/ 2147483647 h 518"/>
              <a:gd name="T32" fmla="*/ 2147483647 w 664"/>
              <a:gd name="T33" fmla="*/ 2147483647 h 518"/>
              <a:gd name="T34" fmla="*/ 2147483647 w 664"/>
              <a:gd name="T35" fmla="*/ 2147483647 h 518"/>
              <a:gd name="T36" fmla="*/ 2147483647 w 664"/>
              <a:gd name="T37" fmla="*/ 2147483647 h 518"/>
              <a:gd name="T38" fmla="*/ 2147483647 w 664"/>
              <a:gd name="T39" fmla="*/ 2147483647 h 518"/>
              <a:gd name="T40" fmla="*/ 2147483647 w 664"/>
              <a:gd name="T41" fmla="*/ 2147483647 h 518"/>
              <a:gd name="T42" fmla="*/ 2147483647 w 664"/>
              <a:gd name="T43" fmla="*/ 2147483647 h 518"/>
              <a:gd name="T44" fmla="*/ 2147483647 w 664"/>
              <a:gd name="T45" fmla="*/ 2147483647 h 518"/>
              <a:gd name="T46" fmla="*/ 2147483647 w 664"/>
              <a:gd name="T47" fmla="*/ 2147483647 h 518"/>
              <a:gd name="T48" fmla="*/ 2147483647 w 664"/>
              <a:gd name="T49" fmla="*/ 2147483647 h 518"/>
              <a:gd name="T50" fmla="*/ 2147483647 w 664"/>
              <a:gd name="T51" fmla="*/ 2147483647 h 518"/>
              <a:gd name="T52" fmla="*/ 2147483647 w 664"/>
              <a:gd name="T53" fmla="*/ 2147483647 h 518"/>
              <a:gd name="T54" fmla="*/ 2147483647 w 664"/>
              <a:gd name="T55" fmla="*/ 2147483647 h 518"/>
              <a:gd name="T56" fmla="*/ 2147483647 w 664"/>
              <a:gd name="T57" fmla="*/ 2147483647 h 518"/>
              <a:gd name="T58" fmla="*/ 2147483647 w 664"/>
              <a:gd name="T59" fmla="*/ 2147483647 h 518"/>
              <a:gd name="T60" fmla="*/ 2147483647 w 664"/>
              <a:gd name="T61" fmla="*/ 2147483647 h 518"/>
              <a:gd name="T62" fmla="*/ 2147483647 w 664"/>
              <a:gd name="T63" fmla="*/ 2147483647 h 518"/>
              <a:gd name="T64" fmla="*/ 2147483647 w 664"/>
              <a:gd name="T65" fmla="*/ 2147483647 h 518"/>
              <a:gd name="T66" fmla="*/ 2147483647 w 664"/>
              <a:gd name="T67" fmla="*/ 2147483647 h 518"/>
              <a:gd name="T68" fmla="*/ 2147483647 w 664"/>
              <a:gd name="T69" fmla="*/ 2147483647 h 518"/>
              <a:gd name="T70" fmla="*/ 2147483647 w 664"/>
              <a:gd name="T71" fmla="*/ 2147483647 h 518"/>
              <a:gd name="T72" fmla="*/ 2147483647 w 664"/>
              <a:gd name="T73" fmla="*/ 2147483647 h 518"/>
              <a:gd name="T74" fmla="*/ 2147483647 w 664"/>
              <a:gd name="T75" fmla="*/ 2147483647 h 518"/>
              <a:gd name="T76" fmla="*/ 2147483647 w 664"/>
              <a:gd name="T77" fmla="*/ 2147483647 h 518"/>
              <a:gd name="T78" fmla="*/ 2147483647 w 664"/>
              <a:gd name="T79" fmla="*/ 2147483647 h 518"/>
              <a:gd name="T80" fmla="*/ 2147483647 w 664"/>
              <a:gd name="T81" fmla="*/ 2147483647 h 518"/>
              <a:gd name="T82" fmla="*/ 2147483647 w 664"/>
              <a:gd name="T83" fmla="*/ 2147483647 h 518"/>
              <a:gd name="T84" fmla="*/ 2147483647 w 664"/>
              <a:gd name="T85" fmla="*/ 2147483647 h 518"/>
              <a:gd name="T86" fmla="*/ 2147483647 w 664"/>
              <a:gd name="T87" fmla="*/ 2147483647 h 518"/>
              <a:gd name="T88" fmla="*/ 2147483647 w 664"/>
              <a:gd name="T89" fmla="*/ 2147483647 h 518"/>
              <a:gd name="T90" fmla="*/ 2147483647 w 664"/>
              <a:gd name="T91" fmla="*/ 2147483647 h 518"/>
              <a:gd name="T92" fmla="*/ 2147483647 w 664"/>
              <a:gd name="T93" fmla="*/ 2147483647 h 518"/>
              <a:gd name="T94" fmla="*/ 2147483647 w 664"/>
              <a:gd name="T95" fmla="*/ 2147483647 h 518"/>
              <a:gd name="T96" fmla="*/ 2147483647 w 664"/>
              <a:gd name="T97" fmla="*/ 2147483647 h 518"/>
              <a:gd name="T98" fmla="*/ 2147483647 w 664"/>
              <a:gd name="T99" fmla="*/ 2147483647 h 518"/>
              <a:gd name="T100" fmla="*/ 2147483647 w 664"/>
              <a:gd name="T101" fmla="*/ 2147483647 h 518"/>
              <a:gd name="T102" fmla="*/ 2147483647 w 664"/>
              <a:gd name="T103" fmla="*/ 2147483647 h 518"/>
              <a:gd name="T104" fmla="*/ 2147483647 w 664"/>
              <a:gd name="T105" fmla="*/ 2147483647 h 518"/>
              <a:gd name="T106" fmla="*/ 2147483647 w 664"/>
              <a:gd name="T107" fmla="*/ 2147483647 h 518"/>
              <a:gd name="T108" fmla="*/ 2147483647 w 664"/>
              <a:gd name="T109" fmla="*/ 2147483647 h 518"/>
              <a:gd name="T110" fmla="*/ 2147483647 w 664"/>
              <a:gd name="T111" fmla="*/ 2147483647 h 518"/>
              <a:gd name="T112" fmla="*/ 2147483647 w 664"/>
              <a:gd name="T113" fmla="*/ 2147483647 h 518"/>
              <a:gd name="T114" fmla="*/ 2147483647 w 664"/>
              <a:gd name="T115" fmla="*/ 2147483647 h 518"/>
              <a:gd name="T116" fmla="*/ 2147483647 w 664"/>
              <a:gd name="T117" fmla="*/ 2147483647 h 518"/>
              <a:gd name="T118" fmla="*/ 2147483647 w 664"/>
              <a:gd name="T119" fmla="*/ 2147483647 h 518"/>
              <a:gd name="T120" fmla="*/ 2147483647 w 664"/>
              <a:gd name="T121" fmla="*/ 2147483647 h 518"/>
              <a:gd name="T122" fmla="*/ 2147483647 w 664"/>
              <a:gd name="T123" fmla="*/ 2147483647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64"/>
              <a:gd name="T187" fmla="*/ 0 h 518"/>
              <a:gd name="T188" fmla="*/ 664 w 664"/>
              <a:gd name="T189" fmla="*/ 518 h 5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51" name="Freeform 460">
            <a:extLst>
              <a:ext uri="{FF2B5EF4-FFF2-40B4-BE49-F238E27FC236}">
                <a16:creationId xmlns:a16="http://schemas.microsoft.com/office/drawing/2014/main" id="{407F9559-6105-453D-B8E2-08BAD292EF9B}"/>
              </a:ext>
            </a:extLst>
          </p:cNvPr>
          <p:cNvSpPr>
            <a:spLocks/>
          </p:cNvSpPr>
          <p:nvPr>
            <p:custDataLst>
              <p:tags r:id="rId298"/>
            </p:custDataLst>
          </p:nvPr>
        </p:nvSpPr>
        <p:spPr bwMode="auto">
          <a:xfrm>
            <a:off x="4919663" y="2282825"/>
            <a:ext cx="150812" cy="82550"/>
          </a:xfrm>
          <a:custGeom>
            <a:avLst/>
            <a:gdLst>
              <a:gd name="T0" fmla="*/ 2147483647 w 352"/>
              <a:gd name="T1" fmla="*/ 2147483647 h 153"/>
              <a:gd name="T2" fmla="*/ 2147483647 w 352"/>
              <a:gd name="T3" fmla="*/ 2147483647 h 153"/>
              <a:gd name="T4" fmla="*/ 2147483647 w 352"/>
              <a:gd name="T5" fmla="*/ 2147483647 h 153"/>
              <a:gd name="T6" fmla="*/ 2147483647 w 352"/>
              <a:gd name="T7" fmla="*/ 2147483647 h 153"/>
              <a:gd name="T8" fmla="*/ 2147483647 w 352"/>
              <a:gd name="T9" fmla="*/ 2147483647 h 153"/>
              <a:gd name="T10" fmla="*/ 2147483647 w 352"/>
              <a:gd name="T11" fmla="*/ 2147483647 h 153"/>
              <a:gd name="T12" fmla="*/ 2147483647 w 352"/>
              <a:gd name="T13" fmla="*/ 2147483647 h 153"/>
              <a:gd name="T14" fmla="*/ 2147483647 w 352"/>
              <a:gd name="T15" fmla="*/ 2147483647 h 153"/>
              <a:gd name="T16" fmla="*/ 2147483647 w 352"/>
              <a:gd name="T17" fmla="*/ 2147483647 h 153"/>
              <a:gd name="T18" fmla="*/ 2147483647 w 352"/>
              <a:gd name="T19" fmla="*/ 2147483647 h 153"/>
              <a:gd name="T20" fmla="*/ 2147483647 w 352"/>
              <a:gd name="T21" fmla="*/ 2147483647 h 153"/>
              <a:gd name="T22" fmla="*/ 2147483647 w 352"/>
              <a:gd name="T23" fmla="*/ 2147483647 h 153"/>
              <a:gd name="T24" fmla="*/ 2147483647 w 352"/>
              <a:gd name="T25" fmla="*/ 2147483647 h 153"/>
              <a:gd name="T26" fmla="*/ 2147483647 w 352"/>
              <a:gd name="T27" fmla="*/ 2147483647 h 153"/>
              <a:gd name="T28" fmla="*/ 2147483647 w 352"/>
              <a:gd name="T29" fmla="*/ 2147483647 h 153"/>
              <a:gd name="T30" fmla="*/ 2147483647 w 352"/>
              <a:gd name="T31" fmla="*/ 2147483647 h 153"/>
              <a:gd name="T32" fmla="*/ 2147483647 w 352"/>
              <a:gd name="T33" fmla="*/ 2147483647 h 153"/>
              <a:gd name="T34" fmla="*/ 2147483647 w 352"/>
              <a:gd name="T35" fmla="*/ 2147483647 h 153"/>
              <a:gd name="T36" fmla="*/ 2147483647 w 352"/>
              <a:gd name="T37" fmla="*/ 2147483647 h 153"/>
              <a:gd name="T38" fmla="*/ 2147483647 w 352"/>
              <a:gd name="T39" fmla="*/ 2147483647 h 153"/>
              <a:gd name="T40" fmla="*/ 2147483647 w 352"/>
              <a:gd name="T41" fmla="*/ 2147483647 h 153"/>
              <a:gd name="T42" fmla="*/ 2147483647 w 352"/>
              <a:gd name="T43" fmla="*/ 2147483647 h 153"/>
              <a:gd name="T44" fmla="*/ 2147483647 w 352"/>
              <a:gd name="T45" fmla="*/ 2147483647 h 153"/>
              <a:gd name="T46" fmla="*/ 2147483647 w 352"/>
              <a:gd name="T47" fmla="*/ 2147483647 h 153"/>
              <a:gd name="T48" fmla="*/ 2147483647 w 352"/>
              <a:gd name="T49" fmla="*/ 2147483647 h 153"/>
              <a:gd name="T50" fmla="*/ 2147483647 w 352"/>
              <a:gd name="T51" fmla="*/ 2147483647 h 153"/>
              <a:gd name="T52" fmla="*/ 2147483647 w 352"/>
              <a:gd name="T53" fmla="*/ 2147483647 h 153"/>
              <a:gd name="T54" fmla="*/ 0 w 352"/>
              <a:gd name="T55" fmla="*/ 0 h 153"/>
              <a:gd name="T56" fmla="*/ 2147483647 w 352"/>
              <a:gd name="T57" fmla="*/ 0 h 153"/>
              <a:gd name="T58" fmla="*/ 2147483647 w 352"/>
              <a:gd name="T59" fmla="*/ 2147483647 h 153"/>
              <a:gd name="T60" fmla="*/ 2147483647 w 352"/>
              <a:gd name="T61" fmla="*/ 2147483647 h 153"/>
              <a:gd name="T62" fmla="*/ 2147483647 w 352"/>
              <a:gd name="T63" fmla="*/ 2147483647 h 153"/>
              <a:gd name="T64" fmla="*/ 2147483647 w 352"/>
              <a:gd name="T65" fmla="*/ 2147483647 h 153"/>
              <a:gd name="T66" fmla="*/ 2147483647 w 352"/>
              <a:gd name="T67" fmla="*/ 2147483647 h 153"/>
              <a:gd name="T68" fmla="*/ 2147483647 w 352"/>
              <a:gd name="T69" fmla="*/ 2147483647 h 153"/>
              <a:gd name="T70" fmla="*/ 2147483647 w 352"/>
              <a:gd name="T71" fmla="*/ 2147483647 h 153"/>
              <a:gd name="T72" fmla="*/ 2147483647 w 352"/>
              <a:gd name="T73" fmla="*/ 2147483647 h 153"/>
              <a:gd name="T74" fmla="*/ 2147483647 w 352"/>
              <a:gd name="T75" fmla="*/ 2147483647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2"/>
              <a:gd name="T115" fmla="*/ 0 h 153"/>
              <a:gd name="T116" fmla="*/ 352 w 352"/>
              <a:gd name="T117" fmla="*/ 153 h 1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52" name="Freeform 461">
            <a:extLst>
              <a:ext uri="{FF2B5EF4-FFF2-40B4-BE49-F238E27FC236}">
                <a16:creationId xmlns:a16="http://schemas.microsoft.com/office/drawing/2014/main" id="{9C4C95B8-8540-429E-AC8A-E299C468B2BB}"/>
              </a:ext>
            </a:extLst>
          </p:cNvPr>
          <p:cNvSpPr>
            <a:spLocks/>
          </p:cNvSpPr>
          <p:nvPr>
            <p:custDataLst>
              <p:tags r:id="rId299"/>
            </p:custDataLst>
          </p:nvPr>
        </p:nvSpPr>
        <p:spPr bwMode="auto">
          <a:xfrm>
            <a:off x="4468813" y="2343150"/>
            <a:ext cx="147637" cy="173038"/>
          </a:xfrm>
          <a:custGeom>
            <a:avLst/>
            <a:gdLst>
              <a:gd name="T0" fmla="*/ 2147483647 w 331"/>
              <a:gd name="T1" fmla="*/ 2147483647 h 327"/>
              <a:gd name="T2" fmla="*/ 2147483647 w 331"/>
              <a:gd name="T3" fmla="*/ 2147483647 h 327"/>
              <a:gd name="T4" fmla="*/ 2147483647 w 331"/>
              <a:gd name="T5" fmla="*/ 2147483647 h 327"/>
              <a:gd name="T6" fmla="*/ 2147483647 w 331"/>
              <a:gd name="T7" fmla="*/ 2147483647 h 327"/>
              <a:gd name="T8" fmla="*/ 2147483647 w 331"/>
              <a:gd name="T9" fmla="*/ 2147483647 h 327"/>
              <a:gd name="T10" fmla="*/ 2147483647 w 331"/>
              <a:gd name="T11" fmla="*/ 2147483647 h 327"/>
              <a:gd name="T12" fmla="*/ 2147483647 w 331"/>
              <a:gd name="T13" fmla="*/ 2147483647 h 327"/>
              <a:gd name="T14" fmla="*/ 2147483647 w 331"/>
              <a:gd name="T15" fmla="*/ 2147483647 h 327"/>
              <a:gd name="T16" fmla="*/ 2147483647 w 331"/>
              <a:gd name="T17" fmla="*/ 2147483647 h 327"/>
              <a:gd name="T18" fmla="*/ 2147483647 w 331"/>
              <a:gd name="T19" fmla="*/ 2147483647 h 327"/>
              <a:gd name="T20" fmla="*/ 2147483647 w 331"/>
              <a:gd name="T21" fmla="*/ 2147483647 h 327"/>
              <a:gd name="T22" fmla="*/ 2147483647 w 331"/>
              <a:gd name="T23" fmla="*/ 2147483647 h 327"/>
              <a:gd name="T24" fmla="*/ 2147483647 w 331"/>
              <a:gd name="T25" fmla="*/ 2147483647 h 327"/>
              <a:gd name="T26" fmla="*/ 2147483647 w 331"/>
              <a:gd name="T27" fmla="*/ 2147483647 h 327"/>
              <a:gd name="T28" fmla="*/ 2147483647 w 331"/>
              <a:gd name="T29" fmla="*/ 2147483647 h 327"/>
              <a:gd name="T30" fmla="*/ 2147483647 w 331"/>
              <a:gd name="T31" fmla="*/ 2147483647 h 327"/>
              <a:gd name="T32" fmla="*/ 2147483647 w 331"/>
              <a:gd name="T33" fmla="*/ 2147483647 h 327"/>
              <a:gd name="T34" fmla="*/ 2147483647 w 331"/>
              <a:gd name="T35" fmla="*/ 2147483647 h 327"/>
              <a:gd name="T36" fmla="*/ 2147483647 w 331"/>
              <a:gd name="T37" fmla="*/ 2147483647 h 327"/>
              <a:gd name="T38" fmla="*/ 2147483647 w 331"/>
              <a:gd name="T39" fmla="*/ 2147483647 h 327"/>
              <a:gd name="T40" fmla="*/ 2147483647 w 331"/>
              <a:gd name="T41" fmla="*/ 2147483647 h 327"/>
              <a:gd name="T42" fmla="*/ 2147483647 w 331"/>
              <a:gd name="T43" fmla="*/ 2147483647 h 327"/>
              <a:gd name="T44" fmla="*/ 2147483647 w 331"/>
              <a:gd name="T45" fmla="*/ 2147483647 h 327"/>
              <a:gd name="T46" fmla="*/ 2147483647 w 331"/>
              <a:gd name="T47" fmla="*/ 2147483647 h 327"/>
              <a:gd name="T48" fmla="*/ 2147483647 w 331"/>
              <a:gd name="T49" fmla="*/ 2147483647 h 327"/>
              <a:gd name="T50" fmla="*/ 2147483647 w 331"/>
              <a:gd name="T51" fmla="*/ 2147483647 h 327"/>
              <a:gd name="T52" fmla="*/ 2147483647 w 331"/>
              <a:gd name="T53" fmla="*/ 2147483647 h 327"/>
              <a:gd name="T54" fmla="*/ 2147483647 w 331"/>
              <a:gd name="T55" fmla="*/ 2147483647 h 327"/>
              <a:gd name="T56" fmla="*/ 2147483647 w 331"/>
              <a:gd name="T57" fmla="*/ 2147483647 h 327"/>
              <a:gd name="T58" fmla="*/ 2147483647 w 331"/>
              <a:gd name="T59" fmla="*/ 2147483647 h 327"/>
              <a:gd name="T60" fmla="*/ 2147483647 w 331"/>
              <a:gd name="T61" fmla="*/ 2147483647 h 327"/>
              <a:gd name="T62" fmla="*/ 2147483647 w 331"/>
              <a:gd name="T63" fmla="*/ 2147483647 h 327"/>
              <a:gd name="T64" fmla="*/ 2147483647 w 331"/>
              <a:gd name="T65" fmla="*/ 2147483647 h 327"/>
              <a:gd name="T66" fmla="*/ 2147483647 w 331"/>
              <a:gd name="T67" fmla="*/ 2147483647 h 327"/>
              <a:gd name="T68" fmla="*/ 2147483647 w 331"/>
              <a:gd name="T69" fmla="*/ 2147483647 h 327"/>
              <a:gd name="T70" fmla="*/ 0 w 331"/>
              <a:gd name="T71" fmla="*/ 2147483647 h 327"/>
              <a:gd name="T72" fmla="*/ 2147483647 w 331"/>
              <a:gd name="T73" fmla="*/ 2147483647 h 327"/>
              <a:gd name="T74" fmla="*/ 2147483647 w 331"/>
              <a:gd name="T75" fmla="*/ 2147483647 h 327"/>
              <a:gd name="T76" fmla="*/ 2147483647 w 331"/>
              <a:gd name="T77" fmla="*/ 2147483647 h 327"/>
              <a:gd name="T78" fmla="*/ 2147483647 w 331"/>
              <a:gd name="T79" fmla="*/ 2147483647 h 327"/>
              <a:gd name="T80" fmla="*/ 2147483647 w 331"/>
              <a:gd name="T81" fmla="*/ 2147483647 h 327"/>
              <a:gd name="T82" fmla="*/ 2147483647 w 331"/>
              <a:gd name="T83" fmla="*/ 2147483647 h 327"/>
              <a:gd name="T84" fmla="*/ 2147483647 w 331"/>
              <a:gd name="T85" fmla="*/ 2147483647 h 327"/>
              <a:gd name="T86" fmla="*/ 2147483647 w 331"/>
              <a:gd name="T87" fmla="*/ 2147483647 h 327"/>
              <a:gd name="T88" fmla="*/ 2147483647 w 331"/>
              <a:gd name="T89" fmla="*/ 2147483647 h 327"/>
              <a:gd name="T90" fmla="*/ 2147483647 w 331"/>
              <a:gd name="T91" fmla="*/ 2147483647 h 327"/>
              <a:gd name="T92" fmla="*/ 2147483647 w 331"/>
              <a:gd name="T93" fmla="*/ 2147483647 h 327"/>
              <a:gd name="T94" fmla="*/ 2147483647 w 331"/>
              <a:gd name="T95" fmla="*/ 2147483647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1"/>
              <a:gd name="T145" fmla="*/ 0 h 327"/>
              <a:gd name="T146" fmla="*/ 331 w 331"/>
              <a:gd name="T147" fmla="*/ 327 h 3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53" name="Freeform 462">
            <a:extLst>
              <a:ext uri="{FF2B5EF4-FFF2-40B4-BE49-F238E27FC236}">
                <a16:creationId xmlns:a16="http://schemas.microsoft.com/office/drawing/2014/main" id="{813F9CFA-33DB-4BB6-92E3-A4E1496FC1C6}"/>
              </a:ext>
            </a:extLst>
          </p:cNvPr>
          <p:cNvSpPr>
            <a:spLocks/>
          </p:cNvSpPr>
          <p:nvPr>
            <p:custDataLst>
              <p:tags r:id="rId300"/>
            </p:custDataLst>
          </p:nvPr>
        </p:nvSpPr>
        <p:spPr bwMode="auto">
          <a:xfrm>
            <a:off x="4552950" y="2535238"/>
            <a:ext cx="69850" cy="57150"/>
          </a:xfrm>
          <a:custGeom>
            <a:avLst/>
            <a:gdLst>
              <a:gd name="T0" fmla="*/ 0 w 153"/>
              <a:gd name="T1" fmla="*/ 0 h 49"/>
              <a:gd name="T2" fmla="*/ 2147483647 w 153"/>
              <a:gd name="T3" fmla="*/ 2147483647 h 49"/>
              <a:gd name="T4" fmla="*/ 2147483647 w 153"/>
              <a:gd name="T5" fmla="*/ 2147483647 h 49"/>
              <a:gd name="T6" fmla="*/ 2147483647 w 153"/>
              <a:gd name="T7" fmla="*/ 2147483647 h 49"/>
              <a:gd name="T8" fmla="*/ 2147483647 w 153"/>
              <a:gd name="T9" fmla="*/ 2147483647 h 49"/>
              <a:gd name="T10" fmla="*/ 2147483647 w 153"/>
              <a:gd name="T11" fmla="*/ 2147483647 h 49"/>
              <a:gd name="T12" fmla="*/ 2147483647 w 153"/>
              <a:gd name="T13" fmla="*/ 2147483647 h 49"/>
              <a:gd name="T14" fmla="*/ 2147483647 w 153"/>
              <a:gd name="T15" fmla="*/ 2147483647 h 49"/>
              <a:gd name="T16" fmla="*/ 2147483647 w 153"/>
              <a:gd name="T17" fmla="*/ 0 h 49"/>
              <a:gd name="T18" fmla="*/ 2147483647 w 153"/>
              <a:gd name="T19" fmla="*/ 2147483647 h 49"/>
              <a:gd name="T20" fmla="*/ 2147483647 w 153"/>
              <a:gd name="T21" fmla="*/ 2147483647 h 49"/>
              <a:gd name="T22" fmla="*/ 2147483647 w 153"/>
              <a:gd name="T23" fmla="*/ 2147483647 h 49"/>
              <a:gd name="T24" fmla="*/ 2147483647 w 153"/>
              <a:gd name="T25" fmla="*/ 2147483647 h 49"/>
              <a:gd name="T26" fmla="*/ 2147483647 w 153"/>
              <a:gd name="T27" fmla="*/ 2147483647 h 49"/>
              <a:gd name="T28" fmla="*/ 2147483647 w 153"/>
              <a:gd name="T29" fmla="*/ 2147483647 h 49"/>
              <a:gd name="T30" fmla="*/ 2147483647 w 153"/>
              <a:gd name="T31" fmla="*/ 2147483647 h 49"/>
              <a:gd name="T32" fmla="*/ 2147483647 w 153"/>
              <a:gd name="T33" fmla="*/ 2147483647 h 49"/>
              <a:gd name="T34" fmla="*/ 2147483647 w 153"/>
              <a:gd name="T35" fmla="*/ 2147483647 h 49"/>
              <a:gd name="T36" fmla="*/ 2147483647 w 153"/>
              <a:gd name="T37" fmla="*/ 2147483647 h 49"/>
              <a:gd name="T38" fmla="*/ 2147483647 w 153"/>
              <a:gd name="T39" fmla="*/ 2147483647 h 49"/>
              <a:gd name="T40" fmla="*/ 2147483647 w 153"/>
              <a:gd name="T41" fmla="*/ 2147483647 h 49"/>
              <a:gd name="T42" fmla="*/ 2147483647 w 153"/>
              <a:gd name="T43" fmla="*/ 2147483647 h 49"/>
              <a:gd name="T44" fmla="*/ 2147483647 w 153"/>
              <a:gd name="T45" fmla="*/ 2147483647 h 49"/>
              <a:gd name="T46" fmla="*/ 2147483647 w 153"/>
              <a:gd name="T47" fmla="*/ 2147483647 h 49"/>
              <a:gd name="T48" fmla="*/ 0 w 153"/>
              <a:gd name="T49" fmla="*/ 2147483647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49"/>
              <a:gd name="T80" fmla="*/ 153 w 153"/>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54" name="Freeform 463">
            <a:extLst>
              <a:ext uri="{FF2B5EF4-FFF2-40B4-BE49-F238E27FC236}">
                <a16:creationId xmlns:a16="http://schemas.microsoft.com/office/drawing/2014/main" id="{C834D798-61B4-49F7-BCF3-4CD771B01C33}"/>
              </a:ext>
            </a:extLst>
          </p:cNvPr>
          <p:cNvSpPr>
            <a:spLocks/>
          </p:cNvSpPr>
          <p:nvPr>
            <p:custDataLst>
              <p:tags r:id="rId301"/>
            </p:custDataLst>
          </p:nvPr>
        </p:nvSpPr>
        <p:spPr bwMode="auto">
          <a:xfrm>
            <a:off x="3632200" y="3267075"/>
            <a:ext cx="187325" cy="158750"/>
          </a:xfrm>
          <a:custGeom>
            <a:avLst/>
            <a:gdLst>
              <a:gd name="T0" fmla="*/ 2147483647 w 426"/>
              <a:gd name="T1" fmla="*/ 2147483647 h 299"/>
              <a:gd name="T2" fmla="*/ 2147483647 w 426"/>
              <a:gd name="T3" fmla="*/ 2147483647 h 299"/>
              <a:gd name="T4" fmla="*/ 2147483647 w 426"/>
              <a:gd name="T5" fmla="*/ 2147483647 h 299"/>
              <a:gd name="T6" fmla="*/ 2147483647 w 426"/>
              <a:gd name="T7" fmla="*/ 2147483647 h 299"/>
              <a:gd name="T8" fmla="*/ 2147483647 w 426"/>
              <a:gd name="T9" fmla="*/ 2147483647 h 299"/>
              <a:gd name="T10" fmla="*/ 2147483647 w 426"/>
              <a:gd name="T11" fmla="*/ 2147483647 h 299"/>
              <a:gd name="T12" fmla="*/ 2147483647 w 426"/>
              <a:gd name="T13" fmla="*/ 2147483647 h 299"/>
              <a:gd name="T14" fmla="*/ 2147483647 w 426"/>
              <a:gd name="T15" fmla="*/ 2147483647 h 299"/>
              <a:gd name="T16" fmla="*/ 2147483647 w 426"/>
              <a:gd name="T17" fmla="*/ 2147483647 h 299"/>
              <a:gd name="T18" fmla="*/ 2147483647 w 426"/>
              <a:gd name="T19" fmla="*/ 2147483647 h 299"/>
              <a:gd name="T20" fmla="*/ 2147483647 w 426"/>
              <a:gd name="T21" fmla="*/ 2147483647 h 299"/>
              <a:gd name="T22" fmla="*/ 2147483647 w 426"/>
              <a:gd name="T23" fmla="*/ 2147483647 h 299"/>
              <a:gd name="T24" fmla="*/ 2147483647 w 426"/>
              <a:gd name="T25" fmla="*/ 2147483647 h 299"/>
              <a:gd name="T26" fmla="*/ 2147483647 w 426"/>
              <a:gd name="T27" fmla="*/ 2147483647 h 299"/>
              <a:gd name="T28" fmla="*/ 2147483647 w 426"/>
              <a:gd name="T29" fmla="*/ 2147483647 h 299"/>
              <a:gd name="T30" fmla="*/ 2147483647 w 426"/>
              <a:gd name="T31" fmla="*/ 2147483647 h 299"/>
              <a:gd name="T32" fmla="*/ 2147483647 w 426"/>
              <a:gd name="T33" fmla="*/ 2147483647 h 299"/>
              <a:gd name="T34" fmla="*/ 2147483647 w 426"/>
              <a:gd name="T35" fmla="*/ 2147483647 h 299"/>
              <a:gd name="T36" fmla="*/ 2147483647 w 426"/>
              <a:gd name="T37" fmla="*/ 2147483647 h 299"/>
              <a:gd name="T38" fmla="*/ 2147483647 w 426"/>
              <a:gd name="T39" fmla="*/ 2147483647 h 299"/>
              <a:gd name="T40" fmla="*/ 2147483647 w 426"/>
              <a:gd name="T41" fmla="*/ 2147483647 h 299"/>
              <a:gd name="T42" fmla="*/ 2147483647 w 426"/>
              <a:gd name="T43" fmla="*/ 2147483647 h 299"/>
              <a:gd name="T44" fmla="*/ 2147483647 w 426"/>
              <a:gd name="T45" fmla="*/ 2147483647 h 299"/>
              <a:gd name="T46" fmla="*/ 2147483647 w 426"/>
              <a:gd name="T47" fmla="*/ 2147483647 h 299"/>
              <a:gd name="T48" fmla="*/ 2147483647 w 426"/>
              <a:gd name="T49" fmla="*/ 2147483647 h 299"/>
              <a:gd name="T50" fmla="*/ 2147483647 w 426"/>
              <a:gd name="T51" fmla="*/ 2147483647 h 299"/>
              <a:gd name="T52" fmla="*/ 2147483647 w 426"/>
              <a:gd name="T53" fmla="*/ 2147483647 h 299"/>
              <a:gd name="T54" fmla="*/ 2147483647 w 426"/>
              <a:gd name="T55" fmla="*/ 2147483647 h 299"/>
              <a:gd name="T56" fmla="*/ 2147483647 w 426"/>
              <a:gd name="T57" fmla="*/ 2147483647 h 299"/>
              <a:gd name="T58" fmla="*/ 2147483647 w 426"/>
              <a:gd name="T59" fmla="*/ 2147483647 h 299"/>
              <a:gd name="T60" fmla="*/ 2147483647 w 426"/>
              <a:gd name="T61" fmla="*/ 2147483647 h 299"/>
              <a:gd name="T62" fmla="*/ 2147483647 w 426"/>
              <a:gd name="T63" fmla="*/ 2147483647 h 299"/>
              <a:gd name="T64" fmla="*/ 2147483647 w 426"/>
              <a:gd name="T65" fmla="*/ 2147483647 h 299"/>
              <a:gd name="T66" fmla="*/ 2147483647 w 426"/>
              <a:gd name="T67" fmla="*/ 2147483647 h 299"/>
              <a:gd name="T68" fmla="*/ 2147483647 w 426"/>
              <a:gd name="T69" fmla="*/ 2147483647 h 299"/>
              <a:gd name="T70" fmla="*/ 2147483647 w 426"/>
              <a:gd name="T71" fmla="*/ 2147483647 h 299"/>
              <a:gd name="T72" fmla="*/ 2147483647 w 426"/>
              <a:gd name="T73" fmla="*/ 2147483647 h 299"/>
              <a:gd name="T74" fmla="*/ 2147483647 w 426"/>
              <a:gd name="T75" fmla="*/ 2147483647 h 299"/>
              <a:gd name="T76" fmla="*/ 2147483647 w 426"/>
              <a:gd name="T77" fmla="*/ 2147483647 h 299"/>
              <a:gd name="T78" fmla="*/ 2147483647 w 426"/>
              <a:gd name="T79" fmla="*/ 2147483647 h 299"/>
              <a:gd name="T80" fmla="*/ 2147483647 w 426"/>
              <a:gd name="T81" fmla="*/ 2147483647 h 299"/>
              <a:gd name="T82" fmla="*/ 2147483647 w 426"/>
              <a:gd name="T83" fmla="*/ 2147483647 h 299"/>
              <a:gd name="T84" fmla="*/ 2147483647 w 426"/>
              <a:gd name="T85" fmla="*/ 2147483647 h 299"/>
              <a:gd name="T86" fmla="*/ 2147483647 w 426"/>
              <a:gd name="T87" fmla="*/ 2147483647 h 299"/>
              <a:gd name="T88" fmla="*/ 2147483647 w 426"/>
              <a:gd name="T89" fmla="*/ 2147483647 h 299"/>
              <a:gd name="T90" fmla="*/ 2147483647 w 426"/>
              <a:gd name="T91" fmla="*/ 2147483647 h 299"/>
              <a:gd name="T92" fmla="*/ 2147483647 w 426"/>
              <a:gd name="T93" fmla="*/ 2147483647 h 299"/>
              <a:gd name="T94" fmla="*/ 2147483647 w 426"/>
              <a:gd name="T95" fmla="*/ 2147483647 h 299"/>
              <a:gd name="T96" fmla="*/ 2147483647 w 426"/>
              <a:gd name="T97" fmla="*/ 2147483647 h 299"/>
              <a:gd name="T98" fmla="*/ 2147483647 w 426"/>
              <a:gd name="T99" fmla="*/ 2147483647 h 299"/>
              <a:gd name="T100" fmla="*/ 2147483647 w 426"/>
              <a:gd name="T101" fmla="*/ 2147483647 h 299"/>
              <a:gd name="T102" fmla="*/ 2147483647 w 426"/>
              <a:gd name="T103" fmla="*/ 2147483647 h 299"/>
              <a:gd name="T104" fmla="*/ 2147483647 w 426"/>
              <a:gd name="T105" fmla="*/ 2147483647 h 299"/>
              <a:gd name="T106" fmla="*/ 2147483647 w 426"/>
              <a:gd name="T107" fmla="*/ 2147483647 h 299"/>
              <a:gd name="T108" fmla="*/ 2147483647 w 426"/>
              <a:gd name="T109" fmla="*/ 2147483647 h 299"/>
              <a:gd name="T110" fmla="*/ 2147483647 w 426"/>
              <a:gd name="T111" fmla="*/ 2147483647 h 299"/>
              <a:gd name="T112" fmla="*/ 2147483647 w 426"/>
              <a:gd name="T113" fmla="*/ 2147483647 h 299"/>
              <a:gd name="T114" fmla="*/ 2147483647 w 426"/>
              <a:gd name="T115" fmla="*/ 2147483647 h 299"/>
              <a:gd name="T116" fmla="*/ 2147483647 w 426"/>
              <a:gd name="T117" fmla="*/ 2147483647 h 299"/>
              <a:gd name="T118" fmla="*/ 2147483647 w 426"/>
              <a:gd name="T119" fmla="*/ 2147483647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6"/>
              <a:gd name="T181" fmla="*/ 0 h 299"/>
              <a:gd name="T182" fmla="*/ 426 w 426"/>
              <a:gd name="T183" fmla="*/ 299 h 29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55" name="Freeform 464">
            <a:extLst>
              <a:ext uri="{FF2B5EF4-FFF2-40B4-BE49-F238E27FC236}">
                <a16:creationId xmlns:a16="http://schemas.microsoft.com/office/drawing/2014/main" id="{E197C0AC-774A-444B-9EBC-0D285EBECDC0}"/>
              </a:ext>
            </a:extLst>
          </p:cNvPr>
          <p:cNvSpPr>
            <a:spLocks/>
          </p:cNvSpPr>
          <p:nvPr>
            <p:custDataLst>
              <p:tags r:id="rId302"/>
            </p:custDataLst>
          </p:nvPr>
        </p:nvSpPr>
        <p:spPr bwMode="auto">
          <a:xfrm>
            <a:off x="5676900" y="2530475"/>
            <a:ext cx="692150" cy="874713"/>
          </a:xfrm>
          <a:custGeom>
            <a:avLst/>
            <a:gdLst>
              <a:gd name="T0" fmla="*/ 2147483647 w 1594"/>
              <a:gd name="T1" fmla="*/ 2147483647 h 1670"/>
              <a:gd name="T2" fmla="*/ 2147483647 w 1594"/>
              <a:gd name="T3" fmla="*/ 2147483647 h 1670"/>
              <a:gd name="T4" fmla="*/ 2147483647 w 1594"/>
              <a:gd name="T5" fmla="*/ 2147483647 h 1670"/>
              <a:gd name="T6" fmla="*/ 2147483647 w 1594"/>
              <a:gd name="T7" fmla="*/ 2147483647 h 1670"/>
              <a:gd name="T8" fmla="*/ 2147483647 w 1594"/>
              <a:gd name="T9" fmla="*/ 2147483647 h 1670"/>
              <a:gd name="T10" fmla="*/ 2147483647 w 1594"/>
              <a:gd name="T11" fmla="*/ 2147483647 h 1670"/>
              <a:gd name="T12" fmla="*/ 2147483647 w 1594"/>
              <a:gd name="T13" fmla="*/ 2147483647 h 1670"/>
              <a:gd name="T14" fmla="*/ 2147483647 w 1594"/>
              <a:gd name="T15" fmla="*/ 2147483647 h 1670"/>
              <a:gd name="T16" fmla="*/ 2147483647 w 1594"/>
              <a:gd name="T17" fmla="*/ 2147483647 h 1670"/>
              <a:gd name="T18" fmla="*/ 2147483647 w 1594"/>
              <a:gd name="T19" fmla="*/ 2147483647 h 1670"/>
              <a:gd name="T20" fmla="*/ 2147483647 w 1594"/>
              <a:gd name="T21" fmla="*/ 2147483647 h 1670"/>
              <a:gd name="T22" fmla="*/ 2147483647 w 1594"/>
              <a:gd name="T23" fmla="*/ 2147483647 h 1670"/>
              <a:gd name="T24" fmla="*/ 2147483647 w 1594"/>
              <a:gd name="T25" fmla="*/ 2147483647 h 1670"/>
              <a:gd name="T26" fmla="*/ 2147483647 w 1594"/>
              <a:gd name="T27" fmla="*/ 2147483647 h 1670"/>
              <a:gd name="T28" fmla="*/ 2147483647 w 1594"/>
              <a:gd name="T29" fmla="*/ 2147483647 h 1670"/>
              <a:gd name="T30" fmla="*/ 2147483647 w 1594"/>
              <a:gd name="T31" fmla="*/ 2147483647 h 1670"/>
              <a:gd name="T32" fmla="*/ 2147483647 w 1594"/>
              <a:gd name="T33" fmla="*/ 2147483647 h 1670"/>
              <a:gd name="T34" fmla="*/ 2147483647 w 1594"/>
              <a:gd name="T35" fmla="*/ 2147483647 h 1670"/>
              <a:gd name="T36" fmla="*/ 2147483647 w 1594"/>
              <a:gd name="T37" fmla="*/ 2147483647 h 1670"/>
              <a:gd name="T38" fmla="*/ 2147483647 w 1594"/>
              <a:gd name="T39" fmla="*/ 2147483647 h 1670"/>
              <a:gd name="T40" fmla="*/ 2147483647 w 1594"/>
              <a:gd name="T41" fmla="*/ 2147483647 h 1670"/>
              <a:gd name="T42" fmla="*/ 2147483647 w 1594"/>
              <a:gd name="T43" fmla="*/ 2147483647 h 1670"/>
              <a:gd name="T44" fmla="*/ 2147483647 w 1594"/>
              <a:gd name="T45" fmla="*/ 2147483647 h 1670"/>
              <a:gd name="T46" fmla="*/ 2147483647 w 1594"/>
              <a:gd name="T47" fmla="*/ 2147483647 h 1670"/>
              <a:gd name="T48" fmla="*/ 2147483647 w 1594"/>
              <a:gd name="T49" fmla="*/ 2147483647 h 1670"/>
              <a:gd name="T50" fmla="*/ 2147483647 w 1594"/>
              <a:gd name="T51" fmla="*/ 2147483647 h 1670"/>
              <a:gd name="T52" fmla="*/ 2147483647 w 1594"/>
              <a:gd name="T53" fmla="*/ 2147483647 h 1670"/>
              <a:gd name="T54" fmla="*/ 2147483647 w 1594"/>
              <a:gd name="T55" fmla="*/ 2147483647 h 1670"/>
              <a:gd name="T56" fmla="*/ 2147483647 w 1594"/>
              <a:gd name="T57" fmla="*/ 2147483647 h 1670"/>
              <a:gd name="T58" fmla="*/ 2147483647 w 1594"/>
              <a:gd name="T59" fmla="*/ 2147483647 h 1670"/>
              <a:gd name="T60" fmla="*/ 2147483647 w 1594"/>
              <a:gd name="T61" fmla="*/ 2147483647 h 1670"/>
              <a:gd name="T62" fmla="*/ 2147483647 w 1594"/>
              <a:gd name="T63" fmla="*/ 2147483647 h 1670"/>
              <a:gd name="T64" fmla="*/ 2147483647 w 1594"/>
              <a:gd name="T65" fmla="*/ 2147483647 h 1670"/>
              <a:gd name="T66" fmla="*/ 2147483647 w 1594"/>
              <a:gd name="T67" fmla="*/ 2147483647 h 1670"/>
              <a:gd name="T68" fmla="*/ 2147483647 w 1594"/>
              <a:gd name="T69" fmla="*/ 2147483647 h 1670"/>
              <a:gd name="T70" fmla="*/ 2147483647 w 1594"/>
              <a:gd name="T71" fmla="*/ 2147483647 h 1670"/>
              <a:gd name="T72" fmla="*/ 2147483647 w 1594"/>
              <a:gd name="T73" fmla="*/ 2147483647 h 1670"/>
              <a:gd name="T74" fmla="*/ 2147483647 w 1594"/>
              <a:gd name="T75" fmla="*/ 2147483647 h 1670"/>
              <a:gd name="T76" fmla="*/ 2147483647 w 1594"/>
              <a:gd name="T77" fmla="*/ 2147483647 h 1670"/>
              <a:gd name="T78" fmla="*/ 2147483647 w 1594"/>
              <a:gd name="T79" fmla="*/ 2147483647 h 1670"/>
              <a:gd name="T80" fmla="*/ 2147483647 w 1594"/>
              <a:gd name="T81" fmla="*/ 2147483647 h 1670"/>
              <a:gd name="T82" fmla="*/ 2147483647 w 1594"/>
              <a:gd name="T83" fmla="*/ 2147483647 h 1670"/>
              <a:gd name="T84" fmla="*/ 2147483647 w 1594"/>
              <a:gd name="T85" fmla="*/ 2147483647 h 1670"/>
              <a:gd name="T86" fmla="*/ 2147483647 w 1594"/>
              <a:gd name="T87" fmla="*/ 2147483647 h 1670"/>
              <a:gd name="T88" fmla="*/ 2147483647 w 1594"/>
              <a:gd name="T89" fmla="*/ 2147483647 h 1670"/>
              <a:gd name="T90" fmla="*/ 2147483647 w 1594"/>
              <a:gd name="T91" fmla="*/ 2147483647 h 1670"/>
              <a:gd name="T92" fmla="*/ 2147483647 w 1594"/>
              <a:gd name="T93" fmla="*/ 2147483647 h 1670"/>
              <a:gd name="T94" fmla="*/ 2147483647 w 1594"/>
              <a:gd name="T95" fmla="*/ 2147483647 h 1670"/>
              <a:gd name="T96" fmla="*/ 2147483647 w 1594"/>
              <a:gd name="T97" fmla="*/ 2147483647 h 1670"/>
              <a:gd name="T98" fmla="*/ 2147483647 w 1594"/>
              <a:gd name="T99" fmla="*/ 2147483647 h 1670"/>
              <a:gd name="T100" fmla="*/ 2147483647 w 1594"/>
              <a:gd name="T101" fmla="*/ 2147483647 h 1670"/>
              <a:gd name="T102" fmla="*/ 2147483647 w 1594"/>
              <a:gd name="T103" fmla="*/ 2147483647 h 1670"/>
              <a:gd name="T104" fmla="*/ 2147483647 w 1594"/>
              <a:gd name="T105" fmla="*/ 2147483647 h 1670"/>
              <a:gd name="T106" fmla="*/ 2147483647 w 1594"/>
              <a:gd name="T107" fmla="*/ 2147483647 h 1670"/>
              <a:gd name="T108" fmla="*/ 2147483647 w 1594"/>
              <a:gd name="T109" fmla="*/ 2147483647 h 1670"/>
              <a:gd name="T110" fmla="*/ 2147483647 w 1594"/>
              <a:gd name="T111" fmla="*/ 2147483647 h 1670"/>
              <a:gd name="T112" fmla="*/ 2147483647 w 1594"/>
              <a:gd name="T113" fmla="*/ 2147483647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94"/>
              <a:gd name="T172" fmla="*/ 0 h 1670"/>
              <a:gd name="T173" fmla="*/ 1594 w 1594"/>
              <a:gd name="T174" fmla="*/ 1670 h 16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56" name="Freeform 465">
            <a:extLst>
              <a:ext uri="{FF2B5EF4-FFF2-40B4-BE49-F238E27FC236}">
                <a16:creationId xmlns:a16="http://schemas.microsoft.com/office/drawing/2014/main" id="{5B656E58-9B69-4EEF-A88F-828DC1459046}"/>
              </a:ext>
            </a:extLst>
          </p:cNvPr>
          <p:cNvSpPr>
            <a:spLocks/>
          </p:cNvSpPr>
          <p:nvPr>
            <p:custDataLst>
              <p:tags r:id="rId303"/>
            </p:custDataLst>
          </p:nvPr>
        </p:nvSpPr>
        <p:spPr bwMode="auto">
          <a:xfrm>
            <a:off x="3798888" y="3325813"/>
            <a:ext cx="158750" cy="206375"/>
          </a:xfrm>
          <a:custGeom>
            <a:avLst/>
            <a:gdLst>
              <a:gd name="T0" fmla="*/ 2147483647 w 359"/>
              <a:gd name="T1" fmla="*/ 2147483647 h 394"/>
              <a:gd name="T2" fmla="*/ 2147483647 w 359"/>
              <a:gd name="T3" fmla="*/ 2147483647 h 394"/>
              <a:gd name="T4" fmla="*/ 2147483647 w 359"/>
              <a:gd name="T5" fmla="*/ 2147483647 h 394"/>
              <a:gd name="T6" fmla="*/ 2147483647 w 359"/>
              <a:gd name="T7" fmla="*/ 2147483647 h 394"/>
              <a:gd name="T8" fmla="*/ 2147483647 w 359"/>
              <a:gd name="T9" fmla="*/ 2147483647 h 394"/>
              <a:gd name="T10" fmla="*/ 2147483647 w 359"/>
              <a:gd name="T11" fmla="*/ 2147483647 h 394"/>
              <a:gd name="T12" fmla="*/ 2147483647 w 359"/>
              <a:gd name="T13" fmla="*/ 2147483647 h 394"/>
              <a:gd name="T14" fmla="*/ 0 w 359"/>
              <a:gd name="T15" fmla="*/ 2147483647 h 394"/>
              <a:gd name="T16" fmla="*/ 2147483647 w 359"/>
              <a:gd name="T17" fmla="*/ 2147483647 h 394"/>
              <a:gd name="T18" fmla="*/ 2147483647 w 359"/>
              <a:gd name="T19" fmla="*/ 2147483647 h 394"/>
              <a:gd name="T20" fmla="*/ 2147483647 w 359"/>
              <a:gd name="T21" fmla="*/ 2147483647 h 394"/>
              <a:gd name="T22" fmla="*/ 2147483647 w 359"/>
              <a:gd name="T23" fmla="*/ 2147483647 h 394"/>
              <a:gd name="T24" fmla="*/ 2147483647 w 359"/>
              <a:gd name="T25" fmla="*/ 2147483647 h 394"/>
              <a:gd name="T26" fmla="*/ 2147483647 w 359"/>
              <a:gd name="T27" fmla="*/ 2147483647 h 394"/>
              <a:gd name="T28" fmla="*/ 2147483647 w 359"/>
              <a:gd name="T29" fmla="*/ 2147483647 h 394"/>
              <a:gd name="T30" fmla="*/ 2147483647 w 359"/>
              <a:gd name="T31" fmla="*/ 2147483647 h 394"/>
              <a:gd name="T32" fmla="*/ 2147483647 w 359"/>
              <a:gd name="T33" fmla="*/ 2147483647 h 394"/>
              <a:gd name="T34" fmla="*/ 2147483647 w 359"/>
              <a:gd name="T35" fmla="*/ 2147483647 h 394"/>
              <a:gd name="T36" fmla="*/ 2147483647 w 359"/>
              <a:gd name="T37" fmla="*/ 0 h 394"/>
              <a:gd name="T38" fmla="*/ 2147483647 w 359"/>
              <a:gd name="T39" fmla="*/ 2147483647 h 394"/>
              <a:gd name="T40" fmla="*/ 2147483647 w 359"/>
              <a:gd name="T41" fmla="*/ 2147483647 h 394"/>
              <a:gd name="T42" fmla="*/ 2147483647 w 359"/>
              <a:gd name="T43" fmla="*/ 2147483647 h 394"/>
              <a:gd name="T44" fmla="*/ 2147483647 w 359"/>
              <a:gd name="T45" fmla="*/ 2147483647 h 394"/>
              <a:gd name="T46" fmla="*/ 2147483647 w 359"/>
              <a:gd name="T47" fmla="*/ 2147483647 h 394"/>
              <a:gd name="T48" fmla="*/ 2147483647 w 359"/>
              <a:gd name="T49" fmla="*/ 2147483647 h 394"/>
              <a:gd name="T50" fmla="*/ 2147483647 w 359"/>
              <a:gd name="T51" fmla="*/ 2147483647 h 394"/>
              <a:gd name="T52" fmla="*/ 2147483647 w 359"/>
              <a:gd name="T53" fmla="*/ 2147483647 h 394"/>
              <a:gd name="T54" fmla="*/ 2147483647 w 359"/>
              <a:gd name="T55" fmla="*/ 2147483647 h 394"/>
              <a:gd name="T56" fmla="*/ 2147483647 w 359"/>
              <a:gd name="T57" fmla="*/ 2147483647 h 394"/>
              <a:gd name="T58" fmla="*/ 2147483647 w 359"/>
              <a:gd name="T59" fmla="*/ 2147483647 h 394"/>
              <a:gd name="T60" fmla="*/ 2147483647 w 359"/>
              <a:gd name="T61" fmla="*/ 2147483647 h 394"/>
              <a:gd name="T62" fmla="*/ 2147483647 w 359"/>
              <a:gd name="T63" fmla="*/ 2147483647 h 394"/>
              <a:gd name="T64" fmla="*/ 2147483647 w 359"/>
              <a:gd name="T65" fmla="*/ 2147483647 h 394"/>
              <a:gd name="T66" fmla="*/ 2147483647 w 359"/>
              <a:gd name="T67" fmla="*/ 2147483647 h 394"/>
              <a:gd name="T68" fmla="*/ 2147483647 w 359"/>
              <a:gd name="T69" fmla="*/ 2147483647 h 394"/>
              <a:gd name="T70" fmla="*/ 2147483647 w 359"/>
              <a:gd name="T71" fmla="*/ 2147483647 h 394"/>
              <a:gd name="T72" fmla="*/ 2147483647 w 359"/>
              <a:gd name="T73" fmla="*/ 2147483647 h 394"/>
              <a:gd name="T74" fmla="*/ 2147483647 w 359"/>
              <a:gd name="T75" fmla="*/ 2147483647 h 394"/>
              <a:gd name="T76" fmla="*/ 2147483647 w 359"/>
              <a:gd name="T77" fmla="*/ 2147483647 h 394"/>
              <a:gd name="T78" fmla="*/ 2147483647 w 359"/>
              <a:gd name="T79" fmla="*/ 2147483647 h 394"/>
              <a:gd name="T80" fmla="*/ 2147483647 w 359"/>
              <a:gd name="T81" fmla="*/ 2147483647 h 394"/>
              <a:gd name="T82" fmla="*/ 2147483647 w 359"/>
              <a:gd name="T83" fmla="*/ 2147483647 h 394"/>
              <a:gd name="T84" fmla="*/ 2147483647 w 359"/>
              <a:gd name="T85" fmla="*/ 2147483647 h 394"/>
              <a:gd name="T86" fmla="*/ 2147483647 w 359"/>
              <a:gd name="T87" fmla="*/ 2147483647 h 394"/>
              <a:gd name="T88" fmla="*/ 2147483647 w 359"/>
              <a:gd name="T89" fmla="*/ 2147483647 h 394"/>
              <a:gd name="T90" fmla="*/ 2147483647 w 359"/>
              <a:gd name="T91" fmla="*/ 2147483647 h 394"/>
              <a:gd name="T92" fmla="*/ 2147483647 w 359"/>
              <a:gd name="T93" fmla="*/ 2147483647 h 394"/>
              <a:gd name="T94" fmla="*/ 2147483647 w 359"/>
              <a:gd name="T95" fmla="*/ 2147483647 h 394"/>
              <a:gd name="T96" fmla="*/ 2147483647 w 359"/>
              <a:gd name="T97" fmla="*/ 2147483647 h 394"/>
              <a:gd name="T98" fmla="*/ 2147483647 w 359"/>
              <a:gd name="T99" fmla="*/ 2147483647 h 394"/>
              <a:gd name="T100" fmla="*/ 2147483647 w 359"/>
              <a:gd name="T101" fmla="*/ 2147483647 h 394"/>
              <a:gd name="T102" fmla="*/ 2147483647 w 359"/>
              <a:gd name="T103" fmla="*/ 2147483647 h 394"/>
              <a:gd name="T104" fmla="*/ 2147483647 w 359"/>
              <a:gd name="T105" fmla="*/ 2147483647 h 394"/>
              <a:gd name="T106" fmla="*/ 2147483647 w 359"/>
              <a:gd name="T107" fmla="*/ 2147483647 h 394"/>
              <a:gd name="T108" fmla="*/ 2147483647 w 359"/>
              <a:gd name="T109" fmla="*/ 2147483647 h 394"/>
              <a:gd name="T110" fmla="*/ 2147483647 w 359"/>
              <a:gd name="T111" fmla="*/ 2147483647 h 394"/>
              <a:gd name="T112" fmla="*/ 2147483647 w 359"/>
              <a:gd name="T113" fmla="*/ 2147483647 h 394"/>
              <a:gd name="T114" fmla="*/ 2147483647 w 359"/>
              <a:gd name="T115" fmla="*/ 2147483647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59"/>
              <a:gd name="T175" fmla="*/ 0 h 394"/>
              <a:gd name="T176" fmla="*/ 359 w 359"/>
              <a:gd name="T177" fmla="*/ 394 h 39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57" name="Freeform 466">
            <a:extLst>
              <a:ext uri="{FF2B5EF4-FFF2-40B4-BE49-F238E27FC236}">
                <a16:creationId xmlns:a16="http://schemas.microsoft.com/office/drawing/2014/main" id="{D2DD8872-B48B-4A0B-BCD5-5926B503A7B0}"/>
              </a:ext>
            </a:extLst>
          </p:cNvPr>
          <p:cNvSpPr>
            <a:spLocks/>
          </p:cNvSpPr>
          <p:nvPr>
            <p:custDataLst>
              <p:tags r:id="rId304"/>
            </p:custDataLst>
          </p:nvPr>
        </p:nvSpPr>
        <p:spPr bwMode="auto">
          <a:xfrm>
            <a:off x="4867275" y="3521075"/>
            <a:ext cx="192088" cy="271463"/>
          </a:xfrm>
          <a:custGeom>
            <a:avLst/>
            <a:gdLst>
              <a:gd name="T0" fmla="*/ 2147483647 w 449"/>
              <a:gd name="T1" fmla="*/ 2147483647 h 523"/>
              <a:gd name="T2" fmla="*/ 2147483647 w 449"/>
              <a:gd name="T3" fmla="*/ 2147483647 h 523"/>
              <a:gd name="T4" fmla="*/ 2147483647 w 449"/>
              <a:gd name="T5" fmla="*/ 2147483647 h 523"/>
              <a:gd name="T6" fmla="*/ 2147483647 w 449"/>
              <a:gd name="T7" fmla="*/ 2147483647 h 523"/>
              <a:gd name="T8" fmla="*/ 2147483647 w 449"/>
              <a:gd name="T9" fmla="*/ 2147483647 h 523"/>
              <a:gd name="T10" fmla="*/ 2147483647 w 449"/>
              <a:gd name="T11" fmla="*/ 2147483647 h 523"/>
              <a:gd name="T12" fmla="*/ 2147483647 w 449"/>
              <a:gd name="T13" fmla="*/ 2147483647 h 523"/>
              <a:gd name="T14" fmla="*/ 2147483647 w 449"/>
              <a:gd name="T15" fmla="*/ 2147483647 h 523"/>
              <a:gd name="T16" fmla="*/ 2147483647 w 449"/>
              <a:gd name="T17" fmla="*/ 2147483647 h 523"/>
              <a:gd name="T18" fmla="*/ 2147483647 w 449"/>
              <a:gd name="T19" fmla="*/ 2147483647 h 523"/>
              <a:gd name="T20" fmla="*/ 2147483647 w 449"/>
              <a:gd name="T21" fmla="*/ 2147483647 h 523"/>
              <a:gd name="T22" fmla="*/ 2147483647 w 449"/>
              <a:gd name="T23" fmla="*/ 2147483647 h 523"/>
              <a:gd name="T24" fmla="*/ 2147483647 w 449"/>
              <a:gd name="T25" fmla="*/ 2147483647 h 523"/>
              <a:gd name="T26" fmla="*/ 2147483647 w 449"/>
              <a:gd name="T27" fmla="*/ 2147483647 h 523"/>
              <a:gd name="T28" fmla="*/ 2147483647 w 449"/>
              <a:gd name="T29" fmla="*/ 2147483647 h 523"/>
              <a:gd name="T30" fmla="*/ 2147483647 w 449"/>
              <a:gd name="T31" fmla="*/ 2147483647 h 523"/>
              <a:gd name="T32" fmla="*/ 2147483647 w 449"/>
              <a:gd name="T33" fmla="*/ 2147483647 h 523"/>
              <a:gd name="T34" fmla="*/ 2147483647 w 449"/>
              <a:gd name="T35" fmla="*/ 2147483647 h 523"/>
              <a:gd name="T36" fmla="*/ 2147483647 w 449"/>
              <a:gd name="T37" fmla="*/ 2147483647 h 523"/>
              <a:gd name="T38" fmla="*/ 2147483647 w 449"/>
              <a:gd name="T39" fmla="*/ 2147483647 h 523"/>
              <a:gd name="T40" fmla="*/ 2147483647 w 449"/>
              <a:gd name="T41" fmla="*/ 2147483647 h 523"/>
              <a:gd name="T42" fmla="*/ 2147483647 w 449"/>
              <a:gd name="T43" fmla="*/ 2147483647 h 523"/>
              <a:gd name="T44" fmla="*/ 2147483647 w 449"/>
              <a:gd name="T45" fmla="*/ 2147483647 h 523"/>
              <a:gd name="T46" fmla="*/ 2147483647 w 449"/>
              <a:gd name="T47" fmla="*/ 2147483647 h 523"/>
              <a:gd name="T48" fmla="*/ 2147483647 w 449"/>
              <a:gd name="T49" fmla="*/ 2147483647 h 523"/>
              <a:gd name="T50" fmla="*/ 2147483647 w 449"/>
              <a:gd name="T51" fmla="*/ 0 h 523"/>
              <a:gd name="T52" fmla="*/ 2147483647 w 449"/>
              <a:gd name="T53" fmla="*/ 0 h 523"/>
              <a:gd name="T54" fmla="*/ 2147483647 w 449"/>
              <a:gd name="T55" fmla="*/ 0 h 523"/>
              <a:gd name="T56" fmla="*/ 2147483647 w 449"/>
              <a:gd name="T57" fmla="*/ 2147483647 h 523"/>
              <a:gd name="T58" fmla="*/ 2147483647 w 449"/>
              <a:gd name="T59" fmla="*/ 2147483647 h 523"/>
              <a:gd name="T60" fmla="*/ 2147483647 w 449"/>
              <a:gd name="T61" fmla="*/ 2147483647 h 523"/>
              <a:gd name="T62" fmla="*/ 2147483647 w 449"/>
              <a:gd name="T63" fmla="*/ 2147483647 h 523"/>
              <a:gd name="T64" fmla="*/ 2147483647 w 449"/>
              <a:gd name="T65" fmla="*/ 2147483647 h 523"/>
              <a:gd name="T66" fmla="*/ 2147483647 w 449"/>
              <a:gd name="T67" fmla="*/ 2147483647 h 523"/>
              <a:gd name="T68" fmla="*/ 2147483647 w 449"/>
              <a:gd name="T69" fmla="*/ 2147483647 h 523"/>
              <a:gd name="T70" fmla="*/ 2147483647 w 449"/>
              <a:gd name="T71" fmla="*/ 2147483647 h 523"/>
              <a:gd name="T72" fmla="*/ 2147483647 w 449"/>
              <a:gd name="T73" fmla="*/ 2147483647 h 523"/>
              <a:gd name="T74" fmla="*/ 2147483647 w 449"/>
              <a:gd name="T75" fmla="*/ 2147483647 h 523"/>
              <a:gd name="T76" fmla="*/ 2147483647 w 449"/>
              <a:gd name="T77" fmla="*/ 2147483647 h 523"/>
              <a:gd name="T78" fmla="*/ 2147483647 w 449"/>
              <a:gd name="T79" fmla="*/ 2147483647 h 523"/>
              <a:gd name="T80" fmla="*/ 2147483647 w 449"/>
              <a:gd name="T81" fmla="*/ 2147483647 h 523"/>
              <a:gd name="T82" fmla="*/ 2147483647 w 449"/>
              <a:gd name="T83" fmla="*/ 2147483647 h 523"/>
              <a:gd name="T84" fmla="*/ 2147483647 w 449"/>
              <a:gd name="T85" fmla="*/ 2147483647 h 523"/>
              <a:gd name="T86" fmla="*/ 2147483647 w 449"/>
              <a:gd name="T87" fmla="*/ 2147483647 h 523"/>
              <a:gd name="T88" fmla="*/ 2147483647 w 449"/>
              <a:gd name="T89" fmla="*/ 2147483647 h 523"/>
              <a:gd name="T90" fmla="*/ 2147483647 w 449"/>
              <a:gd name="T91" fmla="*/ 2147483647 h 523"/>
              <a:gd name="T92" fmla="*/ 2147483647 w 449"/>
              <a:gd name="T93" fmla="*/ 2147483647 h 523"/>
              <a:gd name="T94" fmla="*/ 2147483647 w 449"/>
              <a:gd name="T95" fmla="*/ 2147483647 h 523"/>
              <a:gd name="T96" fmla="*/ 2147483647 w 449"/>
              <a:gd name="T97" fmla="*/ 2147483647 h 523"/>
              <a:gd name="T98" fmla="*/ 2147483647 w 449"/>
              <a:gd name="T99" fmla="*/ 2147483647 h 523"/>
              <a:gd name="T100" fmla="*/ 2147483647 w 449"/>
              <a:gd name="T101" fmla="*/ 2147483647 h 523"/>
              <a:gd name="T102" fmla="*/ 2147483647 w 449"/>
              <a:gd name="T103" fmla="*/ 2147483647 h 523"/>
              <a:gd name="T104" fmla="*/ 2147483647 w 449"/>
              <a:gd name="T105" fmla="*/ 2147483647 h 523"/>
              <a:gd name="T106" fmla="*/ 2147483647 w 449"/>
              <a:gd name="T107" fmla="*/ 2147483647 h 523"/>
              <a:gd name="T108" fmla="*/ 2147483647 w 449"/>
              <a:gd name="T109" fmla="*/ 2147483647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9"/>
              <a:gd name="T166" fmla="*/ 0 h 523"/>
              <a:gd name="T167" fmla="*/ 449 w 449"/>
              <a:gd name="T168" fmla="*/ 523 h 52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FFC00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58" name="Freeform 467">
            <a:extLst>
              <a:ext uri="{FF2B5EF4-FFF2-40B4-BE49-F238E27FC236}">
                <a16:creationId xmlns:a16="http://schemas.microsoft.com/office/drawing/2014/main" id="{51C2C728-BA59-45D4-890E-63B601B94C01}"/>
              </a:ext>
            </a:extLst>
          </p:cNvPr>
          <p:cNvSpPr>
            <a:spLocks/>
          </p:cNvSpPr>
          <p:nvPr>
            <p:custDataLst>
              <p:tags r:id="rId305"/>
            </p:custDataLst>
          </p:nvPr>
        </p:nvSpPr>
        <p:spPr bwMode="auto">
          <a:xfrm>
            <a:off x="4849813" y="2606675"/>
            <a:ext cx="101600" cy="130175"/>
          </a:xfrm>
          <a:custGeom>
            <a:avLst/>
            <a:gdLst>
              <a:gd name="T0" fmla="*/ 2147483647 w 226"/>
              <a:gd name="T1" fmla="*/ 2147483647 h 246"/>
              <a:gd name="T2" fmla="*/ 2147483647 w 226"/>
              <a:gd name="T3" fmla="*/ 2147483647 h 246"/>
              <a:gd name="T4" fmla="*/ 2147483647 w 226"/>
              <a:gd name="T5" fmla="*/ 2147483647 h 246"/>
              <a:gd name="T6" fmla="*/ 2147483647 w 226"/>
              <a:gd name="T7" fmla="*/ 2147483647 h 246"/>
              <a:gd name="T8" fmla="*/ 2147483647 w 226"/>
              <a:gd name="T9" fmla="*/ 2147483647 h 246"/>
              <a:gd name="T10" fmla="*/ 2147483647 w 226"/>
              <a:gd name="T11" fmla="*/ 2147483647 h 246"/>
              <a:gd name="T12" fmla="*/ 2147483647 w 226"/>
              <a:gd name="T13" fmla="*/ 2147483647 h 246"/>
              <a:gd name="T14" fmla="*/ 2147483647 w 226"/>
              <a:gd name="T15" fmla="*/ 2147483647 h 246"/>
              <a:gd name="T16" fmla="*/ 2147483647 w 226"/>
              <a:gd name="T17" fmla="*/ 2147483647 h 246"/>
              <a:gd name="T18" fmla="*/ 2147483647 w 226"/>
              <a:gd name="T19" fmla="*/ 2147483647 h 246"/>
              <a:gd name="T20" fmla="*/ 2147483647 w 226"/>
              <a:gd name="T21" fmla="*/ 2147483647 h 246"/>
              <a:gd name="T22" fmla="*/ 2147483647 w 226"/>
              <a:gd name="T23" fmla="*/ 2147483647 h 246"/>
              <a:gd name="T24" fmla="*/ 2147483647 w 226"/>
              <a:gd name="T25" fmla="*/ 2147483647 h 246"/>
              <a:gd name="T26" fmla="*/ 2147483647 w 226"/>
              <a:gd name="T27" fmla="*/ 2147483647 h 246"/>
              <a:gd name="T28" fmla="*/ 2147483647 w 226"/>
              <a:gd name="T29" fmla="*/ 2147483647 h 246"/>
              <a:gd name="T30" fmla="*/ 2147483647 w 226"/>
              <a:gd name="T31" fmla="*/ 2147483647 h 246"/>
              <a:gd name="T32" fmla="*/ 2147483647 w 226"/>
              <a:gd name="T33" fmla="*/ 2147483647 h 246"/>
              <a:gd name="T34" fmla="*/ 2147483647 w 226"/>
              <a:gd name="T35" fmla="*/ 2147483647 h 246"/>
              <a:gd name="T36" fmla="*/ 2147483647 w 226"/>
              <a:gd name="T37" fmla="*/ 2147483647 h 246"/>
              <a:gd name="T38" fmla="*/ 2147483647 w 226"/>
              <a:gd name="T39" fmla="*/ 2147483647 h 246"/>
              <a:gd name="T40" fmla="*/ 2147483647 w 226"/>
              <a:gd name="T41" fmla="*/ 2147483647 h 246"/>
              <a:gd name="T42" fmla="*/ 2147483647 w 226"/>
              <a:gd name="T43" fmla="*/ 2147483647 h 246"/>
              <a:gd name="T44" fmla="*/ 2147483647 w 226"/>
              <a:gd name="T45" fmla="*/ 2147483647 h 246"/>
              <a:gd name="T46" fmla="*/ 2147483647 w 226"/>
              <a:gd name="T47" fmla="*/ 2147483647 h 246"/>
              <a:gd name="T48" fmla="*/ 2147483647 w 226"/>
              <a:gd name="T49" fmla="*/ 2147483647 h 246"/>
              <a:gd name="T50" fmla="*/ 2147483647 w 226"/>
              <a:gd name="T51" fmla="*/ 2147483647 h 246"/>
              <a:gd name="T52" fmla="*/ 2147483647 w 226"/>
              <a:gd name="T53" fmla="*/ 2147483647 h 246"/>
              <a:gd name="T54" fmla="*/ 2147483647 w 226"/>
              <a:gd name="T55" fmla="*/ 2147483647 h 246"/>
              <a:gd name="T56" fmla="*/ 2147483647 w 226"/>
              <a:gd name="T57" fmla="*/ 2147483647 h 246"/>
              <a:gd name="T58" fmla="*/ 2147483647 w 226"/>
              <a:gd name="T59" fmla="*/ 2147483647 h 246"/>
              <a:gd name="T60" fmla="*/ 2147483647 w 226"/>
              <a:gd name="T61" fmla="*/ 2147483647 h 246"/>
              <a:gd name="T62" fmla="*/ 2147483647 w 226"/>
              <a:gd name="T63" fmla="*/ 2147483647 h 246"/>
              <a:gd name="T64" fmla="*/ 2147483647 w 226"/>
              <a:gd name="T65" fmla="*/ 2147483647 h 246"/>
              <a:gd name="T66" fmla="*/ 2147483647 w 226"/>
              <a:gd name="T67" fmla="*/ 2147483647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6"/>
              <a:gd name="T103" fmla="*/ 0 h 246"/>
              <a:gd name="T104" fmla="*/ 226 w 226"/>
              <a:gd name="T105" fmla="*/ 246 h 2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59" name="Freeform 468">
            <a:extLst>
              <a:ext uri="{FF2B5EF4-FFF2-40B4-BE49-F238E27FC236}">
                <a16:creationId xmlns:a16="http://schemas.microsoft.com/office/drawing/2014/main" id="{2AD35528-C220-4944-BD6C-EFB1A76D3EAB}"/>
              </a:ext>
            </a:extLst>
          </p:cNvPr>
          <p:cNvSpPr>
            <a:spLocks/>
          </p:cNvSpPr>
          <p:nvPr>
            <p:custDataLst>
              <p:tags r:id="rId306"/>
            </p:custDataLst>
          </p:nvPr>
        </p:nvSpPr>
        <p:spPr bwMode="auto">
          <a:xfrm>
            <a:off x="5148263" y="2709863"/>
            <a:ext cx="22225" cy="55562"/>
          </a:xfrm>
          <a:custGeom>
            <a:avLst/>
            <a:gdLst>
              <a:gd name="T0" fmla="*/ 2147483647 w 60"/>
              <a:gd name="T1" fmla="*/ 0 h 81"/>
              <a:gd name="T2" fmla="*/ 2147483647 w 60"/>
              <a:gd name="T3" fmla="*/ 2147483647 h 81"/>
              <a:gd name="T4" fmla="*/ 2147483647 w 60"/>
              <a:gd name="T5" fmla="*/ 2147483647 h 81"/>
              <a:gd name="T6" fmla="*/ 2147483647 w 60"/>
              <a:gd name="T7" fmla="*/ 2147483647 h 81"/>
              <a:gd name="T8" fmla="*/ 2147483647 w 60"/>
              <a:gd name="T9" fmla="*/ 2147483647 h 81"/>
              <a:gd name="T10" fmla="*/ 2147483647 w 60"/>
              <a:gd name="T11" fmla="*/ 2147483647 h 81"/>
              <a:gd name="T12" fmla="*/ 2147483647 w 60"/>
              <a:gd name="T13" fmla="*/ 0 h 81"/>
              <a:gd name="T14" fmla="*/ 2147483647 w 60"/>
              <a:gd name="T15" fmla="*/ 2147483647 h 81"/>
              <a:gd name="T16" fmla="*/ 2147483647 w 60"/>
              <a:gd name="T17" fmla="*/ 2147483647 h 81"/>
              <a:gd name="T18" fmla="*/ 2147483647 w 60"/>
              <a:gd name="T19" fmla="*/ 2147483647 h 81"/>
              <a:gd name="T20" fmla="*/ 2147483647 w 60"/>
              <a:gd name="T21" fmla="*/ 2147483647 h 81"/>
              <a:gd name="T22" fmla="*/ 2147483647 w 60"/>
              <a:gd name="T23" fmla="*/ 2147483647 h 81"/>
              <a:gd name="T24" fmla="*/ 2147483647 w 60"/>
              <a:gd name="T25" fmla="*/ 2147483647 h 81"/>
              <a:gd name="T26" fmla="*/ 2147483647 w 60"/>
              <a:gd name="T27" fmla="*/ 2147483647 h 81"/>
              <a:gd name="T28" fmla="*/ 2147483647 w 60"/>
              <a:gd name="T29" fmla="*/ 2147483647 h 81"/>
              <a:gd name="T30" fmla="*/ 2147483647 w 60"/>
              <a:gd name="T31" fmla="*/ 2147483647 h 81"/>
              <a:gd name="T32" fmla="*/ 2147483647 w 60"/>
              <a:gd name="T33" fmla="*/ 2147483647 h 81"/>
              <a:gd name="T34" fmla="*/ 2147483647 w 60"/>
              <a:gd name="T35" fmla="*/ 2147483647 h 81"/>
              <a:gd name="T36" fmla="*/ 2147483647 w 60"/>
              <a:gd name="T37" fmla="*/ 2147483647 h 81"/>
              <a:gd name="T38" fmla="*/ 0 w 60"/>
              <a:gd name="T39" fmla="*/ 2147483647 h 81"/>
              <a:gd name="T40" fmla="*/ 2147483647 w 60"/>
              <a:gd name="T41" fmla="*/ 2147483647 h 81"/>
              <a:gd name="T42" fmla="*/ 2147483647 w 60"/>
              <a:gd name="T43" fmla="*/ 2147483647 h 81"/>
              <a:gd name="T44" fmla="*/ 2147483647 w 60"/>
              <a:gd name="T45" fmla="*/ 0 h 81"/>
              <a:gd name="T46" fmla="*/ 2147483647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81"/>
              <a:gd name="T74" fmla="*/ 60 w 60"/>
              <a:gd name="T75" fmla="*/ 81 h 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60" name="Freeform 469">
            <a:extLst>
              <a:ext uri="{FF2B5EF4-FFF2-40B4-BE49-F238E27FC236}">
                <a16:creationId xmlns:a16="http://schemas.microsoft.com/office/drawing/2014/main" id="{21AC5B5A-99C7-4722-9E0B-34A4F78610F0}"/>
              </a:ext>
            </a:extLst>
          </p:cNvPr>
          <p:cNvSpPr>
            <a:spLocks/>
          </p:cNvSpPr>
          <p:nvPr>
            <p:custDataLst>
              <p:tags r:id="rId307"/>
            </p:custDataLst>
          </p:nvPr>
        </p:nvSpPr>
        <p:spPr bwMode="auto">
          <a:xfrm>
            <a:off x="4435475" y="1844675"/>
            <a:ext cx="161925" cy="66675"/>
          </a:xfrm>
          <a:custGeom>
            <a:avLst/>
            <a:gdLst>
              <a:gd name="T0" fmla="*/ 2147483647 w 370"/>
              <a:gd name="T1" fmla="*/ 2147483647 h 129"/>
              <a:gd name="T2" fmla="*/ 2147483647 w 370"/>
              <a:gd name="T3" fmla="*/ 2147483647 h 129"/>
              <a:gd name="T4" fmla="*/ 2147483647 w 370"/>
              <a:gd name="T5" fmla="*/ 2147483647 h 129"/>
              <a:gd name="T6" fmla="*/ 2147483647 w 370"/>
              <a:gd name="T7" fmla="*/ 2147483647 h 129"/>
              <a:gd name="T8" fmla="*/ 2147483647 w 370"/>
              <a:gd name="T9" fmla="*/ 2147483647 h 129"/>
              <a:gd name="T10" fmla="*/ 2147483647 w 370"/>
              <a:gd name="T11" fmla="*/ 2147483647 h 129"/>
              <a:gd name="T12" fmla="*/ 2147483647 w 370"/>
              <a:gd name="T13" fmla="*/ 2147483647 h 129"/>
              <a:gd name="T14" fmla="*/ 2147483647 w 370"/>
              <a:gd name="T15" fmla="*/ 2147483647 h 129"/>
              <a:gd name="T16" fmla="*/ 2147483647 w 370"/>
              <a:gd name="T17" fmla="*/ 2147483647 h 129"/>
              <a:gd name="T18" fmla="*/ 2147483647 w 370"/>
              <a:gd name="T19" fmla="*/ 2147483647 h 129"/>
              <a:gd name="T20" fmla="*/ 2147483647 w 370"/>
              <a:gd name="T21" fmla="*/ 2147483647 h 129"/>
              <a:gd name="T22" fmla="*/ 2147483647 w 370"/>
              <a:gd name="T23" fmla="*/ 2147483647 h 129"/>
              <a:gd name="T24" fmla="*/ 2147483647 w 370"/>
              <a:gd name="T25" fmla="*/ 2147483647 h 129"/>
              <a:gd name="T26" fmla="*/ 2147483647 w 370"/>
              <a:gd name="T27" fmla="*/ 0 h 129"/>
              <a:gd name="T28" fmla="*/ 2147483647 w 370"/>
              <a:gd name="T29" fmla="*/ 0 h 129"/>
              <a:gd name="T30" fmla="*/ 2147483647 w 370"/>
              <a:gd name="T31" fmla="*/ 2147483647 h 129"/>
              <a:gd name="T32" fmla="*/ 2147483647 w 370"/>
              <a:gd name="T33" fmla="*/ 2147483647 h 129"/>
              <a:gd name="T34" fmla="*/ 2147483647 w 370"/>
              <a:gd name="T35" fmla="*/ 2147483647 h 129"/>
              <a:gd name="T36" fmla="*/ 2147483647 w 370"/>
              <a:gd name="T37" fmla="*/ 2147483647 h 129"/>
              <a:gd name="T38" fmla="*/ 2147483647 w 370"/>
              <a:gd name="T39" fmla="*/ 2147483647 h 129"/>
              <a:gd name="T40" fmla="*/ 2147483647 w 370"/>
              <a:gd name="T41" fmla="*/ 2147483647 h 129"/>
              <a:gd name="T42" fmla="*/ 2147483647 w 370"/>
              <a:gd name="T43" fmla="*/ 2147483647 h 129"/>
              <a:gd name="T44" fmla="*/ 2147483647 w 370"/>
              <a:gd name="T45" fmla="*/ 2147483647 h 129"/>
              <a:gd name="T46" fmla="*/ 2147483647 w 370"/>
              <a:gd name="T47" fmla="*/ 2147483647 h 129"/>
              <a:gd name="T48" fmla="*/ 2147483647 w 370"/>
              <a:gd name="T49" fmla="*/ 2147483647 h 129"/>
              <a:gd name="T50" fmla="*/ 2147483647 w 370"/>
              <a:gd name="T51" fmla="*/ 2147483647 h 129"/>
              <a:gd name="T52" fmla="*/ 2147483647 w 370"/>
              <a:gd name="T53" fmla="*/ 2147483647 h 129"/>
              <a:gd name="T54" fmla="*/ 2147483647 w 370"/>
              <a:gd name="T55" fmla="*/ 2147483647 h 129"/>
              <a:gd name="T56" fmla="*/ 2147483647 w 370"/>
              <a:gd name="T57" fmla="*/ 2147483647 h 129"/>
              <a:gd name="T58" fmla="*/ 2147483647 w 370"/>
              <a:gd name="T59" fmla="*/ 2147483647 h 129"/>
              <a:gd name="T60" fmla="*/ 2147483647 w 370"/>
              <a:gd name="T61" fmla="*/ 2147483647 h 129"/>
              <a:gd name="T62" fmla="*/ 2147483647 w 370"/>
              <a:gd name="T63" fmla="*/ 2147483647 h 129"/>
              <a:gd name="T64" fmla="*/ 2147483647 w 370"/>
              <a:gd name="T65" fmla="*/ 2147483647 h 129"/>
              <a:gd name="T66" fmla="*/ 2147483647 w 370"/>
              <a:gd name="T67" fmla="*/ 2147483647 h 129"/>
              <a:gd name="T68" fmla="*/ 2147483647 w 370"/>
              <a:gd name="T69" fmla="*/ 2147483647 h 129"/>
              <a:gd name="T70" fmla="*/ 2147483647 w 370"/>
              <a:gd name="T71" fmla="*/ 2147483647 h 129"/>
              <a:gd name="T72" fmla="*/ 2147483647 w 370"/>
              <a:gd name="T73" fmla="*/ 2147483647 h 129"/>
              <a:gd name="T74" fmla="*/ 2147483647 w 370"/>
              <a:gd name="T75" fmla="*/ 2147483647 h 129"/>
              <a:gd name="T76" fmla="*/ 0 w 370"/>
              <a:gd name="T77" fmla="*/ 2147483647 h 129"/>
              <a:gd name="T78" fmla="*/ 0 w 370"/>
              <a:gd name="T79" fmla="*/ 2147483647 h 129"/>
              <a:gd name="T80" fmla="*/ 2147483647 w 370"/>
              <a:gd name="T81" fmla="*/ 2147483647 h 129"/>
              <a:gd name="T82" fmla="*/ 2147483647 w 370"/>
              <a:gd name="T83" fmla="*/ 2147483647 h 129"/>
              <a:gd name="T84" fmla="*/ 2147483647 w 370"/>
              <a:gd name="T85" fmla="*/ 2147483647 h 129"/>
              <a:gd name="T86" fmla="*/ 2147483647 w 370"/>
              <a:gd name="T87" fmla="*/ 2147483647 h 129"/>
              <a:gd name="T88" fmla="*/ 2147483647 w 370"/>
              <a:gd name="T89" fmla="*/ 2147483647 h 129"/>
              <a:gd name="T90" fmla="*/ 2147483647 w 370"/>
              <a:gd name="T91" fmla="*/ 2147483647 h 129"/>
              <a:gd name="T92" fmla="*/ 2147483647 w 370"/>
              <a:gd name="T93" fmla="*/ 2147483647 h 129"/>
              <a:gd name="T94" fmla="*/ 2147483647 w 370"/>
              <a:gd name="T95" fmla="*/ 2147483647 h 129"/>
              <a:gd name="T96" fmla="*/ 2147483647 w 370"/>
              <a:gd name="T97" fmla="*/ 2147483647 h 129"/>
              <a:gd name="T98" fmla="*/ 2147483647 w 370"/>
              <a:gd name="T99" fmla="*/ 2147483647 h 129"/>
              <a:gd name="T100" fmla="*/ 2147483647 w 370"/>
              <a:gd name="T101" fmla="*/ 2147483647 h 129"/>
              <a:gd name="T102" fmla="*/ 2147483647 w 370"/>
              <a:gd name="T103" fmla="*/ 2147483647 h 129"/>
              <a:gd name="T104" fmla="*/ 2147483647 w 370"/>
              <a:gd name="T105" fmla="*/ 2147483647 h 129"/>
              <a:gd name="T106" fmla="*/ 2147483647 w 370"/>
              <a:gd name="T107" fmla="*/ 2147483647 h 129"/>
              <a:gd name="T108" fmla="*/ 2147483647 w 370"/>
              <a:gd name="T109" fmla="*/ 2147483647 h 129"/>
              <a:gd name="T110" fmla="*/ 2147483647 w 370"/>
              <a:gd name="T111" fmla="*/ 2147483647 h 129"/>
              <a:gd name="T112" fmla="*/ 2147483647 w 370"/>
              <a:gd name="T113" fmla="*/ 2147483647 h 129"/>
              <a:gd name="T114" fmla="*/ 2147483647 w 370"/>
              <a:gd name="T115" fmla="*/ 2147483647 h 129"/>
              <a:gd name="T116" fmla="*/ 2147483647 w 370"/>
              <a:gd name="T117" fmla="*/ 2147483647 h 129"/>
              <a:gd name="T118" fmla="*/ 2147483647 w 370"/>
              <a:gd name="T119" fmla="*/ 2147483647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0"/>
              <a:gd name="T181" fmla="*/ 0 h 129"/>
              <a:gd name="T182" fmla="*/ 370 w 370"/>
              <a:gd name="T183" fmla="*/ 129 h 1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61" name="Freeform 470">
            <a:extLst>
              <a:ext uri="{FF2B5EF4-FFF2-40B4-BE49-F238E27FC236}">
                <a16:creationId xmlns:a16="http://schemas.microsoft.com/office/drawing/2014/main" id="{0C5460E0-DCE1-47A1-A3BA-D5E4AF85829B}"/>
              </a:ext>
            </a:extLst>
          </p:cNvPr>
          <p:cNvSpPr>
            <a:spLocks/>
          </p:cNvSpPr>
          <p:nvPr>
            <p:custDataLst>
              <p:tags r:id="rId308"/>
            </p:custDataLst>
          </p:nvPr>
        </p:nvSpPr>
        <p:spPr bwMode="auto">
          <a:xfrm>
            <a:off x="4846638" y="2565400"/>
            <a:ext cx="30162" cy="57150"/>
          </a:xfrm>
          <a:custGeom>
            <a:avLst/>
            <a:gdLst>
              <a:gd name="T0" fmla="*/ 2147483647 w 80"/>
              <a:gd name="T1" fmla="*/ 2147483647 h 94"/>
              <a:gd name="T2" fmla="*/ 2147483647 w 80"/>
              <a:gd name="T3" fmla="*/ 0 h 94"/>
              <a:gd name="T4" fmla="*/ 2147483647 w 80"/>
              <a:gd name="T5" fmla="*/ 0 h 94"/>
              <a:gd name="T6" fmla="*/ 2147483647 w 80"/>
              <a:gd name="T7" fmla="*/ 2147483647 h 94"/>
              <a:gd name="T8" fmla="*/ 2147483647 w 80"/>
              <a:gd name="T9" fmla="*/ 2147483647 h 94"/>
              <a:gd name="T10" fmla="*/ 2147483647 w 80"/>
              <a:gd name="T11" fmla="*/ 2147483647 h 94"/>
              <a:gd name="T12" fmla="*/ 2147483647 w 80"/>
              <a:gd name="T13" fmla="*/ 2147483647 h 94"/>
              <a:gd name="T14" fmla="*/ 2147483647 w 80"/>
              <a:gd name="T15" fmla="*/ 2147483647 h 94"/>
              <a:gd name="T16" fmla="*/ 2147483647 w 80"/>
              <a:gd name="T17" fmla="*/ 2147483647 h 94"/>
              <a:gd name="T18" fmla="*/ 2147483647 w 80"/>
              <a:gd name="T19" fmla="*/ 2147483647 h 94"/>
              <a:gd name="T20" fmla="*/ 2147483647 w 80"/>
              <a:gd name="T21" fmla="*/ 2147483647 h 94"/>
              <a:gd name="T22" fmla="*/ 2147483647 w 80"/>
              <a:gd name="T23" fmla="*/ 2147483647 h 94"/>
              <a:gd name="T24" fmla="*/ 2147483647 w 80"/>
              <a:gd name="T25" fmla="*/ 2147483647 h 94"/>
              <a:gd name="T26" fmla="*/ 2147483647 w 80"/>
              <a:gd name="T27" fmla="*/ 2147483647 h 94"/>
              <a:gd name="T28" fmla="*/ 2147483647 w 80"/>
              <a:gd name="T29" fmla="*/ 2147483647 h 94"/>
              <a:gd name="T30" fmla="*/ 2147483647 w 80"/>
              <a:gd name="T31" fmla="*/ 2147483647 h 94"/>
              <a:gd name="T32" fmla="*/ 2147483647 w 80"/>
              <a:gd name="T33" fmla="*/ 2147483647 h 94"/>
              <a:gd name="T34" fmla="*/ 2147483647 w 80"/>
              <a:gd name="T35" fmla="*/ 2147483647 h 94"/>
              <a:gd name="T36" fmla="*/ 2147483647 w 80"/>
              <a:gd name="T37" fmla="*/ 2147483647 h 94"/>
              <a:gd name="T38" fmla="*/ 2147483647 w 80"/>
              <a:gd name="T39" fmla="*/ 2147483647 h 94"/>
              <a:gd name="T40" fmla="*/ 2147483647 w 80"/>
              <a:gd name="T41" fmla="*/ 2147483647 h 94"/>
              <a:gd name="T42" fmla="*/ 2147483647 w 80"/>
              <a:gd name="T43" fmla="*/ 2147483647 h 94"/>
              <a:gd name="T44" fmla="*/ 2147483647 w 80"/>
              <a:gd name="T45" fmla="*/ 2147483647 h 94"/>
              <a:gd name="T46" fmla="*/ 2147483647 w 80"/>
              <a:gd name="T47" fmla="*/ 2147483647 h 94"/>
              <a:gd name="T48" fmla="*/ 2147483647 w 80"/>
              <a:gd name="T49" fmla="*/ 2147483647 h 94"/>
              <a:gd name="T50" fmla="*/ 0 w 80"/>
              <a:gd name="T51" fmla="*/ 2147483647 h 94"/>
              <a:gd name="T52" fmla="*/ 2147483647 w 80"/>
              <a:gd name="T53" fmla="*/ 2147483647 h 94"/>
              <a:gd name="T54" fmla="*/ 2147483647 w 80"/>
              <a:gd name="T55" fmla="*/ 2147483647 h 94"/>
              <a:gd name="T56" fmla="*/ 2147483647 w 80"/>
              <a:gd name="T57" fmla="*/ 2147483647 h 94"/>
              <a:gd name="T58" fmla="*/ 2147483647 w 80"/>
              <a:gd name="T59" fmla="*/ 2147483647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
              <a:gd name="T91" fmla="*/ 0 h 94"/>
              <a:gd name="T92" fmla="*/ 80 w 80"/>
              <a:gd name="T93" fmla="*/ 94 h 9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62" name="Freeform 471">
            <a:extLst>
              <a:ext uri="{FF2B5EF4-FFF2-40B4-BE49-F238E27FC236}">
                <a16:creationId xmlns:a16="http://schemas.microsoft.com/office/drawing/2014/main" id="{33A45315-A0C9-4D62-B087-0FEFCD3A73EE}"/>
              </a:ext>
            </a:extLst>
          </p:cNvPr>
          <p:cNvSpPr>
            <a:spLocks/>
          </p:cNvSpPr>
          <p:nvPr>
            <p:custDataLst>
              <p:tags r:id="rId309"/>
            </p:custDataLst>
          </p:nvPr>
        </p:nvSpPr>
        <p:spPr bwMode="auto">
          <a:xfrm>
            <a:off x="4662488" y="4576763"/>
            <a:ext cx="61912" cy="57150"/>
          </a:xfrm>
          <a:custGeom>
            <a:avLst/>
            <a:gdLst>
              <a:gd name="T0" fmla="*/ 2147483647 w 135"/>
              <a:gd name="T1" fmla="*/ 2147483647 h 98"/>
              <a:gd name="T2" fmla="*/ 2147483647 w 135"/>
              <a:gd name="T3" fmla="*/ 2147483647 h 98"/>
              <a:gd name="T4" fmla="*/ 2147483647 w 135"/>
              <a:gd name="T5" fmla="*/ 2147483647 h 98"/>
              <a:gd name="T6" fmla="*/ 2147483647 w 135"/>
              <a:gd name="T7" fmla="*/ 2147483647 h 98"/>
              <a:gd name="T8" fmla="*/ 2147483647 w 135"/>
              <a:gd name="T9" fmla="*/ 2147483647 h 98"/>
              <a:gd name="T10" fmla="*/ 2147483647 w 135"/>
              <a:gd name="T11" fmla="*/ 2147483647 h 98"/>
              <a:gd name="T12" fmla="*/ 2147483647 w 135"/>
              <a:gd name="T13" fmla="*/ 2147483647 h 98"/>
              <a:gd name="T14" fmla="*/ 2147483647 w 135"/>
              <a:gd name="T15" fmla="*/ 2147483647 h 98"/>
              <a:gd name="T16" fmla="*/ 2147483647 w 135"/>
              <a:gd name="T17" fmla="*/ 2147483647 h 98"/>
              <a:gd name="T18" fmla="*/ 2147483647 w 135"/>
              <a:gd name="T19" fmla="*/ 2147483647 h 98"/>
              <a:gd name="T20" fmla="*/ 2147483647 w 135"/>
              <a:gd name="T21" fmla="*/ 2147483647 h 98"/>
              <a:gd name="T22" fmla="*/ 2147483647 w 135"/>
              <a:gd name="T23" fmla="*/ 0 h 98"/>
              <a:gd name="T24" fmla="*/ 2147483647 w 135"/>
              <a:gd name="T25" fmla="*/ 0 h 98"/>
              <a:gd name="T26" fmla="*/ 2147483647 w 135"/>
              <a:gd name="T27" fmla="*/ 0 h 98"/>
              <a:gd name="T28" fmla="*/ 2147483647 w 135"/>
              <a:gd name="T29" fmla="*/ 2147483647 h 98"/>
              <a:gd name="T30" fmla="*/ 2147483647 w 135"/>
              <a:gd name="T31" fmla="*/ 2147483647 h 98"/>
              <a:gd name="T32" fmla="*/ 2147483647 w 135"/>
              <a:gd name="T33" fmla="*/ 2147483647 h 98"/>
              <a:gd name="T34" fmla="*/ 2147483647 w 135"/>
              <a:gd name="T35" fmla="*/ 2147483647 h 98"/>
              <a:gd name="T36" fmla="*/ 2147483647 w 135"/>
              <a:gd name="T37" fmla="*/ 2147483647 h 98"/>
              <a:gd name="T38" fmla="*/ 2147483647 w 135"/>
              <a:gd name="T39" fmla="*/ 2147483647 h 98"/>
              <a:gd name="T40" fmla="*/ 2147483647 w 135"/>
              <a:gd name="T41" fmla="*/ 2147483647 h 98"/>
              <a:gd name="T42" fmla="*/ 2147483647 w 135"/>
              <a:gd name="T43" fmla="*/ 2147483647 h 98"/>
              <a:gd name="T44" fmla="*/ 2147483647 w 135"/>
              <a:gd name="T45" fmla="*/ 2147483647 h 98"/>
              <a:gd name="T46" fmla="*/ 2147483647 w 135"/>
              <a:gd name="T47" fmla="*/ 2147483647 h 98"/>
              <a:gd name="T48" fmla="*/ 2147483647 w 135"/>
              <a:gd name="T49" fmla="*/ 2147483647 h 98"/>
              <a:gd name="T50" fmla="*/ 2147483647 w 135"/>
              <a:gd name="T51" fmla="*/ 2147483647 h 98"/>
              <a:gd name="T52" fmla="*/ 2147483647 w 135"/>
              <a:gd name="T53" fmla="*/ 2147483647 h 98"/>
              <a:gd name="T54" fmla="*/ 2147483647 w 135"/>
              <a:gd name="T55" fmla="*/ 2147483647 h 98"/>
              <a:gd name="T56" fmla="*/ 2147483647 w 135"/>
              <a:gd name="T57" fmla="*/ 2147483647 h 98"/>
              <a:gd name="T58" fmla="*/ 2147483647 w 135"/>
              <a:gd name="T59" fmla="*/ 2147483647 h 98"/>
              <a:gd name="T60" fmla="*/ 2147483647 w 135"/>
              <a:gd name="T61" fmla="*/ 2147483647 h 98"/>
              <a:gd name="T62" fmla="*/ 2147483647 w 135"/>
              <a:gd name="T63" fmla="*/ 2147483647 h 98"/>
              <a:gd name="T64" fmla="*/ 2147483647 w 135"/>
              <a:gd name="T65" fmla="*/ 2147483647 h 98"/>
              <a:gd name="T66" fmla="*/ 2147483647 w 135"/>
              <a:gd name="T67" fmla="*/ 2147483647 h 98"/>
              <a:gd name="T68" fmla="*/ 2147483647 w 135"/>
              <a:gd name="T69" fmla="*/ 2147483647 h 98"/>
              <a:gd name="T70" fmla="*/ 2147483647 w 135"/>
              <a:gd name="T71" fmla="*/ 2147483647 h 98"/>
              <a:gd name="T72" fmla="*/ 2147483647 w 135"/>
              <a:gd name="T73" fmla="*/ 2147483647 h 98"/>
              <a:gd name="T74" fmla="*/ 2147483647 w 135"/>
              <a:gd name="T75" fmla="*/ 2147483647 h 98"/>
              <a:gd name="T76" fmla="*/ 0 w 135"/>
              <a:gd name="T77" fmla="*/ 2147483647 h 98"/>
              <a:gd name="T78" fmla="*/ 0 w 135"/>
              <a:gd name="T79" fmla="*/ 2147483647 h 98"/>
              <a:gd name="T80" fmla="*/ 2147483647 w 135"/>
              <a:gd name="T81" fmla="*/ 2147483647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
              <a:gd name="T124" fmla="*/ 0 h 98"/>
              <a:gd name="T125" fmla="*/ 135 w 135"/>
              <a:gd name="T126" fmla="*/ 98 h 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63" name="Freeform 472">
            <a:extLst>
              <a:ext uri="{FF2B5EF4-FFF2-40B4-BE49-F238E27FC236}">
                <a16:creationId xmlns:a16="http://schemas.microsoft.com/office/drawing/2014/main" id="{76354089-EF8C-45F6-8C88-442103B4102C}"/>
              </a:ext>
            </a:extLst>
          </p:cNvPr>
          <p:cNvSpPr>
            <a:spLocks/>
          </p:cNvSpPr>
          <p:nvPr>
            <p:custDataLst>
              <p:tags r:id="rId310"/>
            </p:custDataLst>
          </p:nvPr>
        </p:nvSpPr>
        <p:spPr bwMode="auto">
          <a:xfrm>
            <a:off x="4433888" y="1892300"/>
            <a:ext cx="131762" cy="84138"/>
          </a:xfrm>
          <a:custGeom>
            <a:avLst/>
            <a:gdLst>
              <a:gd name="T0" fmla="*/ 2147483647 w 312"/>
              <a:gd name="T1" fmla="*/ 2147483647 h 155"/>
              <a:gd name="T2" fmla="*/ 2147483647 w 312"/>
              <a:gd name="T3" fmla="*/ 2147483647 h 155"/>
              <a:gd name="T4" fmla="*/ 2147483647 w 312"/>
              <a:gd name="T5" fmla="*/ 2147483647 h 155"/>
              <a:gd name="T6" fmla="*/ 2147483647 w 312"/>
              <a:gd name="T7" fmla="*/ 2147483647 h 155"/>
              <a:gd name="T8" fmla="*/ 2147483647 w 312"/>
              <a:gd name="T9" fmla="*/ 2147483647 h 155"/>
              <a:gd name="T10" fmla="*/ 2147483647 w 312"/>
              <a:gd name="T11" fmla="*/ 2147483647 h 155"/>
              <a:gd name="T12" fmla="*/ 2147483647 w 312"/>
              <a:gd name="T13" fmla="*/ 2147483647 h 155"/>
              <a:gd name="T14" fmla="*/ 2147483647 w 312"/>
              <a:gd name="T15" fmla="*/ 2147483647 h 155"/>
              <a:gd name="T16" fmla="*/ 2147483647 w 312"/>
              <a:gd name="T17" fmla="*/ 2147483647 h 155"/>
              <a:gd name="T18" fmla="*/ 2147483647 w 312"/>
              <a:gd name="T19" fmla="*/ 2147483647 h 155"/>
              <a:gd name="T20" fmla="*/ 2147483647 w 312"/>
              <a:gd name="T21" fmla="*/ 2147483647 h 155"/>
              <a:gd name="T22" fmla="*/ 2147483647 w 312"/>
              <a:gd name="T23" fmla="*/ 2147483647 h 155"/>
              <a:gd name="T24" fmla="*/ 2147483647 w 312"/>
              <a:gd name="T25" fmla="*/ 2147483647 h 155"/>
              <a:gd name="T26" fmla="*/ 2147483647 w 312"/>
              <a:gd name="T27" fmla="*/ 2147483647 h 155"/>
              <a:gd name="T28" fmla="*/ 2147483647 w 312"/>
              <a:gd name="T29" fmla="*/ 2147483647 h 155"/>
              <a:gd name="T30" fmla="*/ 2147483647 w 312"/>
              <a:gd name="T31" fmla="*/ 2147483647 h 155"/>
              <a:gd name="T32" fmla="*/ 2147483647 w 312"/>
              <a:gd name="T33" fmla="*/ 2147483647 h 155"/>
              <a:gd name="T34" fmla="*/ 2147483647 w 312"/>
              <a:gd name="T35" fmla="*/ 2147483647 h 155"/>
              <a:gd name="T36" fmla="*/ 2147483647 w 312"/>
              <a:gd name="T37" fmla="*/ 2147483647 h 155"/>
              <a:gd name="T38" fmla="*/ 2147483647 w 312"/>
              <a:gd name="T39" fmla="*/ 2147483647 h 155"/>
              <a:gd name="T40" fmla="*/ 2147483647 w 312"/>
              <a:gd name="T41" fmla="*/ 2147483647 h 155"/>
              <a:gd name="T42" fmla="*/ 2147483647 w 312"/>
              <a:gd name="T43" fmla="*/ 2147483647 h 155"/>
              <a:gd name="T44" fmla="*/ 2147483647 w 312"/>
              <a:gd name="T45" fmla="*/ 2147483647 h 155"/>
              <a:gd name="T46" fmla="*/ 2147483647 w 312"/>
              <a:gd name="T47" fmla="*/ 2147483647 h 155"/>
              <a:gd name="T48" fmla="*/ 2147483647 w 312"/>
              <a:gd name="T49" fmla="*/ 2147483647 h 155"/>
              <a:gd name="T50" fmla="*/ 2147483647 w 312"/>
              <a:gd name="T51" fmla="*/ 2147483647 h 155"/>
              <a:gd name="T52" fmla="*/ 2147483647 w 312"/>
              <a:gd name="T53" fmla="*/ 2147483647 h 155"/>
              <a:gd name="T54" fmla="*/ 2147483647 w 312"/>
              <a:gd name="T55" fmla="*/ 2147483647 h 155"/>
              <a:gd name="T56" fmla="*/ 2147483647 w 312"/>
              <a:gd name="T57" fmla="*/ 2147483647 h 155"/>
              <a:gd name="T58" fmla="*/ 2147483647 w 312"/>
              <a:gd name="T59" fmla="*/ 2147483647 h 155"/>
              <a:gd name="T60" fmla="*/ 2147483647 w 312"/>
              <a:gd name="T61" fmla="*/ 2147483647 h 155"/>
              <a:gd name="T62" fmla="*/ 2147483647 w 312"/>
              <a:gd name="T63" fmla="*/ 2147483647 h 155"/>
              <a:gd name="T64" fmla="*/ 2147483647 w 312"/>
              <a:gd name="T65" fmla="*/ 2147483647 h 155"/>
              <a:gd name="T66" fmla="*/ 2147483647 w 312"/>
              <a:gd name="T67" fmla="*/ 2147483647 h 155"/>
              <a:gd name="T68" fmla="*/ 2147483647 w 312"/>
              <a:gd name="T69" fmla="*/ 2147483647 h 155"/>
              <a:gd name="T70" fmla="*/ 2147483647 w 312"/>
              <a:gd name="T71" fmla="*/ 0 h 155"/>
              <a:gd name="T72" fmla="*/ 2147483647 w 312"/>
              <a:gd name="T73" fmla="*/ 2147483647 h 155"/>
              <a:gd name="T74" fmla="*/ 2147483647 w 312"/>
              <a:gd name="T75" fmla="*/ 2147483647 h 155"/>
              <a:gd name="T76" fmla="*/ 2147483647 w 312"/>
              <a:gd name="T77" fmla="*/ 2147483647 h 155"/>
              <a:gd name="T78" fmla="*/ 2147483647 w 312"/>
              <a:gd name="T79" fmla="*/ 2147483647 h 155"/>
              <a:gd name="T80" fmla="*/ 2147483647 w 312"/>
              <a:gd name="T81" fmla="*/ 2147483647 h 155"/>
              <a:gd name="T82" fmla="*/ 2147483647 w 312"/>
              <a:gd name="T83" fmla="*/ 2147483647 h 155"/>
              <a:gd name="T84" fmla="*/ 2147483647 w 312"/>
              <a:gd name="T85" fmla="*/ 2147483647 h 155"/>
              <a:gd name="T86" fmla="*/ 2147483647 w 312"/>
              <a:gd name="T87" fmla="*/ 2147483647 h 155"/>
              <a:gd name="T88" fmla="*/ 2147483647 w 312"/>
              <a:gd name="T89" fmla="*/ 2147483647 h 155"/>
              <a:gd name="T90" fmla="*/ 2147483647 w 312"/>
              <a:gd name="T91" fmla="*/ 2147483647 h 155"/>
              <a:gd name="T92" fmla="*/ 2147483647 w 312"/>
              <a:gd name="T93" fmla="*/ 2147483647 h 155"/>
              <a:gd name="T94" fmla="*/ 2147483647 w 312"/>
              <a:gd name="T95" fmla="*/ 2147483647 h 155"/>
              <a:gd name="T96" fmla="*/ 2147483647 w 312"/>
              <a:gd name="T97" fmla="*/ 2147483647 h 155"/>
              <a:gd name="T98" fmla="*/ 2147483647 w 312"/>
              <a:gd name="T99" fmla="*/ 2147483647 h 155"/>
              <a:gd name="T100" fmla="*/ 2147483647 w 312"/>
              <a:gd name="T101" fmla="*/ 2147483647 h 155"/>
              <a:gd name="T102" fmla="*/ 2147483647 w 312"/>
              <a:gd name="T103" fmla="*/ 2147483647 h 155"/>
              <a:gd name="T104" fmla="*/ 2147483647 w 312"/>
              <a:gd name="T105" fmla="*/ 2147483647 h 155"/>
              <a:gd name="T106" fmla="*/ 2147483647 w 312"/>
              <a:gd name="T107" fmla="*/ 2147483647 h 155"/>
              <a:gd name="T108" fmla="*/ 2147483647 w 312"/>
              <a:gd name="T109" fmla="*/ 2147483647 h 155"/>
              <a:gd name="T110" fmla="*/ 2147483647 w 312"/>
              <a:gd name="T111" fmla="*/ 2147483647 h 155"/>
              <a:gd name="T112" fmla="*/ 2147483647 w 312"/>
              <a:gd name="T113" fmla="*/ 2147483647 h 155"/>
              <a:gd name="T114" fmla="*/ 0 w 312"/>
              <a:gd name="T115" fmla="*/ 2147483647 h 155"/>
              <a:gd name="T116" fmla="*/ 2147483647 w 312"/>
              <a:gd name="T117" fmla="*/ 2147483647 h 155"/>
              <a:gd name="T118" fmla="*/ 2147483647 w 312"/>
              <a:gd name="T119" fmla="*/ 2147483647 h 155"/>
              <a:gd name="T120" fmla="*/ 2147483647 w 312"/>
              <a:gd name="T121" fmla="*/ 2147483647 h 155"/>
              <a:gd name="T122" fmla="*/ 2147483647 w 312"/>
              <a:gd name="T123" fmla="*/ 2147483647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2"/>
              <a:gd name="T187" fmla="*/ 0 h 155"/>
              <a:gd name="T188" fmla="*/ 312 w 312"/>
              <a:gd name="T189" fmla="*/ 155 h 15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64" name="Freeform 473">
            <a:extLst>
              <a:ext uri="{FF2B5EF4-FFF2-40B4-BE49-F238E27FC236}">
                <a16:creationId xmlns:a16="http://schemas.microsoft.com/office/drawing/2014/main" id="{18A4B773-00DD-47C2-9109-ACFD66A51E17}"/>
              </a:ext>
            </a:extLst>
          </p:cNvPr>
          <p:cNvSpPr>
            <a:spLocks/>
          </p:cNvSpPr>
          <p:nvPr>
            <p:custDataLst>
              <p:tags r:id="rId311"/>
            </p:custDataLst>
          </p:nvPr>
        </p:nvSpPr>
        <p:spPr bwMode="auto">
          <a:xfrm>
            <a:off x="4140200" y="2078038"/>
            <a:ext cx="19050" cy="60325"/>
          </a:xfrm>
          <a:custGeom>
            <a:avLst/>
            <a:gdLst>
              <a:gd name="T0" fmla="*/ 0 w 46"/>
              <a:gd name="T1" fmla="*/ 2147483647 h 50"/>
              <a:gd name="T2" fmla="*/ 2147483647 w 46"/>
              <a:gd name="T3" fmla="*/ 2147483647 h 50"/>
              <a:gd name="T4" fmla="*/ 2147483647 w 46"/>
              <a:gd name="T5" fmla="*/ 2147483647 h 50"/>
              <a:gd name="T6" fmla="*/ 2147483647 w 46"/>
              <a:gd name="T7" fmla="*/ 2147483647 h 50"/>
              <a:gd name="T8" fmla="*/ 2147483647 w 46"/>
              <a:gd name="T9" fmla="*/ 2147483647 h 50"/>
              <a:gd name="T10" fmla="*/ 2147483647 w 46"/>
              <a:gd name="T11" fmla="*/ 2147483647 h 50"/>
              <a:gd name="T12" fmla="*/ 2147483647 w 46"/>
              <a:gd name="T13" fmla="*/ 2147483647 h 50"/>
              <a:gd name="T14" fmla="*/ 2147483647 w 46"/>
              <a:gd name="T15" fmla="*/ 0 h 50"/>
              <a:gd name="T16" fmla="*/ 2147483647 w 46"/>
              <a:gd name="T17" fmla="*/ 2147483647 h 50"/>
              <a:gd name="T18" fmla="*/ 2147483647 w 46"/>
              <a:gd name="T19" fmla="*/ 2147483647 h 50"/>
              <a:gd name="T20" fmla="*/ 2147483647 w 46"/>
              <a:gd name="T21" fmla="*/ 2147483647 h 50"/>
              <a:gd name="T22" fmla="*/ 2147483647 w 46"/>
              <a:gd name="T23" fmla="*/ 2147483647 h 50"/>
              <a:gd name="T24" fmla="*/ 2147483647 w 46"/>
              <a:gd name="T25" fmla="*/ 2147483647 h 50"/>
              <a:gd name="T26" fmla="*/ 2147483647 w 46"/>
              <a:gd name="T27" fmla="*/ 2147483647 h 50"/>
              <a:gd name="T28" fmla="*/ 0 w 46"/>
              <a:gd name="T29" fmla="*/ 2147483647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50"/>
              <a:gd name="T47" fmla="*/ 46 w 46"/>
              <a:gd name="T48" fmla="*/ 50 h 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65" name="Freeform 474">
            <a:extLst>
              <a:ext uri="{FF2B5EF4-FFF2-40B4-BE49-F238E27FC236}">
                <a16:creationId xmlns:a16="http://schemas.microsoft.com/office/drawing/2014/main" id="{5F371C53-220B-4551-8E0E-97861988483F}"/>
              </a:ext>
            </a:extLst>
          </p:cNvPr>
          <p:cNvSpPr>
            <a:spLocks/>
          </p:cNvSpPr>
          <p:nvPr>
            <p:custDataLst>
              <p:tags r:id="rId312"/>
            </p:custDataLst>
          </p:nvPr>
        </p:nvSpPr>
        <p:spPr bwMode="auto">
          <a:xfrm>
            <a:off x="4837113" y="3962400"/>
            <a:ext cx="69850" cy="241300"/>
          </a:xfrm>
          <a:custGeom>
            <a:avLst/>
            <a:gdLst>
              <a:gd name="T0" fmla="*/ 2147483647 w 166"/>
              <a:gd name="T1" fmla="*/ 2147483647 h 456"/>
              <a:gd name="T2" fmla="*/ 2147483647 w 166"/>
              <a:gd name="T3" fmla="*/ 2147483647 h 456"/>
              <a:gd name="T4" fmla="*/ 2147483647 w 166"/>
              <a:gd name="T5" fmla="*/ 2147483647 h 456"/>
              <a:gd name="T6" fmla="*/ 2147483647 w 166"/>
              <a:gd name="T7" fmla="*/ 2147483647 h 456"/>
              <a:gd name="T8" fmla="*/ 2147483647 w 166"/>
              <a:gd name="T9" fmla="*/ 2147483647 h 456"/>
              <a:gd name="T10" fmla="*/ 2147483647 w 166"/>
              <a:gd name="T11" fmla="*/ 2147483647 h 456"/>
              <a:gd name="T12" fmla="*/ 2147483647 w 166"/>
              <a:gd name="T13" fmla="*/ 2147483647 h 456"/>
              <a:gd name="T14" fmla="*/ 2147483647 w 166"/>
              <a:gd name="T15" fmla="*/ 2147483647 h 456"/>
              <a:gd name="T16" fmla="*/ 2147483647 w 166"/>
              <a:gd name="T17" fmla="*/ 2147483647 h 456"/>
              <a:gd name="T18" fmla="*/ 2147483647 w 166"/>
              <a:gd name="T19" fmla="*/ 2147483647 h 456"/>
              <a:gd name="T20" fmla="*/ 2147483647 w 166"/>
              <a:gd name="T21" fmla="*/ 2147483647 h 456"/>
              <a:gd name="T22" fmla="*/ 2147483647 w 166"/>
              <a:gd name="T23" fmla="*/ 2147483647 h 456"/>
              <a:gd name="T24" fmla="*/ 2147483647 w 166"/>
              <a:gd name="T25" fmla="*/ 2147483647 h 456"/>
              <a:gd name="T26" fmla="*/ 2147483647 w 166"/>
              <a:gd name="T27" fmla="*/ 2147483647 h 456"/>
              <a:gd name="T28" fmla="*/ 2147483647 w 166"/>
              <a:gd name="T29" fmla="*/ 2147483647 h 456"/>
              <a:gd name="T30" fmla="*/ 2147483647 w 166"/>
              <a:gd name="T31" fmla="*/ 2147483647 h 456"/>
              <a:gd name="T32" fmla="*/ 2147483647 w 166"/>
              <a:gd name="T33" fmla="*/ 2147483647 h 456"/>
              <a:gd name="T34" fmla="*/ 2147483647 w 166"/>
              <a:gd name="T35" fmla="*/ 2147483647 h 456"/>
              <a:gd name="T36" fmla="*/ 2147483647 w 166"/>
              <a:gd name="T37" fmla="*/ 2147483647 h 456"/>
              <a:gd name="T38" fmla="*/ 2147483647 w 166"/>
              <a:gd name="T39" fmla="*/ 2147483647 h 456"/>
              <a:gd name="T40" fmla="*/ 2147483647 w 166"/>
              <a:gd name="T41" fmla="*/ 2147483647 h 456"/>
              <a:gd name="T42" fmla="*/ 2147483647 w 166"/>
              <a:gd name="T43" fmla="*/ 2147483647 h 456"/>
              <a:gd name="T44" fmla="*/ 2147483647 w 166"/>
              <a:gd name="T45" fmla="*/ 2147483647 h 456"/>
              <a:gd name="T46" fmla="*/ 2147483647 w 166"/>
              <a:gd name="T47" fmla="*/ 2147483647 h 456"/>
              <a:gd name="T48" fmla="*/ 2147483647 w 166"/>
              <a:gd name="T49" fmla="*/ 2147483647 h 456"/>
              <a:gd name="T50" fmla="*/ 2147483647 w 166"/>
              <a:gd name="T51" fmla="*/ 2147483647 h 456"/>
              <a:gd name="T52" fmla="*/ 2147483647 w 166"/>
              <a:gd name="T53" fmla="*/ 2147483647 h 456"/>
              <a:gd name="T54" fmla="*/ 2147483647 w 166"/>
              <a:gd name="T55" fmla="*/ 2147483647 h 456"/>
              <a:gd name="T56" fmla="*/ 2147483647 w 166"/>
              <a:gd name="T57" fmla="*/ 2147483647 h 456"/>
              <a:gd name="T58" fmla="*/ 2147483647 w 166"/>
              <a:gd name="T59" fmla="*/ 2147483647 h 456"/>
              <a:gd name="T60" fmla="*/ 2147483647 w 166"/>
              <a:gd name="T61" fmla="*/ 2147483647 h 456"/>
              <a:gd name="T62" fmla="*/ 2147483647 w 166"/>
              <a:gd name="T63" fmla="*/ 2147483647 h 456"/>
              <a:gd name="T64" fmla="*/ 2147483647 w 166"/>
              <a:gd name="T65" fmla="*/ 2147483647 h 456"/>
              <a:gd name="T66" fmla="*/ 2147483647 w 166"/>
              <a:gd name="T67" fmla="*/ 2147483647 h 456"/>
              <a:gd name="T68" fmla="*/ 2147483647 w 166"/>
              <a:gd name="T69" fmla="*/ 2147483647 h 456"/>
              <a:gd name="T70" fmla="*/ 2147483647 w 166"/>
              <a:gd name="T71" fmla="*/ 2147483647 h 456"/>
              <a:gd name="T72" fmla="*/ 2147483647 w 166"/>
              <a:gd name="T73" fmla="*/ 2147483647 h 456"/>
              <a:gd name="T74" fmla="*/ 2147483647 w 166"/>
              <a:gd name="T75" fmla="*/ 2147483647 h 456"/>
              <a:gd name="T76" fmla="*/ 2147483647 w 166"/>
              <a:gd name="T77" fmla="*/ 2147483647 h 456"/>
              <a:gd name="T78" fmla="*/ 2147483647 w 166"/>
              <a:gd name="T79" fmla="*/ 2147483647 h 456"/>
              <a:gd name="T80" fmla="*/ 2147483647 w 166"/>
              <a:gd name="T81" fmla="*/ 2147483647 h 456"/>
              <a:gd name="T82" fmla="*/ 2147483647 w 166"/>
              <a:gd name="T83" fmla="*/ 2147483647 h 456"/>
              <a:gd name="T84" fmla="*/ 2147483647 w 166"/>
              <a:gd name="T85" fmla="*/ 2147483647 h 456"/>
              <a:gd name="T86" fmla="*/ 2147483647 w 166"/>
              <a:gd name="T87" fmla="*/ 2147483647 h 456"/>
              <a:gd name="T88" fmla="*/ 2147483647 w 166"/>
              <a:gd name="T89" fmla="*/ 2147483647 h 456"/>
              <a:gd name="T90" fmla="*/ 2147483647 w 166"/>
              <a:gd name="T91" fmla="*/ 2147483647 h 456"/>
              <a:gd name="T92" fmla="*/ 2147483647 w 166"/>
              <a:gd name="T93" fmla="*/ 2147483647 h 456"/>
              <a:gd name="T94" fmla="*/ 2147483647 w 166"/>
              <a:gd name="T95" fmla="*/ 2147483647 h 456"/>
              <a:gd name="T96" fmla="*/ 2147483647 w 166"/>
              <a:gd name="T97" fmla="*/ 2147483647 h 456"/>
              <a:gd name="T98" fmla="*/ 2147483647 w 166"/>
              <a:gd name="T99" fmla="*/ 2147483647 h 456"/>
              <a:gd name="T100" fmla="*/ 2147483647 w 166"/>
              <a:gd name="T101" fmla="*/ 2147483647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6"/>
              <a:gd name="T154" fmla="*/ 0 h 456"/>
              <a:gd name="T155" fmla="*/ 166 w 166"/>
              <a:gd name="T156" fmla="*/ 456 h 4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66" name="Freeform 475">
            <a:extLst>
              <a:ext uri="{FF2B5EF4-FFF2-40B4-BE49-F238E27FC236}">
                <a16:creationId xmlns:a16="http://schemas.microsoft.com/office/drawing/2014/main" id="{5AFF4D3F-8ACD-4C09-81E1-08C34FE3596C}"/>
              </a:ext>
            </a:extLst>
          </p:cNvPr>
          <p:cNvSpPr>
            <a:spLocks/>
          </p:cNvSpPr>
          <p:nvPr>
            <p:custDataLst>
              <p:tags r:id="rId313"/>
            </p:custDataLst>
          </p:nvPr>
        </p:nvSpPr>
        <p:spPr bwMode="auto">
          <a:xfrm>
            <a:off x="4329113" y="2533650"/>
            <a:ext cx="14287" cy="57150"/>
          </a:xfrm>
          <a:custGeom>
            <a:avLst/>
            <a:gdLst>
              <a:gd name="T0" fmla="*/ 2147483647 w 27"/>
              <a:gd name="T1" fmla="*/ 0 h 19"/>
              <a:gd name="T2" fmla="*/ 2147483647 w 27"/>
              <a:gd name="T3" fmla="*/ 2147483647 h 19"/>
              <a:gd name="T4" fmla="*/ 2147483647 w 27"/>
              <a:gd name="T5" fmla="*/ 2147483647 h 19"/>
              <a:gd name="T6" fmla="*/ 2147483647 w 27"/>
              <a:gd name="T7" fmla="*/ 2147483647 h 19"/>
              <a:gd name="T8" fmla="*/ 0 w 27"/>
              <a:gd name="T9" fmla="*/ 2147483647 h 19"/>
              <a:gd name="T10" fmla="*/ 2147483647 w 27"/>
              <a:gd name="T11" fmla="*/ 2147483647 h 19"/>
              <a:gd name="T12" fmla="*/ 2147483647 w 27"/>
              <a:gd name="T13" fmla="*/ 0 h 19"/>
              <a:gd name="T14" fmla="*/ 0 60000 65536"/>
              <a:gd name="T15" fmla="*/ 0 60000 65536"/>
              <a:gd name="T16" fmla="*/ 0 60000 65536"/>
              <a:gd name="T17" fmla="*/ 0 60000 65536"/>
              <a:gd name="T18" fmla="*/ 0 60000 65536"/>
              <a:gd name="T19" fmla="*/ 0 60000 65536"/>
              <a:gd name="T20" fmla="*/ 0 60000 65536"/>
              <a:gd name="T21" fmla="*/ 0 w 27"/>
              <a:gd name="T22" fmla="*/ 0 h 19"/>
              <a:gd name="T23" fmla="*/ 27 w 2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9">
                <a:moveTo>
                  <a:pt x="27" y="0"/>
                </a:moveTo>
                <a:lnTo>
                  <a:pt x="27" y="12"/>
                </a:lnTo>
                <a:lnTo>
                  <a:pt x="27" y="19"/>
                </a:lnTo>
                <a:lnTo>
                  <a:pt x="9" y="19"/>
                </a:lnTo>
                <a:lnTo>
                  <a:pt x="0" y="19"/>
                </a:lnTo>
                <a:lnTo>
                  <a:pt x="9" y="12"/>
                </a:lnTo>
                <a:lnTo>
                  <a:pt x="27"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67" name="Freeform 476">
            <a:extLst>
              <a:ext uri="{FF2B5EF4-FFF2-40B4-BE49-F238E27FC236}">
                <a16:creationId xmlns:a16="http://schemas.microsoft.com/office/drawing/2014/main" id="{01DD656E-184C-48A8-971C-8F68C77EDC75}"/>
              </a:ext>
            </a:extLst>
          </p:cNvPr>
          <p:cNvSpPr>
            <a:spLocks/>
          </p:cNvSpPr>
          <p:nvPr>
            <p:custDataLst>
              <p:tags r:id="rId314"/>
            </p:custDataLst>
          </p:nvPr>
        </p:nvSpPr>
        <p:spPr bwMode="auto">
          <a:xfrm>
            <a:off x="4648200" y="4154488"/>
            <a:ext cx="188913" cy="217487"/>
          </a:xfrm>
          <a:custGeom>
            <a:avLst/>
            <a:gdLst>
              <a:gd name="T0" fmla="*/ 2147483647 w 438"/>
              <a:gd name="T1" fmla="*/ 2147483647 h 406"/>
              <a:gd name="T2" fmla="*/ 2147483647 w 438"/>
              <a:gd name="T3" fmla="*/ 2147483647 h 406"/>
              <a:gd name="T4" fmla="*/ 2147483647 w 438"/>
              <a:gd name="T5" fmla="*/ 2147483647 h 406"/>
              <a:gd name="T6" fmla="*/ 2147483647 w 438"/>
              <a:gd name="T7" fmla="*/ 2147483647 h 406"/>
              <a:gd name="T8" fmla="*/ 2147483647 w 438"/>
              <a:gd name="T9" fmla="*/ 2147483647 h 406"/>
              <a:gd name="T10" fmla="*/ 2147483647 w 438"/>
              <a:gd name="T11" fmla="*/ 2147483647 h 406"/>
              <a:gd name="T12" fmla="*/ 2147483647 w 438"/>
              <a:gd name="T13" fmla="*/ 2147483647 h 406"/>
              <a:gd name="T14" fmla="*/ 2147483647 w 438"/>
              <a:gd name="T15" fmla="*/ 2147483647 h 406"/>
              <a:gd name="T16" fmla="*/ 2147483647 w 438"/>
              <a:gd name="T17" fmla="*/ 2147483647 h 406"/>
              <a:gd name="T18" fmla="*/ 2147483647 w 438"/>
              <a:gd name="T19" fmla="*/ 2147483647 h 406"/>
              <a:gd name="T20" fmla="*/ 2147483647 w 438"/>
              <a:gd name="T21" fmla="*/ 2147483647 h 406"/>
              <a:gd name="T22" fmla="*/ 2147483647 w 438"/>
              <a:gd name="T23" fmla="*/ 2147483647 h 406"/>
              <a:gd name="T24" fmla="*/ 2147483647 w 438"/>
              <a:gd name="T25" fmla="*/ 2147483647 h 406"/>
              <a:gd name="T26" fmla="*/ 2147483647 w 438"/>
              <a:gd name="T27" fmla="*/ 2147483647 h 406"/>
              <a:gd name="T28" fmla="*/ 2147483647 w 438"/>
              <a:gd name="T29" fmla="*/ 2147483647 h 406"/>
              <a:gd name="T30" fmla="*/ 2147483647 w 438"/>
              <a:gd name="T31" fmla="*/ 2147483647 h 406"/>
              <a:gd name="T32" fmla="*/ 2147483647 w 438"/>
              <a:gd name="T33" fmla="*/ 2147483647 h 406"/>
              <a:gd name="T34" fmla="*/ 2147483647 w 438"/>
              <a:gd name="T35" fmla="*/ 2147483647 h 406"/>
              <a:gd name="T36" fmla="*/ 2147483647 w 438"/>
              <a:gd name="T37" fmla="*/ 2147483647 h 406"/>
              <a:gd name="T38" fmla="*/ 2147483647 w 438"/>
              <a:gd name="T39" fmla="*/ 2147483647 h 406"/>
              <a:gd name="T40" fmla="*/ 2147483647 w 438"/>
              <a:gd name="T41" fmla="*/ 2147483647 h 406"/>
              <a:gd name="T42" fmla="*/ 2147483647 w 438"/>
              <a:gd name="T43" fmla="*/ 2147483647 h 406"/>
              <a:gd name="T44" fmla="*/ 2147483647 w 438"/>
              <a:gd name="T45" fmla="*/ 2147483647 h 406"/>
              <a:gd name="T46" fmla="*/ 2147483647 w 438"/>
              <a:gd name="T47" fmla="*/ 2147483647 h 406"/>
              <a:gd name="T48" fmla="*/ 2147483647 w 438"/>
              <a:gd name="T49" fmla="*/ 2147483647 h 406"/>
              <a:gd name="T50" fmla="*/ 2147483647 w 438"/>
              <a:gd name="T51" fmla="*/ 2147483647 h 406"/>
              <a:gd name="T52" fmla="*/ 2147483647 w 438"/>
              <a:gd name="T53" fmla="*/ 2147483647 h 406"/>
              <a:gd name="T54" fmla="*/ 2147483647 w 438"/>
              <a:gd name="T55" fmla="*/ 2147483647 h 406"/>
              <a:gd name="T56" fmla="*/ 2147483647 w 438"/>
              <a:gd name="T57" fmla="*/ 2147483647 h 406"/>
              <a:gd name="T58" fmla="*/ 2147483647 w 438"/>
              <a:gd name="T59" fmla="*/ 2147483647 h 406"/>
              <a:gd name="T60" fmla="*/ 2147483647 w 438"/>
              <a:gd name="T61" fmla="*/ 2147483647 h 406"/>
              <a:gd name="T62" fmla="*/ 2147483647 w 438"/>
              <a:gd name="T63" fmla="*/ 2147483647 h 406"/>
              <a:gd name="T64" fmla="*/ 0 w 438"/>
              <a:gd name="T65" fmla="*/ 2147483647 h 406"/>
              <a:gd name="T66" fmla="*/ 2147483647 w 438"/>
              <a:gd name="T67" fmla="*/ 2147483647 h 406"/>
              <a:gd name="T68" fmla="*/ 2147483647 w 438"/>
              <a:gd name="T69" fmla="*/ 2147483647 h 406"/>
              <a:gd name="T70" fmla="*/ 2147483647 w 438"/>
              <a:gd name="T71" fmla="*/ 2147483647 h 406"/>
              <a:gd name="T72" fmla="*/ 2147483647 w 438"/>
              <a:gd name="T73" fmla="*/ 2147483647 h 406"/>
              <a:gd name="T74" fmla="*/ 2147483647 w 438"/>
              <a:gd name="T75" fmla="*/ 2147483647 h 406"/>
              <a:gd name="T76" fmla="*/ 2147483647 w 438"/>
              <a:gd name="T77" fmla="*/ 2147483647 h 406"/>
              <a:gd name="T78" fmla="*/ 2147483647 w 438"/>
              <a:gd name="T79" fmla="*/ 2147483647 h 406"/>
              <a:gd name="T80" fmla="*/ 2147483647 w 438"/>
              <a:gd name="T81" fmla="*/ 2147483647 h 406"/>
              <a:gd name="T82" fmla="*/ 2147483647 w 438"/>
              <a:gd name="T83" fmla="*/ 2147483647 h 406"/>
              <a:gd name="T84" fmla="*/ 2147483647 w 438"/>
              <a:gd name="T85" fmla="*/ 2147483647 h 406"/>
              <a:gd name="T86" fmla="*/ 2147483647 w 438"/>
              <a:gd name="T87" fmla="*/ 2147483647 h 406"/>
              <a:gd name="T88" fmla="*/ 2147483647 w 438"/>
              <a:gd name="T89" fmla="*/ 2147483647 h 406"/>
              <a:gd name="T90" fmla="*/ 2147483647 w 438"/>
              <a:gd name="T91" fmla="*/ 2147483647 h 406"/>
              <a:gd name="T92" fmla="*/ 2147483647 w 438"/>
              <a:gd name="T93" fmla="*/ 2147483647 h 406"/>
              <a:gd name="T94" fmla="*/ 2147483647 w 438"/>
              <a:gd name="T95" fmla="*/ 2147483647 h 406"/>
              <a:gd name="T96" fmla="*/ 2147483647 w 438"/>
              <a:gd name="T97" fmla="*/ 2147483647 h 406"/>
              <a:gd name="T98" fmla="*/ 2147483647 w 438"/>
              <a:gd name="T99" fmla="*/ 2147483647 h 406"/>
              <a:gd name="T100" fmla="*/ 2147483647 w 438"/>
              <a:gd name="T101" fmla="*/ 2147483647 h 406"/>
              <a:gd name="T102" fmla="*/ 2147483647 w 438"/>
              <a:gd name="T103" fmla="*/ 2147483647 h 406"/>
              <a:gd name="T104" fmla="*/ 2147483647 w 438"/>
              <a:gd name="T105" fmla="*/ 2147483647 h 406"/>
              <a:gd name="T106" fmla="*/ 2147483647 w 438"/>
              <a:gd name="T107" fmla="*/ 2147483647 h 406"/>
              <a:gd name="T108" fmla="*/ 2147483647 w 438"/>
              <a:gd name="T109" fmla="*/ 2147483647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8"/>
              <a:gd name="T166" fmla="*/ 0 h 406"/>
              <a:gd name="T167" fmla="*/ 438 w 438"/>
              <a:gd name="T168" fmla="*/ 406 h 4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68" name="Freeform 477">
            <a:extLst>
              <a:ext uri="{FF2B5EF4-FFF2-40B4-BE49-F238E27FC236}">
                <a16:creationId xmlns:a16="http://schemas.microsoft.com/office/drawing/2014/main" id="{14078424-4452-48E8-95A5-34AD6778046D}"/>
              </a:ext>
            </a:extLst>
          </p:cNvPr>
          <p:cNvSpPr>
            <a:spLocks/>
          </p:cNvSpPr>
          <p:nvPr>
            <p:custDataLst>
              <p:tags r:id="rId315"/>
            </p:custDataLst>
          </p:nvPr>
        </p:nvSpPr>
        <p:spPr bwMode="auto">
          <a:xfrm>
            <a:off x="4560888" y="3930650"/>
            <a:ext cx="293687" cy="300038"/>
          </a:xfrm>
          <a:custGeom>
            <a:avLst/>
            <a:gdLst>
              <a:gd name="T0" fmla="*/ 2147483647 w 678"/>
              <a:gd name="T1" fmla="*/ 2147483647 h 574"/>
              <a:gd name="T2" fmla="*/ 2147483647 w 678"/>
              <a:gd name="T3" fmla="*/ 2147483647 h 574"/>
              <a:gd name="T4" fmla="*/ 2147483647 w 678"/>
              <a:gd name="T5" fmla="*/ 2147483647 h 574"/>
              <a:gd name="T6" fmla="*/ 2147483647 w 678"/>
              <a:gd name="T7" fmla="*/ 2147483647 h 574"/>
              <a:gd name="T8" fmla="*/ 2147483647 w 678"/>
              <a:gd name="T9" fmla="*/ 2147483647 h 574"/>
              <a:gd name="T10" fmla="*/ 2147483647 w 678"/>
              <a:gd name="T11" fmla="*/ 2147483647 h 574"/>
              <a:gd name="T12" fmla="*/ 2147483647 w 678"/>
              <a:gd name="T13" fmla="*/ 2147483647 h 574"/>
              <a:gd name="T14" fmla="*/ 2147483647 w 678"/>
              <a:gd name="T15" fmla="*/ 2147483647 h 574"/>
              <a:gd name="T16" fmla="*/ 2147483647 w 678"/>
              <a:gd name="T17" fmla="*/ 2147483647 h 574"/>
              <a:gd name="T18" fmla="*/ 2147483647 w 678"/>
              <a:gd name="T19" fmla="*/ 2147483647 h 574"/>
              <a:gd name="T20" fmla="*/ 2147483647 w 678"/>
              <a:gd name="T21" fmla="*/ 2147483647 h 574"/>
              <a:gd name="T22" fmla="*/ 2147483647 w 678"/>
              <a:gd name="T23" fmla="*/ 2147483647 h 574"/>
              <a:gd name="T24" fmla="*/ 2147483647 w 678"/>
              <a:gd name="T25" fmla="*/ 2147483647 h 574"/>
              <a:gd name="T26" fmla="*/ 2147483647 w 678"/>
              <a:gd name="T27" fmla="*/ 2147483647 h 574"/>
              <a:gd name="T28" fmla="*/ 2147483647 w 678"/>
              <a:gd name="T29" fmla="*/ 2147483647 h 574"/>
              <a:gd name="T30" fmla="*/ 2147483647 w 678"/>
              <a:gd name="T31" fmla="*/ 2147483647 h 574"/>
              <a:gd name="T32" fmla="*/ 2147483647 w 678"/>
              <a:gd name="T33" fmla="*/ 2147483647 h 574"/>
              <a:gd name="T34" fmla="*/ 2147483647 w 678"/>
              <a:gd name="T35" fmla="*/ 2147483647 h 574"/>
              <a:gd name="T36" fmla="*/ 2147483647 w 678"/>
              <a:gd name="T37" fmla="*/ 2147483647 h 574"/>
              <a:gd name="T38" fmla="*/ 2147483647 w 678"/>
              <a:gd name="T39" fmla="*/ 2147483647 h 574"/>
              <a:gd name="T40" fmla="*/ 2147483647 w 678"/>
              <a:gd name="T41" fmla="*/ 2147483647 h 574"/>
              <a:gd name="T42" fmla="*/ 2147483647 w 678"/>
              <a:gd name="T43" fmla="*/ 2147483647 h 574"/>
              <a:gd name="T44" fmla="*/ 2147483647 w 678"/>
              <a:gd name="T45" fmla="*/ 2147483647 h 574"/>
              <a:gd name="T46" fmla="*/ 2147483647 w 678"/>
              <a:gd name="T47" fmla="*/ 2147483647 h 574"/>
              <a:gd name="T48" fmla="*/ 2147483647 w 678"/>
              <a:gd name="T49" fmla="*/ 2147483647 h 574"/>
              <a:gd name="T50" fmla="*/ 2147483647 w 678"/>
              <a:gd name="T51" fmla="*/ 2147483647 h 574"/>
              <a:gd name="T52" fmla="*/ 2147483647 w 678"/>
              <a:gd name="T53" fmla="*/ 2147483647 h 574"/>
              <a:gd name="T54" fmla="*/ 2147483647 w 678"/>
              <a:gd name="T55" fmla="*/ 2147483647 h 574"/>
              <a:gd name="T56" fmla="*/ 2147483647 w 678"/>
              <a:gd name="T57" fmla="*/ 2147483647 h 574"/>
              <a:gd name="T58" fmla="*/ 2147483647 w 678"/>
              <a:gd name="T59" fmla="*/ 2147483647 h 574"/>
              <a:gd name="T60" fmla="*/ 2147483647 w 678"/>
              <a:gd name="T61" fmla="*/ 2147483647 h 574"/>
              <a:gd name="T62" fmla="*/ 2147483647 w 678"/>
              <a:gd name="T63" fmla="*/ 2147483647 h 574"/>
              <a:gd name="T64" fmla="*/ 0 w 678"/>
              <a:gd name="T65" fmla="*/ 2147483647 h 574"/>
              <a:gd name="T66" fmla="*/ 2147483647 w 678"/>
              <a:gd name="T67" fmla="*/ 2147483647 h 574"/>
              <a:gd name="T68" fmla="*/ 2147483647 w 678"/>
              <a:gd name="T69" fmla="*/ 2147483647 h 574"/>
              <a:gd name="T70" fmla="*/ 2147483647 w 678"/>
              <a:gd name="T71" fmla="*/ 2147483647 h 574"/>
              <a:gd name="T72" fmla="*/ 2147483647 w 678"/>
              <a:gd name="T73" fmla="*/ 2147483647 h 574"/>
              <a:gd name="T74" fmla="*/ 2147483647 w 678"/>
              <a:gd name="T75" fmla="*/ 2147483647 h 574"/>
              <a:gd name="T76" fmla="*/ 2147483647 w 678"/>
              <a:gd name="T77" fmla="*/ 2147483647 h 574"/>
              <a:gd name="T78" fmla="*/ 2147483647 w 678"/>
              <a:gd name="T79" fmla="*/ 2147483647 h 574"/>
              <a:gd name="T80" fmla="*/ 2147483647 w 678"/>
              <a:gd name="T81" fmla="*/ 2147483647 h 574"/>
              <a:gd name="T82" fmla="*/ 2147483647 w 678"/>
              <a:gd name="T83" fmla="*/ 2147483647 h 574"/>
              <a:gd name="T84" fmla="*/ 2147483647 w 678"/>
              <a:gd name="T85" fmla="*/ 2147483647 h 574"/>
              <a:gd name="T86" fmla="*/ 2147483647 w 678"/>
              <a:gd name="T87" fmla="*/ 2147483647 h 574"/>
              <a:gd name="T88" fmla="*/ 2147483647 w 678"/>
              <a:gd name="T89" fmla="*/ 2147483647 h 574"/>
              <a:gd name="T90" fmla="*/ 2147483647 w 678"/>
              <a:gd name="T91" fmla="*/ 2147483647 h 574"/>
              <a:gd name="T92" fmla="*/ 2147483647 w 678"/>
              <a:gd name="T93" fmla="*/ 2147483647 h 574"/>
              <a:gd name="T94" fmla="*/ 2147483647 w 678"/>
              <a:gd name="T95" fmla="*/ 2147483647 h 574"/>
              <a:gd name="T96" fmla="*/ 2147483647 w 678"/>
              <a:gd name="T97" fmla="*/ 2147483647 h 574"/>
              <a:gd name="T98" fmla="*/ 2147483647 w 678"/>
              <a:gd name="T99" fmla="*/ 2147483647 h 574"/>
              <a:gd name="T100" fmla="*/ 2147483647 w 678"/>
              <a:gd name="T101" fmla="*/ 2147483647 h 574"/>
              <a:gd name="T102" fmla="*/ 2147483647 w 678"/>
              <a:gd name="T103" fmla="*/ 2147483647 h 574"/>
              <a:gd name="T104" fmla="*/ 2147483647 w 678"/>
              <a:gd name="T105" fmla="*/ 2147483647 h 574"/>
              <a:gd name="T106" fmla="*/ 2147483647 w 678"/>
              <a:gd name="T107" fmla="*/ 2147483647 h 574"/>
              <a:gd name="T108" fmla="*/ 2147483647 w 678"/>
              <a:gd name="T109" fmla="*/ 2147483647 h 574"/>
              <a:gd name="T110" fmla="*/ 2147483647 w 678"/>
              <a:gd name="T111" fmla="*/ 2147483647 h 574"/>
              <a:gd name="T112" fmla="*/ 2147483647 w 678"/>
              <a:gd name="T113" fmla="*/ 2147483647 h 574"/>
              <a:gd name="T114" fmla="*/ 2147483647 w 678"/>
              <a:gd name="T115" fmla="*/ 2147483647 h 574"/>
              <a:gd name="T116" fmla="*/ 2147483647 w 678"/>
              <a:gd name="T117" fmla="*/ 2147483647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8"/>
              <a:gd name="T178" fmla="*/ 0 h 574"/>
              <a:gd name="T179" fmla="*/ 678 w 678"/>
              <a:gd name="T180" fmla="*/ 574 h 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69" name="Freeform 478">
            <a:extLst>
              <a:ext uri="{FF2B5EF4-FFF2-40B4-BE49-F238E27FC236}">
                <a16:creationId xmlns:a16="http://schemas.microsoft.com/office/drawing/2014/main" id="{939B1D12-E329-4FC4-9C75-E4E2430D22C3}"/>
              </a:ext>
            </a:extLst>
          </p:cNvPr>
          <p:cNvSpPr>
            <a:spLocks/>
          </p:cNvSpPr>
          <p:nvPr>
            <p:custDataLst>
              <p:tags r:id="rId316"/>
            </p:custDataLst>
          </p:nvPr>
        </p:nvSpPr>
        <p:spPr bwMode="auto">
          <a:xfrm>
            <a:off x="4297363" y="4203700"/>
            <a:ext cx="350837" cy="381000"/>
          </a:xfrm>
          <a:custGeom>
            <a:avLst/>
            <a:gdLst>
              <a:gd name="T0" fmla="*/ 2147483647 w 810"/>
              <a:gd name="T1" fmla="*/ 2147483647 h 727"/>
              <a:gd name="T2" fmla="*/ 2147483647 w 810"/>
              <a:gd name="T3" fmla="*/ 2147483647 h 727"/>
              <a:gd name="T4" fmla="*/ 2147483647 w 810"/>
              <a:gd name="T5" fmla="*/ 2147483647 h 727"/>
              <a:gd name="T6" fmla="*/ 2147483647 w 810"/>
              <a:gd name="T7" fmla="*/ 2147483647 h 727"/>
              <a:gd name="T8" fmla="*/ 2147483647 w 810"/>
              <a:gd name="T9" fmla="*/ 2147483647 h 727"/>
              <a:gd name="T10" fmla="*/ 2147483647 w 810"/>
              <a:gd name="T11" fmla="*/ 2147483647 h 727"/>
              <a:gd name="T12" fmla="*/ 2147483647 w 810"/>
              <a:gd name="T13" fmla="*/ 2147483647 h 727"/>
              <a:gd name="T14" fmla="*/ 2147483647 w 810"/>
              <a:gd name="T15" fmla="*/ 2147483647 h 727"/>
              <a:gd name="T16" fmla="*/ 2147483647 w 810"/>
              <a:gd name="T17" fmla="*/ 0 h 727"/>
              <a:gd name="T18" fmla="*/ 2147483647 w 810"/>
              <a:gd name="T19" fmla="*/ 2147483647 h 727"/>
              <a:gd name="T20" fmla="*/ 2147483647 w 810"/>
              <a:gd name="T21" fmla="*/ 2147483647 h 727"/>
              <a:gd name="T22" fmla="*/ 0 w 810"/>
              <a:gd name="T23" fmla="*/ 2147483647 h 727"/>
              <a:gd name="T24" fmla="*/ 2147483647 w 810"/>
              <a:gd name="T25" fmla="*/ 2147483647 h 727"/>
              <a:gd name="T26" fmla="*/ 2147483647 w 810"/>
              <a:gd name="T27" fmla="*/ 2147483647 h 727"/>
              <a:gd name="T28" fmla="*/ 2147483647 w 810"/>
              <a:gd name="T29" fmla="*/ 2147483647 h 727"/>
              <a:gd name="T30" fmla="*/ 2147483647 w 810"/>
              <a:gd name="T31" fmla="*/ 2147483647 h 727"/>
              <a:gd name="T32" fmla="*/ 2147483647 w 810"/>
              <a:gd name="T33" fmla="*/ 2147483647 h 727"/>
              <a:gd name="T34" fmla="*/ 2147483647 w 810"/>
              <a:gd name="T35" fmla="*/ 2147483647 h 727"/>
              <a:gd name="T36" fmla="*/ 2147483647 w 810"/>
              <a:gd name="T37" fmla="*/ 2147483647 h 727"/>
              <a:gd name="T38" fmla="*/ 2147483647 w 810"/>
              <a:gd name="T39" fmla="*/ 2147483647 h 727"/>
              <a:gd name="T40" fmla="*/ 2147483647 w 810"/>
              <a:gd name="T41" fmla="*/ 2147483647 h 727"/>
              <a:gd name="T42" fmla="*/ 2147483647 w 810"/>
              <a:gd name="T43" fmla="*/ 2147483647 h 727"/>
              <a:gd name="T44" fmla="*/ 2147483647 w 810"/>
              <a:gd name="T45" fmla="*/ 2147483647 h 727"/>
              <a:gd name="T46" fmla="*/ 2147483647 w 810"/>
              <a:gd name="T47" fmla="*/ 2147483647 h 727"/>
              <a:gd name="T48" fmla="*/ 2147483647 w 810"/>
              <a:gd name="T49" fmla="*/ 2147483647 h 727"/>
              <a:gd name="T50" fmla="*/ 2147483647 w 810"/>
              <a:gd name="T51" fmla="*/ 2147483647 h 727"/>
              <a:gd name="T52" fmla="*/ 2147483647 w 810"/>
              <a:gd name="T53" fmla="*/ 2147483647 h 727"/>
              <a:gd name="T54" fmla="*/ 2147483647 w 810"/>
              <a:gd name="T55" fmla="*/ 2147483647 h 727"/>
              <a:gd name="T56" fmla="*/ 2147483647 w 810"/>
              <a:gd name="T57" fmla="*/ 2147483647 h 727"/>
              <a:gd name="T58" fmla="*/ 2147483647 w 810"/>
              <a:gd name="T59" fmla="*/ 2147483647 h 727"/>
              <a:gd name="T60" fmla="*/ 2147483647 w 810"/>
              <a:gd name="T61" fmla="*/ 2147483647 h 727"/>
              <a:gd name="T62" fmla="*/ 2147483647 w 810"/>
              <a:gd name="T63" fmla="*/ 2147483647 h 727"/>
              <a:gd name="T64" fmla="*/ 2147483647 w 810"/>
              <a:gd name="T65" fmla="*/ 2147483647 h 727"/>
              <a:gd name="T66" fmla="*/ 2147483647 w 810"/>
              <a:gd name="T67" fmla="*/ 2147483647 h 727"/>
              <a:gd name="T68" fmla="*/ 2147483647 w 810"/>
              <a:gd name="T69" fmla="*/ 2147483647 h 727"/>
              <a:gd name="T70" fmla="*/ 2147483647 w 810"/>
              <a:gd name="T71" fmla="*/ 2147483647 h 727"/>
              <a:gd name="T72" fmla="*/ 2147483647 w 810"/>
              <a:gd name="T73" fmla="*/ 2147483647 h 727"/>
              <a:gd name="T74" fmla="*/ 2147483647 w 810"/>
              <a:gd name="T75" fmla="*/ 2147483647 h 727"/>
              <a:gd name="T76" fmla="*/ 2147483647 w 810"/>
              <a:gd name="T77" fmla="*/ 2147483647 h 727"/>
              <a:gd name="T78" fmla="*/ 2147483647 w 810"/>
              <a:gd name="T79" fmla="*/ 2147483647 h 727"/>
              <a:gd name="T80" fmla="*/ 2147483647 w 810"/>
              <a:gd name="T81" fmla="*/ 2147483647 h 727"/>
              <a:gd name="T82" fmla="*/ 2147483647 w 810"/>
              <a:gd name="T83" fmla="*/ 2147483647 h 727"/>
              <a:gd name="T84" fmla="*/ 2147483647 w 810"/>
              <a:gd name="T85" fmla="*/ 2147483647 h 727"/>
              <a:gd name="T86" fmla="*/ 2147483647 w 810"/>
              <a:gd name="T87" fmla="*/ 2147483647 h 727"/>
              <a:gd name="T88" fmla="*/ 2147483647 w 810"/>
              <a:gd name="T89" fmla="*/ 2147483647 h 727"/>
              <a:gd name="T90" fmla="*/ 2147483647 w 810"/>
              <a:gd name="T91" fmla="*/ 2147483647 h 727"/>
              <a:gd name="T92" fmla="*/ 2147483647 w 810"/>
              <a:gd name="T93" fmla="*/ 2147483647 h 727"/>
              <a:gd name="T94" fmla="*/ 2147483647 w 810"/>
              <a:gd name="T95" fmla="*/ 2147483647 h 727"/>
              <a:gd name="T96" fmla="*/ 2147483647 w 810"/>
              <a:gd name="T97" fmla="*/ 2147483647 h 727"/>
              <a:gd name="T98" fmla="*/ 2147483647 w 810"/>
              <a:gd name="T99" fmla="*/ 2147483647 h 727"/>
              <a:gd name="T100" fmla="*/ 2147483647 w 810"/>
              <a:gd name="T101" fmla="*/ 2147483647 h 727"/>
              <a:gd name="T102" fmla="*/ 2147483647 w 810"/>
              <a:gd name="T103" fmla="*/ 2147483647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10"/>
              <a:gd name="T157" fmla="*/ 0 h 727"/>
              <a:gd name="T158" fmla="*/ 810 w 810"/>
              <a:gd name="T159" fmla="*/ 727 h 72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70" name="Freeform 479">
            <a:extLst>
              <a:ext uri="{FF2B5EF4-FFF2-40B4-BE49-F238E27FC236}">
                <a16:creationId xmlns:a16="http://schemas.microsoft.com/office/drawing/2014/main" id="{FC78858B-5DF8-4C21-8757-0288063EB683}"/>
              </a:ext>
            </a:extLst>
          </p:cNvPr>
          <p:cNvSpPr>
            <a:spLocks/>
          </p:cNvSpPr>
          <p:nvPr>
            <p:custDataLst>
              <p:tags r:id="rId317"/>
            </p:custDataLst>
          </p:nvPr>
        </p:nvSpPr>
        <p:spPr bwMode="auto">
          <a:xfrm>
            <a:off x="3576638" y="3133725"/>
            <a:ext cx="161925" cy="141288"/>
          </a:xfrm>
          <a:custGeom>
            <a:avLst/>
            <a:gdLst>
              <a:gd name="T0" fmla="*/ 2147483647 w 365"/>
              <a:gd name="T1" fmla="*/ 2147483647 h 271"/>
              <a:gd name="T2" fmla="*/ 2147483647 w 365"/>
              <a:gd name="T3" fmla="*/ 2147483647 h 271"/>
              <a:gd name="T4" fmla="*/ 2147483647 w 365"/>
              <a:gd name="T5" fmla="*/ 2147483647 h 271"/>
              <a:gd name="T6" fmla="*/ 2147483647 w 365"/>
              <a:gd name="T7" fmla="*/ 2147483647 h 271"/>
              <a:gd name="T8" fmla="*/ 2147483647 w 365"/>
              <a:gd name="T9" fmla="*/ 2147483647 h 271"/>
              <a:gd name="T10" fmla="*/ 2147483647 w 365"/>
              <a:gd name="T11" fmla="*/ 2147483647 h 271"/>
              <a:gd name="T12" fmla="*/ 2147483647 w 365"/>
              <a:gd name="T13" fmla="*/ 2147483647 h 271"/>
              <a:gd name="T14" fmla="*/ 2147483647 w 365"/>
              <a:gd name="T15" fmla="*/ 2147483647 h 271"/>
              <a:gd name="T16" fmla="*/ 2147483647 w 365"/>
              <a:gd name="T17" fmla="*/ 2147483647 h 271"/>
              <a:gd name="T18" fmla="*/ 2147483647 w 365"/>
              <a:gd name="T19" fmla="*/ 2147483647 h 271"/>
              <a:gd name="T20" fmla="*/ 2147483647 w 365"/>
              <a:gd name="T21" fmla="*/ 2147483647 h 271"/>
              <a:gd name="T22" fmla="*/ 2147483647 w 365"/>
              <a:gd name="T23" fmla="*/ 2147483647 h 271"/>
              <a:gd name="T24" fmla="*/ 2147483647 w 365"/>
              <a:gd name="T25" fmla="*/ 2147483647 h 271"/>
              <a:gd name="T26" fmla="*/ 2147483647 w 365"/>
              <a:gd name="T27" fmla="*/ 2147483647 h 271"/>
              <a:gd name="T28" fmla="*/ 2147483647 w 365"/>
              <a:gd name="T29" fmla="*/ 2147483647 h 271"/>
              <a:gd name="T30" fmla="*/ 2147483647 w 365"/>
              <a:gd name="T31" fmla="*/ 2147483647 h 271"/>
              <a:gd name="T32" fmla="*/ 2147483647 w 365"/>
              <a:gd name="T33" fmla="*/ 2147483647 h 271"/>
              <a:gd name="T34" fmla="*/ 2147483647 w 365"/>
              <a:gd name="T35" fmla="*/ 2147483647 h 271"/>
              <a:gd name="T36" fmla="*/ 2147483647 w 365"/>
              <a:gd name="T37" fmla="*/ 2147483647 h 271"/>
              <a:gd name="T38" fmla="*/ 2147483647 w 365"/>
              <a:gd name="T39" fmla="*/ 2147483647 h 271"/>
              <a:gd name="T40" fmla="*/ 2147483647 w 365"/>
              <a:gd name="T41" fmla="*/ 2147483647 h 271"/>
              <a:gd name="T42" fmla="*/ 2147483647 w 365"/>
              <a:gd name="T43" fmla="*/ 2147483647 h 271"/>
              <a:gd name="T44" fmla="*/ 2147483647 w 365"/>
              <a:gd name="T45" fmla="*/ 2147483647 h 271"/>
              <a:gd name="T46" fmla="*/ 2147483647 w 365"/>
              <a:gd name="T47" fmla="*/ 2147483647 h 271"/>
              <a:gd name="T48" fmla="*/ 2147483647 w 365"/>
              <a:gd name="T49" fmla="*/ 2147483647 h 271"/>
              <a:gd name="T50" fmla="*/ 2147483647 w 365"/>
              <a:gd name="T51" fmla="*/ 2147483647 h 271"/>
              <a:gd name="T52" fmla="*/ 2147483647 w 365"/>
              <a:gd name="T53" fmla="*/ 2147483647 h 271"/>
              <a:gd name="T54" fmla="*/ 2147483647 w 365"/>
              <a:gd name="T55" fmla="*/ 2147483647 h 271"/>
              <a:gd name="T56" fmla="*/ 2147483647 w 365"/>
              <a:gd name="T57" fmla="*/ 2147483647 h 271"/>
              <a:gd name="T58" fmla="*/ 2147483647 w 365"/>
              <a:gd name="T59" fmla="*/ 2147483647 h 271"/>
              <a:gd name="T60" fmla="*/ 2147483647 w 365"/>
              <a:gd name="T61" fmla="*/ 2147483647 h 271"/>
              <a:gd name="T62" fmla="*/ 2147483647 w 365"/>
              <a:gd name="T63" fmla="*/ 2147483647 h 271"/>
              <a:gd name="T64" fmla="*/ 0 w 365"/>
              <a:gd name="T65" fmla="*/ 2147483647 h 271"/>
              <a:gd name="T66" fmla="*/ 2147483647 w 365"/>
              <a:gd name="T67" fmla="*/ 2147483647 h 271"/>
              <a:gd name="T68" fmla="*/ 2147483647 w 365"/>
              <a:gd name="T69" fmla="*/ 2147483647 h 271"/>
              <a:gd name="T70" fmla="*/ 2147483647 w 365"/>
              <a:gd name="T71" fmla="*/ 2147483647 h 271"/>
              <a:gd name="T72" fmla="*/ 2147483647 w 365"/>
              <a:gd name="T73" fmla="*/ 2147483647 h 271"/>
              <a:gd name="T74" fmla="*/ 2147483647 w 365"/>
              <a:gd name="T75" fmla="*/ 2147483647 h 271"/>
              <a:gd name="T76" fmla="*/ 2147483647 w 365"/>
              <a:gd name="T77" fmla="*/ 2147483647 h 271"/>
              <a:gd name="T78" fmla="*/ 2147483647 w 365"/>
              <a:gd name="T79" fmla="*/ 2147483647 h 271"/>
              <a:gd name="T80" fmla="*/ 2147483647 w 365"/>
              <a:gd name="T81" fmla="*/ 2147483647 h 271"/>
              <a:gd name="T82" fmla="*/ 2147483647 w 365"/>
              <a:gd name="T83" fmla="*/ 2147483647 h 271"/>
              <a:gd name="T84" fmla="*/ 2147483647 w 365"/>
              <a:gd name="T85" fmla="*/ 0 h 271"/>
              <a:gd name="T86" fmla="*/ 2147483647 w 365"/>
              <a:gd name="T87" fmla="*/ 2147483647 h 271"/>
              <a:gd name="T88" fmla="*/ 2147483647 w 365"/>
              <a:gd name="T89" fmla="*/ 2147483647 h 271"/>
              <a:gd name="T90" fmla="*/ 2147483647 w 365"/>
              <a:gd name="T91" fmla="*/ 2147483647 h 271"/>
              <a:gd name="T92" fmla="*/ 2147483647 w 365"/>
              <a:gd name="T93" fmla="*/ 2147483647 h 271"/>
              <a:gd name="T94" fmla="*/ 2147483647 w 365"/>
              <a:gd name="T95" fmla="*/ 2147483647 h 271"/>
              <a:gd name="T96" fmla="*/ 2147483647 w 365"/>
              <a:gd name="T97" fmla="*/ 2147483647 h 271"/>
              <a:gd name="T98" fmla="*/ 2147483647 w 365"/>
              <a:gd name="T99" fmla="*/ 2147483647 h 271"/>
              <a:gd name="T100" fmla="*/ 2147483647 w 365"/>
              <a:gd name="T101" fmla="*/ 2147483647 h 271"/>
              <a:gd name="T102" fmla="*/ 2147483647 w 365"/>
              <a:gd name="T103" fmla="*/ 2147483647 h 271"/>
              <a:gd name="T104" fmla="*/ 2147483647 w 365"/>
              <a:gd name="T105" fmla="*/ 2147483647 h 271"/>
              <a:gd name="T106" fmla="*/ 2147483647 w 365"/>
              <a:gd name="T107" fmla="*/ 2147483647 h 271"/>
              <a:gd name="T108" fmla="*/ 2147483647 w 365"/>
              <a:gd name="T109" fmla="*/ 2147483647 h 271"/>
              <a:gd name="T110" fmla="*/ 2147483647 w 365"/>
              <a:gd name="T111" fmla="*/ 2147483647 h 271"/>
              <a:gd name="T112" fmla="*/ 2147483647 w 365"/>
              <a:gd name="T113" fmla="*/ 2147483647 h 271"/>
              <a:gd name="T114" fmla="*/ 2147483647 w 365"/>
              <a:gd name="T115" fmla="*/ 2147483647 h 271"/>
              <a:gd name="T116" fmla="*/ 2147483647 w 365"/>
              <a:gd name="T117" fmla="*/ 2147483647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5"/>
              <a:gd name="T178" fmla="*/ 0 h 271"/>
              <a:gd name="T179" fmla="*/ 365 w 365"/>
              <a:gd name="T180" fmla="*/ 271 h 27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71" name="Freeform 480">
            <a:extLst>
              <a:ext uri="{FF2B5EF4-FFF2-40B4-BE49-F238E27FC236}">
                <a16:creationId xmlns:a16="http://schemas.microsoft.com/office/drawing/2014/main" id="{566F0101-B5F8-41BE-ADE0-B3CAB4DF5C65}"/>
              </a:ext>
            </a:extLst>
          </p:cNvPr>
          <p:cNvSpPr>
            <a:spLocks/>
          </p:cNvSpPr>
          <p:nvPr>
            <p:custDataLst>
              <p:tags r:id="rId318"/>
            </p:custDataLst>
          </p:nvPr>
        </p:nvSpPr>
        <p:spPr bwMode="auto">
          <a:xfrm>
            <a:off x="4749800" y="3695700"/>
            <a:ext cx="269875" cy="334963"/>
          </a:xfrm>
          <a:custGeom>
            <a:avLst/>
            <a:gdLst>
              <a:gd name="T0" fmla="*/ 2147483647 w 624"/>
              <a:gd name="T1" fmla="*/ 2147483647 h 640"/>
              <a:gd name="T2" fmla="*/ 2147483647 w 624"/>
              <a:gd name="T3" fmla="*/ 2147483647 h 640"/>
              <a:gd name="T4" fmla="*/ 2147483647 w 624"/>
              <a:gd name="T5" fmla="*/ 2147483647 h 640"/>
              <a:gd name="T6" fmla="*/ 2147483647 w 624"/>
              <a:gd name="T7" fmla="*/ 2147483647 h 640"/>
              <a:gd name="T8" fmla="*/ 2147483647 w 624"/>
              <a:gd name="T9" fmla="*/ 2147483647 h 640"/>
              <a:gd name="T10" fmla="*/ 2147483647 w 624"/>
              <a:gd name="T11" fmla="*/ 2147483647 h 640"/>
              <a:gd name="T12" fmla="*/ 2147483647 w 624"/>
              <a:gd name="T13" fmla="*/ 2147483647 h 640"/>
              <a:gd name="T14" fmla="*/ 2147483647 w 624"/>
              <a:gd name="T15" fmla="*/ 2147483647 h 640"/>
              <a:gd name="T16" fmla="*/ 2147483647 w 624"/>
              <a:gd name="T17" fmla="*/ 2147483647 h 640"/>
              <a:gd name="T18" fmla="*/ 2147483647 w 624"/>
              <a:gd name="T19" fmla="*/ 2147483647 h 640"/>
              <a:gd name="T20" fmla="*/ 2147483647 w 624"/>
              <a:gd name="T21" fmla="*/ 2147483647 h 640"/>
              <a:gd name="T22" fmla="*/ 2147483647 w 624"/>
              <a:gd name="T23" fmla="*/ 2147483647 h 640"/>
              <a:gd name="T24" fmla="*/ 2147483647 w 624"/>
              <a:gd name="T25" fmla="*/ 2147483647 h 640"/>
              <a:gd name="T26" fmla="*/ 2147483647 w 624"/>
              <a:gd name="T27" fmla="*/ 2147483647 h 640"/>
              <a:gd name="T28" fmla="*/ 2147483647 w 624"/>
              <a:gd name="T29" fmla="*/ 2147483647 h 640"/>
              <a:gd name="T30" fmla="*/ 2147483647 w 624"/>
              <a:gd name="T31" fmla="*/ 2147483647 h 640"/>
              <a:gd name="T32" fmla="*/ 2147483647 w 624"/>
              <a:gd name="T33" fmla="*/ 2147483647 h 640"/>
              <a:gd name="T34" fmla="*/ 2147483647 w 624"/>
              <a:gd name="T35" fmla="*/ 2147483647 h 640"/>
              <a:gd name="T36" fmla="*/ 2147483647 w 624"/>
              <a:gd name="T37" fmla="*/ 2147483647 h 640"/>
              <a:gd name="T38" fmla="*/ 2147483647 w 624"/>
              <a:gd name="T39" fmla="*/ 2147483647 h 640"/>
              <a:gd name="T40" fmla="*/ 2147483647 w 624"/>
              <a:gd name="T41" fmla="*/ 2147483647 h 640"/>
              <a:gd name="T42" fmla="*/ 2147483647 w 624"/>
              <a:gd name="T43" fmla="*/ 2147483647 h 640"/>
              <a:gd name="T44" fmla="*/ 2147483647 w 624"/>
              <a:gd name="T45" fmla="*/ 2147483647 h 640"/>
              <a:gd name="T46" fmla="*/ 2147483647 w 624"/>
              <a:gd name="T47" fmla="*/ 2147483647 h 640"/>
              <a:gd name="T48" fmla="*/ 2147483647 w 624"/>
              <a:gd name="T49" fmla="*/ 2147483647 h 640"/>
              <a:gd name="T50" fmla="*/ 2147483647 w 624"/>
              <a:gd name="T51" fmla="*/ 2147483647 h 640"/>
              <a:gd name="T52" fmla="*/ 2147483647 w 624"/>
              <a:gd name="T53" fmla="*/ 2147483647 h 640"/>
              <a:gd name="T54" fmla="*/ 2147483647 w 624"/>
              <a:gd name="T55" fmla="*/ 2147483647 h 640"/>
              <a:gd name="T56" fmla="*/ 2147483647 w 624"/>
              <a:gd name="T57" fmla="*/ 2147483647 h 640"/>
              <a:gd name="T58" fmla="*/ 2147483647 w 624"/>
              <a:gd name="T59" fmla="*/ 2147483647 h 640"/>
              <a:gd name="T60" fmla="*/ 2147483647 w 624"/>
              <a:gd name="T61" fmla="*/ 2147483647 h 640"/>
              <a:gd name="T62" fmla="*/ 2147483647 w 624"/>
              <a:gd name="T63" fmla="*/ 2147483647 h 640"/>
              <a:gd name="T64" fmla="*/ 2147483647 w 624"/>
              <a:gd name="T65" fmla="*/ 2147483647 h 640"/>
              <a:gd name="T66" fmla="*/ 2147483647 w 624"/>
              <a:gd name="T67" fmla="*/ 2147483647 h 640"/>
              <a:gd name="T68" fmla="*/ 2147483647 w 624"/>
              <a:gd name="T69" fmla="*/ 2147483647 h 640"/>
              <a:gd name="T70" fmla="*/ 2147483647 w 624"/>
              <a:gd name="T71" fmla="*/ 2147483647 h 640"/>
              <a:gd name="T72" fmla="*/ 2147483647 w 624"/>
              <a:gd name="T73" fmla="*/ 2147483647 h 640"/>
              <a:gd name="T74" fmla="*/ 2147483647 w 624"/>
              <a:gd name="T75" fmla="*/ 2147483647 h 640"/>
              <a:gd name="T76" fmla="*/ 2147483647 w 624"/>
              <a:gd name="T77" fmla="*/ 2147483647 h 640"/>
              <a:gd name="T78" fmla="*/ 2147483647 w 624"/>
              <a:gd name="T79" fmla="*/ 2147483647 h 640"/>
              <a:gd name="T80" fmla="*/ 2147483647 w 624"/>
              <a:gd name="T81" fmla="*/ 2147483647 h 640"/>
              <a:gd name="T82" fmla="*/ 2147483647 w 624"/>
              <a:gd name="T83" fmla="*/ 2147483647 h 640"/>
              <a:gd name="T84" fmla="*/ 2147483647 w 624"/>
              <a:gd name="T85" fmla="*/ 2147483647 h 640"/>
              <a:gd name="T86" fmla="*/ 2147483647 w 624"/>
              <a:gd name="T87" fmla="*/ 2147483647 h 640"/>
              <a:gd name="T88" fmla="*/ 2147483647 w 624"/>
              <a:gd name="T89" fmla="*/ 2147483647 h 640"/>
              <a:gd name="T90" fmla="*/ 0 w 624"/>
              <a:gd name="T91" fmla="*/ 2147483647 h 640"/>
              <a:gd name="T92" fmla="*/ 0 w 624"/>
              <a:gd name="T93" fmla="*/ 2147483647 h 640"/>
              <a:gd name="T94" fmla="*/ 2147483647 w 624"/>
              <a:gd name="T95" fmla="*/ 2147483647 h 640"/>
              <a:gd name="T96" fmla="*/ 2147483647 w 624"/>
              <a:gd name="T97" fmla="*/ 2147483647 h 640"/>
              <a:gd name="T98" fmla="*/ 2147483647 w 624"/>
              <a:gd name="T99" fmla="*/ 2147483647 h 640"/>
              <a:gd name="T100" fmla="*/ 2147483647 w 624"/>
              <a:gd name="T101" fmla="*/ 2147483647 h 640"/>
              <a:gd name="T102" fmla="*/ 2147483647 w 624"/>
              <a:gd name="T103" fmla="*/ 2147483647 h 640"/>
              <a:gd name="T104" fmla="*/ 2147483647 w 624"/>
              <a:gd name="T105" fmla="*/ 2147483647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4"/>
              <a:gd name="T160" fmla="*/ 0 h 640"/>
              <a:gd name="T161" fmla="*/ 624 w 624"/>
              <a:gd name="T162" fmla="*/ 640 h 6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72" name="Freeform 481">
            <a:extLst>
              <a:ext uri="{FF2B5EF4-FFF2-40B4-BE49-F238E27FC236}">
                <a16:creationId xmlns:a16="http://schemas.microsoft.com/office/drawing/2014/main" id="{68071E79-449F-4E2D-A86D-DBE503237672}"/>
              </a:ext>
            </a:extLst>
          </p:cNvPr>
          <p:cNvSpPr>
            <a:spLocks/>
          </p:cNvSpPr>
          <p:nvPr>
            <p:custDataLst>
              <p:tags r:id="rId319"/>
            </p:custDataLst>
          </p:nvPr>
        </p:nvSpPr>
        <p:spPr bwMode="auto">
          <a:xfrm>
            <a:off x="7313613" y="2209800"/>
            <a:ext cx="19050" cy="57150"/>
          </a:xfrm>
          <a:custGeom>
            <a:avLst/>
            <a:gdLst>
              <a:gd name="T0" fmla="*/ 2147483647 w 52"/>
              <a:gd name="T1" fmla="*/ 2147483647 h 50"/>
              <a:gd name="T2" fmla="*/ 0 w 52"/>
              <a:gd name="T3" fmla="*/ 2147483647 h 50"/>
              <a:gd name="T4" fmla="*/ 2147483647 w 52"/>
              <a:gd name="T5" fmla="*/ 2147483647 h 50"/>
              <a:gd name="T6" fmla="*/ 2147483647 w 52"/>
              <a:gd name="T7" fmla="*/ 2147483647 h 50"/>
              <a:gd name="T8" fmla="*/ 2147483647 w 52"/>
              <a:gd name="T9" fmla="*/ 2147483647 h 50"/>
              <a:gd name="T10" fmla="*/ 2147483647 w 52"/>
              <a:gd name="T11" fmla="*/ 2147483647 h 50"/>
              <a:gd name="T12" fmla="*/ 2147483647 w 52"/>
              <a:gd name="T13" fmla="*/ 2147483647 h 50"/>
              <a:gd name="T14" fmla="*/ 2147483647 w 52"/>
              <a:gd name="T15" fmla="*/ 2147483647 h 50"/>
              <a:gd name="T16" fmla="*/ 2147483647 w 52"/>
              <a:gd name="T17" fmla="*/ 2147483647 h 50"/>
              <a:gd name="T18" fmla="*/ 2147483647 w 52"/>
              <a:gd name="T19" fmla="*/ 0 h 50"/>
              <a:gd name="T20" fmla="*/ 2147483647 w 52"/>
              <a:gd name="T21" fmla="*/ 2147483647 h 50"/>
              <a:gd name="T22" fmla="*/ 2147483647 w 52"/>
              <a:gd name="T23" fmla="*/ 2147483647 h 50"/>
              <a:gd name="T24" fmla="*/ 2147483647 w 52"/>
              <a:gd name="T25" fmla="*/ 2147483647 h 50"/>
              <a:gd name="T26" fmla="*/ 2147483647 w 52"/>
              <a:gd name="T27" fmla="*/ 2147483647 h 50"/>
              <a:gd name="T28" fmla="*/ 2147483647 w 52"/>
              <a:gd name="T29" fmla="*/ 2147483647 h 50"/>
              <a:gd name="T30" fmla="*/ 2147483647 w 52"/>
              <a:gd name="T31" fmla="*/ 2147483647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50"/>
              <a:gd name="T50" fmla="*/ 52 w 52"/>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73" name="Freeform 482">
            <a:extLst>
              <a:ext uri="{FF2B5EF4-FFF2-40B4-BE49-F238E27FC236}">
                <a16:creationId xmlns:a16="http://schemas.microsoft.com/office/drawing/2014/main" id="{FC48D9B9-CFC2-4B35-8FEB-586645EB54BA}"/>
              </a:ext>
            </a:extLst>
          </p:cNvPr>
          <p:cNvSpPr>
            <a:spLocks/>
          </p:cNvSpPr>
          <p:nvPr>
            <p:custDataLst>
              <p:tags r:id="rId320"/>
            </p:custDataLst>
          </p:nvPr>
        </p:nvSpPr>
        <p:spPr bwMode="auto">
          <a:xfrm>
            <a:off x="7172325" y="2211388"/>
            <a:ext cx="141288" cy="125412"/>
          </a:xfrm>
          <a:custGeom>
            <a:avLst/>
            <a:gdLst>
              <a:gd name="T0" fmla="*/ 2147483647 w 320"/>
              <a:gd name="T1" fmla="*/ 2147483647 h 234"/>
              <a:gd name="T2" fmla="*/ 2147483647 w 320"/>
              <a:gd name="T3" fmla="*/ 2147483647 h 234"/>
              <a:gd name="T4" fmla="*/ 2147483647 w 320"/>
              <a:gd name="T5" fmla="*/ 2147483647 h 234"/>
              <a:gd name="T6" fmla="*/ 2147483647 w 320"/>
              <a:gd name="T7" fmla="*/ 2147483647 h 234"/>
              <a:gd name="T8" fmla="*/ 2147483647 w 320"/>
              <a:gd name="T9" fmla="*/ 2147483647 h 234"/>
              <a:gd name="T10" fmla="*/ 2147483647 w 320"/>
              <a:gd name="T11" fmla="*/ 2147483647 h 234"/>
              <a:gd name="T12" fmla="*/ 2147483647 w 320"/>
              <a:gd name="T13" fmla="*/ 2147483647 h 234"/>
              <a:gd name="T14" fmla="*/ 2147483647 w 320"/>
              <a:gd name="T15" fmla="*/ 2147483647 h 234"/>
              <a:gd name="T16" fmla="*/ 2147483647 w 320"/>
              <a:gd name="T17" fmla="*/ 2147483647 h 234"/>
              <a:gd name="T18" fmla="*/ 2147483647 w 320"/>
              <a:gd name="T19" fmla="*/ 2147483647 h 234"/>
              <a:gd name="T20" fmla="*/ 2147483647 w 320"/>
              <a:gd name="T21" fmla="*/ 2147483647 h 234"/>
              <a:gd name="T22" fmla="*/ 2147483647 w 320"/>
              <a:gd name="T23" fmla="*/ 2147483647 h 234"/>
              <a:gd name="T24" fmla="*/ 2147483647 w 320"/>
              <a:gd name="T25" fmla="*/ 2147483647 h 234"/>
              <a:gd name="T26" fmla="*/ 2147483647 w 320"/>
              <a:gd name="T27" fmla="*/ 2147483647 h 234"/>
              <a:gd name="T28" fmla="*/ 2147483647 w 320"/>
              <a:gd name="T29" fmla="*/ 2147483647 h 234"/>
              <a:gd name="T30" fmla="*/ 2147483647 w 320"/>
              <a:gd name="T31" fmla="*/ 2147483647 h 234"/>
              <a:gd name="T32" fmla="*/ 2147483647 w 320"/>
              <a:gd name="T33" fmla="*/ 2147483647 h 234"/>
              <a:gd name="T34" fmla="*/ 2147483647 w 320"/>
              <a:gd name="T35" fmla="*/ 2147483647 h 234"/>
              <a:gd name="T36" fmla="*/ 2147483647 w 320"/>
              <a:gd name="T37" fmla="*/ 2147483647 h 234"/>
              <a:gd name="T38" fmla="*/ 2147483647 w 320"/>
              <a:gd name="T39" fmla="*/ 2147483647 h 234"/>
              <a:gd name="T40" fmla="*/ 2147483647 w 320"/>
              <a:gd name="T41" fmla="*/ 2147483647 h 234"/>
              <a:gd name="T42" fmla="*/ 2147483647 w 320"/>
              <a:gd name="T43" fmla="*/ 2147483647 h 234"/>
              <a:gd name="T44" fmla="*/ 2147483647 w 320"/>
              <a:gd name="T45" fmla="*/ 0 h 234"/>
              <a:gd name="T46" fmla="*/ 2147483647 w 320"/>
              <a:gd name="T47" fmla="*/ 0 h 234"/>
              <a:gd name="T48" fmla="*/ 2147483647 w 320"/>
              <a:gd name="T49" fmla="*/ 2147483647 h 234"/>
              <a:gd name="T50" fmla="*/ 2147483647 w 320"/>
              <a:gd name="T51" fmla="*/ 2147483647 h 234"/>
              <a:gd name="T52" fmla="*/ 2147483647 w 320"/>
              <a:gd name="T53" fmla="*/ 2147483647 h 234"/>
              <a:gd name="T54" fmla="*/ 2147483647 w 320"/>
              <a:gd name="T55" fmla="*/ 2147483647 h 234"/>
              <a:gd name="T56" fmla="*/ 2147483647 w 320"/>
              <a:gd name="T57" fmla="*/ 2147483647 h 234"/>
              <a:gd name="T58" fmla="*/ 2147483647 w 320"/>
              <a:gd name="T59" fmla="*/ 2147483647 h 234"/>
              <a:gd name="T60" fmla="*/ 2147483647 w 320"/>
              <a:gd name="T61" fmla="*/ 2147483647 h 234"/>
              <a:gd name="T62" fmla="*/ 2147483647 w 320"/>
              <a:gd name="T63" fmla="*/ 2147483647 h 234"/>
              <a:gd name="T64" fmla="*/ 2147483647 w 320"/>
              <a:gd name="T65" fmla="*/ 2147483647 h 234"/>
              <a:gd name="T66" fmla="*/ 2147483647 w 320"/>
              <a:gd name="T67" fmla="*/ 2147483647 h 234"/>
              <a:gd name="T68" fmla="*/ 2147483647 w 320"/>
              <a:gd name="T69" fmla="*/ 2147483647 h 234"/>
              <a:gd name="T70" fmla="*/ 2147483647 w 320"/>
              <a:gd name="T71" fmla="*/ 2147483647 h 234"/>
              <a:gd name="T72" fmla="*/ 2147483647 w 320"/>
              <a:gd name="T73" fmla="*/ 2147483647 h 234"/>
              <a:gd name="T74" fmla="*/ 2147483647 w 320"/>
              <a:gd name="T75" fmla="*/ 2147483647 h 234"/>
              <a:gd name="T76" fmla="*/ 2147483647 w 320"/>
              <a:gd name="T77" fmla="*/ 2147483647 h 234"/>
              <a:gd name="T78" fmla="*/ 2147483647 w 320"/>
              <a:gd name="T79" fmla="*/ 2147483647 h 234"/>
              <a:gd name="T80" fmla="*/ 2147483647 w 320"/>
              <a:gd name="T81" fmla="*/ 2147483647 h 234"/>
              <a:gd name="T82" fmla="*/ 2147483647 w 320"/>
              <a:gd name="T83" fmla="*/ 2147483647 h 234"/>
              <a:gd name="T84" fmla="*/ 2147483647 w 320"/>
              <a:gd name="T85" fmla="*/ 2147483647 h 234"/>
              <a:gd name="T86" fmla="*/ 2147483647 w 320"/>
              <a:gd name="T87" fmla="*/ 2147483647 h 234"/>
              <a:gd name="T88" fmla="*/ 2147483647 w 320"/>
              <a:gd name="T89" fmla="*/ 2147483647 h 234"/>
              <a:gd name="T90" fmla="*/ 2147483647 w 320"/>
              <a:gd name="T91" fmla="*/ 2147483647 h 234"/>
              <a:gd name="T92" fmla="*/ 2147483647 w 320"/>
              <a:gd name="T93" fmla="*/ 2147483647 h 234"/>
              <a:gd name="T94" fmla="*/ 2147483647 w 320"/>
              <a:gd name="T95" fmla="*/ 2147483647 h 234"/>
              <a:gd name="T96" fmla="*/ 2147483647 w 320"/>
              <a:gd name="T97" fmla="*/ 2147483647 h 234"/>
              <a:gd name="T98" fmla="*/ 2147483647 w 320"/>
              <a:gd name="T99" fmla="*/ 2147483647 h 234"/>
              <a:gd name="T100" fmla="*/ 2147483647 w 320"/>
              <a:gd name="T101" fmla="*/ 2147483647 h 234"/>
              <a:gd name="T102" fmla="*/ 2147483647 w 320"/>
              <a:gd name="T103" fmla="*/ 2147483647 h 234"/>
              <a:gd name="T104" fmla="*/ 2147483647 w 320"/>
              <a:gd name="T105" fmla="*/ 2147483647 h 234"/>
              <a:gd name="T106" fmla="*/ 2147483647 w 320"/>
              <a:gd name="T107" fmla="*/ 2147483647 h 234"/>
              <a:gd name="T108" fmla="*/ 2147483647 w 320"/>
              <a:gd name="T109" fmla="*/ 2147483647 h 234"/>
              <a:gd name="T110" fmla="*/ 2147483647 w 320"/>
              <a:gd name="T111" fmla="*/ 2147483647 h 234"/>
              <a:gd name="T112" fmla="*/ 2147483647 w 320"/>
              <a:gd name="T113" fmla="*/ 2147483647 h 234"/>
              <a:gd name="T114" fmla="*/ 2147483647 w 320"/>
              <a:gd name="T115" fmla="*/ 2147483647 h 234"/>
              <a:gd name="T116" fmla="*/ 2147483647 w 320"/>
              <a:gd name="T117" fmla="*/ 2147483647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0"/>
              <a:gd name="T178" fmla="*/ 0 h 234"/>
              <a:gd name="T179" fmla="*/ 320 w 320"/>
              <a:gd name="T180" fmla="*/ 234 h 23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74" name="Freeform 483">
            <a:extLst>
              <a:ext uri="{FF2B5EF4-FFF2-40B4-BE49-F238E27FC236}">
                <a16:creationId xmlns:a16="http://schemas.microsoft.com/office/drawing/2014/main" id="{5F3DFDB7-ED6E-4132-89C3-470CA3CE7345}"/>
              </a:ext>
            </a:extLst>
          </p:cNvPr>
          <p:cNvSpPr>
            <a:spLocks/>
          </p:cNvSpPr>
          <p:nvPr>
            <p:custDataLst>
              <p:tags r:id="rId321"/>
            </p:custDataLst>
          </p:nvPr>
        </p:nvSpPr>
        <p:spPr bwMode="auto">
          <a:xfrm>
            <a:off x="7142163" y="2565400"/>
            <a:ext cx="52387" cy="57150"/>
          </a:xfrm>
          <a:custGeom>
            <a:avLst/>
            <a:gdLst>
              <a:gd name="T0" fmla="*/ 2147483647 w 125"/>
              <a:gd name="T1" fmla="*/ 2147483647 h 93"/>
              <a:gd name="T2" fmla="*/ 2147483647 w 125"/>
              <a:gd name="T3" fmla="*/ 2147483647 h 93"/>
              <a:gd name="T4" fmla="*/ 2147483647 w 125"/>
              <a:gd name="T5" fmla="*/ 2147483647 h 93"/>
              <a:gd name="T6" fmla="*/ 2147483647 w 125"/>
              <a:gd name="T7" fmla="*/ 2147483647 h 93"/>
              <a:gd name="T8" fmla="*/ 2147483647 w 125"/>
              <a:gd name="T9" fmla="*/ 2147483647 h 93"/>
              <a:gd name="T10" fmla="*/ 2147483647 w 125"/>
              <a:gd name="T11" fmla="*/ 2147483647 h 93"/>
              <a:gd name="T12" fmla="*/ 2147483647 w 125"/>
              <a:gd name="T13" fmla="*/ 2147483647 h 93"/>
              <a:gd name="T14" fmla="*/ 2147483647 w 125"/>
              <a:gd name="T15" fmla="*/ 2147483647 h 93"/>
              <a:gd name="T16" fmla="*/ 2147483647 w 125"/>
              <a:gd name="T17" fmla="*/ 2147483647 h 93"/>
              <a:gd name="T18" fmla="*/ 2147483647 w 125"/>
              <a:gd name="T19" fmla="*/ 2147483647 h 93"/>
              <a:gd name="T20" fmla="*/ 2147483647 w 125"/>
              <a:gd name="T21" fmla="*/ 0 h 93"/>
              <a:gd name="T22" fmla="*/ 2147483647 w 125"/>
              <a:gd name="T23" fmla="*/ 0 h 93"/>
              <a:gd name="T24" fmla="*/ 2147483647 w 125"/>
              <a:gd name="T25" fmla="*/ 2147483647 h 93"/>
              <a:gd name="T26" fmla="*/ 2147483647 w 125"/>
              <a:gd name="T27" fmla="*/ 2147483647 h 93"/>
              <a:gd name="T28" fmla="*/ 2147483647 w 125"/>
              <a:gd name="T29" fmla="*/ 2147483647 h 93"/>
              <a:gd name="T30" fmla="*/ 2147483647 w 125"/>
              <a:gd name="T31" fmla="*/ 2147483647 h 93"/>
              <a:gd name="T32" fmla="*/ 2147483647 w 125"/>
              <a:gd name="T33" fmla="*/ 2147483647 h 93"/>
              <a:gd name="T34" fmla="*/ 2147483647 w 125"/>
              <a:gd name="T35" fmla="*/ 2147483647 h 93"/>
              <a:gd name="T36" fmla="*/ 2147483647 w 125"/>
              <a:gd name="T37" fmla="*/ 2147483647 h 93"/>
              <a:gd name="T38" fmla="*/ 2147483647 w 125"/>
              <a:gd name="T39" fmla="*/ 2147483647 h 93"/>
              <a:gd name="T40" fmla="*/ 2147483647 w 125"/>
              <a:gd name="T41" fmla="*/ 2147483647 h 93"/>
              <a:gd name="T42" fmla="*/ 2147483647 w 125"/>
              <a:gd name="T43" fmla="*/ 2147483647 h 93"/>
              <a:gd name="T44" fmla="*/ 2147483647 w 125"/>
              <a:gd name="T45" fmla="*/ 2147483647 h 93"/>
              <a:gd name="T46" fmla="*/ 2147483647 w 125"/>
              <a:gd name="T47" fmla="*/ 2147483647 h 93"/>
              <a:gd name="T48" fmla="*/ 2147483647 w 125"/>
              <a:gd name="T49" fmla="*/ 2147483647 h 93"/>
              <a:gd name="T50" fmla="*/ 2147483647 w 125"/>
              <a:gd name="T51" fmla="*/ 2147483647 h 93"/>
              <a:gd name="T52" fmla="*/ 2147483647 w 125"/>
              <a:gd name="T53" fmla="*/ 2147483647 h 93"/>
              <a:gd name="T54" fmla="*/ 2147483647 w 125"/>
              <a:gd name="T55" fmla="*/ 2147483647 h 93"/>
              <a:gd name="T56" fmla="*/ 2147483647 w 125"/>
              <a:gd name="T57" fmla="*/ 2147483647 h 93"/>
              <a:gd name="T58" fmla="*/ 2147483647 w 125"/>
              <a:gd name="T59" fmla="*/ 2147483647 h 93"/>
              <a:gd name="T60" fmla="*/ 2147483647 w 125"/>
              <a:gd name="T61" fmla="*/ 2147483647 h 93"/>
              <a:gd name="T62" fmla="*/ 2147483647 w 125"/>
              <a:gd name="T63" fmla="*/ 2147483647 h 93"/>
              <a:gd name="T64" fmla="*/ 2147483647 w 125"/>
              <a:gd name="T65" fmla="*/ 2147483647 h 93"/>
              <a:gd name="T66" fmla="*/ 2147483647 w 125"/>
              <a:gd name="T67" fmla="*/ 2147483647 h 93"/>
              <a:gd name="T68" fmla="*/ 0 w 125"/>
              <a:gd name="T69" fmla="*/ 2147483647 h 93"/>
              <a:gd name="T70" fmla="*/ 0 w 125"/>
              <a:gd name="T71" fmla="*/ 2147483647 h 93"/>
              <a:gd name="T72" fmla="*/ 2147483647 w 125"/>
              <a:gd name="T73" fmla="*/ 2147483647 h 93"/>
              <a:gd name="T74" fmla="*/ 2147483647 w 125"/>
              <a:gd name="T75" fmla="*/ 2147483647 h 93"/>
              <a:gd name="T76" fmla="*/ 2147483647 w 125"/>
              <a:gd name="T77" fmla="*/ 2147483647 h 93"/>
              <a:gd name="T78" fmla="*/ 2147483647 w 125"/>
              <a:gd name="T79" fmla="*/ 2147483647 h 93"/>
              <a:gd name="T80" fmla="*/ 2147483647 w 125"/>
              <a:gd name="T81" fmla="*/ 2147483647 h 93"/>
              <a:gd name="T82" fmla="*/ 2147483647 w 125"/>
              <a:gd name="T83" fmla="*/ 2147483647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5"/>
              <a:gd name="T127" fmla="*/ 0 h 93"/>
              <a:gd name="T128" fmla="*/ 125 w 125"/>
              <a:gd name="T129" fmla="*/ 93 h 9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75" name="Freeform 484">
            <a:extLst>
              <a:ext uri="{FF2B5EF4-FFF2-40B4-BE49-F238E27FC236}">
                <a16:creationId xmlns:a16="http://schemas.microsoft.com/office/drawing/2014/main" id="{6D2B1975-EBB4-4CC8-BFDB-FEE3BF0D1234}"/>
              </a:ext>
            </a:extLst>
          </p:cNvPr>
          <p:cNvSpPr>
            <a:spLocks/>
          </p:cNvSpPr>
          <p:nvPr>
            <p:custDataLst>
              <p:tags r:id="rId322"/>
            </p:custDataLst>
          </p:nvPr>
        </p:nvSpPr>
        <p:spPr bwMode="auto">
          <a:xfrm>
            <a:off x="7088188" y="2579688"/>
            <a:ext cx="60325" cy="84137"/>
          </a:xfrm>
          <a:custGeom>
            <a:avLst/>
            <a:gdLst>
              <a:gd name="T0" fmla="*/ 2147483647 w 133"/>
              <a:gd name="T1" fmla="*/ 2147483647 h 154"/>
              <a:gd name="T2" fmla="*/ 2147483647 w 133"/>
              <a:gd name="T3" fmla="*/ 2147483647 h 154"/>
              <a:gd name="T4" fmla="*/ 2147483647 w 133"/>
              <a:gd name="T5" fmla="*/ 2147483647 h 154"/>
              <a:gd name="T6" fmla="*/ 2147483647 w 133"/>
              <a:gd name="T7" fmla="*/ 2147483647 h 154"/>
              <a:gd name="T8" fmla="*/ 2147483647 w 133"/>
              <a:gd name="T9" fmla="*/ 2147483647 h 154"/>
              <a:gd name="T10" fmla="*/ 2147483647 w 133"/>
              <a:gd name="T11" fmla="*/ 2147483647 h 154"/>
              <a:gd name="T12" fmla="*/ 2147483647 w 133"/>
              <a:gd name="T13" fmla="*/ 0 h 154"/>
              <a:gd name="T14" fmla="*/ 2147483647 w 133"/>
              <a:gd name="T15" fmla="*/ 2147483647 h 154"/>
              <a:gd name="T16" fmla="*/ 2147483647 w 133"/>
              <a:gd name="T17" fmla="*/ 2147483647 h 154"/>
              <a:gd name="T18" fmla="*/ 2147483647 w 133"/>
              <a:gd name="T19" fmla="*/ 2147483647 h 154"/>
              <a:gd name="T20" fmla="*/ 2147483647 w 133"/>
              <a:gd name="T21" fmla="*/ 2147483647 h 154"/>
              <a:gd name="T22" fmla="*/ 2147483647 w 133"/>
              <a:gd name="T23" fmla="*/ 2147483647 h 154"/>
              <a:gd name="T24" fmla="*/ 2147483647 w 133"/>
              <a:gd name="T25" fmla="*/ 2147483647 h 154"/>
              <a:gd name="T26" fmla="*/ 2147483647 w 133"/>
              <a:gd name="T27" fmla="*/ 2147483647 h 154"/>
              <a:gd name="T28" fmla="*/ 2147483647 w 133"/>
              <a:gd name="T29" fmla="*/ 2147483647 h 154"/>
              <a:gd name="T30" fmla="*/ 2147483647 w 133"/>
              <a:gd name="T31" fmla="*/ 2147483647 h 154"/>
              <a:gd name="T32" fmla="*/ 2147483647 w 133"/>
              <a:gd name="T33" fmla="*/ 2147483647 h 154"/>
              <a:gd name="T34" fmla="*/ 2147483647 w 133"/>
              <a:gd name="T35" fmla="*/ 2147483647 h 154"/>
              <a:gd name="T36" fmla="*/ 2147483647 w 133"/>
              <a:gd name="T37" fmla="*/ 2147483647 h 154"/>
              <a:gd name="T38" fmla="*/ 2147483647 w 133"/>
              <a:gd name="T39" fmla="*/ 2147483647 h 154"/>
              <a:gd name="T40" fmla="*/ 2147483647 w 133"/>
              <a:gd name="T41" fmla="*/ 2147483647 h 154"/>
              <a:gd name="T42" fmla="*/ 2147483647 w 133"/>
              <a:gd name="T43" fmla="*/ 2147483647 h 154"/>
              <a:gd name="T44" fmla="*/ 2147483647 w 133"/>
              <a:gd name="T45" fmla="*/ 2147483647 h 154"/>
              <a:gd name="T46" fmla="*/ 2147483647 w 133"/>
              <a:gd name="T47" fmla="*/ 2147483647 h 154"/>
              <a:gd name="T48" fmla="*/ 2147483647 w 133"/>
              <a:gd name="T49" fmla="*/ 2147483647 h 154"/>
              <a:gd name="T50" fmla="*/ 2147483647 w 133"/>
              <a:gd name="T51" fmla="*/ 2147483647 h 154"/>
              <a:gd name="T52" fmla="*/ 2147483647 w 133"/>
              <a:gd name="T53" fmla="*/ 2147483647 h 154"/>
              <a:gd name="T54" fmla="*/ 2147483647 w 133"/>
              <a:gd name="T55" fmla="*/ 2147483647 h 154"/>
              <a:gd name="T56" fmla="*/ 2147483647 w 133"/>
              <a:gd name="T57" fmla="*/ 2147483647 h 154"/>
              <a:gd name="T58" fmla="*/ 2147483647 w 133"/>
              <a:gd name="T59" fmla="*/ 2147483647 h 154"/>
              <a:gd name="T60" fmla="*/ 2147483647 w 133"/>
              <a:gd name="T61" fmla="*/ 2147483647 h 154"/>
              <a:gd name="T62" fmla="*/ 2147483647 w 133"/>
              <a:gd name="T63" fmla="*/ 2147483647 h 154"/>
              <a:gd name="T64" fmla="*/ 2147483647 w 133"/>
              <a:gd name="T65" fmla="*/ 2147483647 h 154"/>
              <a:gd name="T66" fmla="*/ 2147483647 w 133"/>
              <a:gd name="T67" fmla="*/ 2147483647 h 154"/>
              <a:gd name="T68" fmla="*/ 2147483647 w 133"/>
              <a:gd name="T69" fmla="*/ 2147483647 h 154"/>
              <a:gd name="T70" fmla="*/ 2147483647 w 133"/>
              <a:gd name="T71" fmla="*/ 2147483647 h 154"/>
              <a:gd name="T72" fmla="*/ 2147483647 w 133"/>
              <a:gd name="T73" fmla="*/ 2147483647 h 154"/>
              <a:gd name="T74" fmla="*/ 2147483647 w 133"/>
              <a:gd name="T75" fmla="*/ 2147483647 h 154"/>
              <a:gd name="T76" fmla="*/ 2147483647 w 133"/>
              <a:gd name="T77" fmla="*/ 2147483647 h 154"/>
              <a:gd name="T78" fmla="*/ 2147483647 w 133"/>
              <a:gd name="T79" fmla="*/ 2147483647 h 154"/>
              <a:gd name="T80" fmla="*/ 2147483647 w 133"/>
              <a:gd name="T81" fmla="*/ 2147483647 h 154"/>
              <a:gd name="T82" fmla="*/ 2147483647 w 133"/>
              <a:gd name="T83" fmla="*/ 2147483647 h 154"/>
              <a:gd name="T84" fmla="*/ 2147483647 w 133"/>
              <a:gd name="T85" fmla="*/ 2147483647 h 154"/>
              <a:gd name="T86" fmla="*/ 2147483647 w 133"/>
              <a:gd name="T87" fmla="*/ 2147483647 h 154"/>
              <a:gd name="T88" fmla="*/ 2147483647 w 133"/>
              <a:gd name="T89" fmla="*/ 2147483647 h 154"/>
              <a:gd name="T90" fmla="*/ 2147483647 w 133"/>
              <a:gd name="T91" fmla="*/ 2147483647 h 154"/>
              <a:gd name="T92" fmla="*/ 2147483647 w 133"/>
              <a:gd name="T93" fmla="*/ 2147483647 h 154"/>
              <a:gd name="T94" fmla="*/ 2147483647 w 133"/>
              <a:gd name="T95" fmla="*/ 2147483647 h 154"/>
              <a:gd name="T96" fmla="*/ 2147483647 w 133"/>
              <a:gd name="T97" fmla="*/ 2147483647 h 154"/>
              <a:gd name="T98" fmla="*/ 2147483647 w 133"/>
              <a:gd name="T99" fmla="*/ 2147483647 h 154"/>
              <a:gd name="T100" fmla="*/ 2147483647 w 133"/>
              <a:gd name="T101" fmla="*/ 2147483647 h 154"/>
              <a:gd name="T102" fmla="*/ 0 w 133"/>
              <a:gd name="T103" fmla="*/ 2147483647 h 154"/>
              <a:gd name="T104" fmla="*/ 0 w 133"/>
              <a:gd name="T105" fmla="*/ 2147483647 h 154"/>
              <a:gd name="T106" fmla="*/ 2147483647 w 133"/>
              <a:gd name="T107" fmla="*/ 2147483647 h 154"/>
              <a:gd name="T108" fmla="*/ 2147483647 w 133"/>
              <a:gd name="T109" fmla="*/ 2147483647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3"/>
              <a:gd name="T166" fmla="*/ 0 h 154"/>
              <a:gd name="T167" fmla="*/ 133 w 133"/>
              <a:gd name="T168" fmla="*/ 154 h 1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76" name="Freeform 485">
            <a:extLst>
              <a:ext uri="{FF2B5EF4-FFF2-40B4-BE49-F238E27FC236}">
                <a16:creationId xmlns:a16="http://schemas.microsoft.com/office/drawing/2014/main" id="{A1C0DD7B-0B0B-43C6-A050-29B9416AAA8F}"/>
              </a:ext>
            </a:extLst>
          </p:cNvPr>
          <p:cNvSpPr>
            <a:spLocks/>
          </p:cNvSpPr>
          <p:nvPr>
            <p:custDataLst>
              <p:tags r:id="rId323"/>
            </p:custDataLst>
          </p:nvPr>
        </p:nvSpPr>
        <p:spPr bwMode="auto">
          <a:xfrm>
            <a:off x="7104063" y="2341563"/>
            <a:ext cx="209550" cy="244475"/>
          </a:xfrm>
          <a:custGeom>
            <a:avLst/>
            <a:gdLst>
              <a:gd name="T0" fmla="*/ 2147483647 w 485"/>
              <a:gd name="T1" fmla="*/ 2147483647 h 468"/>
              <a:gd name="T2" fmla="*/ 2147483647 w 485"/>
              <a:gd name="T3" fmla="*/ 2147483647 h 468"/>
              <a:gd name="T4" fmla="*/ 2147483647 w 485"/>
              <a:gd name="T5" fmla="*/ 2147483647 h 468"/>
              <a:gd name="T6" fmla="*/ 2147483647 w 485"/>
              <a:gd name="T7" fmla="*/ 2147483647 h 468"/>
              <a:gd name="T8" fmla="*/ 2147483647 w 485"/>
              <a:gd name="T9" fmla="*/ 2147483647 h 468"/>
              <a:gd name="T10" fmla="*/ 2147483647 w 485"/>
              <a:gd name="T11" fmla="*/ 2147483647 h 468"/>
              <a:gd name="T12" fmla="*/ 2147483647 w 485"/>
              <a:gd name="T13" fmla="*/ 2147483647 h 468"/>
              <a:gd name="T14" fmla="*/ 2147483647 w 485"/>
              <a:gd name="T15" fmla="*/ 2147483647 h 468"/>
              <a:gd name="T16" fmla="*/ 2147483647 w 485"/>
              <a:gd name="T17" fmla="*/ 2147483647 h 468"/>
              <a:gd name="T18" fmla="*/ 2147483647 w 485"/>
              <a:gd name="T19" fmla="*/ 2147483647 h 468"/>
              <a:gd name="T20" fmla="*/ 2147483647 w 485"/>
              <a:gd name="T21" fmla="*/ 2147483647 h 468"/>
              <a:gd name="T22" fmla="*/ 2147483647 w 485"/>
              <a:gd name="T23" fmla="*/ 2147483647 h 468"/>
              <a:gd name="T24" fmla="*/ 2147483647 w 485"/>
              <a:gd name="T25" fmla="*/ 2147483647 h 468"/>
              <a:gd name="T26" fmla="*/ 2147483647 w 485"/>
              <a:gd name="T27" fmla="*/ 2147483647 h 468"/>
              <a:gd name="T28" fmla="*/ 2147483647 w 485"/>
              <a:gd name="T29" fmla="*/ 2147483647 h 468"/>
              <a:gd name="T30" fmla="*/ 2147483647 w 485"/>
              <a:gd name="T31" fmla="*/ 2147483647 h 468"/>
              <a:gd name="T32" fmla="*/ 2147483647 w 485"/>
              <a:gd name="T33" fmla="*/ 2147483647 h 468"/>
              <a:gd name="T34" fmla="*/ 2147483647 w 485"/>
              <a:gd name="T35" fmla="*/ 2147483647 h 468"/>
              <a:gd name="T36" fmla="*/ 2147483647 w 485"/>
              <a:gd name="T37" fmla="*/ 2147483647 h 468"/>
              <a:gd name="T38" fmla="*/ 2147483647 w 485"/>
              <a:gd name="T39" fmla="*/ 2147483647 h 468"/>
              <a:gd name="T40" fmla="*/ 2147483647 w 485"/>
              <a:gd name="T41" fmla="*/ 2147483647 h 468"/>
              <a:gd name="T42" fmla="*/ 2147483647 w 485"/>
              <a:gd name="T43" fmla="*/ 2147483647 h 468"/>
              <a:gd name="T44" fmla="*/ 2147483647 w 485"/>
              <a:gd name="T45" fmla="*/ 2147483647 h 468"/>
              <a:gd name="T46" fmla="*/ 2147483647 w 485"/>
              <a:gd name="T47" fmla="*/ 2147483647 h 468"/>
              <a:gd name="T48" fmla="*/ 2147483647 w 485"/>
              <a:gd name="T49" fmla="*/ 2147483647 h 468"/>
              <a:gd name="T50" fmla="*/ 2147483647 w 485"/>
              <a:gd name="T51" fmla="*/ 2147483647 h 468"/>
              <a:gd name="T52" fmla="*/ 2147483647 w 485"/>
              <a:gd name="T53" fmla="*/ 2147483647 h 468"/>
              <a:gd name="T54" fmla="*/ 2147483647 w 485"/>
              <a:gd name="T55" fmla="*/ 2147483647 h 468"/>
              <a:gd name="T56" fmla="*/ 2147483647 w 485"/>
              <a:gd name="T57" fmla="*/ 2147483647 h 468"/>
              <a:gd name="T58" fmla="*/ 2147483647 w 485"/>
              <a:gd name="T59" fmla="*/ 2147483647 h 468"/>
              <a:gd name="T60" fmla="*/ 2147483647 w 485"/>
              <a:gd name="T61" fmla="*/ 2147483647 h 468"/>
              <a:gd name="T62" fmla="*/ 2147483647 w 485"/>
              <a:gd name="T63" fmla="*/ 2147483647 h 468"/>
              <a:gd name="T64" fmla="*/ 2147483647 w 485"/>
              <a:gd name="T65" fmla="*/ 2147483647 h 468"/>
              <a:gd name="T66" fmla="*/ 2147483647 w 485"/>
              <a:gd name="T67" fmla="*/ 2147483647 h 468"/>
              <a:gd name="T68" fmla="*/ 2147483647 w 485"/>
              <a:gd name="T69" fmla="*/ 2147483647 h 468"/>
              <a:gd name="T70" fmla="*/ 2147483647 w 485"/>
              <a:gd name="T71" fmla="*/ 2147483647 h 468"/>
              <a:gd name="T72" fmla="*/ 2147483647 w 485"/>
              <a:gd name="T73" fmla="*/ 2147483647 h 468"/>
              <a:gd name="T74" fmla="*/ 2147483647 w 485"/>
              <a:gd name="T75" fmla="*/ 2147483647 h 468"/>
              <a:gd name="T76" fmla="*/ 2147483647 w 485"/>
              <a:gd name="T77" fmla="*/ 2147483647 h 468"/>
              <a:gd name="T78" fmla="*/ 2147483647 w 485"/>
              <a:gd name="T79" fmla="*/ 2147483647 h 468"/>
              <a:gd name="T80" fmla="*/ 2147483647 w 485"/>
              <a:gd name="T81" fmla="*/ 2147483647 h 468"/>
              <a:gd name="T82" fmla="*/ 2147483647 w 485"/>
              <a:gd name="T83" fmla="*/ 2147483647 h 468"/>
              <a:gd name="T84" fmla="*/ 2147483647 w 485"/>
              <a:gd name="T85" fmla="*/ 2147483647 h 468"/>
              <a:gd name="T86" fmla="*/ 2147483647 w 485"/>
              <a:gd name="T87" fmla="*/ 2147483647 h 468"/>
              <a:gd name="T88" fmla="*/ 2147483647 w 485"/>
              <a:gd name="T89" fmla="*/ 2147483647 h 468"/>
              <a:gd name="T90" fmla="*/ 2147483647 w 485"/>
              <a:gd name="T91" fmla="*/ 2147483647 h 468"/>
              <a:gd name="T92" fmla="*/ 2147483647 w 485"/>
              <a:gd name="T93" fmla="*/ 2147483647 h 468"/>
              <a:gd name="T94" fmla="*/ 2147483647 w 485"/>
              <a:gd name="T95" fmla="*/ 2147483647 h 468"/>
              <a:gd name="T96" fmla="*/ 2147483647 w 485"/>
              <a:gd name="T97" fmla="*/ 2147483647 h 468"/>
              <a:gd name="T98" fmla="*/ 2147483647 w 485"/>
              <a:gd name="T99" fmla="*/ 2147483647 h 468"/>
              <a:gd name="T100" fmla="*/ 2147483647 w 485"/>
              <a:gd name="T101" fmla="*/ 2147483647 h 468"/>
              <a:gd name="T102" fmla="*/ 2147483647 w 485"/>
              <a:gd name="T103" fmla="*/ 2147483647 h 468"/>
              <a:gd name="T104" fmla="*/ 2147483647 w 485"/>
              <a:gd name="T105" fmla="*/ 2147483647 h 468"/>
              <a:gd name="T106" fmla="*/ 2147483647 w 485"/>
              <a:gd name="T107" fmla="*/ 2147483647 h 468"/>
              <a:gd name="T108" fmla="*/ 2147483647 w 485"/>
              <a:gd name="T109" fmla="*/ 2147483647 h 468"/>
              <a:gd name="T110" fmla="*/ 2147483647 w 485"/>
              <a:gd name="T111" fmla="*/ 2147483647 h 468"/>
              <a:gd name="T112" fmla="*/ 2147483647 w 485"/>
              <a:gd name="T113" fmla="*/ 2147483647 h 468"/>
              <a:gd name="T114" fmla="*/ 0 w 485"/>
              <a:gd name="T115" fmla="*/ 2147483647 h 468"/>
              <a:gd name="T116" fmla="*/ 2147483647 w 485"/>
              <a:gd name="T117" fmla="*/ 2147483647 h 468"/>
              <a:gd name="T118" fmla="*/ 2147483647 w 485"/>
              <a:gd name="T119" fmla="*/ 2147483647 h 468"/>
              <a:gd name="T120" fmla="*/ 2147483647 w 485"/>
              <a:gd name="T121" fmla="*/ 2147483647 h 468"/>
              <a:gd name="T122" fmla="*/ 2147483647 w 485"/>
              <a:gd name="T123" fmla="*/ 2147483647 h 468"/>
              <a:gd name="T124" fmla="*/ 2147483647 w 485"/>
              <a:gd name="T125" fmla="*/ 2147483647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5"/>
              <a:gd name="T190" fmla="*/ 0 h 468"/>
              <a:gd name="T191" fmla="*/ 485 w 485"/>
              <a:gd name="T192" fmla="*/ 468 h 4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77" name="Freeform 486">
            <a:extLst>
              <a:ext uri="{FF2B5EF4-FFF2-40B4-BE49-F238E27FC236}">
                <a16:creationId xmlns:a16="http://schemas.microsoft.com/office/drawing/2014/main" id="{548EDFFA-6947-4D27-B0D8-8A98A142273A}"/>
              </a:ext>
            </a:extLst>
          </p:cNvPr>
          <p:cNvSpPr>
            <a:spLocks/>
          </p:cNvSpPr>
          <p:nvPr>
            <p:custDataLst>
              <p:tags r:id="rId324"/>
            </p:custDataLst>
          </p:nvPr>
        </p:nvSpPr>
        <p:spPr bwMode="auto">
          <a:xfrm>
            <a:off x="4687888" y="1231900"/>
            <a:ext cx="107950" cy="60325"/>
          </a:xfrm>
          <a:custGeom>
            <a:avLst/>
            <a:gdLst>
              <a:gd name="T0" fmla="*/ 2147483647 w 246"/>
              <a:gd name="T1" fmla="*/ 2147483647 h 42"/>
              <a:gd name="T2" fmla="*/ 2147483647 w 246"/>
              <a:gd name="T3" fmla="*/ 2147483647 h 42"/>
              <a:gd name="T4" fmla="*/ 2147483647 w 246"/>
              <a:gd name="T5" fmla="*/ 2147483647 h 42"/>
              <a:gd name="T6" fmla="*/ 2147483647 w 246"/>
              <a:gd name="T7" fmla="*/ 2147483647 h 42"/>
              <a:gd name="T8" fmla="*/ 2147483647 w 246"/>
              <a:gd name="T9" fmla="*/ 2147483647 h 42"/>
              <a:gd name="T10" fmla="*/ 2147483647 w 246"/>
              <a:gd name="T11" fmla="*/ 2147483647 h 42"/>
              <a:gd name="T12" fmla="*/ 2147483647 w 246"/>
              <a:gd name="T13" fmla="*/ 2147483647 h 42"/>
              <a:gd name="T14" fmla="*/ 2147483647 w 246"/>
              <a:gd name="T15" fmla="*/ 2147483647 h 42"/>
              <a:gd name="T16" fmla="*/ 2147483647 w 246"/>
              <a:gd name="T17" fmla="*/ 2147483647 h 42"/>
              <a:gd name="T18" fmla="*/ 2147483647 w 246"/>
              <a:gd name="T19" fmla="*/ 2147483647 h 42"/>
              <a:gd name="T20" fmla="*/ 2147483647 w 246"/>
              <a:gd name="T21" fmla="*/ 2147483647 h 42"/>
              <a:gd name="T22" fmla="*/ 2147483647 w 246"/>
              <a:gd name="T23" fmla="*/ 2147483647 h 42"/>
              <a:gd name="T24" fmla="*/ 2147483647 w 246"/>
              <a:gd name="T25" fmla="*/ 2147483647 h 42"/>
              <a:gd name="T26" fmla="*/ 2147483647 w 246"/>
              <a:gd name="T27" fmla="*/ 2147483647 h 42"/>
              <a:gd name="T28" fmla="*/ 2147483647 w 246"/>
              <a:gd name="T29" fmla="*/ 2147483647 h 42"/>
              <a:gd name="T30" fmla="*/ 2147483647 w 246"/>
              <a:gd name="T31" fmla="*/ 2147483647 h 42"/>
              <a:gd name="T32" fmla="*/ 2147483647 w 246"/>
              <a:gd name="T33" fmla="*/ 2147483647 h 42"/>
              <a:gd name="T34" fmla="*/ 2147483647 w 246"/>
              <a:gd name="T35" fmla="*/ 2147483647 h 42"/>
              <a:gd name="T36" fmla="*/ 2147483647 w 246"/>
              <a:gd name="T37" fmla="*/ 2147483647 h 42"/>
              <a:gd name="T38" fmla="*/ 2147483647 w 246"/>
              <a:gd name="T39" fmla="*/ 2147483647 h 42"/>
              <a:gd name="T40" fmla="*/ 2147483647 w 246"/>
              <a:gd name="T41" fmla="*/ 2147483647 h 42"/>
              <a:gd name="T42" fmla="*/ 2147483647 w 246"/>
              <a:gd name="T43" fmla="*/ 2147483647 h 42"/>
              <a:gd name="T44" fmla="*/ 2147483647 w 246"/>
              <a:gd name="T45" fmla="*/ 2147483647 h 42"/>
              <a:gd name="T46" fmla="*/ 2147483647 w 246"/>
              <a:gd name="T47" fmla="*/ 2147483647 h 42"/>
              <a:gd name="T48" fmla="*/ 2147483647 w 246"/>
              <a:gd name="T49" fmla="*/ 2147483647 h 42"/>
              <a:gd name="T50" fmla="*/ 2147483647 w 246"/>
              <a:gd name="T51" fmla="*/ 2147483647 h 42"/>
              <a:gd name="T52" fmla="*/ 2147483647 w 246"/>
              <a:gd name="T53" fmla="*/ 2147483647 h 42"/>
              <a:gd name="T54" fmla="*/ 2147483647 w 246"/>
              <a:gd name="T55" fmla="*/ 2147483647 h 42"/>
              <a:gd name="T56" fmla="*/ 2147483647 w 246"/>
              <a:gd name="T57" fmla="*/ 2147483647 h 42"/>
              <a:gd name="T58" fmla="*/ 2147483647 w 246"/>
              <a:gd name="T59" fmla="*/ 2147483647 h 42"/>
              <a:gd name="T60" fmla="*/ 2147483647 w 246"/>
              <a:gd name="T61" fmla="*/ 2147483647 h 42"/>
              <a:gd name="T62" fmla="*/ 2147483647 w 246"/>
              <a:gd name="T63" fmla="*/ 2147483647 h 42"/>
              <a:gd name="T64" fmla="*/ 2147483647 w 246"/>
              <a:gd name="T65" fmla="*/ 0 h 42"/>
              <a:gd name="T66" fmla="*/ 2147483647 w 246"/>
              <a:gd name="T67" fmla="*/ 2147483647 h 42"/>
              <a:gd name="T68" fmla="*/ 2147483647 w 246"/>
              <a:gd name="T69" fmla="*/ 2147483647 h 42"/>
              <a:gd name="T70" fmla="*/ 2147483647 w 246"/>
              <a:gd name="T71" fmla="*/ 2147483647 h 42"/>
              <a:gd name="T72" fmla="*/ 2147483647 w 246"/>
              <a:gd name="T73" fmla="*/ 2147483647 h 42"/>
              <a:gd name="T74" fmla="*/ 2147483647 w 246"/>
              <a:gd name="T75" fmla="*/ 2147483647 h 42"/>
              <a:gd name="T76" fmla="*/ 2147483647 w 246"/>
              <a:gd name="T77" fmla="*/ 2147483647 h 42"/>
              <a:gd name="T78" fmla="*/ 2147483647 w 246"/>
              <a:gd name="T79" fmla="*/ 2147483647 h 42"/>
              <a:gd name="T80" fmla="*/ 2147483647 w 246"/>
              <a:gd name="T81" fmla="*/ 2147483647 h 42"/>
              <a:gd name="T82" fmla="*/ 2147483647 w 246"/>
              <a:gd name="T83" fmla="*/ 2147483647 h 42"/>
              <a:gd name="T84" fmla="*/ 2147483647 w 246"/>
              <a:gd name="T85" fmla="*/ 2147483647 h 42"/>
              <a:gd name="T86" fmla="*/ 2147483647 w 246"/>
              <a:gd name="T87" fmla="*/ 2147483647 h 42"/>
              <a:gd name="T88" fmla="*/ 2147483647 w 246"/>
              <a:gd name="T89" fmla="*/ 2147483647 h 42"/>
              <a:gd name="T90" fmla="*/ 2147483647 w 246"/>
              <a:gd name="T91" fmla="*/ 2147483647 h 42"/>
              <a:gd name="T92" fmla="*/ 0 w 246"/>
              <a:gd name="T93" fmla="*/ 2147483647 h 42"/>
              <a:gd name="T94" fmla="*/ 2147483647 w 246"/>
              <a:gd name="T95" fmla="*/ 2147483647 h 42"/>
              <a:gd name="T96" fmla="*/ 2147483647 w 246"/>
              <a:gd name="T97" fmla="*/ 2147483647 h 42"/>
              <a:gd name="T98" fmla="*/ 2147483647 w 246"/>
              <a:gd name="T99" fmla="*/ 2147483647 h 42"/>
              <a:gd name="T100" fmla="*/ 2147483647 w 246"/>
              <a:gd name="T101" fmla="*/ 2147483647 h 42"/>
              <a:gd name="T102" fmla="*/ 2147483647 w 246"/>
              <a:gd name="T103" fmla="*/ 2147483647 h 42"/>
              <a:gd name="T104" fmla="*/ 2147483647 w 246"/>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6"/>
              <a:gd name="T160" fmla="*/ 0 h 42"/>
              <a:gd name="T161" fmla="*/ 246 w 2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78" name="Freeform 487">
            <a:extLst>
              <a:ext uri="{FF2B5EF4-FFF2-40B4-BE49-F238E27FC236}">
                <a16:creationId xmlns:a16="http://schemas.microsoft.com/office/drawing/2014/main" id="{1C7444B4-28EC-4E98-9793-82318C603F59}"/>
              </a:ext>
            </a:extLst>
          </p:cNvPr>
          <p:cNvSpPr>
            <a:spLocks/>
          </p:cNvSpPr>
          <p:nvPr>
            <p:custDataLst>
              <p:tags r:id="rId325"/>
            </p:custDataLst>
          </p:nvPr>
        </p:nvSpPr>
        <p:spPr bwMode="auto">
          <a:xfrm>
            <a:off x="4830763" y="1214438"/>
            <a:ext cx="63500" cy="57150"/>
          </a:xfrm>
          <a:custGeom>
            <a:avLst/>
            <a:gdLst>
              <a:gd name="T0" fmla="*/ 2147483647 w 149"/>
              <a:gd name="T1" fmla="*/ 0 h 61"/>
              <a:gd name="T2" fmla="*/ 2147483647 w 149"/>
              <a:gd name="T3" fmla="*/ 2147483647 h 61"/>
              <a:gd name="T4" fmla="*/ 2147483647 w 149"/>
              <a:gd name="T5" fmla="*/ 2147483647 h 61"/>
              <a:gd name="T6" fmla="*/ 2147483647 w 149"/>
              <a:gd name="T7" fmla="*/ 2147483647 h 61"/>
              <a:gd name="T8" fmla="*/ 2147483647 w 149"/>
              <a:gd name="T9" fmla="*/ 2147483647 h 61"/>
              <a:gd name="T10" fmla="*/ 2147483647 w 149"/>
              <a:gd name="T11" fmla="*/ 2147483647 h 61"/>
              <a:gd name="T12" fmla="*/ 2147483647 w 149"/>
              <a:gd name="T13" fmla="*/ 2147483647 h 61"/>
              <a:gd name="T14" fmla="*/ 2147483647 w 149"/>
              <a:gd name="T15" fmla="*/ 2147483647 h 61"/>
              <a:gd name="T16" fmla="*/ 2147483647 w 149"/>
              <a:gd name="T17" fmla="*/ 2147483647 h 61"/>
              <a:gd name="T18" fmla="*/ 2147483647 w 149"/>
              <a:gd name="T19" fmla="*/ 2147483647 h 61"/>
              <a:gd name="T20" fmla="*/ 2147483647 w 149"/>
              <a:gd name="T21" fmla="*/ 2147483647 h 61"/>
              <a:gd name="T22" fmla="*/ 2147483647 w 149"/>
              <a:gd name="T23" fmla="*/ 2147483647 h 61"/>
              <a:gd name="T24" fmla="*/ 2147483647 w 149"/>
              <a:gd name="T25" fmla="*/ 2147483647 h 61"/>
              <a:gd name="T26" fmla="*/ 2147483647 w 149"/>
              <a:gd name="T27" fmla="*/ 2147483647 h 61"/>
              <a:gd name="T28" fmla="*/ 2147483647 w 149"/>
              <a:gd name="T29" fmla="*/ 2147483647 h 61"/>
              <a:gd name="T30" fmla="*/ 2147483647 w 149"/>
              <a:gd name="T31" fmla="*/ 2147483647 h 61"/>
              <a:gd name="T32" fmla="*/ 2147483647 w 149"/>
              <a:gd name="T33" fmla="*/ 2147483647 h 61"/>
              <a:gd name="T34" fmla="*/ 2147483647 w 149"/>
              <a:gd name="T35" fmla="*/ 2147483647 h 61"/>
              <a:gd name="T36" fmla="*/ 2147483647 w 149"/>
              <a:gd name="T37" fmla="*/ 2147483647 h 61"/>
              <a:gd name="T38" fmla="*/ 2147483647 w 149"/>
              <a:gd name="T39" fmla="*/ 2147483647 h 61"/>
              <a:gd name="T40" fmla="*/ 2147483647 w 149"/>
              <a:gd name="T41" fmla="*/ 2147483647 h 61"/>
              <a:gd name="T42" fmla="*/ 2147483647 w 149"/>
              <a:gd name="T43" fmla="*/ 2147483647 h 61"/>
              <a:gd name="T44" fmla="*/ 2147483647 w 149"/>
              <a:gd name="T45" fmla="*/ 2147483647 h 61"/>
              <a:gd name="T46" fmla="*/ 2147483647 w 149"/>
              <a:gd name="T47" fmla="*/ 2147483647 h 61"/>
              <a:gd name="T48" fmla="*/ 2147483647 w 149"/>
              <a:gd name="T49" fmla="*/ 2147483647 h 61"/>
              <a:gd name="T50" fmla="*/ 2147483647 w 149"/>
              <a:gd name="T51" fmla="*/ 2147483647 h 61"/>
              <a:gd name="T52" fmla="*/ 2147483647 w 149"/>
              <a:gd name="T53" fmla="*/ 2147483647 h 61"/>
              <a:gd name="T54" fmla="*/ 2147483647 w 149"/>
              <a:gd name="T55" fmla="*/ 2147483647 h 61"/>
              <a:gd name="T56" fmla="*/ 2147483647 w 149"/>
              <a:gd name="T57" fmla="*/ 2147483647 h 61"/>
              <a:gd name="T58" fmla="*/ 2147483647 w 149"/>
              <a:gd name="T59" fmla="*/ 2147483647 h 61"/>
              <a:gd name="T60" fmla="*/ 2147483647 w 149"/>
              <a:gd name="T61" fmla="*/ 2147483647 h 61"/>
              <a:gd name="T62" fmla="*/ 2147483647 w 149"/>
              <a:gd name="T63" fmla="*/ 2147483647 h 61"/>
              <a:gd name="T64" fmla="*/ 0 w 149"/>
              <a:gd name="T65" fmla="*/ 2147483647 h 61"/>
              <a:gd name="T66" fmla="*/ 0 w 149"/>
              <a:gd name="T67" fmla="*/ 2147483647 h 61"/>
              <a:gd name="T68" fmla="*/ 2147483647 w 149"/>
              <a:gd name="T69" fmla="*/ 2147483647 h 61"/>
              <a:gd name="T70" fmla="*/ 2147483647 w 149"/>
              <a:gd name="T71" fmla="*/ 2147483647 h 61"/>
              <a:gd name="T72" fmla="*/ 2147483647 w 149"/>
              <a:gd name="T73" fmla="*/ 2147483647 h 61"/>
              <a:gd name="T74" fmla="*/ 2147483647 w 149"/>
              <a:gd name="T75" fmla="*/ 2147483647 h 61"/>
              <a:gd name="T76" fmla="*/ 2147483647 w 149"/>
              <a:gd name="T77" fmla="*/ 2147483647 h 61"/>
              <a:gd name="T78" fmla="*/ 2147483647 w 149"/>
              <a:gd name="T79" fmla="*/ 2147483647 h 61"/>
              <a:gd name="T80" fmla="*/ 2147483647 w 149"/>
              <a:gd name="T81" fmla="*/ 2147483647 h 61"/>
              <a:gd name="T82" fmla="*/ 2147483647 w 149"/>
              <a:gd name="T83" fmla="*/ 2147483647 h 61"/>
              <a:gd name="T84" fmla="*/ 2147483647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61"/>
              <a:gd name="T131" fmla="*/ 149 w 149"/>
              <a:gd name="T132" fmla="*/ 61 h 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79" name="Freeform 488">
            <a:extLst>
              <a:ext uri="{FF2B5EF4-FFF2-40B4-BE49-F238E27FC236}">
                <a16:creationId xmlns:a16="http://schemas.microsoft.com/office/drawing/2014/main" id="{5182143F-8927-4240-8B28-327C68859638}"/>
              </a:ext>
            </a:extLst>
          </p:cNvPr>
          <p:cNvSpPr>
            <a:spLocks/>
          </p:cNvSpPr>
          <p:nvPr>
            <p:custDataLst>
              <p:tags r:id="rId326"/>
            </p:custDataLst>
          </p:nvPr>
        </p:nvSpPr>
        <p:spPr bwMode="auto">
          <a:xfrm>
            <a:off x="4867275" y="1222375"/>
            <a:ext cx="130175" cy="57150"/>
          </a:xfrm>
          <a:custGeom>
            <a:avLst/>
            <a:gdLst>
              <a:gd name="T0" fmla="*/ 2147483647 w 299"/>
              <a:gd name="T1" fmla="*/ 2147483647 h 74"/>
              <a:gd name="T2" fmla="*/ 2147483647 w 299"/>
              <a:gd name="T3" fmla="*/ 2147483647 h 74"/>
              <a:gd name="T4" fmla="*/ 2147483647 w 299"/>
              <a:gd name="T5" fmla="*/ 2147483647 h 74"/>
              <a:gd name="T6" fmla="*/ 2147483647 w 299"/>
              <a:gd name="T7" fmla="*/ 2147483647 h 74"/>
              <a:gd name="T8" fmla="*/ 2147483647 w 299"/>
              <a:gd name="T9" fmla="*/ 2147483647 h 74"/>
              <a:gd name="T10" fmla="*/ 2147483647 w 299"/>
              <a:gd name="T11" fmla="*/ 2147483647 h 74"/>
              <a:gd name="T12" fmla="*/ 2147483647 w 299"/>
              <a:gd name="T13" fmla="*/ 2147483647 h 74"/>
              <a:gd name="T14" fmla="*/ 2147483647 w 299"/>
              <a:gd name="T15" fmla="*/ 2147483647 h 74"/>
              <a:gd name="T16" fmla="*/ 2147483647 w 299"/>
              <a:gd name="T17" fmla="*/ 2147483647 h 74"/>
              <a:gd name="T18" fmla="*/ 2147483647 w 299"/>
              <a:gd name="T19" fmla="*/ 2147483647 h 74"/>
              <a:gd name="T20" fmla="*/ 2147483647 w 299"/>
              <a:gd name="T21" fmla="*/ 2147483647 h 74"/>
              <a:gd name="T22" fmla="*/ 2147483647 w 299"/>
              <a:gd name="T23" fmla="*/ 2147483647 h 74"/>
              <a:gd name="T24" fmla="*/ 2147483647 w 299"/>
              <a:gd name="T25" fmla="*/ 2147483647 h 74"/>
              <a:gd name="T26" fmla="*/ 2147483647 w 299"/>
              <a:gd name="T27" fmla="*/ 2147483647 h 74"/>
              <a:gd name="T28" fmla="*/ 2147483647 w 299"/>
              <a:gd name="T29" fmla="*/ 2147483647 h 74"/>
              <a:gd name="T30" fmla="*/ 2147483647 w 299"/>
              <a:gd name="T31" fmla="*/ 2147483647 h 74"/>
              <a:gd name="T32" fmla="*/ 2147483647 w 299"/>
              <a:gd name="T33" fmla="*/ 2147483647 h 74"/>
              <a:gd name="T34" fmla="*/ 2147483647 w 299"/>
              <a:gd name="T35" fmla="*/ 2147483647 h 74"/>
              <a:gd name="T36" fmla="*/ 2147483647 w 299"/>
              <a:gd name="T37" fmla="*/ 2147483647 h 74"/>
              <a:gd name="T38" fmla="*/ 2147483647 w 299"/>
              <a:gd name="T39" fmla="*/ 2147483647 h 74"/>
              <a:gd name="T40" fmla="*/ 2147483647 w 299"/>
              <a:gd name="T41" fmla="*/ 2147483647 h 74"/>
              <a:gd name="T42" fmla="*/ 2147483647 w 299"/>
              <a:gd name="T43" fmla="*/ 2147483647 h 74"/>
              <a:gd name="T44" fmla="*/ 2147483647 w 299"/>
              <a:gd name="T45" fmla="*/ 0 h 74"/>
              <a:gd name="T46" fmla="*/ 2147483647 w 299"/>
              <a:gd name="T47" fmla="*/ 2147483647 h 74"/>
              <a:gd name="T48" fmla="*/ 2147483647 w 299"/>
              <a:gd name="T49" fmla="*/ 2147483647 h 74"/>
              <a:gd name="T50" fmla="*/ 2147483647 w 299"/>
              <a:gd name="T51" fmla="*/ 2147483647 h 74"/>
              <a:gd name="T52" fmla="*/ 2147483647 w 299"/>
              <a:gd name="T53" fmla="*/ 2147483647 h 74"/>
              <a:gd name="T54" fmla="*/ 2147483647 w 299"/>
              <a:gd name="T55" fmla="*/ 2147483647 h 74"/>
              <a:gd name="T56" fmla="*/ 2147483647 w 299"/>
              <a:gd name="T57" fmla="*/ 2147483647 h 74"/>
              <a:gd name="T58" fmla="*/ 2147483647 w 299"/>
              <a:gd name="T59" fmla="*/ 2147483647 h 74"/>
              <a:gd name="T60" fmla="*/ 2147483647 w 299"/>
              <a:gd name="T61" fmla="*/ 2147483647 h 74"/>
              <a:gd name="T62" fmla="*/ 2147483647 w 299"/>
              <a:gd name="T63" fmla="*/ 2147483647 h 74"/>
              <a:gd name="T64" fmla="*/ 2147483647 w 299"/>
              <a:gd name="T65" fmla="*/ 2147483647 h 74"/>
              <a:gd name="T66" fmla="*/ 2147483647 w 299"/>
              <a:gd name="T67" fmla="*/ 2147483647 h 74"/>
              <a:gd name="T68" fmla="*/ 2147483647 w 299"/>
              <a:gd name="T69" fmla="*/ 2147483647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9"/>
              <a:gd name="T106" fmla="*/ 0 h 74"/>
              <a:gd name="T107" fmla="*/ 299 w 299"/>
              <a:gd name="T108" fmla="*/ 74 h 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80" name="Freeform 489">
            <a:extLst>
              <a:ext uri="{FF2B5EF4-FFF2-40B4-BE49-F238E27FC236}">
                <a16:creationId xmlns:a16="http://schemas.microsoft.com/office/drawing/2014/main" id="{FF65A7DB-1B16-40C8-9254-EEDC569F81B9}"/>
              </a:ext>
            </a:extLst>
          </p:cNvPr>
          <p:cNvSpPr>
            <a:spLocks/>
          </p:cNvSpPr>
          <p:nvPr>
            <p:custDataLst>
              <p:tags r:id="rId327"/>
            </p:custDataLst>
          </p:nvPr>
        </p:nvSpPr>
        <p:spPr bwMode="auto">
          <a:xfrm>
            <a:off x="5400675" y="1408113"/>
            <a:ext cx="41275" cy="57150"/>
          </a:xfrm>
          <a:custGeom>
            <a:avLst/>
            <a:gdLst>
              <a:gd name="T0" fmla="*/ 2147483647 w 100"/>
              <a:gd name="T1" fmla="*/ 0 h 42"/>
              <a:gd name="T2" fmla="*/ 2147483647 w 100"/>
              <a:gd name="T3" fmla="*/ 2147483647 h 42"/>
              <a:gd name="T4" fmla="*/ 2147483647 w 100"/>
              <a:gd name="T5" fmla="*/ 2147483647 h 42"/>
              <a:gd name="T6" fmla="*/ 2147483647 w 100"/>
              <a:gd name="T7" fmla="*/ 2147483647 h 42"/>
              <a:gd name="T8" fmla="*/ 2147483647 w 100"/>
              <a:gd name="T9" fmla="*/ 2147483647 h 42"/>
              <a:gd name="T10" fmla="*/ 2147483647 w 100"/>
              <a:gd name="T11" fmla="*/ 2147483647 h 42"/>
              <a:gd name="T12" fmla="*/ 2147483647 w 100"/>
              <a:gd name="T13" fmla="*/ 2147483647 h 42"/>
              <a:gd name="T14" fmla="*/ 2147483647 w 100"/>
              <a:gd name="T15" fmla="*/ 2147483647 h 42"/>
              <a:gd name="T16" fmla="*/ 2147483647 w 100"/>
              <a:gd name="T17" fmla="*/ 2147483647 h 42"/>
              <a:gd name="T18" fmla="*/ 2147483647 w 100"/>
              <a:gd name="T19" fmla="*/ 2147483647 h 42"/>
              <a:gd name="T20" fmla="*/ 2147483647 w 100"/>
              <a:gd name="T21" fmla="*/ 2147483647 h 42"/>
              <a:gd name="T22" fmla="*/ 2147483647 w 100"/>
              <a:gd name="T23" fmla="*/ 2147483647 h 42"/>
              <a:gd name="T24" fmla="*/ 2147483647 w 100"/>
              <a:gd name="T25" fmla="*/ 2147483647 h 42"/>
              <a:gd name="T26" fmla="*/ 2147483647 w 100"/>
              <a:gd name="T27" fmla="*/ 2147483647 h 42"/>
              <a:gd name="T28" fmla="*/ 0 w 100"/>
              <a:gd name="T29" fmla="*/ 2147483647 h 42"/>
              <a:gd name="T30" fmla="*/ 2147483647 w 100"/>
              <a:gd name="T31" fmla="*/ 2147483647 h 42"/>
              <a:gd name="T32" fmla="*/ 2147483647 w 100"/>
              <a:gd name="T33" fmla="*/ 2147483647 h 42"/>
              <a:gd name="T34" fmla="*/ 2147483647 w 100"/>
              <a:gd name="T35" fmla="*/ 2147483647 h 42"/>
              <a:gd name="T36" fmla="*/ 2147483647 w 100"/>
              <a:gd name="T37" fmla="*/ 2147483647 h 42"/>
              <a:gd name="T38" fmla="*/ 2147483647 w 100"/>
              <a:gd name="T39" fmla="*/ 2147483647 h 42"/>
              <a:gd name="T40" fmla="*/ 2147483647 w 100"/>
              <a:gd name="T41" fmla="*/ 2147483647 h 42"/>
              <a:gd name="T42" fmla="*/ 2147483647 w 100"/>
              <a:gd name="T43" fmla="*/ 2147483647 h 42"/>
              <a:gd name="T44" fmla="*/ 2147483647 w 100"/>
              <a:gd name="T45" fmla="*/ 2147483647 h 42"/>
              <a:gd name="T46" fmla="*/ 2147483647 w 100"/>
              <a:gd name="T47" fmla="*/ 2147483647 h 42"/>
              <a:gd name="T48" fmla="*/ 2147483647 w 100"/>
              <a:gd name="T49" fmla="*/ 2147483647 h 42"/>
              <a:gd name="T50" fmla="*/ 2147483647 w 100"/>
              <a:gd name="T51" fmla="*/ 0 h 42"/>
              <a:gd name="T52" fmla="*/ 2147483647 w 100"/>
              <a:gd name="T53" fmla="*/ 0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0"/>
              <a:gd name="T82" fmla="*/ 0 h 42"/>
              <a:gd name="T83" fmla="*/ 100 w 100"/>
              <a:gd name="T84" fmla="*/ 42 h 4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81" name="Freeform 490">
            <a:extLst>
              <a:ext uri="{FF2B5EF4-FFF2-40B4-BE49-F238E27FC236}">
                <a16:creationId xmlns:a16="http://schemas.microsoft.com/office/drawing/2014/main" id="{7AD9B33C-2B76-48B0-A4D4-A17DD5263DAE}"/>
              </a:ext>
            </a:extLst>
          </p:cNvPr>
          <p:cNvSpPr>
            <a:spLocks/>
          </p:cNvSpPr>
          <p:nvPr>
            <p:custDataLst>
              <p:tags r:id="rId328"/>
            </p:custDataLst>
          </p:nvPr>
        </p:nvSpPr>
        <p:spPr bwMode="auto">
          <a:xfrm>
            <a:off x="5310188" y="1266825"/>
            <a:ext cx="15875" cy="58738"/>
          </a:xfrm>
          <a:custGeom>
            <a:avLst/>
            <a:gdLst>
              <a:gd name="T0" fmla="*/ 2147483647 w 40"/>
              <a:gd name="T1" fmla="*/ 2147483647 h 5"/>
              <a:gd name="T2" fmla="*/ 0 w 40"/>
              <a:gd name="T3" fmla="*/ 2147483647 h 5"/>
              <a:gd name="T4" fmla="*/ 2147483647 w 40"/>
              <a:gd name="T5" fmla="*/ 2147483647 h 5"/>
              <a:gd name="T6" fmla="*/ 2147483647 w 40"/>
              <a:gd name="T7" fmla="*/ 2147483647 h 5"/>
              <a:gd name="T8" fmla="*/ 2147483647 w 40"/>
              <a:gd name="T9" fmla="*/ 0 h 5"/>
              <a:gd name="T10" fmla="*/ 2147483647 w 40"/>
              <a:gd name="T11" fmla="*/ 0 h 5"/>
              <a:gd name="T12" fmla="*/ 2147483647 w 40"/>
              <a:gd name="T13" fmla="*/ 0 h 5"/>
              <a:gd name="T14" fmla="*/ 2147483647 w 40"/>
              <a:gd name="T15" fmla="*/ 2147483647 h 5"/>
              <a:gd name="T16" fmla="*/ 2147483647 w 40"/>
              <a:gd name="T17" fmla="*/ 2147483647 h 5"/>
              <a:gd name="T18" fmla="*/ 2147483647 w 40"/>
              <a:gd name="T19" fmla="*/ 2147483647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5"/>
              <a:gd name="T32" fmla="*/ 40 w 40"/>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82" name="Freeform 491">
            <a:extLst>
              <a:ext uri="{FF2B5EF4-FFF2-40B4-BE49-F238E27FC236}">
                <a16:creationId xmlns:a16="http://schemas.microsoft.com/office/drawing/2014/main" id="{8025FDD3-8456-4AA6-A420-278731B36960}"/>
              </a:ext>
            </a:extLst>
          </p:cNvPr>
          <p:cNvSpPr>
            <a:spLocks/>
          </p:cNvSpPr>
          <p:nvPr>
            <p:custDataLst>
              <p:tags r:id="rId329"/>
            </p:custDataLst>
          </p:nvPr>
        </p:nvSpPr>
        <p:spPr bwMode="auto">
          <a:xfrm>
            <a:off x="5332413" y="1225550"/>
            <a:ext cx="14287" cy="60325"/>
          </a:xfrm>
          <a:custGeom>
            <a:avLst/>
            <a:gdLst>
              <a:gd name="T0" fmla="*/ 0 w 33"/>
              <a:gd name="T1" fmla="*/ 2147483647 h 31"/>
              <a:gd name="T2" fmla="*/ 2147483647 w 33"/>
              <a:gd name="T3" fmla="*/ 0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0 w 33"/>
              <a:gd name="T17" fmla="*/ 2147483647 h 31"/>
              <a:gd name="T18" fmla="*/ 0 w 33"/>
              <a:gd name="T19" fmla="*/ 2147483647 h 31"/>
              <a:gd name="T20" fmla="*/ 0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1"/>
              <a:gd name="T35" fmla="*/ 33 w 3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83" name="Freeform 492">
            <a:extLst>
              <a:ext uri="{FF2B5EF4-FFF2-40B4-BE49-F238E27FC236}">
                <a16:creationId xmlns:a16="http://schemas.microsoft.com/office/drawing/2014/main" id="{13BF583C-BBED-42DB-98A4-29F765E8F8EA}"/>
              </a:ext>
            </a:extLst>
          </p:cNvPr>
          <p:cNvSpPr>
            <a:spLocks/>
          </p:cNvSpPr>
          <p:nvPr>
            <p:custDataLst>
              <p:tags r:id="rId330"/>
            </p:custDataLst>
          </p:nvPr>
        </p:nvSpPr>
        <p:spPr bwMode="auto">
          <a:xfrm>
            <a:off x="5476875" y="1341438"/>
            <a:ext cx="17463" cy="57150"/>
          </a:xfrm>
          <a:custGeom>
            <a:avLst/>
            <a:gdLst>
              <a:gd name="T0" fmla="*/ 2147483647 w 41"/>
              <a:gd name="T1" fmla="*/ 0 h 43"/>
              <a:gd name="T2" fmla="*/ 2147483647 w 41"/>
              <a:gd name="T3" fmla="*/ 2147483647 h 43"/>
              <a:gd name="T4" fmla="*/ 2147483647 w 41"/>
              <a:gd name="T5" fmla="*/ 2147483647 h 43"/>
              <a:gd name="T6" fmla="*/ 2147483647 w 41"/>
              <a:gd name="T7" fmla="*/ 2147483647 h 43"/>
              <a:gd name="T8" fmla="*/ 2147483647 w 41"/>
              <a:gd name="T9" fmla="*/ 2147483647 h 43"/>
              <a:gd name="T10" fmla="*/ 2147483647 w 41"/>
              <a:gd name="T11" fmla="*/ 2147483647 h 43"/>
              <a:gd name="T12" fmla="*/ 2147483647 w 41"/>
              <a:gd name="T13" fmla="*/ 2147483647 h 43"/>
              <a:gd name="T14" fmla="*/ 0 w 41"/>
              <a:gd name="T15" fmla="*/ 2147483647 h 43"/>
              <a:gd name="T16" fmla="*/ 2147483647 w 41"/>
              <a:gd name="T17" fmla="*/ 2147483647 h 43"/>
              <a:gd name="T18" fmla="*/ 2147483647 w 41"/>
              <a:gd name="T19" fmla="*/ 2147483647 h 43"/>
              <a:gd name="T20" fmla="*/ 2147483647 w 41"/>
              <a:gd name="T21" fmla="*/ 2147483647 h 43"/>
              <a:gd name="T22" fmla="*/ 2147483647 w 41"/>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43"/>
              <a:gd name="T38" fmla="*/ 41 w 41"/>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84" name="Freeform 493">
            <a:extLst>
              <a:ext uri="{FF2B5EF4-FFF2-40B4-BE49-F238E27FC236}">
                <a16:creationId xmlns:a16="http://schemas.microsoft.com/office/drawing/2014/main" id="{A0382BD5-D5D1-4EAB-9B29-0E91DF7F706A}"/>
              </a:ext>
            </a:extLst>
          </p:cNvPr>
          <p:cNvSpPr>
            <a:spLocks/>
          </p:cNvSpPr>
          <p:nvPr>
            <p:custDataLst>
              <p:tags r:id="rId331"/>
            </p:custDataLst>
          </p:nvPr>
        </p:nvSpPr>
        <p:spPr bwMode="auto">
          <a:xfrm>
            <a:off x="5530850" y="1225550"/>
            <a:ext cx="93663" cy="60325"/>
          </a:xfrm>
          <a:custGeom>
            <a:avLst/>
            <a:gdLst>
              <a:gd name="T0" fmla="*/ 2147483647 w 213"/>
              <a:gd name="T1" fmla="*/ 0 h 62"/>
              <a:gd name="T2" fmla="*/ 2147483647 w 213"/>
              <a:gd name="T3" fmla="*/ 0 h 62"/>
              <a:gd name="T4" fmla="*/ 2147483647 w 213"/>
              <a:gd name="T5" fmla="*/ 2147483647 h 62"/>
              <a:gd name="T6" fmla="*/ 2147483647 w 213"/>
              <a:gd name="T7" fmla="*/ 2147483647 h 62"/>
              <a:gd name="T8" fmla="*/ 2147483647 w 213"/>
              <a:gd name="T9" fmla="*/ 2147483647 h 62"/>
              <a:gd name="T10" fmla="*/ 2147483647 w 213"/>
              <a:gd name="T11" fmla="*/ 2147483647 h 62"/>
              <a:gd name="T12" fmla="*/ 2147483647 w 213"/>
              <a:gd name="T13" fmla="*/ 2147483647 h 62"/>
              <a:gd name="T14" fmla="*/ 2147483647 w 213"/>
              <a:gd name="T15" fmla="*/ 2147483647 h 62"/>
              <a:gd name="T16" fmla="*/ 2147483647 w 213"/>
              <a:gd name="T17" fmla="*/ 2147483647 h 62"/>
              <a:gd name="T18" fmla="*/ 2147483647 w 213"/>
              <a:gd name="T19" fmla="*/ 2147483647 h 62"/>
              <a:gd name="T20" fmla="*/ 2147483647 w 213"/>
              <a:gd name="T21" fmla="*/ 2147483647 h 62"/>
              <a:gd name="T22" fmla="*/ 2147483647 w 213"/>
              <a:gd name="T23" fmla="*/ 2147483647 h 62"/>
              <a:gd name="T24" fmla="*/ 2147483647 w 213"/>
              <a:gd name="T25" fmla="*/ 2147483647 h 62"/>
              <a:gd name="T26" fmla="*/ 2147483647 w 213"/>
              <a:gd name="T27" fmla="*/ 2147483647 h 62"/>
              <a:gd name="T28" fmla="*/ 2147483647 w 213"/>
              <a:gd name="T29" fmla="*/ 2147483647 h 62"/>
              <a:gd name="T30" fmla="*/ 2147483647 w 213"/>
              <a:gd name="T31" fmla="*/ 2147483647 h 62"/>
              <a:gd name="T32" fmla="*/ 2147483647 w 213"/>
              <a:gd name="T33" fmla="*/ 2147483647 h 62"/>
              <a:gd name="T34" fmla="*/ 2147483647 w 213"/>
              <a:gd name="T35" fmla="*/ 2147483647 h 62"/>
              <a:gd name="T36" fmla="*/ 2147483647 w 213"/>
              <a:gd name="T37" fmla="*/ 2147483647 h 62"/>
              <a:gd name="T38" fmla="*/ 2147483647 w 213"/>
              <a:gd name="T39" fmla="*/ 2147483647 h 62"/>
              <a:gd name="T40" fmla="*/ 2147483647 w 213"/>
              <a:gd name="T41" fmla="*/ 2147483647 h 62"/>
              <a:gd name="T42" fmla="*/ 2147483647 w 213"/>
              <a:gd name="T43" fmla="*/ 2147483647 h 62"/>
              <a:gd name="T44" fmla="*/ 2147483647 w 213"/>
              <a:gd name="T45" fmla="*/ 2147483647 h 62"/>
              <a:gd name="T46" fmla="*/ 2147483647 w 213"/>
              <a:gd name="T47" fmla="*/ 2147483647 h 62"/>
              <a:gd name="T48" fmla="*/ 2147483647 w 213"/>
              <a:gd name="T49" fmla="*/ 2147483647 h 62"/>
              <a:gd name="T50" fmla="*/ 2147483647 w 213"/>
              <a:gd name="T51" fmla="*/ 2147483647 h 62"/>
              <a:gd name="T52" fmla="*/ 0 w 213"/>
              <a:gd name="T53" fmla="*/ 2147483647 h 62"/>
              <a:gd name="T54" fmla="*/ 2147483647 w 213"/>
              <a:gd name="T55" fmla="*/ 2147483647 h 62"/>
              <a:gd name="T56" fmla="*/ 2147483647 w 213"/>
              <a:gd name="T57" fmla="*/ 2147483647 h 62"/>
              <a:gd name="T58" fmla="*/ 2147483647 w 213"/>
              <a:gd name="T59" fmla="*/ 2147483647 h 62"/>
              <a:gd name="T60" fmla="*/ 2147483647 w 213"/>
              <a:gd name="T61" fmla="*/ 2147483647 h 62"/>
              <a:gd name="T62" fmla="*/ 2147483647 w 213"/>
              <a:gd name="T63" fmla="*/ 2147483647 h 62"/>
              <a:gd name="T64" fmla="*/ 2147483647 w 213"/>
              <a:gd name="T65" fmla="*/ 2147483647 h 62"/>
              <a:gd name="T66" fmla="*/ 2147483647 w 213"/>
              <a:gd name="T67" fmla="*/ 2147483647 h 62"/>
              <a:gd name="T68" fmla="*/ 2147483647 w 213"/>
              <a:gd name="T69" fmla="*/ 2147483647 h 62"/>
              <a:gd name="T70" fmla="*/ 2147483647 w 213"/>
              <a:gd name="T71" fmla="*/ 2147483647 h 62"/>
              <a:gd name="T72" fmla="*/ 2147483647 w 213"/>
              <a:gd name="T73" fmla="*/ 2147483647 h 62"/>
              <a:gd name="T74" fmla="*/ 2147483647 w 213"/>
              <a:gd name="T75" fmla="*/ 0 h 62"/>
              <a:gd name="T76" fmla="*/ 2147483647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3"/>
              <a:gd name="T118" fmla="*/ 0 h 62"/>
              <a:gd name="T119" fmla="*/ 213 w 213"/>
              <a:gd name="T120" fmla="*/ 62 h 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85" name="Freeform 494">
            <a:extLst>
              <a:ext uri="{FF2B5EF4-FFF2-40B4-BE49-F238E27FC236}">
                <a16:creationId xmlns:a16="http://schemas.microsoft.com/office/drawing/2014/main" id="{7332C66C-6F5A-44EC-BE93-2CFE5C91898E}"/>
              </a:ext>
            </a:extLst>
          </p:cNvPr>
          <p:cNvSpPr>
            <a:spLocks/>
          </p:cNvSpPr>
          <p:nvPr>
            <p:custDataLst>
              <p:tags r:id="rId332"/>
            </p:custDataLst>
          </p:nvPr>
        </p:nvSpPr>
        <p:spPr bwMode="auto">
          <a:xfrm>
            <a:off x="5591175" y="1250950"/>
            <a:ext cx="103188" cy="60325"/>
          </a:xfrm>
          <a:custGeom>
            <a:avLst/>
            <a:gdLst>
              <a:gd name="T0" fmla="*/ 2147483647 w 239"/>
              <a:gd name="T1" fmla="*/ 0 h 56"/>
              <a:gd name="T2" fmla="*/ 2147483647 w 239"/>
              <a:gd name="T3" fmla="*/ 2147483647 h 56"/>
              <a:gd name="T4" fmla="*/ 2147483647 w 239"/>
              <a:gd name="T5" fmla="*/ 2147483647 h 56"/>
              <a:gd name="T6" fmla="*/ 2147483647 w 239"/>
              <a:gd name="T7" fmla="*/ 2147483647 h 56"/>
              <a:gd name="T8" fmla="*/ 2147483647 w 239"/>
              <a:gd name="T9" fmla="*/ 2147483647 h 56"/>
              <a:gd name="T10" fmla="*/ 2147483647 w 239"/>
              <a:gd name="T11" fmla="*/ 2147483647 h 56"/>
              <a:gd name="T12" fmla="*/ 2147483647 w 239"/>
              <a:gd name="T13" fmla="*/ 2147483647 h 56"/>
              <a:gd name="T14" fmla="*/ 2147483647 w 239"/>
              <a:gd name="T15" fmla="*/ 2147483647 h 56"/>
              <a:gd name="T16" fmla="*/ 0 w 239"/>
              <a:gd name="T17" fmla="*/ 2147483647 h 56"/>
              <a:gd name="T18" fmla="*/ 2147483647 w 239"/>
              <a:gd name="T19" fmla="*/ 2147483647 h 56"/>
              <a:gd name="T20" fmla="*/ 2147483647 w 239"/>
              <a:gd name="T21" fmla="*/ 2147483647 h 56"/>
              <a:gd name="T22" fmla="*/ 2147483647 w 239"/>
              <a:gd name="T23" fmla="*/ 2147483647 h 56"/>
              <a:gd name="T24" fmla="*/ 2147483647 w 239"/>
              <a:gd name="T25" fmla="*/ 2147483647 h 56"/>
              <a:gd name="T26" fmla="*/ 2147483647 w 239"/>
              <a:gd name="T27" fmla="*/ 2147483647 h 56"/>
              <a:gd name="T28" fmla="*/ 2147483647 w 239"/>
              <a:gd name="T29" fmla="*/ 2147483647 h 56"/>
              <a:gd name="T30" fmla="*/ 2147483647 w 239"/>
              <a:gd name="T31" fmla="*/ 2147483647 h 56"/>
              <a:gd name="T32" fmla="*/ 2147483647 w 239"/>
              <a:gd name="T33" fmla="*/ 2147483647 h 56"/>
              <a:gd name="T34" fmla="*/ 2147483647 w 239"/>
              <a:gd name="T35" fmla="*/ 2147483647 h 56"/>
              <a:gd name="T36" fmla="*/ 2147483647 w 239"/>
              <a:gd name="T37" fmla="*/ 2147483647 h 56"/>
              <a:gd name="T38" fmla="*/ 2147483647 w 239"/>
              <a:gd name="T39" fmla="*/ 2147483647 h 56"/>
              <a:gd name="T40" fmla="*/ 2147483647 w 239"/>
              <a:gd name="T41" fmla="*/ 2147483647 h 56"/>
              <a:gd name="T42" fmla="*/ 2147483647 w 239"/>
              <a:gd name="T43" fmla="*/ 2147483647 h 56"/>
              <a:gd name="T44" fmla="*/ 2147483647 w 239"/>
              <a:gd name="T45" fmla="*/ 2147483647 h 56"/>
              <a:gd name="T46" fmla="*/ 2147483647 w 239"/>
              <a:gd name="T47" fmla="*/ 2147483647 h 56"/>
              <a:gd name="T48" fmla="*/ 2147483647 w 239"/>
              <a:gd name="T49" fmla="*/ 2147483647 h 56"/>
              <a:gd name="T50" fmla="*/ 2147483647 w 239"/>
              <a:gd name="T51" fmla="*/ 2147483647 h 56"/>
              <a:gd name="T52" fmla="*/ 2147483647 w 239"/>
              <a:gd name="T53" fmla="*/ 2147483647 h 56"/>
              <a:gd name="T54" fmla="*/ 2147483647 w 239"/>
              <a:gd name="T55" fmla="*/ 2147483647 h 56"/>
              <a:gd name="T56" fmla="*/ 2147483647 w 239"/>
              <a:gd name="T57" fmla="*/ 2147483647 h 56"/>
              <a:gd name="T58" fmla="*/ 2147483647 w 239"/>
              <a:gd name="T59" fmla="*/ 2147483647 h 56"/>
              <a:gd name="T60" fmla="*/ 2147483647 w 239"/>
              <a:gd name="T61" fmla="*/ 2147483647 h 56"/>
              <a:gd name="T62" fmla="*/ 2147483647 w 239"/>
              <a:gd name="T63" fmla="*/ 2147483647 h 56"/>
              <a:gd name="T64" fmla="*/ 2147483647 w 239"/>
              <a:gd name="T65" fmla="*/ 2147483647 h 56"/>
              <a:gd name="T66" fmla="*/ 2147483647 w 239"/>
              <a:gd name="T67" fmla="*/ 2147483647 h 56"/>
              <a:gd name="T68" fmla="*/ 2147483647 w 239"/>
              <a:gd name="T69" fmla="*/ 2147483647 h 56"/>
              <a:gd name="T70" fmla="*/ 2147483647 w 239"/>
              <a:gd name="T71" fmla="*/ 2147483647 h 56"/>
              <a:gd name="T72" fmla="*/ 2147483647 w 239"/>
              <a:gd name="T73" fmla="*/ 2147483647 h 56"/>
              <a:gd name="T74" fmla="*/ 2147483647 w 239"/>
              <a:gd name="T75" fmla="*/ 2147483647 h 56"/>
              <a:gd name="T76" fmla="*/ 2147483647 w 239"/>
              <a:gd name="T77" fmla="*/ 2147483647 h 56"/>
              <a:gd name="T78" fmla="*/ 2147483647 w 239"/>
              <a:gd name="T79" fmla="*/ 2147483647 h 56"/>
              <a:gd name="T80" fmla="*/ 2147483647 w 239"/>
              <a:gd name="T81" fmla="*/ 2147483647 h 56"/>
              <a:gd name="T82" fmla="*/ 2147483647 w 239"/>
              <a:gd name="T83" fmla="*/ 2147483647 h 56"/>
              <a:gd name="T84" fmla="*/ 2147483647 w 239"/>
              <a:gd name="T85" fmla="*/ 2147483647 h 56"/>
              <a:gd name="T86" fmla="*/ 2147483647 w 239"/>
              <a:gd name="T87" fmla="*/ 0 h 56"/>
              <a:gd name="T88" fmla="*/ 2147483647 w 239"/>
              <a:gd name="T89" fmla="*/ 2147483647 h 56"/>
              <a:gd name="T90" fmla="*/ 2147483647 w 239"/>
              <a:gd name="T91" fmla="*/ 2147483647 h 56"/>
              <a:gd name="T92" fmla="*/ 2147483647 w 239"/>
              <a:gd name="T93" fmla="*/ 2147483647 h 56"/>
              <a:gd name="T94" fmla="*/ 2147483647 w 239"/>
              <a:gd name="T95" fmla="*/ 2147483647 h 56"/>
              <a:gd name="T96" fmla="*/ 2147483647 w 239"/>
              <a:gd name="T97" fmla="*/ 2147483647 h 56"/>
              <a:gd name="T98" fmla="*/ 2147483647 w 239"/>
              <a:gd name="T99" fmla="*/ 2147483647 h 56"/>
              <a:gd name="T100" fmla="*/ 2147483647 w 239"/>
              <a:gd name="T101" fmla="*/ 2147483647 h 56"/>
              <a:gd name="T102" fmla="*/ 2147483647 w 239"/>
              <a:gd name="T103" fmla="*/ 2147483647 h 56"/>
              <a:gd name="T104" fmla="*/ 2147483647 w 239"/>
              <a:gd name="T105" fmla="*/ 2147483647 h 56"/>
              <a:gd name="T106" fmla="*/ 2147483647 w 239"/>
              <a:gd name="T107" fmla="*/ 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9"/>
              <a:gd name="T163" fmla="*/ 0 h 56"/>
              <a:gd name="T164" fmla="*/ 239 w 239"/>
              <a:gd name="T165" fmla="*/ 56 h 5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86" name="Freeform 495">
            <a:extLst>
              <a:ext uri="{FF2B5EF4-FFF2-40B4-BE49-F238E27FC236}">
                <a16:creationId xmlns:a16="http://schemas.microsoft.com/office/drawing/2014/main" id="{DDE08205-EE17-4AC5-9416-54E193E4B52B}"/>
              </a:ext>
            </a:extLst>
          </p:cNvPr>
          <p:cNvSpPr>
            <a:spLocks/>
          </p:cNvSpPr>
          <p:nvPr>
            <p:custDataLst>
              <p:tags r:id="rId333"/>
            </p:custDataLst>
          </p:nvPr>
        </p:nvSpPr>
        <p:spPr bwMode="auto">
          <a:xfrm>
            <a:off x="5708650" y="1265238"/>
            <a:ext cx="82550" cy="57150"/>
          </a:xfrm>
          <a:custGeom>
            <a:avLst/>
            <a:gdLst>
              <a:gd name="T0" fmla="*/ 2147483647 w 187"/>
              <a:gd name="T1" fmla="*/ 2147483647 h 80"/>
              <a:gd name="T2" fmla="*/ 2147483647 w 187"/>
              <a:gd name="T3" fmla="*/ 0 h 80"/>
              <a:gd name="T4" fmla="*/ 2147483647 w 187"/>
              <a:gd name="T5" fmla="*/ 2147483647 h 80"/>
              <a:gd name="T6" fmla="*/ 2147483647 w 187"/>
              <a:gd name="T7" fmla="*/ 2147483647 h 80"/>
              <a:gd name="T8" fmla="*/ 2147483647 w 187"/>
              <a:gd name="T9" fmla="*/ 2147483647 h 80"/>
              <a:gd name="T10" fmla="*/ 2147483647 w 187"/>
              <a:gd name="T11" fmla="*/ 2147483647 h 80"/>
              <a:gd name="T12" fmla="*/ 2147483647 w 187"/>
              <a:gd name="T13" fmla="*/ 2147483647 h 80"/>
              <a:gd name="T14" fmla="*/ 2147483647 w 187"/>
              <a:gd name="T15" fmla="*/ 2147483647 h 80"/>
              <a:gd name="T16" fmla="*/ 2147483647 w 187"/>
              <a:gd name="T17" fmla="*/ 2147483647 h 80"/>
              <a:gd name="T18" fmla="*/ 2147483647 w 187"/>
              <a:gd name="T19" fmla="*/ 2147483647 h 80"/>
              <a:gd name="T20" fmla="*/ 2147483647 w 187"/>
              <a:gd name="T21" fmla="*/ 2147483647 h 80"/>
              <a:gd name="T22" fmla="*/ 2147483647 w 187"/>
              <a:gd name="T23" fmla="*/ 2147483647 h 80"/>
              <a:gd name="T24" fmla="*/ 2147483647 w 187"/>
              <a:gd name="T25" fmla="*/ 2147483647 h 80"/>
              <a:gd name="T26" fmla="*/ 2147483647 w 187"/>
              <a:gd name="T27" fmla="*/ 2147483647 h 80"/>
              <a:gd name="T28" fmla="*/ 2147483647 w 187"/>
              <a:gd name="T29" fmla="*/ 2147483647 h 80"/>
              <a:gd name="T30" fmla="*/ 2147483647 w 187"/>
              <a:gd name="T31" fmla="*/ 2147483647 h 80"/>
              <a:gd name="T32" fmla="*/ 2147483647 w 187"/>
              <a:gd name="T33" fmla="*/ 2147483647 h 80"/>
              <a:gd name="T34" fmla="*/ 2147483647 w 187"/>
              <a:gd name="T35" fmla="*/ 2147483647 h 80"/>
              <a:gd name="T36" fmla="*/ 2147483647 w 187"/>
              <a:gd name="T37" fmla="*/ 2147483647 h 80"/>
              <a:gd name="T38" fmla="*/ 2147483647 w 187"/>
              <a:gd name="T39" fmla="*/ 2147483647 h 80"/>
              <a:gd name="T40" fmla="*/ 2147483647 w 187"/>
              <a:gd name="T41" fmla="*/ 2147483647 h 80"/>
              <a:gd name="T42" fmla="*/ 2147483647 w 187"/>
              <a:gd name="T43" fmla="*/ 2147483647 h 80"/>
              <a:gd name="T44" fmla="*/ 2147483647 w 187"/>
              <a:gd name="T45" fmla="*/ 2147483647 h 80"/>
              <a:gd name="T46" fmla="*/ 2147483647 w 187"/>
              <a:gd name="T47" fmla="*/ 2147483647 h 80"/>
              <a:gd name="T48" fmla="*/ 2147483647 w 187"/>
              <a:gd name="T49" fmla="*/ 2147483647 h 80"/>
              <a:gd name="T50" fmla="*/ 2147483647 w 187"/>
              <a:gd name="T51" fmla="*/ 2147483647 h 80"/>
              <a:gd name="T52" fmla="*/ 2147483647 w 187"/>
              <a:gd name="T53" fmla="*/ 2147483647 h 80"/>
              <a:gd name="T54" fmla="*/ 2147483647 w 187"/>
              <a:gd name="T55" fmla="*/ 2147483647 h 80"/>
              <a:gd name="T56" fmla="*/ 2147483647 w 187"/>
              <a:gd name="T57" fmla="*/ 2147483647 h 80"/>
              <a:gd name="T58" fmla="*/ 2147483647 w 187"/>
              <a:gd name="T59" fmla="*/ 2147483647 h 80"/>
              <a:gd name="T60" fmla="*/ 2147483647 w 187"/>
              <a:gd name="T61" fmla="*/ 2147483647 h 80"/>
              <a:gd name="T62" fmla="*/ 2147483647 w 187"/>
              <a:gd name="T63" fmla="*/ 2147483647 h 80"/>
              <a:gd name="T64" fmla="*/ 2147483647 w 187"/>
              <a:gd name="T65" fmla="*/ 2147483647 h 80"/>
              <a:gd name="T66" fmla="*/ 0 w 187"/>
              <a:gd name="T67" fmla="*/ 2147483647 h 80"/>
              <a:gd name="T68" fmla="*/ 2147483647 w 187"/>
              <a:gd name="T69" fmla="*/ 2147483647 h 80"/>
              <a:gd name="T70" fmla="*/ 2147483647 w 187"/>
              <a:gd name="T71" fmla="*/ 2147483647 h 80"/>
              <a:gd name="T72" fmla="*/ 2147483647 w 187"/>
              <a:gd name="T73" fmla="*/ 2147483647 h 80"/>
              <a:gd name="T74" fmla="*/ 2147483647 w 187"/>
              <a:gd name="T75" fmla="*/ 2147483647 h 80"/>
              <a:gd name="T76" fmla="*/ 2147483647 w 187"/>
              <a:gd name="T77" fmla="*/ 2147483647 h 80"/>
              <a:gd name="T78" fmla="*/ 2147483647 w 187"/>
              <a:gd name="T79" fmla="*/ 2147483647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7"/>
              <a:gd name="T121" fmla="*/ 0 h 80"/>
              <a:gd name="T122" fmla="*/ 187 w 18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87" name="Freeform 496">
            <a:extLst>
              <a:ext uri="{FF2B5EF4-FFF2-40B4-BE49-F238E27FC236}">
                <a16:creationId xmlns:a16="http://schemas.microsoft.com/office/drawing/2014/main" id="{F628D136-FC0A-4C71-8B25-A4129C6D28C9}"/>
              </a:ext>
            </a:extLst>
          </p:cNvPr>
          <p:cNvSpPr>
            <a:spLocks/>
          </p:cNvSpPr>
          <p:nvPr>
            <p:custDataLst>
              <p:tags r:id="rId334"/>
            </p:custDataLst>
          </p:nvPr>
        </p:nvSpPr>
        <p:spPr bwMode="auto">
          <a:xfrm>
            <a:off x="6235700" y="1390650"/>
            <a:ext cx="79375" cy="58738"/>
          </a:xfrm>
          <a:custGeom>
            <a:avLst/>
            <a:gdLst>
              <a:gd name="T0" fmla="*/ 2147483647 w 183"/>
              <a:gd name="T1" fmla="*/ 0 h 73"/>
              <a:gd name="T2" fmla="*/ 2147483647 w 183"/>
              <a:gd name="T3" fmla="*/ 0 h 73"/>
              <a:gd name="T4" fmla="*/ 2147483647 w 183"/>
              <a:gd name="T5" fmla="*/ 2147483647 h 73"/>
              <a:gd name="T6" fmla="*/ 2147483647 w 183"/>
              <a:gd name="T7" fmla="*/ 2147483647 h 73"/>
              <a:gd name="T8" fmla="*/ 2147483647 w 183"/>
              <a:gd name="T9" fmla="*/ 2147483647 h 73"/>
              <a:gd name="T10" fmla="*/ 2147483647 w 183"/>
              <a:gd name="T11" fmla="*/ 2147483647 h 73"/>
              <a:gd name="T12" fmla="*/ 2147483647 w 183"/>
              <a:gd name="T13" fmla="*/ 2147483647 h 73"/>
              <a:gd name="T14" fmla="*/ 2147483647 w 183"/>
              <a:gd name="T15" fmla="*/ 2147483647 h 73"/>
              <a:gd name="T16" fmla="*/ 2147483647 w 183"/>
              <a:gd name="T17" fmla="*/ 2147483647 h 73"/>
              <a:gd name="T18" fmla="*/ 2147483647 w 183"/>
              <a:gd name="T19" fmla="*/ 2147483647 h 73"/>
              <a:gd name="T20" fmla="*/ 2147483647 w 183"/>
              <a:gd name="T21" fmla="*/ 2147483647 h 73"/>
              <a:gd name="T22" fmla="*/ 2147483647 w 183"/>
              <a:gd name="T23" fmla="*/ 2147483647 h 73"/>
              <a:gd name="T24" fmla="*/ 2147483647 w 183"/>
              <a:gd name="T25" fmla="*/ 2147483647 h 73"/>
              <a:gd name="T26" fmla="*/ 2147483647 w 183"/>
              <a:gd name="T27" fmla="*/ 2147483647 h 73"/>
              <a:gd name="T28" fmla="*/ 2147483647 w 183"/>
              <a:gd name="T29" fmla="*/ 2147483647 h 73"/>
              <a:gd name="T30" fmla="*/ 2147483647 w 183"/>
              <a:gd name="T31" fmla="*/ 2147483647 h 73"/>
              <a:gd name="T32" fmla="*/ 2147483647 w 183"/>
              <a:gd name="T33" fmla="*/ 2147483647 h 73"/>
              <a:gd name="T34" fmla="*/ 2147483647 w 183"/>
              <a:gd name="T35" fmla="*/ 2147483647 h 73"/>
              <a:gd name="T36" fmla="*/ 2147483647 w 183"/>
              <a:gd name="T37" fmla="*/ 2147483647 h 73"/>
              <a:gd name="T38" fmla="*/ 2147483647 w 183"/>
              <a:gd name="T39" fmla="*/ 2147483647 h 73"/>
              <a:gd name="T40" fmla="*/ 2147483647 w 183"/>
              <a:gd name="T41" fmla="*/ 2147483647 h 73"/>
              <a:gd name="T42" fmla="*/ 2147483647 w 183"/>
              <a:gd name="T43" fmla="*/ 2147483647 h 73"/>
              <a:gd name="T44" fmla="*/ 2147483647 w 183"/>
              <a:gd name="T45" fmla="*/ 2147483647 h 73"/>
              <a:gd name="T46" fmla="*/ 2147483647 w 183"/>
              <a:gd name="T47" fmla="*/ 2147483647 h 73"/>
              <a:gd name="T48" fmla="*/ 2147483647 w 183"/>
              <a:gd name="T49" fmla="*/ 2147483647 h 73"/>
              <a:gd name="T50" fmla="*/ 0 w 183"/>
              <a:gd name="T51" fmla="*/ 2147483647 h 73"/>
              <a:gd name="T52" fmla="*/ 2147483647 w 183"/>
              <a:gd name="T53" fmla="*/ 2147483647 h 73"/>
              <a:gd name="T54" fmla="*/ 2147483647 w 183"/>
              <a:gd name="T55" fmla="*/ 2147483647 h 73"/>
              <a:gd name="T56" fmla="*/ 2147483647 w 183"/>
              <a:gd name="T57" fmla="*/ 2147483647 h 73"/>
              <a:gd name="T58" fmla="*/ 2147483647 w 183"/>
              <a:gd name="T59" fmla="*/ 2147483647 h 73"/>
              <a:gd name="T60" fmla="*/ 2147483647 w 183"/>
              <a:gd name="T61" fmla="*/ 2147483647 h 73"/>
              <a:gd name="T62" fmla="*/ 2147483647 w 183"/>
              <a:gd name="T63" fmla="*/ 0 h 73"/>
              <a:gd name="T64" fmla="*/ 2147483647 w 183"/>
              <a:gd name="T65" fmla="*/ 0 h 73"/>
              <a:gd name="T66" fmla="*/ 2147483647 w 183"/>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3"/>
              <a:gd name="T103" fmla="*/ 0 h 73"/>
              <a:gd name="T104" fmla="*/ 183 w 18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88" name="Freeform 497">
            <a:extLst>
              <a:ext uri="{FF2B5EF4-FFF2-40B4-BE49-F238E27FC236}">
                <a16:creationId xmlns:a16="http://schemas.microsoft.com/office/drawing/2014/main" id="{A78A8DAA-6A5D-4F28-9D26-0070E996A242}"/>
              </a:ext>
            </a:extLst>
          </p:cNvPr>
          <p:cNvSpPr>
            <a:spLocks/>
          </p:cNvSpPr>
          <p:nvPr>
            <p:custDataLst>
              <p:tags r:id="rId335"/>
            </p:custDataLst>
          </p:nvPr>
        </p:nvSpPr>
        <p:spPr bwMode="auto">
          <a:xfrm>
            <a:off x="6302375" y="1408113"/>
            <a:ext cx="33338" cy="57150"/>
          </a:xfrm>
          <a:custGeom>
            <a:avLst/>
            <a:gdLst>
              <a:gd name="T0" fmla="*/ 0 w 79"/>
              <a:gd name="T1" fmla="*/ 2147483647 h 42"/>
              <a:gd name="T2" fmla="*/ 2147483647 w 79"/>
              <a:gd name="T3" fmla="*/ 2147483647 h 42"/>
              <a:gd name="T4" fmla="*/ 2147483647 w 79"/>
              <a:gd name="T5" fmla="*/ 2147483647 h 42"/>
              <a:gd name="T6" fmla="*/ 2147483647 w 79"/>
              <a:gd name="T7" fmla="*/ 0 h 42"/>
              <a:gd name="T8" fmla="*/ 2147483647 w 79"/>
              <a:gd name="T9" fmla="*/ 0 h 42"/>
              <a:gd name="T10" fmla="*/ 2147483647 w 79"/>
              <a:gd name="T11" fmla="*/ 2147483647 h 42"/>
              <a:gd name="T12" fmla="*/ 2147483647 w 79"/>
              <a:gd name="T13" fmla="*/ 2147483647 h 42"/>
              <a:gd name="T14" fmla="*/ 2147483647 w 79"/>
              <a:gd name="T15" fmla="*/ 2147483647 h 42"/>
              <a:gd name="T16" fmla="*/ 2147483647 w 79"/>
              <a:gd name="T17" fmla="*/ 2147483647 h 42"/>
              <a:gd name="T18" fmla="*/ 2147483647 w 79"/>
              <a:gd name="T19" fmla="*/ 2147483647 h 42"/>
              <a:gd name="T20" fmla="*/ 2147483647 w 79"/>
              <a:gd name="T21" fmla="*/ 2147483647 h 42"/>
              <a:gd name="T22" fmla="*/ 2147483647 w 79"/>
              <a:gd name="T23" fmla="*/ 2147483647 h 42"/>
              <a:gd name="T24" fmla="*/ 2147483647 w 79"/>
              <a:gd name="T25" fmla="*/ 2147483647 h 42"/>
              <a:gd name="T26" fmla="*/ 2147483647 w 79"/>
              <a:gd name="T27" fmla="*/ 2147483647 h 42"/>
              <a:gd name="T28" fmla="*/ 2147483647 w 79"/>
              <a:gd name="T29" fmla="*/ 2147483647 h 42"/>
              <a:gd name="T30" fmla="*/ 2147483647 w 79"/>
              <a:gd name="T31" fmla="*/ 2147483647 h 42"/>
              <a:gd name="T32" fmla="*/ 2147483647 w 79"/>
              <a:gd name="T33" fmla="*/ 2147483647 h 42"/>
              <a:gd name="T34" fmla="*/ 2147483647 w 79"/>
              <a:gd name="T35" fmla="*/ 2147483647 h 42"/>
              <a:gd name="T36" fmla="*/ 2147483647 w 79"/>
              <a:gd name="T37" fmla="*/ 2147483647 h 42"/>
              <a:gd name="T38" fmla="*/ 2147483647 w 79"/>
              <a:gd name="T39" fmla="*/ 2147483647 h 42"/>
              <a:gd name="T40" fmla="*/ 2147483647 w 79"/>
              <a:gd name="T41" fmla="*/ 2147483647 h 42"/>
              <a:gd name="T42" fmla="*/ 2147483647 w 79"/>
              <a:gd name="T43" fmla="*/ 2147483647 h 42"/>
              <a:gd name="T44" fmla="*/ 2147483647 w 79"/>
              <a:gd name="T45" fmla="*/ 2147483647 h 42"/>
              <a:gd name="T46" fmla="*/ 0 w 79"/>
              <a:gd name="T47" fmla="*/ 2147483647 h 42"/>
              <a:gd name="T48" fmla="*/ 0 w 79"/>
              <a:gd name="T49" fmla="*/ 2147483647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42"/>
              <a:gd name="T77" fmla="*/ 79 w 79"/>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89" name="Freeform 498">
            <a:extLst>
              <a:ext uri="{FF2B5EF4-FFF2-40B4-BE49-F238E27FC236}">
                <a16:creationId xmlns:a16="http://schemas.microsoft.com/office/drawing/2014/main" id="{DA113F1F-BD05-4F1F-B77A-9BB2EE84935C}"/>
              </a:ext>
            </a:extLst>
          </p:cNvPr>
          <p:cNvSpPr>
            <a:spLocks/>
          </p:cNvSpPr>
          <p:nvPr>
            <p:custDataLst>
              <p:tags r:id="rId336"/>
            </p:custDataLst>
          </p:nvPr>
        </p:nvSpPr>
        <p:spPr bwMode="auto">
          <a:xfrm>
            <a:off x="6332538" y="1419225"/>
            <a:ext cx="52387" cy="58738"/>
          </a:xfrm>
          <a:custGeom>
            <a:avLst/>
            <a:gdLst>
              <a:gd name="T0" fmla="*/ 2147483647 w 113"/>
              <a:gd name="T1" fmla="*/ 2147483647 h 52"/>
              <a:gd name="T2" fmla="*/ 2147483647 w 113"/>
              <a:gd name="T3" fmla="*/ 2147483647 h 52"/>
              <a:gd name="T4" fmla="*/ 2147483647 w 113"/>
              <a:gd name="T5" fmla="*/ 2147483647 h 52"/>
              <a:gd name="T6" fmla="*/ 2147483647 w 113"/>
              <a:gd name="T7" fmla="*/ 2147483647 h 52"/>
              <a:gd name="T8" fmla="*/ 2147483647 w 113"/>
              <a:gd name="T9" fmla="*/ 2147483647 h 52"/>
              <a:gd name="T10" fmla="*/ 2147483647 w 113"/>
              <a:gd name="T11" fmla="*/ 2147483647 h 52"/>
              <a:gd name="T12" fmla="*/ 2147483647 w 113"/>
              <a:gd name="T13" fmla="*/ 2147483647 h 52"/>
              <a:gd name="T14" fmla="*/ 2147483647 w 113"/>
              <a:gd name="T15" fmla="*/ 2147483647 h 52"/>
              <a:gd name="T16" fmla="*/ 2147483647 w 113"/>
              <a:gd name="T17" fmla="*/ 2147483647 h 52"/>
              <a:gd name="T18" fmla="*/ 2147483647 w 113"/>
              <a:gd name="T19" fmla="*/ 2147483647 h 52"/>
              <a:gd name="T20" fmla="*/ 2147483647 w 113"/>
              <a:gd name="T21" fmla="*/ 2147483647 h 52"/>
              <a:gd name="T22" fmla="*/ 2147483647 w 113"/>
              <a:gd name="T23" fmla="*/ 2147483647 h 52"/>
              <a:gd name="T24" fmla="*/ 2147483647 w 113"/>
              <a:gd name="T25" fmla="*/ 2147483647 h 52"/>
              <a:gd name="T26" fmla="*/ 2147483647 w 113"/>
              <a:gd name="T27" fmla="*/ 2147483647 h 52"/>
              <a:gd name="T28" fmla="*/ 2147483647 w 113"/>
              <a:gd name="T29" fmla="*/ 2147483647 h 52"/>
              <a:gd name="T30" fmla="*/ 2147483647 w 113"/>
              <a:gd name="T31" fmla="*/ 2147483647 h 52"/>
              <a:gd name="T32" fmla="*/ 2147483647 w 113"/>
              <a:gd name="T33" fmla="*/ 2147483647 h 52"/>
              <a:gd name="T34" fmla="*/ 2147483647 w 113"/>
              <a:gd name="T35" fmla="*/ 2147483647 h 52"/>
              <a:gd name="T36" fmla="*/ 0 w 113"/>
              <a:gd name="T37" fmla="*/ 2147483647 h 52"/>
              <a:gd name="T38" fmla="*/ 2147483647 w 113"/>
              <a:gd name="T39" fmla="*/ 2147483647 h 52"/>
              <a:gd name="T40" fmla="*/ 2147483647 w 113"/>
              <a:gd name="T41" fmla="*/ 2147483647 h 52"/>
              <a:gd name="T42" fmla="*/ 2147483647 w 113"/>
              <a:gd name="T43" fmla="*/ 2147483647 h 52"/>
              <a:gd name="T44" fmla="*/ 2147483647 w 113"/>
              <a:gd name="T45" fmla="*/ 2147483647 h 52"/>
              <a:gd name="T46" fmla="*/ 2147483647 w 113"/>
              <a:gd name="T47" fmla="*/ 2147483647 h 52"/>
              <a:gd name="T48" fmla="*/ 2147483647 w 113"/>
              <a:gd name="T49" fmla="*/ 2147483647 h 52"/>
              <a:gd name="T50" fmla="*/ 2147483647 w 113"/>
              <a:gd name="T51" fmla="*/ 2147483647 h 52"/>
              <a:gd name="T52" fmla="*/ 2147483647 w 113"/>
              <a:gd name="T53" fmla="*/ 0 h 52"/>
              <a:gd name="T54" fmla="*/ 2147483647 w 113"/>
              <a:gd name="T55" fmla="*/ 0 h 52"/>
              <a:gd name="T56" fmla="*/ 2147483647 w 113"/>
              <a:gd name="T57" fmla="*/ 2147483647 h 52"/>
              <a:gd name="T58" fmla="*/ 2147483647 w 113"/>
              <a:gd name="T59" fmla="*/ 2147483647 h 52"/>
              <a:gd name="T60" fmla="*/ 2147483647 w 113"/>
              <a:gd name="T61" fmla="*/ 2147483647 h 52"/>
              <a:gd name="T62" fmla="*/ 2147483647 w 113"/>
              <a:gd name="T63" fmla="*/ 2147483647 h 52"/>
              <a:gd name="T64" fmla="*/ 2147483647 w 113"/>
              <a:gd name="T65" fmla="*/ 2147483647 h 52"/>
              <a:gd name="T66" fmla="*/ 2147483647 w 113"/>
              <a:gd name="T67" fmla="*/ 2147483647 h 52"/>
              <a:gd name="T68" fmla="*/ 2147483647 w 113"/>
              <a:gd name="T69" fmla="*/ 2147483647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
              <a:gd name="T106" fmla="*/ 0 h 52"/>
              <a:gd name="T107" fmla="*/ 113 w 113"/>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90" name="Freeform 499">
            <a:extLst>
              <a:ext uri="{FF2B5EF4-FFF2-40B4-BE49-F238E27FC236}">
                <a16:creationId xmlns:a16="http://schemas.microsoft.com/office/drawing/2014/main" id="{6CA8C1F4-61FE-4CFA-92CD-DA14E5BDB0B1}"/>
              </a:ext>
            </a:extLst>
          </p:cNvPr>
          <p:cNvSpPr>
            <a:spLocks/>
          </p:cNvSpPr>
          <p:nvPr>
            <p:custDataLst>
              <p:tags r:id="rId337"/>
            </p:custDataLst>
          </p:nvPr>
        </p:nvSpPr>
        <p:spPr bwMode="auto">
          <a:xfrm>
            <a:off x="6103938" y="1392238"/>
            <a:ext cx="61912" cy="58737"/>
          </a:xfrm>
          <a:custGeom>
            <a:avLst/>
            <a:gdLst>
              <a:gd name="T0" fmla="*/ 0 w 139"/>
              <a:gd name="T1" fmla="*/ 2147483647 h 40"/>
              <a:gd name="T2" fmla="*/ 2147483647 w 139"/>
              <a:gd name="T3" fmla="*/ 2147483647 h 40"/>
              <a:gd name="T4" fmla="*/ 2147483647 w 139"/>
              <a:gd name="T5" fmla="*/ 2147483647 h 40"/>
              <a:gd name="T6" fmla="*/ 2147483647 w 139"/>
              <a:gd name="T7" fmla="*/ 2147483647 h 40"/>
              <a:gd name="T8" fmla="*/ 2147483647 w 139"/>
              <a:gd name="T9" fmla="*/ 2147483647 h 40"/>
              <a:gd name="T10" fmla="*/ 2147483647 w 139"/>
              <a:gd name="T11" fmla="*/ 2147483647 h 40"/>
              <a:gd name="T12" fmla="*/ 2147483647 w 139"/>
              <a:gd name="T13" fmla="*/ 2147483647 h 40"/>
              <a:gd name="T14" fmla="*/ 2147483647 w 139"/>
              <a:gd name="T15" fmla="*/ 0 h 40"/>
              <a:gd name="T16" fmla="*/ 2147483647 w 139"/>
              <a:gd name="T17" fmla="*/ 2147483647 h 40"/>
              <a:gd name="T18" fmla="*/ 2147483647 w 139"/>
              <a:gd name="T19" fmla="*/ 2147483647 h 40"/>
              <a:gd name="T20" fmla="*/ 2147483647 w 139"/>
              <a:gd name="T21" fmla="*/ 2147483647 h 40"/>
              <a:gd name="T22" fmla="*/ 2147483647 w 139"/>
              <a:gd name="T23" fmla="*/ 2147483647 h 40"/>
              <a:gd name="T24" fmla="*/ 2147483647 w 139"/>
              <a:gd name="T25" fmla="*/ 2147483647 h 40"/>
              <a:gd name="T26" fmla="*/ 2147483647 w 139"/>
              <a:gd name="T27" fmla="*/ 2147483647 h 40"/>
              <a:gd name="T28" fmla="*/ 2147483647 w 139"/>
              <a:gd name="T29" fmla="*/ 2147483647 h 40"/>
              <a:gd name="T30" fmla="*/ 2147483647 w 139"/>
              <a:gd name="T31" fmla="*/ 2147483647 h 40"/>
              <a:gd name="T32" fmla="*/ 2147483647 w 139"/>
              <a:gd name="T33" fmla="*/ 2147483647 h 40"/>
              <a:gd name="T34" fmla="*/ 2147483647 w 139"/>
              <a:gd name="T35" fmla="*/ 2147483647 h 40"/>
              <a:gd name="T36" fmla="*/ 2147483647 w 139"/>
              <a:gd name="T37" fmla="*/ 2147483647 h 40"/>
              <a:gd name="T38" fmla="*/ 2147483647 w 139"/>
              <a:gd name="T39" fmla="*/ 2147483647 h 40"/>
              <a:gd name="T40" fmla="*/ 2147483647 w 139"/>
              <a:gd name="T41" fmla="*/ 2147483647 h 40"/>
              <a:gd name="T42" fmla="*/ 0 w 139"/>
              <a:gd name="T43" fmla="*/ 2147483647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9"/>
              <a:gd name="T67" fmla="*/ 0 h 40"/>
              <a:gd name="T68" fmla="*/ 139 w 139"/>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91" name="Freeform 500">
            <a:extLst>
              <a:ext uri="{FF2B5EF4-FFF2-40B4-BE49-F238E27FC236}">
                <a16:creationId xmlns:a16="http://schemas.microsoft.com/office/drawing/2014/main" id="{B39BEEAB-60F2-4115-A527-6C3091151D57}"/>
              </a:ext>
            </a:extLst>
          </p:cNvPr>
          <p:cNvSpPr>
            <a:spLocks/>
          </p:cNvSpPr>
          <p:nvPr>
            <p:custDataLst>
              <p:tags r:id="rId338"/>
            </p:custDataLst>
          </p:nvPr>
        </p:nvSpPr>
        <p:spPr bwMode="auto">
          <a:xfrm>
            <a:off x="6403975" y="1333500"/>
            <a:ext cx="139700" cy="57150"/>
          </a:xfrm>
          <a:custGeom>
            <a:avLst/>
            <a:gdLst>
              <a:gd name="T0" fmla="*/ 2147483647 w 325"/>
              <a:gd name="T1" fmla="*/ 2147483647 h 71"/>
              <a:gd name="T2" fmla="*/ 2147483647 w 325"/>
              <a:gd name="T3" fmla="*/ 2147483647 h 71"/>
              <a:gd name="T4" fmla="*/ 2147483647 w 325"/>
              <a:gd name="T5" fmla="*/ 0 h 71"/>
              <a:gd name="T6" fmla="*/ 2147483647 w 325"/>
              <a:gd name="T7" fmla="*/ 2147483647 h 71"/>
              <a:gd name="T8" fmla="*/ 2147483647 w 325"/>
              <a:gd name="T9" fmla="*/ 2147483647 h 71"/>
              <a:gd name="T10" fmla="*/ 2147483647 w 325"/>
              <a:gd name="T11" fmla="*/ 2147483647 h 71"/>
              <a:gd name="T12" fmla="*/ 2147483647 w 325"/>
              <a:gd name="T13" fmla="*/ 2147483647 h 71"/>
              <a:gd name="T14" fmla="*/ 2147483647 w 325"/>
              <a:gd name="T15" fmla="*/ 2147483647 h 71"/>
              <a:gd name="T16" fmla="*/ 2147483647 w 325"/>
              <a:gd name="T17" fmla="*/ 2147483647 h 71"/>
              <a:gd name="T18" fmla="*/ 2147483647 w 325"/>
              <a:gd name="T19" fmla="*/ 2147483647 h 71"/>
              <a:gd name="T20" fmla="*/ 2147483647 w 325"/>
              <a:gd name="T21" fmla="*/ 2147483647 h 71"/>
              <a:gd name="T22" fmla="*/ 2147483647 w 325"/>
              <a:gd name="T23" fmla="*/ 2147483647 h 71"/>
              <a:gd name="T24" fmla="*/ 2147483647 w 325"/>
              <a:gd name="T25" fmla="*/ 2147483647 h 71"/>
              <a:gd name="T26" fmla="*/ 2147483647 w 325"/>
              <a:gd name="T27" fmla="*/ 2147483647 h 71"/>
              <a:gd name="T28" fmla="*/ 2147483647 w 325"/>
              <a:gd name="T29" fmla="*/ 2147483647 h 71"/>
              <a:gd name="T30" fmla="*/ 2147483647 w 325"/>
              <a:gd name="T31" fmla="*/ 2147483647 h 71"/>
              <a:gd name="T32" fmla="*/ 2147483647 w 325"/>
              <a:gd name="T33" fmla="*/ 2147483647 h 71"/>
              <a:gd name="T34" fmla="*/ 2147483647 w 325"/>
              <a:gd name="T35" fmla="*/ 2147483647 h 71"/>
              <a:gd name="T36" fmla="*/ 2147483647 w 325"/>
              <a:gd name="T37" fmla="*/ 2147483647 h 71"/>
              <a:gd name="T38" fmla="*/ 2147483647 w 325"/>
              <a:gd name="T39" fmla="*/ 2147483647 h 71"/>
              <a:gd name="T40" fmla="*/ 2147483647 w 325"/>
              <a:gd name="T41" fmla="*/ 2147483647 h 71"/>
              <a:gd name="T42" fmla="*/ 2147483647 w 325"/>
              <a:gd name="T43" fmla="*/ 2147483647 h 71"/>
              <a:gd name="T44" fmla="*/ 2147483647 w 325"/>
              <a:gd name="T45" fmla="*/ 2147483647 h 71"/>
              <a:gd name="T46" fmla="*/ 2147483647 w 325"/>
              <a:gd name="T47" fmla="*/ 2147483647 h 71"/>
              <a:gd name="T48" fmla="*/ 2147483647 w 325"/>
              <a:gd name="T49" fmla="*/ 2147483647 h 71"/>
              <a:gd name="T50" fmla="*/ 2147483647 w 325"/>
              <a:gd name="T51" fmla="*/ 2147483647 h 71"/>
              <a:gd name="T52" fmla="*/ 2147483647 w 325"/>
              <a:gd name="T53" fmla="*/ 2147483647 h 71"/>
              <a:gd name="T54" fmla="*/ 2147483647 w 325"/>
              <a:gd name="T55" fmla="*/ 2147483647 h 71"/>
              <a:gd name="T56" fmla="*/ 2147483647 w 325"/>
              <a:gd name="T57" fmla="*/ 2147483647 h 71"/>
              <a:gd name="T58" fmla="*/ 2147483647 w 325"/>
              <a:gd name="T59" fmla="*/ 2147483647 h 71"/>
              <a:gd name="T60" fmla="*/ 2147483647 w 325"/>
              <a:gd name="T61" fmla="*/ 2147483647 h 71"/>
              <a:gd name="T62" fmla="*/ 0 w 325"/>
              <a:gd name="T63" fmla="*/ 2147483647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5"/>
              <a:gd name="T97" fmla="*/ 0 h 71"/>
              <a:gd name="T98" fmla="*/ 325 w 325"/>
              <a:gd name="T99" fmla="*/ 71 h 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92" name="Freeform 501">
            <a:extLst>
              <a:ext uri="{FF2B5EF4-FFF2-40B4-BE49-F238E27FC236}">
                <a16:creationId xmlns:a16="http://schemas.microsoft.com/office/drawing/2014/main" id="{3CBFEFBA-2FB6-4CBE-A2A1-35879353D071}"/>
              </a:ext>
            </a:extLst>
          </p:cNvPr>
          <p:cNvSpPr>
            <a:spLocks/>
          </p:cNvSpPr>
          <p:nvPr>
            <p:custDataLst>
              <p:tags r:id="rId339"/>
            </p:custDataLst>
          </p:nvPr>
        </p:nvSpPr>
        <p:spPr bwMode="auto">
          <a:xfrm>
            <a:off x="6564313" y="1341438"/>
            <a:ext cx="95250" cy="57150"/>
          </a:xfrm>
          <a:custGeom>
            <a:avLst/>
            <a:gdLst>
              <a:gd name="T0" fmla="*/ 2147483647 w 220"/>
              <a:gd name="T1" fmla="*/ 2147483647 h 72"/>
              <a:gd name="T2" fmla="*/ 2147483647 w 220"/>
              <a:gd name="T3" fmla="*/ 2147483647 h 72"/>
              <a:gd name="T4" fmla="*/ 2147483647 w 220"/>
              <a:gd name="T5" fmla="*/ 2147483647 h 72"/>
              <a:gd name="T6" fmla="*/ 2147483647 w 220"/>
              <a:gd name="T7" fmla="*/ 2147483647 h 72"/>
              <a:gd name="T8" fmla="*/ 2147483647 w 220"/>
              <a:gd name="T9" fmla="*/ 2147483647 h 72"/>
              <a:gd name="T10" fmla="*/ 2147483647 w 220"/>
              <a:gd name="T11" fmla="*/ 2147483647 h 72"/>
              <a:gd name="T12" fmla="*/ 2147483647 w 220"/>
              <a:gd name="T13" fmla="*/ 2147483647 h 72"/>
              <a:gd name="T14" fmla="*/ 2147483647 w 220"/>
              <a:gd name="T15" fmla="*/ 2147483647 h 72"/>
              <a:gd name="T16" fmla="*/ 2147483647 w 220"/>
              <a:gd name="T17" fmla="*/ 2147483647 h 72"/>
              <a:gd name="T18" fmla="*/ 2147483647 w 220"/>
              <a:gd name="T19" fmla="*/ 2147483647 h 72"/>
              <a:gd name="T20" fmla="*/ 2147483647 w 220"/>
              <a:gd name="T21" fmla="*/ 2147483647 h 72"/>
              <a:gd name="T22" fmla="*/ 2147483647 w 220"/>
              <a:gd name="T23" fmla="*/ 2147483647 h 72"/>
              <a:gd name="T24" fmla="*/ 2147483647 w 220"/>
              <a:gd name="T25" fmla="*/ 2147483647 h 72"/>
              <a:gd name="T26" fmla="*/ 2147483647 w 220"/>
              <a:gd name="T27" fmla="*/ 2147483647 h 72"/>
              <a:gd name="T28" fmla="*/ 2147483647 w 220"/>
              <a:gd name="T29" fmla="*/ 0 h 72"/>
              <a:gd name="T30" fmla="*/ 2147483647 w 220"/>
              <a:gd name="T31" fmla="*/ 2147483647 h 72"/>
              <a:gd name="T32" fmla="*/ 2147483647 w 220"/>
              <a:gd name="T33" fmla="*/ 2147483647 h 72"/>
              <a:gd name="T34" fmla="*/ 2147483647 w 220"/>
              <a:gd name="T35" fmla="*/ 2147483647 h 72"/>
              <a:gd name="T36" fmla="*/ 2147483647 w 220"/>
              <a:gd name="T37" fmla="*/ 2147483647 h 72"/>
              <a:gd name="T38" fmla="*/ 2147483647 w 220"/>
              <a:gd name="T39" fmla="*/ 2147483647 h 72"/>
              <a:gd name="T40" fmla="*/ 2147483647 w 220"/>
              <a:gd name="T41" fmla="*/ 2147483647 h 72"/>
              <a:gd name="T42" fmla="*/ 2147483647 w 220"/>
              <a:gd name="T43" fmla="*/ 2147483647 h 72"/>
              <a:gd name="T44" fmla="*/ 2147483647 w 220"/>
              <a:gd name="T45" fmla="*/ 2147483647 h 72"/>
              <a:gd name="T46" fmla="*/ 2147483647 w 220"/>
              <a:gd name="T47" fmla="*/ 2147483647 h 72"/>
              <a:gd name="T48" fmla="*/ 2147483647 w 220"/>
              <a:gd name="T49" fmla="*/ 2147483647 h 72"/>
              <a:gd name="T50" fmla="*/ 2147483647 w 220"/>
              <a:gd name="T51" fmla="*/ 2147483647 h 72"/>
              <a:gd name="T52" fmla="*/ 2147483647 w 220"/>
              <a:gd name="T53" fmla="*/ 2147483647 h 72"/>
              <a:gd name="T54" fmla="*/ 2147483647 w 220"/>
              <a:gd name="T55" fmla="*/ 2147483647 h 72"/>
              <a:gd name="T56" fmla="*/ 2147483647 w 220"/>
              <a:gd name="T57" fmla="*/ 2147483647 h 72"/>
              <a:gd name="T58" fmla="*/ 2147483647 w 220"/>
              <a:gd name="T59" fmla="*/ 2147483647 h 72"/>
              <a:gd name="T60" fmla="*/ 2147483647 w 220"/>
              <a:gd name="T61" fmla="*/ 2147483647 h 72"/>
              <a:gd name="T62" fmla="*/ 2147483647 w 220"/>
              <a:gd name="T63" fmla="*/ 2147483647 h 72"/>
              <a:gd name="T64" fmla="*/ 2147483647 w 220"/>
              <a:gd name="T65" fmla="*/ 2147483647 h 72"/>
              <a:gd name="T66" fmla="*/ 2147483647 w 220"/>
              <a:gd name="T67" fmla="*/ 2147483647 h 72"/>
              <a:gd name="T68" fmla="*/ 2147483647 w 220"/>
              <a:gd name="T69" fmla="*/ 2147483647 h 72"/>
              <a:gd name="T70" fmla="*/ 2147483647 w 220"/>
              <a:gd name="T71" fmla="*/ 2147483647 h 72"/>
              <a:gd name="T72" fmla="*/ 2147483647 w 220"/>
              <a:gd name="T73" fmla="*/ 2147483647 h 72"/>
              <a:gd name="T74" fmla="*/ 2147483647 w 220"/>
              <a:gd name="T75" fmla="*/ 2147483647 h 72"/>
              <a:gd name="T76" fmla="*/ 2147483647 w 220"/>
              <a:gd name="T77" fmla="*/ 2147483647 h 72"/>
              <a:gd name="T78" fmla="*/ 2147483647 w 220"/>
              <a:gd name="T79" fmla="*/ 2147483647 h 72"/>
              <a:gd name="T80" fmla="*/ 2147483647 w 220"/>
              <a:gd name="T81" fmla="*/ 2147483647 h 72"/>
              <a:gd name="T82" fmla="*/ 2147483647 w 220"/>
              <a:gd name="T83" fmla="*/ 2147483647 h 72"/>
              <a:gd name="T84" fmla="*/ 2147483647 w 220"/>
              <a:gd name="T85" fmla="*/ 2147483647 h 72"/>
              <a:gd name="T86" fmla="*/ 2147483647 w 220"/>
              <a:gd name="T87" fmla="*/ 2147483647 h 72"/>
              <a:gd name="T88" fmla="*/ 2147483647 w 220"/>
              <a:gd name="T89" fmla="*/ 2147483647 h 72"/>
              <a:gd name="T90" fmla="*/ 2147483647 w 220"/>
              <a:gd name="T91" fmla="*/ 2147483647 h 72"/>
              <a:gd name="T92" fmla="*/ 2147483647 w 220"/>
              <a:gd name="T93" fmla="*/ 2147483647 h 72"/>
              <a:gd name="T94" fmla="*/ 2147483647 w 220"/>
              <a:gd name="T95" fmla="*/ 2147483647 h 72"/>
              <a:gd name="T96" fmla="*/ 2147483647 w 220"/>
              <a:gd name="T97" fmla="*/ 2147483647 h 72"/>
              <a:gd name="T98" fmla="*/ 2147483647 w 220"/>
              <a:gd name="T99" fmla="*/ 2147483647 h 72"/>
              <a:gd name="T100" fmla="*/ 2147483647 w 220"/>
              <a:gd name="T101" fmla="*/ 2147483647 h 72"/>
              <a:gd name="T102" fmla="*/ 2147483647 w 220"/>
              <a:gd name="T103" fmla="*/ 2147483647 h 72"/>
              <a:gd name="T104" fmla="*/ 0 w 220"/>
              <a:gd name="T105" fmla="*/ 2147483647 h 72"/>
              <a:gd name="T106" fmla="*/ 2147483647 w 220"/>
              <a:gd name="T107" fmla="*/ 2147483647 h 72"/>
              <a:gd name="T108" fmla="*/ 2147483647 w 220"/>
              <a:gd name="T109" fmla="*/ 2147483647 h 72"/>
              <a:gd name="T110" fmla="*/ 2147483647 w 220"/>
              <a:gd name="T111" fmla="*/ 2147483647 h 72"/>
              <a:gd name="T112" fmla="*/ 2147483647 w 220"/>
              <a:gd name="T113" fmla="*/ 2147483647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0"/>
              <a:gd name="T172" fmla="*/ 0 h 72"/>
              <a:gd name="T173" fmla="*/ 220 w 220"/>
              <a:gd name="T174" fmla="*/ 72 h 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93" name="Freeform 502">
            <a:extLst>
              <a:ext uri="{FF2B5EF4-FFF2-40B4-BE49-F238E27FC236}">
                <a16:creationId xmlns:a16="http://schemas.microsoft.com/office/drawing/2014/main" id="{38F57176-25DF-4EED-8732-FE505AF117E1}"/>
              </a:ext>
            </a:extLst>
          </p:cNvPr>
          <p:cNvSpPr>
            <a:spLocks/>
          </p:cNvSpPr>
          <p:nvPr>
            <p:custDataLst>
              <p:tags r:id="rId340"/>
            </p:custDataLst>
          </p:nvPr>
        </p:nvSpPr>
        <p:spPr bwMode="auto">
          <a:xfrm>
            <a:off x="6524625" y="1389063"/>
            <a:ext cx="63500" cy="58737"/>
          </a:xfrm>
          <a:custGeom>
            <a:avLst/>
            <a:gdLst>
              <a:gd name="T0" fmla="*/ 2147483647 w 146"/>
              <a:gd name="T1" fmla="*/ 2147483647 h 30"/>
              <a:gd name="T2" fmla="*/ 2147483647 w 146"/>
              <a:gd name="T3" fmla="*/ 2147483647 h 30"/>
              <a:gd name="T4" fmla="*/ 2147483647 w 146"/>
              <a:gd name="T5" fmla="*/ 2147483647 h 30"/>
              <a:gd name="T6" fmla="*/ 2147483647 w 146"/>
              <a:gd name="T7" fmla="*/ 2147483647 h 30"/>
              <a:gd name="T8" fmla="*/ 2147483647 w 146"/>
              <a:gd name="T9" fmla="*/ 2147483647 h 30"/>
              <a:gd name="T10" fmla="*/ 2147483647 w 146"/>
              <a:gd name="T11" fmla="*/ 2147483647 h 30"/>
              <a:gd name="T12" fmla="*/ 2147483647 w 146"/>
              <a:gd name="T13" fmla="*/ 2147483647 h 30"/>
              <a:gd name="T14" fmla="*/ 2147483647 w 146"/>
              <a:gd name="T15" fmla="*/ 2147483647 h 30"/>
              <a:gd name="T16" fmla="*/ 2147483647 w 146"/>
              <a:gd name="T17" fmla="*/ 2147483647 h 30"/>
              <a:gd name="T18" fmla="*/ 2147483647 w 146"/>
              <a:gd name="T19" fmla="*/ 2147483647 h 30"/>
              <a:gd name="T20" fmla="*/ 2147483647 w 146"/>
              <a:gd name="T21" fmla="*/ 2147483647 h 30"/>
              <a:gd name="T22" fmla="*/ 2147483647 w 146"/>
              <a:gd name="T23" fmla="*/ 2147483647 h 30"/>
              <a:gd name="T24" fmla="*/ 2147483647 w 146"/>
              <a:gd name="T25" fmla="*/ 2147483647 h 30"/>
              <a:gd name="T26" fmla="*/ 2147483647 w 146"/>
              <a:gd name="T27" fmla="*/ 2147483647 h 30"/>
              <a:gd name="T28" fmla="*/ 2147483647 w 146"/>
              <a:gd name="T29" fmla="*/ 2147483647 h 30"/>
              <a:gd name="T30" fmla="*/ 2147483647 w 146"/>
              <a:gd name="T31" fmla="*/ 2147483647 h 30"/>
              <a:gd name="T32" fmla="*/ 2147483647 w 146"/>
              <a:gd name="T33" fmla="*/ 2147483647 h 30"/>
              <a:gd name="T34" fmla="*/ 2147483647 w 146"/>
              <a:gd name="T35" fmla="*/ 0 h 30"/>
              <a:gd name="T36" fmla="*/ 2147483647 w 146"/>
              <a:gd name="T37" fmla="*/ 2147483647 h 30"/>
              <a:gd name="T38" fmla="*/ 2147483647 w 146"/>
              <a:gd name="T39" fmla="*/ 2147483647 h 30"/>
              <a:gd name="T40" fmla="*/ 2147483647 w 146"/>
              <a:gd name="T41" fmla="*/ 2147483647 h 30"/>
              <a:gd name="T42" fmla="*/ 0 w 146"/>
              <a:gd name="T43" fmla="*/ 2147483647 h 30"/>
              <a:gd name="T44" fmla="*/ 2147483647 w 146"/>
              <a:gd name="T45" fmla="*/ 2147483647 h 30"/>
              <a:gd name="T46" fmla="*/ 2147483647 w 146"/>
              <a:gd name="T47" fmla="*/ 2147483647 h 30"/>
              <a:gd name="T48" fmla="*/ 2147483647 w 146"/>
              <a:gd name="T49" fmla="*/ 2147483647 h 30"/>
              <a:gd name="T50" fmla="*/ 2147483647 w 146"/>
              <a:gd name="T51" fmla="*/ 2147483647 h 30"/>
              <a:gd name="T52" fmla="*/ 2147483647 w 146"/>
              <a:gd name="T53" fmla="*/ 2147483647 h 30"/>
              <a:gd name="T54" fmla="*/ 2147483647 w 146"/>
              <a:gd name="T55" fmla="*/ 2147483647 h 30"/>
              <a:gd name="T56" fmla="*/ 2147483647 w 146"/>
              <a:gd name="T57" fmla="*/ 2147483647 h 30"/>
              <a:gd name="T58" fmla="*/ 2147483647 w 146"/>
              <a:gd name="T59" fmla="*/ 2147483647 h 30"/>
              <a:gd name="T60" fmla="*/ 2147483647 w 146"/>
              <a:gd name="T61" fmla="*/ 2147483647 h 30"/>
              <a:gd name="T62" fmla="*/ 2147483647 w 146"/>
              <a:gd name="T63" fmla="*/ 2147483647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6"/>
              <a:gd name="T97" fmla="*/ 0 h 30"/>
              <a:gd name="T98" fmla="*/ 146 w 146"/>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94" name="Freeform 503">
            <a:extLst>
              <a:ext uri="{FF2B5EF4-FFF2-40B4-BE49-F238E27FC236}">
                <a16:creationId xmlns:a16="http://schemas.microsoft.com/office/drawing/2014/main" id="{5B03FF37-A12E-4B3F-ADB7-934118183782}"/>
              </a:ext>
            </a:extLst>
          </p:cNvPr>
          <p:cNvSpPr>
            <a:spLocks/>
          </p:cNvSpPr>
          <p:nvPr>
            <p:custDataLst>
              <p:tags r:id="rId341"/>
            </p:custDataLst>
          </p:nvPr>
        </p:nvSpPr>
        <p:spPr bwMode="auto">
          <a:xfrm>
            <a:off x="6503988" y="1385888"/>
            <a:ext cx="20637" cy="58737"/>
          </a:xfrm>
          <a:custGeom>
            <a:avLst/>
            <a:gdLst>
              <a:gd name="T0" fmla="*/ 0 w 53"/>
              <a:gd name="T1" fmla="*/ 2147483647 h 9"/>
              <a:gd name="T2" fmla="*/ 2147483647 w 53"/>
              <a:gd name="T3" fmla="*/ 2147483647 h 9"/>
              <a:gd name="T4" fmla="*/ 2147483647 w 53"/>
              <a:gd name="T5" fmla="*/ 2147483647 h 9"/>
              <a:gd name="T6" fmla="*/ 2147483647 w 53"/>
              <a:gd name="T7" fmla="*/ 2147483647 h 9"/>
              <a:gd name="T8" fmla="*/ 2147483647 w 53"/>
              <a:gd name="T9" fmla="*/ 2147483647 h 9"/>
              <a:gd name="T10" fmla="*/ 2147483647 w 53"/>
              <a:gd name="T11" fmla="*/ 2147483647 h 9"/>
              <a:gd name="T12" fmla="*/ 2147483647 w 53"/>
              <a:gd name="T13" fmla="*/ 2147483647 h 9"/>
              <a:gd name="T14" fmla="*/ 2147483647 w 53"/>
              <a:gd name="T15" fmla="*/ 2147483647 h 9"/>
              <a:gd name="T16" fmla="*/ 2147483647 w 53"/>
              <a:gd name="T17" fmla="*/ 0 h 9"/>
              <a:gd name="T18" fmla="*/ 2147483647 w 53"/>
              <a:gd name="T19" fmla="*/ 0 h 9"/>
              <a:gd name="T20" fmla="*/ 2147483647 w 53"/>
              <a:gd name="T21" fmla="*/ 0 h 9"/>
              <a:gd name="T22" fmla="*/ 2147483647 w 53"/>
              <a:gd name="T23" fmla="*/ 2147483647 h 9"/>
              <a:gd name="T24" fmla="*/ 2147483647 w 53"/>
              <a:gd name="T25" fmla="*/ 214748364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9"/>
              <a:gd name="T41" fmla="*/ 53 w 5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95" name="Line 504">
            <a:extLst>
              <a:ext uri="{FF2B5EF4-FFF2-40B4-BE49-F238E27FC236}">
                <a16:creationId xmlns:a16="http://schemas.microsoft.com/office/drawing/2014/main" id="{35A0D1E0-3105-49CE-8727-477FF2441EF8}"/>
              </a:ext>
            </a:extLst>
          </p:cNvPr>
          <p:cNvSpPr>
            <a:spLocks noChangeShapeType="1"/>
          </p:cNvSpPr>
          <p:nvPr>
            <p:custDataLst>
              <p:tags r:id="rId342"/>
            </p:custDataLst>
          </p:nvPr>
        </p:nvSpPr>
        <p:spPr bwMode="auto">
          <a:xfrm flipV="1">
            <a:off x="6505575" y="1384300"/>
            <a:ext cx="0"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896" name="Freeform 505">
            <a:extLst>
              <a:ext uri="{FF2B5EF4-FFF2-40B4-BE49-F238E27FC236}">
                <a16:creationId xmlns:a16="http://schemas.microsoft.com/office/drawing/2014/main" id="{EC2CA77B-A26C-4581-B263-35243A83763E}"/>
              </a:ext>
            </a:extLst>
          </p:cNvPr>
          <p:cNvSpPr>
            <a:spLocks/>
          </p:cNvSpPr>
          <p:nvPr>
            <p:custDataLst>
              <p:tags r:id="rId343"/>
            </p:custDataLst>
          </p:nvPr>
        </p:nvSpPr>
        <p:spPr bwMode="auto">
          <a:xfrm>
            <a:off x="5675313" y="1312863"/>
            <a:ext cx="11112" cy="55562"/>
          </a:xfrm>
          <a:custGeom>
            <a:avLst/>
            <a:gdLst>
              <a:gd name="T0" fmla="*/ 0 w 26"/>
              <a:gd name="T1" fmla="*/ 2147483647 h 25"/>
              <a:gd name="T2" fmla="*/ 2147483647 w 26"/>
              <a:gd name="T3" fmla="*/ 2147483647 h 25"/>
              <a:gd name="T4" fmla="*/ 2147483647 w 26"/>
              <a:gd name="T5" fmla="*/ 2147483647 h 25"/>
              <a:gd name="T6" fmla="*/ 2147483647 w 26"/>
              <a:gd name="T7" fmla="*/ 2147483647 h 25"/>
              <a:gd name="T8" fmla="*/ 2147483647 w 26"/>
              <a:gd name="T9" fmla="*/ 2147483647 h 25"/>
              <a:gd name="T10" fmla="*/ 2147483647 w 26"/>
              <a:gd name="T11" fmla="*/ 2147483647 h 25"/>
              <a:gd name="T12" fmla="*/ 2147483647 w 26"/>
              <a:gd name="T13" fmla="*/ 0 h 25"/>
              <a:gd name="T14" fmla="*/ 2147483647 w 26"/>
              <a:gd name="T15" fmla="*/ 2147483647 h 25"/>
              <a:gd name="T16" fmla="*/ 2147483647 w 26"/>
              <a:gd name="T17" fmla="*/ 2147483647 h 25"/>
              <a:gd name="T18" fmla="*/ 2147483647 w 26"/>
              <a:gd name="T19" fmla="*/ 2147483647 h 25"/>
              <a:gd name="T20" fmla="*/ 0 w 26"/>
              <a:gd name="T21" fmla="*/ 2147483647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25"/>
              <a:gd name="T35" fmla="*/ 26 w 26"/>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97" name="Freeform 506">
            <a:extLst>
              <a:ext uri="{FF2B5EF4-FFF2-40B4-BE49-F238E27FC236}">
                <a16:creationId xmlns:a16="http://schemas.microsoft.com/office/drawing/2014/main" id="{EDCF0254-DD6A-4862-8C2F-CF4A26ED2476}"/>
              </a:ext>
            </a:extLst>
          </p:cNvPr>
          <p:cNvSpPr>
            <a:spLocks/>
          </p:cNvSpPr>
          <p:nvPr>
            <p:custDataLst>
              <p:tags r:id="rId344"/>
            </p:custDataLst>
          </p:nvPr>
        </p:nvSpPr>
        <p:spPr bwMode="auto">
          <a:xfrm>
            <a:off x="6424613" y="1384300"/>
            <a:ext cx="9525" cy="57150"/>
          </a:xfrm>
          <a:custGeom>
            <a:avLst/>
            <a:gdLst>
              <a:gd name="T0" fmla="*/ 2147483647 w 33"/>
              <a:gd name="T1" fmla="*/ 2147483647 h 25"/>
              <a:gd name="T2" fmla="*/ 2147483647 w 33"/>
              <a:gd name="T3" fmla="*/ 2147483647 h 25"/>
              <a:gd name="T4" fmla="*/ 2147483647 w 33"/>
              <a:gd name="T5" fmla="*/ 0 h 25"/>
              <a:gd name="T6" fmla="*/ 0 w 33"/>
              <a:gd name="T7" fmla="*/ 0 h 25"/>
              <a:gd name="T8" fmla="*/ 2147483647 w 33"/>
              <a:gd name="T9" fmla="*/ 2147483647 h 25"/>
              <a:gd name="T10" fmla="*/ 2147483647 w 33"/>
              <a:gd name="T11" fmla="*/ 2147483647 h 25"/>
              <a:gd name="T12" fmla="*/ 2147483647 w 33"/>
              <a:gd name="T13" fmla="*/ 2147483647 h 25"/>
              <a:gd name="T14" fmla="*/ 2147483647 w 33"/>
              <a:gd name="T15" fmla="*/ 2147483647 h 25"/>
              <a:gd name="T16" fmla="*/ 2147483647 w 33"/>
              <a:gd name="T17" fmla="*/ 2147483647 h 25"/>
              <a:gd name="T18" fmla="*/ 2147483647 w 33"/>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25"/>
              <a:gd name="T32" fmla="*/ 33 w 33"/>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98" name="Freeform 507">
            <a:extLst>
              <a:ext uri="{FF2B5EF4-FFF2-40B4-BE49-F238E27FC236}">
                <a16:creationId xmlns:a16="http://schemas.microsoft.com/office/drawing/2014/main" id="{CD199219-279B-4FE2-B6CF-B0AFCA5C0200}"/>
              </a:ext>
            </a:extLst>
          </p:cNvPr>
          <p:cNvSpPr>
            <a:spLocks/>
          </p:cNvSpPr>
          <p:nvPr>
            <p:custDataLst>
              <p:tags r:id="rId345"/>
            </p:custDataLst>
          </p:nvPr>
        </p:nvSpPr>
        <p:spPr bwMode="auto">
          <a:xfrm>
            <a:off x="6378575" y="1347788"/>
            <a:ext cx="9525" cy="57150"/>
          </a:xfrm>
          <a:custGeom>
            <a:avLst/>
            <a:gdLst>
              <a:gd name="T0" fmla="*/ 0 w 20"/>
              <a:gd name="T1" fmla="*/ 0 h 18"/>
              <a:gd name="T2" fmla="*/ 2147483647 w 20"/>
              <a:gd name="T3" fmla="*/ 2147483647 h 18"/>
              <a:gd name="T4" fmla="*/ 2147483647 w 20"/>
              <a:gd name="T5" fmla="*/ 2147483647 h 18"/>
              <a:gd name="T6" fmla="*/ 2147483647 w 20"/>
              <a:gd name="T7" fmla="*/ 0 h 18"/>
              <a:gd name="T8" fmla="*/ 0 w 20"/>
              <a:gd name="T9" fmla="*/ 0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0"/>
                </a:moveTo>
                <a:lnTo>
                  <a:pt x="13" y="18"/>
                </a:lnTo>
                <a:lnTo>
                  <a:pt x="16" y="11"/>
                </a:lnTo>
                <a:lnTo>
                  <a:pt x="20" y="0"/>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899" name="Freeform 508">
            <a:extLst>
              <a:ext uri="{FF2B5EF4-FFF2-40B4-BE49-F238E27FC236}">
                <a16:creationId xmlns:a16="http://schemas.microsoft.com/office/drawing/2014/main" id="{12E833C1-E8C8-419D-8AB9-A53B44032FAD}"/>
              </a:ext>
            </a:extLst>
          </p:cNvPr>
          <p:cNvSpPr>
            <a:spLocks/>
          </p:cNvSpPr>
          <p:nvPr>
            <p:custDataLst>
              <p:tags r:id="rId346"/>
            </p:custDataLst>
          </p:nvPr>
        </p:nvSpPr>
        <p:spPr bwMode="auto">
          <a:xfrm>
            <a:off x="6878638" y="1917700"/>
            <a:ext cx="12700" cy="58738"/>
          </a:xfrm>
          <a:custGeom>
            <a:avLst/>
            <a:gdLst>
              <a:gd name="T0" fmla="*/ 0 w 33"/>
              <a:gd name="T1" fmla="*/ 2147483647 h 31"/>
              <a:gd name="T2" fmla="*/ 0 w 33"/>
              <a:gd name="T3" fmla="*/ 0 h 31"/>
              <a:gd name="T4" fmla="*/ 2147483647 w 33"/>
              <a:gd name="T5" fmla="*/ 0 h 31"/>
              <a:gd name="T6" fmla="*/ 2147483647 w 33"/>
              <a:gd name="T7" fmla="*/ 0 h 31"/>
              <a:gd name="T8" fmla="*/ 2147483647 w 33"/>
              <a:gd name="T9" fmla="*/ 0 h 31"/>
              <a:gd name="T10" fmla="*/ 2147483647 w 33"/>
              <a:gd name="T11" fmla="*/ 0 h 31"/>
              <a:gd name="T12" fmla="*/ 2147483647 w 33"/>
              <a:gd name="T13" fmla="*/ 2147483647 h 31"/>
              <a:gd name="T14" fmla="*/ 2147483647 w 33"/>
              <a:gd name="T15" fmla="*/ 2147483647 h 31"/>
              <a:gd name="T16" fmla="*/ 2147483647 w 33"/>
              <a:gd name="T17" fmla="*/ 2147483647 h 31"/>
              <a:gd name="T18" fmla="*/ 2147483647 w 33"/>
              <a:gd name="T19" fmla="*/ 2147483647 h 31"/>
              <a:gd name="T20" fmla="*/ 2147483647 w 33"/>
              <a:gd name="T21" fmla="*/ 2147483647 h 31"/>
              <a:gd name="T22" fmla="*/ 2147483647 w 33"/>
              <a:gd name="T23" fmla="*/ 2147483647 h 31"/>
              <a:gd name="T24" fmla="*/ 2147483647 w 33"/>
              <a:gd name="T25" fmla="*/ 2147483647 h 31"/>
              <a:gd name="T26" fmla="*/ 2147483647 w 33"/>
              <a:gd name="T27" fmla="*/ 2147483647 h 31"/>
              <a:gd name="T28" fmla="*/ 0 w 33"/>
              <a:gd name="T29" fmla="*/ 2147483647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31"/>
              <a:gd name="T47" fmla="*/ 33 w 33"/>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00" name="Freeform 509">
            <a:extLst>
              <a:ext uri="{FF2B5EF4-FFF2-40B4-BE49-F238E27FC236}">
                <a16:creationId xmlns:a16="http://schemas.microsoft.com/office/drawing/2014/main" id="{765BB694-E071-4A21-B4B3-186EA28BD093}"/>
              </a:ext>
            </a:extLst>
          </p:cNvPr>
          <p:cNvSpPr>
            <a:spLocks/>
          </p:cNvSpPr>
          <p:nvPr>
            <p:custDataLst>
              <p:tags r:id="rId347"/>
            </p:custDataLst>
          </p:nvPr>
        </p:nvSpPr>
        <p:spPr bwMode="auto">
          <a:xfrm>
            <a:off x="7172325" y="1439863"/>
            <a:ext cx="55563" cy="58737"/>
          </a:xfrm>
          <a:custGeom>
            <a:avLst/>
            <a:gdLst>
              <a:gd name="T0" fmla="*/ 2147483647 w 129"/>
              <a:gd name="T1" fmla="*/ 2147483647 h 56"/>
              <a:gd name="T2" fmla="*/ 2147483647 w 129"/>
              <a:gd name="T3" fmla="*/ 2147483647 h 56"/>
              <a:gd name="T4" fmla="*/ 2147483647 w 129"/>
              <a:gd name="T5" fmla="*/ 2147483647 h 56"/>
              <a:gd name="T6" fmla="*/ 0 w 129"/>
              <a:gd name="T7" fmla="*/ 2147483647 h 56"/>
              <a:gd name="T8" fmla="*/ 2147483647 w 129"/>
              <a:gd name="T9" fmla="*/ 2147483647 h 56"/>
              <a:gd name="T10" fmla="*/ 2147483647 w 129"/>
              <a:gd name="T11" fmla="*/ 2147483647 h 56"/>
              <a:gd name="T12" fmla="*/ 2147483647 w 129"/>
              <a:gd name="T13" fmla="*/ 2147483647 h 56"/>
              <a:gd name="T14" fmla="*/ 2147483647 w 129"/>
              <a:gd name="T15" fmla="*/ 2147483647 h 56"/>
              <a:gd name="T16" fmla="*/ 2147483647 w 129"/>
              <a:gd name="T17" fmla="*/ 2147483647 h 56"/>
              <a:gd name="T18" fmla="*/ 2147483647 w 129"/>
              <a:gd name="T19" fmla="*/ 2147483647 h 56"/>
              <a:gd name="T20" fmla="*/ 2147483647 w 129"/>
              <a:gd name="T21" fmla="*/ 2147483647 h 56"/>
              <a:gd name="T22" fmla="*/ 2147483647 w 129"/>
              <a:gd name="T23" fmla="*/ 2147483647 h 56"/>
              <a:gd name="T24" fmla="*/ 2147483647 w 129"/>
              <a:gd name="T25" fmla="*/ 0 h 56"/>
              <a:gd name="T26" fmla="*/ 2147483647 w 129"/>
              <a:gd name="T27" fmla="*/ 2147483647 h 56"/>
              <a:gd name="T28" fmla="*/ 2147483647 w 129"/>
              <a:gd name="T29" fmla="*/ 2147483647 h 56"/>
              <a:gd name="T30" fmla="*/ 2147483647 w 129"/>
              <a:gd name="T31" fmla="*/ 2147483647 h 56"/>
              <a:gd name="T32" fmla="*/ 2147483647 w 129"/>
              <a:gd name="T33" fmla="*/ 2147483647 h 56"/>
              <a:gd name="T34" fmla="*/ 2147483647 w 129"/>
              <a:gd name="T35" fmla="*/ 2147483647 h 56"/>
              <a:gd name="T36" fmla="*/ 2147483647 w 129"/>
              <a:gd name="T37" fmla="*/ 2147483647 h 56"/>
              <a:gd name="T38" fmla="*/ 2147483647 w 129"/>
              <a:gd name="T39" fmla="*/ 2147483647 h 56"/>
              <a:gd name="T40" fmla="*/ 2147483647 w 129"/>
              <a:gd name="T41" fmla="*/ 2147483647 h 56"/>
              <a:gd name="T42" fmla="*/ 2147483647 w 129"/>
              <a:gd name="T43" fmla="*/ 2147483647 h 56"/>
              <a:gd name="T44" fmla="*/ 2147483647 w 129"/>
              <a:gd name="T45" fmla="*/ 2147483647 h 56"/>
              <a:gd name="T46" fmla="*/ 2147483647 w 129"/>
              <a:gd name="T47" fmla="*/ 2147483647 h 56"/>
              <a:gd name="T48" fmla="*/ 2147483647 w 129"/>
              <a:gd name="T49" fmla="*/ 2147483647 h 56"/>
              <a:gd name="T50" fmla="*/ 2147483647 w 129"/>
              <a:gd name="T51" fmla="*/ 2147483647 h 56"/>
              <a:gd name="T52" fmla="*/ 2147483647 w 129"/>
              <a:gd name="T53" fmla="*/ 2147483647 h 56"/>
              <a:gd name="T54" fmla="*/ 2147483647 w 129"/>
              <a:gd name="T55" fmla="*/ 2147483647 h 56"/>
              <a:gd name="T56" fmla="*/ 2147483647 w 129"/>
              <a:gd name="T57" fmla="*/ 2147483647 h 56"/>
              <a:gd name="T58" fmla="*/ 2147483647 w 129"/>
              <a:gd name="T59" fmla="*/ 2147483647 h 56"/>
              <a:gd name="T60" fmla="*/ 2147483647 w 129"/>
              <a:gd name="T61" fmla="*/ 2147483647 h 56"/>
              <a:gd name="T62" fmla="*/ 2147483647 w 129"/>
              <a:gd name="T63" fmla="*/ 2147483647 h 56"/>
              <a:gd name="T64" fmla="*/ 2147483647 w 129"/>
              <a:gd name="T65" fmla="*/ 2147483647 h 56"/>
              <a:gd name="T66" fmla="*/ 2147483647 w 129"/>
              <a:gd name="T67" fmla="*/ 2147483647 h 56"/>
              <a:gd name="T68" fmla="*/ 2147483647 w 129"/>
              <a:gd name="T69" fmla="*/ 2147483647 h 56"/>
              <a:gd name="T70" fmla="*/ 2147483647 w 129"/>
              <a:gd name="T71" fmla="*/ 2147483647 h 56"/>
              <a:gd name="T72" fmla="*/ 2147483647 w 129"/>
              <a:gd name="T73" fmla="*/ 2147483647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9"/>
              <a:gd name="T112" fmla="*/ 0 h 56"/>
              <a:gd name="T113" fmla="*/ 129 w 129"/>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01" name="Freeform 510">
            <a:extLst>
              <a:ext uri="{FF2B5EF4-FFF2-40B4-BE49-F238E27FC236}">
                <a16:creationId xmlns:a16="http://schemas.microsoft.com/office/drawing/2014/main" id="{2EFED186-4DAA-431E-9F32-86094D278C88}"/>
              </a:ext>
            </a:extLst>
          </p:cNvPr>
          <p:cNvSpPr>
            <a:spLocks/>
          </p:cNvSpPr>
          <p:nvPr>
            <p:custDataLst>
              <p:tags r:id="rId348"/>
            </p:custDataLst>
          </p:nvPr>
        </p:nvSpPr>
        <p:spPr bwMode="auto">
          <a:xfrm>
            <a:off x="7308850" y="1792288"/>
            <a:ext cx="14288" cy="57150"/>
          </a:xfrm>
          <a:custGeom>
            <a:avLst/>
            <a:gdLst>
              <a:gd name="T0" fmla="*/ 2147483647 w 41"/>
              <a:gd name="T1" fmla="*/ 2147483647 h 42"/>
              <a:gd name="T2" fmla="*/ 0 w 41"/>
              <a:gd name="T3" fmla="*/ 2147483647 h 42"/>
              <a:gd name="T4" fmla="*/ 0 w 41"/>
              <a:gd name="T5" fmla="*/ 2147483647 h 42"/>
              <a:gd name="T6" fmla="*/ 2147483647 w 41"/>
              <a:gd name="T7" fmla="*/ 2147483647 h 42"/>
              <a:gd name="T8" fmla="*/ 2147483647 w 41"/>
              <a:gd name="T9" fmla="*/ 2147483647 h 42"/>
              <a:gd name="T10" fmla="*/ 2147483647 w 41"/>
              <a:gd name="T11" fmla="*/ 2147483647 h 42"/>
              <a:gd name="T12" fmla="*/ 2147483647 w 41"/>
              <a:gd name="T13" fmla="*/ 0 h 42"/>
              <a:gd name="T14" fmla="*/ 2147483647 w 41"/>
              <a:gd name="T15" fmla="*/ 2147483647 h 42"/>
              <a:gd name="T16" fmla="*/ 2147483647 w 41"/>
              <a:gd name="T17" fmla="*/ 2147483647 h 42"/>
              <a:gd name="T18" fmla="*/ 2147483647 w 41"/>
              <a:gd name="T19" fmla="*/ 2147483647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42"/>
              <a:gd name="T32" fmla="*/ 41 w 41"/>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02" name="Freeform 511">
            <a:extLst>
              <a:ext uri="{FF2B5EF4-FFF2-40B4-BE49-F238E27FC236}">
                <a16:creationId xmlns:a16="http://schemas.microsoft.com/office/drawing/2014/main" id="{087DC3C2-29D7-456C-B5A5-4864ADC62874}"/>
              </a:ext>
            </a:extLst>
          </p:cNvPr>
          <p:cNvSpPr>
            <a:spLocks/>
          </p:cNvSpPr>
          <p:nvPr>
            <p:custDataLst>
              <p:tags r:id="rId349"/>
            </p:custDataLst>
          </p:nvPr>
        </p:nvSpPr>
        <p:spPr bwMode="auto">
          <a:xfrm>
            <a:off x="7458075" y="1905000"/>
            <a:ext cx="42863" cy="60325"/>
          </a:xfrm>
          <a:custGeom>
            <a:avLst/>
            <a:gdLst>
              <a:gd name="T0" fmla="*/ 2147483647 w 93"/>
              <a:gd name="T1" fmla="*/ 2147483647 h 39"/>
              <a:gd name="T2" fmla="*/ 2147483647 w 93"/>
              <a:gd name="T3" fmla="*/ 2147483647 h 39"/>
              <a:gd name="T4" fmla="*/ 2147483647 w 93"/>
              <a:gd name="T5" fmla="*/ 2147483647 h 39"/>
              <a:gd name="T6" fmla="*/ 2147483647 w 93"/>
              <a:gd name="T7" fmla="*/ 2147483647 h 39"/>
              <a:gd name="T8" fmla="*/ 2147483647 w 93"/>
              <a:gd name="T9" fmla="*/ 2147483647 h 39"/>
              <a:gd name="T10" fmla="*/ 2147483647 w 93"/>
              <a:gd name="T11" fmla="*/ 2147483647 h 39"/>
              <a:gd name="T12" fmla="*/ 2147483647 w 93"/>
              <a:gd name="T13" fmla="*/ 2147483647 h 39"/>
              <a:gd name="T14" fmla="*/ 2147483647 w 93"/>
              <a:gd name="T15" fmla="*/ 2147483647 h 39"/>
              <a:gd name="T16" fmla="*/ 2147483647 w 93"/>
              <a:gd name="T17" fmla="*/ 2147483647 h 39"/>
              <a:gd name="T18" fmla="*/ 2147483647 w 93"/>
              <a:gd name="T19" fmla="*/ 2147483647 h 39"/>
              <a:gd name="T20" fmla="*/ 2147483647 w 93"/>
              <a:gd name="T21" fmla="*/ 2147483647 h 39"/>
              <a:gd name="T22" fmla="*/ 2147483647 w 93"/>
              <a:gd name="T23" fmla="*/ 2147483647 h 39"/>
              <a:gd name="T24" fmla="*/ 2147483647 w 93"/>
              <a:gd name="T25" fmla="*/ 2147483647 h 39"/>
              <a:gd name="T26" fmla="*/ 2147483647 w 93"/>
              <a:gd name="T27" fmla="*/ 2147483647 h 39"/>
              <a:gd name="T28" fmla="*/ 2147483647 w 93"/>
              <a:gd name="T29" fmla="*/ 2147483647 h 39"/>
              <a:gd name="T30" fmla="*/ 0 w 93"/>
              <a:gd name="T31" fmla="*/ 2147483647 h 39"/>
              <a:gd name="T32" fmla="*/ 2147483647 w 93"/>
              <a:gd name="T33" fmla="*/ 2147483647 h 39"/>
              <a:gd name="T34" fmla="*/ 2147483647 w 93"/>
              <a:gd name="T35" fmla="*/ 0 h 39"/>
              <a:gd name="T36" fmla="*/ 2147483647 w 93"/>
              <a:gd name="T37" fmla="*/ 0 h 39"/>
              <a:gd name="T38" fmla="*/ 2147483647 w 93"/>
              <a:gd name="T39" fmla="*/ 2147483647 h 39"/>
              <a:gd name="T40" fmla="*/ 2147483647 w 93"/>
              <a:gd name="T41" fmla="*/ 2147483647 h 39"/>
              <a:gd name="T42" fmla="*/ 2147483647 w 93"/>
              <a:gd name="T43" fmla="*/ 2147483647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
              <a:gd name="T67" fmla="*/ 0 h 39"/>
              <a:gd name="T68" fmla="*/ 93 w 93"/>
              <a:gd name="T69" fmla="*/ 39 h 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03" name="Freeform 512">
            <a:extLst>
              <a:ext uri="{FF2B5EF4-FFF2-40B4-BE49-F238E27FC236}">
                <a16:creationId xmlns:a16="http://schemas.microsoft.com/office/drawing/2014/main" id="{AAB6D38C-FC5F-4A29-96E6-FBC11FEE913C}"/>
              </a:ext>
            </a:extLst>
          </p:cNvPr>
          <p:cNvSpPr>
            <a:spLocks/>
          </p:cNvSpPr>
          <p:nvPr>
            <p:custDataLst>
              <p:tags r:id="rId350"/>
            </p:custDataLst>
          </p:nvPr>
        </p:nvSpPr>
        <p:spPr bwMode="auto">
          <a:xfrm>
            <a:off x="7508875" y="1920875"/>
            <a:ext cx="19050" cy="58738"/>
          </a:xfrm>
          <a:custGeom>
            <a:avLst/>
            <a:gdLst>
              <a:gd name="T0" fmla="*/ 2147483647 w 39"/>
              <a:gd name="T1" fmla="*/ 2147483647 h 19"/>
              <a:gd name="T2" fmla="*/ 2147483647 w 39"/>
              <a:gd name="T3" fmla="*/ 2147483647 h 19"/>
              <a:gd name="T4" fmla="*/ 2147483647 w 39"/>
              <a:gd name="T5" fmla="*/ 2147483647 h 19"/>
              <a:gd name="T6" fmla="*/ 2147483647 w 39"/>
              <a:gd name="T7" fmla="*/ 2147483647 h 19"/>
              <a:gd name="T8" fmla="*/ 2147483647 w 39"/>
              <a:gd name="T9" fmla="*/ 2147483647 h 19"/>
              <a:gd name="T10" fmla="*/ 2147483647 w 39"/>
              <a:gd name="T11" fmla="*/ 2147483647 h 19"/>
              <a:gd name="T12" fmla="*/ 0 w 39"/>
              <a:gd name="T13" fmla="*/ 2147483647 h 19"/>
              <a:gd name="T14" fmla="*/ 0 w 39"/>
              <a:gd name="T15" fmla="*/ 0 h 19"/>
              <a:gd name="T16" fmla="*/ 2147483647 w 39"/>
              <a:gd name="T17" fmla="*/ 2147483647 h 19"/>
              <a:gd name="T18" fmla="*/ 2147483647 w 39"/>
              <a:gd name="T19" fmla="*/ 2147483647 h 19"/>
              <a:gd name="T20" fmla="*/ 2147483647 w 39"/>
              <a:gd name="T21" fmla="*/ 2147483647 h 19"/>
              <a:gd name="T22" fmla="*/ 2147483647 w 39"/>
              <a:gd name="T23" fmla="*/ 2147483647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19"/>
              <a:gd name="T38" fmla="*/ 39 w 39"/>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04" name="Freeform 513">
            <a:extLst>
              <a:ext uri="{FF2B5EF4-FFF2-40B4-BE49-F238E27FC236}">
                <a16:creationId xmlns:a16="http://schemas.microsoft.com/office/drawing/2014/main" id="{8836CDD9-8F95-43EB-AD1C-F89EB715DB76}"/>
              </a:ext>
            </a:extLst>
          </p:cNvPr>
          <p:cNvSpPr>
            <a:spLocks/>
          </p:cNvSpPr>
          <p:nvPr>
            <p:custDataLst>
              <p:tags r:id="rId351"/>
            </p:custDataLst>
          </p:nvPr>
        </p:nvSpPr>
        <p:spPr bwMode="auto">
          <a:xfrm>
            <a:off x="7373938" y="2047875"/>
            <a:ext cx="14287" cy="57150"/>
          </a:xfrm>
          <a:custGeom>
            <a:avLst/>
            <a:gdLst>
              <a:gd name="T0" fmla="*/ 0 w 26"/>
              <a:gd name="T1" fmla="*/ 2147483647 h 36"/>
              <a:gd name="T2" fmla="*/ 2147483647 w 26"/>
              <a:gd name="T3" fmla="*/ 2147483647 h 36"/>
              <a:gd name="T4" fmla="*/ 2147483647 w 26"/>
              <a:gd name="T5" fmla="*/ 2147483647 h 36"/>
              <a:gd name="T6" fmla="*/ 2147483647 w 26"/>
              <a:gd name="T7" fmla="*/ 2147483647 h 36"/>
              <a:gd name="T8" fmla="*/ 2147483647 w 26"/>
              <a:gd name="T9" fmla="*/ 0 h 36"/>
              <a:gd name="T10" fmla="*/ 2147483647 w 26"/>
              <a:gd name="T11" fmla="*/ 2147483647 h 36"/>
              <a:gd name="T12" fmla="*/ 2147483647 w 26"/>
              <a:gd name="T13" fmla="*/ 2147483647 h 36"/>
              <a:gd name="T14" fmla="*/ 2147483647 w 26"/>
              <a:gd name="T15" fmla="*/ 2147483647 h 36"/>
              <a:gd name="T16" fmla="*/ 2147483647 w 26"/>
              <a:gd name="T17" fmla="*/ 2147483647 h 36"/>
              <a:gd name="T18" fmla="*/ 2147483647 w 26"/>
              <a:gd name="T19" fmla="*/ 2147483647 h 36"/>
              <a:gd name="T20" fmla="*/ 2147483647 w 26"/>
              <a:gd name="T21" fmla="*/ 2147483647 h 36"/>
              <a:gd name="T22" fmla="*/ 2147483647 w 26"/>
              <a:gd name="T23" fmla="*/ 2147483647 h 36"/>
              <a:gd name="T24" fmla="*/ 2147483647 w 26"/>
              <a:gd name="T25" fmla="*/ 2147483647 h 36"/>
              <a:gd name="T26" fmla="*/ 2147483647 w 26"/>
              <a:gd name="T27" fmla="*/ 2147483647 h 36"/>
              <a:gd name="T28" fmla="*/ 0 w 26"/>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36"/>
              <a:gd name="T47" fmla="*/ 26 w 26"/>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05" name="Freeform 514">
            <a:extLst>
              <a:ext uri="{FF2B5EF4-FFF2-40B4-BE49-F238E27FC236}">
                <a16:creationId xmlns:a16="http://schemas.microsoft.com/office/drawing/2014/main" id="{06FDA511-B5B0-4FCC-8183-F229F8DC2465}"/>
              </a:ext>
            </a:extLst>
          </p:cNvPr>
          <p:cNvSpPr>
            <a:spLocks/>
          </p:cNvSpPr>
          <p:nvPr>
            <p:custDataLst>
              <p:tags r:id="rId352"/>
            </p:custDataLst>
          </p:nvPr>
        </p:nvSpPr>
        <p:spPr bwMode="auto">
          <a:xfrm>
            <a:off x="7385050" y="2076450"/>
            <a:ext cx="3175" cy="60325"/>
          </a:xfrm>
          <a:custGeom>
            <a:avLst/>
            <a:gdLst>
              <a:gd name="T0" fmla="*/ 0 w 6"/>
              <a:gd name="T1" fmla="*/ 2147483647 h 37"/>
              <a:gd name="T2" fmla="*/ 0 w 6"/>
              <a:gd name="T3" fmla="*/ 0 h 37"/>
              <a:gd name="T4" fmla="*/ 2147483647 w 6"/>
              <a:gd name="T5" fmla="*/ 0 h 37"/>
              <a:gd name="T6" fmla="*/ 2147483647 w 6"/>
              <a:gd name="T7" fmla="*/ 2147483647 h 37"/>
              <a:gd name="T8" fmla="*/ 0 w 6"/>
              <a:gd name="T9" fmla="*/ 2147483647 h 37"/>
              <a:gd name="T10" fmla="*/ 0 60000 65536"/>
              <a:gd name="T11" fmla="*/ 0 60000 65536"/>
              <a:gd name="T12" fmla="*/ 0 60000 65536"/>
              <a:gd name="T13" fmla="*/ 0 60000 65536"/>
              <a:gd name="T14" fmla="*/ 0 60000 65536"/>
              <a:gd name="T15" fmla="*/ 0 w 6"/>
              <a:gd name="T16" fmla="*/ 0 h 37"/>
              <a:gd name="T17" fmla="*/ 6 w 6"/>
              <a:gd name="T18" fmla="*/ 37 h 37"/>
            </a:gdLst>
            <a:ahLst/>
            <a:cxnLst>
              <a:cxn ang="T10">
                <a:pos x="T0" y="T1"/>
              </a:cxn>
              <a:cxn ang="T11">
                <a:pos x="T2" y="T3"/>
              </a:cxn>
              <a:cxn ang="T12">
                <a:pos x="T4" y="T5"/>
              </a:cxn>
              <a:cxn ang="T13">
                <a:pos x="T6" y="T7"/>
              </a:cxn>
              <a:cxn ang="T14">
                <a:pos x="T8" y="T9"/>
              </a:cxn>
            </a:cxnLst>
            <a:rect l="T15" t="T16" r="T17" b="T18"/>
            <a:pathLst>
              <a:path w="6" h="37">
                <a:moveTo>
                  <a:pt x="0" y="37"/>
                </a:moveTo>
                <a:lnTo>
                  <a:pt x="0" y="0"/>
                </a:lnTo>
                <a:lnTo>
                  <a:pt x="6" y="0"/>
                </a:lnTo>
                <a:lnTo>
                  <a:pt x="6" y="31"/>
                </a:lnTo>
                <a:lnTo>
                  <a:pt x="0" y="37"/>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06" name="Freeform 515">
            <a:extLst>
              <a:ext uri="{FF2B5EF4-FFF2-40B4-BE49-F238E27FC236}">
                <a16:creationId xmlns:a16="http://schemas.microsoft.com/office/drawing/2014/main" id="{331F8A33-4F85-4249-9492-6A379CA80C4D}"/>
              </a:ext>
            </a:extLst>
          </p:cNvPr>
          <p:cNvSpPr>
            <a:spLocks/>
          </p:cNvSpPr>
          <p:nvPr>
            <p:custDataLst>
              <p:tags r:id="rId353"/>
            </p:custDataLst>
          </p:nvPr>
        </p:nvSpPr>
        <p:spPr bwMode="auto">
          <a:xfrm>
            <a:off x="7372350" y="2159000"/>
            <a:ext cx="9525" cy="55563"/>
          </a:xfrm>
          <a:custGeom>
            <a:avLst/>
            <a:gdLst>
              <a:gd name="T0" fmla="*/ 0 w 20"/>
              <a:gd name="T1" fmla="*/ 2147483647 h 43"/>
              <a:gd name="T2" fmla="*/ 0 w 20"/>
              <a:gd name="T3" fmla="*/ 2147483647 h 43"/>
              <a:gd name="T4" fmla="*/ 0 w 20"/>
              <a:gd name="T5" fmla="*/ 2147483647 h 43"/>
              <a:gd name="T6" fmla="*/ 2147483647 w 20"/>
              <a:gd name="T7" fmla="*/ 2147483647 h 43"/>
              <a:gd name="T8" fmla="*/ 2147483647 w 20"/>
              <a:gd name="T9" fmla="*/ 0 h 43"/>
              <a:gd name="T10" fmla="*/ 2147483647 w 20"/>
              <a:gd name="T11" fmla="*/ 2147483647 h 43"/>
              <a:gd name="T12" fmla="*/ 2147483647 w 20"/>
              <a:gd name="T13" fmla="*/ 2147483647 h 43"/>
              <a:gd name="T14" fmla="*/ 2147483647 w 20"/>
              <a:gd name="T15" fmla="*/ 2147483647 h 43"/>
              <a:gd name="T16" fmla="*/ 2147483647 w 20"/>
              <a:gd name="T17" fmla="*/ 2147483647 h 43"/>
              <a:gd name="T18" fmla="*/ 2147483647 w 20"/>
              <a:gd name="T19" fmla="*/ 2147483647 h 43"/>
              <a:gd name="T20" fmla="*/ 2147483647 w 20"/>
              <a:gd name="T21" fmla="*/ 2147483647 h 43"/>
              <a:gd name="T22" fmla="*/ 2147483647 w 20"/>
              <a:gd name="T23" fmla="*/ 2147483647 h 43"/>
              <a:gd name="T24" fmla="*/ 2147483647 w 20"/>
              <a:gd name="T25" fmla="*/ 2147483647 h 43"/>
              <a:gd name="T26" fmla="*/ 2147483647 w 20"/>
              <a:gd name="T27" fmla="*/ 2147483647 h 43"/>
              <a:gd name="T28" fmla="*/ 2147483647 w 20"/>
              <a:gd name="T29" fmla="*/ 2147483647 h 43"/>
              <a:gd name="T30" fmla="*/ 2147483647 w 20"/>
              <a:gd name="T31" fmla="*/ 2147483647 h 43"/>
              <a:gd name="T32" fmla="*/ 2147483647 w 20"/>
              <a:gd name="T33" fmla="*/ 2147483647 h 43"/>
              <a:gd name="T34" fmla="*/ 2147483647 w 20"/>
              <a:gd name="T35" fmla="*/ 2147483647 h 43"/>
              <a:gd name="T36" fmla="*/ 0 w 20"/>
              <a:gd name="T37" fmla="*/ 2147483647 h 43"/>
              <a:gd name="T38" fmla="*/ 0 w 20"/>
              <a:gd name="T39" fmla="*/ 214748364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43"/>
              <a:gd name="T62" fmla="*/ 20 w 20"/>
              <a:gd name="T63" fmla="*/ 43 h 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07" name="Freeform 516">
            <a:extLst>
              <a:ext uri="{FF2B5EF4-FFF2-40B4-BE49-F238E27FC236}">
                <a16:creationId xmlns:a16="http://schemas.microsoft.com/office/drawing/2014/main" id="{E9F5E1FF-3DBC-4F85-9DE8-E552272EB10E}"/>
              </a:ext>
            </a:extLst>
          </p:cNvPr>
          <p:cNvSpPr>
            <a:spLocks/>
          </p:cNvSpPr>
          <p:nvPr>
            <p:custDataLst>
              <p:tags r:id="rId354"/>
            </p:custDataLst>
          </p:nvPr>
        </p:nvSpPr>
        <p:spPr bwMode="auto">
          <a:xfrm>
            <a:off x="7350125" y="2193925"/>
            <a:ext cx="0" cy="58738"/>
          </a:xfrm>
          <a:custGeom>
            <a:avLst/>
            <a:gdLst>
              <a:gd name="T0" fmla="*/ 2147483647 h 30"/>
              <a:gd name="T1" fmla="*/ 2147483647 h 30"/>
              <a:gd name="T2" fmla="*/ 2147483647 h 30"/>
              <a:gd name="T3" fmla="*/ 2147483647 h 30"/>
              <a:gd name="T4" fmla="*/ 0 h 30"/>
              <a:gd name="T5" fmla="*/ 0 60000 65536"/>
              <a:gd name="T6" fmla="*/ 0 60000 65536"/>
              <a:gd name="T7" fmla="*/ 0 60000 65536"/>
              <a:gd name="T8" fmla="*/ 0 60000 65536"/>
              <a:gd name="T9" fmla="*/ 0 60000 65536"/>
              <a:gd name="T10" fmla="*/ 0 h 30"/>
              <a:gd name="T11" fmla="*/ 30 h 30"/>
            </a:gdLst>
            <a:ahLst/>
            <a:cxnLst>
              <a:cxn ang="T5">
                <a:pos x="0" y="T0"/>
              </a:cxn>
              <a:cxn ang="T6">
                <a:pos x="0" y="T1"/>
              </a:cxn>
              <a:cxn ang="T7">
                <a:pos x="0" y="T2"/>
              </a:cxn>
              <a:cxn ang="T8">
                <a:pos x="0" y="T3"/>
              </a:cxn>
              <a:cxn ang="T9">
                <a:pos x="0" y="T4"/>
              </a:cxn>
            </a:cxnLst>
            <a:rect l="0" t="T10" r="0" b="T11"/>
            <a:pathLst>
              <a:path h="30">
                <a:moveTo>
                  <a:pt x="0" y="30"/>
                </a:moveTo>
                <a:lnTo>
                  <a:pt x="0" y="25"/>
                </a:lnTo>
                <a:lnTo>
                  <a:pt x="0" y="18"/>
                </a:lnTo>
                <a:lnTo>
                  <a:pt x="0" y="9"/>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08" name="Freeform 517">
            <a:extLst>
              <a:ext uri="{FF2B5EF4-FFF2-40B4-BE49-F238E27FC236}">
                <a16:creationId xmlns:a16="http://schemas.microsoft.com/office/drawing/2014/main" id="{357BB9BD-4219-4673-98CA-EF4EE4103EC4}"/>
              </a:ext>
            </a:extLst>
          </p:cNvPr>
          <p:cNvSpPr>
            <a:spLocks/>
          </p:cNvSpPr>
          <p:nvPr>
            <p:custDataLst>
              <p:tags r:id="rId355"/>
            </p:custDataLst>
          </p:nvPr>
        </p:nvSpPr>
        <p:spPr bwMode="auto">
          <a:xfrm>
            <a:off x="7350125" y="2193925"/>
            <a:ext cx="7938" cy="58738"/>
          </a:xfrm>
          <a:custGeom>
            <a:avLst/>
            <a:gdLst>
              <a:gd name="T0" fmla="*/ 0 w 20"/>
              <a:gd name="T1" fmla="*/ 0 h 24"/>
              <a:gd name="T2" fmla="*/ 2147483647 w 20"/>
              <a:gd name="T3" fmla="*/ 0 h 24"/>
              <a:gd name="T4" fmla="*/ 0 w 20"/>
              <a:gd name="T5" fmla="*/ 2147483647 h 24"/>
              <a:gd name="T6" fmla="*/ 0 60000 65536"/>
              <a:gd name="T7" fmla="*/ 0 60000 65536"/>
              <a:gd name="T8" fmla="*/ 0 60000 65536"/>
              <a:gd name="T9" fmla="*/ 0 w 20"/>
              <a:gd name="T10" fmla="*/ 0 h 24"/>
              <a:gd name="T11" fmla="*/ 20 w 20"/>
              <a:gd name="T12" fmla="*/ 24 h 24"/>
            </a:gdLst>
            <a:ahLst/>
            <a:cxnLst>
              <a:cxn ang="T6">
                <a:pos x="T0" y="T1"/>
              </a:cxn>
              <a:cxn ang="T7">
                <a:pos x="T2" y="T3"/>
              </a:cxn>
              <a:cxn ang="T8">
                <a:pos x="T4" y="T5"/>
              </a:cxn>
            </a:cxnLst>
            <a:rect l="T9" t="T10" r="T11" b="T12"/>
            <a:pathLst>
              <a:path w="20" h="24">
                <a:moveTo>
                  <a:pt x="0" y="0"/>
                </a:moveTo>
                <a:lnTo>
                  <a:pt x="20" y="0"/>
                </a:lnTo>
                <a:lnTo>
                  <a:pt x="0" y="24"/>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09" name="Freeform 518">
            <a:extLst>
              <a:ext uri="{FF2B5EF4-FFF2-40B4-BE49-F238E27FC236}">
                <a16:creationId xmlns:a16="http://schemas.microsoft.com/office/drawing/2014/main" id="{C008FA36-A5C1-4C60-B479-C1CEE1F7344B}"/>
              </a:ext>
            </a:extLst>
          </p:cNvPr>
          <p:cNvSpPr>
            <a:spLocks/>
          </p:cNvSpPr>
          <p:nvPr>
            <p:custDataLst>
              <p:tags r:id="rId356"/>
            </p:custDataLst>
          </p:nvPr>
        </p:nvSpPr>
        <p:spPr bwMode="auto">
          <a:xfrm>
            <a:off x="7104063" y="1781175"/>
            <a:ext cx="17462" cy="60325"/>
          </a:xfrm>
          <a:custGeom>
            <a:avLst/>
            <a:gdLst>
              <a:gd name="T0" fmla="*/ 0 w 46"/>
              <a:gd name="T1" fmla="*/ 0 h 19"/>
              <a:gd name="T2" fmla="*/ 2147483647 w 46"/>
              <a:gd name="T3" fmla="*/ 2147483647 h 19"/>
              <a:gd name="T4" fmla="*/ 2147483647 w 46"/>
              <a:gd name="T5" fmla="*/ 2147483647 h 19"/>
              <a:gd name="T6" fmla="*/ 2147483647 w 46"/>
              <a:gd name="T7" fmla="*/ 2147483647 h 19"/>
              <a:gd name="T8" fmla="*/ 2147483647 w 46"/>
              <a:gd name="T9" fmla="*/ 2147483647 h 19"/>
              <a:gd name="T10" fmla="*/ 2147483647 w 46"/>
              <a:gd name="T11" fmla="*/ 2147483647 h 19"/>
              <a:gd name="T12" fmla="*/ 2147483647 w 46"/>
              <a:gd name="T13" fmla="*/ 2147483647 h 19"/>
              <a:gd name="T14" fmla="*/ 2147483647 w 46"/>
              <a:gd name="T15" fmla="*/ 2147483647 h 19"/>
              <a:gd name="T16" fmla="*/ 2147483647 w 46"/>
              <a:gd name="T17" fmla="*/ 2147483647 h 19"/>
              <a:gd name="T18" fmla="*/ 2147483647 w 46"/>
              <a:gd name="T19" fmla="*/ 2147483647 h 19"/>
              <a:gd name="T20" fmla="*/ 2147483647 w 46"/>
              <a:gd name="T21" fmla="*/ 2147483647 h 19"/>
              <a:gd name="T22" fmla="*/ 2147483647 w 46"/>
              <a:gd name="T23" fmla="*/ 2147483647 h 19"/>
              <a:gd name="T24" fmla="*/ 2147483647 w 46"/>
              <a:gd name="T25" fmla="*/ 2147483647 h 19"/>
              <a:gd name="T26" fmla="*/ 2147483647 w 46"/>
              <a:gd name="T27" fmla="*/ 2147483647 h 19"/>
              <a:gd name="T28" fmla="*/ 2147483647 w 46"/>
              <a:gd name="T29" fmla="*/ 2147483647 h 19"/>
              <a:gd name="T30" fmla="*/ 2147483647 w 46"/>
              <a:gd name="T31" fmla="*/ 2147483647 h 19"/>
              <a:gd name="T32" fmla="*/ 0 w 4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9"/>
              <a:gd name="T53" fmla="*/ 46 w 46"/>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10" name="Freeform 519">
            <a:extLst>
              <a:ext uri="{FF2B5EF4-FFF2-40B4-BE49-F238E27FC236}">
                <a16:creationId xmlns:a16="http://schemas.microsoft.com/office/drawing/2014/main" id="{65851EAF-77D2-410C-A400-9155120383FC}"/>
              </a:ext>
            </a:extLst>
          </p:cNvPr>
          <p:cNvSpPr>
            <a:spLocks/>
          </p:cNvSpPr>
          <p:nvPr>
            <p:custDataLst>
              <p:tags r:id="rId357"/>
            </p:custDataLst>
          </p:nvPr>
        </p:nvSpPr>
        <p:spPr bwMode="auto">
          <a:xfrm>
            <a:off x="4419600" y="1920875"/>
            <a:ext cx="47625" cy="58738"/>
          </a:xfrm>
          <a:custGeom>
            <a:avLst/>
            <a:gdLst>
              <a:gd name="T0" fmla="*/ 2147483647 w 100"/>
              <a:gd name="T1" fmla="*/ 0 h 55"/>
              <a:gd name="T2" fmla="*/ 2147483647 w 100"/>
              <a:gd name="T3" fmla="*/ 2147483647 h 55"/>
              <a:gd name="T4" fmla="*/ 2147483647 w 100"/>
              <a:gd name="T5" fmla="*/ 2147483647 h 55"/>
              <a:gd name="T6" fmla="*/ 2147483647 w 100"/>
              <a:gd name="T7" fmla="*/ 2147483647 h 55"/>
              <a:gd name="T8" fmla="*/ 0 w 100"/>
              <a:gd name="T9" fmla="*/ 2147483647 h 55"/>
              <a:gd name="T10" fmla="*/ 2147483647 w 100"/>
              <a:gd name="T11" fmla="*/ 2147483647 h 55"/>
              <a:gd name="T12" fmla="*/ 2147483647 w 100"/>
              <a:gd name="T13" fmla="*/ 2147483647 h 55"/>
              <a:gd name="T14" fmla="*/ 2147483647 w 100"/>
              <a:gd name="T15" fmla="*/ 2147483647 h 55"/>
              <a:gd name="T16" fmla="*/ 2147483647 w 100"/>
              <a:gd name="T17" fmla="*/ 2147483647 h 55"/>
              <a:gd name="T18" fmla="*/ 2147483647 w 100"/>
              <a:gd name="T19" fmla="*/ 2147483647 h 55"/>
              <a:gd name="T20" fmla="*/ 2147483647 w 10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55"/>
              <a:gd name="T35" fmla="*/ 100 w 100"/>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11" name="Freeform 520">
            <a:extLst>
              <a:ext uri="{FF2B5EF4-FFF2-40B4-BE49-F238E27FC236}">
                <a16:creationId xmlns:a16="http://schemas.microsoft.com/office/drawing/2014/main" id="{90685B64-A5BD-4622-B58A-9CE8BAF3F956}"/>
              </a:ext>
            </a:extLst>
          </p:cNvPr>
          <p:cNvSpPr>
            <a:spLocks/>
          </p:cNvSpPr>
          <p:nvPr>
            <p:custDataLst>
              <p:tags r:id="rId358"/>
            </p:custDataLst>
          </p:nvPr>
        </p:nvSpPr>
        <p:spPr bwMode="auto">
          <a:xfrm>
            <a:off x="4868863" y="1512888"/>
            <a:ext cx="42862" cy="58737"/>
          </a:xfrm>
          <a:custGeom>
            <a:avLst/>
            <a:gdLst>
              <a:gd name="T0" fmla="*/ 2147483647 w 99"/>
              <a:gd name="T1" fmla="*/ 2147483647 h 51"/>
              <a:gd name="T2" fmla="*/ 2147483647 w 99"/>
              <a:gd name="T3" fmla="*/ 2147483647 h 51"/>
              <a:gd name="T4" fmla="*/ 2147483647 w 99"/>
              <a:gd name="T5" fmla="*/ 0 h 51"/>
              <a:gd name="T6" fmla="*/ 2147483647 w 99"/>
              <a:gd name="T7" fmla="*/ 0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2147483647 h 51"/>
              <a:gd name="T50" fmla="*/ 2147483647 w 99"/>
              <a:gd name="T51" fmla="*/ 2147483647 h 51"/>
              <a:gd name="T52" fmla="*/ 2147483647 w 99"/>
              <a:gd name="T53" fmla="*/ 2147483647 h 51"/>
              <a:gd name="T54" fmla="*/ 0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51"/>
              <a:gd name="T119" fmla="*/ 99 w 99"/>
              <a:gd name="T120" fmla="*/ 51 h 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12" name="Freeform 521">
            <a:extLst>
              <a:ext uri="{FF2B5EF4-FFF2-40B4-BE49-F238E27FC236}">
                <a16:creationId xmlns:a16="http://schemas.microsoft.com/office/drawing/2014/main" id="{DD0AD412-7B03-4F19-98B2-08E2A97CD29E}"/>
              </a:ext>
            </a:extLst>
          </p:cNvPr>
          <p:cNvSpPr>
            <a:spLocks/>
          </p:cNvSpPr>
          <p:nvPr>
            <p:custDataLst>
              <p:tags r:id="rId359"/>
            </p:custDataLst>
          </p:nvPr>
        </p:nvSpPr>
        <p:spPr bwMode="auto">
          <a:xfrm>
            <a:off x="4903788" y="1325563"/>
            <a:ext cx="228600" cy="163512"/>
          </a:xfrm>
          <a:custGeom>
            <a:avLst/>
            <a:gdLst>
              <a:gd name="T0" fmla="*/ 2147483647 w 525"/>
              <a:gd name="T1" fmla="*/ 2147483647 h 311"/>
              <a:gd name="T2" fmla="*/ 2147483647 w 525"/>
              <a:gd name="T3" fmla="*/ 2147483647 h 311"/>
              <a:gd name="T4" fmla="*/ 2147483647 w 525"/>
              <a:gd name="T5" fmla="*/ 2147483647 h 311"/>
              <a:gd name="T6" fmla="*/ 2147483647 w 525"/>
              <a:gd name="T7" fmla="*/ 2147483647 h 311"/>
              <a:gd name="T8" fmla="*/ 2147483647 w 525"/>
              <a:gd name="T9" fmla="*/ 2147483647 h 311"/>
              <a:gd name="T10" fmla="*/ 2147483647 w 525"/>
              <a:gd name="T11" fmla="*/ 2147483647 h 311"/>
              <a:gd name="T12" fmla="*/ 2147483647 w 525"/>
              <a:gd name="T13" fmla="*/ 2147483647 h 311"/>
              <a:gd name="T14" fmla="*/ 2147483647 w 525"/>
              <a:gd name="T15" fmla="*/ 2147483647 h 311"/>
              <a:gd name="T16" fmla="*/ 2147483647 w 525"/>
              <a:gd name="T17" fmla="*/ 2147483647 h 311"/>
              <a:gd name="T18" fmla="*/ 2147483647 w 525"/>
              <a:gd name="T19" fmla="*/ 2147483647 h 311"/>
              <a:gd name="T20" fmla="*/ 2147483647 w 525"/>
              <a:gd name="T21" fmla="*/ 2147483647 h 311"/>
              <a:gd name="T22" fmla="*/ 2147483647 w 525"/>
              <a:gd name="T23" fmla="*/ 2147483647 h 311"/>
              <a:gd name="T24" fmla="*/ 2147483647 w 525"/>
              <a:gd name="T25" fmla="*/ 2147483647 h 311"/>
              <a:gd name="T26" fmla="*/ 2147483647 w 525"/>
              <a:gd name="T27" fmla="*/ 2147483647 h 311"/>
              <a:gd name="T28" fmla="*/ 2147483647 w 525"/>
              <a:gd name="T29" fmla="*/ 2147483647 h 311"/>
              <a:gd name="T30" fmla="*/ 2147483647 w 525"/>
              <a:gd name="T31" fmla="*/ 2147483647 h 311"/>
              <a:gd name="T32" fmla="*/ 2147483647 w 525"/>
              <a:gd name="T33" fmla="*/ 2147483647 h 311"/>
              <a:gd name="T34" fmla="*/ 2147483647 w 525"/>
              <a:gd name="T35" fmla="*/ 2147483647 h 311"/>
              <a:gd name="T36" fmla="*/ 2147483647 w 525"/>
              <a:gd name="T37" fmla="*/ 2147483647 h 311"/>
              <a:gd name="T38" fmla="*/ 2147483647 w 525"/>
              <a:gd name="T39" fmla="*/ 2147483647 h 311"/>
              <a:gd name="T40" fmla="*/ 2147483647 w 525"/>
              <a:gd name="T41" fmla="*/ 2147483647 h 311"/>
              <a:gd name="T42" fmla="*/ 2147483647 w 525"/>
              <a:gd name="T43" fmla="*/ 2147483647 h 311"/>
              <a:gd name="T44" fmla="*/ 2147483647 w 525"/>
              <a:gd name="T45" fmla="*/ 2147483647 h 311"/>
              <a:gd name="T46" fmla="*/ 2147483647 w 525"/>
              <a:gd name="T47" fmla="*/ 2147483647 h 311"/>
              <a:gd name="T48" fmla="*/ 2147483647 w 525"/>
              <a:gd name="T49" fmla="*/ 2147483647 h 311"/>
              <a:gd name="T50" fmla="*/ 2147483647 w 525"/>
              <a:gd name="T51" fmla="*/ 2147483647 h 311"/>
              <a:gd name="T52" fmla="*/ 2147483647 w 525"/>
              <a:gd name="T53" fmla="*/ 2147483647 h 311"/>
              <a:gd name="T54" fmla="*/ 2147483647 w 525"/>
              <a:gd name="T55" fmla="*/ 2147483647 h 311"/>
              <a:gd name="T56" fmla="*/ 2147483647 w 525"/>
              <a:gd name="T57" fmla="*/ 2147483647 h 311"/>
              <a:gd name="T58" fmla="*/ 2147483647 w 525"/>
              <a:gd name="T59" fmla="*/ 2147483647 h 311"/>
              <a:gd name="T60" fmla="*/ 2147483647 w 525"/>
              <a:gd name="T61" fmla="*/ 2147483647 h 311"/>
              <a:gd name="T62" fmla="*/ 2147483647 w 525"/>
              <a:gd name="T63" fmla="*/ 2147483647 h 311"/>
              <a:gd name="T64" fmla="*/ 2147483647 w 525"/>
              <a:gd name="T65" fmla="*/ 2147483647 h 311"/>
              <a:gd name="T66" fmla="*/ 2147483647 w 525"/>
              <a:gd name="T67" fmla="*/ 2147483647 h 311"/>
              <a:gd name="T68" fmla="*/ 2147483647 w 525"/>
              <a:gd name="T69" fmla="*/ 2147483647 h 311"/>
              <a:gd name="T70" fmla="*/ 2147483647 w 525"/>
              <a:gd name="T71" fmla="*/ 2147483647 h 311"/>
              <a:gd name="T72" fmla="*/ 2147483647 w 525"/>
              <a:gd name="T73" fmla="*/ 2147483647 h 311"/>
              <a:gd name="T74" fmla="*/ 2147483647 w 525"/>
              <a:gd name="T75" fmla="*/ 2147483647 h 311"/>
              <a:gd name="T76" fmla="*/ 0 w 525"/>
              <a:gd name="T77" fmla="*/ 2147483647 h 311"/>
              <a:gd name="T78" fmla="*/ 2147483647 w 525"/>
              <a:gd name="T79" fmla="*/ 2147483647 h 311"/>
              <a:gd name="T80" fmla="*/ 2147483647 w 525"/>
              <a:gd name="T81" fmla="*/ 2147483647 h 311"/>
              <a:gd name="T82" fmla="*/ 2147483647 w 525"/>
              <a:gd name="T83" fmla="*/ 2147483647 h 311"/>
              <a:gd name="T84" fmla="*/ 2147483647 w 525"/>
              <a:gd name="T85" fmla="*/ 2147483647 h 311"/>
              <a:gd name="T86" fmla="*/ 2147483647 w 525"/>
              <a:gd name="T87" fmla="*/ 2147483647 h 311"/>
              <a:gd name="T88" fmla="*/ 2147483647 w 525"/>
              <a:gd name="T89" fmla="*/ 2147483647 h 311"/>
              <a:gd name="T90" fmla="*/ 2147483647 w 525"/>
              <a:gd name="T91" fmla="*/ 2147483647 h 311"/>
              <a:gd name="T92" fmla="*/ 2147483647 w 525"/>
              <a:gd name="T93" fmla="*/ 2147483647 h 311"/>
              <a:gd name="T94" fmla="*/ 2147483647 w 525"/>
              <a:gd name="T95" fmla="*/ 2147483647 h 311"/>
              <a:gd name="T96" fmla="*/ 2147483647 w 525"/>
              <a:gd name="T97" fmla="*/ 2147483647 h 311"/>
              <a:gd name="T98" fmla="*/ 2147483647 w 525"/>
              <a:gd name="T99" fmla="*/ 2147483647 h 311"/>
              <a:gd name="T100" fmla="*/ 2147483647 w 525"/>
              <a:gd name="T101" fmla="*/ 2147483647 h 311"/>
              <a:gd name="T102" fmla="*/ 2147483647 w 525"/>
              <a:gd name="T103" fmla="*/ 2147483647 h 311"/>
              <a:gd name="T104" fmla="*/ 2147483647 w 525"/>
              <a:gd name="T105" fmla="*/ 2147483647 h 311"/>
              <a:gd name="T106" fmla="*/ 2147483647 w 525"/>
              <a:gd name="T107" fmla="*/ 2147483647 h 311"/>
              <a:gd name="T108" fmla="*/ 2147483647 w 525"/>
              <a:gd name="T109" fmla="*/ 2147483647 h 311"/>
              <a:gd name="T110" fmla="*/ 2147483647 w 525"/>
              <a:gd name="T111" fmla="*/ 2147483647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25"/>
              <a:gd name="T169" fmla="*/ 0 h 311"/>
              <a:gd name="T170" fmla="*/ 525 w 525"/>
              <a:gd name="T171" fmla="*/ 311 h 31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13" name="Freeform 522">
            <a:extLst>
              <a:ext uri="{FF2B5EF4-FFF2-40B4-BE49-F238E27FC236}">
                <a16:creationId xmlns:a16="http://schemas.microsoft.com/office/drawing/2014/main" id="{3B338B7F-0283-4561-9441-E071BB5116AB}"/>
              </a:ext>
            </a:extLst>
          </p:cNvPr>
          <p:cNvSpPr>
            <a:spLocks/>
          </p:cNvSpPr>
          <p:nvPr>
            <p:custDataLst>
              <p:tags r:id="rId360"/>
            </p:custDataLst>
          </p:nvPr>
        </p:nvSpPr>
        <p:spPr bwMode="auto">
          <a:xfrm>
            <a:off x="4695825" y="1636713"/>
            <a:ext cx="31750" cy="55562"/>
          </a:xfrm>
          <a:custGeom>
            <a:avLst/>
            <a:gdLst>
              <a:gd name="T0" fmla="*/ 2147483647 w 79"/>
              <a:gd name="T1" fmla="*/ 0 h 38"/>
              <a:gd name="T2" fmla="*/ 2147483647 w 79"/>
              <a:gd name="T3" fmla="*/ 2147483647 h 38"/>
              <a:gd name="T4" fmla="*/ 2147483647 w 79"/>
              <a:gd name="T5" fmla="*/ 2147483647 h 38"/>
              <a:gd name="T6" fmla="*/ 2147483647 w 79"/>
              <a:gd name="T7" fmla="*/ 2147483647 h 38"/>
              <a:gd name="T8" fmla="*/ 2147483647 w 79"/>
              <a:gd name="T9" fmla="*/ 2147483647 h 38"/>
              <a:gd name="T10" fmla="*/ 2147483647 w 79"/>
              <a:gd name="T11" fmla="*/ 2147483647 h 38"/>
              <a:gd name="T12" fmla="*/ 2147483647 w 79"/>
              <a:gd name="T13" fmla="*/ 2147483647 h 38"/>
              <a:gd name="T14" fmla="*/ 2147483647 w 79"/>
              <a:gd name="T15" fmla="*/ 2147483647 h 38"/>
              <a:gd name="T16" fmla="*/ 2147483647 w 79"/>
              <a:gd name="T17" fmla="*/ 2147483647 h 38"/>
              <a:gd name="T18" fmla="*/ 2147483647 w 79"/>
              <a:gd name="T19" fmla="*/ 2147483647 h 38"/>
              <a:gd name="T20" fmla="*/ 2147483647 w 79"/>
              <a:gd name="T21" fmla="*/ 2147483647 h 38"/>
              <a:gd name="T22" fmla="*/ 2147483647 w 79"/>
              <a:gd name="T23" fmla="*/ 2147483647 h 38"/>
              <a:gd name="T24" fmla="*/ 2147483647 w 79"/>
              <a:gd name="T25" fmla="*/ 2147483647 h 38"/>
              <a:gd name="T26" fmla="*/ 2147483647 w 79"/>
              <a:gd name="T27" fmla="*/ 2147483647 h 38"/>
              <a:gd name="T28" fmla="*/ 2147483647 w 79"/>
              <a:gd name="T29" fmla="*/ 2147483647 h 38"/>
              <a:gd name="T30" fmla="*/ 2147483647 w 79"/>
              <a:gd name="T31" fmla="*/ 2147483647 h 38"/>
              <a:gd name="T32" fmla="*/ 2147483647 w 79"/>
              <a:gd name="T33" fmla="*/ 2147483647 h 38"/>
              <a:gd name="T34" fmla="*/ 2147483647 w 79"/>
              <a:gd name="T35" fmla="*/ 2147483647 h 38"/>
              <a:gd name="T36" fmla="*/ 2147483647 w 79"/>
              <a:gd name="T37" fmla="*/ 2147483647 h 38"/>
              <a:gd name="T38" fmla="*/ 2147483647 w 79"/>
              <a:gd name="T39" fmla="*/ 2147483647 h 38"/>
              <a:gd name="T40" fmla="*/ 2147483647 w 79"/>
              <a:gd name="T41" fmla="*/ 2147483647 h 38"/>
              <a:gd name="T42" fmla="*/ 2147483647 w 79"/>
              <a:gd name="T43" fmla="*/ 2147483647 h 38"/>
              <a:gd name="T44" fmla="*/ 2147483647 w 79"/>
              <a:gd name="T45" fmla="*/ 2147483647 h 38"/>
              <a:gd name="T46" fmla="*/ 0 w 79"/>
              <a:gd name="T47" fmla="*/ 2147483647 h 38"/>
              <a:gd name="T48" fmla="*/ 0 w 79"/>
              <a:gd name="T49" fmla="*/ 2147483647 h 38"/>
              <a:gd name="T50" fmla="*/ 2147483647 w 79"/>
              <a:gd name="T51" fmla="*/ 2147483647 h 38"/>
              <a:gd name="T52" fmla="*/ 2147483647 w 79"/>
              <a:gd name="T53" fmla="*/ 2147483647 h 38"/>
              <a:gd name="T54" fmla="*/ 2147483647 w 79"/>
              <a:gd name="T55" fmla="*/ 2147483647 h 38"/>
              <a:gd name="T56" fmla="*/ 2147483647 w 79"/>
              <a:gd name="T57" fmla="*/ 2147483647 h 38"/>
              <a:gd name="T58" fmla="*/ 2147483647 w 79"/>
              <a:gd name="T59" fmla="*/ 2147483647 h 38"/>
              <a:gd name="T60" fmla="*/ 2147483647 w 79"/>
              <a:gd name="T61" fmla="*/ 0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
              <a:gd name="T94" fmla="*/ 0 h 38"/>
              <a:gd name="T95" fmla="*/ 79 w 79"/>
              <a:gd name="T96" fmla="*/ 38 h 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14" name="Freeform 523">
            <a:extLst>
              <a:ext uri="{FF2B5EF4-FFF2-40B4-BE49-F238E27FC236}">
                <a16:creationId xmlns:a16="http://schemas.microsoft.com/office/drawing/2014/main" id="{369F2C66-3CCC-4F57-B453-6B0E27B8DAA1}"/>
              </a:ext>
            </a:extLst>
          </p:cNvPr>
          <p:cNvSpPr>
            <a:spLocks/>
          </p:cNvSpPr>
          <p:nvPr>
            <p:custDataLst>
              <p:tags r:id="rId361"/>
            </p:custDataLst>
          </p:nvPr>
        </p:nvSpPr>
        <p:spPr bwMode="auto">
          <a:xfrm>
            <a:off x="7000875" y="1933575"/>
            <a:ext cx="196850" cy="268288"/>
          </a:xfrm>
          <a:custGeom>
            <a:avLst/>
            <a:gdLst>
              <a:gd name="T0" fmla="*/ 2147483647 w 459"/>
              <a:gd name="T1" fmla="*/ 2147483647 h 511"/>
              <a:gd name="T2" fmla="*/ 2147483647 w 459"/>
              <a:gd name="T3" fmla="*/ 2147483647 h 511"/>
              <a:gd name="T4" fmla="*/ 0 w 459"/>
              <a:gd name="T5" fmla="*/ 0 h 511"/>
              <a:gd name="T6" fmla="*/ 2147483647 w 459"/>
              <a:gd name="T7" fmla="*/ 2147483647 h 511"/>
              <a:gd name="T8" fmla="*/ 2147483647 w 459"/>
              <a:gd name="T9" fmla="*/ 2147483647 h 511"/>
              <a:gd name="T10" fmla="*/ 2147483647 w 459"/>
              <a:gd name="T11" fmla="*/ 2147483647 h 511"/>
              <a:gd name="T12" fmla="*/ 2147483647 w 459"/>
              <a:gd name="T13" fmla="*/ 2147483647 h 511"/>
              <a:gd name="T14" fmla="*/ 2147483647 w 459"/>
              <a:gd name="T15" fmla="*/ 2147483647 h 511"/>
              <a:gd name="T16" fmla="*/ 2147483647 w 459"/>
              <a:gd name="T17" fmla="*/ 2147483647 h 511"/>
              <a:gd name="T18" fmla="*/ 2147483647 w 459"/>
              <a:gd name="T19" fmla="*/ 2147483647 h 511"/>
              <a:gd name="T20" fmla="*/ 2147483647 w 459"/>
              <a:gd name="T21" fmla="*/ 2147483647 h 511"/>
              <a:gd name="T22" fmla="*/ 2147483647 w 459"/>
              <a:gd name="T23" fmla="*/ 2147483647 h 511"/>
              <a:gd name="T24" fmla="*/ 2147483647 w 459"/>
              <a:gd name="T25" fmla="*/ 2147483647 h 511"/>
              <a:gd name="T26" fmla="*/ 2147483647 w 459"/>
              <a:gd name="T27" fmla="*/ 2147483647 h 511"/>
              <a:gd name="T28" fmla="*/ 2147483647 w 459"/>
              <a:gd name="T29" fmla="*/ 2147483647 h 511"/>
              <a:gd name="T30" fmla="*/ 2147483647 w 459"/>
              <a:gd name="T31" fmla="*/ 2147483647 h 511"/>
              <a:gd name="T32" fmla="*/ 2147483647 w 459"/>
              <a:gd name="T33" fmla="*/ 2147483647 h 511"/>
              <a:gd name="T34" fmla="*/ 2147483647 w 459"/>
              <a:gd name="T35" fmla="*/ 2147483647 h 511"/>
              <a:gd name="T36" fmla="*/ 2147483647 w 459"/>
              <a:gd name="T37" fmla="*/ 2147483647 h 511"/>
              <a:gd name="T38" fmla="*/ 2147483647 w 459"/>
              <a:gd name="T39" fmla="*/ 2147483647 h 511"/>
              <a:gd name="T40" fmla="*/ 2147483647 w 459"/>
              <a:gd name="T41" fmla="*/ 2147483647 h 511"/>
              <a:gd name="T42" fmla="*/ 2147483647 w 459"/>
              <a:gd name="T43" fmla="*/ 2147483647 h 511"/>
              <a:gd name="T44" fmla="*/ 2147483647 w 459"/>
              <a:gd name="T45" fmla="*/ 2147483647 h 511"/>
              <a:gd name="T46" fmla="*/ 2147483647 w 459"/>
              <a:gd name="T47" fmla="*/ 2147483647 h 511"/>
              <a:gd name="T48" fmla="*/ 2147483647 w 459"/>
              <a:gd name="T49" fmla="*/ 2147483647 h 511"/>
              <a:gd name="T50" fmla="*/ 2147483647 w 459"/>
              <a:gd name="T51" fmla="*/ 2147483647 h 511"/>
              <a:gd name="T52" fmla="*/ 2147483647 w 459"/>
              <a:gd name="T53" fmla="*/ 2147483647 h 511"/>
              <a:gd name="T54" fmla="*/ 2147483647 w 459"/>
              <a:gd name="T55" fmla="*/ 2147483647 h 511"/>
              <a:gd name="T56" fmla="*/ 2147483647 w 459"/>
              <a:gd name="T57" fmla="*/ 2147483647 h 511"/>
              <a:gd name="T58" fmla="*/ 2147483647 w 459"/>
              <a:gd name="T59" fmla="*/ 2147483647 h 511"/>
              <a:gd name="T60" fmla="*/ 2147483647 w 459"/>
              <a:gd name="T61" fmla="*/ 2147483647 h 511"/>
              <a:gd name="T62" fmla="*/ 2147483647 w 459"/>
              <a:gd name="T63" fmla="*/ 2147483647 h 511"/>
              <a:gd name="T64" fmla="*/ 2147483647 w 459"/>
              <a:gd name="T65" fmla="*/ 2147483647 h 511"/>
              <a:gd name="T66" fmla="*/ 2147483647 w 459"/>
              <a:gd name="T67" fmla="*/ 2147483647 h 511"/>
              <a:gd name="T68" fmla="*/ 2147483647 w 459"/>
              <a:gd name="T69" fmla="*/ 2147483647 h 511"/>
              <a:gd name="T70" fmla="*/ 2147483647 w 459"/>
              <a:gd name="T71" fmla="*/ 2147483647 h 511"/>
              <a:gd name="T72" fmla="*/ 2147483647 w 459"/>
              <a:gd name="T73" fmla="*/ 2147483647 h 511"/>
              <a:gd name="T74" fmla="*/ 2147483647 w 459"/>
              <a:gd name="T75" fmla="*/ 2147483647 h 511"/>
              <a:gd name="T76" fmla="*/ 2147483647 w 459"/>
              <a:gd name="T77" fmla="*/ 2147483647 h 511"/>
              <a:gd name="T78" fmla="*/ 2147483647 w 459"/>
              <a:gd name="T79" fmla="*/ 2147483647 h 511"/>
              <a:gd name="T80" fmla="*/ 2147483647 w 459"/>
              <a:gd name="T81" fmla="*/ 2147483647 h 511"/>
              <a:gd name="T82" fmla="*/ 2147483647 w 459"/>
              <a:gd name="T83" fmla="*/ 2147483647 h 511"/>
              <a:gd name="T84" fmla="*/ 2147483647 w 459"/>
              <a:gd name="T85" fmla="*/ 2147483647 h 511"/>
              <a:gd name="T86" fmla="*/ 2147483647 w 459"/>
              <a:gd name="T87" fmla="*/ 2147483647 h 511"/>
              <a:gd name="T88" fmla="*/ 2147483647 w 459"/>
              <a:gd name="T89" fmla="*/ 2147483647 h 511"/>
              <a:gd name="T90" fmla="*/ 2147483647 w 459"/>
              <a:gd name="T91" fmla="*/ 2147483647 h 511"/>
              <a:gd name="T92" fmla="*/ 2147483647 w 459"/>
              <a:gd name="T93" fmla="*/ 214748364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59"/>
              <a:gd name="T142" fmla="*/ 0 h 511"/>
              <a:gd name="T143" fmla="*/ 459 w 459"/>
              <a:gd name="T144" fmla="*/ 511 h 5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23915" name="Group 524">
            <a:extLst>
              <a:ext uri="{FF2B5EF4-FFF2-40B4-BE49-F238E27FC236}">
                <a16:creationId xmlns:a16="http://schemas.microsoft.com/office/drawing/2014/main" id="{B8B06498-CB9B-4386-81F1-80B44E9A77F3}"/>
              </a:ext>
            </a:extLst>
          </p:cNvPr>
          <p:cNvGrpSpPr>
            <a:grpSpLocks/>
          </p:cNvGrpSpPr>
          <p:nvPr>
            <p:custDataLst>
              <p:tags r:id="rId362"/>
            </p:custDataLst>
          </p:nvPr>
        </p:nvGrpSpPr>
        <p:grpSpPr bwMode="auto">
          <a:xfrm>
            <a:off x="5791200" y="1889125"/>
            <a:ext cx="671513" cy="384175"/>
            <a:chOff x="4115" y="1551"/>
            <a:chExt cx="504" cy="244"/>
          </a:xfrm>
        </p:grpSpPr>
        <p:sp>
          <p:nvSpPr>
            <p:cNvPr id="23943" name="Freeform 525">
              <a:extLst>
                <a:ext uri="{FF2B5EF4-FFF2-40B4-BE49-F238E27FC236}">
                  <a16:creationId xmlns:a16="http://schemas.microsoft.com/office/drawing/2014/main" id="{56B085A9-D2DF-484D-B0F8-A06F4F65FF74}"/>
                </a:ext>
              </a:extLst>
            </p:cNvPr>
            <p:cNvSpPr>
              <a:spLocks/>
            </p:cNvSpPr>
            <p:nvPr/>
          </p:nvSpPr>
          <p:spPr bwMode="auto">
            <a:xfrm>
              <a:off x="4540" y="1551"/>
              <a:ext cx="79" cy="86"/>
            </a:xfrm>
            <a:custGeom>
              <a:avLst/>
              <a:gdLst>
                <a:gd name="T0" fmla="*/ 0 w 240"/>
                <a:gd name="T1" fmla="*/ 0 h 259"/>
                <a:gd name="T2" fmla="*/ 0 w 240"/>
                <a:gd name="T3" fmla="*/ 0 h 259"/>
                <a:gd name="T4" fmla="*/ 0 w 240"/>
                <a:gd name="T5" fmla="*/ 0 h 259"/>
                <a:gd name="T6" fmla="*/ 0 w 240"/>
                <a:gd name="T7" fmla="*/ 0 h 259"/>
                <a:gd name="T8" fmla="*/ 0 w 240"/>
                <a:gd name="T9" fmla="*/ 0 h 259"/>
                <a:gd name="T10" fmla="*/ 0 w 240"/>
                <a:gd name="T11" fmla="*/ 0 h 259"/>
                <a:gd name="T12" fmla="*/ 0 w 240"/>
                <a:gd name="T13" fmla="*/ 0 h 259"/>
                <a:gd name="T14" fmla="*/ 0 w 240"/>
                <a:gd name="T15" fmla="*/ 0 h 259"/>
                <a:gd name="T16" fmla="*/ 0 w 240"/>
                <a:gd name="T17" fmla="*/ 0 h 259"/>
                <a:gd name="T18" fmla="*/ 0 w 240"/>
                <a:gd name="T19" fmla="*/ 0 h 259"/>
                <a:gd name="T20" fmla="*/ 0 w 240"/>
                <a:gd name="T21" fmla="*/ 0 h 259"/>
                <a:gd name="T22" fmla="*/ 0 w 240"/>
                <a:gd name="T23" fmla="*/ 0 h 259"/>
                <a:gd name="T24" fmla="*/ 0 w 240"/>
                <a:gd name="T25" fmla="*/ 0 h 259"/>
                <a:gd name="T26" fmla="*/ 0 w 240"/>
                <a:gd name="T27" fmla="*/ 0 h 259"/>
                <a:gd name="T28" fmla="*/ 0 w 240"/>
                <a:gd name="T29" fmla="*/ 0 h 259"/>
                <a:gd name="T30" fmla="*/ 0 w 240"/>
                <a:gd name="T31" fmla="*/ 0 h 259"/>
                <a:gd name="T32" fmla="*/ 0 w 240"/>
                <a:gd name="T33" fmla="*/ 0 h 2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0"/>
                <a:gd name="T52" fmla="*/ 0 h 259"/>
                <a:gd name="T53" fmla="*/ 240 w 240"/>
                <a:gd name="T54" fmla="*/ 259 h 2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44" name="Freeform 526">
              <a:extLst>
                <a:ext uri="{FF2B5EF4-FFF2-40B4-BE49-F238E27FC236}">
                  <a16:creationId xmlns:a16="http://schemas.microsoft.com/office/drawing/2014/main" id="{B8898EB1-ECFF-4A15-A7E7-331DB84F0D44}"/>
                </a:ext>
              </a:extLst>
            </p:cNvPr>
            <p:cNvSpPr>
              <a:spLocks/>
            </p:cNvSpPr>
            <p:nvPr/>
          </p:nvSpPr>
          <p:spPr bwMode="auto">
            <a:xfrm>
              <a:off x="4115" y="1761"/>
              <a:ext cx="84" cy="34"/>
            </a:xfrm>
            <a:custGeom>
              <a:avLst/>
              <a:gdLst>
                <a:gd name="T0" fmla="*/ 0 w 259"/>
                <a:gd name="T1" fmla="*/ 0 h 104"/>
                <a:gd name="T2" fmla="*/ 0 w 259"/>
                <a:gd name="T3" fmla="*/ 0 h 104"/>
                <a:gd name="T4" fmla="*/ 0 w 259"/>
                <a:gd name="T5" fmla="*/ 0 h 104"/>
                <a:gd name="T6" fmla="*/ 0 w 259"/>
                <a:gd name="T7" fmla="*/ 0 h 104"/>
                <a:gd name="T8" fmla="*/ 0 w 259"/>
                <a:gd name="T9" fmla="*/ 0 h 104"/>
                <a:gd name="T10" fmla="*/ 0 w 259"/>
                <a:gd name="T11" fmla="*/ 0 h 104"/>
                <a:gd name="T12" fmla="*/ 0 w 259"/>
                <a:gd name="T13" fmla="*/ 0 h 104"/>
                <a:gd name="T14" fmla="*/ 0 w 259"/>
                <a:gd name="T15" fmla="*/ 0 h 104"/>
                <a:gd name="T16" fmla="*/ 0 w 259"/>
                <a:gd name="T17" fmla="*/ 0 h 104"/>
                <a:gd name="T18" fmla="*/ 0 w 259"/>
                <a:gd name="T19" fmla="*/ 0 h 104"/>
                <a:gd name="T20" fmla="*/ 0 w 259"/>
                <a:gd name="T21" fmla="*/ 0 h 104"/>
                <a:gd name="T22" fmla="*/ 0 w 259"/>
                <a:gd name="T23" fmla="*/ 0 h 104"/>
                <a:gd name="T24" fmla="*/ 0 w 259"/>
                <a:gd name="T25" fmla="*/ 0 h 104"/>
                <a:gd name="T26" fmla="*/ 0 w 259"/>
                <a:gd name="T27" fmla="*/ 0 h 104"/>
                <a:gd name="T28" fmla="*/ 0 w 259"/>
                <a:gd name="T29" fmla="*/ 0 h 104"/>
                <a:gd name="T30" fmla="*/ 0 w 259"/>
                <a:gd name="T31" fmla="*/ 0 h 104"/>
                <a:gd name="T32" fmla="*/ 0 w 259"/>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9"/>
                <a:gd name="T52" fmla="*/ 0 h 104"/>
                <a:gd name="T53" fmla="*/ 259 w 259"/>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23916" name="Freeform 527">
            <a:extLst>
              <a:ext uri="{FF2B5EF4-FFF2-40B4-BE49-F238E27FC236}">
                <a16:creationId xmlns:a16="http://schemas.microsoft.com/office/drawing/2014/main" id="{48C3D77E-6EDA-4144-9D1D-153E854C93ED}"/>
              </a:ext>
            </a:extLst>
          </p:cNvPr>
          <p:cNvSpPr>
            <a:spLocks/>
          </p:cNvSpPr>
          <p:nvPr>
            <p:custDataLst>
              <p:tags r:id="rId363"/>
            </p:custDataLst>
          </p:nvPr>
        </p:nvSpPr>
        <p:spPr bwMode="auto">
          <a:xfrm>
            <a:off x="4848225" y="2638425"/>
            <a:ext cx="530225" cy="511175"/>
          </a:xfrm>
          <a:custGeom>
            <a:avLst/>
            <a:gdLst>
              <a:gd name="T0" fmla="*/ 2147483647 w 1227"/>
              <a:gd name="T1" fmla="*/ 2147483647 h 979"/>
              <a:gd name="T2" fmla="*/ 2147483647 w 1227"/>
              <a:gd name="T3" fmla="*/ 2147483647 h 979"/>
              <a:gd name="T4" fmla="*/ 2147483647 w 1227"/>
              <a:gd name="T5" fmla="*/ 2147483647 h 979"/>
              <a:gd name="T6" fmla="*/ 2147483647 w 1227"/>
              <a:gd name="T7" fmla="*/ 2147483647 h 979"/>
              <a:gd name="T8" fmla="*/ 2147483647 w 1227"/>
              <a:gd name="T9" fmla="*/ 2147483647 h 979"/>
              <a:gd name="T10" fmla="*/ 2147483647 w 1227"/>
              <a:gd name="T11" fmla="*/ 2147483647 h 979"/>
              <a:gd name="T12" fmla="*/ 2147483647 w 1227"/>
              <a:gd name="T13" fmla="*/ 2147483647 h 979"/>
              <a:gd name="T14" fmla="*/ 2147483647 w 1227"/>
              <a:gd name="T15" fmla="*/ 2147483647 h 979"/>
              <a:gd name="T16" fmla="*/ 2147483647 w 1227"/>
              <a:gd name="T17" fmla="*/ 2147483647 h 979"/>
              <a:gd name="T18" fmla="*/ 2147483647 w 1227"/>
              <a:gd name="T19" fmla="*/ 2147483647 h 979"/>
              <a:gd name="T20" fmla="*/ 2147483647 w 1227"/>
              <a:gd name="T21" fmla="*/ 2147483647 h 979"/>
              <a:gd name="T22" fmla="*/ 2147483647 w 1227"/>
              <a:gd name="T23" fmla="*/ 2147483647 h 979"/>
              <a:gd name="T24" fmla="*/ 2147483647 w 1227"/>
              <a:gd name="T25" fmla="*/ 2147483647 h 979"/>
              <a:gd name="T26" fmla="*/ 2147483647 w 1227"/>
              <a:gd name="T27" fmla="*/ 2147483647 h 979"/>
              <a:gd name="T28" fmla="*/ 2147483647 w 1227"/>
              <a:gd name="T29" fmla="*/ 2147483647 h 979"/>
              <a:gd name="T30" fmla="*/ 2147483647 w 1227"/>
              <a:gd name="T31" fmla="*/ 2147483647 h 979"/>
              <a:gd name="T32" fmla="*/ 2147483647 w 1227"/>
              <a:gd name="T33" fmla="*/ 2147483647 h 979"/>
              <a:gd name="T34" fmla="*/ 2147483647 w 1227"/>
              <a:gd name="T35" fmla="*/ 2147483647 h 979"/>
              <a:gd name="T36" fmla="*/ 2147483647 w 1227"/>
              <a:gd name="T37" fmla="*/ 2147483647 h 979"/>
              <a:gd name="T38" fmla="*/ 2147483647 w 1227"/>
              <a:gd name="T39" fmla="*/ 2147483647 h 979"/>
              <a:gd name="T40" fmla="*/ 2147483647 w 1227"/>
              <a:gd name="T41" fmla="*/ 2147483647 h 979"/>
              <a:gd name="T42" fmla="*/ 2147483647 w 1227"/>
              <a:gd name="T43" fmla="*/ 2147483647 h 979"/>
              <a:gd name="T44" fmla="*/ 2147483647 w 1227"/>
              <a:gd name="T45" fmla="*/ 2147483647 h 979"/>
              <a:gd name="T46" fmla="*/ 2147483647 w 1227"/>
              <a:gd name="T47" fmla="*/ 2147483647 h 979"/>
              <a:gd name="T48" fmla="*/ 2147483647 w 1227"/>
              <a:gd name="T49" fmla="*/ 2147483647 h 979"/>
              <a:gd name="T50" fmla="*/ 2147483647 w 1227"/>
              <a:gd name="T51" fmla="*/ 2147483647 h 979"/>
              <a:gd name="T52" fmla="*/ 2147483647 w 1227"/>
              <a:gd name="T53" fmla="*/ 2147483647 h 979"/>
              <a:gd name="T54" fmla="*/ 2147483647 w 1227"/>
              <a:gd name="T55" fmla="*/ 2147483647 h 979"/>
              <a:gd name="T56" fmla="*/ 2147483647 w 1227"/>
              <a:gd name="T57" fmla="*/ 2147483647 h 979"/>
              <a:gd name="T58" fmla="*/ 0 w 1227"/>
              <a:gd name="T59" fmla="*/ 2147483647 h 979"/>
              <a:gd name="T60" fmla="*/ 2147483647 w 1227"/>
              <a:gd name="T61" fmla="*/ 2147483647 h 979"/>
              <a:gd name="T62" fmla="*/ 2147483647 w 1227"/>
              <a:gd name="T63" fmla="*/ 2147483647 h 979"/>
              <a:gd name="T64" fmla="*/ 2147483647 w 1227"/>
              <a:gd name="T65" fmla="*/ 2147483647 h 979"/>
              <a:gd name="T66" fmla="*/ 2147483647 w 1227"/>
              <a:gd name="T67" fmla="*/ 2147483647 h 979"/>
              <a:gd name="T68" fmla="*/ 2147483647 w 1227"/>
              <a:gd name="T69" fmla="*/ 2147483647 h 979"/>
              <a:gd name="T70" fmla="*/ 2147483647 w 1227"/>
              <a:gd name="T71" fmla="*/ 2147483647 h 979"/>
              <a:gd name="T72" fmla="*/ 2147483647 w 1227"/>
              <a:gd name="T73" fmla="*/ 2147483647 h 979"/>
              <a:gd name="T74" fmla="*/ 2147483647 w 1227"/>
              <a:gd name="T75" fmla="*/ 2147483647 h 979"/>
              <a:gd name="T76" fmla="*/ 2147483647 w 1227"/>
              <a:gd name="T77" fmla="*/ 2147483647 h 979"/>
              <a:gd name="T78" fmla="*/ 2147483647 w 1227"/>
              <a:gd name="T79" fmla="*/ 2147483647 h 979"/>
              <a:gd name="T80" fmla="*/ 2147483647 w 1227"/>
              <a:gd name="T81" fmla="*/ 2147483647 h 979"/>
              <a:gd name="T82" fmla="*/ 2147483647 w 1227"/>
              <a:gd name="T83" fmla="*/ 2147483647 h 979"/>
              <a:gd name="T84" fmla="*/ 2147483647 w 1227"/>
              <a:gd name="T85" fmla="*/ 2147483647 h 979"/>
              <a:gd name="T86" fmla="*/ 2147483647 w 1227"/>
              <a:gd name="T87" fmla="*/ 2147483647 h 979"/>
              <a:gd name="T88" fmla="*/ 2147483647 w 1227"/>
              <a:gd name="T89" fmla="*/ 2147483647 h 979"/>
              <a:gd name="T90" fmla="*/ 2147483647 w 1227"/>
              <a:gd name="T91" fmla="*/ 2147483647 h 979"/>
              <a:gd name="T92" fmla="*/ 2147483647 w 1227"/>
              <a:gd name="T93" fmla="*/ 2147483647 h 979"/>
              <a:gd name="T94" fmla="*/ 2147483647 w 1227"/>
              <a:gd name="T95" fmla="*/ 2147483647 h 979"/>
              <a:gd name="T96" fmla="*/ 2147483647 w 1227"/>
              <a:gd name="T97" fmla="*/ 2147483647 h 979"/>
              <a:gd name="T98" fmla="*/ 2147483647 w 1227"/>
              <a:gd name="T99" fmla="*/ 2147483647 h 979"/>
              <a:gd name="T100" fmla="*/ 2147483647 w 1227"/>
              <a:gd name="T101" fmla="*/ 2147483647 h 979"/>
              <a:gd name="T102" fmla="*/ 2147483647 w 1227"/>
              <a:gd name="T103" fmla="*/ 2147483647 h 979"/>
              <a:gd name="T104" fmla="*/ 2147483647 w 1227"/>
              <a:gd name="T105" fmla="*/ 2147483647 h 979"/>
              <a:gd name="T106" fmla="*/ 2147483647 w 1227"/>
              <a:gd name="T107" fmla="*/ 2147483647 h 979"/>
              <a:gd name="T108" fmla="*/ 2147483647 w 1227"/>
              <a:gd name="T109" fmla="*/ 2147483647 h 979"/>
              <a:gd name="T110" fmla="*/ 2147483647 w 1227"/>
              <a:gd name="T111" fmla="*/ 2147483647 h 979"/>
              <a:gd name="T112" fmla="*/ 2147483647 w 1227"/>
              <a:gd name="T113" fmla="*/ 2147483647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27"/>
              <a:gd name="T172" fmla="*/ 0 h 979"/>
              <a:gd name="T173" fmla="*/ 1227 w 1227"/>
              <a:gd name="T174" fmla="*/ 979 h 9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17" name="Freeform 528">
            <a:extLst>
              <a:ext uri="{FF2B5EF4-FFF2-40B4-BE49-F238E27FC236}">
                <a16:creationId xmlns:a16="http://schemas.microsoft.com/office/drawing/2014/main" id="{A30FBA4C-0C0F-442B-8F3A-627D5342A4AF}"/>
              </a:ext>
            </a:extLst>
          </p:cNvPr>
          <p:cNvSpPr>
            <a:spLocks/>
          </p:cNvSpPr>
          <p:nvPr>
            <p:custDataLst>
              <p:tags r:id="rId364"/>
            </p:custDataLst>
          </p:nvPr>
        </p:nvSpPr>
        <p:spPr bwMode="auto">
          <a:xfrm>
            <a:off x="4322763" y="2182813"/>
            <a:ext cx="57150" cy="57150"/>
          </a:xfrm>
          <a:custGeom>
            <a:avLst/>
            <a:gdLst>
              <a:gd name="T0" fmla="*/ 2147483647 w 146"/>
              <a:gd name="T1" fmla="*/ 2147483647 h 81"/>
              <a:gd name="T2" fmla="*/ 2147483647 w 146"/>
              <a:gd name="T3" fmla="*/ 2147483647 h 81"/>
              <a:gd name="T4" fmla="*/ 2147483647 w 146"/>
              <a:gd name="T5" fmla="*/ 2147483647 h 81"/>
              <a:gd name="T6" fmla="*/ 2147483647 w 146"/>
              <a:gd name="T7" fmla="*/ 2147483647 h 81"/>
              <a:gd name="T8" fmla="*/ 2147483647 w 146"/>
              <a:gd name="T9" fmla="*/ 2147483647 h 81"/>
              <a:gd name="T10" fmla="*/ 2147483647 w 146"/>
              <a:gd name="T11" fmla="*/ 2147483647 h 81"/>
              <a:gd name="T12" fmla="*/ 2147483647 w 146"/>
              <a:gd name="T13" fmla="*/ 2147483647 h 81"/>
              <a:gd name="T14" fmla="*/ 2147483647 w 146"/>
              <a:gd name="T15" fmla="*/ 2147483647 h 81"/>
              <a:gd name="T16" fmla="*/ 2147483647 w 146"/>
              <a:gd name="T17" fmla="*/ 2147483647 h 81"/>
              <a:gd name="T18" fmla="*/ 2147483647 w 146"/>
              <a:gd name="T19" fmla="*/ 2147483647 h 81"/>
              <a:gd name="T20" fmla="*/ 2147483647 w 146"/>
              <a:gd name="T21" fmla="*/ 2147483647 h 81"/>
              <a:gd name="T22" fmla="*/ 2147483647 w 146"/>
              <a:gd name="T23" fmla="*/ 2147483647 h 81"/>
              <a:gd name="T24" fmla="*/ 2147483647 w 146"/>
              <a:gd name="T25" fmla="*/ 2147483647 h 81"/>
              <a:gd name="T26" fmla="*/ 2147483647 w 146"/>
              <a:gd name="T27" fmla="*/ 2147483647 h 81"/>
              <a:gd name="T28" fmla="*/ 0 w 146"/>
              <a:gd name="T29" fmla="*/ 2147483647 h 81"/>
              <a:gd name="T30" fmla="*/ 0 w 146"/>
              <a:gd name="T31" fmla="*/ 2147483647 h 81"/>
              <a:gd name="T32" fmla="*/ 0 w 146"/>
              <a:gd name="T33" fmla="*/ 2147483647 h 81"/>
              <a:gd name="T34" fmla="*/ 0 w 146"/>
              <a:gd name="T35" fmla="*/ 2147483647 h 81"/>
              <a:gd name="T36" fmla="*/ 0 w 146"/>
              <a:gd name="T37" fmla="*/ 2147483647 h 81"/>
              <a:gd name="T38" fmla="*/ 2147483647 w 146"/>
              <a:gd name="T39" fmla="*/ 2147483647 h 81"/>
              <a:gd name="T40" fmla="*/ 2147483647 w 146"/>
              <a:gd name="T41" fmla="*/ 2147483647 h 81"/>
              <a:gd name="T42" fmla="*/ 2147483647 w 146"/>
              <a:gd name="T43" fmla="*/ 2147483647 h 81"/>
              <a:gd name="T44" fmla="*/ 2147483647 w 146"/>
              <a:gd name="T45" fmla="*/ 2147483647 h 81"/>
              <a:gd name="T46" fmla="*/ 2147483647 w 146"/>
              <a:gd name="T47" fmla="*/ 2147483647 h 81"/>
              <a:gd name="T48" fmla="*/ 2147483647 w 146"/>
              <a:gd name="T49" fmla="*/ 2147483647 h 81"/>
              <a:gd name="T50" fmla="*/ 2147483647 w 146"/>
              <a:gd name="T51" fmla="*/ 2147483647 h 81"/>
              <a:gd name="T52" fmla="*/ 2147483647 w 146"/>
              <a:gd name="T53" fmla="*/ 2147483647 h 81"/>
              <a:gd name="T54" fmla="*/ 2147483647 w 146"/>
              <a:gd name="T55" fmla="*/ 2147483647 h 81"/>
              <a:gd name="T56" fmla="*/ 2147483647 w 146"/>
              <a:gd name="T57" fmla="*/ 0 h 81"/>
              <a:gd name="T58" fmla="*/ 2147483647 w 146"/>
              <a:gd name="T59" fmla="*/ 2147483647 h 81"/>
              <a:gd name="T60" fmla="*/ 2147483647 w 146"/>
              <a:gd name="T61" fmla="*/ 2147483647 h 81"/>
              <a:gd name="T62" fmla="*/ 2147483647 w 146"/>
              <a:gd name="T63" fmla="*/ 2147483647 h 81"/>
              <a:gd name="T64" fmla="*/ 2147483647 w 146"/>
              <a:gd name="T65" fmla="*/ 2147483647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6"/>
              <a:gd name="T100" fmla="*/ 0 h 81"/>
              <a:gd name="T101" fmla="*/ 146 w 146"/>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18" name="Freeform 529">
            <a:extLst>
              <a:ext uri="{FF2B5EF4-FFF2-40B4-BE49-F238E27FC236}">
                <a16:creationId xmlns:a16="http://schemas.microsoft.com/office/drawing/2014/main" id="{215748AA-F2D2-4C71-B9E6-9E762247DCEF}"/>
              </a:ext>
            </a:extLst>
          </p:cNvPr>
          <p:cNvSpPr>
            <a:spLocks/>
          </p:cNvSpPr>
          <p:nvPr>
            <p:custDataLst>
              <p:tags r:id="rId365"/>
            </p:custDataLst>
          </p:nvPr>
        </p:nvSpPr>
        <p:spPr bwMode="auto">
          <a:xfrm>
            <a:off x="4062413" y="2395538"/>
            <a:ext cx="15875" cy="57150"/>
          </a:xfrm>
          <a:custGeom>
            <a:avLst/>
            <a:gdLst>
              <a:gd name="T0" fmla="*/ 2147483647 w 34"/>
              <a:gd name="T1" fmla="*/ 2147483647 h 49"/>
              <a:gd name="T2" fmla="*/ 2147483647 w 34"/>
              <a:gd name="T3" fmla="*/ 2147483647 h 49"/>
              <a:gd name="T4" fmla="*/ 2147483647 w 34"/>
              <a:gd name="T5" fmla="*/ 2147483647 h 49"/>
              <a:gd name="T6" fmla="*/ 2147483647 w 34"/>
              <a:gd name="T7" fmla="*/ 2147483647 h 49"/>
              <a:gd name="T8" fmla="*/ 2147483647 w 34"/>
              <a:gd name="T9" fmla="*/ 2147483647 h 49"/>
              <a:gd name="T10" fmla="*/ 2147483647 w 34"/>
              <a:gd name="T11" fmla="*/ 2147483647 h 49"/>
              <a:gd name="T12" fmla="*/ 2147483647 w 34"/>
              <a:gd name="T13" fmla="*/ 2147483647 h 49"/>
              <a:gd name="T14" fmla="*/ 2147483647 w 34"/>
              <a:gd name="T15" fmla="*/ 2147483647 h 49"/>
              <a:gd name="T16" fmla="*/ 2147483647 w 34"/>
              <a:gd name="T17" fmla="*/ 0 h 49"/>
              <a:gd name="T18" fmla="*/ 2147483647 w 34"/>
              <a:gd name="T19" fmla="*/ 0 h 49"/>
              <a:gd name="T20" fmla="*/ 0 w 34"/>
              <a:gd name="T21" fmla="*/ 0 h 49"/>
              <a:gd name="T22" fmla="*/ 2147483647 w 34"/>
              <a:gd name="T23" fmla="*/ 2147483647 h 49"/>
              <a:gd name="T24" fmla="*/ 2147483647 w 34"/>
              <a:gd name="T25" fmla="*/ 2147483647 h 49"/>
              <a:gd name="T26" fmla="*/ 2147483647 w 34"/>
              <a:gd name="T27" fmla="*/ 2147483647 h 49"/>
              <a:gd name="T28" fmla="*/ 2147483647 w 34"/>
              <a:gd name="T29" fmla="*/ 2147483647 h 49"/>
              <a:gd name="T30" fmla="*/ 2147483647 w 34"/>
              <a:gd name="T31" fmla="*/ 2147483647 h 49"/>
              <a:gd name="T32" fmla="*/ 2147483647 w 34"/>
              <a:gd name="T33" fmla="*/ 2147483647 h 49"/>
              <a:gd name="T34" fmla="*/ 2147483647 w 34"/>
              <a:gd name="T35" fmla="*/ 2147483647 h 49"/>
              <a:gd name="T36" fmla="*/ 2147483647 w 34"/>
              <a:gd name="T37" fmla="*/ 2147483647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49"/>
              <a:gd name="T59" fmla="*/ 34 w 34"/>
              <a:gd name="T60" fmla="*/ 49 h 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19" name="Freeform 530">
            <a:extLst>
              <a:ext uri="{FF2B5EF4-FFF2-40B4-BE49-F238E27FC236}">
                <a16:creationId xmlns:a16="http://schemas.microsoft.com/office/drawing/2014/main" id="{B8EDA77F-43B9-4ED6-B20E-61E71F430CEA}"/>
              </a:ext>
            </a:extLst>
          </p:cNvPr>
          <p:cNvSpPr>
            <a:spLocks/>
          </p:cNvSpPr>
          <p:nvPr>
            <p:custDataLst>
              <p:tags r:id="rId366"/>
            </p:custDataLst>
          </p:nvPr>
        </p:nvSpPr>
        <p:spPr bwMode="auto">
          <a:xfrm>
            <a:off x="3654425" y="2741613"/>
            <a:ext cx="28575" cy="57150"/>
          </a:xfrm>
          <a:custGeom>
            <a:avLst/>
            <a:gdLst>
              <a:gd name="T0" fmla="*/ 2147483647 w 60"/>
              <a:gd name="T1" fmla="*/ 0 h 74"/>
              <a:gd name="T2" fmla="*/ 2147483647 w 60"/>
              <a:gd name="T3" fmla="*/ 2147483647 h 74"/>
              <a:gd name="T4" fmla="*/ 2147483647 w 60"/>
              <a:gd name="T5" fmla="*/ 2147483647 h 74"/>
              <a:gd name="T6" fmla="*/ 2147483647 w 60"/>
              <a:gd name="T7" fmla="*/ 2147483647 h 74"/>
              <a:gd name="T8" fmla="*/ 2147483647 w 60"/>
              <a:gd name="T9" fmla="*/ 2147483647 h 74"/>
              <a:gd name="T10" fmla="*/ 2147483647 w 60"/>
              <a:gd name="T11" fmla="*/ 2147483647 h 74"/>
              <a:gd name="T12" fmla="*/ 2147483647 w 60"/>
              <a:gd name="T13" fmla="*/ 2147483647 h 74"/>
              <a:gd name="T14" fmla="*/ 2147483647 w 60"/>
              <a:gd name="T15" fmla="*/ 2147483647 h 74"/>
              <a:gd name="T16" fmla="*/ 2147483647 w 60"/>
              <a:gd name="T17" fmla="*/ 2147483647 h 74"/>
              <a:gd name="T18" fmla="*/ 2147483647 w 60"/>
              <a:gd name="T19" fmla="*/ 2147483647 h 74"/>
              <a:gd name="T20" fmla="*/ 2147483647 w 60"/>
              <a:gd name="T21" fmla="*/ 2147483647 h 74"/>
              <a:gd name="T22" fmla="*/ 2147483647 w 60"/>
              <a:gd name="T23" fmla="*/ 2147483647 h 74"/>
              <a:gd name="T24" fmla="*/ 2147483647 w 60"/>
              <a:gd name="T25" fmla="*/ 2147483647 h 74"/>
              <a:gd name="T26" fmla="*/ 2147483647 w 60"/>
              <a:gd name="T27" fmla="*/ 2147483647 h 74"/>
              <a:gd name="T28" fmla="*/ 0 w 60"/>
              <a:gd name="T29" fmla="*/ 2147483647 h 74"/>
              <a:gd name="T30" fmla="*/ 2147483647 w 60"/>
              <a:gd name="T31" fmla="*/ 2147483647 h 74"/>
              <a:gd name="T32" fmla="*/ 2147483647 w 60"/>
              <a:gd name="T33" fmla="*/ 2147483647 h 74"/>
              <a:gd name="T34" fmla="*/ 2147483647 w 60"/>
              <a:gd name="T35" fmla="*/ 2147483647 h 74"/>
              <a:gd name="T36" fmla="*/ 2147483647 w 60"/>
              <a:gd name="T37" fmla="*/ 2147483647 h 74"/>
              <a:gd name="T38" fmla="*/ 2147483647 w 60"/>
              <a:gd name="T39" fmla="*/ 2147483647 h 74"/>
              <a:gd name="T40" fmla="*/ 2147483647 w 60"/>
              <a:gd name="T41" fmla="*/ 2147483647 h 74"/>
              <a:gd name="T42" fmla="*/ 2147483647 w 60"/>
              <a:gd name="T43" fmla="*/ 2147483647 h 74"/>
              <a:gd name="T44" fmla="*/ 2147483647 w 60"/>
              <a:gd name="T45" fmla="*/ 2147483647 h 74"/>
              <a:gd name="T46" fmla="*/ 2147483647 w 60"/>
              <a:gd name="T47" fmla="*/ 0 h 74"/>
              <a:gd name="T48" fmla="*/ 2147483647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74"/>
              <a:gd name="T77" fmla="*/ 60 w 60"/>
              <a:gd name="T78" fmla="*/ 74 h 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20" name="Freeform 531">
            <a:extLst>
              <a:ext uri="{FF2B5EF4-FFF2-40B4-BE49-F238E27FC236}">
                <a16:creationId xmlns:a16="http://schemas.microsoft.com/office/drawing/2014/main" id="{835D11BA-3703-4E1D-A4F4-56D0998EDEB5}"/>
              </a:ext>
            </a:extLst>
          </p:cNvPr>
          <p:cNvSpPr>
            <a:spLocks/>
          </p:cNvSpPr>
          <p:nvPr>
            <p:custDataLst>
              <p:tags r:id="rId367"/>
            </p:custDataLst>
          </p:nvPr>
        </p:nvSpPr>
        <p:spPr bwMode="auto">
          <a:xfrm>
            <a:off x="3595688" y="2757488"/>
            <a:ext cx="23812" cy="60325"/>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0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2147483647 w 47"/>
              <a:gd name="T23" fmla="*/ 2147483647 h 45"/>
              <a:gd name="T24" fmla="*/ 2147483647 w 47"/>
              <a:gd name="T25" fmla="*/ 2147483647 h 45"/>
              <a:gd name="T26" fmla="*/ 2147483647 w 47"/>
              <a:gd name="T27" fmla="*/ 2147483647 h 45"/>
              <a:gd name="T28" fmla="*/ 2147483647 w 47"/>
              <a:gd name="T29" fmla="*/ 2147483647 h 45"/>
              <a:gd name="T30" fmla="*/ 2147483647 w 47"/>
              <a:gd name="T31" fmla="*/ 2147483647 h 45"/>
              <a:gd name="T32" fmla="*/ 2147483647 w 47"/>
              <a:gd name="T33" fmla="*/ 2147483647 h 45"/>
              <a:gd name="T34" fmla="*/ 2147483647 w 47"/>
              <a:gd name="T35" fmla="*/ 2147483647 h 45"/>
              <a:gd name="T36" fmla="*/ 0 w 47"/>
              <a:gd name="T37" fmla="*/ 2147483647 h 45"/>
              <a:gd name="T38" fmla="*/ 2147483647 w 47"/>
              <a:gd name="T39" fmla="*/ 2147483647 h 45"/>
              <a:gd name="T40" fmla="*/ 2147483647 w 47"/>
              <a:gd name="T41" fmla="*/ 2147483647 h 45"/>
              <a:gd name="T42" fmla="*/ 2147483647 w 47"/>
              <a:gd name="T43" fmla="*/ 2147483647 h 45"/>
              <a:gd name="T44" fmla="*/ 2147483647 w 47"/>
              <a:gd name="T45" fmla="*/ 2147483647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
              <a:gd name="T70" fmla="*/ 0 h 45"/>
              <a:gd name="T71" fmla="*/ 47 w 47"/>
              <a:gd name="T72" fmla="*/ 45 h 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21" name="Freeform 532">
            <a:extLst>
              <a:ext uri="{FF2B5EF4-FFF2-40B4-BE49-F238E27FC236}">
                <a16:creationId xmlns:a16="http://schemas.microsoft.com/office/drawing/2014/main" id="{BB2D0EB8-8052-4106-8D98-BA97F70251CD}"/>
              </a:ext>
            </a:extLst>
          </p:cNvPr>
          <p:cNvSpPr>
            <a:spLocks/>
          </p:cNvSpPr>
          <p:nvPr>
            <p:custDataLst>
              <p:tags r:id="rId368"/>
            </p:custDataLst>
          </p:nvPr>
        </p:nvSpPr>
        <p:spPr bwMode="auto">
          <a:xfrm>
            <a:off x="3570288" y="2751138"/>
            <a:ext cx="6350" cy="57150"/>
          </a:xfrm>
          <a:custGeom>
            <a:avLst/>
            <a:gdLst>
              <a:gd name="T0" fmla="*/ 2147483647 w 26"/>
              <a:gd name="T1" fmla="*/ 2147483647 h 36"/>
              <a:gd name="T2" fmla="*/ 2147483647 w 26"/>
              <a:gd name="T3" fmla="*/ 2147483647 h 36"/>
              <a:gd name="T4" fmla="*/ 2147483647 w 26"/>
              <a:gd name="T5" fmla="*/ 2147483647 h 36"/>
              <a:gd name="T6" fmla="*/ 2147483647 w 26"/>
              <a:gd name="T7" fmla="*/ 2147483647 h 36"/>
              <a:gd name="T8" fmla="*/ 0 w 26"/>
              <a:gd name="T9" fmla="*/ 0 h 36"/>
              <a:gd name="T10" fmla="*/ 2147483647 w 26"/>
              <a:gd name="T11" fmla="*/ 0 h 36"/>
              <a:gd name="T12" fmla="*/ 2147483647 w 26"/>
              <a:gd name="T13" fmla="*/ 2147483647 h 36"/>
              <a:gd name="T14" fmla="*/ 2147483647 w 26"/>
              <a:gd name="T15" fmla="*/ 2147483647 h 36"/>
              <a:gd name="T16" fmla="*/ 2147483647 w 26"/>
              <a:gd name="T17" fmla="*/ 2147483647 h 36"/>
              <a:gd name="T18" fmla="*/ 2147483647 w 26"/>
              <a:gd name="T19" fmla="*/ 2147483647 h 36"/>
              <a:gd name="T20" fmla="*/ 2147483647 w 26"/>
              <a:gd name="T21" fmla="*/ 2147483647 h 36"/>
              <a:gd name="T22" fmla="*/ 2147483647 w 26"/>
              <a:gd name="T23" fmla="*/ 2147483647 h 36"/>
              <a:gd name="T24" fmla="*/ 2147483647 w 26"/>
              <a:gd name="T25" fmla="*/ 2147483647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36"/>
              <a:gd name="T41" fmla="*/ 26 w 26"/>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22" name="Freeform 533">
            <a:extLst>
              <a:ext uri="{FF2B5EF4-FFF2-40B4-BE49-F238E27FC236}">
                <a16:creationId xmlns:a16="http://schemas.microsoft.com/office/drawing/2014/main" id="{808CA229-C304-4CE1-A7DC-F69C17521F81}"/>
              </a:ext>
            </a:extLst>
          </p:cNvPr>
          <p:cNvSpPr>
            <a:spLocks/>
          </p:cNvSpPr>
          <p:nvPr>
            <p:custDataLst>
              <p:tags r:id="rId369"/>
            </p:custDataLst>
          </p:nvPr>
        </p:nvSpPr>
        <p:spPr bwMode="auto">
          <a:xfrm>
            <a:off x="4841875" y="2479675"/>
            <a:ext cx="174625" cy="158750"/>
          </a:xfrm>
          <a:custGeom>
            <a:avLst/>
            <a:gdLst>
              <a:gd name="T0" fmla="*/ 2147483647 w 405"/>
              <a:gd name="T1" fmla="*/ 2147483647 h 302"/>
              <a:gd name="T2" fmla="*/ 2147483647 w 405"/>
              <a:gd name="T3" fmla="*/ 2147483647 h 302"/>
              <a:gd name="T4" fmla="*/ 2147483647 w 405"/>
              <a:gd name="T5" fmla="*/ 2147483647 h 302"/>
              <a:gd name="T6" fmla="*/ 2147483647 w 405"/>
              <a:gd name="T7" fmla="*/ 2147483647 h 302"/>
              <a:gd name="T8" fmla="*/ 2147483647 w 405"/>
              <a:gd name="T9" fmla="*/ 2147483647 h 302"/>
              <a:gd name="T10" fmla="*/ 2147483647 w 405"/>
              <a:gd name="T11" fmla="*/ 2147483647 h 302"/>
              <a:gd name="T12" fmla="*/ 2147483647 w 405"/>
              <a:gd name="T13" fmla="*/ 2147483647 h 302"/>
              <a:gd name="T14" fmla="*/ 2147483647 w 405"/>
              <a:gd name="T15" fmla="*/ 2147483647 h 302"/>
              <a:gd name="T16" fmla="*/ 2147483647 w 405"/>
              <a:gd name="T17" fmla="*/ 2147483647 h 302"/>
              <a:gd name="T18" fmla="*/ 2147483647 w 405"/>
              <a:gd name="T19" fmla="*/ 2147483647 h 302"/>
              <a:gd name="T20" fmla="*/ 2147483647 w 405"/>
              <a:gd name="T21" fmla="*/ 2147483647 h 302"/>
              <a:gd name="T22" fmla="*/ 2147483647 w 405"/>
              <a:gd name="T23" fmla="*/ 2147483647 h 302"/>
              <a:gd name="T24" fmla="*/ 2147483647 w 405"/>
              <a:gd name="T25" fmla="*/ 2147483647 h 302"/>
              <a:gd name="T26" fmla="*/ 2147483647 w 405"/>
              <a:gd name="T27" fmla="*/ 2147483647 h 302"/>
              <a:gd name="T28" fmla="*/ 2147483647 w 405"/>
              <a:gd name="T29" fmla="*/ 2147483647 h 302"/>
              <a:gd name="T30" fmla="*/ 2147483647 w 405"/>
              <a:gd name="T31" fmla="*/ 2147483647 h 302"/>
              <a:gd name="T32" fmla="*/ 2147483647 w 405"/>
              <a:gd name="T33" fmla="*/ 2147483647 h 302"/>
              <a:gd name="T34" fmla="*/ 2147483647 w 405"/>
              <a:gd name="T35" fmla="*/ 2147483647 h 302"/>
              <a:gd name="T36" fmla="*/ 2147483647 w 405"/>
              <a:gd name="T37" fmla="*/ 2147483647 h 302"/>
              <a:gd name="T38" fmla="*/ 2147483647 w 405"/>
              <a:gd name="T39" fmla="*/ 2147483647 h 302"/>
              <a:gd name="T40" fmla="*/ 2147483647 w 405"/>
              <a:gd name="T41" fmla="*/ 2147483647 h 302"/>
              <a:gd name="T42" fmla="*/ 2147483647 w 405"/>
              <a:gd name="T43" fmla="*/ 2147483647 h 302"/>
              <a:gd name="T44" fmla="*/ 2147483647 w 405"/>
              <a:gd name="T45" fmla="*/ 2147483647 h 302"/>
              <a:gd name="T46" fmla="*/ 2147483647 w 405"/>
              <a:gd name="T47" fmla="*/ 2147483647 h 302"/>
              <a:gd name="T48" fmla="*/ 2147483647 w 405"/>
              <a:gd name="T49" fmla="*/ 2147483647 h 302"/>
              <a:gd name="T50" fmla="*/ 2147483647 w 405"/>
              <a:gd name="T51" fmla="*/ 2147483647 h 302"/>
              <a:gd name="T52" fmla="*/ 2147483647 w 405"/>
              <a:gd name="T53" fmla="*/ 2147483647 h 302"/>
              <a:gd name="T54" fmla="*/ 2147483647 w 405"/>
              <a:gd name="T55" fmla="*/ 2147483647 h 302"/>
              <a:gd name="T56" fmla="*/ 2147483647 w 405"/>
              <a:gd name="T57" fmla="*/ 2147483647 h 302"/>
              <a:gd name="T58" fmla="*/ 2147483647 w 405"/>
              <a:gd name="T59" fmla="*/ 2147483647 h 302"/>
              <a:gd name="T60" fmla="*/ 2147483647 w 405"/>
              <a:gd name="T61" fmla="*/ 2147483647 h 302"/>
              <a:gd name="T62" fmla="*/ 2147483647 w 405"/>
              <a:gd name="T63" fmla="*/ 2147483647 h 302"/>
              <a:gd name="T64" fmla="*/ 2147483647 w 405"/>
              <a:gd name="T65" fmla="*/ 2147483647 h 302"/>
              <a:gd name="T66" fmla="*/ 2147483647 w 405"/>
              <a:gd name="T67" fmla="*/ 2147483647 h 302"/>
              <a:gd name="T68" fmla="*/ 2147483647 w 405"/>
              <a:gd name="T69" fmla="*/ 2147483647 h 302"/>
              <a:gd name="T70" fmla="*/ 2147483647 w 405"/>
              <a:gd name="T71" fmla="*/ 2147483647 h 302"/>
              <a:gd name="T72" fmla="*/ 2147483647 w 405"/>
              <a:gd name="T73" fmla="*/ 2147483647 h 302"/>
              <a:gd name="T74" fmla="*/ 2147483647 w 405"/>
              <a:gd name="T75" fmla="*/ 2147483647 h 302"/>
              <a:gd name="T76" fmla="*/ 2147483647 w 405"/>
              <a:gd name="T77" fmla="*/ 2147483647 h 302"/>
              <a:gd name="T78" fmla="*/ 2147483647 w 405"/>
              <a:gd name="T79" fmla="*/ 2147483647 h 302"/>
              <a:gd name="T80" fmla="*/ 2147483647 w 405"/>
              <a:gd name="T81" fmla="*/ 2147483647 h 302"/>
              <a:gd name="T82" fmla="*/ 2147483647 w 405"/>
              <a:gd name="T83" fmla="*/ 2147483647 h 302"/>
              <a:gd name="T84" fmla="*/ 2147483647 w 405"/>
              <a:gd name="T85" fmla="*/ 2147483647 h 302"/>
              <a:gd name="T86" fmla="*/ 2147483647 w 405"/>
              <a:gd name="T87" fmla="*/ 2147483647 h 302"/>
              <a:gd name="T88" fmla="*/ 2147483647 w 405"/>
              <a:gd name="T89" fmla="*/ 2147483647 h 302"/>
              <a:gd name="T90" fmla="*/ 2147483647 w 405"/>
              <a:gd name="T91" fmla="*/ 2147483647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5"/>
              <a:gd name="T139" fmla="*/ 0 h 302"/>
              <a:gd name="T140" fmla="*/ 405 w 405"/>
              <a:gd name="T141" fmla="*/ 302 h 3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23" name="Freeform 534">
            <a:extLst>
              <a:ext uri="{FF2B5EF4-FFF2-40B4-BE49-F238E27FC236}">
                <a16:creationId xmlns:a16="http://schemas.microsoft.com/office/drawing/2014/main" id="{68F6B9E0-BE7A-4F06-B76F-1425240BD53C}"/>
              </a:ext>
            </a:extLst>
          </p:cNvPr>
          <p:cNvSpPr>
            <a:spLocks/>
          </p:cNvSpPr>
          <p:nvPr>
            <p:custDataLst>
              <p:tags r:id="rId370"/>
            </p:custDataLst>
          </p:nvPr>
        </p:nvSpPr>
        <p:spPr bwMode="auto">
          <a:xfrm>
            <a:off x="6935788" y="2860675"/>
            <a:ext cx="42862" cy="79375"/>
          </a:xfrm>
          <a:custGeom>
            <a:avLst/>
            <a:gdLst>
              <a:gd name="T0" fmla="*/ 2147483647 w 100"/>
              <a:gd name="T1" fmla="*/ 2147483647 h 155"/>
              <a:gd name="T2" fmla="*/ 2147483647 w 100"/>
              <a:gd name="T3" fmla="*/ 2147483647 h 155"/>
              <a:gd name="T4" fmla="*/ 2147483647 w 100"/>
              <a:gd name="T5" fmla="*/ 2147483647 h 155"/>
              <a:gd name="T6" fmla="*/ 2147483647 w 100"/>
              <a:gd name="T7" fmla="*/ 2147483647 h 155"/>
              <a:gd name="T8" fmla="*/ 2147483647 w 100"/>
              <a:gd name="T9" fmla="*/ 2147483647 h 155"/>
              <a:gd name="T10" fmla="*/ 2147483647 w 100"/>
              <a:gd name="T11" fmla="*/ 2147483647 h 155"/>
              <a:gd name="T12" fmla="*/ 2147483647 w 100"/>
              <a:gd name="T13" fmla="*/ 2147483647 h 155"/>
              <a:gd name="T14" fmla="*/ 2147483647 w 100"/>
              <a:gd name="T15" fmla="*/ 2147483647 h 155"/>
              <a:gd name="T16" fmla="*/ 2147483647 w 100"/>
              <a:gd name="T17" fmla="*/ 2147483647 h 155"/>
              <a:gd name="T18" fmla="*/ 2147483647 w 100"/>
              <a:gd name="T19" fmla="*/ 2147483647 h 155"/>
              <a:gd name="T20" fmla="*/ 2147483647 w 100"/>
              <a:gd name="T21" fmla="*/ 2147483647 h 155"/>
              <a:gd name="T22" fmla="*/ 2147483647 w 100"/>
              <a:gd name="T23" fmla="*/ 2147483647 h 155"/>
              <a:gd name="T24" fmla="*/ 2147483647 w 100"/>
              <a:gd name="T25" fmla="*/ 2147483647 h 155"/>
              <a:gd name="T26" fmla="*/ 2147483647 w 100"/>
              <a:gd name="T27" fmla="*/ 2147483647 h 155"/>
              <a:gd name="T28" fmla="*/ 2147483647 w 100"/>
              <a:gd name="T29" fmla="*/ 2147483647 h 155"/>
              <a:gd name="T30" fmla="*/ 2147483647 w 100"/>
              <a:gd name="T31" fmla="*/ 2147483647 h 155"/>
              <a:gd name="T32" fmla="*/ 2147483647 w 100"/>
              <a:gd name="T33" fmla="*/ 2147483647 h 155"/>
              <a:gd name="T34" fmla="*/ 2147483647 w 100"/>
              <a:gd name="T35" fmla="*/ 2147483647 h 155"/>
              <a:gd name="T36" fmla="*/ 2147483647 w 100"/>
              <a:gd name="T37" fmla="*/ 2147483647 h 155"/>
              <a:gd name="T38" fmla="*/ 2147483647 w 100"/>
              <a:gd name="T39" fmla="*/ 2147483647 h 155"/>
              <a:gd name="T40" fmla="*/ 2147483647 w 100"/>
              <a:gd name="T41" fmla="*/ 2147483647 h 155"/>
              <a:gd name="T42" fmla="*/ 2147483647 w 100"/>
              <a:gd name="T43" fmla="*/ 2147483647 h 155"/>
              <a:gd name="T44" fmla="*/ 2147483647 w 100"/>
              <a:gd name="T45" fmla="*/ 2147483647 h 155"/>
              <a:gd name="T46" fmla="*/ 0 w 100"/>
              <a:gd name="T47" fmla="*/ 2147483647 h 155"/>
              <a:gd name="T48" fmla="*/ 0 w 100"/>
              <a:gd name="T49" fmla="*/ 2147483647 h 155"/>
              <a:gd name="T50" fmla="*/ 0 w 100"/>
              <a:gd name="T51" fmla="*/ 2147483647 h 155"/>
              <a:gd name="T52" fmla="*/ 0 w 100"/>
              <a:gd name="T53" fmla="*/ 2147483647 h 155"/>
              <a:gd name="T54" fmla="*/ 0 w 100"/>
              <a:gd name="T55" fmla="*/ 2147483647 h 155"/>
              <a:gd name="T56" fmla="*/ 0 w 100"/>
              <a:gd name="T57" fmla="*/ 2147483647 h 155"/>
              <a:gd name="T58" fmla="*/ 2147483647 w 100"/>
              <a:gd name="T59" fmla="*/ 2147483647 h 155"/>
              <a:gd name="T60" fmla="*/ 2147483647 w 100"/>
              <a:gd name="T61" fmla="*/ 2147483647 h 155"/>
              <a:gd name="T62" fmla="*/ 2147483647 w 100"/>
              <a:gd name="T63" fmla="*/ 2147483647 h 155"/>
              <a:gd name="T64" fmla="*/ 2147483647 w 100"/>
              <a:gd name="T65" fmla="*/ 2147483647 h 155"/>
              <a:gd name="T66" fmla="*/ 2147483647 w 100"/>
              <a:gd name="T67" fmla="*/ 2147483647 h 155"/>
              <a:gd name="T68" fmla="*/ 2147483647 w 100"/>
              <a:gd name="T69" fmla="*/ 2147483647 h 155"/>
              <a:gd name="T70" fmla="*/ 2147483647 w 100"/>
              <a:gd name="T71" fmla="*/ 2147483647 h 155"/>
              <a:gd name="T72" fmla="*/ 2147483647 w 100"/>
              <a:gd name="T73" fmla="*/ 2147483647 h 155"/>
              <a:gd name="T74" fmla="*/ 2147483647 w 100"/>
              <a:gd name="T75" fmla="*/ 2147483647 h 155"/>
              <a:gd name="T76" fmla="*/ 2147483647 w 100"/>
              <a:gd name="T77" fmla="*/ 2147483647 h 155"/>
              <a:gd name="T78" fmla="*/ 2147483647 w 100"/>
              <a:gd name="T79" fmla="*/ 0 h 155"/>
              <a:gd name="T80" fmla="*/ 2147483647 w 100"/>
              <a:gd name="T81" fmla="*/ 0 h 155"/>
              <a:gd name="T82" fmla="*/ 2147483647 w 100"/>
              <a:gd name="T83" fmla="*/ 0 h 155"/>
              <a:gd name="T84" fmla="*/ 2147483647 w 100"/>
              <a:gd name="T85" fmla="*/ 2147483647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0"/>
              <a:gd name="T130" fmla="*/ 0 h 155"/>
              <a:gd name="T131" fmla="*/ 100 w 100"/>
              <a:gd name="T132" fmla="*/ 155 h 1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17" name="Group 535">
            <a:extLst>
              <a:ext uri="{FF2B5EF4-FFF2-40B4-BE49-F238E27FC236}">
                <a16:creationId xmlns:a16="http://schemas.microsoft.com/office/drawing/2014/main" id="{D25A123A-71DD-4B22-A531-DD3E5C7906AB}"/>
              </a:ext>
            </a:extLst>
          </p:cNvPr>
          <p:cNvGrpSpPr>
            <a:grpSpLocks/>
          </p:cNvGrpSpPr>
          <p:nvPr>
            <p:custDataLst>
              <p:tags r:id="rId371"/>
            </p:custDataLst>
          </p:nvPr>
        </p:nvGrpSpPr>
        <p:grpSpPr bwMode="auto">
          <a:xfrm>
            <a:off x="4583113" y="2328863"/>
            <a:ext cx="482600" cy="201612"/>
            <a:chOff x="3289" y="1830"/>
            <a:chExt cx="363" cy="128"/>
          </a:xfrm>
          <a:solidFill>
            <a:srgbClr val="336699"/>
          </a:solidFill>
        </p:grpSpPr>
        <p:sp>
          <p:nvSpPr>
            <p:cNvPr id="4479" name="Freeform 536">
              <a:extLst>
                <a:ext uri="{FF2B5EF4-FFF2-40B4-BE49-F238E27FC236}">
                  <a16:creationId xmlns:a16="http://schemas.microsoft.com/office/drawing/2014/main" id="{3D9EF4D3-6610-4DED-B4D4-B1E15280D21A}"/>
                </a:ext>
              </a:extLst>
            </p:cNvPr>
            <p:cNvSpPr>
              <a:spLocks/>
            </p:cNvSpPr>
            <p:nvPr/>
          </p:nvSpPr>
          <p:spPr bwMode="auto">
            <a:xfrm>
              <a:off x="3289" y="1871"/>
              <a:ext cx="4" cy="3"/>
            </a:xfrm>
            <a:custGeom>
              <a:avLst/>
              <a:gdLst>
                <a:gd name="T0" fmla="*/ 4 w 13"/>
                <a:gd name="T1" fmla="*/ 0 h 7"/>
                <a:gd name="T2" fmla="*/ 4 w 13"/>
                <a:gd name="T3" fmla="*/ 0 h 7"/>
                <a:gd name="T4" fmla="*/ 3 w 13"/>
                <a:gd name="T5" fmla="*/ 1 h 7"/>
                <a:gd name="T6" fmla="*/ 1 w 13"/>
                <a:gd name="T7" fmla="*/ 2 h 7"/>
                <a:gd name="T8" fmla="*/ 0 w 13"/>
                <a:gd name="T9" fmla="*/ 3 h 7"/>
                <a:gd name="T10" fmla="*/ 2 w 13"/>
                <a:gd name="T11" fmla="*/ 1 h 7"/>
                <a:gd name="T12" fmla="*/ 4 w 13"/>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12" y="1"/>
                  </a:lnTo>
                  <a:lnTo>
                    <a:pt x="9" y="3"/>
                  </a:lnTo>
                  <a:lnTo>
                    <a:pt x="4" y="5"/>
                  </a:lnTo>
                  <a:lnTo>
                    <a:pt x="0" y="7"/>
                  </a:lnTo>
                  <a:lnTo>
                    <a:pt x="7" y="3"/>
                  </a:lnTo>
                  <a:lnTo>
                    <a:pt x="13"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480" name="Freeform 537">
              <a:extLst>
                <a:ext uri="{FF2B5EF4-FFF2-40B4-BE49-F238E27FC236}">
                  <a16:creationId xmlns:a16="http://schemas.microsoft.com/office/drawing/2014/main" id="{676F288A-0D98-4016-B6DA-C610A4624E34}"/>
                </a:ext>
              </a:extLst>
            </p:cNvPr>
            <p:cNvSpPr>
              <a:spLocks/>
            </p:cNvSpPr>
            <p:nvPr/>
          </p:nvSpPr>
          <p:spPr bwMode="auto">
            <a:xfrm>
              <a:off x="3324" y="1937"/>
              <a:ext cx="10" cy="3"/>
            </a:xfrm>
            <a:custGeom>
              <a:avLst/>
              <a:gdLst>
                <a:gd name="T0" fmla="*/ 0 w 34"/>
                <a:gd name="T1" fmla="*/ 2 h 8"/>
                <a:gd name="T2" fmla="*/ 2 w 34"/>
                <a:gd name="T3" fmla="*/ 2 h 8"/>
                <a:gd name="T4" fmla="*/ 4 w 34"/>
                <a:gd name="T5" fmla="*/ 1 h 8"/>
                <a:gd name="T6" fmla="*/ 7 w 34"/>
                <a:gd name="T7" fmla="*/ 0 h 8"/>
                <a:gd name="T8" fmla="*/ 10 w 34"/>
                <a:gd name="T9" fmla="*/ 0 h 8"/>
                <a:gd name="T10" fmla="*/ 9 w 34"/>
                <a:gd name="T11" fmla="*/ 1 h 8"/>
                <a:gd name="T12" fmla="*/ 8 w 34"/>
                <a:gd name="T13" fmla="*/ 2 h 8"/>
                <a:gd name="T14" fmla="*/ 6 w 34"/>
                <a:gd name="T15" fmla="*/ 2 h 8"/>
                <a:gd name="T16" fmla="*/ 5 w 34"/>
                <a:gd name="T17" fmla="*/ 3 h 8"/>
                <a:gd name="T18" fmla="*/ 4 w 34"/>
                <a:gd name="T19" fmla="*/ 3 h 8"/>
                <a:gd name="T20" fmla="*/ 2 w 34"/>
                <a:gd name="T21" fmla="*/ 3 h 8"/>
                <a:gd name="T22" fmla="*/ 1 w 34"/>
                <a:gd name="T23" fmla="*/ 3 h 8"/>
                <a:gd name="T24" fmla="*/ 0 w 34"/>
                <a:gd name="T25" fmla="*/ 2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481" name="Freeform 538">
              <a:extLst>
                <a:ext uri="{FF2B5EF4-FFF2-40B4-BE49-F238E27FC236}">
                  <a16:creationId xmlns:a16="http://schemas.microsoft.com/office/drawing/2014/main" id="{3E9D3863-9218-4D83-835D-31EE06D355D6}"/>
                </a:ext>
              </a:extLst>
            </p:cNvPr>
            <p:cNvSpPr>
              <a:spLocks/>
            </p:cNvSpPr>
            <p:nvPr/>
          </p:nvSpPr>
          <p:spPr bwMode="auto">
            <a:xfrm>
              <a:off x="3343" y="1948"/>
              <a:ext cx="4" cy="8"/>
            </a:xfrm>
            <a:custGeom>
              <a:avLst/>
              <a:gdLst>
                <a:gd name="T0" fmla="*/ 0 w 13"/>
                <a:gd name="T1" fmla="*/ 8 h 24"/>
                <a:gd name="T2" fmla="*/ 0 w 13"/>
                <a:gd name="T3" fmla="*/ 0 h 24"/>
                <a:gd name="T4" fmla="*/ 4 w 13"/>
                <a:gd name="T5" fmla="*/ 4 h 24"/>
                <a:gd name="T6" fmla="*/ 0 w 13"/>
                <a:gd name="T7" fmla="*/ 8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4">
                  <a:moveTo>
                    <a:pt x="0" y="24"/>
                  </a:moveTo>
                  <a:lnTo>
                    <a:pt x="0" y="0"/>
                  </a:lnTo>
                  <a:lnTo>
                    <a:pt x="13" y="12"/>
                  </a:lnTo>
                  <a:lnTo>
                    <a:pt x="0" y="24"/>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482" name="Freeform 539">
              <a:extLst>
                <a:ext uri="{FF2B5EF4-FFF2-40B4-BE49-F238E27FC236}">
                  <a16:creationId xmlns:a16="http://schemas.microsoft.com/office/drawing/2014/main" id="{857F1296-1D3C-4BB7-ACCA-1E128E7491F9}"/>
                </a:ext>
              </a:extLst>
            </p:cNvPr>
            <p:cNvSpPr>
              <a:spLocks/>
            </p:cNvSpPr>
            <p:nvPr/>
          </p:nvSpPr>
          <p:spPr bwMode="auto">
            <a:xfrm>
              <a:off x="3313" y="1834"/>
              <a:ext cx="34" cy="23"/>
            </a:xfrm>
            <a:custGeom>
              <a:avLst/>
              <a:gdLst>
                <a:gd name="T0" fmla="*/ 0 w 107"/>
                <a:gd name="T1" fmla="*/ 4 h 69"/>
                <a:gd name="T2" fmla="*/ 0 w 107"/>
                <a:gd name="T3" fmla="*/ 9 h 69"/>
                <a:gd name="T4" fmla="*/ 0 w 107"/>
                <a:gd name="T5" fmla="*/ 15 h 69"/>
                <a:gd name="T6" fmla="*/ 0 w 107"/>
                <a:gd name="T7" fmla="*/ 21 h 69"/>
                <a:gd name="T8" fmla="*/ 0 w 107"/>
                <a:gd name="T9" fmla="*/ 23 h 69"/>
                <a:gd name="T10" fmla="*/ 5 w 107"/>
                <a:gd name="T11" fmla="*/ 22 h 69"/>
                <a:gd name="T12" fmla="*/ 16 w 107"/>
                <a:gd name="T13" fmla="*/ 19 h 69"/>
                <a:gd name="T14" fmla="*/ 27 w 107"/>
                <a:gd name="T15" fmla="*/ 17 h 69"/>
                <a:gd name="T16" fmla="*/ 34 w 107"/>
                <a:gd name="T17" fmla="*/ 15 h 69"/>
                <a:gd name="T18" fmla="*/ 32 w 107"/>
                <a:gd name="T19" fmla="*/ 13 h 69"/>
                <a:gd name="T20" fmla="*/ 30 w 107"/>
                <a:gd name="T21" fmla="*/ 11 h 69"/>
                <a:gd name="T22" fmla="*/ 27 w 107"/>
                <a:gd name="T23" fmla="*/ 10 h 69"/>
                <a:gd name="T24" fmla="*/ 25 w 107"/>
                <a:gd name="T25" fmla="*/ 9 h 69"/>
                <a:gd name="T26" fmla="*/ 23 w 107"/>
                <a:gd name="T27" fmla="*/ 8 h 69"/>
                <a:gd name="T28" fmla="*/ 21 w 107"/>
                <a:gd name="T29" fmla="*/ 6 h 69"/>
                <a:gd name="T30" fmla="*/ 20 w 107"/>
                <a:gd name="T31" fmla="*/ 5 h 69"/>
                <a:gd name="T32" fmla="*/ 20 w 107"/>
                <a:gd name="T33" fmla="*/ 4 h 69"/>
                <a:gd name="T34" fmla="*/ 19 w 107"/>
                <a:gd name="T35" fmla="*/ 2 h 69"/>
                <a:gd name="T36" fmla="*/ 19 w 107"/>
                <a:gd name="T37" fmla="*/ 0 h 69"/>
                <a:gd name="T38" fmla="*/ 17 w 107"/>
                <a:gd name="T39" fmla="*/ 0 h 69"/>
                <a:gd name="T40" fmla="*/ 12 w 107"/>
                <a:gd name="T41" fmla="*/ 1 h 69"/>
                <a:gd name="T42" fmla="*/ 6 w 107"/>
                <a:gd name="T43" fmla="*/ 3 h 69"/>
                <a:gd name="T44" fmla="*/ 0 w 107"/>
                <a:gd name="T45" fmla="*/ 4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sp>
          <p:nvSpPr>
            <p:cNvPr id="4483" name="Freeform 540">
              <a:extLst>
                <a:ext uri="{FF2B5EF4-FFF2-40B4-BE49-F238E27FC236}">
                  <a16:creationId xmlns:a16="http://schemas.microsoft.com/office/drawing/2014/main" id="{D265F4E3-0217-466F-A789-7C979BB015FB}"/>
                </a:ext>
              </a:extLst>
            </p:cNvPr>
            <p:cNvSpPr>
              <a:spLocks/>
            </p:cNvSpPr>
            <p:nvPr/>
          </p:nvSpPr>
          <p:spPr bwMode="auto">
            <a:xfrm>
              <a:off x="3302" y="1830"/>
              <a:ext cx="350" cy="128"/>
            </a:xfrm>
            <a:custGeom>
              <a:avLst/>
              <a:gdLst>
                <a:gd name="T0" fmla="*/ 324 w 1070"/>
                <a:gd name="T1" fmla="*/ 42 h 382"/>
                <a:gd name="T2" fmla="*/ 317 w 1070"/>
                <a:gd name="T3" fmla="*/ 35 h 382"/>
                <a:gd name="T4" fmla="*/ 315 w 1070"/>
                <a:gd name="T5" fmla="*/ 19 h 382"/>
                <a:gd name="T6" fmla="*/ 306 w 1070"/>
                <a:gd name="T7" fmla="*/ 12 h 382"/>
                <a:gd name="T8" fmla="*/ 267 w 1070"/>
                <a:gd name="T9" fmla="*/ 6 h 382"/>
                <a:gd name="T10" fmla="*/ 237 w 1070"/>
                <a:gd name="T11" fmla="*/ 19 h 382"/>
                <a:gd name="T12" fmla="*/ 222 w 1070"/>
                <a:gd name="T13" fmla="*/ 22 h 382"/>
                <a:gd name="T14" fmla="*/ 207 w 1070"/>
                <a:gd name="T15" fmla="*/ 22 h 382"/>
                <a:gd name="T16" fmla="*/ 200 w 1070"/>
                <a:gd name="T17" fmla="*/ 15 h 382"/>
                <a:gd name="T18" fmla="*/ 183 w 1070"/>
                <a:gd name="T19" fmla="*/ 12 h 382"/>
                <a:gd name="T20" fmla="*/ 172 w 1070"/>
                <a:gd name="T21" fmla="*/ 6 h 382"/>
                <a:gd name="T22" fmla="*/ 158 w 1070"/>
                <a:gd name="T23" fmla="*/ 7 h 382"/>
                <a:gd name="T24" fmla="*/ 152 w 1070"/>
                <a:gd name="T25" fmla="*/ 0 h 382"/>
                <a:gd name="T26" fmla="*/ 128 w 1070"/>
                <a:gd name="T27" fmla="*/ 5 h 382"/>
                <a:gd name="T28" fmla="*/ 98 w 1070"/>
                <a:gd name="T29" fmla="*/ 9 h 382"/>
                <a:gd name="T30" fmla="*/ 84 w 1070"/>
                <a:gd name="T31" fmla="*/ 15 h 382"/>
                <a:gd name="T32" fmla="*/ 45 w 1070"/>
                <a:gd name="T33" fmla="*/ 20 h 382"/>
                <a:gd name="T34" fmla="*/ 57 w 1070"/>
                <a:gd name="T35" fmla="*/ 25 h 382"/>
                <a:gd name="T36" fmla="*/ 54 w 1070"/>
                <a:gd name="T37" fmla="*/ 30 h 382"/>
                <a:gd name="T38" fmla="*/ 37 w 1070"/>
                <a:gd name="T39" fmla="*/ 31 h 382"/>
                <a:gd name="T40" fmla="*/ 14 w 1070"/>
                <a:gd name="T41" fmla="*/ 31 h 382"/>
                <a:gd name="T42" fmla="*/ 3 w 1070"/>
                <a:gd name="T43" fmla="*/ 37 h 382"/>
                <a:gd name="T44" fmla="*/ 0 w 1070"/>
                <a:gd name="T45" fmla="*/ 49 h 382"/>
                <a:gd name="T46" fmla="*/ 5 w 1070"/>
                <a:gd name="T47" fmla="*/ 56 h 382"/>
                <a:gd name="T48" fmla="*/ 7 w 1070"/>
                <a:gd name="T49" fmla="*/ 65 h 382"/>
                <a:gd name="T50" fmla="*/ 7 w 1070"/>
                <a:gd name="T51" fmla="*/ 70 h 382"/>
                <a:gd name="T52" fmla="*/ 16 w 1070"/>
                <a:gd name="T53" fmla="*/ 79 h 382"/>
                <a:gd name="T54" fmla="*/ 18 w 1070"/>
                <a:gd name="T55" fmla="*/ 87 h 382"/>
                <a:gd name="T56" fmla="*/ 24 w 1070"/>
                <a:gd name="T57" fmla="*/ 91 h 382"/>
                <a:gd name="T58" fmla="*/ 31 w 1070"/>
                <a:gd name="T59" fmla="*/ 97 h 382"/>
                <a:gd name="T60" fmla="*/ 67 w 1070"/>
                <a:gd name="T61" fmla="*/ 118 h 382"/>
                <a:gd name="T62" fmla="*/ 83 w 1070"/>
                <a:gd name="T63" fmla="*/ 124 h 382"/>
                <a:gd name="T64" fmla="*/ 87 w 1070"/>
                <a:gd name="T65" fmla="*/ 120 h 382"/>
                <a:gd name="T66" fmla="*/ 91 w 1070"/>
                <a:gd name="T67" fmla="*/ 113 h 382"/>
                <a:gd name="T68" fmla="*/ 97 w 1070"/>
                <a:gd name="T69" fmla="*/ 106 h 382"/>
                <a:gd name="T70" fmla="*/ 109 w 1070"/>
                <a:gd name="T71" fmla="*/ 108 h 382"/>
                <a:gd name="T72" fmla="*/ 118 w 1070"/>
                <a:gd name="T73" fmla="*/ 120 h 382"/>
                <a:gd name="T74" fmla="*/ 131 w 1070"/>
                <a:gd name="T75" fmla="*/ 124 h 382"/>
                <a:gd name="T76" fmla="*/ 146 w 1070"/>
                <a:gd name="T77" fmla="*/ 120 h 382"/>
                <a:gd name="T78" fmla="*/ 161 w 1070"/>
                <a:gd name="T79" fmla="*/ 112 h 382"/>
                <a:gd name="T80" fmla="*/ 172 w 1070"/>
                <a:gd name="T81" fmla="*/ 110 h 382"/>
                <a:gd name="T82" fmla="*/ 184 w 1070"/>
                <a:gd name="T83" fmla="*/ 109 h 382"/>
                <a:gd name="T84" fmla="*/ 185 w 1070"/>
                <a:gd name="T85" fmla="*/ 123 h 382"/>
                <a:gd name="T86" fmla="*/ 193 w 1070"/>
                <a:gd name="T87" fmla="*/ 126 h 382"/>
                <a:gd name="T88" fmla="*/ 201 w 1070"/>
                <a:gd name="T89" fmla="*/ 121 h 382"/>
                <a:gd name="T90" fmla="*/ 212 w 1070"/>
                <a:gd name="T91" fmla="*/ 113 h 382"/>
                <a:gd name="T92" fmla="*/ 246 w 1070"/>
                <a:gd name="T93" fmla="*/ 110 h 382"/>
                <a:gd name="T94" fmla="*/ 272 w 1070"/>
                <a:gd name="T95" fmla="*/ 106 h 382"/>
                <a:gd name="T96" fmla="*/ 300 w 1070"/>
                <a:gd name="T97" fmla="*/ 95 h 382"/>
                <a:gd name="T98" fmla="*/ 316 w 1070"/>
                <a:gd name="T99" fmla="*/ 96 h 382"/>
                <a:gd name="T100" fmla="*/ 329 w 1070"/>
                <a:gd name="T101" fmla="*/ 98 h 382"/>
                <a:gd name="T102" fmla="*/ 345 w 1070"/>
                <a:gd name="T103" fmla="*/ 103 h 382"/>
                <a:gd name="T104" fmla="*/ 345 w 1070"/>
                <a:gd name="T105" fmla="*/ 90 h 382"/>
                <a:gd name="T106" fmla="*/ 336 w 1070"/>
                <a:gd name="T107" fmla="*/ 73 h 382"/>
                <a:gd name="T108" fmla="*/ 333 w 1070"/>
                <a:gd name="T109" fmla="*/ 56 h 3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cs typeface="Arial" pitchFamily="34" charset="0"/>
              </a:endParaRPr>
            </a:p>
          </p:txBody>
        </p:sp>
      </p:grpSp>
      <p:sp>
        <p:nvSpPr>
          <p:cNvPr id="23925" name="Freeform 541">
            <a:extLst>
              <a:ext uri="{FF2B5EF4-FFF2-40B4-BE49-F238E27FC236}">
                <a16:creationId xmlns:a16="http://schemas.microsoft.com/office/drawing/2014/main" id="{431230DF-6781-461A-AE3C-FD8633EC1EF8}"/>
              </a:ext>
            </a:extLst>
          </p:cNvPr>
          <p:cNvSpPr>
            <a:spLocks/>
          </p:cNvSpPr>
          <p:nvPr>
            <p:custDataLst>
              <p:tags r:id="rId372"/>
            </p:custDataLst>
          </p:nvPr>
        </p:nvSpPr>
        <p:spPr bwMode="auto">
          <a:xfrm>
            <a:off x="2571750" y="3481388"/>
            <a:ext cx="100013" cy="122237"/>
          </a:xfrm>
          <a:custGeom>
            <a:avLst/>
            <a:gdLst>
              <a:gd name="T0" fmla="*/ 2147483647 w 226"/>
              <a:gd name="T1" fmla="*/ 2147483647 h 237"/>
              <a:gd name="T2" fmla="*/ 2147483647 w 226"/>
              <a:gd name="T3" fmla="*/ 2147483647 h 237"/>
              <a:gd name="T4" fmla="*/ 2147483647 w 226"/>
              <a:gd name="T5" fmla="*/ 2147483647 h 237"/>
              <a:gd name="T6" fmla="*/ 2147483647 w 226"/>
              <a:gd name="T7" fmla="*/ 2147483647 h 237"/>
              <a:gd name="T8" fmla="*/ 2147483647 w 226"/>
              <a:gd name="T9" fmla="*/ 2147483647 h 237"/>
              <a:gd name="T10" fmla="*/ 2147483647 w 226"/>
              <a:gd name="T11" fmla="*/ 2147483647 h 237"/>
              <a:gd name="T12" fmla="*/ 2147483647 w 226"/>
              <a:gd name="T13" fmla="*/ 2147483647 h 237"/>
              <a:gd name="T14" fmla="*/ 2147483647 w 226"/>
              <a:gd name="T15" fmla="*/ 2147483647 h 237"/>
              <a:gd name="T16" fmla="*/ 2147483647 w 226"/>
              <a:gd name="T17" fmla="*/ 2147483647 h 237"/>
              <a:gd name="T18" fmla="*/ 2147483647 w 226"/>
              <a:gd name="T19" fmla="*/ 2147483647 h 237"/>
              <a:gd name="T20" fmla="*/ 2147483647 w 226"/>
              <a:gd name="T21" fmla="*/ 2147483647 h 237"/>
              <a:gd name="T22" fmla="*/ 2147483647 w 226"/>
              <a:gd name="T23" fmla="*/ 2147483647 h 237"/>
              <a:gd name="T24" fmla="*/ 2147483647 w 226"/>
              <a:gd name="T25" fmla="*/ 2147483647 h 237"/>
              <a:gd name="T26" fmla="*/ 2147483647 w 226"/>
              <a:gd name="T27" fmla="*/ 2147483647 h 237"/>
              <a:gd name="T28" fmla="*/ 2147483647 w 226"/>
              <a:gd name="T29" fmla="*/ 2147483647 h 237"/>
              <a:gd name="T30" fmla="*/ 2147483647 w 226"/>
              <a:gd name="T31" fmla="*/ 2147483647 h 237"/>
              <a:gd name="T32" fmla="*/ 2147483647 w 226"/>
              <a:gd name="T33" fmla="*/ 2147483647 h 237"/>
              <a:gd name="T34" fmla="*/ 2147483647 w 226"/>
              <a:gd name="T35" fmla="*/ 2147483647 h 237"/>
              <a:gd name="T36" fmla="*/ 2147483647 w 226"/>
              <a:gd name="T37" fmla="*/ 2147483647 h 237"/>
              <a:gd name="T38" fmla="*/ 2147483647 w 226"/>
              <a:gd name="T39" fmla="*/ 2147483647 h 237"/>
              <a:gd name="T40" fmla="*/ 2147483647 w 226"/>
              <a:gd name="T41" fmla="*/ 2147483647 h 237"/>
              <a:gd name="T42" fmla="*/ 2147483647 w 226"/>
              <a:gd name="T43" fmla="*/ 2147483647 h 237"/>
              <a:gd name="T44" fmla="*/ 2147483647 w 226"/>
              <a:gd name="T45" fmla="*/ 2147483647 h 237"/>
              <a:gd name="T46" fmla="*/ 2147483647 w 226"/>
              <a:gd name="T47" fmla="*/ 2147483647 h 237"/>
              <a:gd name="T48" fmla="*/ 2147483647 w 226"/>
              <a:gd name="T49" fmla="*/ 2147483647 h 237"/>
              <a:gd name="T50" fmla="*/ 2147483647 w 226"/>
              <a:gd name="T51" fmla="*/ 2147483647 h 237"/>
              <a:gd name="T52" fmla="*/ 2147483647 w 226"/>
              <a:gd name="T53" fmla="*/ 2147483647 h 237"/>
              <a:gd name="T54" fmla="*/ 2147483647 w 226"/>
              <a:gd name="T55" fmla="*/ 2147483647 h 237"/>
              <a:gd name="T56" fmla="*/ 2147483647 w 226"/>
              <a:gd name="T57" fmla="*/ 2147483647 h 237"/>
              <a:gd name="T58" fmla="*/ 0 w 226"/>
              <a:gd name="T59" fmla="*/ 2147483647 h 237"/>
              <a:gd name="T60" fmla="*/ 2147483647 w 226"/>
              <a:gd name="T61" fmla="*/ 2147483647 h 237"/>
              <a:gd name="T62" fmla="*/ 2147483647 w 226"/>
              <a:gd name="T63" fmla="*/ 2147483647 h 237"/>
              <a:gd name="T64" fmla="*/ 2147483647 w 226"/>
              <a:gd name="T65" fmla="*/ 2147483647 h 237"/>
              <a:gd name="T66" fmla="*/ 2147483647 w 226"/>
              <a:gd name="T67" fmla="*/ 2147483647 h 237"/>
              <a:gd name="T68" fmla="*/ 2147483647 w 226"/>
              <a:gd name="T69" fmla="*/ 2147483647 h 237"/>
              <a:gd name="T70" fmla="*/ 2147483647 w 226"/>
              <a:gd name="T71" fmla="*/ 2147483647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6"/>
              <a:gd name="T109" fmla="*/ 0 h 237"/>
              <a:gd name="T110" fmla="*/ 226 w 226"/>
              <a:gd name="T111" fmla="*/ 237 h 2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26" name="Freeform 542">
            <a:extLst>
              <a:ext uri="{FF2B5EF4-FFF2-40B4-BE49-F238E27FC236}">
                <a16:creationId xmlns:a16="http://schemas.microsoft.com/office/drawing/2014/main" id="{0B23BF1D-4E39-4FB7-9866-7E9FF374EBDA}"/>
              </a:ext>
            </a:extLst>
          </p:cNvPr>
          <p:cNvSpPr>
            <a:spLocks/>
          </p:cNvSpPr>
          <p:nvPr>
            <p:custDataLst>
              <p:tags r:id="rId373"/>
            </p:custDataLst>
          </p:nvPr>
        </p:nvSpPr>
        <p:spPr bwMode="auto">
          <a:xfrm>
            <a:off x="6516688" y="2917825"/>
            <a:ext cx="207962" cy="458788"/>
          </a:xfrm>
          <a:custGeom>
            <a:avLst/>
            <a:gdLst>
              <a:gd name="T0" fmla="*/ 2147483647 w 478"/>
              <a:gd name="T1" fmla="*/ 2147483647 h 875"/>
              <a:gd name="T2" fmla="*/ 2147483647 w 478"/>
              <a:gd name="T3" fmla="*/ 2147483647 h 875"/>
              <a:gd name="T4" fmla="*/ 2147483647 w 478"/>
              <a:gd name="T5" fmla="*/ 2147483647 h 875"/>
              <a:gd name="T6" fmla="*/ 2147483647 w 478"/>
              <a:gd name="T7" fmla="*/ 2147483647 h 875"/>
              <a:gd name="T8" fmla="*/ 2147483647 w 478"/>
              <a:gd name="T9" fmla="*/ 2147483647 h 875"/>
              <a:gd name="T10" fmla="*/ 2147483647 w 478"/>
              <a:gd name="T11" fmla="*/ 2147483647 h 875"/>
              <a:gd name="T12" fmla="*/ 2147483647 w 478"/>
              <a:gd name="T13" fmla="*/ 2147483647 h 875"/>
              <a:gd name="T14" fmla="*/ 2147483647 w 478"/>
              <a:gd name="T15" fmla="*/ 2147483647 h 875"/>
              <a:gd name="T16" fmla="*/ 2147483647 w 478"/>
              <a:gd name="T17" fmla="*/ 2147483647 h 875"/>
              <a:gd name="T18" fmla="*/ 2147483647 w 478"/>
              <a:gd name="T19" fmla="*/ 2147483647 h 875"/>
              <a:gd name="T20" fmla="*/ 2147483647 w 478"/>
              <a:gd name="T21" fmla="*/ 2147483647 h 875"/>
              <a:gd name="T22" fmla="*/ 2147483647 w 478"/>
              <a:gd name="T23" fmla="*/ 2147483647 h 875"/>
              <a:gd name="T24" fmla="*/ 2147483647 w 478"/>
              <a:gd name="T25" fmla="*/ 2147483647 h 875"/>
              <a:gd name="T26" fmla="*/ 2147483647 w 478"/>
              <a:gd name="T27" fmla="*/ 2147483647 h 875"/>
              <a:gd name="T28" fmla="*/ 2147483647 w 478"/>
              <a:gd name="T29" fmla="*/ 2147483647 h 875"/>
              <a:gd name="T30" fmla="*/ 2147483647 w 478"/>
              <a:gd name="T31" fmla="*/ 2147483647 h 875"/>
              <a:gd name="T32" fmla="*/ 2147483647 w 478"/>
              <a:gd name="T33" fmla="*/ 2147483647 h 875"/>
              <a:gd name="T34" fmla="*/ 2147483647 w 478"/>
              <a:gd name="T35" fmla="*/ 2147483647 h 875"/>
              <a:gd name="T36" fmla="*/ 2147483647 w 478"/>
              <a:gd name="T37" fmla="*/ 2147483647 h 875"/>
              <a:gd name="T38" fmla="*/ 2147483647 w 478"/>
              <a:gd name="T39" fmla="*/ 2147483647 h 875"/>
              <a:gd name="T40" fmla="*/ 2147483647 w 478"/>
              <a:gd name="T41" fmla="*/ 2147483647 h 875"/>
              <a:gd name="T42" fmla="*/ 2147483647 w 478"/>
              <a:gd name="T43" fmla="*/ 2147483647 h 875"/>
              <a:gd name="T44" fmla="*/ 2147483647 w 478"/>
              <a:gd name="T45" fmla="*/ 2147483647 h 875"/>
              <a:gd name="T46" fmla="*/ 2147483647 w 478"/>
              <a:gd name="T47" fmla="*/ 2147483647 h 875"/>
              <a:gd name="T48" fmla="*/ 2147483647 w 478"/>
              <a:gd name="T49" fmla="*/ 2147483647 h 875"/>
              <a:gd name="T50" fmla="*/ 2147483647 w 478"/>
              <a:gd name="T51" fmla="*/ 2147483647 h 875"/>
              <a:gd name="T52" fmla="*/ 2147483647 w 478"/>
              <a:gd name="T53" fmla="*/ 2147483647 h 875"/>
              <a:gd name="T54" fmla="*/ 2147483647 w 478"/>
              <a:gd name="T55" fmla="*/ 2147483647 h 875"/>
              <a:gd name="T56" fmla="*/ 2147483647 w 478"/>
              <a:gd name="T57" fmla="*/ 2147483647 h 875"/>
              <a:gd name="T58" fmla="*/ 2147483647 w 478"/>
              <a:gd name="T59" fmla="*/ 2147483647 h 875"/>
              <a:gd name="T60" fmla="*/ 2147483647 w 478"/>
              <a:gd name="T61" fmla="*/ 2147483647 h 875"/>
              <a:gd name="T62" fmla="*/ 2147483647 w 478"/>
              <a:gd name="T63" fmla="*/ 2147483647 h 875"/>
              <a:gd name="T64" fmla="*/ 2147483647 w 478"/>
              <a:gd name="T65" fmla="*/ 2147483647 h 875"/>
              <a:gd name="T66" fmla="*/ 2147483647 w 478"/>
              <a:gd name="T67" fmla="*/ 2147483647 h 875"/>
              <a:gd name="T68" fmla="*/ 2147483647 w 478"/>
              <a:gd name="T69" fmla="*/ 2147483647 h 875"/>
              <a:gd name="T70" fmla="*/ 2147483647 w 478"/>
              <a:gd name="T71" fmla="*/ 2147483647 h 875"/>
              <a:gd name="T72" fmla="*/ 2147483647 w 478"/>
              <a:gd name="T73" fmla="*/ 2147483647 h 875"/>
              <a:gd name="T74" fmla="*/ 2147483647 w 478"/>
              <a:gd name="T75" fmla="*/ 2147483647 h 875"/>
              <a:gd name="T76" fmla="*/ 2147483647 w 478"/>
              <a:gd name="T77" fmla="*/ 2147483647 h 875"/>
              <a:gd name="T78" fmla="*/ 2147483647 w 478"/>
              <a:gd name="T79" fmla="*/ 2147483647 h 875"/>
              <a:gd name="T80" fmla="*/ 2147483647 w 478"/>
              <a:gd name="T81" fmla="*/ 2147483647 h 875"/>
              <a:gd name="T82" fmla="*/ 2147483647 w 478"/>
              <a:gd name="T83" fmla="*/ 2147483647 h 875"/>
              <a:gd name="T84" fmla="*/ 2147483647 w 478"/>
              <a:gd name="T85" fmla="*/ 2147483647 h 875"/>
              <a:gd name="T86" fmla="*/ 2147483647 w 478"/>
              <a:gd name="T87" fmla="*/ 2147483647 h 875"/>
              <a:gd name="T88" fmla="*/ 2147483647 w 478"/>
              <a:gd name="T89" fmla="*/ 2147483647 h 875"/>
              <a:gd name="T90" fmla="*/ 2147483647 w 478"/>
              <a:gd name="T91" fmla="*/ 2147483647 h 875"/>
              <a:gd name="T92" fmla="*/ 2147483647 w 478"/>
              <a:gd name="T93" fmla="*/ 2147483647 h 875"/>
              <a:gd name="T94" fmla="*/ 2147483647 w 478"/>
              <a:gd name="T95" fmla="*/ 2147483647 h 875"/>
              <a:gd name="T96" fmla="*/ 2147483647 w 478"/>
              <a:gd name="T97" fmla="*/ 2147483647 h 875"/>
              <a:gd name="T98" fmla="*/ 2147483647 w 478"/>
              <a:gd name="T99" fmla="*/ 2147483647 h 875"/>
              <a:gd name="T100" fmla="*/ 2147483647 w 478"/>
              <a:gd name="T101" fmla="*/ 2147483647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8"/>
              <a:gd name="T154" fmla="*/ 0 h 875"/>
              <a:gd name="T155" fmla="*/ 478 w 478"/>
              <a:gd name="T156" fmla="*/ 875 h 8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27" name="Freeform 543">
            <a:extLst>
              <a:ext uri="{FF2B5EF4-FFF2-40B4-BE49-F238E27FC236}">
                <a16:creationId xmlns:a16="http://schemas.microsoft.com/office/drawing/2014/main" id="{1EA95FD1-0E0B-456F-B5DA-F78E78005EF1}"/>
              </a:ext>
            </a:extLst>
          </p:cNvPr>
          <p:cNvSpPr>
            <a:spLocks/>
          </p:cNvSpPr>
          <p:nvPr>
            <p:custDataLst>
              <p:tags r:id="rId374"/>
            </p:custDataLst>
          </p:nvPr>
        </p:nvSpPr>
        <p:spPr bwMode="auto">
          <a:xfrm>
            <a:off x="6604000" y="3603625"/>
            <a:ext cx="25400" cy="57150"/>
          </a:xfrm>
          <a:custGeom>
            <a:avLst/>
            <a:gdLst>
              <a:gd name="T0" fmla="*/ 2147483647 w 59"/>
              <a:gd name="T1" fmla="*/ 2147483647 h 31"/>
              <a:gd name="T2" fmla="*/ 2147483647 w 59"/>
              <a:gd name="T3" fmla="*/ 2147483647 h 31"/>
              <a:gd name="T4" fmla="*/ 2147483647 w 59"/>
              <a:gd name="T5" fmla="*/ 2147483647 h 31"/>
              <a:gd name="T6" fmla="*/ 2147483647 w 59"/>
              <a:gd name="T7" fmla="*/ 2147483647 h 31"/>
              <a:gd name="T8" fmla="*/ 2147483647 w 59"/>
              <a:gd name="T9" fmla="*/ 2147483647 h 31"/>
              <a:gd name="T10" fmla="*/ 2147483647 w 59"/>
              <a:gd name="T11" fmla="*/ 2147483647 h 31"/>
              <a:gd name="T12" fmla="*/ 2147483647 w 59"/>
              <a:gd name="T13" fmla="*/ 2147483647 h 31"/>
              <a:gd name="T14" fmla="*/ 2147483647 w 59"/>
              <a:gd name="T15" fmla="*/ 2147483647 h 31"/>
              <a:gd name="T16" fmla="*/ 2147483647 w 59"/>
              <a:gd name="T17" fmla="*/ 2147483647 h 31"/>
              <a:gd name="T18" fmla="*/ 2147483647 w 59"/>
              <a:gd name="T19" fmla="*/ 2147483647 h 31"/>
              <a:gd name="T20" fmla="*/ 2147483647 w 59"/>
              <a:gd name="T21" fmla="*/ 2147483647 h 31"/>
              <a:gd name="T22" fmla="*/ 2147483647 w 59"/>
              <a:gd name="T23" fmla="*/ 2147483647 h 31"/>
              <a:gd name="T24" fmla="*/ 2147483647 w 59"/>
              <a:gd name="T25" fmla="*/ 2147483647 h 31"/>
              <a:gd name="T26" fmla="*/ 2147483647 w 59"/>
              <a:gd name="T27" fmla="*/ 2147483647 h 31"/>
              <a:gd name="T28" fmla="*/ 0 w 59"/>
              <a:gd name="T29" fmla="*/ 2147483647 h 31"/>
              <a:gd name="T30" fmla="*/ 2147483647 w 59"/>
              <a:gd name="T31" fmla="*/ 2147483647 h 31"/>
              <a:gd name="T32" fmla="*/ 2147483647 w 59"/>
              <a:gd name="T33" fmla="*/ 2147483647 h 31"/>
              <a:gd name="T34" fmla="*/ 2147483647 w 59"/>
              <a:gd name="T35" fmla="*/ 2147483647 h 31"/>
              <a:gd name="T36" fmla="*/ 2147483647 w 59"/>
              <a:gd name="T37" fmla="*/ 2147483647 h 31"/>
              <a:gd name="T38" fmla="*/ 2147483647 w 59"/>
              <a:gd name="T39" fmla="*/ 2147483647 h 31"/>
              <a:gd name="T40" fmla="*/ 2147483647 w 59"/>
              <a:gd name="T41" fmla="*/ 0 h 31"/>
              <a:gd name="T42" fmla="*/ 2147483647 w 59"/>
              <a:gd name="T43" fmla="*/ 0 h 31"/>
              <a:gd name="T44" fmla="*/ 2147483647 w 59"/>
              <a:gd name="T45" fmla="*/ 2147483647 h 31"/>
              <a:gd name="T46" fmla="*/ 2147483647 w 59"/>
              <a:gd name="T47" fmla="*/ 2147483647 h 31"/>
              <a:gd name="T48" fmla="*/ 2147483647 w 59"/>
              <a:gd name="T49" fmla="*/ 2147483647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31"/>
              <a:gd name="T77" fmla="*/ 59 w 59"/>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28" name="Freeform 544">
            <a:extLst>
              <a:ext uri="{FF2B5EF4-FFF2-40B4-BE49-F238E27FC236}">
                <a16:creationId xmlns:a16="http://schemas.microsoft.com/office/drawing/2014/main" id="{63D82D4B-A5D7-4B82-9FFB-47C66C21F579}"/>
              </a:ext>
            </a:extLst>
          </p:cNvPr>
          <p:cNvSpPr>
            <a:spLocks/>
          </p:cNvSpPr>
          <p:nvPr>
            <p:custDataLst>
              <p:tags r:id="rId375"/>
            </p:custDataLst>
          </p:nvPr>
        </p:nvSpPr>
        <p:spPr bwMode="auto">
          <a:xfrm>
            <a:off x="5295900" y="2862263"/>
            <a:ext cx="174625" cy="271462"/>
          </a:xfrm>
          <a:custGeom>
            <a:avLst/>
            <a:gdLst>
              <a:gd name="T0" fmla="*/ 2147483647 w 399"/>
              <a:gd name="T1" fmla="*/ 2147483647 h 518"/>
              <a:gd name="T2" fmla="*/ 2147483647 w 399"/>
              <a:gd name="T3" fmla="*/ 2147483647 h 518"/>
              <a:gd name="T4" fmla="*/ 2147483647 w 399"/>
              <a:gd name="T5" fmla="*/ 2147483647 h 518"/>
              <a:gd name="T6" fmla="*/ 2147483647 w 399"/>
              <a:gd name="T7" fmla="*/ 2147483647 h 518"/>
              <a:gd name="T8" fmla="*/ 2147483647 w 399"/>
              <a:gd name="T9" fmla="*/ 2147483647 h 518"/>
              <a:gd name="T10" fmla="*/ 2147483647 w 399"/>
              <a:gd name="T11" fmla="*/ 2147483647 h 518"/>
              <a:gd name="T12" fmla="*/ 2147483647 w 399"/>
              <a:gd name="T13" fmla="*/ 2147483647 h 518"/>
              <a:gd name="T14" fmla="*/ 2147483647 w 399"/>
              <a:gd name="T15" fmla="*/ 2147483647 h 518"/>
              <a:gd name="T16" fmla="*/ 2147483647 w 399"/>
              <a:gd name="T17" fmla="*/ 2147483647 h 518"/>
              <a:gd name="T18" fmla="*/ 2147483647 w 399"/>
              <a:gd name="T19" fmla="*/ 2147483647 h 518"/>
              <a:gd name="T20" fmla="*/ 2147483647 w 399"/>
              <a:gd name="T21" fmla="*/ 2147483647 h 518"/>
              <a:gd name="T22" fmla="*/ 2147483647 w 399"/>
              <a:gd name="T23" fmla="*/ 2147483647 h 518"/>
              <a:gd name="T24" fmla="*/ 2147483647 w 399"/>
              <a:gd name="T25" fmla="*/ 2147483647 h 518"/>
              <a:gd name="T26" fmla="*/ 2147483647 w 399"/>
              <a:gd name="T27" fmla="*/ 2147483647 h 518"/>
              <a:gd name="T28" fmla="*/ 2147483647 w 399"/>
              <a:gd name="T29" fmla="*/ 2147483647 h 518"/>
              <a:gd name="T30" fmla="*/ 2147483647 w 399"/>
              <a:gd name="T31" fmla="*/ 2147483647 h 518"/>
              <a:gd name="T32" fmla="*/ 2147483647 w 399"/>
              <a:gd name="T33" fmla="*/ 2147483647 h 518"/>
              <a:gd name="T34" fmla="*/ 2147483647 w 399"/>
              <a:gd name="T35" fmla="*/ 2147483647 h 518"/>
              <a:gd name="T36" fmla="*/ 2147483647 w 399"/>
              <a:gd name="T37" fmla="*/ 2147483647 h 518"/>
              <a:gd name="T38" fmla="*/ 2147483647 w 399"/>
              <a:gd name="T39" fmla="*/ 2147483647 h 518"/>
              <a:gd name="T40" fmla="*/ 2147483647 w 399"/>
              <a:gd name="T41" fmla="*/ 2147483647 h 518"/>
              <a:gd name="T42" fmla="*/ 2147483647 w 399"/>
              <a:gd name="T43" fmla="*/ 2147483647 h 518"/>
              <a:gd name="T44" fmla="*/ 2147483647 w 399"/>
              <a:gd name="T45" fmla="*/ 2147483647 h 518"/>
              <a:gd name="T46" fmla="*/ 2147483647 w 399"/>
              <a:gd name="T47" fmla="*/ 2147483647 h 518"/>
              <a:gd name="T48" fmla="*/ 2147483647 w 399"/>
              <a:gd name="T49" fmla="*/ 2147483647 h 518"/>
              <a:gd name="T50" fmla="*/ 2147483647 w 399"/>
              <a:gd name="T51" fmla="*/ 2147483647 h 518"/>
              <a:gd name="T52" fmla="*/ 2147483647 w 399"/>
              <a:gd name="T53" fmla="*/ 2147483647 h 518"/>
              <a:gd name="T54" fmla="*/ 2147483647 w 399"/>
              <a:gd name="T55" fmla="*/ 2147483647 h 518"/>
              <a:gd name="T56" fmla="*/ 2147483647 w 399"/>
              <a:gd name="T57" fmla="*/ 2147483647 h 518"/>
              <a:gd name="T58" fmla="*/ 2147483647 w 399"/>
              <a:gd name="T59" fmla="*/ 2147483647 h 518"/>
              <a:gd name="T60" fmla="*/ 2147483647 w 399"/>
              <a:gd name="T61" fmla="*/ 2147483647 h 518"/>
              <a:gd name="T62" fmla="*/ 2147483647 w 399"/>
              <a:gd name="T63" fmla="*/ 2147483647 h 518"/>
              <a:gd name="T64" fmla="*/ 2147483647 w 399"/>
              <a:gd name="T65" fmla="*/ 2147483647 h 518"/>
              <a:gd name="T66" fmla="*/ 2147483647 w 399"/>
              <a:gd name="T67" fmla="*/ 2147483647 h 518"/>
              <a:gd name="T68" fmla="*/ 2147483647 w 399"/>
              <a:gd name="T69" fmla="*/ 2147483647 h 518"/>
              <a:gd name="T70" fmla="*/ 2147483647 w 399"/>
              <a:gd name="T71" fmla="*/ 2147483647 h 518"/>
              <a:gd name="T72" fmla="*/ 2147483647 w 399"/>
              <a:gd name="T73" fmla="*/ 2147483647 h 518"/>
              <a:gd name="T74" fmla="*/ 2147483647 w 399"/>
              <a:gd name="T75" fmla="*/ 2147483647 h 518"/>
              <a:gd name="T76" fmla="*/ 2147483647 w 399"/>
              <a:gd name="T77" fmla="*/ 2147483647 h 518"/>
              <a:gd name="T78" fmla="*/ 2147483647 w 399"/>
              <a:gd name="T79" fmla="*/ 2147483647 h 518"/>
              <a:gd name="T80" fmla="*/ 2147483647 w 399"/>
              <a:gd name="T81" fmla="*/ 2147483647 h 518"/>
              <a:gd name="T82" fmla="*/ 2147483647 w 399"/>
              <a:gd name="T83" fmla="*/ 2147483647 h 518"/>
              <a:gd name="T84" fmla="*/ 2147483647 w 399"/>
              <a:gd name="T85" fmla="*/ 2147483647 h 518"/>
              <a:gd name="T86" fmla="*/ 0 w 399"/>
              <a:gd name="T87" fmla="*/ 2147483647 h 518"/>
              <a:gd name="T88" fmla="*/ 2147483647 w 399"/>
              <a:gd name="T89" fmla="*/ 2147483647 h 518"/>
              <a:gd name="T90" fmla="*/ 2147483647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9"/>
              <a:gd name="T139" fmla="*/ 0 h 518"/>
              <a:gd name="T140" fmla="*/ 399 w 399"/>
              <a:gd name="T141" fmla="*/ 518 h 5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29" name="Freeform 545">
            <a:extLst>
              <a:ext uri="{FF2B5EF4-FFF2-40B4-BE49-F238E27FC236}">
                <a16:creationId xmlns:a16="http://schemas.microsoft.com/office/drawing/2014/main" id="{707A6E13-D0C9-41EF-99A0-521C544AC624}"/>
              </a:ext>
            </a:extLst>
          </p:cNvPr>
          <p:cNvSpPr>
            <a:spLocks/>
          </p:cNvSpPr>
          <p:nvPr>
            <p:custDataLst>
              <p:tags r:id="rId376"/>
            </p:custDataLst>
          </p:nvPr>
        </p:nvSpPr>
        <p:spPr bwMode="auto">
          <a:xfrm>
            <a:off x="4022725" y="2916238"/>
            <a:ext cx="376238" cy="385762"/>
          </a:xfrm>
          <a:custGeom>
            <a:avLst/>
            <a:gdLst>
              <a:gd name="T0" fmla="*/ 2147483647 w 866"/>
              <a:gd name="T1" fmla="*/ 2147483647 h 740"/>
              <a:gd name="T2" fmla="*/ 2147483647 w 866"/>
              <a:gd name="T3" fmla="*/ 2147483647 h 740"/>
              <a:gd name="T4" fmla="*/ 2147483647 w 866"/>
              <a:gd name="T5" fmla="*/ 2147483647 h 740"/>
              <a:gd name="T6" fmla="*/ 2147483647 w 866"/>
              <a:gd name="T7" fmla="*/ 2147483647 h 740"/>
              <a:gd name="T8" fmla="*/ 2147483647 w 866"/>
              <a:gd name="T9" fmla="*/ 2147483647 h 740"/>
              <a:gd name="T10" fmla="*/ 2147483647 w 866"/>
              <a:gd name="T11" fmla="*/ 2147483647 h 740"/>
              <a:gd name="T12" fmla="*/ 2147483647 w 866"/>
              <a:gd name="T13" fmla="*/ 2147483647 h 740"/>
              <a:gd name="T14" fmla="*/ 2147483647 w 866"/>
              <a:gd name="T15" fmla="*/ 2147483647 h 740"/>
              <a:gd name="T16" fmla="*/ 2147483647 w 866"/>
              <a:gd name="T17" fmla="*/ 2147483647 h 740"/>
              <a:gd name="T18" fmla="*/ 2147483647 w 866"/>
              <a:gd name="T19" fmla="*/ 2147483647 h 740"/>
              <a:gd name="T20" fmla="*/ 2147483647 w 866"/>
              <a:gd name="T21" fmla="*/ 2147483647 h 740"/>
              <a:gd name="T22" fmla="*/ 2147483647 w 866"/>
              <a:gd name="T23" fmla="*/ 2147483647 h 740"/>
              <a:gd name="T24" fmla="*/ 2147483647 w 866"/>
              <a:gd name="T25" fmla="*/ 2147483647 h 740"/>
              <a:gd name="T26" fmla="*/ 2147483647 w 866"/>
              <a:gd name="T27" fmla="*/ 2147483647 h 740"/>
              <a:gd name="T28" fmla="*/ 2147483647 w 866"/>
              <a:gd name="T29" fmla="*/ 2147483647 h 740"/>
              <a:gd name="T30" fmla="*/ 2147483647 w 866"/>
              <a:gd name="T31" fmla="*/ 2147483647 h 740"/>
              <a:gd name="T32" fmla="*/ 2147483647 w 866"/>
              <a:gd name="T33" fmla="*/ 2147483647 h 740"/>
              <a:gd name="T34" fmla="*/ 2147483647 w 866"/>
              <a:gd name="T35" fmla="*/ 2147483647 h 740"/>
              <a:gd name="T36" fmla="*/ 2147483647 w 866"/>
              <a:gd name="T37" fmla="*/ 2147483647 h 740"/>
              <a:gd name="T38" fmla="*/ 2147483647 w 866"/>
              <a:gd name="T39" fmla="*/ 2147483647 h 740"/>
              <a:gd name="T40" fmla="*/ 2147483647 w 866"/>
              <a:gd name="T41" fmla="*/ 2147483647 h 740"/>
              <a:gd name="T42" fmla="*/ 2147483647 w 866"/>
              <a:gd name="T43" fmla="*/ 2147483647 h 740"/>
              <a:gd name="T44" fmla="*/ 2147483647 w 866"/>
              <a:gd name="T45" fmla="*/ 2147483647 h 740"/>
              <a:gd name="T46" fmla="*/ 2147483647 w 866"/>
              <a:gd name="T47" fmla="*/ 2147483647 h 740"/>
              <a:gd name="T48" fmla="*/ 2147483647 w 866"/>
              <a:gd name="T49" fmla="*/ 2147483647 h 740"/>
              <a:gd name="T50" fmla="*/ 2147483647 w 866"/>
              <a:gd name="T51" fmla="*/ 2147483647 h 740"/>
              <a:gd name="T52" fmla="*/ 2147483647 w 866"/>
              <a:gd name="T53" fmla="*/ 2147483647 h 740"/>
              <a:gd name="T54" fmla="*/ 2147483647 w 866"/>
              <a:gd name="T55" fmla="*/ 2147483647 h 740"/>
              <a:gd name="T56" fmla="*/ 2147483647 w 866"/>
              <a:gd name="T57" fmla="*/ 2147483647 h 740"/>
              <a:gd name="T58" fmla="*/ 2147483647 w 866"/>
              <a:gd name="T59" fmla="*/ 2147483647 h 740"/>
              <a:gd name="T60" fmla="*/ 2147483647 w 866"/>
              <a:gd name="T61" fmla="*/ 2147483647 h 740"/>
              <a:gd name="T62" fmla="*/ 2147483647 w 866"/>
              <a:gd name="T63" fmla="*/ 2147483647 h 740"/>
              <a:gd name="T64" fmla="*/ 2147483647 w 866"/>
              <a:gd name="T65" fmla="*/ 2147483647 h 740"/>
              <a:gd name="T66" fmla="*/ 2147483647 w 866"/>
              <a:gd name="T67" fmla="*/ 2147483647 h 740"/>
              <a:gd name="T68" fmla="*/ 2147483647 w 866"/>
              <a:gd name="T69" fmla="*/ 2147483647 h 740"/>
              <a:gd name="T70" fmla="*/ 2147483647 w 866"/>
              <a:gd name="T71" fmla="*/ 2147483647 h 740"/>
              <a:gd name="T72" fmla="*/ 2147483647 w 866"/>
              <a:gd name="T73" fmla="*/ 2147483647 h 740"/>
              <a:gd name="T74" fmla="*/ 2147483647 w 866"/>
              <a:gd name="T75" fmla="*/ 2147483647 h 740"/>
              <a:gd name="T76" fmla="*/ 2147483647 w 866"/>
              <a:gd name="T77" fmla="*/ 2147483647 h 740"/>
              <a:gd name="T78" fmla="*/ 2147483647 w 866"/>
              <a:gd name="T79" fmla="*/ 2147483647 h 740"/>
              <a:gd name="T80" fmla="*/ 2147483647 w 866"/>
              <a:gd name="T81" fmla="*/ 2147483647 h 740"/>
              <a:gd name="T82" fmla="*/ 2147483647 w 866"/>
              <a:gd name="T83" fmla="*/ 2147483647 h 740"/>
              <a:gd name="T84" fmla="*/ 2147483647 w 866"/>
              <a:gd name="T85" fmla="*/ 2147483647 h 740"/>
              <a:gd name="T86" fmla="*/ 2147483647 w 866"/>
              <a:gd name="T87" fmla="*/ 2147483647 h 740"/>
              <a:gd name="T88" fmla="*/ 2147483647 w 866"/>
              <a:gd name="T89" fmla="*/ 2147483647 h 740"/>
              <a:gd name="T90" fmla="*/ 2147483647 w 866"/>
              <a:gd name="T91" fmla="*/ 2147483647 h 740"/>
              <a:gd name="T92" fmla="*/ 2147483647 w 866"/>
              <a:gd name="T93" fmla="*/ 2147483647 h 740"/>
              <a:gd name="T94" fmla="*/ 2147483647 w 866"/>
              <a:gd name="T95" fmla="*/ 2147483647 h 740"/>
              <a:gd name="T96" fmla="*/ 2147483647 w 866"/>
              <a:gd name="T97" fmla="*/ 2147483647 h 740"/>
              <a:gd name="T98" fmla="*/ 2147483647 w 866"/>
              <a:gd name="T99" fmla="*/ 2147483647 h 740"/>
              <a:gd name="T100" fmla="*/ 2147483647 w 866"/>
              <a:gd name="T101" fmla="*/ 2147483647 h 740"/>
              <a:gd name="T102" fmla="*/ 2147483647 w 866"/>
              <a:gd name="T103" fmla="*/ 2147483647 h 740"/>
              <a:gd name="T104" fmla="*/ 2147483647 w 866"/>
              <a:gd name="T105" fmla="*/ 2147483647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66"/>
              <a:gd name="T160" fmla="*/ 0 h 740"/>
              <a:gd name="T161" fmla="*/ 866 w 866"/>
              <a:gd name="T162" fmla="*/ 740 h 7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30" name="Freeform 546">
            <a:extLst>
              <a:ext uri="{FF2B5EF4-FFF2-40B4-BE49-F238E27FC236}">
                <a16:creationId xmlns:a16="http://schemas.microsoft.com/office/drawing/2014/main" id="{EC96C611-BF6E-4809-94F4-56DF35421E76}"/>
              </a:ext>
            </a:extLst>
          </p:cNvPr>
          <p:cNvSpPr>
            <a:spLocks/>
          </p:cNvSpPr>
          <p:nvPr>
            <p:custDataLst>
              <p:tags r:id="rId377"/>
            </p:custDataLst>
          </p:nvPr>
        </p:nvSpPr>
        <p:spPr bwMode="auto">
          <a:xfrm>
            <a:off x="3692525" y="2533650"/>
            <a:ext cx="300038" cy="260350"/>
          </a:xfrm>
          <a:custGeom>
            <a:avLst/>
            <a:gdLst>
              <a:gd name="T0" fmla="*/ 2147483647 w 697"/>
              <a:gd name="T1" fmla="*/ 2147483647 h 500"/>
              <a:gd name="T2" fmla="*/ 2147483647 w 697"/>
              <a:gd name="T3" fmla="*/ 2147483647 h 500"/>
              <a:gd name="T4" fmla="*/ 2147483647 w 697"/>
              <a:gd name="T5" fmla="*/ 2147483647 h 500"/>
              <a:gd name="T6" fmla="*/ 2147483647 w 697"/>
              <a:gd name="T7" fmla="*/ 2147483647 h 500"/>
              <a:gd name="T8" fmla="*/ 2147483647 w 697"/>
              <a:gd name="T9" fmla="*/ 2147483647 h 500"/>
              <a:gd name="T10" fmla="*/ 2147483647 w 697"/>
              <a:gd name="T11" fmla="*/ 2147483647 h 500"/>
              <a:gd name="T12" fmla="*/ 2147483647 w 697"/>
              <a:gd name="T13" fmla="*/ 2147483647 h 500"/>
              <a:gd name="T14" fmla="*/ 2147483647 w 697"/>
              <a:gd name="T15" fmla="*/ 2147483647 h 500"/>
              <a:gd name="T16" fmla="*/ 2147483647 w 697"/>
              <a:gd name="T17" fmla="*/ 2147483647 h 500"/>
              <a:gd name="T18" fmla="*/ 2147483647 w 697"/>
              <a:gd name="T19" fmla="*/ 2147483647 h 500"/>
              <a:gd name="T20" fmla="*/ 2147483647 w 697"/>
              <a:gd name="T21" fmla="*/ 2147483647 h 500"/>
              <a:gd name="T22" fmla="*/ 2147483647 w 697"/>
              <a:gd name="T23" fmla="*/ 2147483647 h 500"/>
              <a:gd name="T24" fmla="*/ 2147483647 w 697"/>
              <a:gd name="T25" fmla="*/ 2147483647 h 500"/>
              <a:gd name="T26" fmla="*/ 2147483647 w 697"/>
              <a:gd name="T27" fmla="*/ 2147483647 h 500"/>
              <a:gd name="T28" fmla="*/ 2147483647 w 697"/>
              <a:gd name="T29" fmla="*/ 2147483647 h 500"/>
              <a:gd name="T30" fmla="*/ 2147483647 w 697"/>
              <a:gd name="T31" fmla="*/ 2147483647 h 500"/>
              <a:gd name="T32" fmla="*/ 2147483647 w 697"/>
              <a:gd name="T33" fmla="*/ 2147483647 h 500"/>
              <a:gd name="T34" fmla="*/ 2147483647 w 697"/>
              <a:gd name="T35" fmla="*/ 2147483647 h 500"/>
              <a:gd name="T36" fmla="*/ 2147483647 w 697"/>
              <a:gd name="T37" fmla="*/ 2147483647 h 500"/>
              <a:gd name="T38" fmla="*/ 2147483647 w 697"/>
              <a:gd name="T39" fmla="*/ 2147483647 h 500"/>
              <a:gd name="T40" fmla="*/ 2147483647 w 697"/>
              <a:gd name="T41" fmla="*/ 2147483647 h 500"/>
              <a:gd name="T42" fmla="*/ 2147483647 w 697"/>
              <a:gd name="T43" fmla="*/ 2147483647 h 500"/>
              <a:gd name="T44" fmla="*/ 2147483647 w 697"/>
              <a:gd name="T45" fmla="*/ 2147483647 h 500"/>
              <a:gd name="T46" fmla="*/ 2147483647 w 697"/>
              <a:gd name="T47" fmla="*/ 2147483647 h 500"/>
              <a:gd name="T48" fmla="*/ 2147483647 w 697"/>
              <a:gd name="T49" fmla="*/ 2147483647 h 500"/>
              <a:gd name="T50" fmla="*/ 2147483647 w 697"/>
              <a:gd name="T51" fmla="*/ 2147483647 h 500"/>
              <a:gd name="T52" fmla="*/ 2147483647 w 697"/>
              <a:gd name="T53" fmla="*/ 2147483647 h 500"/>
              <a:gd name="T54" fmla="*/ 2147483647 w 697"/>
              <a:gd name="T55" fmla="*/ 2147483647 h 500"/>
              <a:gd name="T56" fmla="*/ 2147483647 w 697"/>
              <a:gd name="T57" fmla="*/ 2147483647 h 500"/>
              <a:gd name="T58" fmla="*/ 2147483647 w 697"/>
              <a:gd name="T59" fmla="*/ 2147483647 h 500"/>
              <a:gd name="T60" fmla="*/ 2147483647 w 697"/>
              <a:gd name="T61" fmla="*/ 2147483647 h 500"/>
              <a:gd name="T62" fmla="*/ 2147483647 w 697"/>
              <a:gd name="T63" fmla="*/ 2147483647 h 500"/>
              <a:gd name="T64" fmla="*/ 2147483647 w 697"/>
              <a:gd name="T65" fmla="*/ 2147483647 h 500"/>
              <a:gd name="T66" fmla="*/ 2147483647 w 697"/>
              <a:gd name="T67" fmla="*/ 2147483647 h 500"/>
              <a:gd name="T68" fmla="*/ 2147483647 w 697"/>
              <a:gd name="T69" fmla="*/ 2147483647 h 500"/>
              <a:gd name="T70" fmla="*/ 2147483647 w 697"/>
              <a:gd name="T71" fmla="*/ 2147483647 h 500"/>
              <a:gd name="T72" fmla="*/ 2147483647 w 697"/>
              <a:gd name="T73" fmla="*/ 2147483647 h 500"/>
              <a:gd name="T74" fmla="*/ 2147483647 w 697"/>
              <a:gd name="T75" fmla="*/ 2147483647 h 500"/>
              <a:gd name="T76" fmla="*/ 2147483647 w 697"/>
              <a:gd name="T77" fmla="*/ 2147483647 h 500"/>
              <a:gd name="T78" fmla="*/ 2147483647 w 697"/>
              <a:gd name="T79" fmla="*/ 2147483647 h 500"/>
              <a:gd name="T80" fmla="*/ 2147483647 w 697"/>
              <a:gd name="T81" fmla="*/ 2147483647 h 500"/>
              <a:gd name="T82" fmla="*/ 2147483647 w 697"/>
              <a:gd name="T83" fmla="*/ 2147483647 h 500"/>
              <a:gd name="T84" fmla="*/ 2147483647 w 697"/>
              <a:gd name="T85" fmla="*/ 2147483647 h 500"/>
              <a:gd name="T86" fmla="*/ 2147483647 w 697"/>
              <a:gd name="T87" fmla="*/ 2147483647 h 500"/>
              <a:gd name="T88" fmla="*/ 2147483647 w 697"/>
              <a:gd name="T89" fmla="*/ 2147483647 h 500"/>
              <a:gd name="T90" fmla="*/ 2147483647 w 697"/>
              <a:gd name="T91" fmla="*/ 2147483647 h 500"/>
              <a:gd name="T92" fmla="*/ 2147483647 w 697"/>
              <a:gd name="T93" fmla="*/ 2147483647 h 500"/>
              <a:gd name="T94" fmla="*/ 2147483647 w 697"/>
              <a:gd name="T95" fmla="*/ 2147483647 h 500"/>
              <a:gd name="T96" fmla="*/ 2147483647 w 697"/>
              <a:gd name="T97" fmla="*/ 2147483647 h 500"/>
              <a:gd name="T98" fmla="*/ 2147483647 w 697"/>
              <a:gd name="T99" fmla="*/ 2147483647 h 500"/>
              <a:gd name="T100" fmla="*/ 2147483647 w 697"/>
              <a:gd name="T101" fmla="*/ 2147483647 h 500"/>
              <a:gd name="T102" fmla="*/ 2147483647 w 697"/>
              <a:gd name="T103" fmla="*/ 2147483647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7"/>
              <a:gd name="T157" fmla="*/ 0 h 500"/>
              <a:gd name="T158" fmla="*/ 697 w 697"/>
              <a:gd name="T159" fmla="*/ 500 h 5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31" name="Freeform 547">
            <a:extLst>
              <a:ext uri="{FF2B5EF4-FFF2-40B4-BE49-F238E27FC236}">
                <a16:creationId xmlns:a16="http://schemas.microsoft.com/office/drawing/2014/main" id="{88C28065-FE0D-4CB5-AA15-34B6EE0BF0E9}"/>
              </a:ext>
            </a:extLst>
          </p:cNvPr>
          <p:cNvSpPr>
            <a:spLocks/>
          </p:cNvSpPr>
          <p:nvPr>
            <p:custDataLst>
              <p:tags r:id="rId378"/>
            </p:custDataLst>
          </p:nvPr>
        </p:nvSpPr>
        <p:spPr bwMode="auto">
          <a:xfrm>
            <a:off x="4392613" y="1463675"/>
            <a:ext cx="236537" cy="92075"/>
          </a:xfrm>
          <a:custGeom>
            <a:avLst/>
            <a:gdLst>
              <a:gd name="T0" fmla="*/ 2147483647 w 546"/>
              <a:gd name="T1" fmla="*/ 2147483647 h 173"/>
              <a:gd name="T2" fmla="*/ 2147483647 w 546"/>
              <a:gd name="T3" fmla="*/ 2147483647 h 173"/>
              <a:gd name="T4" fmla="*/ 2147483647 w 546"/>
              <a:gd name="T5" fmla="*/ 2147483647 h 173"/>
              <a:gd name="T6" fmla="*/ 2147483647 w 546"/>
              <a:gd name="T7" fmla="*/ 2147483647 h 173"/>
              <a:gd name="T8" fmla="*/ 2147483647 w 546"/>
              <a:gd name="T9" fmla="*/ 2147483647 h 173"/>
              <a:gd name="T10" fmla="*/ 2147483647 w 546"/>
              <a:gd name="T11" fmla="*/ 2147483647 h 173"/>
              <a:gd name="T12" fmla="*/ 2147483647 w 546"/>
              <a:gd name="T13" fmla="*/ 2147483647 h 173"/>
              <a:gd name="T14" fmla="*/ 2147483647 w 546"/>
              <a:gd name="T15" fmla="*/ 2147483647 h 173"/>
              <a:gd name="T16" fmla="*/ 2147483647 w 546"/>
              <a:gd name="T17" fmla="*/ 2147483647 h 173"/>
              <a:gd name="T18" fmla="*/ 2147483647 w 546"/>
              <a:gd name="T19" fmla="*/ 2147483647 h 173"/>
              <a:gd name="T20" fmla="*/ 2147483647 w 546"/>
              <a:gd name="T21" fmla="*/ 2147483647 h 173"/>
              <a:gd name="T22" fmla="*/ 2147483647 w 546"/>
              <a:gd name="T23" fmla="*/ 2147483647 h 173"/>
              <a:gd name="T24" fmla="*/ 2147483647 w 546"/>
              <a:gd name="T25" fmla="*/ 2147483647 h 173"/>
              <a:gd name="T26" fmla="*/ 2147483647 w 546"/>
              <a:gd name="T27" fmla="*/ 2147483647 h 173"/>
              <a:gd name="T28" fmla="*/ 2147483647 w 546"/>
              <a:gd name="T29" fmla="*/ 0 h 173"/>
              <a:gd name="T30" fmla="*/ 2147483647 w 546"/>
              <a:gd name="T31" fmla="*/ 2147483647 h 173"/>
              <a:gd name="T32" fmla="*/ 2147483647 w 546"/>
              <a:gd name="T33" fmla="*/ 2147483647 h 173"/>
              <a:gd name="T34" fmla="*/ 2147483647 w 546"/>
              <a:gd name="T35" fmla="*/ 2147483647 h 173"/>
              <a:gd name="T36" fmla="*/ 2147483647 w 546"/>
              <a:gd name="T37" fmla="*/ 2147483647 h 173"/>
              <a:gd name="T38" fmla="*/ 2147483647 w 546"/>
              <a:gd name="T39" fmla="*/ 2147483647 h 173"/>
              <a:gd name="T40" fmla="*/ 2147483647 w 546"/>
              <a:gd name="T41" fmla="*/ 2147483647 h 173"/>
              <a:gd name="T42" fmla="*/ 2147483647 w 546"/>
              <a:gd name="T43" fmla="*/ 2147483647 h 173"/>
              <a:gd name="T44" fmla="*/ 2147483647 w 546"/>
              <a:gd name="T45" fmla="*/ 2147483647 h 173"/>
              <a:gd name="T46" fmla="*/ 2147483647 w 546"/>
              <a:gd name="T47" fmla="*/ 2147483647 h 173"/>
              <a:gd name="T48" fmla="*/ 2147483647 w 546"/>
              <a:gd name="T49" fmla="*/ 2147483647 h 173"/>
              <a:gd name="T50" fmla="*/ 2147483647 w 546"/>
              <a:gd name="T51" fmla="*/ 2147483647 h 173"/>
              <a:gd name="T52" fmla="*/ 2147483647 w 546"/>
              <a:gd name="T53" fmla="*/ 2147483647 h 173"/>
              <a:gd name="T54" fmla="*/ 2147483647 w 546"/>
              <a:gd name="T55" fmla="*/ 2147483647 h 173"/>
              <a:gd name="T56" fmla="*/ 2147483647 w 546"/>
              <a:gd name="T57" fmla="*/ 2147483647 h 173"/>
              <a:gd name="T58" fmla="*/ 2147483647 w 546"/>
              <a:gd name="T59" fmla="*/ 2147483647 h 173"/>
              <a:gd name="T60" fmla="*/ 2147483647 w 546"/>
              <a:gd name="T61" fmla="*/ 2147483647 h 173"/>
              <a:gd name="T62" fmla="*/ 2147483647 w 546"/>
              <a:gd name="T63" fmla="*/ 2147483647 h 173"/>
              <a:gd name="T64" fmla="*/ 2147483647 w 546"/>
              <a:gd name="T65" fmla="*/ 2147483647 h 173"/>
              <a:gd name="T66" fmla="*/ 2147483647 w 546"/>
              <a:gd name="T67" fmla="*/ 2147483647 h 173"/>
              <a:gd name="T68" fmla="*/ 2147483647 w 546"/>
              <a:gd name="T69" fmla="*/ 2147483647 h 173"/>
              <a:gd name="T70" fmla="*/ 2147483647 w 546"/>
              <a:gd name="T71" fmla="*/ 2147483647 h 173"/>
              <a:gd name="T72" fmla="*/ 2147483647 w 546"/>
              <a:gd name="T73" fmla="*/ 2147483647 h 173"/>
              <a:gd name="T74" fmla="*/ 2147483647 w 546"/>
              <a:gd name="T75" fmla="*/ 2147483647 h 173"/>
              <a:gd name="T76" fmla="*/ 2147483647 w 546"/>
              <a:gd name="T77" fmla="*/ 2147483647 h 173"/>
              <a:gd name="T78" fmla="*/ 2147483647 w 546"/>
              <a:gd name="T79" fmla="*/ 2147483647 h 173"/>
              <a:gd name="T80" fmla="*/ 2147483647 w 546"/>
              <a:gd name="T81" fmla="*/ 2147483647 h 173"/>
              <a:gd name="T82" fmla="*/ 2147483647 w 546"/>
              <a:gd name="T83" fmla="*/ 2147483647 h 173"/>
              <a:gd name="T84" fmla="*/ 2147483647 w 546"/>
              <a:gd name="T85" fmla="*/ 2147483647 h 173"/>
              <a:gd name="T86" fmla="*/ 2147483647 w 546"/>
              <a:gd name="T87" fmla="*/ 2147483647 h 173"/>
              <a:gd name="T88" fmla="*/ 2147483647 w 546"/>
              <a:gd name="T89" fmla="*/ 2147483647 h 173"/>
              <a:gd name="T90" fmla="*/ 2147483647 w 546"/>
              <a:gd name="T91" fmla="*/ 2147483647 h 173"/>
              <a:gd name="T92" fmla="*/ 2147483647 w 546"/>
              <a:gd name="T93" fmla="*/ 2147483647 h 173"/>
              <a:gd name="T94" fmla="*/ 2147483647 w 546"/>
              <a:gd name="T95" fmla="*/ 2147483647 h 173"/>
              <a:gd name="T96" fmla="*/ 2147483647 w 546"/>
              <a:gd name="T97" fmla="*/ 2147483647 h 173"/>
              <a:gd name="T98" fmla="*/ 2147483647 w 546"/>
              <a:gd name="T99" fmla="*/ 2147483647 h 173"/>
              <a:gd name="T100" fmla="*/ 2147483647 w 546"/>
              <a:gd name="T101" fmla="*/ 214748364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6"/>
              <a:gd name="T154" fmla="*/ 0 h 173"/>
              <a:gd name="T155" fmla="*/ 546 w 546"/>
              <a:gd name="T156" fmla="*/ 173 h 1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336699"/>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32" name="Freeform 548">
            <a:extLst>
              <a:ext uri="{FF2B5EF4-FFF2-40B4-BE49-F238E27FC236}">
                <a16:creationId xmlns:a16="http://schemas.microsoft.com/office/drawing/2014/main" id="{56AA2F05-C294-40F6-A02E-BF4502FD0408}"/>
              </a:ext>
            </a:extLst>
          </p:cNvPr>
          <p:cNvSpPr>
            <a:spLocks/>
          </p:cNvSpPr>
          <p:nvPr>
            <p:custDataLst>
              <p:tags r:id="rId379"/>
            </p:custDataLst>
          </p:nvPr>
        </p:nvSpPr>
        <p:spPr bwMode="auto">
          <a:xfrm>
            <a:off x="4903788" y="1447800"/>
            <a:ext cx="107950" cy="60325"/>
          </a:xfrm>
          <a:custGeom>
            <a:avLst/>
            <a:gdLst>
              <a:gd name="T0" fmla="*/ 2147483647 w 246"/>
              <a:gd name="T1" fmla="*/ 2147483647 h 42"/>
              <a:gd name="T2" fmla="*/ 2147483647 w 246"/>
              <a:gd name="T3" fmla="*/ 2147483647 h 42"/>
              <a:gd name="T4" fmla="*/ 2147483647 w 246"/>
              <a:gd name="T5" fmla="*/ 2147483647 h 42"/>
              <a:gd name="T6" fmla="*/ 2147483647 w 246"/>
              <a:gd name="T7" fmla="*/ 2147483647 h 42"/>
              <a:gd name="T8" fmla="*/ 2147483647 w 246"/>
              <a:gd name="T9" fmla="*/ 2147483647 h 42"/>
              <a:gd name="T10" fmla="*/ 2147483647 w 246"/>
              <a:gd name="T11" fmla="*/ 2147483647 h 42"/>
              <a:gd name="T12" fmla="*/ 2147483647 w 246"/>
              <a:gd name="T13" fmla="*/ 2147483647 h 42"/>
              <a:gd name="T14" fmla="*/ 2147483647 w 246"/>
              <a:gd name="T15" fmla="*/ 2147483647 h 42"/>
              <a:gd name="T16" fmla="*/ 2147483647 w 246"/>
              <a:gd name="T17" fmla="*/ 2147483647 h 42"/>
              <a:gd name="T18" fmla="*/ 2147483647 w 246"/>
              <a:gd name="T19" fmla="*/ 2147483647 h 42"/>
              <a:gd name="T20" fmla="*/ 2147483647 w 246"/>
              <a:gd name="T21" fmla="*/ 2147483647 h 42"/>
              <a:gd name="T22" fmla="*/ 2147483647 w 246"/>
              <a:gd name="T23" fmla="*/ 2147483647 h 42"/>
              <a:gd name="T24" fmla="*/ 2147483647 w 246"/>
              <a:gd name="T25" fmla="*/ 2147483647 h 42"/>
              <a:gd name="T26" fmla="*/ 2147483647 w 246"/>
              <a:gd name="T27" fmla="*/ 2147483647 h 42"/>
              <a:gd name="T28" fmla="*/ 2147483647 w 246"/>
              <a:gd name="T29" fmla="*/ 2147483647 h 42"/>
              <a:gd name="T30" fmla="*/ 2147483647 w 246"/>
              <a:gd name="T31" fmla="*/ 2147483647 h 42"/>
              <a:gd name="T32" fmla="*/ 2147483647 w 246"/>
              <a:gd name="T33" fmla="*/ 2147483647 h 42"/>
              <a:gd name="T34" fmla="*/ 2147483647 w 246"/>
              <a:gd name="T35" fmla="*/ 2147483647 h 42"/>
              <a:gd name="T36" fmla="*/ 2147483647 w 246"/>
              <a:gd name="T37" fmla="*/ 2147483647 h 42"/>
              <a:gd name="T38" fmla="*/ 2147483647 w 246"/>
              <a:gd name="T39" fmla="*/ 2147483647 h 42"/>
              <a:gd name="T40" fmla="*/ 2147483647 w 246"/>
              <a:gd name="T41" fmla="*/ 2147483647 h 42"/>
              <a:gd name="T42" fmla="*/ 2147483647 w 246"/>
              <a:gd name="T43" fmla="*/ 2147483647 h 42"/>
              <a:gd name="T44" fmla="*/ 2147483647 w 246"/>
              <a:gd name="T45" fmla="*/ 2147483647 h 42"/>
              <a:gd name="T46" fmla="*/ 2147483647 w 246"/>
              <a:gd name="T47" fmla="*/ 2147483647 h 42"/>
              <a:gd name="T48" fmla="*/ 2147483647 w 246"/>
              <a:gd name="T49" fmla="*/ 2147483647 h 42"/>
              <a:gd name="T50" fmla="*/ 2147483647 w 246"/>
              <a:gd name="T51" fmla="*/ 2147483647 h 42"/>
              <a:gd name="T52" fmla="*/ 2147483647 w 246"/>
              <a:gd name="T53" fmla="*/ 2147483647 h 42"/>
              <a:gd name="T54" fmla="*/ 2147483647 w 246"/>
              <a:gd name="T55" fmla="*/ 2147483647 h 42"/>
              <a:gd name="T56" fmla="*/ 2147483647 w 246"/>
              <a:gd name="T57" fmla="*/ 2147483647 h 42"/>
              <a:gd name="T58" fmla="*/ 2147483647 w 246"/>
              <a:gd name="T59" fmla="*/ 2147483647 h 42"/>
              <a:gd name="T60" fmla="*/ 2147483647 w 246"/>
              <a:gd name="T61" fmla="*/ 2147483647 h 42"/>
              <a:gd name="T62" fmla="*/ 2147483647 w 246"/>
              <a:gd name="T63" fmla="*/ 2147483647 h 42"/>
              <a:gd name="T64" fmla="*/ 2147483647 w 246"/>
              <a:gd name="T65" fmla="*/ 0 h 42"/>
              <a:gd name="T66" fmla="*/ 2147483647 w 246"/>
              <a:gd name="T67" fmla="*/ 2147483647 h 42"/>
              <a:gd name="T68" fmla="*/ 2147483647 w 246"/>
              <a:gd name="T69" fmla="*/ 2147483647 h 42"/>
              <a:gd name="T70" fmla="*/ 2147483647 w 246"/>
              <a:gd name="T71" fmla="*/ 2147483647 h 42"/>
              <a:gd name="T72" fmla="*/ 2147483647 w 246"/>
              <a:gd name="T73" fmla="*/ 2147483647 h 42"/>
              <a:gd name="T74" fmla="*/ 2147483647 w 246"/>
              <a:gd name="T75" fmla="*/ 2147483647 h 42"/>
              <a:gd name="T76" fmla="*/ 2147483647 w 246"/>
              <a:gd name="T77" fmla="*/ 2147483647 h 42"/>
              <a:gd name="T78" fmla="*/ 2147483647 w 246"/>
              <a:gd name="T79" fmla="*/ 2147483647 h 42"/>
              <a:gd name="T80" fmla="*/ 2147483647 w 246"/>
              <a:gd name="T81" fmla="*/ 2147483647 h 42"/>
              <a:gd name="T82" fmla="*/ 2147483647 w 246"/>
              <a:gd name="T83" fmla="*/ 2147483647 h 42"/>
              <a:gd name="T84" fmla="*/ 2147483647 w 246"/>
              <a:gd name="T85" fmla="*/ 2147483647 h 42"/>
              <a:gd name="T86" fmla="*/ 2147483647 w 246"/>
              <a:gd name="T87" fmla="*/ 2147483647 h 42"/>
              <a:gd name="T88" fmla="*/ 2147483647 w 246"/>
              <a:gd name="T89" fmla="*/ 2147483647 h 42"/>
              <a:gd name="T90" fmla="*/ 2147483647 w 246"/>
              <a:gd name="T91" fmla="*/ 2147483647 h 42"/>
              <a:gd name="T92" fmla="*/ 0 w 246"/>
              <a:gd name="T93" fmla="*/ 2147483647 h 42"/>
              <a:gd name="T94" fmla="*/ 2147483647 w 246"/>
              <a:gd name="T95" fmla="*/ 2147483647 h 42"/>
              <a:gd name="T96" fmla="*/ 2147483647 w 246"/>
              <a:gd name="T97" fmla="*/ 2147483647 h 42"/>
              <a:gd name="T98" fmla="*/ 2147483647 w 246"/>
              <a:gd name="T99" fmla="*/ 2147483647 h 42"/>
              <a:gd name="T100" fmla="*/ 2147483647 w 246"/>
              <a:gd name="T101" fmla="*/ 2147483647 h 42"/>
              <a:gd name="T102" fmla="*/ 2147483647 w 246"/>
              <a:gd name="T103" fmla="*/ 2147483647 h 42"/>
              <a:gd name="T104" fmla="*/ 2147483647 w 246"/>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6"/>
              <a:gd name="T160" fmla="*/ 0 h 42"/>
              <a:gd name="T161" fmla="*/ 246 w 2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33" name="Freeform 549">
            <a:extLst>
              <a:ext uri="{FF2B5EF4-FFF2-40B4-BE49-F238E27FC236}">
                <a16:creationId xmlns:a16="http://schemas.microsoft.com/office/drawing/2014/main" id="{53314C3C-3ACF-40BC-B4DA-6664BD5A3A11}"/>
              </a:ext>
            </a:extLst>
          </p:cNvPr>
          <p:cNvSpPr>
            <a:spLocks/>
          </p:cNvSpPr>
          <p:nvPr>
            <p:custDataLst>
              <p:tags r:id="rId380"/>
            </p:custDataLst>
          </p:nvPr>
        </p:nvSpPr>
        <p:spPr bwMode="auto">
          <a:xfrm>
            <a:off x="5046663" y="1430338"/>
            <a:ext cx="63500" cy="57150"/>
          </a:xfrm>
          <a:custGeom>
            <a:avLst/>
            <a:gdLst>
              <a:gd name="T0" fmla="*/ 2147483647 w 149"/>
              <a:gd name="T1" fmla="*/ 0 h 61"/>
              <a:gd name="T2" fmla="*/ 2147483647 w 149"/>
              <a:gd name="T3" fmla="*/ 2147483647 h 61"/>
              <a:gd name="T4" fmla="*/ 2147483647 w 149"/>
              <a:gd name="T5" fmla="*/ 2147483647 h 61"/>
              <a:gd name="T6" fmla="*/ 2147483647 w 149"/>
              <a:gd name="T7" fmla="*/ 2147483647 h 61"/>
              <a:gd name="T8" fmla="*/ 2147483647 w 149"/>
              <a:gd name="T9" fmla="*/ 2147483647 h 61"/>
              <a:gd name="T10" fmla="*/ 2147483647 w 149"/>
              <a:gd name="T11" fmla="*/ 2147483647 h 61"/>
              <a:gd name="T12" fmla="*/ 2147483647 w 149"/>
              <a:gd name="T13" fmla="*/ 2147483647 h 61"/>
              <a:gd name="T14" fmla="*/ 2147483647 w 149"/>
              <a:gd name="T15" fmla="*/ 2147483647 h 61"/>
              <a:gd name="T16" fmla="*/ 2147483647 w 149"/>
              <a:gd name="T17" fmla="*/ 2147483647 h 61"/>
              <a:gd name="T18" fmla="*/ 2147483647 w 149"/>
              <a:gd name="T19" fmla="*/ 2147483647 h 61"/>
              <a:gd name="T20" fmla="*/ 2147483647 w 149"/>
              <a:gd name="T21" fmla="*/ 2147483647 h 61"/>
              <a:gd name="T22" fmla="*/ 2147483647 w 149"/>
              <a:gd name="T23" fmla="*/ 2147483647 h 61"/>
              <a:gd name="T24" fmla="*/ 2147483647 w 149"/>
              <a:gd name="T25" fmla="*/ 2147483647 h 61"/>
              <a:gd name="T26" fmla="*/ 2147483647 w 149"/>
              <a:gd name="T27" fmla="*/ 2147483647 h 61"/>
              <a:gd name="T28" fmla="*/ 2147483647 w 149"/>
              <a:gd name="T29" fmla="*/ 2147483647 h 61"/>
              <a:gd name="T30" fmla="*/ 2147483647 w 149"/>
              <a:gd name="T31" fmla="*/ 2147483647 h 61"/>
              <a:gd name="T32" fmla="*/ 2147483647 w 149"/>
              <a:gd name="T33" fmla="*/ 2147483647 h 61"/>
              <a:gd name="T34" fmla="*/ 2147483647 w 149"/>
              <a:gd name="T35" fmla="*/ 2147483647 h 61"/>
              <a:gd name="T36" fmla="*/ 2147483647 w 149"/>
              <a:gd name="T37" fmla="*/ 2147483647 h 61"/>
              <a:gd name="T38" fmla="*/ 2147483647 w 149"/>
              <a:gd name="T39" fmla="*/ 2147483647 h 61"/>
              <a:gd name="T40" fmla="*/ 2147483647 w 149"/>
              <a:gd name="T41" fmla="*/ 2147483647 h 61"/>
              <a:gd name="T42" fmla="*/ 2147483647 w 149"/>
              <a:gd name="T43" fmla="*/ 2147483647 h 61"/>
              <a:gd name="T44" fmla="*/ 2147483647 w 149"/>
              <a:gd name="T45" fmla="*/ 2147483647 h 61"/>
              <a:gd name="T46" fmla="*/ 2147483647 w 149"/>
              <a:gd name="T47" fmla="*/ 2147483647 h 61"/>
              <a:gd name="T48" fmla="*/ 2147483647 w 149"/>
              <a:gd name="T49" fmla="*/ 2147483647 h 61"/>
              <a:gd name="T50" fmla="*/ 2147483647 w 149"/>
              <a:gd name="T51" fmla="*/ 2147483647 h 61"/>
              <a:gd name="T52" fmla="*/ 2147483647 w 149"/>
              <a:gd name="T53" fmla="*/ 2147483647 h 61"/>
              <a:gd name="T54" fmla="*/ 2147483647 w 149"/>
              <a:gd name="T55" fmla="*/ 2147483647 h 61"/>
              <a:gd name="T56" fmla="*/ 2147483647 w 149"/>
              <a:gd name="T57" fmla="*/ 2147483647 h 61"/>
              <a:gd name="T58" fmla="*/ 2147483647 w 149"/>
              <a:gd name="T59" fmla="*/ 2147483647 h 61"/>
              <a:gd name="T60" fmla="*/ 2147483647 w 149"/>
              <a:gd name="T61" fmla="*/ 2147483647 h 61"/>
              <a:gd name="T62" fmla="*/ 2147483647 w 149"/>
              <a:gd name="T63" fmla="*/ 2147483647 h 61"/>
              <a:gd name="T64" fmla="*/ 0 w 149"/>
              <a:gd name="T65" fmla="*/ 2147483647 h 61"/>
              <a:gd name="T66" fmla="*/ 0 w 149"/>
              <a:gd name="T67" fmla="*/ 2147483647 h 61"/>
              <a:gd name="T68" fmla="*/ 2147483647 w 149"/>
              <a:gd name="T69" fmla="*/ 2147483647 h 61"/>
              <a:gd name="T70" fmla="*/ 2147483647 w 149"/>
              <a:gd name="T71" fmla="*/ 2147483647 h 61"/>
              <a:gd name="T72" fmla="*/ 2147483647 w 149"/>
              <a:gd name="T73" fmla="*/ 2147483647 h 61"/>
              <a:gd name="T74" fmla="*/ 2147483647 w 149"/>
              <a:gd name="T75" fmla="*/ 2147483647 h 61"/>
              <a:gd name="T76" fmla="*/ 2147483647 w 149"/>
              <a:gd name="T77" fmla="*/ 2147483647 h 61"/>
              <a:gd name="T78" fmla="*/ 2147483647 w 149"/>
              <a:gd name="T79" fmla="*/ 2147483647 h 61"/>
              <a:gd name="T80" fmla="*/ 2147483647 w 149"/>
              <a:gd name="T81" fmla="*/ 2147483647 h 61"/>
              <a:gd name="T82" fmla="*/ 2147483647 w 149"/>
              <a:gd name="T83" fmla="*/ 2147483647 h 61"/>
              <a:gd name="T84" fmla="*/ 2147483647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61"/>
              <a:gd name="T131" fmla="*/ 149 w 149"/>
              <a:gd name="T132" fmla="*/ 61 h 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934" name="Freeform 550">
            <a:extLst>
              <a:ext uri="{FF2B5EF4-FFF2-40B4-BE49-F238E27FC236}">
                <a16:creationId xmlns:a16="http://schemas.microsoft.com/office/drawing/2014/main" id="{248FD992-C2B8-4327-BE0A-FA8E5BFB2F9C}"/>
              </a:ext>
            </a:extLst>
          </p:cNvPr>
          <p:cNvSpPr>
            <a:spLocks/>
          </p:cNvSpPr>
          <p:nvPr>
            <p:custDataLst>
              <p:tags r:id="rId381"/>
            </p:custDataLst>
          </p:nvPr>
        </p:nvSpPr>
        <p:spPr bwMode="auto">
          <a:xfrm>
            <a:off x="5083175" y="1438275"/>
            <a:ext cx="130175" cy="57150"/>
          </a:xfrm>
          <a:custGeom>
            <a:avLst/>
            <a:gdLst>
              <a:gd name="T0" fmla="*/ 2147483647 w 299"/>
              <a:gd name="T1" fmla="*/ 2147483647 h 74"/>
              <a:gd name="T2" fmla="*/ 2147483647 w 299"/>
              <a:gd name="T3" fmla="*/ 2147483647 h 74"/>
              <a:gd name="T4" fmla="*/ 2147483647 w 299"/>
              <a:gd name="T5" fmla="*/ 2147483647 h 74"/>
              <a:gd name="T6" fmla="*/ 2147483647 w 299"/>
              <a:gd name="T7" fmla="*/ 2147483647 h 74"/>
              <a:gd name="T8" fmla="*/ 2147483647 w 299"/>
              <a:gd name="T9" fmla="*/ 2147483647 h 74"/>
              <a:gd name="T10" fmla="*/ 2147483647 w 299"/>
              <a:gd name="T11" fmla="*/ 2147483647 h 74"/>
              <a:gd name="T12" fmla="*/ 2147483647 w 299"/>
              <a:gd name="T13" fmla="*/ 2147483647 h 74"/>
              <a:gd name="T14" fmla="*/ 2147483647 w 299"/>
              <a:gd name="T15" fmla="*/ 2147483647 h 74"/>
              <a:gd name="T16" fmla="*/ 2147483647 w 299"/>
              <a:gd name="T17" fmla="*/ 2147483647 h 74"/>
              <a:gd name="T18" fmla="*/ 2147483647 w 299"/>
              <a:gd name="T19" fmla="*/ 2147483647 h 74"/>
              <a:gd name="T20" fmla="*/ 2147483647 w 299"/>
              <a:gd name="T21" fmla="*/ 2147483647 h 74"/>
              <a:gd name="T22" fmla="*/ 2147483647 w 299"/>
              <a:gd name="T23" fmla="*/ 2147483647 h 74"/>
              <a:gd name="T24" fmla="*/ 2147483647 w 299"/>
              <a:gd name="T25" fmla="*/ 2147483647 h 74"/>
              <a:gd name="T26" fmla="*/ 2147483647 w 299"/>
              <a:gd name="T27" fmla="*/ 2147483647 h 74"/>
              <a:gd name="T28" fmla="*/ 2147483647 w 299"/>
              <a:gd name="T29" fmla="*/ 2147483647 h 74"/>
              <a:gd name="T30" fmla="*/ 2147483647 w 299"/>
              <a:gd name="T31" fmla="*/ 2147483647 h 74"/>
              <a:gd name="T32" fmla="*/ 2147483647 w 299"/>
              <a:gd name="T33" fmla="*/ 2147483647 h 74"/>
              <a:gd name="T34" fmla="*/ 2147483647 w 299"/>
              <a:gd name="T35" fmla="*/ 2147483647 h 74"/>
              <a:gd name="T36" fmla="*/ 2147483647 w 299"/>
              <a:gd name="T37" fmla="*/ 2147483647 h 74"/>
              <a:gd name="T38" fmla="*/ 2147483647 w 299"/>
              <a:gd name="T39" fmla="*/ 2147483647 h 74"/>
              <a:gd name="T40" fmla="*/ 2147483647 w 299"/>
              <a:gd name="T41" fmla="*/ 2147483647 h 74"/>
              <a:gd name="T42" fmla="*/ 2147483647 w 299"/>
              <a:gd name="T43" fmla="*/ 2147483647 h 74"/>
              <a:gd name="T44" fmla="*/ 2147483647 w 299"/>
              <a:gd name="T45" fmla="*/ 0 h 74"/>
              <a:gd name="T46" fmla="*/ 2147483647 w 299"/>
              <a:gd name="T47" fmla="*/ 2147483647 h 74"/>
              <a:gd name="T48" fmla="*/ 2147483647 w 299"/>
              <a:gd name="T49" fmla="*/ 2147483647 h 74"/>
              <a:gd name="T50" fmla="*/ 2147483647 w 299"/>
              <a:gd name="T51" fmla="*/ 2147483647 h 74"/>
              <a:gd name="T52" fmla="*/ 2147483647 w 299"/>
              <a:gd name="T53" fmla="*/ 2147483647 h 74"/>
              <a:gd name="T54" fmla="*/ 2147483647 w 299"/>
              <a:gd name="T55" fmla="*/ 2147483647 h 74"/>
              <a:gd name="T56" fmla="*/ 2147483647 w 299"/>
              <a:gd name="T57" fmla="*/ 2147483647 h 74"/>
              <a:gd name="T58" fmla="*/ 2147483647 w 299"/>
              <a:gd name="T59" fmla="*/ 2147483647 h 74"/>
              <a:gd name="T60" fmla="*/ 2147483647 w 299"/>
              <a:gd name="T61" fmla="*/ 2147483647 h 74"/>
              <a:gd name="T62" fmla="*/ 2147483647 w 299"/>
              <a:gd name="T63" fmla="*/ 2147483647 h 74"/>
              <a:gd name="T64" fmla="*/ 2147483647 w 299"/>
              <a:gd name="T65" fmla="*/ 2147483647 h 74"/>
              <a:gd name="T66" fmla="*/ 2147483647 w 299"/>
              <a:gd name="T67" fmla="*/ 2147483647 h 74"/>
              <a:gd name="T68" fmla="*/ 2147483647 w 299"/>
              <a:gd name="T69" fmla="*/ 2147483647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9"/>
              <a:gd name="T106" fmla="*/ 0 h 74"/>
              <a:gd name="T107" fmla="*/ 299 w 299"/>
              <a:gd name="T108" fmla="*/ 74 h 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9" name="Rectangle 548">
            <a:extLst>
              <a:ext uri="{FF2B5EF4-FFF2-40B4-BE49-F238E27FC236}">
                <a16:creationId xmlns:a16="http://schemas.microsoft.com/office/drawing/2014/main" id="{A213DDF7-DFC8-446E-AD02-6B18C5ECD3D9}"/>
              </a:ext>
            </a:extLst>
          </p:cNvPr>
          <p:cNvSpPr/>
          <p:nvPr/>
        </p:nvSpPr>
        <p:spPr>
          <a:xfrm>
            <a:off x="323850" y="5824538"/>
            <a:ext cx="84138" cy="71437"/>
          </a:xfrm>
          <a:prstGeom prst="rect">
            <a:avLst/>
          </a:prstGeom>
          <a:solidFill>
            <a:srgbClr val="336699"/>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latin typeface="Arial" pitchFamily="34" charset="0"/>
              <a:cs typeface="Arial" pitchFamily="34" charset="0"/>
            </a:endParaRPr>
          </a:p>
        </p:txBody>
      </p:sp>
      <p:sp>
        <p:nvSpPr>
          <p:cNvPr id="550" name="TextBox 2">
            <a:extLst>
              <a:ext uri="{FF2B5EF4-FFF2-40B4-BE49-F238E27FC236}">
                <a16:creationId xmlns:a16="http://schemas.microsoft.com/office/drawing/2014/main" id="{3C1DB663-3465-4BE4-BCA8-E71D3EE137CE}"/>
              </a:ext>
            </a:extLst>
          </p:cNvPr>
          <p:cNvSpPr txBox="1">
            <a:spLocks noChangeArrowheads="1"/>
          </p:cNvSpPr>
          <p:nvPr/>
        </p:nvSpPr>
        <p:spPr bwMode="auto">
          <a:xfrm>
            <a:off x="409575" y="5732463"/>
            <a:ext cx="1420813" cy="254000"/>
          </a:xfrm>
          <a:prstGeom prst="rect">
            <a:avLst/>
          </a:prstGeom>
          <a:no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GB" sz="1050" dirty="0">
                <a:latin typeface="Arial" pitchFamily="34" charset="0"/>
                <a:cs typeface="Arial" pitchFamily="34" charset="0"/>
              </a:rPr>
              <a:t>IAF MLA Signatories</a:t>
            </a:r>
          </a:p>
        </p:txBody>
      </p:sp>
      <p:sp>
        <p:nvSpPr>
          <p:cNvPr id="551" name="Rectangle 550">
            <a:extLst>
              <a:ext uri="{FF2B5EF4-FFF2-40B4-BE49-F238E27FC236}">
                <a16:creationId xmlns:a16="http://schemas.microsoft.com/office/drawing/2014/main" id="{C90B3D8A-0E24-42B0-AF9F-65C9E2D7A988}"/>
              </a:ext>
            </a:extLst>
          </p:cNvPr>
          <p:cNvSpPr/>
          <p:nvPr/>
        </p:nvSpPr>
        <p:spPr>
          <a:xfrm>
            <a:off x="323850" y="6040438"/>
            <a:ext cx="84138" cy="71437"/>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latin typeface="Arial" pitchFamily="34" charset="0"/>
              <a:cs typeface="Arial" pitchFamily="34" charset="0"/>
            </a:endParaRPr>
          </a:p>
        </p:txBody>
      </p:sp>
      <p:sp>
        <p:nvSpPr>
          <p:cNvPr id="552" name="TextBox 2">
            <a:extLst>
              <a:ext uri="{FF2B5EF4-FFF2-40B4-BE49-F238E27FC236}">
                <a16:creationId xmlns:a16="http://schemas.microsoft.com/office/drawing/2014/main" id="{98177C84-1A90-425B-9E95-896FA92D08F5}"/>
              </a:ext>
            </a:extLst>
          </p:cNvPr>
          <p:cNvSpPr txBox="1">
            <a:spLocks noChangeArrowheads="1"/>
          </p:cNvSpPr>
          <p:nvPr/>
        </p:nvSpPr>
        <p:spPr bwMode="auto">
          <a:xfrm>
            <a:off x="409575" y="5949950"/>
            <a:ext cx="2146300" cy="254000"/>
          </a:xfrm>
          <a:prstGeom prst="rect">
            <a:avLst/>
          </a:prstGeom>
          <a:no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GB" sz="1050" dirty="0">
                <a:latin typeface="Arial" pitchFamily="34" charset="0"/>
                <a:cs typeface="Arial" pitchFamily="34" charset="0"/>
              </a:rPr>
              <a:t>IAF Members not yet Signatories</a:t>
            </a:r>
          </a:p>
        </p:txBody>
      </p:sp>
      <p:sp>
        <p:nvSpPr>
          <p:cNvPr id="23939" name="Title 1">
            <a:extLst>
              <a:ext uri="{FF2B5EF4-FFF2-40B4-BE49-F238E27FC236}">
                <a16:creationId xmlns:a16="http://schemas.microsoft.com/office/drawing/2014/main" id="{7AB38B7B-99D7-422C-8920-A1EDC808D05F}"/>
              </a:ext>
            </a:extLst>
          </p:cNvPr>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600">
                <a:solidFill>
                  <a:srgbClr val="0000CC"/>
                </a:solidFill>
                <a:latin typeface="Arial Black" panose="020B0A04020102020204" pitchFamily="34" charset="0"/>
                <a:cs typeface="Arial" panose="020B0604020202020204" pitchFamily="34" charset="0"/>
              </a:rPr>
              <a:t>Coverage of the IAF MLA </a:t>
            </a:r>
            <a:r>
              <a:rPr lang="en-GB" altLang="en-US" sz="1100">
                <a:solidFill>
                  <a:srgbClr val="0000CC"/>
                </a:solidFill>
                <a:latin typeface="Arial Black" panose="020B0A04020102020204" pitchFamily="34" charset="0"/>
                <a:cs typeface="Arial" panose="020B0604020202020204" pitchFamily="34" charset="0"/>
              </a:rPr>
              <a:t>(Sep 2013)</a:t>
            </a:r>
            <a:endParaRPr lang="en-GB" altLang="en-US" sz="3600">
              <a:solidFill>
                <a:srgbClr val="0000CC"/>
              </a:solidFill>
              <a:latin typeface="Arial Black" panose="020B0A04020102020204" pitchFamily="34" charset="0"/>
              <a:cs typeface="Arial" panose="020B0604020202020204" pitchFamily="34" charset="0"/>
            </a:endParaRPr>
          </a:p>
        </p:txBody>
      </p:sp>
      <p:pic>
        <p:nvPicPr>
          <p:cNvPr id="23940" name="Picture 19">
            <a:extLst>
              <a:ext uri="{FF2B5EF4-FFF2-40B4-BE49-F238E27FC236}">
                <a16:creationId xmlns:a16="http://schemas.microsoft.com/office/drawing/2014/main" id="{DBD99B88-B0AD-4668-96B9-3BFCD4FD79DB}"/>
              </a:ext>
            </a:extLst>
          </p:cNvPr>
          <p:cNvPicPr>
            <a:picLocks noChangeAspect="1" noChangeArrowheads="1"/>
          </p:cNvPicPr>
          <p:nvPr/>
        </p:nvPicPr>
        <p:blipFill>
          <a:blip r:embed="rId384">
            <a:extLst>
              <a:ext uri="{28A0092B-C50C-407E-A947-70E740481C1C}">
                <a14:useLocalDpi xmlns:a14="http://schemas.microsoft.com/office/drawing/2010/main" val="0"/>
              </a:ext>
            </a:extLst>
          </a:blip>
          <a:srcRect/>
          <a:stretch>
            <a:fillRect/>
          </a:stretch>
        </p:blipFill>
        <p:spPr bwMode="auto">
          <a:xfrm>
            <a:off x="8262938" y="6235700"/>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41" name="Picture 23" descr="ilacRGB">
            <a:extLst>
              <a:ext uri="{FF2B5EF4-FFF2-40B4-BE49-F238E27FC236}">
                <a16:creationId xmlns:a16="http://schemas.microsoft.com/office/drawing/2014/main" id="{E00C04DC-A752-4EB9-8540-E01713BC18F8}"/>
              </a:ext>
            </a:extLst>
          </p:cNvPr>
          <p:cNvPicPr>
            <a:picLocks noChangeAspect="1" noChangeArrowheads="1"/>
          </p:cNvPicPr>
          <p:nvPr/>
        </p:nvPicPr>
        <p:blipFill>
          <a:blip r:embed="rId385">
            <a:extLst>
              <a:ext uri="{28A0092B-C50C-407E-A947-70E740481C1C}">
                <a14:useLocalDpi xmlns:a14="http://schemas.microsoft.com/office/drawing/2010/main" val="0"/>
              </a:ext>
            </a:extLst>
          </a:blip>
          <a:srcRect/>
          <a:stretch>
            <a:fillRect/>
          </a:stretch>
        </p:blipFill>
        <p:spPr bwMode="auto">
          <a:xfrm>
            <a:off x="7451725" y="6165850"/>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42" name="Picture 4">
            <a:extLst>
              <a:ext uri="{FF2B5EF4-FFF2-40B4-BE49-F238E27FC236}">
                <a16:creationId xmlns:a16="http://schemas.microsoft.com/office/drawing/2014/main" id="{8B7998E2-31B3-4A24-A355-BF7FC3F34320}"/>
              </a:ext>
            </a:extLst>
          </p:cNvPr>
          <p:cNvPicPr>
            <a:picLocks noChangeAspect="1" noChangeArrowheads="1"/>
          </p:cNvPicPr>
          <p:nvPr/>
        </p:nvPicPr>
        <p:blipFill>
          <a:blip r:embed="rId386">
            <a:extLst>
              <a:ext uri="{28A0092B-C50C-407E-A947-70E740481C1C}">
                <a14:useLocalDpi xmlns:a14="http://schemas.microsoft.com/office/drawing/2010/main" val="0"/>
              </a:ext>
            </a:extLst>
          </a:blip>
          <a:srcRect r="54530"/>
          <a:stretch>
            <a:fillRect/>
          </a:stretch>
        </p:blipFill>
        <p:spPr bwMode="auto">
          <a:xfrm>
            <a:off x="0" y="6367463"/>
            <a:ext cx="73088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18688928-9163-48E0-A4D5-9DC242EFA70D}"/>
              </a:ext>
            </a:extLst>
          </p:cNvPr>
          <p:cNvSpPr>
            <a:spLocks noGrp="1"/>
          </p:cNvSpPr>
          <p:nvPr>
            <p:ph type="title"/>
          </p:nvPr>
        </p:nvSpPr>
        <p:spPr>
          <a:xfrm>
            <a:off x="457200" y="274638"/>
            <a:ext cx="8229600" cy="922337"/>
          </a:xfrm>
        </p:spPr>
        <p:txBody>
          <a:bodyPr/>
          <a:lstStyle/>
          <a:p>
            <a:pPr eaLnBrk="1" hangingPunct="1"/>
            <a:r>
              <a:rPr lang="en-GB" altLang="en-US" sz="3600">
                <a:solidFill>
                  <a:srgbClr val="0000CC"/>
                </a:solidFill>
                <a:latin typeface="Arial Black" panose="020B0A04020102020204" pitchFamily="34" charset="0"/>
                <a:cs typeface="Arial" panose="020B0604020202020204" pitchFamily="34" charset="0"/>
              </a:rPr>
              <a:t>ILAC MRA &amp; IAF MLA</a:t>
            </a:r>
          </a:p>
        </p:txBody>
      </p:sp>
      <p:sp>
        <p:nvSpPr>
          <p:cNvPr id="24579" name="Content Placeholder 2">
            <a:extLst>
              <a:ext uri="{FF2B5EF4-FFF2-40B4-BE49-F238E27FC236}">
                <a16:creationId xmlns:a16="http://schemas.microsoft.com/office/drawing/2014/main" id="{55033F53-577D-4D26-9714-3F6932179001}"/>
              </a:ext>
            </a:extLst>
          </p:cNvPr>
          <p:cNvSpPr>
            <a:spLocks noGrp="1"/>
          </p:cNvSpPr>
          <p:nvPr>
            <p:ph idx="1"/>
          </p:nvPr>
        </p:nvSpPr>
        <p:spPr>
          <a:xfrm>
            <a:off x="395288" y="1125538"/>
            <a:ext cx="8507412" cy="5038725"/>
          </a:xfrm>
        </p:spPr>
        <p:txBody>
          <a:bodyPr/>
          <a:lstStyle/>
          <a:p>
            <a:pPr eaLnBrk="1" hangingPunct="1">
              <a:lnSpc>
                <a:spcPts val="3100"/>
              </a:lnSpc>
              <a:spcBef>
                <a:spcPct val="0"/>
              </a:spcBef>
              <a:spcAft>
                <a:spcPts val="600"/>
              </a:spcAft>
              <a:buClr>
                <a:srgbClr val="0000CC"/>
              </a:buClr>
              <a:buFont typeface="Arial" panose="020B0604020202020204" pitchFamily="34" charset="0"/>
              <a:buChar char="–"/>
            </a:pPr>
            <a:r>
              <a:rPr lang="en-US" altLang="en-US" sz="2400">
                <a:solidFill>
                  <a:srgbClr val="0000CC"/>
                </a:solidFill>
                <a:latin typeface="Arial Black" panose="020B0A04020102020204" pitchFamily="34" charset="0"/>
                <a:cs typeface="Arial" panose="020B0604020202020204" pitchFamily="34" charset="0"/>
              </a:rPr>
              <a:t>The Arrangements, through peer evaluation, provide confidence that ABs are competent</a:t>
            </a:r>
          </a:p>
          <a:p>
            <a:pPr lvl="1" eaLnBrk="1" hangingPunct="1">
              <a:lnSpc>
                <a:spcPts val="3100"/>
              </a:lnSpc>
              <a:spcBef>
                <a:spcPct val="0"/>
              </a:spcBef>
              <a:spcAft>
                <a:spcPts val="600"/>
              </a:spcAft>
              <a:buClr>
                <a:srgbClr val="0000CC"/>
              </a:buClr>
            </a:pPr>
            <a:r>
              <a:rPr lang="en-US" altLang="en-US" sz="2000">
                <a:solidFill>
                  <a:srgbClr val="0000CC"/>
                </a:solidFill>
                <a:latin typeface="Arial Black" panose="020B0A04020102020204" pitchFamily="34" charset="0"/>
                <a:cs typeface="Arial" panose="020B0604020202020204" pitchFamily="34" charset="0"/>
              </a:rPr>
              <a:t>ISO/IEC 17011</a:t>
            </a:r>
          </a:p>
          <a:p>
            <a:pPr lvl="1" eaLnBrk="1" hangingPunct="1">
              <a:lnSpc>
                <a:spcPts val="3100"/>
              </a:lnSpc>
              <a:spcBef>
                <a:spcPct val="0"/>
              </a:spcBef>
              <a:spcAft>
                <a:spcPts val="600"/>
              </a:spcAft>
              <a:buClr>
                <a:srgbClr val="0000CC"/>
              </a:buClr>
            </a:pPr>
            <a:r>
              <a:rPr lang="en-US" altLang="en-US" sz="2000">
                <a:solidFill>
                  <a:srgbClr val="0000CC"/>
                </a:solidFill>
                <a:latin typeface="Arial Black" panose="020B0A04020102020204" pitchFamily="34" charset="0"/>
                <a:cs typeface="Arial" panose="020B0604020202020204" pitchFamily="34" charset="0"/>
              </a:rPr>
              <a:t>IAF-ILAC A series documents</a:t>
            </a:r>
          </a:p>
          <a:p>
            <a:pPr eaLnBrk="1" hangingPunct="1">
              <a:lnSpc>
                <a:spcPts val="3100"/>
              </a:lnSpc>
              <a:spcBef>
                <a:spcPct val="0"/>
              </a:spcBef>
              <a:spcAft>
                <a:spcPts val="600"/>
              </a:spcAft>
              <a:buClr>
                <a:srgbClr val="0000CC"/>
              </a:buClr>
              <a:buFont typeface="Arial" panose="020B0604020202020204" pitchFamily="34" charset="0"/>
              <a:buChar char="–"/>
            </a:pPr>
            <a:endParaRPr lang="en-US" altLang="en-US" sz="2000">
              <a:solidFill>
                <a:srgbClr val="0000CC"/>
              </a:solidFill>
              <a:latin typeface="Arial Black" panose="020B0A04020102020204" pitchFamily="34" charset="0"/>
              <a:cs typeface="Arial" panose="020B0604020202020204" pitchFamily="34" charset="0"/>
            </a:endParaRPr>
          </a:p>
          <a:p>
            <a:pPr eaLnBrk="1" hangingPunct="1">
              <a:lnSpc>
                <a:spcPts val="3100"/>
              </a:lnSpc>
              <a:spcBef>
                <a:spcPct val="0"/>
              </a:spcBef>
              <a:spcAft>
                <a:spcPts val="600"/>
              </a:spcAft>
              <a:buClr>
                <a:srgbClr val="0000CC"/>
              </a:buClr>
              <a:buFont typeface="Arial" panose="020B0604020202020204" pitchFamily="34" charset="0"/>
              <a:buChar char="–"/>
            </a:pPr>
            <a:r>
              <a:rPr lang="en-US" altLang="en-US" sz="2400">
                <a:solidFill>
                  <a:srgbClr val="0000CC"/>
                </a:solidFill>
                <a:latin typeface="Arial Black" panose="020B0A04020102020204" pitchFamily="34" charset="0"/>
                <a:cs typeface="Arial" panose="020B0604020202020204" pitchFamily="34" charset="0"/>
              </a:rPr>
              <a:t>The Arrangements provide confidence that accredited CABs operate to the same standard </a:t>
            </a:r>
          </a:p>
          <a:p>
            <a:pPr eaLnBrk="1" hangingPunct="1">
              <a:lnSpc>
                <a:spcPts val="3100"/>
              </a:lnSpc>
              <a:spcBef>
                <a:spcPct val="0"/>
              </a:spcBef>
              <a:spcAft>
                <a:spcPts val="600"/>
              </a:spcAft>
              <a:buClr>
                <a:srgbClr val="0000CC"/>
              </a:buClr>
              <a:buFont typeface="Arial" panose="020B0604020202020204" pitchFamily="34" charset="0"/>
              <a:buChar char="–"/>
            </a:pPr>
            <a:endParaRPr lang="en-GB" altLang="en-US" sz="2400">
              <a:solidFill>
                <a:srgbClr val="0000CC"/>
              </a:solidFill>
              <a:latin typeface="Arial" panose="020B0604020202020204" pitchFamily="34" charset="0"/>
              <a:cs typeface="Arial" panose="020B0604020202020204" pitchFamily="34" charset="0"/>
            </a:endParaRPr>
          </a:p>
        </p:txBody>
      </p:sp>
      <p:sp>
        <p:nvSpPr>
          <p:cNvPr id="24580" name="Slide Number Placeholder 1">
            <a:extLst>
              <a:ext uri="{FF2B5EF4-FFF2-40B4-BE49-F238E27FC236}">
                <a16:creationId xmlns:a16="http://schemas.microsoft.com/office/drawing/2014/main" id="{C97D373F-AFAA-4C05-AF95-22627289044A}"/>
              </a:ext>
            </a:extLst>
          </p:cNvPr>
          <p:cNvSpPr>
            <a:spLocks noGrp="1"/>
          </p:cNvSpPr>
          <p:nvPr>
            <p:ph type="sldNum" sz="quarter" idx="12"/>
          </p:nvPr>
        </p:nvSpPr>
        <p:spPr bwMode="auto">
          <a:xfrm>
            <a:off x="8567738" y="6318250"/>
            <a:ext cx="576262" cy="539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B87778-1D12-463A-86BD-43AF52C2B41B}" type="slidenum">
              <a:rPr lang="en-GB" altLang="en-US" sz="1400">
                <a:latin typeface="Arial Black" panose="020B0A04020102020204" pitchFamily="34" charset="0"/>
              </a:rPr>
              <a:pPr eaLnBrk="1" hangingPunct="1"/>
              <a:t>9</a:t>
            </a:fld>
            <a:endParaRPr lang="en-GB" altLang="en-US" sz="1400">
              <a:latin typeface="Arial Black" panose="020B0A04020102020204" pitchFamily="34" charset="0"/>
            </a:endParaRPr>
          </a:p>
        </p:txBody>
      </p:sp>
      <p:grpSp>
        <p:nvGrpSpPr>
          <p:cNvPr id="24581" name="Group 6">
            <a:extLst>
              <a:ext uri="{FF2B5EF4-FFF2-40B4-BE49-F238E27FC236}">
                <a16:creationId xmlns:a16="http://schemas.microsoft.com/office/drawing/2014/main" id="{F20B96CC-C79B-4CE5-ABE2-B4AE168D879F}"/>
              </a:ext>
            </a:extLst>
          </p:cNvPr>
          <p:cNvGrpSpPr>
            <a:grpSpLocks/>
          </p:cNvGrpSpPr>
          <p:nvPr/>
        </p:nvGrpSpPr>
        <p:grpSpPr bwMode="auto">
          <a:xfrm>
            <a:off x="95250" y="6184900"/>
            <a:ext cx="7213600" cy="647700"/>
            <a:chOff x="95187" y="6185035"/>
            <a:chExt cx="7213117" cy="647700"/>
          </a:xfrm>
        </p:grpSpPr>
        <p:pic>
          <p:nvPicPr>
            <p:cNvPr id="24582" name="Picture 19">
              <a:extLst>
                <a:ext uri="{FF2B5EF4-FFF2-40B4-BE49-F238E27FC236}">
                  <a16:creationId xmlns:a16="http://schemas.microsoft.com/office/drawing/2014/main" id="{6876B65C-1B70-45AC-8B6C-DA752662A3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145" y="6237638"/>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23" descr="ilacRGB">
              <a:extLst>
                <a:ext uri="{FF2B5EF4-FFF2-40B4-BE49-F238E27FC236}">
                  <a16:creationId xmlns:a16="http://schemas.microsoft.com/office/drawing/2014/main" id="{1A1D815D-C5DF-4F33-80DA-49933FC578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87" y="6185035"/>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E05BA4E0-12E9-4DED-B959-B4ACD063C20F}"/>
                </a:ext>
              </a:extLst>
            </p:cNvPr>
            <p:cNvSpPr txBox="1"/>
            <p:nvPr/>
          </p:nvSpPr>
          <p:spPr>
            <a:xfrm>
              <a:off x="1766713" y="6337435"/>
              <a:ext cx="5541591" cy="307975"/>
            </a:xfrm>
            <a:prstGeom prst="rect">
              <a:avLst/>
            </a:prstGeom>
            <a:solidFill>
              <a:schemeClr val="accent1">
                <a:lumMod val="75000"/>
              </a:schemeClr>
            </a:solidFill>
          </p:spPr>
          <p:txBody>
            <a:bodyPr>
              <a:spAutoFit/>
            </a:bodyPr>
            <a:lstStyle/>
            <a:p>
              <a:pPr algn="ctr" fontAlgn="auto">
                <a:spcAft>
                  <a:spcPts val="0"/>
                </a:spcAft>
                <a:buFont typeface="Arial" pitchFamily="34" charset="0"/>
                <a:buNone/>
                <a:defRPr/>
              </a:pPr>
              <a:endParaRPr lang="en-GB" sz="1400" dirty="0">
                <a:latin typeface="Arial" charset="0"/>
              </a:endParaRPr>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F75D5C35C5DB94AAB48ADABE5733461" ma:contentTypeVersion="4" ma:contentTypeDescription="Create a new document." ma:contentTypeScope="" ma:versionID="1e336c0bef3338d4c349938ea52ba48b">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0a370456390dc8c2763c4626a714d79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530E5E1-75C3-4F16-B973-857B93BD5DC1}">
  <ds:schemaRefs>
    <ds:schemaRef ds:uri="http://schemas.microsoft.com/sharepoint/v3/contenttype/forms"/>
  </ds:schemaRefs>
</ds:datastoreItem>
</file>

<file path=customXml/itemProps2.xml><?xml version="1.0" encoding="utf-8"?>
<ds:datastoreItem xmlns:ds="http://schemas.openxmlformats.org/officeDocument/2006/customXml" ds:itemID="{542ABFAF-80FE-4F8A-ADCF-7ECE7BA485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aaea1ea-72e4-4374-b05e-72e2f16fb7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907039-A0FC-42F6-B28A-DC9A7427728E}">
  <ds:schemaRefs>
    <ds:schemaRef ds:uri="http://schemas.openxmlformats.org/package/2006/metadata/core-properties"/>
    <ds:schemaRef ds:uri="http://schemas.microsoft.com/office/infopath/2007/PartnerControls"/>
    <ds:schemaRef ds:uri="http://schemas.microsoft.com/sharepoint/v3"/>
    <ds:schemaRef ds:uri="http://schemas.microsoft.com/office/2006/documentManagement/types"/>
    <ds:schemaRef ds:uri="http://purl.org/dc/terms/"/>
    <ds:schemaRef ds:uri="http://schemas.microsoft.com/office/2006/metadata/properties"/>
    <ds:schemaRef ds:uri="http://purl.org/dc/elements/1.1/"/>
    <ds:schemaRef ds:uri="http://www.w3.org/XML/1998/namespace"/>
    <ds:schemaRef ds:uri="1aaea1ea-72e4-4374-b05e-72e2f16fb7a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3476</TotalTime>
  <Words>1001</Words>
  <Application>Microsoft Office PowerPoint</Application>
  <PresentationFormat>On-screen Show (4:3)</PresentationFormat>
  <Paragraphs>170</Paragraphs>
  <Slides>20</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Calibri</vt:lpstr>
      <vt:lpstr>Tahoma</vt:lpstr>
      <vt:lpstr>Times New Roman</vt:lpstr>
      <vt:lpstr>Office Theme</vt:lpstr>
      <vt:lpstr>The International Laboratory Accreditation Cooperation (ILAC) The International Accreditation Forum (IAF) </vt:lpstr>
      <vt:lpstr>Accreditation in the TBT Agreement</vt:lpstr>
      <vt:lpstr>PowerPoint Presentation</vt:lpstr>
      <vt:lpstr>ILAC and IAF</vt:lpstr>
      <vt:lpstr>Global Vision</vt:lpstr>
      <vt:lpstr>Regional Cooperation Bodies</vt:lpstr>
      <vt:lpstr>PowerPoint Presentation</vt:lpstr>
      <vt:lpstr>PowerPoint Presentation</vt:lpstr>
      <vt:lpstr>ILAC MRA &amp; IAF MLA</vt:lpstr>
      <vt:lpstr>ILAC MRA &amp; IAF MLA</vt:lpstr>
      <vt:lpstr>Benefits of ILAC and IAF Accredited Conformity Assessment</vt:lpstr>
      <vt:lpstr>USA Specifiers of the Arrangements</vt:lpstr>
      <vt:lpstr>Consumer Product Safety Commission</vt:lpstr>
      <vt:lpstr>U.S. Coast Guard</vt:lpstr>
      <vt:lpstr>Environmental Protection Agency</vt:lpstr>
      <vt:lpstr>KORUS US-Korea Trade Agreement</vt:lpstr>
      <vt:lpstr>Benefits for government and regulators </vt:lpstr>
      <vt:lpstr>Benefits for industry </vt:lpstr>
      <vt:lpstr>Benefits for consumers </vt:lpstr>
      <vt:lpstr>Contact Details</vt:lpstr>
    </vt:vector>
  </TitlesOfParts>
  <Company>UKAS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International Laboratory Accreditation Cooperation (ILAC) &amp; The International Accreditation Forum (IAF)</dc:title>
  <dc:creator>Peter Unger</dc:creator>
  <cp:lastModifiedBy>May (TSB)</cp:lastModifiedBy>
  <cp:revision>309</cp:revision>
  <cp:lastPrinted>2012-03-28T09:38:37Z</cp:lastPrinted>
  <dcterms:created xsi:type="dcterms:W3CDTF">2011-05-05T14:44:26Z</dcterms:created>
  <dcterms:modified xsi:type="dcterms:W3CDTF">2020-12-17T18:06:38Z</dcterms:modified>
</cp:coreProperties>
</file>