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5"/>
  </p:notesMasterIdLst>
  <p:sldIdLst>
    <p:sldId id="590" r:id="rId3"/>
    <p:sldId id="584" r:id="rId4"/>
    <p:sldId id="585" r:id="rId5"/>
    <p:sldId id="586" r:id="rId6"/>
    <p:sldId id="570" r:id="rId7"/>
    <p:sldId id="571" r:id="rId8"/>
    <p:sldId id="572" r:id="rId9"/>
    <p:sldId id="587" r:id="rId10"/>
    <p:sldId id="588" r:id="rId11"/>
    <p:sldId id="589" r:id="rId12"/>
    <p:sldId id="582" r:id="rId13"/>
    <p:sldId id="573" r:id="rId14"/>
    <p:sldId id="536" r:id="rId15"/>
    <p:sldId id="540" r:id="rId16"/>
    <p:sldId id="550" r:id="rId17"/>
    <p:sldId id="578" r:id="rId18"/>
    <p:sldId id="537" r:id="rId19"/>
    <p:sldId id="548" r:id="rId20"/>
    <p:sldId id="577" r:id="rId21"/>
    <p:sldId id="576" r:id="rId22"/>
    <p:sldId id="591" r:id="rId23"/>
    <p:sldId id="478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6BE"/>
    <a:srgbClr val="B6C4E6"/>
    <a:srgbClr val="BCD0F2"/>
    <a:srgbClr val="2C5A97"/>
    <a:srgbClr val="B2C5E7"/>
    <a:srgbClr val="94C74C"/>
    <a:srgbClr val="FCBA24"/>
    <a:srgbClr val="E73030"/>
    <a:srgbClr val="5984C6"/>
    <a:srgbClr val="385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 snapToObjects="1" showGuides="1">
      <p:cViewPr varScale="1">
        <p:scale>
          <a:sx n="127" d="100"/>
          <a:sy n="127" d="100"/>
        </p:scale>
        <p:origin x="144" y="924"/>
      </p:cViewPr>
      <p:guideLst>
        <p:guide orient="horz" pos="1644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FF4D7-46A9-41E4-A2DB-8E201812596C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06E7904-86E9-401B-A05C-DC97D7E7AF70}">
      <dgm:prSet phldrT="[Text]"/>
      <dgm:spPr/>
      <dgm:t>
        <a:bodyPr/>
        <a:lstStyle/>
        <a:p>
          <a:r>
            <a:rPr lang="en-US" dirty="0" smtClean="0"/>
            <a:t>General Secretariat</a:t>
          </a:r>
          <a:endParaRPr lang="en-US" dirty="0"/>
        </a:p>
      </dgm:t>
    </dgm:pt>
    <dgm:pt modelId="{F47DA00D-5114-4269-A8EA-109D1FED3E06}" type="parTrans" cxnId="{474ED9D3-F884-4C75-B0D0-44A9FA4DCBC5}">
      <dgm:prSet/>
      <dgm:spPr/>
      <dgm:t>
        <a:bodyPr/>
        <a:lstStyle/>
        <a:p>
          <a:endParaRPr lang="en-US"/>
        </a:p>
      </dgm:t>
    </dgm:pt>
    <dgm:pt modelId="{BCB74A30-05C3-4A4B-8455-B7121D653CA1}" type="sibTrans" cxnId="{474ED9D3-F884-4C75-B0D0-44A9FA4DCBC5}">
      <dgm:prSet/>
      <dgm:spPr/>
      <dgm:t>
        <a:bodyPr/>
        <a:lstStyle/>
        <a:p>
          <a:endParaRPr lang="en-US"/>
        </a:p>
      </dgm:t>
    </dgm:pt>
    <dgm:pt modelId="{5D5AD8D2-2BC3-4EAE-9FAE-1DC7470A2337}">
      <dgm:prSet phldrT="[Text]"/>
      <dgm:spPr/>
      <dgm:t>
        <a:bodyPr/>
        <a:lstStyle/>
        <a:p>
          <a:r>
            <a:rPr lang="en-US" dirty="0" smtClean="0"/>
            <a:t>ITU-R</a:t>
          </a:r>
        </a:p>
        <a:p>
          <a:r>
            <a:rPr lang="en-US" dirty="0" smtClean="0"/>
            <a:t>(Radiocommunication)</a:t>
          </a:r>
          <a:endParaRPr lang="en-US" dirty="0"/>
        </a:p>
      </dgm:t>
    </dgm:pt>
    <dgm:pt modelId="{0047D130-8E44-4E0D-A356-16AB0CDE60EB}" type="parTrans" cxnId="{EECA2E91-6157-4139-9122-D7A2E69C4D53}">
      <dgm:prSet/>
      <dgm:spPr/>
      <dgm:t>
        <a:bodyPr/>
        <a:lstStyle/>
        <a:p>
          <a:endParaRPr lang="en-US"/>
        </a:p>
      </dgm:t>
    </dgm:pt>
    <dgm:pt modelId="{9EEB568D-C76B-49FC-8B5B-95CF2EF7A381}" type="sibTrans" cxnId="{EECA2E91-6157-4139-9122-D7A2E69C4D53}">
      <dgm:prSet/>
      <dgm:spPr/>
      <dgm:t>
        <a:bodyPr/>
        <a:lstStyle/>
        <a:p>
          <a:endParaRPr lang="en-US"/>
        </a:p>
      </dgm:t>
    </dgm:pt>
    <dgm:pt modelId="{53578E1E-AF05-4C27-8BAE-490F3AA9BB81}">
      <dgm:prSet phldrT="[Text]"/>
      <dgm:spPr/>
      <dgm:t>
        <a:bodyPr/>
        <a:lstStyle/>
        <a:p>
          <a:r>
            <a:rPr lang="en-US" dirty="0" smtClean="0"/>
            <a:t>ITU Council</a:t>
          </a:r>
        </a:p>
        <a:p>
          <a:r>
            <a:rPr lang="en-US" dirty="0" smtClean="0"/>
            <a:t>(48 MS)</a:t>
          </a:r>
          <a:endParaRPr lang="en-US" dirty="0"/>
        </a:p>
      </dgm:t>
    </dgm:pt>
    <dgm:pt modelId="{76DCAF87-EFC2-40AE-AD0E-9D4A6EFB99BC}" type="parTrans" cxnId="{340651B1-51B4-4359-8BDC-F08B623BE75C}">
      <dgm:prSet/>
      <dgm:spPr/>
      <dgm:t>
        <a:bodyPr/>
        <a:lstStyle/>
        <a:p>
          <a:endParaRPr lang="en-US"/>
        </a:p>
      </dgm:t>
    </dgm:pt>
    <dgm:pt modelId="{4E931248-A2DD-44B3-AD05-1354E9CD5A95}" type="sibTrans" cxnId="{340651B1-51B4-4359-8BDC-F08B623BE75C}">
      <dgm:prSet/>
      <dgm:spPr/>
      <dgm:t>
        <a:bodyPr/>
        <a:lstStyle/>
        <a:p>
          <a:endParaRPr lang="en-US"/>
        </a:p>
      </dgm:t>
    </dgm:pt>
    <dgm:pt modelId="{44E54BD1-B2D2-4118-B724-50C6B9FFFD58}">
      <dgm:prSet phldrT="[Text]"/>
      <dgm:spPr/>
      <dgm:t>
        <a:bodyPr/>
        <a:lstStyle/>
        <a:p>
          <a:r>
            <a:rPr lang="en-US" dirty="0" smtClean="0"/>
            <a:t>ITU-D</a:t>
          </a:r>
        </a:p>
        <a:p>
          <a:r>
            <a:rPr lang="en-US" dirty="0" smtClean="0"/>
            <a:t>(Development)</a:t>
          </a:r>
          <a:endParaRPr lang="en-US" dirty="0"/>
        </a:p>
      </dgm:t>
    </dgm:pt>
    <dgm:pt modelId="{742B508C-C75C-4A75-B472-DE9A4C29366D}" type="parTrans" cxnId="{766713C5-902C-4842-AD6F-4A9DC2EEECAB}">
      <dgm:prSet/>
      <dgm:spPr/>
      <dgm:t>
        <a:bodyPr/>
        <a:lstStyle/>
        <a:p>
          <a:endParaRPr lang="en-US"/>
        </a:p>
      </dgm:t>
    </dgm:pt>
    <dgm:pt modelId="{B979DD16-B2B6-4D1E-8D2D-0EE4FED00564}" type="sibTrans" cxnId="{766713C5-902C-4842-AD6F-4A9DC2EEECAB}">
      <dgm:prSet/>
      <dgm:spPr/>
      <dgm:t>
        <a:bodyPr/>
        <a:lstStyle/>
        <a:p>
          <a:endParaRPr lang="en-US"/>
        </a:p>
      </dgm:t>
    </dgm:pt>
    <dgm:pt modelId="{6641CAA8-56A2-4EAF-9882-AEC938376F12}">
      <dgm:prSet/>
      <dgm:spPr/>
      <dgm:t>
        <a:bodyPr/>
        <a:lstStyle/>
        <a:p>
          <a:r>
            <a:rPr lang="en-US" dirty="0" smtClean="0"/>
            <a:t>WRC &amp; RA</a:t>
          </a:r>
          <a:endParaRPr lang="en-US" dirty="0"/>
        </a:p>
      </dgm:t>
    </dgm:pt>
    <dgm:pt modelId="{42CFA0E0-4199-40C0-B37A-D61D5E64A5FA}" type="parTrans" cxnId="{5CA59ACE-2E7C-41B7-BC7F-6C48EF9308DA}">
      <dgm:prSet/>
      <dgm:spPr/>
      <dgm:t>
        <a:bodyPr/>
        <a:lstStyle/>
        <a:p>
          <a:endParaRPr lang="en-US"/>
        </a:p>
      </dgm:t>
    </dgm:pt>
    <dgm:pt modelId="{F4B46629-A015-4DF6-9BED-D5DC9F06F476}" type="sibTrans" cxnId="{5CA59ACE-2E7C-41B7-BC7F-6C48EF9308DA}">
      <dgm:prSet/>
      <dgm:spPr/>
      <dgm:t>
        <a:bodyPr/>
        <a:lstStyle/>
        <a:p>
          <a:endParaRPr lang="en-US"/>
        </a:p>
      </dgm:t>
    </dgm:pt>
    <dgm:pt modelId="{FB436DF2-2DD6-4795-8CF4-BE26588105DD}">
      <dgm:prSet/>
      <dgm:spPr/>
      <dgm:t>
        <a:bodyPr/>
        <a:lstStyle/>
        <a:p>
          <a:r>
            <a:rPr lang="en-US" dirty="0" err="1" smtClean="0"/>
            <a:t>WTDC</a:t>
          </a:r>
          <a:endParaRPr lang="en-US" dirty="0"/>
        </a:p>
      </dgm:t>
    </dgm:pt>
    <dgm:pt modelId="{73DF3A7D-82BB-4341-BE42-00AC52E15A5E}" type="parTrans" cxnId="{23D733A7-12DF-4109-AC3B-6655406A4148}">
      <dgm:prSet/>
      <dgm:spPr/>
      <dgm:t>
        <a:bodyPr/>
        <a:lstStyle/>
        <a:p>
          <a:endParaRPr lang="en-US"/>
        </a:p>
      </dgm:t>
    </dgm:pt>
    <dgm:pt modelId="{3A6E82AE-2CDB-4741-AEDB-9ED98C114B00}" type="sibTrans" cxnId="{23D733A7-12DF-4109-AC3B-6655406A4148}">
      <dgm:prSet/>
      <dgm:spPr/>
      <dgm:t>
        <a:bodyPr/>
        <a:lstStyle/>
        <a:p>
          <a:endParaRPr lang="en-US"/>
        </a:p>
      </dgm:t>
    </dgm:pt>
    <dgm:pt modelId="{DEBEF8B0-4528-41F6-8568-073F041F6B1E}">
      <dgm:prSet/>
      <dgm:spPr/>
      <dgm:t>
        <a:bodyPr/>
        <a:lstStyle/>
        <a:p>
          <a:r>
            <a:rPr lang="en-US" dirty="0" smtClean="0"/>
            <a:t>Plenipotentiary Conference</a:t>
          </a:r>
        </a:p>
        <a:p>
          <a:r>
            <a:rPr lang="en-US" dirty="0" smtClean="0"/>
            <a:t>(193 MS)</a:t>
          </a:r>
          <a:endParaRPr lang="en-US" dirty="0"/>
        </a:p>
      </dgm:t>
    </dgm:pt>
    <dgm:pt modelId="{73EC8792-A5DC-4E51-8230-CF01124F8A92}" type="parTrans" cxnId="{7AD216FC-C632-45C1-91FF-6A05D40CF512}">
      <dgm:prSet/>
      <dgm:spPr/>
      <dgm:t>
        <a:bodyPr/>
        <a:lstStyle/>
        <a:p>
          <a:endParaRPr lang="en-US"/>
        </a:p>
      </dgm:t>
    </dgm:pt>
    <dgm:pt modelId="{DA83EB56-75EF-4229-BFD7-0B8E5146944C}" type="sibTrans" cxnId="{7AD216FC-C632-45C1-91FF-6A05D40CF512}">
      <dgm:prSet/>
      <dgm:spPr/>
      <dgm:t>
        <a:bodyPr/>
        <a:lstStyle/>
        <a:p>
          <a:endParaRPr lang="en-US"/>
        </a:p>
      </dgm:t>
    </dgm:pt>
    <dgm:pt modelId="{E214C891-C713-461B-95E3-9CC98D394B08}">
      <dgm:prSet custT="1"/>
      <dgm:spPr/>
      <dgm:t>
        <a:bodyPr/>
        <a:lstStyle/>
        <a:p>
          <a:r>
            <a:rPr lang="en-US" sz="1200" dirty="0" smtClean="0"/>
            <a:t>ITU</a:t>
          </a:r>
          <a:r>
            <a:rPr lang="en-US" sz="1200" dirty="0" smtClean="0">
              <a:solidFill>
                <a:srgbClr val="C00000"/>
              </a:solidFill>
            </a:rPr>
            <a:t>-T</a:t>
          </a:r>
          <a:endParaRPr lang="en-US" sz="900" dirty="0" smtClean="0">
            <a:solidFill>
              <a:srgbClr val="C00000"/>
            </a:solidFill>
          </a:endParaRPr>
        </a:p>
        <a:p>
          <a:r>
            <a:rPr lang="en-US" sz="1400" b="1" dirty="0" smtClean="0">
              <a:solidFill>
                <a:srgbClr val="C00000"/>
              </a:solidFill>
            </a:rPr>
            <a:t>(Standardization)</a:t>
          </a:r>
          <a:endParaRPr lang="en-US" sz="1400" b="1" dirty="0">
            <a:solidFill>
              <a:srgbClr val="C00000"/>
            </a:solidFill>
          </a:endParaRPr>
        </a:p>
      </dgm:t>
    </dgm:pt>
    <dgm:pt modelId="{510B8374-D8A4-4BD4-84BE-819FC0D86BEF}" type="parTrans" cxnId="{BE868E0C-F95A-4090-8B20-AFD2C09EE8F9}">
      <dgm:prSet/>
      <dgm:spPr/>
      <dgm:t>
        <a:bodyPr/>
        <a:lstStyle/>
        <a:p>
          <a:endParaRPr lang="en-US"/>
        </a:p>
      </dgm:t>
    </dgm:pt>
    <dgm:pt modelId="{8BBA6A94-CD5B-4260-9154-712D0EEFCD7C}" type="sibTrans" cxnId="{BE868E0C-F95A-4090-8B20-AFD2C09EE8F9}">
      <dgm:prSet/>
      <dgm:spPr/>
      <dgm:t>
        <a:bodyPr/>
        <a:lstStyle/>
        <a:p>
          <a:endParaRPr lang="en-US"/>
        </a:p>
      </dgm:t>
    </dgm:pt>
    <dgm:pt modelId="{EF19F465-04DC-4BE9-A548-B4E691C0C108}">
      <dgm:prSet custT="1"/>
      <dgm:spPr/>
      <dgm:t>
        <a:bodyPr/>
        <a:lstStyle/>
        <a:p>
          <a:r>
            <a:rPr lang="en-US" sz="2000" b="1" dirty="0" err="1" smtClean="0">
              <a:solidFill>
                <a:srgbClr val="FF0000"/>
              </a:solidFill>
            </a:rPr>
            <a:t>WTSA</a:t>
          </a:r>
          <a:endParaRPr lang="en-US" sz="900" b="1" dirty="0">
            <a:solidFill>
              <a:srgbClr val="FF0000"/>
            </a:solidFill>
          </a:endParaRPr>
        </a:p>
      </dgm:t>
    </dgm:pt>
    <dgm:pt modelId="{464383EB-D5B2-459F-B12D-F3824E9DD0F3}" type="parTrans" cxnId="{74C49F48-5595-4C8D-B0E7-97869C6B0E20}">
      <dgm:prSet/>
      <dgm:spPr/>
      <dgm:t>
        <a:bodyPr/>
        <a:lstStyle/>
        <a:p>
          <a:endParaRPr lang="en-US"/>
        </a:p>
      </dgm:t>
    </dgm:pt>
    <dgm:pt modelId="{02135451-FE01-4B26-A47F-5506330E13F3}" type="sibTrans" cxnId="{74C49F48-5595-4C8D-B0E7-97869C6B0E20}">
      <dgm:prSet/>
      <dgm:spPr/>
      <dgm:t>
        <a:bodyPr/>
        <a:lstStyle/>
        <a:p>
          <a:endParaRPr lang="en-US"/>
        </a:p>
      </dgm:t>
    </dgm:pt>
    <dgm:pt modelId="{39CED87B-7BBF-4424-80A3-1057A736A46E}" type="pres">
      <dgm:prSet presAssocID="{AD1FF4D7-46A9-41E4-A2DB-8E201812596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9E3630-E277-4803-8509-17AF1900BB9A}" type="pres">
      <dgm:prSet presAssocID="{AD1FF4D7-46A9-41E4-A2DB-8E201812596C}" presName="hierFlow" presStyleCnt="0"/>
      <dgm:spPr/>
    </dgm:pt>
    <dgm:pt modelId="{EB536D31-2B67-4731-B41C-5E3E346A38E5}" type="pres">
      <dgm:prSet presAssocID="{AD1FF4D7-46A9-41E4-A2DB-8E201812596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D92BDE-CE5C-4F92-BDBE-5009557AF07B}" type="pres">
      <dgm:prSet presAssocID="{DEBEF8B0-4528-41F6-8568-073F041F6B1E}" presName="Name14" presStyleCnt="0"/>
      <dgm:spPr/>
    </dgm:pt>
    <dgm:pt modelId="{BB3039FD-3722-4F46-AF52-7227B1189C33}" type="pres">
      <dgm:prSet presAssocID="{DEBEF8B0-4528-41F6-8568-073F041F6B1E}" presName="level1Shape" presStyleLbl="node0" presStyleIdx="0" presStyleCnt="1" custScaleX="1447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4BFCE3-FE9E-4ECF-8F1E-312E8D5375ED}" type="pres">
      <dgm:prSet presAssocID="{DEBEF8B0-4528-41F6-8568-073F041F6B1E}" presName="hierChild2" presStyleCnt="0"/>
      <dgm:spPr/>
    </dgm:pt>
    <dgm:pt modelId="{97FB84C4-87BD-4082-848F-327B8B65E4C9}" type="pres">
      <dgm:prSet presAssocID="{76DCAF87-EFC2-40AE-AD0E-9D4A6EFB99BC}" presName="Name19" presStyleLbl="parChTrans1D2" presStyleIdx="0" presStyleCnt="1"/>
      <dgm:spPr/>
      <dgm:t>
        <a:bodyPr/>
        <a:lstStyle/>
        <a:p>
          <a:endParaRPr lang="en-US"/>
        </a:p>
      </dgm:t>
    </dgm:pt>
    <dgm:pt modelId="{8DD5E5D5-A909-402A-A327-F83C4EDA2319}" type="pres">
      <dgm:prSet presAssocID="{53578E1E-AF05-4C27-8BAE-490F3AA9BB81}" presName="Name21" presStyleCnt="0"/>
      <dgm:spPr/>
    </dgm:pt>
    <dgm:pt modelId="{B1741721-E421-40D9-8396-B1D5F2F71AA9}" type="pres">
      <dgm:prSet presAssocID="{53578E1E-AF05-4C27-8BAE-490F3AA9BB81}" presName="level2Shape" presStyleLbl="node2" presStyleIdx="0" presStyleCnt="1"/>
      <dgm:spPr/>
      <dgm:t>
        <a:bodyPr/>
        <a:lstStyle/>
        <a:p>
          <a:endParaRPr lang="en-US"/>
        </a:p>
      </dgm:t>
    </dgm:pt>
    <dgm:pt modelId="{4658659E-A8B3-4EB0-A34F-E678B1C9850F}" type="pres">
      <dgm:prSet presAssocID="{53578E1E-AF05-4C27-8BAE-490F3AA9BB81}" presName="hierChild3" presStyleCnt="0"/>
      <dgm:spPr/>
    </dgm:pt>
    <dgm:pt modelId="{2585EA82-9D4B-4350-9F6B-A1EB460EE27A}" type="pres">
      <dgm:prSet presAssocID="{F47DA00D-5114-4269-A8EA-109D1FED3E06}" presName="Name19" presStyleLbl="parChTrans1D3" presStyleIdx="0" presStyleCnt="4"/>
      <dgm:spPr/>
      <dgm:t>
        <a:bodyPr/>
        <a:lstStyle/>
        <a:p>
          <a:endParaRPr lang="en-US"/>
        </a:p>
      </dgm:t>
    </dgm:pt>
    <dgm:pt modelId="{83B18FB3-D24D-4FCC-9DB9-F0B5D12245F2}" type="pres">
      <dgm:prSet presAssocID="{E06E7904-86E9-401B-A05C-DC97D7E7AF70}" presName="Name21" presStyleCnt="0"/>
      <dgm:spPr/>
    </dgm:pt>
    <dgm:pt modelId="{EA8DCA39-7903-40A3-A04C-5902509FAD56}" type="pres">
      <dgm:prSet presAssocID="{E06E7904-86E9-401B-A05C-DC97D7E7AF70}" presName="level2Shape" presStyleLbl="node3" presStyleIdx="0" presStyleCnt="4" custScaleX="119875"/>
      <dgm:spPr/>
      <dgm:t>
        <a:bodyPr/>
        <a:lstStyle/>
        <a:p>
          <a:endParaRPr lang="en-US"/>
        </a:p>
      </dgm:t>
    </dgm:pt>
    <dgm:pt modelId="{504A9998-0BA1-4C5C-AFF7-F9BCF6A1FFBB}" type="pres">
      <dgm:prSet presAssocID="{E06E7904-86E9-401B-A05C-DC97D7E7AF70}" presName="hierChild3" presStyleCnt="0"/>
      <dgm:spPr/>
    </dgm:pt>
    <dgm:pt modelId="{66AB54AB-944A-490E-8D16-E4CF8E6F99C2}" type="pres">
      <dgm:prSet presAssocID="{0047D130-8E44-4E0D-A356-16AB0CDE60EB}" presName="Name19" presStyleLbl="parChTrans1D3" presStyleIdx="1" presStyleCnt="4"/>
      <dgm:spPr/>
      <dgm:t>
        <a:bodyPr/>
        <a:lstStyle/>
        <a:p>
          <a:endParaRPr lang="en-US"/>
        </a:p>
      </dgm:t>
    </dgm:pt>
    <dgm:pt modelId="{DAD4CB6B-1C24-42BD-ABBD-040262FAD04E}" type="pres">
      <dgm:prSet presAssocID="{5D5AD8D2-2BC3-4EAE-9FAE-1DC7470A2337}" presName="Name21" presStyleCnt="0"/>
      <dgm:spPr/>
    </dgm:pt>
    <dgm:pt modelId="{539B84FD-1565-4339-8311-8058596D922A}" type="pres">
      <dgm:prSet presAssocID="{5D5AD8D2-2BC3-4EAE-9FAE-1DC7470A2337}" presName="level2Shape" presStyleLbl="node3" presStyleIdx="1" presStyleCnt="4" custScaleX="195173"/>
      <dgm:spPr/>
      <dgm:t>
        <a:bodyPr/>
        <a:lstStyle/>
        <a:p>
          <a:endParaRPr lang="en-US"/>
        </a:p>
      </dgm:t>
    </dgm:pt>
    <dgm:pt modelId="{E4FD60C3-4FF3-4A14-A43A-11916DFDC2B9}" type="pres">
      <dgm:prSet presAssocID="{5D5AD8D2-2BC3-4EAE-9FAE-1DC7470A2337}" presName="hierChild3" presStyleCnt="0"/>
      <dgm:spPr/>
    </dgm:pt>
    <dgm:pt modelId="{A6D1B54A-4594-491A-A045-BBB96F6C4060}" type="pres">
      <dgm:prSet presAssocID="{42CFA0E0-4199-40C0-B37A-D61D5E64A5FA}" presName="Name19" presStyleLbl="parChTrans1D4" presStyleIdx="0" presStyleCnt="3"/>
      <dgm:spPr/>
      <dgm:t>
        <a:bodyPr/>
        <a:lstStyle/>
        <a:p>
          <a:endParaRPr lang="en-US"/>
        </a:p>
      </dgm:t>
    </dgm:pt>
    <dgm:pt modelId="{89B25089-69AC-44E7-89A1-B1A6EC301ABA}" type="pres">
      <dgm:prSet presAssocID="{6641CAA8-56A2-4EAF-9882-AEC938376F12}" presName="Name21" presStyleCnt="0"/>
      <dgm:spPr/>
    </dgm:pt>
    <dgm:pt modelId="{354CEDE5-4D95-426B-8FD1-67C6167A0DF0}" type="pres">
      <dgm:prSet presAssocID="{6641CAA8-56A2-4EAF-9882-AEC938376F12}" presName="level2Shape" presStyleLbl="node4" presStyleIdx="0" presStyleCnt="3"/>
      <dgm:spPr/>
      <dgm:t>
        <a:bodyPr/>
        <a:lstStyle/>
        <a:p>
          <a:endParaRPr lang="en-US"/>
        </a:p>
      </dgm:t>
    </dgm:pt>
    <dgm:pt modelId="{5BCF6F22-8075-489A-B0E8-B96A11B734DA}" type="pres">
      <dgm:prSet presAssocID="{6641CAA8-56A2-4EAF-9882-AEC938376F12}" presName="hierChild3" presStyleCnt="0"/>
      <dgm:spPr/>
    </dgm:pt>
    <dgm:pt modelId="{27C0D29C-FD6A-4012-9A41-4FB97040DF9A}" type="pres">
      <dgm:prSet presAssocID="{742B508C-C75C-4A75-B472-DE9A4C29366D}" presName="Name19" presStyleLbl="parChTrans1D3" presStyleIdx="2" presStyleCnt="4"/>
      <dgm:spPr/>
      <dgm:t>
        <a:bodyPr/>
        <a:lstStyle/>
        <a:p>
          <a:endParaRPr lang="en-US"/>
        </a:p>
      </dgm:t>
    </dgm:pt>
    <dgm:pt modelId="{D6B2E037-55CA-4C2E-B659-8082F90735AF}" type="pres">
      <dgm:prSet presAssocID="{44E54BD1-B2D2-4118-B724-50C6B9FFFD58}" presName="Name21" presStyleCnt="0"/>
      <dgm:spPr/>
    </dgm:pt>
    <dgm:pt modelId="{321903E9-DD11-4D2D-913B-19C0A0970171}" type="pres">
      <dgm:prSet presAssocID="{44E54BD1-B2D2-4118-B724-50C6B9FFFD58}" presName="level2Shape" presStyleLbl="node3" presStyleIdx="2" presStyleCnt="4" custScaleX="156677"/>
      <dgm:spPr/>
      <dgm:t>
        <a:bodyPr/>
        <a:lstStyle/>
        <a:p>
          <a:endParaRPr lang="en-US"/>
        </a:p>
      </dgm:t>
    </dgm:pt>
    <dgm:pt modelId="{F4CD619D-5FA0-4E1D-BBDF-289AB30E7E7C}" type="pres">
      <dgm:prSet presAssocID="{44E54BD1-B2D2-4118-B724-50C6B9FFFD58}" presName="hierChild3" presStyleCnt="0"/>
      <dgm:spPr/>
    </dgm:pt>
    <dgm:pt modelId="{00D73391-ECC9-4CE4-A30A-DC5445D53B89}" type="pres">
      <dgm:prSet presAssocID="{73DF3A7D-82BB-4341-BE42-00AC52E15A5E}" presName="Name19" presStyleLbl="parChTrans1D4" presStyleIdx="1" presStyleCnt="3"/>
      <dgm:spPr/>
      <dgm:t>
        <a:bodyPr/>
        <a:lstStyle/>
        <a:p>
          <a:endParaRPr lang="en-US"/>
        </a:p>
      </dgm:t>
    </dgm:pt>
    <dgm:pt modelId="{93251DA7-B7F9-4A65-B38A-5BA1A0E13522}" type="pres">
      <dgm:prSet presAssocID="{FB436DF2-2DD6-4795-8CF4-BE26588105DD}" presName="Name21" presStyleCnt="0"/>
      <dgm:spPr/>
    </dgm:pt>
    <dgm:pt modelId="{9DAB1516-8420-4660-A2DA-F2AFD07F1318}" type="pres">
      <dgm:prSet presAssocID="{FB436DF2-2DD6-4795-8CF4-BE26588105DD}" presName="level2Shape" presStyleLbl="node4" presStyleIdx="1" presStyleCnt="3"/>
      <dgm:spPr/>
      <dgm:t>
        <a:bodyPr/>
        <a:lstStyle/>
        <a:p>
          <a:endParaRPr lang="en-US"/>
        </a:p>
      </dgm:t>
    </dgm:pt>
    <dgm:pt modelId="{61E010D0-FB23-4D2A-96C7-8C351E5E3974}" type="pres">
      <dgm:prSet presAssocID="{FB436DF2-2DD6-4795-8CF4-BE26588105DD}" presName="hierChild3" presStyleCnt="0"/>
      <dgm:spPr/>
    </dgm:pt>
    <dgm:pt modelId="{8BA30A21-95D4-44DA-ABE1-1A6F526498E3}" type="pres">
      <dgm:prSet presAssocID="{510B8374-D8A4-4BD4-84BE-819FC0D86BEF}" presName="Name19" presStyleLbl="parChTrans1D3" presStyleIdx="3" presStyleCnt="4"/>
      <dgm:spPr/>
      <dgm:t>
        <a:bodyPr/>
        <a:lstStyle/>
        <a:p>
          <a:endParaRPr lang="en-US"/>
        </a:p>
      </dgm:t>
    </dgm:pt>
    <dgm:pt modelId="{9E70847B-6A1F-4D99-B5FA-165E36EFD5D7}" type="pres">
      <dgm:prSet presAssocID="{E214C891-C713-461B-95E3-9CC98D394B08}" presName="Name21" presStyleCnt="0"/>
      <dgm:spPr/>
    </dgm:pt>
    <dgm:pt modelId="{A0D8247F-31CD-4F15-BE9F-13D1D1344800}" type="pres">
      <dgm:prSet presAssocID="{E214C891-C713-461B-95E3-9CC98D394B08}" presName="level2Shape" presStyleLbl="node3" presStyleIdx="3" presStyleCnt="4" custScaleX="182552"/>
      <dgm:spPr/>
      <dgm:t>
        <a:bodyPr/>
        <a:lstStyle/>
        <a:p>
          <a:endParaRPr lang="en-US"/>
        </a:p>
      </dgm:t>
    </dgm:pt>
    <dgm:pt modelId="{9285D268-74BA-4E10-8CBC-7D3FEE011046}" type="pres">
      <dgm:prSet presAssocID="{E214C891-C713-461B-95E3-9CC98D394B08}" presName="hierChild3" presStyleCnt="0"/>
      <dgm:spPr/>
    </dgm:pt>
    <dgm:pt modelId="{AFAD36A9-9CB2-49A0-9939-E7FEE01F17A6}" type="pres">
      <dgm:prSet presAssocID="{464383EB-D5B2-459F-B12D-F3824E9DD0F3}" presName="Name19" presStyleLbl="parChTrans1D4" presStyleIdx="2" presStyleCnt="3"/>
      <dgm:spPr/>
      <dgm:t>
        <a:bodyPr/>
        <a:lstStyle/>
        <a:p>
          <a:endParaRPr lang="en-US"/>
        </a:p>
      </dgm:t>
    </dgm:pt>
    <dgm:pt modelId="{726A3B76-0B89-4442-A662-C4864A1F61C8}" type="pres">
      <dgm:prSet presAssocID="{EF19F465-04DC-4BE9-A548-B4E691C0C108}" presName="Name21" presStyleCnt="0"/>
      <dgm:spPr/>
    </dgm:pt>
    <dgm:pt modelId="{B73CE307-F013-4F82-8378-015D2F828F70}" type="pres">
      <dgm:prSet presAssocID="{EF19F465-04DC-4BE9-A548-B4E691C0C108}" presName="level2Shape" presStyleLbl="node4" presStyleIdx="2" presStyleCnt="3"/>
      <dgm:spPr/>
      <dgm:t>
        <a:bodyPr/>
        <a:lstStyle/>
        <a:p>
          <a:endParaRPr lang="en-US"/>
        </a:p>
      </dgm:t>
    </dgm:pt>
    <dgm:pt modelId="{6BF09912-6C2A-4E66-B62C-4FAE0C4BE193}" type="pres">
      <dgm:prSet presAssocID="{EF19F465-04DC-4BE9-A548-B4E691C0C108}" presName="hierChild3" presStyleCnt="0"/>
      <dgm:spPr/>
    </dgm:pt>
    <dgm:pt modelId="{861AD36C-1A5F-417A-8D24-358DCCBE2A7C}" type="pres">
      <dgm:prSet presAssocID="{AD1FF4D7-46A9-41E4-A2DB-8E201812596C}" presName="bgShapesFlow" presStyleCnt="0"/>
      <dgm:spPr/>
    </dgm:pt>
  </dgm:ptLst>
  <dgm:cxnLst>
    <dgm:cxn modelId="{353402E7-CB26-47DD-B2F8-65951AD4EEA7}" type="presOf" srcId="{FB436DF2-2DD6-4795-8CF4-BE26588105DD}" destId="{9DAB1516-8420-4660-A2DA-F2AFD07F1318}" srcOrd="0" destOrd="0" presId="urn:microsoft.com/office/officeart/2005/8/layout/hierarchy6"/>
    <dgm:cxn modelId="{74C49F48-5595-4C8D-B0E7-97869C6B0E20}" srcId="{E214C891-C713-461B-95E3-9CC98D394B08}" destId="{EF19F465-04DC-4BE9-A548-B4E691C0C108}" srcOrd="0" destOrd="0" parTransId="{464383EB-D5B2-459F-B12D-F3824E9DD0F3}" sibTransId="{02135451-FE01-4B26-A47F-5506330E13F3}"/>
    <dgm:cxn modelId="{BE868E0C-F95A-4090-8B20-AFD2C09EE8F9}" srcId="{53578E1E-AF05-4C27-8BAE-490F3AA9BB81}" destId="{E214C891-C713-461B-95E3-9CC98D394B08}" srcOrd="3" destOrd="0" parTransId="{510B8374-D8A4-4BD4-84BE-819FC0D86BEF}" sibTransId="{8BBA6A94-CD5B-4260-9154-712D0EEFCD7C}"/>
    <dgm:cxn modelId="{1713DAC7-3214-4744-AC76-6B0AFE891D10}" type="presOf" srcId="{0047D130-8E44-4E0D-A356-16AB0CDE60EB}" destId="{66AB54AB-944A-490E-8D16-E4CF8E6F99C2}" srcOrd="0" destOrd="0" presId="urn:microsoft.com/office/officeart/2005/8/layout/hierarchy6"/>
    <dgm:cxn modelId="{D980A8BC-A8EF-4ECD-959D-F9B8AF3D40D4}" type="presOf" srcId="{5D5AD8D2-2BC3-4EAE-9FAE-1DC7470A2337}" destId="{539B84FD-1565-4339-8311-8058596D922A}" srcOrd="0" destOrd="0" presId="urn:microsoft.com/office/officeart/2005/8/layout/hierarchy6"/>
    <dgm:cxn modelId="{7AD216FC-C632-45C1-91FF-6A05D40CF512}" srcId="{AD1FF4D7-46A9-41E4-A2DB-8E201812596C}" destId="{DEBEF8B0-4528-41F6-8568-073F041F6B1E}" srcOrd="0" destOrd="0" parTransId="{73EC8792-A5DC-4E51-8230-CF01124F8A92}" sibTransId="{DA83EB56-75EF-4229-BFD7-0B8E5146944C}"/>
    <dgm:cxn modelId="{474ED9D3-F884-4C75-B0D0-44A9FA4DCBC5}" srcId="{53578E1E-AF05-4C27-8BAE-490F3AA9BB81}" destId="{E06E7904-86E9-401B-A05C-DC97D7E7AF70}" srcOrd="0" destOrd="0" parTransId="{F47DA00D-5114-4269-A8EA-109D1FED3E06}" sibTransId="{BCB74A30-05C3-4A4B-8455-B7121D653CA1}"/>
    <dgm:cxn modelId="{45FEC6B9-DEA3-4D4D-A295-29FB0D65144C}" type="presOf" srcId="{464383EB-D5B2-459F-B12D-F3824E9DD0F3}" destId="{AFAD36A9-9CB2-49A0-9939-E7FEE01F17A6}" srcOrd="0" destOrd="0" presId="urn:microsoft.com/office/officeart/2005/8/layout/hierarchy6"/>
    <dgm:cxn modelId="{5DB78E95-5F17-4857-A0E5-02EA6C806E2F}" type="presOf" srcId="{E214C891-C713-461B-95E3-9CC98D394B08}" destId="{A0D8247F-31CD-4F15-BE9F-13D1D1344800}" srcOrd="0" destOrd="0" presId="urn:microsoft.com/office/officeart/2005/8/layout/hierarchy6"/>
    <dgm:cxn modelId="{313F402F-3507-4A9B-A97B-B70930E6A342}" type="presOf" srcId="{F47DA00D-5114-4269-A8EA-109D1FED3E06}" destId="{2585EA82-9D4B-4350-9F6B-A1EB460EE27A}" srcOrd="0" destOrd="0" presId="urn:microsoft.com/office/officeart/2005/8/layout/hierarchy6"/>
    <dgm:cxn modelId="{DA211E5D-CB43-4035-B60F-E12E56F29A5E}" type="presOf" srcId="{AD1FF4D7-46A9-41E4-A2DB-8E201812596C}" destId="{39CED87B-7BBF-4424-80A3-1057A736A46E}" srcOrd="0" destOrd="0" presId="urn:microsoft.com/office/officeart/2005/8/layout/hierarchy6"/>
    <dgm:cxn modelId="{C4EE3520-1A1B-4336-97C7-BE2FB6A8CD92}" type="presOf" srcId="{510B8374-D8A4-4BD4-84BE-819FC0D86BEF}" destId="{8BA30A21-95D4-44DA-ABE1-1A6F526498E3}" srcOrd="0" destOrd="0" presId="urn:microsoft.com/office/officeart/2005/8/layout/hierarchy6"/>
    <dgm:cxn modelId="{5CA59ACE-2E7C-41B7-BC7F-6C48EF9308DA}" srcId="{5D5AD8D2-2BC3-4EAE-9FAE-1DC7470A2337}" destId="{6641CAA8-56A2-4EAF-9882-AEC938376F12}" srcOrd="0" destOrd="0" parTransId="{42CFA0E0-4199-40C0-B37A-D61D5E64A5FA}" sibTransId="{F4B46629-A015-4DF6-9BED-D5DC9F06F476}"/>
    <dgm:cxn modelId="{EECA2E91-6157-4139-9122-D7A2E69C4D53}" srcId="{53578E1E-AF05-4C27-8BAE-490F3AA9BB81}" destId="{5D5AD8D2-2BC3-4EAE-9FAE-1DC7470A2337}" srcOrd="1" destOrd="0" parTransId="{0047D130-8E44-4E0D-A356-16AB0CDE60EB}" sibTransId="{9EEB568D-C76B-49FC-8B5B-95CF2EF7A381}"/>
    <dgm:cxn modelId="{23D733A7-12DF-4109-AC3B-6655406A4148}" srcId="{44E54BD1-B2D2-4118-B724-50C6B9FFFD58}" destId="{FB436DF2-2DD6-4795-8CF4-BE26588105DD}" srcOrd="0" destOrd="0" parTransId="{73DF3A7D-82BB-4341-BE42-00AC52E15A5E}" sibTransId="{3A6E82AE-2CDB-4741-AEDB-9ED98C114B00}"/>
    <dgm:cxn modelId="{5EAFE636-9C9B-4C74-B907-ADB72829BCBD}" type="presOf" srcId="{42CFA0E0-4199-40C0-B37A-D61D5E64A5FA}" destId="{A6D1B54A-4594-491A-A045-BBB96F6C4060}" srcOrd="0" destOrd="0" presId="urn:microsoft.com/office/officeart/2005/8/layout/hierarchy6"/>
    <dgm:cxn modelId="{5A6CF19D-2433-4A47-92CC-F177969CA5DA}" type="presOf" srcId="{DEBEF8B0-4528-41F6-8568-073F041F6B1E}" destId="{BB3039FD-3722-4F46-AF52-7227B1189C33}" srcOrd="0" destOrd="0" presId="urn:microsoft.com/office/officeart/2005/8/layout/hierarchy6"/>
    <dgm:cxn modelId="{B2E00394-B546-4C98-9C54-CA6FAACF6179}" type="presOf" srcId="{53578E1E-AF05-4C27-8BAE-490F3AA9BB81}" destId="{B1741721-E421-40D9-8396-B1D5F2F71AA9}" srcOrd="0" destOrd="0" presId="urn:microsoft.com/office/officeart/2005/8/layout/hierarchy6"/>
    <dgm:cxn modelId="{4C0CA3B2-1A9B-4AB4-A304-59F708A3E9FA}" type="presOf" srcId="{E06E7904-86E9-401B-A05C-DC97D7E7AF70}" destId="{EA8DCA39-7903-40A3-A04C-5902509FAD56}" srcOrd="0" destOrd="0" presId="urn:microsoft.com/office/officeart/2005/8/layout/hierarchy6"/>
    <dgm:cxn modelId="{340651B1-51B4-4359-8BDC-F08B623BE75C}" srcId="{DEBEF8B0-4528-41F6-8568-073F041F6B1E}" destId="{53578E1E-AF05-4C27-8BAE-490F3AA9BB81}" srcOrd="0" destOrd="0" parTransId="{76DCAF87-EFC2-40AE-AD0E-9D4A6EFB99BC}" sibTransId="{4E931248-A2DD-44B3-AD05-1354E9CD5A95}"/>
    <dgm:cxn modelId="{62741FCD-1557-4471-9A91-4075C0AC1BC2}" type="presOf" srcId="{44E54BD1-B2D2-4118-B724-50C6B9FFFD58}" destId="{321903E9-DD11-4D2D-913B-19C0A0970171}" srcOrd="0" destOrd="0" presId="urn:microsoft.com/office/officeart/2005/8/layout/hierarchy6"/>
    <dgm:cxn modelId="{5232B7CD-C030-4174-8905-4E3347621E1F}" type="presOf" srcId="{742B508C-C75C-4A75-B472-DE9A4C29366D}" destId="{27C0D29C-FD6A-4012-9A41-4FB97040DF9A}" srcOrd="0" destOrd="0" presId="urn:microsoft.com/office/officeart/2005/8/layout/hierarchy6"/>
    <dgm:cxn modelId="{460A1BA8-C6C0-465E-9E5E-C7AE7050C1F1}" type="presOf" srcId="{EF19F465-04DC-4BE9-A548-B4E691C0C108}" destId="{B73CE307-F013-4F82-8378-015D2F828F70}" srcOrd="0" destOrd="0" presId="urn:microsoft.com/office/officeart/2005/8/layout/hierarchy6"/>
    <dgm:cxn modelId="{51B477FC-4DED-4E13-A440-5B39BED53464}" type="presOf" srcId="{76DCAF87-EFC2-40AE-AD0E-9D4A6EFB99BC}" destId="{97FB84C4-87BD-4082-848F-327B8B65E4C9}" srcOrd="0" destOrd="0" presId="urn:microsoft.com/office/officeart/2005/8/layout/hierarchy6"/>
    <dgm:cxn modelId="{766713C5-902C-4842-AD6F-4A9DC2EEECAB}" srcId="{53578E1E-AF05-4C27-8BAE-490F3AA9BB81}" destId="{44E54BD1-B2D2-4118-B724-50C6B9FFFD58}" srcOrd="2" destOrd="0" parTransId="{742B508C-C75C-4A75-B472-DE9A4C29366D}" sibTransId="{B979DD16-B2B6-4D1E-8D2D-0EE4FED00564}"/>
    <dgm:cxn modelId="{5DAB18E5-ECAC-4126-B52F-B5F493385AB6}" type="presOf" srcId="{6641CAA8-56A2-4EAF-9882-AEC938376F12}" destId="{354CEDE5-4D95-426B-8FD1-67C6167A0DF0}" srcOrd="0" destOrd="0" presId="urn:microsoft.com/office/officeart/2005/8/layout/hierarchy6"/>
    <dgm:cxn modelId="{D32F3D96-BE93-4F11-BF91-E9B90224186B}" type="presOf" srcId="{73DF3A7D-82BB-4341-BE42-00AC52E15A5E}" destId="{00D73391-ECC9-4CE4-A30A-DC5445D53B89}" srcOrd="0" destOrd="0" presId="urn:microsoft.com/office/officeart/2005/8/layout/hierarchy6"/>
    <dgm:cxn modelId="{47906CA0-D36C-4F14-A9AA-E13B19CE3FC4}" type="presParOf" srcId="{39CED87B-7BBF-4424-80A3-1057A736A46E}" destId="{3C9E3630-E277-4803-8509-17AF1900BB9A}" srcOrd="0" destOrd="0" presId="urn:microsoft.com/office/officeart/2005/8/layout/hierarchy6"/>
    <dgm:cxn modelId="{8C064D01-1D5F-4304-94F5-68B6B10C7845}" type="presParOf" srcId="{3C9E3630-E277-4803-8509-17AF1900BB9A}" destId="{EB536D31-2B67-4731-B41C-5E3E346A38E5}" srcOrd="0" destOrd="0" presId="urn:microsoft.com/office/officeart/2005/8/layout/hierarchy6"/>
    <dgm:cxn modelId="{55BF92A6-BDB8-465F-9455-27B6116C0254}" type="presParOf" srcId="{EB536D31-2B67-4731-B41C-5E3E346A38E5}" destId="{09D92BDE-CE5C-4F92-BDBE-5009557AF07B}" srcOrd="0" destOrd="0" presId="urn:microsoft.com/office/officeart/2005/8/layout/hierarchy6"/>
    <dgm:cxn modelId="{62417964-BEDB-4895-B447-22232276FD2A}" type="presParOf" srcId="{09D92BDE-CE5C-4F92-BDBE-5009557AF07B}" destId="{BB3039FD-3722-4F46-AF52-7227B1189C33}" srcOrd="0" destOrd="0" presId="urn:microsoft.com/office/officeart/2005/8/layout/hierarchy6"/>
    <dgm:cxn modelId="{8A5DEE3C-84F6-4064-8FB7-B44BD5A3BBE3}" type="presParOf" srcId="{09D92BDE-CE5C-4F92-BDBE-5009557AF07B}" destId="{E64BFCE3-FE9E-4ECF-8F1E-312E8D5375ED}" srcOrd="1" destOrd="0" presId="urn:microsoft.com/office/officeart/2005/8/layout/hierarchy6"/>
    <dgm:cxn modelId="{0AC51B32-4024-4E47-BA02-2F231A8E4F83}" type="presParOf" srcId="{E64BFCE3-FE9E-4ECF-8F1E-312E8D5375ED}" destId="{97FB84C4-87BD-4082-848F-327B8B65E4C9}" srcOrd="0" destOrd="0" presId="urn:microsoft.com/office/officeart/2005/8/layout/hierarchy6"/>
    <dgm:cxn modelId="{B2833FA6-22E8-4445-9B71-40030009CA6C}" type="presParOf" srcId="{E64BFCE3-FE9E-4ECF-8F1E-312E8D5375ED}" destId="{8DD5E5D5-A909-402A-A327-F83C4EDA2319}" srcOrd="1" destOrd="0" presId="urn:microsoft.com/office/officeart/2005/8/layout/hierarchy6"/>
    <dgm:cxn modelId="{745E34CA-FFD5-4BF4-822B-2D4FB0D16BA9}" type="presParOf" srcId="{8DD5E5D5-A909-402A-A327-F83C4EDA2319}" destId="{B1741721-E421-40D9-8396-B1D5F2F71AA9}" srcOrd="0" destOrd="0" presId="urn:microsoft.com/office/officeart/2005/8/layout/hierarchy6"/>
    <dgm:cxn modelId="{93AF8EB9-2389-4A48-8DAA-B511680BB0B9}" type="presParOf" srcId="{8DD5E5D5-A909-402A-A327-F83C4EDA2319}" destId="{4658659E-A8B3-4EB0-A34F-E678B1C9850F}" srcOrd="1" destOrd="0" presId="urn:microsoft.com/office/officeart/2005/8/layout/hierarchy6"/>
    <dgm:cxn modelId="{2D78B311-5C80-49F3-9533-9A19610E7EF9}" type="presParOf" srcId="{4658659E-A8B3-4EB0-A34F-E678B1C9850F}" destId="{2585EA82-9D4B-4350-9F6B-A1EB460EE27A}" srcOrd="0" destOrd="0" presId="urn:microsoft.com/office/officeart/2005/8/layout/hierarchy6"/>
    <dgm:cxn modelId="{E3C59BEA-8252-40A9-A9F1-FC68DC6395AE}" type="presParOf" srcId="{4658659E-A8B3-4EB0-A34F-E678B1C9850F}" destId="{83B18FB3-D24D-4FCC-9DB9-F0B5D12245F2}" srcOrd="1" destOrd="0" presId="urn:microsoft.com/office/officeart/2005/8/layout/hierarchy6"/>
    <dgm:cxn modelId="{D31A8466-34A3-468D-94AA-6E29D0604214}" type="presParOf" srcId="{83B18FB3-D24D-4FCC-9DB9-F0B5D12245F2}" destId="{EA8DCA39-7903-40A3-A04C-5902509FAD56}" srcOrd="0" destOrd="0" presId="urn:microsoft.com/office/officeart/2005/8/layout/hierarchy6"/>
    <dgm:cxn modelId="{AA7410E5-0725-4734-B85A-B8D6FAE2EFC9}" type="presParOf" srcId="{83B18FB3-D24D-4FCC-9DB9-F0B5D12245F2}" destId="{504A9998-0BA1-4C5C-AFF7-F9BCF6A1FFBB}" srcOrd="1" destOrd="0" presId="urn:microsoft.com/office/officeart/2005/8/layout/hierarchy6"/>
    <dgm:cxn modelId="{76933F9E-881E-40FC-B9F4-1C2F00659A45}" type="presParOf" srcId="{4658659E-A8B3-4EB0-A34F-E678B1C9850F}" destId="{66AB54AB-944A-490E-8D16-E4CF8E6F99C2}" srcOrd="2" destOrd="0" presId="urn:microsoft.com/office/officeart/2005/8/layout/hierarchy6"/>
    <dgm:cxn modelId="{EA919AC9-D469-4F12-AB6C-9A2E3963C7D2}" type="presParOf" srcId="{4658659E-A8B3-4EB0-A34F-E678B1C9850F}" destId="{DAD4CB6B-1C24-42BD-ABBD-040262FAD04E}" srcOrd="3" destOrd="0" presId="urn:microsoft.com/office/officeart/2005/8/layout/hierarchy6"/>
    <dgm:cxn modelId="{444A8EA4-8436-4DBE-9046-BF5EE5F6F05D}" type="presParOf" srcId="{DAD4CB6B-1C24-42BD-ABBD-040262FAD04E}" destId="{539B84FD-1565-4339-8311-8058596D922A}" srcOrd="0" destOrd="0" presId="urn:microsoft.com/office/officeart/2005/8/layout/hierarchy6"/>
    <dgm:cxn modelId="{D34F0E72-3C73-4DF6-AC94-7FACBBD1A681}" type="presParOf" srcId="{DAD4CB6B-1C24-42BD-ABBD-040262FAD04E}" destId="{E4FD60C3-4FF3-4A14-A43A-11916DFDC2B9}" srcOrd="1" destOrd="0" presId="urn:microsoft.com/office/officeart/2005/8/layout/hierarchy6"/>
    <dgm:cxn modelId="{97AE1F5B-54D5-4E22-879D-E1CBE2955D33}" type="presParOf" srcId="{E4FD60C3-4FF3-4A14-A43A-11916DFDC2B9}" destId="{A6D1B54A-4594-491A-A045-BBB96F6C4060}" srcOrd="0" destOrd="0" presId="urn:microsoft.com/office/officeart/2005/8/layout/hierarchy6"/>
    <dgm:cxn modelId="{040FB6E8-BD32-4960-AFAD-783E73C006FB}" type="presParOf" srcId="{E4FD60C3-4FF3-4A14-A43A-11916DFDC2B9}" destId="{89B25089-69AC-44E7-89A1-B1A6EC301ABA}" srcOrd="1" destOrd="0" presId="urn:microsoft.com/office/officeart/2005/8/layout/hierarchy6"/>
    <dgm:cxn modelId="{752727A6-4898-4BFE-A2E8-483B9526686C}" type="presParOf" srcId="{89B25089-69AC-44E7-89A1-B1A6EC301ABA}" destId="{354CEDE5-4D95-426B-8FD1-67C6167A0DF0}" srcOrd="0" destOrd="0" presId="urn:microsoft.com/office/officeart/2005/8/layout/hierarchy6"/>
    <dgm:cxn modelId="{94F25D0C-B35F-4FD6-8C58-F30BB60DF180}" type="presParOf" srcId="{89B25089-69AC-44E7-89A1-B1A6EC301ABA}" destId="{5BCF6F22-8075-489A-B0E8-B96A11B734DA}" srcOrd="1" destOrd="0" presId="urn:microsoft.com/office/officeart/2005/8/layout/hierarchy6"/>
    <dgm:cxn modelId="{BDA66F04-5809-45B0-9300-91AAB0AD2A47}" type="presParOf" srcId="{4658659E-A8B3-4EB0-A34F-E678B1C9850F}" destId="{27C0D29C-FD6A-4012-9A41-4FB97040DF9A}" srcOrd="4" destOrd="0" presId="urn:microsoft.com/office/officeart/2005/8/layout/hierarchy6"/>
    <dgm:cxn modelId="{8A222A7A-728F-4F6B-9DE5-5C9D445BAD92}" type="presParOf" srcId="{4658659E-A8B3-4EB0-A34F-E678B1C9850F}" destId="{D6B2E037-55CA-4C2E-B659-8082F90735AF}" srcOrd="5" destOrd="0" presId="urn:microsoft.com/office/officeart/2005/8/layout/hierarchy6"/>
    <dgm:cxn modelId="{394BFC4E-30B8-495E-85DA-709A0C113CB4}" type="presParOf" srcId="{D6B2E037-55CA-4C2E-B659-8082F90735AF}" destId="{321903E9-DD11-4D2D-913B-19C0A0970171}" srcOrd="0" destOrd="0" presId="urn:microsoft.com/office/officeart/2005/8/layout/hierarchy6"/>
    <dgm:cxn modelId="{06ED6B34-018D-4F56-A4AD-21D0E647B571}" type="presParOf" srcId="{D6B2E037-55CA-4C2E-B659-8082F90735AF}" destId="{F4CD619D-5FA0-4E1D-BBDF-289AB30E7E7C}" srcOrd="1" destOrd="0" presId="urn:microsoft.com/office/officeart/2005/8/layout/hierarchy6"/>
    <dgm:cxn modelId="{B89F30A6-46C8-4456-BBC8-F2F3DDD67116}" type="presParOf" srcId="{F4CD619D-5FA0-4E1D-BBDF-289AB30E7E7C}" destId="{00D73391-ECC9-4CE4-A30A-DC5445D53B89}" srcOrd="0" destOrd="0" presId="urn:microsoft.com/office/officeart/2005/8/layout/hierarchy6"/>
    <dgm:cxn modelId="{B048DE97-9331-44BB-9592-703DB9B43F35}" type="presParOf" srcId="{F4CD619D-5FA0-4E1D-BBDF-289AB30E7E7C}" destId="{93251DA7-B7F9-4A65-B38A-5BA1A0E13522}" srcOrd="1" destOrd="0" presId="urn:microsoft.com/office/officeart/2005/8/layout/hierarchy6"/>
    <dgm:cxn modelId="{5331CA90-B67C-4B00-BAFB-71668BEF4230}" type="presParOf" srcId="{93251DA7-B7F9-4A65-B38A-5BA1A0E13522}" destId="{9DAB1516-8420-4660-A2DA-F2AFD07F1318}" srcOrd="0" destOrd="0" presId="urn:microsoft.com/office/officeart/2005/8/layout/hierarchy6"/>
    <dgm:cxn modelId="{D0094E12-FD5C-481E-B70E-A8B70641B89C}" type="presParOf" srcId="{93251DA7-B7F9-4A65-B38A-5BA1A0E13522}" destId="{61E010D0-FB23-4D2A-96C7-8C351E5E3974}" srcOrd="1" destOrd="0" presId="urn:microsoft.com/office/officeart/2005/8/layout/hierarchy6"/>
    <dgm:cxn modelId="{2E9307A9-4D97-4907-9AB9-5C09F22B49E9}" type="presParOf" srcId="{4658659E-A8B3-4EB0-A34F-E678B1C9850F}" destId="{8BA30A21-95D4-44DA-ABE1-1A6F526498E3}" srcOrd="6" destOrd="0" presId="urn:microsoft.com/office/officeart/2005/8/layout/hierarchy6"/>
    <dgm:cxn modelId="{A18C9C13-B6F7-4192-B9E6-189ACE26B8E8}" type="presParOf" srcId="{4658659E-A8B3-4EB0-A34F-E678B1C9850F}" destId="{9E70847B-6A1F-4D99-B5FA-165E36EFD5D7}" srcOrd="7" destOrd="0" presId="urn:microsoft.com/office/officeart/2005/8/layout/hierarchy6"/>
    <dgm:cxn modelId="{5F2DAB09-6E98-40F0-98ED-C59DB4BBCB2B}" type="presParOf" srcId="{9E70847B-6A1F-4D99-B5FA-165E36EFD5D7}" destId="{A0D8247F-31CD-4F15-BE9F-13D1D1344800}" srcOrd="0" destOrd="0" presId="urn:microsoft.com/office/officeart/2005/8/layout/hierarchy6"/>
    <dgm:cxn modelId="{344B054D-0FFF-4C5F-9300-75569ADEFF9A}" type="presParOf" srcId="{9E70847B-6A1F-4D99-B5FA-165E36EFD5D7}" destId="{9285D268-74BA-4E10-8CBC-7D3FEE011046}" srcOrd="1" destOrd="0" presId="urn:microsoft.com/office/officeart/2005/8/layout/hierarchy6"/>
    <dgm:cxn modelId="{9232E27B-B729-4205-8D79-A74000395426}" type="presParOf" srcId="{9285D268-74BA-4E10-8CBC-7D3FEE011046}" destId="{AFAD36A9-9CB2-49A0-9939-E7FEE01F17A6}" srcOrd="0" destOrd="0" presId="urn:microsoft.com/office/officeart/2005/8/layout/hierarchy6"/>
    <dgm:cxn modelId="{5FB21049-D21C-4815-9102-EE5E477E296C}" type="presParOf" srcId="{9285D268-74BA-4E10-8CBC-7D3FEE011046}" destId="{726A3B76-0B89-4442-A662-C4864A1F61C8}" srcOrd="1" destOrd="0" presId="urn:microsoft.com/office/officeart/2005/8/layout/hierarchy6"/>
    <dgm:cxn modelId="{B6F72031-07E9-424D-99E3-47A31EBBEBAB}" type="presParOf" srcId="{726A3B76-0B89-4442-A662-C4864A1F61C8}" destId="{B73CE307-F013-4F82-8378-015D2F828F70}" srcOrd="0" destOrd="0" presId="urn:microsoft.com/office/officeart/2005/8/layout/hierarchy6"/>
    <dgm:cxn modelId="{025AEDE2-4FB2-446B-AFC2-F9CCA653447D}" type="presParOf" srcId="{726A3B76-0B89-4442-A662-C4864A1F61C8}" destId="{6BF09912-6C2A-4E66-B62C-4FAE0C4BE193}" srcOrd="1" destOrd="0" presId="urn:microsoft.com/office/officeart/2005/8/layout/hierarchy6"/>
    <dgm:cxn modelId="{FB546989-C98A-404F-8281-16B427ED92A2}" type="presParOf" srcId="{39CED87B-7BBF-4424-80A3-1057A736A46E}" destId="{861AD36C-1A5F-417A-8D24-358DCCBE2A7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49958-55D8-4043-94CE-D5729994DB89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715CE-D539-844B-BDCF-B6468A81E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2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67C24036-2CF8-41E3-9733-050F32AC8C70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0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4D24DB13-91D1-4EFE-899D-51F19676A3AD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3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DBF22-2647-42DA-9446-64B535B80E0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9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2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2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B290D-5411-4E26-9BFF-2B5D962D5630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A1B33-6E74-4872-95A0-CB179DC79FA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79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FE71C-A716-4D9F-A6D5-1DFDB06DB3E3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A1EF98-E951-4C9A-B6C4-A86A2CBD4AEB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4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470EA5-900E-4C80-B6E0-2E00B80D1A6A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35E3E-F75F-41D5-B51E-74ECC556B878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625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01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3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972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972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98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10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64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765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52437"/>
            <a:ext cx="3008313" cy="62388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2438"/>
            <a:ext cx="5111750" cy="38417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17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48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37980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2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85537-A272-407F-8FA6-5BC178A916CB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4FCF27-27D8-4D59-8801-30AAB98F725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3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22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36562"/>
            <a:ext cx="2057400" cy="39449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36562"/>
            <a:ext cx="6019800" cy="39449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43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764" y="0"/>
            <a:ext cx="8582605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lang="en-US" sz="1800" b="1" i="1" kern="1200" dirty="0">
                <a:solidFill>
                  <a:schemeClr val="bg1"/>
                </a:solidFill>
                <a:latin typeface="Times"/>
                <a:ea typeface="+mn-ea"/>
                <a:cs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869" y="1437624"/>
            <a:ext cx="8333596" cy="286231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177286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282396"/>
            <a:ext cx="9144000" cy="2368706"/>
          </a:xfrm>
        </p:spPr>
        <p:txBody>
          <a:bodyPr>
            <a:normAutofit/>
          </a:bodyPr>
          <a:lstStyle>
            <a:lvl1pPr marL="0" indent="0">
              <a:buNone/>
              <a:defRPr sz="118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27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9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140363"/>
            <a:ext cx="9144000" cy="2128837"/>
          </a:xfrm>
        </p:spPr>
        <p:txBody>
          <a:bodyPr>
            <a:normAutofit/>
          </a:bodyPr>
          <a:lstStyle>
            <a:lvl1pPr marL="0" indent="0">
              <a:buNone/>
              <a:defRPr sz="118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9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1E0955-4D58-4AD4-B9C3-CDBE13BB6388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8C668-0B0A-476F-B393-482AA2387B7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B9DF90-A1DA-4366-8D1D-37F766D79EBB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ADC7B-A262-4872-AFA7-6252A8432131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42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623F6-08C5-4049-B9E8-F2B97B973F8F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C321F-3483-4B97-BBB2-509326478FF1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9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8BAAD-E8D5-4FDA-AE4B-99A51E36CA89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ED3F1-9E73-4E60-A9DC-EBB4DF96C6F5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36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27770-8DDC-4092-A73F-F906CFCABACF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80727-0A0D-4CA9-A952-289CE8CF7D4A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26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2D7B7-1411-464D-888F-25239BB33297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4CF21-7F4F-439F-B984-4213265D11DC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45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A63554-4BA9-4192-AB30-CD1245875F30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8E725D-CA5B-4D06-9572-ADD855E6C32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68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822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6376"/>
            <a:ext cx="8229600" cy="287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463232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3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26634" y="677379"/>
            <a:ext cx="6333872" cy="1102519"/>
          </a:xfrm>
        </p:spPr>
        <p:txBody>
          <a:bodyPr>
            <a:normAutofit fontScale="90000"/>
          </a:bodyPr>
          <a:lstStyle/>
          <a:p>
            <a:r>
              <a:rPr lang="en-US" sz="2100" dirty="0"/>
              <a:t> ITU Regional Standardization Forum for Asia Pacific Region </a:t>
            </a:r>
            <a:br>
              <a:rPr lang="en-US" sz="2100" dirty="0"/>
            </a:br>
            <a:r>
              <a:rPr lang="en-US" sz="2100" dirty="0"/>
              <a:t>Da Nang City, Vietnam </a:t>
            </a:r>
            <a:br>
              <a:rPr lang="en-US" sz="2100" dirty="0"/>
            </a:br>
            <a:r>
              <a:rPr lang="en-US" sz="2100" dirty="0"/>
              <a:t>22 </a:t>
            </a:r>
            <a:r>
              <a:rPr lang="en-US" sz="2100"/>
              <a:t>August </a:t>
            </a:r>
            <a:r>
              <a:rPr lang="en-US" sz="2100" smtClean="0"/>
              <a:t>2016</a:t>
            </a:r>
            <a:endParaRPr lang="en-US" sz="2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71700" y="2363561"/>
            <a:ext cx="4800600" cy="1310368"/>
          </a:xfrm>
        </p:spPr>
        <p:txBody>
          <a:bodyPr>
            <a:normAutofit/>
          </a:bodyPr>
          <a:lstStyle/>
          <a:p>
            <a:r>
              <a:rPr lang="en-US" sz="3000" smtClean="0"/>
              <a:t>WTSA-16 Overview</a:t>
            </a: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5900" y="4081637"/>
            <a:ext cx="6172200" cy="5577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250" b="0" i="1" dirty="0">
                <a:solidFill>
                  <a:srgbClr val="558ED5"/>
                </a:solidFill>
              </a:rPr>
              <a:t>Xiaoya Yang</a:t>
            </a:r>
          </a:p>
          <a:p>
            <a:r>
              <a:rPr lang="en-US" sz="2250" b="0" i="1" dirty="0">
                <a:solidFill>
                  <a:srgbClr val="558ED5"/>
                </a:solidFill>
              </a:rPr>
              <a:t>Head of WTSA Programmes Division, ITU-TSB </a:t>
            </a:r>
          </a:p>
          <a:p>
            <a:r>
              <a:rPr lang="en-US" sz="2250" b="0" i="1" dirty="0">
                <a:solidFill>
                  <a:srgbClr val="558ED5"/>
                </a:solidFill>
              </a:rPr>
              <a:t>xiaoya.yang@itu.int</a:t>
            </a:r>
          </a:p>
        </p:txBody>
      </p:sp>
    </p:spTree>
    <p:extLst>
      <p:ext uri="{BB962C8B-B14F-4D97-AF65-F5344CB8AC3E}">
        <p14:creationId xmlns:p14="http://schemas.microsoft.com/office/powerpoint/2010/main" val="8868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WTSA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World Telecommunications Standardization Assembly </a:t>
            </a:r>
          </a:p>
          <a:p>
            <a:r>
              <a:rPr lang="en-US" sz="1800" dirty="0" smtClean="0"/>
              <a:t>Held every 4 years</a:t>
            </a:r>
          </a:p>
          <a:p>
            <a:r>
              <a:rPr lang="en-US" sz="1800" dirty="0" smtClean="0"/>
              <a:t>Participants include:</a:t>
            </a:r>
          </a:p>
          <a:p>
            <a:pPr lvl="1"/>
            <a:r>
              <a:rPr lang="en-US" sz="1600" dirty="0" smtClean="0"/>
              <a:t>Membership: Member States, Sector Members, Associates, Academia</a:t>
            </a:r>
          </a:p>
          <a:p>
            <a:pPr lvl="1"/>
            <a:r>
              <a:rPr lang="en-US" sz="1600" dirty="0" smtClean="0"/>
              <a:t>ITU 5 Elected Officials</a:t>
            </a:r>
          </a:p>
          <a:p>
            <a:pPr lvl="1"/>
            <a:r>
              <a:rPr lang="en-US" sz="1600" dirty="0" smtClean="0"/>
              <a:t>ITU Staff (TSB, IS, C&amp;P, RO Directors, Interpreters)  </a:t>
            </a:r>
          </a:p>
          <a:p>
            <a:r>
              <a:rPr lang="en-US" sz="1800" dirty="0" smtClean="0"/>
              <a:t>What is decided:</a:t>
            </a:r>
          </a:p>
          <a:p>
            <a:pPr lvl="1"/>
            <a:r>
              <a:rPr lang="en-US" sz="1600" dirty="0" smtClean="0"/>
              <a:t>Resolutions on Thematic areas, SG Mandate and Structure, and ITU-T Recommendations </a:t>
            </a:r>
          </a:p>
          <a:p>
            <a:pPr lvl="1"/>
            <a:r>
              <a:rPr lang="en-US" sz="1600" dirty="0" smtClean="0"/>
              <a:t>Resolutions and Recommendations on Working Methods, other administrative matters</a:t>
            </a:r>
          </a:p>
          <a:p>
            <a:pPr lvl="1"/>
            <a:r>
              <a:rPr lang="en-US" sz="1600" dirty="0" smtClean="0"/>
              <a:t>Elections of SG and TSAG Chairmen and Vice Chairmen</a:t>
            </a:r>
          </a:p>
          <a:p>
            <a:r>
              <a:rPr lang="en-US" sz="1800" dirty="0"/>
              <a:t>Who </a:t>
            </a:r>
            <a:r>
              <a:rPr lang="en-US" sz="1800" dirty="0" smtClean="0"/>
              <a:t>decides: in the Plenary by </a:t>
            </a:r>
            <a:r>
              <a:rPr lang="en-US" sz="1800" dirty="0"/>
              <a:t>consensus as determined by the WTSA </a:t>
            </a:r>
            <a:r>
              <a:rPr lang="en-US" sz="1800" dirty="0" smtClean="0"/>
              <a:t>Chairman</a:t>
            </a:r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67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11" y="129462"/>
            <a:ext cx="4129468" cy="1200150"/>
          </a:xfrm>
        </p:spPr>
        <p:txBody>
          <a:bodyPr/>
          <a:lstStyle/>
          <a:p>
            <a:pPr>
              <a:defRPr/>
            </a:pPr>
            <a:r>
              <a:rPr lang="en-US" sz="2100" dirty="0">
                <a:solidFill>
                  <a:srgbClr val="4700B8"/>
                </a:solidFill>
                <a:latin typeface="Calibri" panose="020F0502020204030204" pitchFamily="34" charset="0"/>
                <a:cs typeface="+mn-cs"/>
              </a:rPr>
              <a:t>World Telecommunications Standardization Assembly WTSA-16</a:t>
            </a:r>
          </a:p>
        </p:txBody>
      </p:sp>
      <p:sp>
        <p:nvSpPr>
          <p:cNvPr id="12291" name="Text Placeholder 4"/>
          <p:cNvSpPr>
            <a:spLocks noGrp="1"/>
          </p:cNvSpPr>
          <p:nvPr>
            <p:ph type="body" sz="half" idx="2"/>
          </p:nvPr>
        </p:nvSpPr>
        <p:spPr>
          <a:xfrm>
            <a:off x="583038" y="1419210"/>
            <a:ext cx="3779044" cy="2858690"/>
          </a:xfrm>
        </p:spPr>
        <p:txBody>
          <a:bodyPr/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en-US" sz="1800" dirty="0"/>
              <a:t>Dates: 25 October – 3 November 2016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500" dirty="0" err="1"/>
              <a:t>CxO</a:t>
            </a:r>
            <a:r>
              <a:rPr lang="en-US" altLang="en-US" sz="1500" dirty="0"/>
              <a:t> Meeting 23 October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500" dirty="0"/>
              <a:t>Global Standards Symposium 24 October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500" dirty="0"/>
              <a:t>Chairmen Meeting 4 November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en-US" sz="1800" dirty="0"/>
              <a:t>Location: Yasmine </a:t>
            </a:r>
            <a:r>
              <a:rPr lang="en-US" altLang="en-US" sz="1800" dirty="0" err="1"/>
              <a:t>Hammamet</a:t>
            </a:r>
            <a:r>
              <a:rPr lang="en-US" altLang="en-US" sz="1800" dirty="0"/>
              <a:t>, Tunisia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en-US" sz="1800" dirty="0"/>
              <a:t>Venue:  Medina Conference Center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en-US" sz="1800" dirty="0"/>
              <a:t>Contribution Deadline: 26 September</a:t>
            </a:r>
          </a:p>
        </p:txBody>
      </p:sp>
      <p:pic>
        <p:nvPicPr>
          <p:cNvPr id="1229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73" y="604838"/>
            <a:ext cx="264676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084169" y="1329612"/>
            <a:ext cx="924674" cy="162018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1229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72" y="2168129"/>
            <a:ext cx="2633663" cy="14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 flipH="1">
            <a:off x="6946107" y="1116807"/>
            <a:ext cx="263128" cy="269081"/>
          </a:xfrm>
          <a:prstGeom prst="straightConnector1">
            <a:avLst/>
          </a:prstGeom>
          <a:ln w="41275">
            <a:solidFill>
              <a:schemeClr val="accent3"/>
            </a:solidFill>
            <a:headEnd type="none" w="lg" len="lg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5945"/>
            <a:ext cx="9144000" cy="5148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3039" y="41361"/>
            <a:ext cx="5524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Hot topics discussed at ITU-T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4" y="4467251"/>
            <a:ext cx="734924" cy="604047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WTSA-16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8170" y="775208"/>
            <a:ext cx="6629400" cy="438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5G (non-radio</a:t>
            </a:r>
            <a:r>
              <a:rPr lang="en-US" sz="24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Internet of Things (for smart cities)</a:t>
            </a:r>
            <a:endParaRPr lang="en-US" sz="24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Security, Privacy and Trust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Transport, Access, </a:t>
            </a:r>
            <a:r>
              <a:rPr lang="en-US" sz="24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Home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Optical </a:t>
            </a:r>
            <a:r>
              <a:rPr lang="en-US" sz="2400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fibre</a:t>
            </a:r>
            <a:endParaRPr lang="en-US" sz="24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Video coding, e-everything (e.g., e-health)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ICT and the environment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Digital Financial Service (e.g., Mobile money)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Global roaming, Over The Top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Bridging Gaps (standards, technology) </a:t>
            </a:r>
            <a:endParaRPr lang="en-US" sz="24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Connected vehicles</a:t>
            </a:r>
            <a:endParaRPr lang="en-US" sz="24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2923360977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7987" y="34537"/>
            <a:ext cx="413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Vision of WTSA-16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204" y="1103806"/>
            <a:ext cx="83319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Make this the best ever WTSA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Less inward-looking and procedure-focused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Make it interesting to the world outside ITU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Invite renowned speakers on 5G, IoT, smart cities, video is the future, over-the-top services, digital financial services, optical </a:t>
            </a:r>
            <a:r>
              <a:rPr lang="en-US" sz="2800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fibre</a:t>
            </a: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, trust/security/privacy, big data, e-health, connected car 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4" y="4467251"/>
            <a:ext cx="734924" cy="604047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WTSA-16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4175873428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0061" y="34537"/>
            <a:ext cx="525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Global Standards Symposium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204" y="1103806"/>
            <a:ext cx="83319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 one-day event preceding every WTSA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The report of GSS is presented in the opening of WTSA by the GSS Chairman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GSS theme being considered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Privacy and security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Open source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Sustainable development goals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4" y="4467251"/>
            <a:ext cx="734924" cy="604047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WTSA-16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2358579195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0061" y="34537"/>
            <a:ext cx="525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Output: WTSA-16 Proceedings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3267" y="1499593"/>
            <a:ext cx="47289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 ~450-page (electronic) book with updated Resolutions and 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Esp. 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Resolution 1 – ITU-T rules of procedures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Resolution 2 – ITU-T Study Group responsibility and mandates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ITU-T A-series Recommendations - organization of ITU-T work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4" y="4467251"/>
            <a:ext cx="734924" cy="604047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WTSA-16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02" y="1300162"/>
            <a:ext cx="2053355" cy="290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28051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8173" y="34537"/>
            <a:ext cx="5663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Expected number of participants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489" y="1294874"/>
            <a:ext cx="3145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WTSA-12: 705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WTSA-08: 769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WTSA-04: 405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4" y="4467251"/>
            <a:ext cx="734924" cy="604047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WTSA-16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3564" y="1294874"/>
            <a:ext cx="45466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WTSA-12: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Member States:		607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Palestine:		</a:t>
            </a:r>
            <a:r>
              <a:rPr lang="en-US" sz="2400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	</a:t>
            </a:r>
            <a:r>
              <a:rPr lang="en-US" sz="24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   1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ROA (operators)		  20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SIO (</a:t>
            </a:r>
            <a:r>
              <a:rPr lang="en-US" sz="2400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manufactorers</a:t>
            </a:r>
            <a:r>
              <a:rPr lang="en-US" sz="24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)  36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regional/other 		  20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regional telco orgs	    9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other entities		    9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UN agencies		    1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u</a:t>
            </a:r>
            <a:r>
              <a:rPr lang="en-US" sz="24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niversities			    2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95955" y="2517169"/>
            <a:ext cx="4161034" cy="81165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756989" y="2198670"/>
            <a:ext cx="359595" cy="4726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 rot="18801770">
            <a:off x="7493978" y="2036267"/>
            <a:ext cx="1169231" cy="4781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32010" y="1213159"/>
            <a:ext cx="16433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WTSA-16</a:t>
            </a:r>
            <a:endParaRPr lang="en-US" sz="32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95955" y="4769274"/>
            <a:ext cx="3804892" cy="37422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8801770">
            <a:off x="7391456" y="4128120"/>
            <a:ext cx="1169231" cy="4781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23943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7987" y="34537"/>
            <a:ext cx="3447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Committees (draft)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204" y="1103806"/>
            <a:ext cx="45037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Plenary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COM 1: Steering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COM 2: Budget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COM 3: Working Methods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may have subgroups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COM 4: Work </a:t>
            </a:r>
            <a:r>
              <a:rPr lang="en-US" sz="2800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Programme</a:t>
            </a:r>
            <a:endParaRPr lang="en-US" sz="28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m</a:t>
            </a: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ay have subgroups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COM 5: Editorial Committee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4" y="4467251"/>
            <a:ext cx="734924" cy="604047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WTSA-16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3289854640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7987" y="34537"/>
            <a:ext cx="3447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Meetings	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204" y="1103806"/>
            <a:ext cx="78474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From 9:30 – 12:30 and 14:30 – 17:30 (Fri: 9:00-12:00)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Half hour coffee breaks, 2-hour lunch break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Either one session, or two sessions in parallel (with the same services offered – webcasting, captioning,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Smaller meetings before 9:30, during lunch break, after 17:30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On weekend (Saturday, Sunday): smaller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4" y="4467251"/>
            <a:ext cx="734924" cy="604047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WTSA-16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259466769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8173" y="34537"/>
            <a:ext cx="5663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Time management plan (draft)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4" y="4467251"/>
            <a:ext cx="734924" cy="604047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WTSA-16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799" y="1000165"/>
            <a:ext cx="5944402" cy="41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91137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49004" y="3650456"/>
            <a:ext cx="6172200" cy="5572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  <a:defRPr/>
            </a:pPr>
            <a:endParaRPr lang="en-US" sz="21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1444229" y="2967037"/>
            <a:ext cx="6172200" cy="55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en-US" sz="2250" i="1">
              <a:solidFill>
                <a:srgbClr val="558ED5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41" y="919163"/>
            <a:ext cx="4743450" cy="174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79" y="2584848"/>
            <a:ext cx="6804422" cy="172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3525046" y="434579"/>
            <a:ext cx="193674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2700" b="1">
                <a:solidFill>
                  <a:srgbClr val="0070C0"/>
                </a:solidFill>
                <a:latin typeface="Arial Narrow" panose="020B0606020202030204" pitchFamily="34" charset="0"/>
              </a:rPr>
              <a:t>Who are we?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9888" y="4431386"/>
            <a:ext cx="5790431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ITU is an International Public/Private/Academic Partnership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67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8173" y="34537"/>
            <a:ext cx="5663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Time management plan (draft)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4" y="4467251"/>
            <a:ext cx="734924" cy="604047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WTSA-16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799" y="1345884"/>
            <a:ext cx="5944402" cy="32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37963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7987" y="34537"/>
            <a:ext cx="413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Rules and Procedures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203" y="1103806"/>
            <a:ext cx="81916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ITU’s </a:t>
            </a:r>
            <a:r>
              <a:rPr lang="en-US" sz="2800" i="1" dirty="0" smtClean="0">
                <a:latin typeface="Arial Narrow" panose="020B0606020202030204" pitchFamily="34" charset="0"/>
                <a:cs typeface="Myriad Pro Cond"/>
              </a:rPr>
              <a:t>General Rules of </a:t>
            </a:r>
            <a:r>
              <a:rPr lang="en-US" sz="2800" i="1" dirty="0">
                <a:latin typeface="Arial Narrow" panose="020B0606020202030204" pitchFamily="34" charset="0"/>
                <a:cs typeface="Myriad Pro Cond"/>
              </a:rPr>
              <a:t>C</a:t>
            </a:r>
            <a:r>
              <a:rPr lang="en-US" sz="2800" i="1" dirty="0" smtClean="0">
                <a:latin typeface="Arial Narrow" panose="020B0606020202030204" pitchFamily="34" charset="0"/>
                <a:cs typeface="Myriad Pro Cond"/>
              </a:rPr>
              <a:t>onferences, Assemblies and Meetings </a:t>
            </a: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apply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Consensus = no persistent objection from ITU Member State, as determined by Chairman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Vote Very rarely used in ITU, unlikely in WTSA-16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in </a:t>
            </a:r>
            <a:r>
              <a:rPr lang="en-US" sz="2800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case if </a:t>
            </a: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unavoidable, </a:t>
            </a:r>
            <a:r>
              <a:rPr lang="en-US" sz="2800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details </a:t>
            </a: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(quorum, casting of vote, transfer of vote, </a:t>
            </a:r>
            <a:r>
              <a:rPr lang="en-US" sz="2800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etc</a:t>
            </a: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) will be helped out by ITU Legal Unit on site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4" y="4467251"/>
            <a:ext cx="734924" cy="604047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WTSA-16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3151729867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-4572"/>
            <a:ext cx="9143987" cy="51480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8337" y="3606517"/>
            <a:ext cx="185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www.itu.int</a:t>
            </a:r>
            <a:endParaRPr lang="en-US" sz="28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3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49004" y="3650456"/>
            <a:ext cx="6172200" cy="5572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  <a:defRPr/>
            </a:pPr>
            <a:endParaRPr lang="en-US" sz="21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54" y="4506516"/>
            <a:ext cx="1188244" cy="5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"/>
          <p:cNvSpPr txBox="1">
            <a:spLocks/>
          </p:cNvSpPr>
          <p:nvPr/>
        </p:nvSpPr>
        <p:spPr bwMode="auto">
          <a:xfrm>
            <a:off x="1444229" y="2967037"/>
            <a:ext cx="6172200" cy="55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en-US" sz="2250" i="1">
              <a:solidFill>
                <a:srgbClr val="558ED5"/>
              </a:solidFill>
              <a:latin typeface="Arial Narrow" panose="020B0606020202030204" pitchFamily="34" charset="0"/>
            </a:endParaRPr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20" y="1188244"/>
            <a:ext cx="1646634" cy="148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764507" y="2719387"/>
            <a:ext cx="18752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rgbClr val="3E8EDE"/>
                </a:solidFill>
                <a:latin typeface="Myriad Pro SemiCond"/>
                <a:ea typeface="Myriad Pro Bold SemiCond"/>
                <a:cs typeface="Myriad Pro Bold SemiCond"/>
              </a:rPr>
              <a:t> ‘Committed to Connecting the World’</a:t>
            </a:r>
          </a:p>
        </p:txBody>
      </p:sp>
      <p:pic>
        <p:nvPicPr>
          <p:cNvPr id="615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85" y="1582341"/>
            <a:ext cx="8858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5" y="1312069"/>
            <a:ext cx="621506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92" y="2210991"/>
            <a:ext cx="708422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5" y="3267075"/>
            <a:ext cx="69651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37585" y="1270398"/>
            <a:ext cx="198001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350" b="1">
                <a:latin typeface="Myriad Pro SemiCond"/>
                <a:ea typeface="Myriad Pro Bold SemiCond"/>
                <a:cs typeface="Myriad Pro Bold SemiCond"/>
              </a:rPr>
              <a:t>Allocation </a:t>
            </a:r>
            <a:r>
              <a:rPr lang="en-US" altLang="en-US" sz="1350">
                <a:latin typeface="Myriad Pro SemiCond"/>
                <a:ea typeface="Myriad Pro Bold SemiCond"/>
                <a:cs typeface="Myriad Pro Bold SemiCond"/>
              </a:rPr>
              <a:t>of global radio spectrum and satellite orbits</a:t>
            </a:r>
            <a:endParaRPr lang="en-US" altLang="en-US" sz="1350">
              <a:latin typeface="Myriad Pro SemiCond"/>
              <a:ea typeface="Myriad Pro SemiCond"/>
              <a:cs typeface="Myriad Pro SemiCond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37585" y="2233612"/>
            <a:ext cx="19800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350" b="1">
                <a:latin typeface="Myriad Pro SemiCond"/>
                <a:ea typeface="Myriad Pro Bold SemiCond"/>
                <a:cs typeface="Myriad Pro Bold SemiCond"/>
              </a:rPr>
              <a:t>Bridging</a:t>
            </a:r>
            <a:r>
              <a:rPr lang="en-US" altLang="en-US" sz="1350">
                <a:latin typeface="Myriad Pro Bold SemiCond"/>
                <a:ea typeface="Myriad Pro Bold SemiCond"/>
                <a:cs typeface="Myriad Pro Bold SemiCond"/>
              </a:rPr>
              <a:t> </a:t>
            </a:r>
            <a:r>
              <a:rPr lang="en-US" altLang="en-US" sz="1350">
                <a:latin typeface="Myriad Pro SemiCond"/>
                <a:ea typeface="Myriad Pro SemiCond"/>
                <a:cs typeface="Myriad Pro SemiCond"/>
              </a:rPr>
              <a:t>the digital divide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410201" y="3169444"/>
            <a:ext cx="21931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350" b="1">
                <a:latin typeface="Myriad Pro SemiCond"/>
                <a:ea typeface="Myriad Pro Bold SemiCond"/>
                <a:cs typeface="Myriad Pro Bold SemiCond"/>
              </a:rPr>
              <a:t>Establishing</a:t>
            </a:r>
            <a:r>
              <a:rPr lang="en-US" altLang="en-US" sz="1350">
                <a:latin typeface="Myriad Pro Bold SemiCond"/>
                <a:ea typeface="Myriad Pro Bold SemiCond"/>
                <a:cs typeface="Myriad Pro Bold SemiCond"/>
              </a:rPr>
              <a:t> </a:t>
            </a:r>
            <a:r>
              <a:rPr lang="en-US" altLang="en-US" sz="1350">
                <a:latin typeface="Myriad Pro SemiCond"/>
                <a:ea typeface="Myriad Pro Bold SemiCond"/>
                <a:cs typeface="Myriad Pro Bold SemiCond"/>
              </a:rPr>
              <a:t>international</a:t>
            </a:r>
            <a:r>
              <a:rPr lang="en-US" altLang="en-US" sz="1350">
                <a:latin typeface="Myriad Pro SemiCond"/>
                <a:ea typeface="Myriad Pro SemiCond"/>
                <a:cs typeface="Myriad Pro SemiCond"/>
              </a:rPr>
              <a:t> standards</a:t>
            </a:r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3313449" y="434579"/>
            <a:ext cx="235994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2700" b="1">
                <a:solidFill>
                  <a:srgbClr val="0070C0"/>
                </a:solidFill>
                <a:latin typeface="Arial Narrow" panose="020B0606020202030204" pitchFamily="34" charset="0"/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3458453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487993"/>
            <a:ext cx="5829300" cy="3924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ITU </a:t>
            </a:r>
            <a:r>
              <a:rPr lang="en-US" dirty="0"/>
              <a:t>S</a:t>
            </a:r>
            <a:r>
              <a:rPr lang="en-US" dirty="0" smtClean="0"/>
              <a:t>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86638" y="4440622"/>
            <a:ext cx="302419" cy="1833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981864"/>
              </p:ext>
            </p:extLst>
          </p:nvPr>
        </p:nvGraphicFramePr>
        <p:xfrm>
          <a:off x="1439652" y="875909"/>
          <a:ext cx="6210690" cy="34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5976156" y="2280065"/>
            <a:ext cx="1890210" cy="1998222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endParaRPr lang="en-US" sz="1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4715" y="37937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2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5945"/>
            <a:ext cx="9144000" cy="5148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3038" y="41361"/>
            <a:ext cx="691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 allocates frequencies; satellite orbits 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4" y="4467251"/>
            <a:ext cx="734924" cy="604047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WTSA-16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9" name="Picture 4" descr="http://upload.wikimedia.org/wikipedia/commons/4/45/United_States_Frequency_Allocations_Chart_2003_-_The_Radio_Spectr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7950" y="875489"/>
            <a:ext cx="5058384" cy="3511685"/>
          </a:xfrm>
          <a:prstGeom prst="rect">
            <a:avLst/>
          </a:prstGeom>
          <a:noFill/>
        </p:spPr>
      </p:pic>
      <p:pic>
        <p:nvPicPr>
          <p:cNvPr id="14" name="Picture 13" descr="Satelli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1032" y="856388"/>
            <a:ext cx="2097343" cy="35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96897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5945"/>
            <a:ext cx="9144000" cy="5148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3039" y="41361"/>
            <a:ext cx="5524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 develops standards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4" y="4467251"/>
            <a:ext cx="734924" cy="604047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WTSA-16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2" name="Picture 2" descr="http://www.pocketinet.com/images/stories/fiber-optic-cable-sto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8111" y="1423443"/>
            <a:ext cx="3572741" cy="2659835"/>
          </a:xfrm>
          <a:prstGeom prst="rect">
            <a:avLst/>
          </a:prstGeom>
          <a:noFill/>
        </p:spPr>
      </p:pic>
      <p:pic>
        <p:nvPicPr>
          <p:cNvPr id="13" name="Picture 12" descr="http://winteriscoming.net/wp-content/uploads/2011/04/emmy-statuet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4063" y="1384537"/>
            <a:ext cx="1397120" cy="278629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268136" y="661813"/>
            <a:ext cx="704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… and allocates numbers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263" y="4375564"/>
            <a:ext cx="494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WTSA-16 is about standards</a:t>
            </a:r>
          </a:p>
        </p:txBody>
      </p:sp>
    </p:spTree>
    <p:extLst>
      <p:ext uri="{BB962C8B-B14F-4D97-AF65-F5344CB8AC3E}">
        <p14:creationId xmlns:p14="http://schemas.microsoft.com/office/powerpoint/2010/main" val="779593734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5945"/>
            <a:ext cx="9144000" cy="5148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3039" y="41361"/>
            <a:ext cx="5524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 assists developing countries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4" y="4467251"/>
            <a:ext cx="734924" cy="604047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WTSA-16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4" name="Picture 2" descr="http://www.smartinsights.com/wp-content/uploads/2012/05/ITU-Mobile-statistics-20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3121" y="1542630"/>
            <a:ext cx="3884998" cy="2813118"/>
          </a:xfrm>
          <a:prstGeom prst="rect">
            <a:avLst/>
          </a:prstGeom>
          <a:noFill/>
        </p:spPr>
      </p:pic>
      <p:pic>
        <p:nvPicPr>
          <p:cNvPr id="15" name="Picture 2" descr="http://3.bp.blogspot.com/_dVMdAhXlrhY/TOE44J0tsTI/AAAAAAAAALA/QTxq1aiVhRI/s1600/farmer-cell-phon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4"/>
          <a:stretch/>
        </p:blipFill>
        <p:spPr bwMode="auto">
          <a:xfrm>
            <a:off x="2257425" y="1542631"/>
            <a:ext cx="1425696" cy="170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tatic.guim.co.uk/sys-images/Education/Pix/pictures/2012/9/7/1347015979204/New-programmes-of-study-f-0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3247728"/>
            <a:ext cx="1425697" cy="11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68136" y="827178"/>
            <a:ext cx="704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… in building up their ICT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526080621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771775" y="2571750"/>
            <a:ext cx="3857625" cy="137695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4" descr="itu_m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768" y="1488013"/>
            <a:ext cx="7173415" cy="343418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57425" y="845074"/>
            <a:ext cx="4629150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ITU’s Global Presence</a:t>
            </a:r>
          </a:p>
        </p:txBody>
      </p:sp>
    </p:spTree>
    <p:extLst>
      <p:ext uri="{BB962C8B-B14F-4D97-AF65-F5344CB8AC3E}">
        <p14:creationId xmlns:p14="http://schemas.microsoft.com/office/powerpoint/2010/main" val="36377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869894"/>
            <a:ext cx="6172200" cy="3537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/>
              <a:t>T.1 </a:t>
            </a:r>
            <a:r>
              <a:rPr lang="en-US" sz="1500" dirty="0"/>
              <a:t>Develop </a:t>
            </a:r>
            <a:r>
              <a:rPr lang="en-US" sz="1500" b="1" u="sng" dirty="0">
                <a:solidFill>
                  <a:srgbClr val="FF0000"/>
                </a:solidFill>
              </a:rPr>
              <a:t>non-discriminatory international standards </a:t>
            </a:r>
            <a:r>
              <a:rPr lang="en-US" sz="1500" dirty="0"/>
              <a:t>(ITU-T Recommendations), in a timely manner, and </a:t>
            </a:r>
            <a:r>
              <a:rPr lang="en-US" sz="1500" b="1" u="sng" dirty="0">
                <a:solidFill>
                  <a:srgbClr val="FF0000"/>
                </a:solidFill>
              </a:rPr>
              <a:t>foster interoperability and improved performance</a:t>
            </a:r>
            <a:r>
              <a:rPr lang="en-US" sz="1500" dirty="0"/>
              <a:t> of equipment, networks, services and applications</a:t>
            </a:r>
          </a:p>
          <a:p>
            <a:pPr marL="0" indent="0">
              <a:buNone/>
            </a:pPr>
            <a:r>
              <a:rPr lang="en-US" sz="1500" b="1" dirty="0"/>
              <a:t>T.2 </a:t>
            </a:r>
            <a:r>
              <a:rPr lang="en-US" sz="1500" dirty="0"/>
              <a:t>Promote the active participation of the membership, </a:t>
            </a:r>
            <a:r>
              <a:rPr lang="en-US" sz="1500" b="1" u="sng" dirty="0">
                <a:solidFill>
                  <a:srgbClr val="FF0000"/>
                </a:solidFill>
              </a:rPr>
              <a:t>in particular developing countries</a:t>
            </a:r>
            <a:r>
              <a:rPr lang="en-US" sz="1500" dirty="0"/>
              <a:t>, in the definition and adoption of non-discriminatory international standards (ITU-T Recommendations) with a view to bridging the standardization gap</a:t>
            </a:r>
          </a:p>
          <a:p>
            <a:pPr marL="0" indent="0">
              <a:buNone/>
            </a:pPr>
            <a:r>
              <a:rPr lang="en-US" sz="1500" b="1" dirty="0"/>
              <a:t>T.3 </a:t>
            </a:r>
            <a:r>
              <a:rPr lang="en-US" sz="1500" dirty="0"/>
              <a:t>Ensure effective allocation and management of </a:t>
            </a:r>
            <a:r>
              <a:rPr lang="en-US" sz="1500" b="1" u="sng" dirty="0">
                <a:solidFill>
                  <a:srgbClr val="FF0000"/>
                </a:solidFill>
              </a:rPr>
              <a:t>international telecommunication numbering, naming, addressing and identification resources</a:t>
            </a:r>
            <a:r>
              <a:rPr lang="en-US" sz="1500" dirty="0"/>
              <a:t> in accordance with ITU-T Recommendations and procedures</a:t>
            </a:r>
          </a:p>
          <a:p>
            <a:pPr marL="0" indent="0">
              <a:buNone/>
            </a:pPr>
            <a:r>
              <a:rPr lang="en-US" sz="1500" b="1" dirty="0"/>
              <a:t>T.4 </a:t>
            </a:r>
            <a:r>
              <a:rPr lang="en-US" sz="1500" dirty="0"/>
              <a:t>Foster </a:t>
            </a:r>
            <a:r>
              <a:rPr lang="en-US" sz="1500" b="1" u="sng" dirty="0">
                <a:solidFill>
                  <a:srgbClr val="FF0000"/>
                </a:solidFill>
              </a:rPr>
              <a:t>the acquisition and sharing of knowledge and know-how </a:t>
            </a:r>
            <a:r>
              <a:rPr lang="en-US" sz="1500" dirty="0"/>
              <a:t>on the standardization activities of ITU-T</a:t>
            </a:r>
          </a:p>
          <a:p>
            <a:pPr marL="0" indent="0">
              <a:buNone/>
            </a:pPr>
            <a:r>
              <a:rPr lang="en-US" sz="1500" b="1" dirty="0"/>
              <a:t>T.5 </a:t>
            </a:r>
            <a:r>
              <a:rPr lang="en-US" sz="1500" dirty="0"/>
              <a:t>Extend and facilitate </a:t>
            </a:r>
            <a:r>
              <a:rPr lang="en-US" sz="1500" b="1" u="sng" dirty="0">
                <a:solidFill>
                  <a:srgbClr val="FF0000"/>
                </a:solidFill>
              </a:rPr>
              <a:t>cooperation with international, regional and national </a:t>
            </a:r>
            <a:r>
              <a:rPr lang="en-US" sz="1500" dirty="0"/>
              <a:t>standardization bodies</a:t>
            </a:r>
            <a:endParaRPr lang="en-US" sz="1500" b="1" dirty="0"/>
          </a:p>
        </p:txBody>
      </p:sp>
      <p:sp>
        <p:nvSpPr>
          <p:cNvPr id="2" name="Rectangle 1"/>
          <p:cNvSpPr/>
          <p:nvPr/>
        </p:nvSpPr>
        <p:spPr>
          <a:xfrm>
            <a:off x="2216973" y="392578"/>
            <a:ext cx="467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altLang="ko-KR" sz="2400" b="1" dirty="0">
                <a:solidFill>
                  <a:srgbClr val="0070C0"/>
                </a:solidFill>
              </a:rPr>
              <a:t>ITU-T Objectives 2016-2019 (PP-14)</a:t>
            </a:r>
          </a:p>
        </p:txBody>
      </p:sp>
    </p:spTree>
    <p:extLst>
      <p:ext uri="{BB962C8B-B14F-4D97-AF65-F5344CB8AC3E}">
        <p14:creationId xmlns:p14="http://schemas.microsoft.com/office/powerpoint/2010/main" val="306475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6|6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7665F5CAF104C92147CC0243BBDD2" ma:contentTypeVersion="1" ma:contentTypeDescription="Create a new document." ma:contentTypeScope="" ma:versionID="93902de604fd527d00d568712f82372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36C3425-BB23-4AF4-9681-0833CB53E0ED}"/>
</file>

<file path=customXml/itemProps2.xml><?xml version="1.0" encoding="utf-8"?>
<ds:datastoreItem xmlns:ds="http://schemas.openxmlformats.org/officeDocument/2006/customXml" ds:itemID="{7A5EED5D-AE62-451D-808A-DC7C483FC799}"/>
</file>

<file path=customXml/itemProps3.xml><?xml version="1.0" encoding="utf-8"?>
<ds:datastoreItem xmlns:ds="http://schemas.openxmlformats.org/officeDocument/2006/customXml" ds:itemID="{6DE90E1B-B398-42FC-99B3-8BA3C21FB004}"/>
</file>

<file path=docProps/app.xml><?xml version="1.0" encoding="utf-8"?>
<Properties xmlns="http://schemas.openxmlformats.org/officeDocument/2006/extended-properties" xmlns:vt="http://schemas.openxmlformats.org/officeDocument/2006/docPropsVTypes">
  <TotalTime>8343</TotalTime>
  <Words>798</Words>
  <Application>Microsoft Office PowerPoint</Application>
  <PresentationFormat>On-screen Show (16:9)</PresentationFormat>
  <Paragraphs>147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맑은 고딕</vt:lpstr>
      <vt:lpstr>Microsoft YaHei</vt:lpstr>
      <vt:lpstr>MS PGothic</vt:lpstr>
      <vt:lpstr>MS PGothic</vt:lpstr>
      <vt:lpstr>Myriad Pro Bold SemiCond</vt:lpstr>
      <vt:lpstr>Myriad Pro Cond</vt:lpstr>
      <vt:lpstr>Myriad Pro SemiCond</vt:lpstr>
      <vt:lpstr>Arial</vt:lpstr>
      <vt:lpstr>Arial Narrow</vt:lpstr>
      <vt:lpstr>Calibri</vt:lpstr>
      <vt:lpstr>Times</vt:lpstr>
      <vt:lpstr>Times New Roman</vt:lpstr>
      <vt:lpstr>Wingdings</vt:lpstr>
      <vt:lpstr>1_Office Theme</vt:lpstr>
      <vt:lpstr>Office Theme</vt:lpstr>
      <vt:lpstr> ITU Regional Standardization Forum for Asia Pacific Region  Da Nang City, Vietnam  22 August 2016</vt:lpstr>
      <vt:lpstr>PowerPoint Presentation</vt:lpstr>
      <vt:lpstr>PowerPoint Presentation</vt:lpstr>
      <vt:lpstr>ITU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WTSA </vt:lpstr>
      <vt:lpstr>World Telecommunications Standardization Assembly WTSA-16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Jesús Vicente</dc:creator>
  <cp:lastModifiedBy>Quist, Judith</cp:lastModifiedBy>
  <cp:revision>423</cp:revision>
  <dcterms:created xsi:type="dcterms:W3CDTF">2014-05-06T07:25:20Z</dcterms:created>
  <dcterms:modified xsi:type="dcterms:W3CDTF">2016-08-19T14:10:35Z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0x0101007377665F5CAF104C92147CC0243BBDD2</vt:lpwstr>
  </property>
</Properties>
</file>