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drawings/drawing1.xml" ContentType="application/vnd.openxmlformats-officedocument.drawingml.chartshapes+xml"/>
  <Override PartName="/ppt/drawings/drawing2.xml" ContentType="application/vnd.openxmlformats-officedocument.drawingml.chartshapes+xml"/>
  <Override PartName="/ppt/presentation.xml" ContentType="application/vnd.openxmlformats-officedocument.presentationml.presentation.main+xml"/>
  <Override PartName="/ppt/slides/slide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9.xml" ContentType="application/vnd.openxmlformats-officedocument.presentationml.slide+xml"/>
  <Override PartName="/ppt/slides/slide14.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notesSlides/notesSlide3.xml" ContentType="application/vnd.openxmlformats-officedocument.presentationml.notesSlide+xml"/>
  <Override PartName="/ppt/slideMasters/slideMaster4.xml" ContentType="application/vnd.openxmlformats-officedocument.presentationml.slideMaster+xml"/>
  <Override PartName="/ppt/slideLayouts/slideLayout14.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10.xml" ContentType="application/vnd.openxmlformats-officedocument.presentationml.slideLayout+xml"/>
  <Override PartName="/ppt/slideLayouts/slideLayout21.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slideLayouts/slideLayout27.xml" ContentType="application/vnd.openxmlformats-officedocument.presentationml.slideLayout+xml"/>
  <Override PartName="/ppt/slideLayouts/slideLayout29.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2.xml" ContentType="application/vnd.openxmlformats-officedocument.presentationml.slideLayout+xml"/>
  <Override PartName="/ppt/slideLayouts/slideLayout28.xml" ContentType="application/vnd.openxmlformats-officedocument.presentationml.slideLayout+xml"/>
  <Override PartName="/ppt/slideLayouts/slideLayout32.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0.xml" ContentType="application/vnd.openxmlformats-officedocument.presentationml.slideLayout+xml"/>
  <Override PartName="/ppt/slideLayouts/slideLayout3.xml" ContentType="application/vnd.openxmlformats-officedocument.presentationml.slideLayout+xml"/>
  <Override PartName="/ppt/slideLayouts/slideLayout31.xml" ContentType="application/vnd.openxmlformats-officedocument.presentationml.slideLayout+xml"/>
  <Override PartName="/ppt/handoutMasters/handoutMaster1.xml" ContentType="application/vnd.openxmlformats-officedocument.presentationml.handoutMaster+xml"/>
  <Override PartName="/ppt/theme/theme2.xml" ContentType="application/vnd.openxmlformats-officedocument.them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6.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Masters/notesMaster1.xml" ContentType="application/vnd.openxmlformats-officedocument.presentationml.notesMaster+xml"/>
  <Override PartName="/ppt/theme/theme1.xml" ContentType="application/vnd.openxmlformats-officedocument.theme+xml"/>
  <Override PartName="/ppt/charts/chart4.xml" ContentType="application/vnd.openxmlformats-officedocument.drawingml.chart+xml"/>
  <Override PartName="/ppt/charts/chart3.xml" ContentType="application/vnd.openxmlformats-officedocument.drawingml.chart+xml"/>
  <Override PartName="/ppt/charts/chart2.xml" ContentType="application/vnd.openxmlformats-officedocument.drawingml.chart+xml"/>
  <Override PartName="/ppt/theme/theme3.xml" ContentType="application/vnd.openxmlformats-officedocument.theme+xml"/>
  <Override PartName="/ppt/theme/theme4.xml" ContentType="application/vnd.openxmlformats-officedocument.theme+xml"/>
  <Override PartName="/ppt/charts/chart6.xml" ContentType="application/vnd.openxmlformats-officedocument.drawingml.chart+xml"/>
  <Override PartName="/ppt/charts/chart5.xml" ContentType="application/vnd.openxmlformats-officedocument.drawingml.chart+xml"/>
  <Override PartName="/ppt/charts/chart8.xml" ContentType="application/vnd.openxmlformats-officedocument.drawingml.chart+xml"/>
  <Override PartName="/ppt/charts/chart16.xml" ContentType="application/vnd.openxmlformats-officedocument.drawingml.chart+xml"/>
  <Override PartName="/ppt/charts/chart7.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5.xml" ContentType="application/vnd.openxmlformats-officedocument.drawingml.chart+xml"/>
  <Override PartName="/ppt/charts/chart12.xml" ContentType="application/vnd.openxmlformats-officedocument.drawingml.chart+xml"/>
  <Override PartName="/ppt/charts/chart11.xml" ContentType="application/vnd.openxmlformats-officedocument.drawingml.chart+xml"/>
  <Override PartName="/ppt/charts/chart10.xml" ContentType="application/vnd.openxmlformats-officedocument.drawingml.chart+xml"/>
  <Override PartName="/ppt/charts/chart9.xml" ContentType="application/vnd.openxmlformats-officedocument.drawingml.chart+xml"/>
  <Override PartName="/ppt/charts/chart14.xml" ContentType="application/vnd.openxmlformats-officedocument.drawingml.chart+xml"/>
  <Override PartName="/ppt/charts/chart13.xml" ContentType="application/vnd.openxmlformats-officedocument.drawingml.char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ppt/tags/tag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5269" r:id="rId2"/>
    <p:sldMasterId id="2147493730" r:id="rId3"/>
    <p:sldMasterId id="2147493748" r:id="rId4"/>
  </p:sldMasterIdLst>
  <p:notesMasterIdLst>
    <p:notesMasterId r:id="rId24"/>
  </p:notesMasterIdLst>
  <p:handoutMasterIdLst>
    <p:handoutMasterId r:id="rId25"/>
  </p:handoutMasterIdLst>
  <p:sldIdLst>
    <p:sldId id="536" r:id="rId5"/>
    <p:sldId id="2688" r:id="rId6"/>
    <p:sldId id="2690" r:id="rId7"/>
    <p:sldId id="2650" r:id="rId8"/>
    <p:sldId id="2693" r:id="rId9"/>
    <p:sldId id="2679" r:id="rId10"/>
    <p:sldId id="2694" r:id="rId11"/>
    <p:sldId id="2695" r:id="rId12"/>
    <p:sldId id="2696" r:id="rId13"/>
    <p:sldId id="2697" r:id="rId14"/>
    <p:sldId id="2698" r:id="rId15"/>
    <p:sldId id="2699" r:id="rId16"/>
    <p:sldId id="2701" r:id="rId17"/>
    <p:sldId id="2702" r:id="rId18"/>
    <p:sldId id="2703" r:id="rId19"/>
    <p:sldId id="2704" r:id="rId20"/>
    <p:sldId id="2705" r:id="rId21"/>
    <p:sldId id="2706" r:id="rId22"/>
    <p:sldId id="2678"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6471" algn="l" rtl="0" fontAlgn="base">
      <a:spcBef>
        <a:spcPct val="0"/>
      </a:spcBef>
      <a:spcAft>
        <a:spcPct val="0"/>
      </a:spcAft>
      <a:defRPr kern="1200">
        <a:solidFill>
          <a:schemeClr val="tx1"/>
        </a:solidFill>
        <a:latin typeface="Arial" charset="0"/>
        <a:ea typeface="+mn-ea"/>
        <a:cs typeface="Arial" charset="0"/>
      </a:defRPr>
    </a:lvl2pPr>
    <a:lvl3pPr marL="912937" algn="l" rtl="0" fontAlgn="base">
      <a:spcBef>
        <a:spcPct val="0"/>
      </a:spcBef>
      <a:spcAft>
        <a:spcPct val="0"/>
      </a:spcAft>
      <a:defRPr kern="1200">
        <a:solidFill>
          <a:schemeClr val="tx1"/>
        </a:solidFill>
        <a:latin typeface="Arial" charset="0"/>
        <a:ea typeface="+mn-ea"/>
        <a:cs typeface="Arial" charset="0"/>
      </a:defRPr>
    </a:lvl3pPr>
    <a:lvl4pPr marL="1369410" algn="l" rtl="0" fontAlgn="base">
      <a:spcBef>
        <a:spcPct val="0"/>
      </a:spcBef>
      <a:spcAft>
        <a:spcPct val="0"/>
      </a:spcAft>
      <a:defRPr kern="1200">
        <a:solidFill>
          <a:schemeClr val="tx1"/>
        </a:solidFill>
        <a:latin typeface="Arial" charset="0"/>
        <a:ea typeface="+mn-ea"/>
        <a:cs typeface="Arial" charset="0"/>
      </a:defRPr>
    </a:lvl4pPr>
    <a:lvl5pPr marL="1825875" algn="l" rtl="0" fontAlgn="base">
      <a:spcBef>
        <a:spcPct val="0"/>
      </a:spcBef>
      <a:spcAft>
        <a:spcPct val="0"/>
      </a:spcAft>
      <a:defRPr kern="1200">
        <a:solidFill>
          <a:schemeClr val="tx1"/>
        </a:solidFill>
        <a:latin typeface="Arial" charset="0"/>
        <a:ea typeface="+mn-ea"/>
        <a:cs typeface="Arial" charset="0"/>
      </a:defRPr>
    </a:lvl5pPr>
    <a:lvl6pPr marL="2282345" algn="l" defTabSz="912937" rtl="0" eaLnBrk="1" latinLnBrk="0" hangingPunct="1">
      <a:defRPr kern="1200">
        <a:solidFill>
          <a:schemeClr val="tx1"/>
        </a:solidFill>
        <a:latin typeface="Arial" charset="0"/>
        <a:ea typeface="+mn-ea"/>
        <a:cs typeface="Arial" charset="0"/>
      </a:defRPr>
    </a:lvl6pPr>
    <a:lvl7pPr marL="2738813" algn="l" defTabSz="912937" rtl="0" eaLnBrk="1" latinLnBrk="0" hangingPunct="1">
      <a:defRPr kern="1200">
        <a:solidFill>
          <a:schemeClr val="tx1"/>
        </a:solidFill>
        <a:latin typeface="Arial" charset="0"/>
        <a:ea typeface="+mn-ea"/>
        <a:cs typeface="Arial" charset="0"/>
      </a:defRPr>
    </a:lvl7pPr>
    <a:lvl8pPr marL="3195285" algn="l" defTabSz="912937" rtl="0" eaLnBrk="1" latinLnBrk="0" hangingPunct="1">
      <a:defRPr kern="1200">
        <a:solidFill>
          <a:schemeClr val="tx1"/>
        </a:solidFill>
        <a:latin typeface="Arial" charset="0"/>
        <a:ea typeface="+mn-ea"/>
        <a:cs typeface="Arial" charset="0"/>
      </a:defRPr>
    </a:lvl8pPr>
    <a:lvl9pPr marL="3651750" algn="l" defTabSz="912937"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FB300"/>
    <a:srgbClr val="A0FE22"/>
    <a:srgbClr val="FFAB2F"/>
    <a:srgbClr val="FFFF66"/>
    <a:srgbClr val="FFE2A7"/>
    <a:srgbClr val="FF6969"/>
    <a:srgbClr val="FCB6D9"/>
    <a:srgbClr val="FCA6D1"/>
    <a:srgbClr val="FFD4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4249" autoAdjust="0"/>
  </p:normalViewPr>
  <p:slideViewPr>
    <p:cSldViewPr>
      <p:cViewPr varScale="1">
        <p:scale>
          <a:sx n="130" d="100"/>
          <a:sy n="130" d="100"/>
        </p:scale>
        <p:origin x="288"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customXml" Target="../customXml/item3.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openxmlformats.org/officeDocument/2006/relationships/customXml" Target="../customXml/item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oleObject" Target="file:///D:\Reports\Drive%20Test\H2%202015\TEMPLATE_september%202015.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Reports\Drive%20Test\H2%202015\TEMPLATE_september%202015.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D:\Reports\Drive%20Test\H2%202015\TEMPLATE_september%202015.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D:\Reports\Drive%20Test\H2%202015\TEMPLATE_september%202015.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D:\Reports\Drive%20Test\H2%202015\TEMPLATE_september%202015.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D:\Reports\Drive%20Test\H1%202015\TEMPLATE_september%202015.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D:\Reports\Drive%20Test\H2%202015\TEMPLATE_september%202015.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D:\Reports\Drive%20Test\H2%202015\TEMPLATE_september%202015.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D:\Reports\Drive%20Test\H2%202015\TEMPLATE_september%202015.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B00732790\AppData\Local\Microsoft\Windows\Temporary%20Internet%20Files\Content.Outlook\R1N5WOEJ\NETWORK%20AVAILABILITY.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Reports\Drive%20Test\H2%202015\TEMPLATE_september%202015.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Reports\Drive%20Test\H2%202015\TEMPLATE_september%202015.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Reports\Drive%20Test\H2%202015\TEMPLATE_september%202015.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Reports\Drive%20Test\H2%202015\TEMPLATE_september%202015.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Reports\Drive%20Test\H2%202015\TEMPLATE_september%202015.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Reports\Drive%20Test\H2%202015\TEMPLATE_september%202015.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Reports\Drive%20Test\H2%202015\TEMPLATE_september%2020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i="0" baseline="0">
                <a:effectLst/>
              </a:rPr>
              <a:t>IHS-MTN Network Availability</a:t>
            </a:r>
            <a:endParaRPr lang="en-GB">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'Network-Day'!$C$1</c:f>
              <c:strCache>
                <c:ptCount val="1"/>
                <c:pt idx="0">
                  <c:v>Availability</c:v>
                </c:pt>
              </c:strCache>
            </c:strRef>
          </c:tx>
          <c:spPr>
            <a:ln w="28575" cap="rnd">
              <a:solidFill>
                <a:schemeClr val="accent3">
                  <a:lumMod val="60000"/>
                  <a:lumOff val="40000"/>
                </a:schemeClr>
              </a:solidFill>
              <a:round/>
            </a:ln>
            <a:effectLst/>
          </c:spPr>
          <c:marker>
            <c:symbol val="none"/>
          </c:marker>
          <c:cat>
            <c:numRef>
              <c:f>'Network-Day'!$B$2:$B$705</c:f>
              <c:numCache>
                <c:formatCode>m/d/yyyy</c:formatCode>
                <c:ptCount val="704"/>
                <c:pt idx="0">
                  <c:v>41640</c:v>
                </c:pt>
                <c:pt idx="1">
                  <c:v>41641</c:v>
                </c:pt>
                <c:pt idx="2">
                  <c:v>41642</c:v>
                </c:pt>
                <c:pt idx="3">
                  <c:v>41643</c:v>
                </c:pt>
                <c:pt idx="4">
                  <c:v>41644</c:v>
                </c:pt>
                <c:pt idx="5">
                  <c:v>41645</c:v>
                </c:pt>
                <c:pt idx="6">
                  <c:v>41646</c:v>
                </c:pt>
                <c:pt idx="7">
                  <c:v>41647</c:v>
                </c:pt>
                <c:pt idx="8">
                  <c:v>41648</c:v>
                </c:pt>
                <c:pt idx="9">
                  <c:v>41649</c:v>
                </c:pt>
                <c:pt idx="10">
                  <c:v>41650</c:v>
                </c:pt>
                <c:pt idx="11">
                  <c:v>41651</c:v>
                </c:pt>
                <c:pt idx="12">
                  <c:v>41652</c:v>
                </c:pt>
                <c:pt idx="13">
                  <c:v>41653</c:v>
                </c:pt>
                <c:pt idx="14">
                  <c:v>41654</c:v>
                </c:pt>
                <c:pt idx="15">
                  <c:v>41655</c:v>
                </c:pt>
                <c:pt idx="16">
                  <c:v>41656</c:v>
                </c:pt>
                <c:pt idx="17">
                  <c:v>41657</c:v>
                </c:pt>
                <c:pt idx="18">
                  <c:v>41658</c:v>
                </c:pt>
                <c:pt idx="19">
                  <c:v>41659</c:v>
                </c:pt>
                <c:pt idx="20">
                  <c:v>41660</c:v>
                </c:pt>
                <c:pt idx="21">
                  <c:v>41661</c:v>
                </c:pt>
                <c:pt idx="22">
                  <c:v>41662</c:v>
                </c:pt>
                <c:pt idx="23">
                  <c:v>41663</c:v>
                </c:pt>
                <c:pt idx="24">
                  <c:v>41664</c:v>
                </c:pt>
                <c:pt idx="25">
                  <c:v>41665</c:v>
                </c:pt>
                <c:pt idx="26">
                  <c:v>41666</c:v>
                </c:pt>
                <c:pt idx="27">
                  <c:v>41667</c:v>
                </c:pt>
                <c:pt idx="28">
                  <c:v>41668</c:v>
                </c:pt>
                <c:pt idx="29">
                  <c:v>41669</c:v>
                </c:pt>
                <c:pt idx="30">
                  <c:v>41670</c:v>
                </c:pt>
                <c:pt idx="31">
                  <c:v>41671</c:v>
                </c:pt>
                <c:pt idx="32">
                  <c:v>41672</c:v>
                </c:pt>
                <c:pt idx="33">
                  <c:v>41673</c:v>
                </c:pt>
                <c:pt idx="34">
                  <c:v>41674</c:v>
                </c:pt>
                <c:pt idx="35">
                  <c:v>41675</c:v>
                </c:pt>
                <c:pt idx="36">
                  <c:v>41676</c:v>
                </c:pt>
                <c:pt idx="37">
                  <c:v>41677</c:v>
                </c:pt>
                <c:pt idx="38">
                  <c:v>41678</c:v>
                </c:pt>
                <c:pt idx="39">
                  <c:v>41679</c:v>
                </c:pt>
                <c:pt idx="40">
                  <c:v>41680</c:v>
                </c:pt>
                <c:pt idx="41">
                  <c:v>41681</c:v>
                </c:pt>
                <c:pt idx="42">
                  <c:v>41682</c:v>
                </c:pt>
                <c:pt idx="43">
                  <c:v>41683</c:v>
                </c:pt>
                <c:pt idx="44">
                  <c:v>41684</c:v>
                </c:pt>
                <c:pt idx="45">
                  <c:v>41685</c:v>
                </c:pt>
                <c:pt idx="46">
                  <c:v>41686</c:v>
                </c:pt>
                <c:pt idx="47">
                  <c:v>41687</c:v>
                </c:pt>
                <c:pt idx="48">
                  <c:v>41688</c:v>
                </c:pt>
                <c:pt idx="49">
                  <c:v>41689</c:v>
                </c:pt>
                <c:pt idx="50">
                  <c:v>41690</c:v>
                </c:pt>
                <c:pt idx="51">
                  <c:v>41691</c:v>
                </c:pt>
                <c:pt idx="52">
                  <c:v>41692</c:v>
                </c:pt>
                <c:pt idx="53">
                  <c:v>41693</c:v>
                </c:pt>
                <c:pt idx="54">
                  <c:v>41694</c:v>
                </c:pt>
                <c:pt idx="55">
                  <c:v>41695</c:v>
                </c:pt>
                <c:pt idx="56">
                  <c:v>41696</c:v>
                </c:pt>
                <c:pt idx="57">
                  <c:v>41697</c:v>
                </c:pt>
                <c:pt idx="58">
                  <c:v>41698</c:v>
                </c:pt>
                <c:pt idx="59">
                  <c:v>41699</c:v>
                </c:pt>
                <c:pt idx="60">
                  <c:v>41700</c:v>
                </c:pt>
                <c:pt idx="61">
                  <c:v>41701</c:v>
                </c:pt>
                <c:pt idx="62">
                  <c:v>41702</c:v>
                </c:pt>
                <c:pt idx="63">
                  <c:v>41703</c:v>
                </c:pt>
                <c:pt idx="64">
                  <c:v>41704</c:v>
                </c:pt>
                <c:pt idx="65">
                  <c:v>41705</c:v>
                </c:pt>
                <c:pt idx="66">
                  <c:v>41706</c:v>
                </c:pt>
                <c:pt idx="67">
                  <c:v>41707</c:v>
                </c:pt>
                <c:pt idx="68">
                  <c:v>41708</c:v>
                </c:pt>
                <c:pt idx="69">
                  <c:v>41709</c:v>
                </c:pt>
                <c:pt idx="70">
                  <c:v>41710</c:v>
                </c:pt>
                <c:pt idx="71">
                  <c:v>41711</c:v>
                </c:pt>
                <c:pt idx="72">
                  <c:v>41712</c:v>
                </c:pt>
                <c:pt idx="73">
                  <c:v>41713</c:v>
                </c:pt>
                <c:pt idx="74">
                  <c:v>41714</c:v>
                </c:pt>
                <c:pt idx="75">
                  <c:v>41715</c:v>
                </c:pt>
                <c:pt idx="76">
                  <c:v>41716</c:v>
                </c:pt>
                <c:pt idx="77">
                  <c:v>41717</c:v>
                </c:pt>
                <c:pt idx="78">
                  <c:v>41718</c:v>
                </c:pt>
                <c:pt idx="79">
                  <c:v>41719</c:v>
                </c:pt>
                <c:pt idx="80">
                  <c:v>41720</c:v>
                </c:pt>
                <c:pt idx="81">
                  <c:v>41721</c:v>
                </c:pt>
                <c:pt idx="82">
                  <c:v>41722</c:v>
                </c:pt>
                <c:pt idx="83">
                  <c:v>41723</c:v>
                </c:pt>
                <c:pt idx="84">
                  <c:v>41724</c:v>
                </c:pt>
                <c:pt idx="85">
                  <c:v>41725</c:v>
                </c:pt>
                <c:pt idx="86">
                  <c:v>41726</c:v>
                </c:pt>
                <c:pt idx="87">
                  <c:v>41727</c:v>
                </c:pt>
                <c:pt idx="88">
                  <c:v>41728</c:v>
                </c:pt>
                <c:pt idx="89">
                  <c:v>41729</c:v>
                </c:pt>
                <c:pt idx="90">
                  <c:v>41730</c:v>
                </c:pt>
                <c:pt idx="91">
                  <c:v>41731</c:v>
                </c:pt>
                <c:pt idx="92">
                  <c:v>41732</c:v>
                </c:pt>
                <c:pt idx="93">
                  <c:v>41733</c:v>
                </c:pt>
                <c:pt idx="94">
                  <c:v>41734</c:v>
                </c:pt>
                <c:pt idx="95">
                  <c:v>41735</c:v>
                </c:pt>
                <c:pt idx="96">
                  <c:v>41736</c:v>
                </c:pt>
                <c:pt idx="97">
                  <c:v>41737</c:v>
                </c:pt>
                <c:pt idx="98">
                  <c:v>41738</c:v>
                </c:pt>
                <c:pt idx="99">
                  <c:v>41739</c:v>
                </c:pt>
                <c:pt idx="100">
                  <c:v>41740</c:v>
                </c:pt>
                <c:pt idx="101">
                  <c:v>41741</c:v>
                </c:pt>
                <c:pt idx="102">
                  <c:v>41742</c:v>
                </c:pt>
                <c:pt idx="103">
                  <c:v>41743</c:v>
                </c:pt>
                <c:pt idx="104">
                  <c:v>41744</c:v>
                </c:pt>
                <c:pt idx="105">
                  <c:v>41745</c:v>
                </c:pt>
                <c:pt idx="106">
                  <c:v>41746</c:v>
                </c:pt>
                <c:pt idx="107">
                  <c:v>41747</c:v>
                </c:pt>
                <c:pt idx="108">
                  <c:v>41748</c:v>
                </c:pt>
                <c:pt idx="109">
                  <c:v>41749</c:v>
                </c:pt>
                <c:pt idx="110">
                  <c:v>41750</c:v>
                </c:pt>
                <c:pt idx="111">
                  <c:v>41751</c:v>
                </c:pt>
                <c:pt idx="112">
                  <c:v>41752</c:v>
                </c:pt>
                <c:pt idx="113">
                  <c:v>41753</c:v>
                </c:pt>
                <c:pt idx="114">
                  <c:v>41754</c:v>
                </c:pt>
                <c:pt idx="115">
                  <c:v>41755</c:v>
                </c:pt>
                <c:pt idx="116">
                  <c:v>41756</c:v>
                </c:pt>
                <c:pt idx="117">
                  <c:v>41757</c:v>
                </c:pt>
                <c:pt idx="118">
                  <c:v>41758</c:v>
                </c:pt>
                <c:pt idx="119">
                  <c:v>41759</c:v>
                </c:pt>
                <c:pt idx="120">
                  <c:v>41760</c:v>
                </c:pt>
                <c:pt idx="121">
                  <c:v>41761</c:v>
                </c:pt>
                <c:pt idx="122">
                  <c:v>41762</c:v>
                </c:pt>
                <c:pt idx="123">
                  <c:v>41763</c:v>
                </c:pt>
                <c:pt idx="124">
                  <c:v>41764</c:v>
                </c:pt>
                <c:pt idx="125">
                  <c:v>41765</c:v>
                </c:pt>
                <c:pt idx="126">
                  <c:v>41766</c:v>
                </c:pt>
                <c:pt idx="127">
                  <c:v>41767</c:v>
                </c:pt>
                <c:pt idx="128">
                  <c:v>41768</c:v>
                </c:pt>
                <c:pt idx="129">
                  <c:v>41769</c:v>
                </c:pt>
                <c:pt idx="130">
                  <c:v>41770</c:v>
                </c:pt>
                <c:pt idx="131">
                  <c:v>41771</c:v>
                </c:pt>
                <c:pt idx="132">
                  <c:v>41772</c:v>
                </c:pt>
                <c:pt idx="133">
                  <c:v>41773</c:v>
                </c:pt>
                <c:pt idx="134">
                  <c:v>41774</c:v>
                </c:pt>
                <c:pt idx="135">
                  <c:v>41775</c:v>
                </c:pt>
                <c:pt idx="136">
                  <c:v>41776</c:v>
                </c:pt>
                <c:pt idx="137">
                  <c:v>41777</c:v>
                </c:pt>
                <c:pt idx="138">
                  <c:v>41778</c:v>
                </c:pt>
                <c:pt idx="139">
                  <c:v>41779</c:v>
                </c:pt>
                <c:pt idx="140">
                  <c:v>41780</c:v>
                </c:pt>
                <c:pt idx="141">
                  <c:v>41781</c:v>
                </c:pt>
                <c:pt idx="142">
                  <c:v>41782</c:v>
                </c:pt>
                <c:pt idx="143">
                  <c:v>41783</c:v>
                </c:pt>
                <c:pt idx="144">
                  <c:v>41784</c:v>
                </c:pt>
                <c:pt idx="145">
                  <c:v>41785</c:v>
                </c:pt>
                <c:pt idx="146">
                  <c:v>41786</c:v>
                </c:pt>
                <c:pt idx="147">
                  <c:v>41787</c:v>
                </c:pt>
                <c:pt idx="148">
                  <c:v>41788</c:v>
                </c:pt>
                <c:pt idx="149">
                  <c:v>41789</c:v>
                </c:pt>
                <c:pt idx="150">
                  <c:v>41790</c:v>
                </c:pt>
                <c:pt idx="151">
                  <c:v>41791</c:v>
                </c:pt>
                <c:pt idx="152">
                  <c:v>41792</c:v>
                </c:pt>
                <c:pt idx="153">
                  <c:v>41793</c:v>
                </c:pt>
                <c:pt idx="154">
                  <c:v>41794</c:v>
                </c:pt>
                <c:pt idx="155">
                  <c:v>41795</c:v>
                </c:pt>
                <c:pt idx="156">
                  <c:v>41796</c:v>
                </c:pt>
                <c:pt idx="157">
                  <c:v>41797</c:v>
                </c:pt>
                <c:pt idx="158">
                  <c:v>41798</c:v>
                </c:pt>
                <c:pt idx="159">
                  <c:v>41799</c:v>
                </c:pt>
                <c:pt idx="160">
                  <c:v>41800</c:v>
                </c:pt>
                <c:pt idx="161">
                  <c:v>41801</c:v>
                </c:pt>
                <c:pt idx="162">
                  <c:v>41802</c:v>
                </c:pt>
                <c:pt idx="163">
                  <c:v>41803</c:v>
                </c:pt>
                <c:pt idx="164">
                  <c:v>41804</c:v>
                </c:pt>
                <c:pt idx="165">
                  <c:v>41805</c:v>
                </c:pt>
                <c:pt idx="166">
                  <c:v>41806</c:v>
                </c:pt>
                <c:pt idx="167">
                  <c:v>41807</c:v>
                </c:pt>
                <c:pt idx="168">
                  <c:v>41808</c:v>
                </c:pt>
                <c:pt idx="169">
                  <c:v>41809</c:v>
                </c:pt>
                <c:pt idx="170">
                  <c:v>41810</c:v>
                </c:pt>
                <c:pt idx="171">
                  <c:v>41811</c:v>
                </c:pt>
                <c:pt idx="172">
                  <c:v>41812</c:v>
                </c:pt>
                <c:pt idx="173">
                  <c:v>41813</c:v>
                </c:pt>
                <c:pt idx="174">
                  <c:v>41814</c:v>
                </c:pt>
                <c:pt idx="175">
                  <c:v>41815</c:v>
                </c:pt>
                <c:pt idx="176">
                  <c:v>41816</c:v>
                </c:pt>
                <c:pt idx="177">
                  <c:v>41817</c:v>
                </c:pt>
                <c:pt idx="178">
                  <c:v>41818</c:v>
                </c:pt>
                <c:pt idx="179">
                  <c:v>41819</c:v>
                </c:pt>
                <c:pt idx="180">
                  <c:v>41820</c:v>
                </c:pt>
                <c:pt idx="181">
                  <c:v>41821</c:v>
                </c:pt>
                <c:pt idx="182">
                  <c:v>41822</c:v>
                </c:pt>
                <c:pt idx="183">
                  <c:v>41823</c:v>
                </c:pt>
                <c:pt idx="184">
                  <c:v>41824</c:v>
                </c:pt>
                <c:pt idx="185">
                  <c:v>41825</c:v>
                </c:pt>
                <c:pt idx="186">
                  <c:v>41826</c:v>
                </c:pt>
                <c:pt idx="187">
                  <c:v>41827</c:v>
                </c:pt>
                <c:pt idx="188">
                  <c:v>41828</c:v>
                </c:pt>
                <c:pt idx="189">
                  <c:v>41829</c:v>
                </c:pt>
                <c:pt idx="190">
                  <c:v>41830</c:v>
                </c:pt>
                <c:pt idx="191">
                  <c:v>41831</c:v>
                </c:pt>
                <c:pt idx="192">
                  <c:v>41832</c:v>
                </c:pt>
                <c:pt idx="193">
                  <c:v>41833</c:v>
                </c:pt>
                <c:pt idx="194">
                  <c:v>41834</c:v>
                </c:pt>
                <c:pt idx="195">
                  <c:v>41835</c:v>
                </c:pt>
                <c:pt idx="196">
                  <c:v>41836</c:v>
                </c:pt>
                <c:pt idx="197">
                  <c:v>41837</c:v>
                </c:pt>
                <c:pt idx="198">
                  <c:v>41838</c:v>
                </c:pt>
                <c:pt idx="199">
                  <c:v>41839</c:v>
                </c:pt>
                <c:pt idx="200">
                  <c:v>41840</c:v>
                </c:pt>
                <c:pt idx="201">
                  <c:v>41841</c:v>
                </c:pt>
                <c:pt idx="202">
                  <c:v>41842</c:v>
                </c:pt>
                <c:pt idx="203">
                  <c:v>41843</c:v>
                </c:pt>
                <c:pt idx="204">
                  <c:v>41844</c:v>
                </c:pt>
                <c:pt idx="205">
                  <c:v>41845</c:v>
                </c:pt>
                <c:pt idx="206">
                  <c:v>41846</c:v>
                </c:pt>
                <c:pt idx="207">
                  <c:v>41847</c:v>
                </c:pt>
                <c:pt idx="208">
                  <c:v>41848</c:v>
                </c:pt>
                <c:pt idx="209">
                  <c:v>41849</c:v>
                </c:pt>
                <c:pt idx="210">
                  <c:v>41850</c:v>
                </c:pt>
                <c:pt idx="211">
                  <c:v>41851</c:v>
                </c:pt>
                <c:pt idx="212">
                  <c:v>41852</c:v>
                </c:pt>
                <c:pt idx="213">
                  <c:v>41853</c:v>
                </c:pt>
                <c:pt idx="214">
                  <c:v>41854</c:v>
                </c:pt>
                <c:pt idx="215">
                  <c:v>41855</c:v>
                </c:pt>
                <c:pt idx="216">
                  <c:v>41856</c:v>
                </c:pt>
                <c:pt idx="217">
                  <c:v>41857</c:v>
                </c:pt>
                <c:pt idx="218">
                  <c:v>41858</c:v>
                </c:pt>
                <c:pt idx="219">
                  <c:v>41859</c:v>
                </c:pt>
                <c:pt idx="220">
                  <c:v>41860</c:v>
                </c:pt>
                <c:pt idx="221">
                  <c:v>41861</c:v>
                </c:pt>
                <c:pt idx="222">
                  <c:v>41862</c:v>
                </c:pt>
                <c:pt idx="223">
                  <c:v>41863</c:v>
                </c:pt>
                <c:pt idx="224">
                  <c:v>41864</c:v>
                </c:pt>
                <c:pt idx="225">
                  <c:v>41865</c:v>
                </c:pt>
                <c:pt idx="226">
                  <c:v>41866</c:v>
                </c:pt>
                <c:pt idx="227">
                  <c:v>41867</c:v>
                </c:pt>
                <c:pt idx="228">
                  <c:v>41868</c:v>
                </c:pt>
                <c:pt idx="229">
                  <c:v>41869</c:v>
                </c:pt>
                <c:pt idx="230">
                  <c:v>41870</c:v>
                </c:pt>
                <c:pt idx="231">
                  <c:v>41871</c:v>
                </c:pt>
                <c:pt idx="232">
                  <c:v>41872</c:v>
                </c:pt>
                <c:pt idx="233">
                  <c:v>41873</c:v>
                </c:pt>
                <c:pt idx="234">
                  <c:v>41874</c:v>
                </c:pt>
                <c:pt idx="235">
                  <c:v>41875</c:v>
                </c:pt>
                <c:pt idx="236">
                  <c:v>41876</c:v>
                </c:pt>
                <c:pt idx="237">
                  <c:v>41877</c:v>
                </c:pt>
                <c:pt idx="238">
                  <c:v>41878</c:v>
                </c:pt>
                <c:pt idx="239">
                  <c:v>41879</c:v>
                </c:pt>
                <c:pt idx="240">
                  <c:v>41880</c:v>
                </c:pt>
                <c:pt idx="241">
                  <c:v>41881</c:v>
                </c:pt>
                <c:pt idx="242">
                  <c:v>41882</c:v>
                </c:pt>
                <c:pt idx="243">
                  <c:v>41883</c:v>
                </c:pt>
                <c:pt idx="244">
                  <c:v>41884</c:v>
                </c:pt>
                <c:pt idx="245">
                  <c:v>41885</c:v>
                </c:pt>
                <c:pt idx="246">
                  <c:v>41886</c:v>
                </c:pt>
                <c:pt idx="247">
                  <c:v>41887</c:v>
                </c:pt>
                <c:pt idx="248">
                  <c:v>41888</c:v>
                </c:pt>
                <c:pt idx="249">
                  <c:v>41889</c:v>
                </c:pt>
                <c:pt idx="250">
                  <c:v>41890</c:v>
                </c:pt>
                <c:pt idx="251">
                  <c:v>41891</c:v>
                </c:pt>
                <c:pt idx="252">
                  <c:v>41892</c:v>
                </c:pt>
                <c:pt idx="253">
                  <c:v>41893</c:v>
                </c:pt>
                <c:pt idx="254">
                  <c:v>41894</c:v>
                </c:pt>
                <c:pt idx="255">
                  <c:v>41895</c:v>
                </c:pt>
                <c:pt idx="256">
                  <c:v>41896</c:v>
                </c:pt>
                <c:pt idx="257">
                  <c:v>41897</c:v>
                </c:pt>
                <c:pt idx="258">
                  <c:v>41898</c:v>
                </c:pt>
                <c:pt idx="259">
                  <c:v>41899</c:v>
                </c:pt>
                <c:pt idx="260">
                  <c:v>41900</c:v>
                </c:pt>
                <c:pt idx="261">
                  <c:v>41901</c:v>
                </c:pt>
                <c:pt idx="262">
                  <c:v>41902</c:v>
                </c:pt>
                <c:pt idx="263">
                  <c:v>41903</c:v>
                </c:pt>
                <c:pt idx="264">
                  <c:v>41904</c:v>
                </c:pt>
                <c:pt idx="265">
                  <c:v>41905</c:v>
                </c:pt>
                <c:pt idx="266">
                  <c:v>41906</c:v>
                </c:pt>
                <c:pt idx="267">
                  <c:v>41907</c:v>
                </c:pt>
                <c:pt idx="268">
                  <c:v>41908</c:v>
                </c:pt>
                <c:pt idx="269">
                  <c:v>41909</c:v>
                </c:pt>
                <c:pt idx="270">
                  <c:v>41910</c:v>
                </c:pt>
                <c:pt idx="271">
                  <c:v>41911</c:v>
                </c:pt>
                <c:pt idx="272">
                  <c:v>41912</c:v>
                </c:pt>
                <c:pt idx="273">
                  <c:v>41913</c:v>
                </c:pt>
                <c:pt idx="274">
                  <c:v>41914</c:v>
                </c:pt>
                <c:pt idx="275">
                  <c:v>41915</c:v>
                </c:pt>
                <c:pt idx="276">
                  <c:v>41916</c:v>
                </c:pt>
                <c:pt idx="277">
                  <c:v>41917</c:v>
                </c:pt>
                <c:pt idx="278">
                  <c:v>41918</c:v>
                </c:pt>
                <c:pt idx="279">
                  <c:v>41919</c:v>
                </c:pt>
                <c:pt idx="280">
                  <c:v>41920</c:v>
                </c:pt>
                <c:pt idx="281">
                  <c:v>41921</c:v>
                </c:pt>
                <c:pt idx="282">
                  <c:v>41922</c:v>
                </c:pt>
                <c:pt idx="283">
                  <c:v>41923</c:v>
                </c:pt>
                <c:pt idx="284">
                  <c:v>41924</c:v>
                </c:pt>
                <c:pt idx="285">
                  <c:v>41925</c:v>
                </c:pt>
                <c:pt idx="286">
                  <c:v>41926</c:v>
                </c:pt>
                <c:pt idx="287">
                  <c:v>41927</c:v>
                </c:pt>
                <c:pt idx="288">
                  <c:v>41928</c:v>
                </c:pt>
                <c:pt idx="289">
                  <c:v>41929</c:v>
                </c:pt>
                <c:pt idx="290">
                  <c:v>41930</c:v>
                </c:pt>
                <c:pt idx="291">
                  <c:v>41931</c:v>
                </c:pt>
                <c:pt idx="292">
                  <c:v>41932</c:v>
                </c:pt>
                <c:pt idx="293">
                  <c:v>41933</c:v>
                </c:pt>
                <c:pt idx="294">
                  <c:v>41934</c:v>
                </c:pt>
                <c:pt idx="295">
                  <c:v>41935</c:v>
                </c:pt>
                <c:pt idx="296">
                  <c:v>41936</c:v>
                </c:pt>
                <c:pt idx="297">
                  <c:v>41937</c:v>
                </c:pt>
                <c:pt idx="298">
                  <c:v>41938</c:v>
                </c:pt>
                <c:pt idx="299">
                  <c:v>41939</c:v>
                </c:pt>
                <c:pt idx="300">
                  <c:v>41940</c:v>
                </c:pt>
                <c:pt idx="301">
                  <c:v>41941</c:v>
                </c:pt>
                <c:pt idx="302">
                  <c:v>41942</c:v>
                </c:pt>
                <c:pt idx="303">
                  <c:v>41943</c:v>
                </c:pt>
                <c:pt idx="304">
                  <c:v>41944</c:v>
                </c:pt>
                <c:pt idx="305">
                  <c:v>41945</c:v>
                </c:pt>
                <c:pt idx="306">
                  <c:v>41946</c:v>
                </c:pt>
                <c:pt idx="307">
                  <c:v>41947</c:v>
                </c:pt>
                <c:pt idx="308">
                  <c:v>41948</c:v>
                </c:pt>
                <c:pt idx="309">
                  <c:v>41949</c:v>
                </c:pt>
                <c:pt idx="310">
                  <c:v>41950</c:v>
                </c:pt>
                <c:pt idx="311">
                  <c:v>41951</c:v>
                </c:pt>
                <c:pt idx="312">
                  <c:v>41952</c:v>
                </c:pt>
                <c:pt idx="313">
                  <c:v>41953</c:v>
                </c:pt>
                <c:pt idx="314">
                  <c:v>41954</c:v>
                </c:pt>
                <c:pt idx="315">
                  <c:v>41955</c:v>
                </c:pt>
                <c:pt idx="316">
                  <c:v>41956</c:v>
                </c:pt>
                <c:pt idx="317">
                  <c:v>41957</c:v>
                </c:pt>
                <c:pt idx="318">
                  <c:v>41958</c:v>
                </c:pt>
                <c:pt idx="319">
                  <c:v>41959</c:v>
                </c:pt>
                <c:pt idx="320">
                  <c:v>41960</c:v>
                </c:pt>
                <c:pt idx="321">
                  <c:v>41961</c:v>
                </c:pt>
                <c:pt idx="322">
                  <c:v>41964</c:v>
                </c:pt>
                <c:pt idx="323">
                  <c:v>41965</c:v>
                </c:pt>
                <c:pt idx="324">
                  <c:v>41966</c:v>
                </c:pt>
                <c:pt idx="325">
                  <c:v>41967</c:v>
                </c:pt>
                <c:pt idx="326">
                  <c:v>41968</c:v>
                </c:pt>
                <c:pt idx="327">
                  <c:v>41969</c:v>
                </c:pt>
                <c:pt idx="328">
                  <c:v>41970</c:v>
                </c:pt>
                <c:pt idx="329">
                  <c:v>41971</c:v>
                </c:pt>
                <c:pt idx="330">
                  <c:v>41972</c:v>
                </c:pt>
                <c:pt idx="331">
                  <c:v>41973</c:v>
                </c:pt>
                <c:pt idx="332">
                  <c:v>41974</c:v>
                </c:pt>
                <c:pt idx="333">
                  <c:v>41975</c:v>
                </c:pt>
                <c:pt idx="334">
                  <c:v>41976</c:v>
                </c:pt>
                <c:pt idx="335">
                  <c:v>41977</c:v>
                </c:pt>
                <c:pt idx="336">
                  <c:v>41978</c:v>
                </c:pt>
                <c:pt idx="337">
                  <c:v>41979</c:v>
                </c:pt>
                <c:pt idx="338">
                  <c:v>41980</c:v>
                </c:pt>
                <c:pt idx="339">
                  <c:v>41981</c:v>
                </c:pt>
                <c:pt idx="340">
                  <c:v>41982</c:v>
                </c:pt>
                <c:pt idx="341">
                  <c:v>41983</c:v>
                </c:pt>
                <c:pt idx="342">
                  <c:v>41984</c:v>
                </c:pt>
                <c:pt idx="343">
                  <c:v>41985</c:v>
                </c:pt>
                <c:pt idx="344">
                  <c:v>41986</c:v>
                </c:pt>
                <c:pt idx="345">
                  <c:v>41987</c:v>
                </c:pt>
                <c:pt idx="346">
                  <c:v>41988</c:v>
                </c:pt>
                <c:pt idx="347">
                  <c:v>41989</c:v>
                </c:pt>
                <c:pt idx="348">
                  <c:v>41990</c:v>
                </c:pt>
                <c:pt idx="349">
                  <c:v>41991</c:v>
                </c:pt>
                <c:pt idx="350">
                  <c:v>41994</c:v>
                </c:pt>
                <c:pt idx="351">
                  <c:v>41995</c:v>
                </c:pt>
                <c:pt idx="352">
                  <c:v>41996</c:v>
                </c:pt>
                <c:pt idx="353">
                  <c:v>41997</c:v>
                </c:pt>
                <c:pt idx="354">
                  <c:v>41998</c:v>
                </c:pt>
                <c:pt idx="355">
                  <c:v>41999</c:v>
                </c:pt>
                <c:pt idx="356">
                  <c:v>42000</c:v>
                </c:pt>
                <c:pt idx="357">
                  <c:v>42001</c:v>
                </c:pt>
                <c:pt idx="358">
                  <c:v>42002</c:v>
                </c:pt>
                <c:pt idx="359">
                  <c:v>42003</c:v>
                </c:pt>
                <c:pt idx="360">
                  <c:v>42004</c:v>
                </c:pt>
                <c:pt idx="361">
                  <c:v>42005</c:v>
                </c:pt>
                <c:pt idx="362">
                  <c:v>42006</c:v>
                </c:pt>
                <c:pt idx="363">
                  <c:v>42007</c:v>
                </c:pt>
                <c:pt idx="364">
                  <c:v>42008</c:v>
                </c:pt>
                <c:pt idx="365">
                  <c:v>42009</c:v>
                </c:pt>
                <c:pt idx="366">
                  <c:v>42010</c:v>
                </c:pt>
                <c:pt idx="367">
                  <c:v>42011</c:v>
                </c:pt>
                <c:pt idx="368">
                  <c:v>42012</c:v>
                </c:pt>
                <c:pt idx="369">
                  <c:v>42013</c:v>
                </c:pt>
                <c:pt idx="370">
                  <c:v>42014</c:v>
                </c:pt>
                <c:pt idx="371">
                  <c:v>42015</c:v>
                </c:pt>
                <c:pt idx="372">
                  <c:v>42016</c:v>
                </c:pt>
                <c:pt idx="373">
                  <c:v>42017</c:v>
                </c:pt>
                <c:pt idx="374">
                  <c:v>42018</c:v>
                </c:pt>
                <c:pt idx="375">
                  <c:v>42019</c:v>
                </c:pt>
                <c:pt idx="376">
                  <c:v>42020</c:v>
                </c:pt>
                <c:pt idx="377">
                  <c:v>42021</c:v>
                </c:pt>
                <c:pt idx="378">
                  <c:v>42022</c:v>
                </c:pt>
                <c:pt idx="379">
                  <c:v>42025</c:v>
                </c:pt>
                <c:pt idx="380">
                  <c:v>42026</c:v>
                </c:pt>
                <c:pt idx="381">
                  <c:v>42027</c:v>
                </c:pt>
                <c:pt idx="382">
                  <c:v>42028</c:v>
                </c:pt>
                <c:pt idx="383">
                  <c:v>42029</c:v>
                </c:pt>
                <c:pt idx="384">
                  <c:v>42030</c:v>
                </c:pt>
                <c:pt idx="385">
                  <c:v>42031</c:v>
                </c:pt>
                <c:pt idx="386">
                  <c:v>42032</c:v>
                </c:pt>
                <c:pt idx="387">
                  <c:v>42033</c:v>
                </c:pt>
                <c:pt idx="388">
                  <c:v>42034</c:v>
                </c:pt>
                <c:pt idx="389">
                  <c:v>42035</c:v>
                </c:pt>
                <c:pt idx="390">
                  <c:v>42036</c:v>
                </c:pt>
                <c:pt idx="391">
                  <c:v>42037</c:v>
                </c:pt>
                <c:pt idx="392">
                  <c:v>42038</c:v>
                </c:pt>
                <c:pt idx="393">
                  <c:v>42039</c:v>
                </c:pt>
                <c:pt idx="394">
                  <c:v>42040</c:v>
                </c:pt>
                <c:pt idx="395">
                  <c:v>42041</c:v>
                </c:pt>
                <c:pt idx="396">
                  <c:v>42042</c:v>
                </c:pt>
                <c:pt idx="397">
                  <c:v>42043</c:v>
                </c:pt>
                <c:pt idx="398">
                  <c:v>42044</c:v>
                </c:pt>
                <c:pt idx="399">
                  <c:v>42045</c:v>
                </c:pt>
                <c:pt idx="400">
                  <c:v>42046</c:v>
                </c:pt>
                <c:pt idx="401">
                  <c:v>42047</c:v>
                </c:pt>
                <c:pt idx="402">
                  <c:v>42048</c:v>
                </c:pt>
                <c:pt idx="403">
                  <c:v>42049</c:v>
                </c:pt>
                <c:pt idx="404">
                  <c:v>42050</c:v>
                </c:pt>
                <c:pt idx="405">
                  <c:v>42051</c:v>
                </c:pt>
                <c:pt idx="406">
                  <c:v>42052</c:v>
                </c:pt>
                <c:pt idx="407">
                  <c:v>42053</c:v>
                </c:pt>
                <c:pt idx="408">
                  <c:v>42056</c:v>
                </c:pt>
                <c:pt idx="409">
                  <c:v>42057</c:v>
                </c:pt>
                <c:pt idx="410">
                  <c:v>42058</c:v>
                </c:pt>
                <c:pt idx="411">
                  <c:v>42059</c:v>
                </c:pt>
                <c:pt idx="412">
                  <c:v>42060</c:v>
                </c:pt>
                <c:pt idx="413">
                  <c:v>42061</c:v>
                </c:pt>
                <c:pt idx="414">
                  <c:v>42062</c:v>
                </c:pt>
                <c:pt idx="415">
                  <c:v>42063</c:v>
                </c:pt>
                <c:pt idx="416">
                  <c:v>42064</c:v>
                </c:pt>
                <c:pt idx="417">
                  <c:v>42065</c:v>
                </c:pt>
                <c:pt idx="418">
                  <c:v>42066</c:v>
                </c:pt>
                <c:pt idx="419">
                  <c:v>42067</c:v>
                </c:pt>
                <c:pt idx="420">
                  <c:v>42068</c:v>
                </c:pt>
                <c:pt idx="421">
                  <c:v>42069</c:v>
                </c:pt>
                <c:pt idx="422">
                  <c:v>42070</c:v>
                </c:pt>
                <c:pt idx="423">
                  <c:v>42071</c:v>
                </c:pt>
                <c:pt idx="424">
                  <c:v>42072</c:v>
                </c:pt>
                <c:pt idx="425">
                  <c:v>42073</c:v>
                </c:pt>
                <c:pt idx="426">
                  <c:v>42074</c:v>
                </c:pt>
                <c:pt idx="427">
                  <c:v>42075</c:v>
                </c:pt>
                <c:pt idx="428">
                  <c:v>42076</c:v>
                </c:pt>
                <c:pt idx="429">
                  <c:v>42077</c:v>
                </c:pt>
                <c:pt idx="430">
                  <c:v>42078</c:v>
                </c:pt>
                <c:pt idx="431">
                  <c:v>42079</c:v>
                </c:pt>
                <c:pt idx="432">
                  <c:v>42080</c:v>
                </c:pt>
                <c:pt idx="433">
                  <c:v>42081</c:v>
                </c:pt>
                <c:pt idx="434">
                  <c:v>42084</c:v>
                </c:pt>
                <c:pt idx="435">
                  <c:v>42085</c:v>
                </c:pt>
                <c:pt idx="436">
                  <c:v>42086</c:v>
                </c:pt>
                <c:pt idx="437">
                  <c:v>42087</c:v>
                </c:pt>
                <c:pt idx="438">
                  <c:v>42088</c:v>
                </c:pt>
                <c:pt idx="439">
                  <c:v>42089</c:v>
                </c:pt>
                <c:pt idx="440">
                  <c:v>42090</c:v>
                </c:pt>
                <c:pt idx="441">
                  <c:v>42091</c:v>
                </c:pt>
                <c:pt idx="442">
                  <c:v>42092</c:v>
                </c:pt>
                <c:pt idx="443">
                  <c:v>42093</c:v>
                </c:pt>
                <c:pt idx="444">
                  <c:v>42094</c:v>
                </c:pt>
                <c:pt idx="445">
                  <c:v>42095</c:v>
                </c:pt>
                <c:pt idx="446">
                  <c:v>42096</c:v>
                </c:pt>
                <c:pt idx="447">
                  <c:v>42097</c:v>
                </c:pt>
                <c:pt idx="448">
                  <c:v>42098</c:v>
                </c:pt>
                <c:pt idx="449">
                  <c:v>42099</c:v>
                </c:pt>
                <c:pt idx="450">
                  <c:v>42100</c:v>
                </c:pt>
                <c:pt idx="451">
                  <c:v>42101</c:v>
                </c:pt>
                <c:pt idx="452">
                  <c:v>42102</c:v>
                </c:pt>
                <c:pt idx="453">
                  <c:v>42103</c:v>
                </c:pt>
                <c:pt idx="454">
                  <c:v>42104</c:v>
                </c:pt>
                <c:pt idx="455">
                  <c:v>42105</c:v>
                </c:pt>
                <c:pt idx="456">
                  <c:v>42106</c:v>
                </c:pt>
                <c:pt idx="457">
                  <c:v>42107</c:v>
                </c:pt>
                <c:pt idx="458">
                  <c:v>42108</c:v>
                </c:pt>
                <c:pt idx="459">
                  <c:v>42109</c:v>
                </c:pt>
                <c:pt idx="460">
                  <c:v>42110</c:v>
                </c:pt>
                <c:pt idx="461">
                  <c:v>42111</c:v>
                </c:pt>
                <c:pt idx="462">
                  <c:v>42112</c:v>
                </c:pt>
                <c:pt idx="463">
                  <c:v>42113</c:v>
                </c:pt>
                <c:pt idx="464">
                  <c:v>42114</c:v>
                </c:pt>
                <c:pt idx="465">
                  <c:v>42115</c:v>
                </c:pt>
                <c:pt idx="466">
                  <c:v>42116</c:v>
                </c:pt>
                <c:pt idx="467">
                  <c:v>42117</c:v>
                </c:pt>
                <c:pt idx="468">
                  <c:v>42118</c:v>
                </c:pt>
                <c:pt idx="469">
                  <c:v>42119</c:v>
                </c:pt>
                <c:pt idx="470">
                  <c:v>42120</c:v>
                </c:pt>
                <c:pt idx="471">
                  <c:v>42121</c:v>
                </c:pt>
                <c:pt idx="472">
                  <c:v>42122</c:v>
                </c:pt>
                <c:pt idx="473">
                  <c:v>42123</c:v>
                </c:pt>
                <c:pt idx="474">
                  <c:v>42124</c:v>
                </c:pt>
                <c:pt idx="475">
                  <c:v>42125</c:v>
                </c:pt>
                <c:pt idx="476">
                  <c:v>42126</c:v>
                </c:pt>
                <c:pt idx="477">
                  <c:v>42127</c:v>
                </c:pt>
                <c:pt idx="478">
                  <c:v>42128</c:v>
                </c:pt>
                <c:pt idx="479">
                  <c:v>42129</c:v>
                </c:pt>
                <c:pt idx="480">
                  <c:v>42130</c:v>
                </c:pt>
                <c:pt idx="481">
                  <c:v>42131</c:v>
                </c:pt>
                <c:pt idx="482">
                  <c:v>42132</c:v>
                </c:pt>
                <c:pt idx="483">
                  <c:v>42133</c:v>
                </c:pt>
                <c:pt idx="484">
                  <c:v>42134</c:v>
                </c:pt>
                <c:pt idx="485">
                  <c:v>42135</c:v>
                </c:pt>
                <c:pt idx="486">
                  <c:v>42136</c:v>
                </c:pt>
                <c:pt idx="487">
                  <c:v>42137</c:v>
                </c:pt>
                <c:pt idx="488">
                  <c:v>42138</c:v>
                </c:pt>
                <c:pt idx="489">
                  <c:v>42139</c:v>
                </c:pt>
                <c:pt idx="490">
                  <c:v>42140</c:v>
                </c:pt>
                <c:pt idx="491">
                  <c:v>42141</c:v>
                </c:pt>
                <c:pt idx="492">
                  <c:v>42142</c:v>
                </c:pt>
                <c:pt idx="493">
                  <c:v>42145</c:v>
                </c:pt>
                <c:pt idx="494">
                  <c:v>42146</c:v>
                </c:pt>
                <c:pt idx="495">
                  <c:v>42147</c:v>
                </c:pt>
                <c:pt idx="496">
                  <c:v>42148</c:v>
                </c:pt>
                <c:pt idx="497">
                  <c:v>42149</c:v>
                </c:pt>
                <c:pt idx="498">
                  <c:v>42150</c:v>
                </c:pt>
                <c:pt idx="499">
                  <c:v>42151</c:v>
                </c:pt>
                <c:pt idx="500">
                  <c:v>42152</c:v>
                </c:pt>
                <c:pt idx="501">
                  <c:v>42153</c:v>
                </c:pt>
                <c:pt idx="502">
                  <c:v>42154</c:v>
                </c:pt>
                <c:pt idx="503">
                  <c:v>42155</c:v>
                </c:pt>
                <c:pt idx="504">
                  <c:v>42156</c:v>
                </c:pt>
                <c:pt idx="505">
                  <c:v>42157</c:v>
                </c:pt>
                <c:pt idx="506">
                  <c:v>42158</c:v>
                </c:pt>
                <c:pt idx="507">
                  <c:v>42159</c:v>
                </c:pt>
                <c:pt idx="508">
                  <c:v>42160</c:v>
                </c:pt>
                <c:pt idx="509">
                  <c:v>42161</c:v>
                </c:pt>
                <c:pt idx="510">
                  <c:v>42162</c:v>
                </c:pt>
                <c:pt idx="511">
                  <c:v>42163</c:v>
                </c:pt>
                <c:pt idx="512">
                  <c:v>42164</c:v>
                </c:pt>
                <c:pt idx="513">
                  <c:v>42165</c:v>
                </c:pt>
                <c:pt idx="514">
                  <c:v>42166</c:v>
                </c:pt>
                <c:pt idx="515">
                  <c:v>42167</c:v>
                </c:pt>
                <c:pt idx="516">
                  <c:v>42168</c:v>
                </c:pt>
                <c:pt idx="517">
                  <c:v>42169</c:v>
                </c:pt>
                <c:pt idx="518">
                  <c:v>42170</c:v>
                </c:pt>
                <c:pt idx="519">
                  <c:v>42171</c:v>
                </c:pt>
                <c:pt idx="520">
                  <c:v>42172</c:v>
                </c:pt>
                <c:pt idx="521">
                  <c:v>42173</c:v>
                </c:pt>
                <c:pt idx="522">
                  <c:v>42176</c:v>
                </c:pt>
                <c:pt idx="523">
                  <c:v>42177</c:v>
                </c:pt>
                <c:pt idx="524">
                  <c:v>42178</c:v>
                </c:pt>
                <c:pt idx="525">
                  <c:v>42179</c:v>
                </c:pt>
                <c:pt idx="526">
                  <c:v>42180</c:v>
                </c:pt>
                <c:pt idx="527">
                  <c:v>42181</c:v>
                </c:pt>
                <c:pt idx="528">
                  <c:v>42182</c:v>
                </c:pt>
                <c:pt idx="529">
                  <c:v>42183</c:v>
                </c:pt>
                <c:pt idx="530">
                  <c:v>42184</c:v>
                </c:pt>
                <c:pt idx="531">
                  <c:v>42185</c:v>
                </c:pt>
                <c:pt idx="532">
                  <c:v>42186</c:v>
                </c:pt>
                <c:pt idx="533">
                  <c:v>42187</c:v>
                </c:pt>
                <c:pt idx="534">
                  <c:v>42188</c:v>
                </c:pt>
                <c:pt idx="535">
                  <c:v>42189</c:v>
                </c:pt>
                <c:pt idx="536">
                  <c:v>42190</c:v>
                </c:pt>
                <c:pt idx="537">
                  <c:v>42191</c:v>
                </c:pt>
                <c:pt idx="538">
                  <c:v>42192</c:v>
                </c:pt>
                <c:pt idx="539">
                  <c:v>42193</c:v>
                </c:pt>
                <c:pt idx="540">
                  <c:v>42194</c:v>
                </c:pt>
                <c:pt idx="541">
                  <c:v>42195</c:v>
                </c:pt>
                <c:pt idx="542">
                  <c:v>42196</c:v>
                </c:pt>
                <c:pt idx="543">
                  <c:v>42197</c:v>
                </c:pt>
                <c:pt idx="544">
                  <c:v>42198</c:v>
                </c:pt>
                <c:pt idx="545">
                  <c:v>42199</c:v>
                </c:pt>
                <c:pt idx="546">
                  <c:v>42200</c:v>
                </c:pt>
                <c:pt idx="547">
                  <c:v>42201</c:v>
                </c:pt>
                <c:pt idx="548">
                  <c:v>42202</c:v>
                </c:pt>
                <c:pt idx="549">
                  <c:v>42203</c:v>
                </c:pt>
                <c:pt idx="550">
                  <c:v>42206</c:v>
                </c:pt>
                <c:pt idx="551">
                  <c:v>42207</c:v>
                </c:pt>
                <c:pt idx="552">
                  <c:v>42208</c:v>
                </c:pt>
                <c:pt idx="553">
                  <c:v>42209</c:v>
                </c:pt>
                <c:pt idx="554">
                  <c:v>42210</c:v>
                </c:pt>
                <c:pt idx="555">
                  <c:v>42211</c:v>
                </c:pt>
                <c:pt idx="556">
                  <c:v>42212</c:v>
                </c:pt>
                <c:pt idx="557">
                  <c:v>42213</c:v>
                </c:pt>
                <c:pt idx="558">
                  <c:v>42214</c:v>
                </c:pt>
                <c:pt idx="559">
                  <c:v>42215</c:v>
                </c:pt>
                <c:pt idx="560">
                  <c:v>42216</c:v>
                </c:pt>
                <c:pt idx="561">
                  <c:v>42217</c:v>
                </c:pt>
                <c:pt idx="562">
                  <c:v>42218</c:v>
                </c:pt>
                <c:pt idx="563">
                  <c:v>42219</c:v>
                </c:pt>
                <c:pt idx="564">
                  <c:v>42220</c:v>
                </c:pt>
                <c:pt idx="565">
                  <c:v>42221</c:v>
                </c:pt>
                <c:pt idx="566">
                  <c:v>42222</c:v>
                </c:pt>
                <c:pt idx="567">
                  <c:v>42223</c:v>
                </c:pt>
                <c:pt idx="568">
                  <c:v>42224</c:v>
                </c:pt>
                <c:pt idx="569">
                  <c:v>42225</c:v>
                </c:pt>
                <c:pt idx="570">
                  <c:v>42226</c:v>
                </c:pt>
                <c:pt idx="571">
                  <c:v>42227</c:v>
                </c:pt>
                <c:pt idx="572">
                  <c:v>42228</c:v>
                </c:pt>
                <c:pt idx="573">
                  <c:v>42229</c:v>
                </c:pt>
                <c:pt idx="574">
                  <c:v>42230</c:v>
                </c:pt>
                <c:pt idx="575">
                  <c:v>42231</c:v>
                </c:pt>
                <c:pt idx="576">
                  <c:v>42232</c:v>
                </c:pt>
                <c:pt idx="577">
                  <c:v>42233</c:v>
                </c:pt>
                <c:pt idx="578">
                  <c:v>42234</c:v>
                </c:pt>
                <c:pt idx="579">
                  <c:v>42237</c:v>
                </c:pt>
                <c:pt idx="580">
                  <c:v>42238</c:v>
                </c:pt>
                <c:pt idx="581">
                  <c:v>42239</c:v>
                </c:pt>
                <c:pt idx="582">
                  <c:v>42240</c:v>
                </c:pt>
                <c:pt idx="583">
                  <c:v>42241</c:v>
                </c:pt>
                <c:pt idx="584">
                  <c:v>42242</c:v>
                </c:pt>
                <c:pt idx="585">
                  <c:v>42243</c:v>
                </c:pt>
                <c:pt idx="586">
                  <c:v>42244</c:v>
                </c:pt>
                <c:pt idx="587">
                  <c:v>42245</c:v>
                </c:pt>
                <c:pt idx="588">
                  <c:v>42246</c:v>
                </c:pt>
                <c:pt idx="589">
                  <c:v>42247</c:v>
                </c:pt>
                <c:pt idx="590">
                  <c:v>42248</c:v>
                </c:pt>
                <c:pt idx="591">
                  <c:v>42249</c:v>
                </c:pt>
                <c:pt idx="592">
                  <c:v>42250</c:v>
                </c:pt>
                <c:pt idx="593">
                  <c:v>42251</c:v>
                </c:pt>
                <c:pt idx="594">
                  <c:v>42252</c:v>
                </c:pt>
                <c:pt idx="595">
                  <c:v>42253</c:v>
                </c:pt>
                <c:pt idx="596">
                  <c:v>42254</c:v>
                </c:pt>
                <c:pt idx="597">
                  <c:v>42255</c:v>
                </c:pt>
                <c:pt idx="598">
                  <c:v>42256</c:v>
                </c:pt>
                <c:pt idx="599">
                  <c:v>42257</c:v>
                </c:pt>
                <c:pt idx="600">
                  <c:v>42258</c:v>
                </c:pt>
                <c:pt idx="601">
                  <c:v>42259</c:v>
                </c:pt>
                <c:pt idx="602">
                  <c:v>42260</c:v>
                </c:pt>
                <c:pt idx="603">
                  <c:v>42261</c:v>
                </c:pt>
                <c:pt idx="604">
                  <c:v>42262</c:v>
                </c:pt>
                <c:pt idx="605">
                  <c:v>42263</c:v>
                </c:pt>
                <c:pt idx="606">
                  <c:v>42264</c:v>
                </c:pt>
                <c:pt idx="607">
                  <c:v>42265</c:v>
                </c:pt>
                <c:pt idx="608">
                  <c:v>42268</c:v>
                </c:pt>
                <c:pt idx="609">
                  <c:v>42269</c:v>
                </c:pt>
                <c:pt idx="610">
                  <c:v>42270</c:v>
                </c:pt>
                <c:pt idx="611">
                  <c:v>42271</c:v>
                </c:pt>
                <c:pt idx="612">
                  <c:v>42272</c:v>
                </c:pt>
                <c:pt idx="613">
                  <c:v>42273</c:v>
                </c:pt>
                <c:pt idx="614">
                  <c:v>42274</c:v>
                </c:pt>
                <c:pt idx="615">
                  <c:v>42275</c:v>
                </c:pt>
                <c:pt idx="616">
                  <c:v>42276</c:v>
                </c:pt>
                <c:pt idx="617">
                  <c:v>42277</c:v>
                </c:pt>
                <c:pt idx="618">
                  <c:v>42278</c:v>
                </c:pt>
                <c:pt idx="619">
                  <c:v>42279</c:v>
                </c:pt>
                <c:pt idx="620">
                  <c:v>42280</c:v>
                </c:pt>
                <c:pt idx="621">
                  <c:v>42281</c:v>
                </c:pt>
                <c:pt idx="622">
                  <c:v>42282</c:v>
                </c:pt>
                <c:pt idx="623">
                  <c:v>42283</c:v>
                </c:pt>
                <c:pt idx="624">
                  <c:v>42284</c:v>
                </c:pt>
                <c:pt idx="625">
                  <c:v>42285</c:v>
                </c:pt>
                <c:pt idx="626">
                  <c:v>42286</c:v>
                </c:pt>
                <c:pt idx="627">
                  <c:v>42287</c:v>
                </c:pt>
                <c:pt idx="628">
                  <c:v>42288</c:v>
                </c:pt>
                <c:pt idx="629">
                  <c:v>42289</c:v>
                </c:pt>
                <c:pt idx="630">
                  <c:v>42290</c:v>
                </c:pt>
                <c:pt idx="631">
                  <c:v>42291</c:v>
                </c:pt>
                <c:pt idx="632">
                  <c:v>42292</c:v>
                </c:pt>
                <c:pt idx="633">
                  <c:v>42293</c:v>
                </c:pt>
                <c:pt idx="634">
                  <c:v>42294</c:v>
                </c:pt>
                <c:pt idx="635">
                  <c:v>42295</c:v>
                </c:pt>
                <c:pt idx="636">
                  <c:v>42298</c:v>
                </c:pt>
                <c:pt idx="637">
                  <c:v>42299</c:v>
                </c:pt>
                <c:pt idx="638">
                  <c:v>42300</c:v>
                </c:pt>
                <c:pt idx="639">
                  <c:v>42301</c:v>
                </c:pt>
                <c:pt idx="640">
                  <c:v>42302</c:v>
                </c:pt>
                <c:pt idx="641">
                  <c:v>42303</c:v>
                </c:pt>
                <c:pt idx="642">
                  <c:v>42304</c:v>
                </c:pt>
                <c:pt idx="643">
                  <c:v>42305</c:v>
                </c:pt>
                <c:pt idx="644">
                  <c:v>42306</c:v>
                </c:pt>
                <c:pt idx="645">
                  <c:v>42307</c:v>
                </c:pt>
                <c:pt idx="646">
                  <c:v>42308</c:v>
                </c:pt>
                <c:pt idx="647">
                  <c:v>42309</c:v>
                </c:pt>
                <c:pt idx="648">
                  <c:v>42310</c:v>
                </c:pt>
                <c:pt idx="649">
                  <c:v>42311</c:v>
                </c:pt>
                <c:pt idx="650">
                  <c:v>42312</c:v>
                </c:pt>
                <c:pt idx="651">
                  <c:v>42313</c:v>
                </c:pt>
                <c:pt idx="652">
                  <c:v>42314</c:v>
                </c:pt>
                <c:pt idx="653">
                  <c:v>42315</c:v>
                </c:pt>
                <c:pt idx="654">
                  <c:v>42316</c:v>
                </c:pt>
                <c:pt idx="655">
                  <c:v>42317</c:v>
                </c:pt>
                <c:pt idx="656">
                  <c:v>42318</c:v>
                </c:pt>
                <c:pt idx="657">
                  <c:v>42319</c:v>
                </c:pt>
                <c:pt idx="658">
                  <c:v>42320</c:v>
                </c:pt>
                <c:pt idx="659">
                  <c:v>42321</c:v>
                </c:pt>
                <c:pt idx="660">
                  <c:v>42322</c:v>
                </c:pt>
                <c:pt idx="661">
                  <c:v>42323</c:v>
                </c:pt>
                <c:pt idx="662">
                  <c:v>42324</c:v>
                </c:pt>
                <c:pt idx="663">
                  <c:v>42325</c:v>
                </c:pt>
                <c:pt idx="664">
                  <c:v>42326</c:v>
                </c:pt>
                <c:pt idx="665">
                  <c:v>42329</c:v>
                </c:pt>
                <c:pt idx="666">
                  <c:v>42330</c:v>
                </c:pt>
                <c:pt idx="667">
                  <c:v>42331</c:v>
                </c:pt>
                <c:pt idx="668">
                  <c:v>42332</c:v>
                </c:pt>
                <c:pt idx="669">
                  <c:v>42333</c:v>
                </c:pt>
                <c:pt idx="670">
                  <c:v>42334</c:v>
                </c:pt>
                <c:pt idx="671">
                  <c:v>42335</c:v>
                </c:pt>
                <c:pt idx="672">
                  <c:v>42336</c:v>
                </c:pt>
                <c:pt idx="673">
                  <c:v>42337</c:v>
                </c:pt>
                <c:pt idx="674">
                  <c:v>42338</c:v>
                </c:pt>
                <c:pt idx="675">
                  <c:v>42339</c:v>
                </c:pt>
                <c:pt idx="676">
                  <c:v>42340</c:v>
                </c:pt>
                <c:pt idx="677">
                  <c:v>42341</c:v>
                </c:pt>
                <c:pt idx="678">
                  <c:v>42342</c:v>
                </c:pt>
                <c:pt idx="679">
                  <c:v>42343</c:v>
                </c:pt>
                <c:pt idx="680">
                  <c:v>42344</c:v>
                </c:pt>
                <c:pt idx="681">
                  <c:v>42345</c:v>
                </c:pt>
                <c:pt idx="682">
                  <c:v>42346</c:v>
                </c:pt>
                <c:pt idx="683">
                  <c:v>42347</c:v>
                </c:pt>
                <c:pt idx="684">
                  <c:v>42348</c:v>
                </c:pt>
                <c:pt idx="685">
                  <c:v>42349</c:v>
                </c:pt>
                <c:pt idx="686">
                  <c:v>42350</c:v>
                </c:pt>
                <c:pt idx="687">
                  <c:v>42351</c:v>
                </c:pt>
                <c:pt idx="688">
                  <c:v>42352</c:v>
                </c:pt>
                <c:pt idx="689">
                  <c:v>42353</c:v>
                </c:pt>
                <c:pt idx="690">
                  <c:v>42354</c:v>
                </c:pt>
                <c:pt idx="691">
                  <c:v>42355</c:v>
                </c:pt>
                <c:pt idx="692">
                  <c:v>42356</c:v>
                </c:pt>
                <c:pt idx="693">
                  <c:v>42359</c:v>
                </c:pt>
                <c:pt idx="694">
                  <c:v>42360</c:v>
                </c:pt>
                <c:pt idx="695">
                  <c:v>42361</c:v>
                </c:pt>
                <c:pt idx="696">
                  <c:v>42362</c:v>
                </c:pt>
                <c:pt idx="697">
                  <c:v>42363</c:v>
                </c:pt>
                <c:pt idx="698">
                  <c:v>42364</c:v>
                </c:pt>
                <c:pt idx="699">
                  <c:v>42365</c:v>
                </c:pt>
                <c:pt idx="700">
                  <c:v>42366</c:v>
                </c:pt>
                <c:pt idx="701">
                  <c:v>42367</c:v>
                </c:pt>
                <c:pt idx="702">
                  <c:v>42368</c:v>
                </c:pt>
                <c:pt idx="703">
                  <c:v>42369</c:v>
                </c:pt>
              </c:numCache>
            </c:numRef>
          </c:cat>
          <c:val>
            <c:numRef>
              <c:f>'Network-Day'!$C$2:$C$705</c:f>
              <c:numCache>
                <c:formatCode>0.00%</c:formatCode>
                <c:ptCount val="704"/>
                <c:pt idx="0">
                  <c:v>0.99592758396429371</c:v>
                </c:pt>
                <c:pt idx="1">
                  <c:v>0.9951163524442409</c:v>
                </c:pt>
                <c:pt idx="2">
                  <c:v>0.99406351414001759</c:v>
                </c:pt>
                <c:pt idx="3">
                  <c:v>0.99425667561690556</c:v>
                </c:pt>
                <c:pt idx="4">
                  <c:v>0.99263893718126406</c:v>
                </c:pt>
                <c:pt idx="5">
                  <c:v>0.98790626770720213</c:v>
                </c:pt>
                <c:pt idx="6">
                  <c:v>0.99024656480200934</c:v>
                </c:pt>
                <c:pt idx="7">
                  <c:v>0.99440948880902702</c:v>
                </c:pt>
                <c:pt idx="8">
                  <c:v>0.99518910491673918</c:v>
                </c:pt>
                <c:pt idx="9">
                  <c:v>0.99400046843604184</c:v>
                </c:pt>
                <c:pt idx="10">
                  <c:v>0.99245752685051813</c:v>
                </c:pt>
                <c:pt idx="11">
                  <c:v>0.99603104234275952</c:v>
                </c:pt>
                <c:pt idx="12">
                  <c:v>0.99733611980380166</c:v>
                </c:pt>
                <c:pt idx="13">
                  <c:v>0.99530177104255568</c:v>
                </c:pt>
                <c:pt idx="14">
                  <c:v>0.99509223844833306</c:v>
                </c:pt>
                <c:pt idx="15">
                  <c:v>0.99691698217690383</c:v>
                </c:pt>
                <c:pt idx="16">
                  <c:v>0.99758414142585972</c:v>
                </c:pt>
                <c:pt idx="17">
                  <c:v>0.99722252807398426</c:v>
                </c:pt>
                <c:pt idx="18">
                  <c:v>0.99617972653634224</c:v>
                </c:pt>
                <c:pt idx="19">
                  <c:v>0.99862320030390872</c:v>
                </c:pt>
                <c:pt idx="20">
                  <c:v>0.99645418018853293</c:v>
                </c:pt>
                <c:pt idx="21">
                  <c:v>0.99401605882655553</c:v>
                </c:pt>
                <c:pt idx="22">
                  <c:v>0.99443615425227805</c:v>
                </c:pt>
                <c:pt idx="23">
                  <c:v>0.99418319875853389</c:v>
                </c:pt>
                <c:pt idx="24">
                  <c:v>0.99781375560192154</c:v>
                </c:pt>
                <c:pt idx="25">
                  <c:v>0.99752933762174356</c:v>
                </c:pt>
                <c:pt idx="26">
                  <c:v>0.99648340512801759</c:v>
                </c:pt>
                <c:pt idx="27">
                  <c:v>0.99448892172771919</c:v>
                </c:pt>
                <c:pt idx="28">
                  <c:v>0.99551412874111123</c:v>
                </c:pt>
                <c:pt idx="29">
                  <c:v>0.99638373770150701</c:v>
                </c:pt>
                <c:pt idx="30">
                  <c:v>0.99435920034259284</c:v>
                </c:pt>
                <c:pt idx="31">
                  <c:v>0.99525033160769072</c:v>
                </c:pt>
                <c:pt idx="32">
                  <c:v>0.99566792387831782</c:v>
                </c:pt>
                <c:pt idx="33">
                  <c:v>0.99695657388087344</c:v>
                </c:pt>
                <c:pt idx="34">
                  <c:v>0.99610325555041024</c:v>
                </c:pt>
                <c:pt idx="35">
                  <c:v>0.9944078066244082</c:v>
                </c:pt>
                <c:pt idx="36">
                  <c:v>0.99501792452218252</c:v>
                </c:pt>
                <c:pt idx="37">
                  <c:v>0.9938185590841444</c:v>
                </c:pt>
                <c:pt idx="38">
                  <c:v>0.9973036190310719</c:v>
                </c:pt>
                <c:pt idx="39">
                  <c:v>0.99664426705043474</c:v>
                </c:pt>
                <c:pt idx="40">
                  <c:v>0.99480987289445955</c:v>
                </c:pt>
                <c:pt idx="41">
                  <c:v>0.99431007894194079</c:v>
                </c:pt>
                <c:pt idx="42">
                  <c:v>0.99574041074283004</c:v>
                </c:pt>
                <c:pt idx="43">
                  <c:v>0.9956966819913905</c:v>
                </c:pt>
                <c:pt idx="44">
                  <c:v>0.99587429332148603</c:v>
                </c:pt>
                <c:pt idx="45">
                  <c:v>0.99370853294176964</c:v>
                </c:pt>
                <c:pt idx="46">
                  <c:v>0.99649349018696287</c:v>
                </c:pt>
                <c:pt idx="47">
                  <c:v>0.99786752916862054</c:v>
                </c:pt>
                <c:pt idx="48">
                  <c:v>0.9982905060396926</c:v>
                </c:pt>
                <c:pt idx="49">
                  <c:v>0.99606174019984151</c:v>
                </c:pt>
                <c:pt idx="50">
                  <c:v>0.99489699235044315</c:v>
                </c:pt>
                <c:pt idx="51">
                  <c:v>0.99670326424305966</c:v>
                </c:pt>
                <c:pt idx="52">
                  <c:v>0.99692555407458616</c:v>
                </c:pt>
                <c:pt idx="53">
                  <c:v>0.9957655710734018</c:v>
                </c:pt>
                <c:pt idx="54">
                  <c:v>0.99505415990573431</c:v>
                </c:pt>
                <c:pt idx="55">
                  <c:v>0.9943439560474775</c:v>
                </c:pt>
                <c:pt idx="56">
                  <c:v>0.99178973175188545</c:v>
                </c:pt>
                <c:pt idx="57">
                  <c:v>0.99252109572203073</c:v>
                </c:pt>
                <c:pt idx="58">
                  <c:v>0.99266854041106356</c:v>
                </c:pt>
                <c:pt idx="59">
                  <c:v>0.99716052065623528</c:v>
                </c:pt>
                <c:pt idx="60">
                  <c:v>0.98971662030594953</c:v>
                </c:pt>
                <c:pt idx="61">
                  <c:v>0.99745161103389857</c:v>
                </c:pt>
                <c:pt idx="62">
                  <c:v>0.99502227083654571</c:v>
                </c:pt>
                <c:pt idx="63">
                  <c:v>0.99577268615104042</c:v>
                </c:pt>
                <c:pt idx="64">
                  <c:v>0.99369601716634837</c:v>
                </c:pt>
                <c:pt idx="65">
                  <c:v>0.99413640344097021</c:v>
                </c:pt>
                <c:pt idx="66">
                  <c:v>0.99579505357235121</c:v>
                </c:pt>
                <c:pt idx="67">
                  <c:v>0.99491399126872604</c:v>
                </c:pt>
                <c:pt idx="68">
                  <c:v>0.99275966008603245</c:v>
                </c:pt>
                <c:pt idx="69">
                  <c:v>0.99279311865759357</c:v>
                </c:pt>
                <c:pt idx="70">
                  <c:v>0.99546473368360266</c:v>
                </c:pt>
                <c:pt idx="71">
                  <c:v>0.99324298633646479</c:v>
                </c:pt>
                <c:pt idx="72">
                  <c:v>0.99618058775049123</c:v>
                </c:pt>
                <c:pt idx="73">
                  <c:v>0.99665035189053153</c:v>
                </c:pt>
                <c:pt idx="74">
                  <c:v>0.99608605541388029</c:v>
                </c:pt>
                <c:pt idx="75">
                  <c:v>0.99665224334206381</c:v>
                </c:pt>
                <c:pt idx="76">
                  <c:v>0.99712298942724831</c:v>
                </c:pt>
                <c:pt idx="77">
                  <c:v>0.99831441881732808</c:v>
                </c:pt>
                <c:pt idx="78">
                  <c:v>0.99484682461500928</c:v>
                </c:pt>
                <c:pt idx="79">
                  <c:v>0.99784115347973912</c:v>
                </c:pt>
                <c:pt idx="80">
                  <c:v>0.9968278907819571</c:v>
                </c:pt>
                <c:pt idx="81">
                  <c:v>0.99742665997015956</c:v>
                </c:pt>
                <c:pt idx="82">
                  <c:v>0.99778665552723422</c:v>
                </c:pt>
                <c:pt idx="83">
                  <c:v>0.99831769465051923</c:v>
                </c:pt>
                <c:pt idx="84">
                  <c:v>0.99829430504050654</c:v>
                </c:pt>
                <c:pt idx="85">
                  <c:v>0.99798418746459738</c:v>
                </c:pt>
                <c:pt idx="86">
                  <c:v>0.99737786051878519</c:v>
                </c:pt>
                <c:pt idx="87">
                  <c:v>0.99844444605418703</c:v>
                </c:pt>
                <c:pt idx="88">
                  <c:v>0.99581011274668363</c:v>
                </c:pt>
                <c:pt idx="89">
                  <c:v>0.99625657581262794</c:v>
                </c:pt>
                <c:pt idx="90">
                  <c:v>0.99723345824955367</c:v>
                </c:pt>
                <c:pt idx="91">
                  <c:v>0.99664128902030158</c:v>
                </c:pt>
                <c:pt idx="92">
                  <c:v>0.99502010572806077</c:v>
                </c:pt>
                <c:pt idx="93">
                  <c:v>0.99567601285224205</c:v>
                </c:pt>
                <c:pt idx="94">
                  <c:v>0.99604620615050155</c:v>
                </c:pt>
                <c:pt idx="95">
                  <c:v>0.99790403820894957</c:v>
                </c:pt>
                <c:pt idx="96">
                  <c:v>0.99879846945343476</c:v>
                </c:pt>
                <c:pt idx="97">
                  <c:v>0.99433065149642363</c:v>
                </c:pt>
                <c:pt idx="98">
                  <c:v>0.99793768190131726</c:v>
                </c:pt>
                <c:pt idx="99">
                  <c:v>0.99786132359756907</c:v>
                </c:pt>
                <c:pt idx="100">
                  <c:v>0.99906041537887891</c:v>
                </c:pt>
                <c:pt idx="101">
                  <c:v>0.99860424554423843</c:v>
                </c:pt>
                <c:pt idx="102">
                  <c:v>0.99803062058930869</c:v>
                </c:pt>
                <c:pt idx="103">
                  <c:v>0.9984375000000425</c:v>
                </c:pt>
                <c:pt idx="104">
                  <c:v>0.99853932448619787</c:v>
                </c:pt>
                <c:pt idx="105">
                  <c:v>0.99819241616445209</c:v>
                </c:pt>
                <c:pt idx="106">
                  <c:v>0.99958832354606986</c:v>
                </c:pt>
                <c:pt idx="107">
                  <c:v>0.99929072174573386</c:v>
                </c:pt>
                <c:pt idx="108">
                  <c:v>0.99944718906146424</c:v>
                </c:pt>
                <c:pt idx="109">
                  <c:v>0.99732209086697232</c:v>
                </c:pt>
                <c:pt idx="110">
                  <c:v>0.99876038286196733</c:v>
                </c:pt>
                <c:pt idx="111">
                  <c:v>0.99859933581874527</c:v>
                </c:pt>
                <c:pt idx="112">
                  <c:v>0.99893537030600599</c:v>
                </c:pt>
                <c:pt idx="113">
                  <c:v>0.99833722891879551</c:v>
                </c:pt>
                <c:pt idx="114">
                  <c:v>0.99851525073405178</c:v>
                </c:pt>
                <c:pt idx="115">
                  <c:v>0.99837930768039462</c:v>
                </c:pt>
                <c:pt idx="116">
                  <c:v>0.99867419705870142</c:v>
                </c:pt>
                <c:pt idx="117">
                  <c:v>0.99910430510485615</c:v>
                </c:pt>
                <c:pt idx="118">
                  <c:v>0.99769511731827298</c:v>
                </c:pt>
                <c:pt idx="119">
                  <c:v>0.99758547751508531</c:v>
                </c:pt>
                <c:pt idx="120">
                  <c:v>0.99928478983153213</c:v>
                </c:pt>
                <c:pt idx="121">
                  <c:v>0.99913749806828633</c:v>
                </c:pt>
                <c:pt idx="122">
                  <c:v>0.99922828774533967</c:v>
                </c:pt>
                <c:pt idx="123">
                  <c:v>0.99957695873899677</c:v>
                </c:pt>
                <c:pt idx="124">
                  <c:v>0.99954073945293953</c:v>
                </c:pt>
                <c:pt idx="125">
                  <c:v>0.99932294081287165</c:v>
                </c:pt>
                <c:pt idx="126">
                  <c:v>0.9979178176350193</c:v>
                </c:pt>
                <c:pt idx="127">
                  <c:v>0.99947071549987732</c:v>
                </c:pt>
                <c:pt idx="128">
                  <c:v>0.99885740225617914</c:v>
                </c:pt>
                <c:pt idx="129">
                  <c:v>0.99953204682426533</c:v>
                </c:pt>
                <c:pt idx="130">
                  <c:v>0.99931424818424297</c:v>
                </c:pt>
                <c:pt idx="131">
                  <c:v>0.99963114279090715</c:v>
                </c:pt>
                <c:pt idx="132">
                  <c:v>0.99924913395661996</c:v>
                </c:pt>
                <c:pt idx="133">
                  <c:v>0.99837839817391705</c:v>
                </c:pt>
                <c:pt idx="134">
                  <c:v>0.99774550236954651</c:v>
                </c:pt>
                <c:pt idx="135">
                  <c:v>0.99861264036981423</c:v>
                </c:pt>
                <c:pt idx="136">
                  <c:v>0.99898709144645115</c:v>
                </c:pt>
                <c:pt idx="137">
                  <c:v>0.99952086713802069</c:v>
                </c:pt>
                <c:pt idx="138">
                  <c:v>0.99939313378922223</c:v>
                </c:pt>
                <c:pt idx="139">
                  <c:v>0.99941372244116256</c:v>
                </c:pt>
                <c:pt idx="140">
                  <c:v>0.99969897748930492</c:v>
                </c:pt>
                <c:pt idx="141">
                  <c:v>0.99741721880955725</c:v>
                </c:pt>
                <c:pt idx="142">
                  <c:v>0.99854435494253946</c:v>
                </c:pt>
                <c:pt idx="143">
                  <c:v>0.99833813842531693</c:v>
                </c:pt>
                <c:pt idx="144">
                  <c:v>0.99869109134341116</c:v>
                </c:pt>
                <c:pt idx="145">
                  <c:v>0.99959173620776265</c:v>
                </c:pt>
                <c:pt idx="146">
                  <c:v>0.99934333629522609</c:v>
                </c:pt>
                <c:pt idx="147">
                  <c:v>0.99818082599292191</c:v>
                </c:pt>
                <c:pt idx="148">
                  <c:v>0.99846031815019654</c:v>
                </c:pt>
                <c:pt idx="149">
                  <c:v>0.99824760630759335</c:v>
                </c:pt>
                <c:pt idx="150">
                  <c:v>0.99863422706432925</c:v>
                </c:pt>
                <c:pt idx="151">
                  <c:v>0.99935312355120964</c:v>
                </c:pt>
                <c:pt idx="152">
                  <c:v>0.99894304074583329</c:v>
                </c:pt>
                <c:pt idx="153">
                  <c:v>0.9991400495157845</c:v>
                </c:pt>
                <c:pt idx="154">
                  <c:v>0.99765225782986633</c:v>
                </c:pt>
                <c:pt idx="155">
                  <c:v>0.99832195242880384</c:v>
                </c:pt>
                <c:pt idx="156">
                  <c:v>0.99959746690366147</c:v>
                </c:pt>
                <c:pt idx="157">
                  <c:v>0.99918661946893161</c:v>
                </c:pt>
                <c:pt idx="158">
                  <c:v>0.99784358419617469</c:v>
                </c:pt>
                <c:pt idx="159">
                  <c:v>0.99938547139803602</c:v>
                </c:pt>
                <c:pt idx="160">
                  <c:v>0.99890599244063649</c:v>
                </c:pt>
                <c:pt idx="161">
                  <c:v>0.99838494984029591</c:v>
                </c:pt>
                <c:pt idx="162">
                  <c:v>0.99856111239893475</c:v>
                </c:pt>
                <c:pt idx="163">
                  <c:v>0.99786807648223896</c:v>
                </c:pt>
                <c:pt idx="164">
                  <c:v>0.99867034976569047</c:v>
                </c:pt>
                <c:pt idx="165">
                  <c:v>0.99939133892236054</c:v>
                </c:pt>
                <c:pt idx="166">
                  <c:v>0.99880071504922396</c:v>
                </c:pt>
                <c:pt idx="167">
                  <c:v>0.99900166769694454</c:v>
                </c:pt>
                <c:pt idx="168">
                  <c:v>0.99966919718746627</c:v>
                </c:pt>
                <c:pt idx="169">
                  <c:v>0.9994518975685972</c:v>
                </c:pt>
                <c:pt idx="170">
                  <c:v>0.99886471855201098</c:v>
                </c:pt>
                <c:pt idx="171">
                  <c:v>0.99829684843925237</c:v>
                </c:pt>
                <c:pt idx="172">
                  <c:v>0.99920767494718787</c:v>
                </c:pt>
                <c:pt idx="173">
                  <c:v>0.99888808401586771</c:v>
                </c:pt>
                <c:pt idx="174">
                  <c:v>0.99876988036367076</c:v>
                </c:pt>
                <c:pt idx="175">
                  <c:v>0.99962766573948403</c:v>
                </c:pt>
                <c:pt idx="176">
                  <c:v>0.99949626216965626</c:v>
                </c:pt>
                <c:pt idx="177">
                  <c:v>0.99919532819501444</c:v>
                </c:pt>
                <c:pt idx="178">
                  <c:v>0.99866798343888585</c:v>
                </c:pt>
                <c:pt idx="179">
                  <c:v>0.99907165945498555</c:v>
                </c:pt>
                <c:pt idx="180">
                  <c:v>0.99960139468397669</c:v>
                </c:pt>
                <c:pt idx="181">
                  <c:v>0.99844106558749357</c:v>
                </c:pt>
                <c:pt idx="182">
                  <c:v>0.99922985724771729</c:v>
                </c:pt>
                <c:pt idx="183">
                  <c:v>0.99926590751038502</c:v>
                </c:pt>
                <c:pt idx="184">
                  <c:v>0.99943517230721135</c:v>
                </c:pt>
                <c:pt idx="185">
                  <c:v>0.99845050674806202</c:v>
                </c:pt>
                <c:pt idx="186">
                  <c:v>0.99886873486841821</c:v>
                </c:pt>
                <c:pt idx="187">
                  <c:v>0.9993128638026062</c:v>
                </c:pt>
                <c:pt idx="188">
                  <c:v>0.99929095515892463</c:v>
                </c:pt>
                <c:pt idx="189">
                  <c:v>0.9990839176711277</c:v>
                </c:pt>
                <c:pt idx="190">
                  <c:v>0.99940136764022669</c:v>
                </c:pt>
                <c:pt idx="191">
                  <c:v>0.99834325741772689</c:v>
                </c:pt>
                <c:pt idx="192">
                  <c:v>0.99913777977385965</c:v>
                </c:pt>
                <c:pt idx="193">
                  <c:v>0.99783139841862833</c:v>
                </c:pt>
                <c:pt idx="194">
                  <c:v>0.998820836874727</c:v>
                </c:pt>
                <c:pt idx="195">
                  <c:v>0.99834085889604274</c:v>
                </c:pt>
                <c:pt idx="196">
                  <c:v>0.99860383505898997</c:v>
                </c:pt>
                <c:pt idx="197">
                  <c:v>0.99978970277646095</c:v>
                </c:pt>
                <c:pt idx="198">
                  <c:v>0.99901879539488048</c:v>
                </c:pt>
                <c:pt idx="199">
                  <c:v>0.99920596861636768</c:v>
                </c:pt>
                <c:pt idx="200">
                  <c:v>0.99922992968622537</c:v>
                </c:pt>
                <c:pt idx="201">
                  <c:v>0.9995899976819802</c:v>
                </c:pt>
                <c:pt idx="202">
                  <c:v>0.9992010588909942</c:v>
                </c:pt>
                <c:pt idx="203">
                  <c:v>0.99910486851597602</c:v>
                </c:pt>
                <c:pt idx="204">
                  <c:v>0.9983978680523482</c:v>
                </c:pt>
                <c:pt idx="205">
                  <c:v>0.99864459382892889</c:v>
                </c:pt>
                <c:pt idx="206">
                  <c:v>0.99964736903104867</c:v>
                </c:pt>
                <c:pt idx="207">
                  <c:v>0.99921235125944297</c:v>
                </c:pt>
                <c:pt idx="208">
                  <c:v>0.99927568671767697</c:v>
                </c:pt>
                <c:pt idx="209">
                  <c:v>0.99741788685417099</c:v>
                </c:pt>
                <c:pt idx="210">
                  <c:v>0.99849620743835676</c:v>
                </c:pt>
                <c:pt idx="211">
                  <c:v>0.99697479620622842</c:v>
                </c:pt>
                <c:pt idx="212">
                  <c:v>0.99668956557501198</c:v>
                </c:pt>
                <c:pt idx="213">
                  <c:v>0.99770547486422623</c:v>
                </c:pt>
                <c:pt idx="214">
                  <c:v>0.99952758150144372</c:v>
                </c:pt>
                <c:pt idx="215">
                  <c:v>0.99945642353321118</c:v>
                </c:pt>
                <c:pt idx="216">
                  <c:v>0.99865795261948942</c:v>
                </c:pt>
                <c:pt idx="217">
                  <c:v>0.999072874607426</c:v>
                </c:pt>
                <c:pt idx="218">
                  <c:v>0.99891111796520304</c:v>
                </c:pt>
                <c:pt idx="219">
                  <c:v>0.99937644870644671</c:v>
                </c:pt>
                <c:pt idx="220">
                  <c:v>0.99894227294253402</c:v>
                </c:pt>
                <c:pt idx="221">
                  <c:v>0.99982022020334504</c:v>
                </c:pt>
                <c:pt idx="222">
                  <c:v>0.9994323251582572</c:v>
                </c:pt>
                <c:pt idx="223">
                  <c:v>0.99918986154725731</c:v>
                </c:pt>
                <c:pt idx="224">
                  <c:v>0.99895004610936589</c:v>
                </c:pt>
                <c:pt idx="225">
                  <c:v>0.999079417152686</c:v>
                </c:pt>
                <c:pt idx="226">
                  <c:v>0.99802258580084613</c:v>
                </c:pt>
                <c:pt idx="227">
                  <c:v>0.99723985593937647</c:v>
                </c:pt>
                <c:pt idx="228">
                  <c:v>0.99763894341006953</c:v>
                </c:pt>
                <c:pt idx="229">
                  <c:v>0.9992472178605083</c:v>
                </c:pt>
                <c:pt idx="230">
                  <c:v>0.99919057811173173</c:v>
                </c:pt>
                <c:pt idx="231">
                  <c:v>0.99955854176012582</c:v>
                </c:pt>
                <c:pt idx="232">
                  <c:v>0.99946075407508672</c:v>
                </c:pt>
                <c:pt idx="233">
                  <c:v>0.9986238924405445</c:v>
                </c:pt>
                <c:pt idx="234">
                  <c:v>0.99818291710286788</c:v>
                </c:pt>
                <c:pt idx="235">
                  <c:v>0.99852896322470619</c:v>
                </c:pt>
                <c:pt idx="236">
                  <c:v>0.99786927994622976</c:v>
                </c:pt>
                <c:pt idx="237">
                  <c:v>0.99826563356765885</c:v>
                </c:pt>
                <c:pt idx="238">
                  <c:v>0.99850923433527028</c:v>
                </c:pt>
                <c:pt idx="239">
                  <c:v>0.99864921364837966</c:v>
                </c:pt>
                <c:pt idx="240">
                  <c:v>0.99873944625145461</c:v>
                </c:pt>
                <c:pt idx="241">
                  <c:v>0.99777749738298105</c:v>
                </c:pt>
                <c:pt idx="242">
                  <c:v>0.99751664454668565</c:v>
                </c:pt>
                <c:pt idx="243">
                  <c:v>0.99945874183006167</c:v>
                </c:pt>
                <c:pt idx="244">
                  <c:v>0.99911054478612393</c:v>
                </c:pt>
                <c:pt idx="245">
                  <c:v>0.99901448616065391</c:v>
                </c:pt>
                <c:pt idx="246">
                  <c:v>0.99933172100905809</c:v>
                </c:pt>
                <c:pt idx="247">
                  <c:v>0.99933990641711035</c:v>
                </c:pt>
                <c:pt idx="248">
                  <c:v>0.99980039364229678</c:v>
                </c:pt>
                <c:pt idx="249">
                  <c:v>0.99890912804513254</c:v>
                </c:pt>
                <c:pt idx="250">
                  <c:v>0.9990002661418117</c:v>
                </c:pt>
                <c:pt idx="251">
                  <c:v>0.99905860071299823</c:v>
                </c:pt>
                <c:pt idx="252">
                  <c:v>0.99965297893148597</c:v>
                </c:pt>
                <c:pt idx="253">
                  <c:v>0.99643682536144018</c:v>
                </c:pt>
                <c:pt idx="254">
                  <c:v>0.99861239540005919</c:v>
                </c:pt>
                <c:pt idx="255">
                  <c:v>0.99879198696526339</c:v>
                </c:pt>
                <c:pt idx="256">
                  <c:v>0.99900781714204345</c:v>
                </c:pt>
                <c:pt idx="257">
                  <c:v>0.99934278446225477</c:v>
                </c:pt>
                <c:pt idx="258">
                  <c:v>0.99831123737374794</c:v>
                </c:pt>
                <c:pt idx="259">
                  <c:v>0.99961607496535532</c:v>
                </c:pt>
                <c:pt idx="260">
                  <c:v>0.99957346132899094</c:v>
                </c:pt>
                <c:pt idx="261">
                  <c:v>0.99810465253017966</c:v>
                </c:pt>
                <c:pt idx="262">
                  <c:v>0.99860745166119702</c:v>
                </c:pt>
                <c:pt idx="263">
                  <c:v>0.9989154643865289</c:v>
                </c:pt>
                <c:pt idx="264">
                  <c:v>0.9992270205114967</c:v>
                </c:pt>
                <c:pt idx="265">
                  <c:v>0.99908891302733205</c:v>
                </c:pt>
                <c:pt idx="266">
                  <c:v>0.99932184900473731</c:v>
                </c:pt>
                <c:pt idx="267">
                  <c:v>0.9986175789760301</c:v>
                </c:pt>
                <c:pt idx="268">
                  <c:v>0.99928743624977534</c:v>
                </c:pt>
                <c:pt idx="269">
                  <c:v>0.99923365084669546</c:v>
                </c:pt>
                <c:pt idx="270">
                  <c:v>0.99759124641022834</c:v>
                </c:pt>
                <c:pt idx="271">
                  <c:v>0.99701303011733933</c:v>
                </c:pt>
                <c:pt idx="272">
                  <c:v>0.99739042539362155</c:v>
                </c:pt>
                <c:pt idx="273">
                  <c:v>0.9962081136116292</c:v>
                </c:pt>
                <c:pt idx="274">
                  <c:v>0.99868241235885447</c:v>
                </c:pt>
                <c:pt idx="275">
                  <c:v>0.99800707751534568</c:v>
                </c:pt>
                <c:pt idx="276">
                  <c:v>0.99662482669829477</c:v>
                </c:pt>
                <c:pt idx="277">
                  <c:v>0.99764648630919894</c:v>
                </c:pt>
                <c:pt idx="278">
                  <c:v>0.99926600564465129</c:v>
                </c:pt>
                <c:pt idx="279">
                  <c:v>0.99834690347091826</c:v>
                </c:pt>
                <c:pt idx="280">
                  <c:v>0.99893029560305213</c:v>
                </c:pt>
                <c:pt idx="281">
                  <c:v>0.9987060247078291</c:v>
                </c:pt>
                <c:pt idx="282">
                  <c:v>0.99770232966919259</c:v>
                </c:pt>
                <c:pt idx="283">
                  <c:v>0.99886507538618374</c:v>
                </c:pt>
                <c:pt idx="284">
                  <c:v>0.99612361358686519</c:v>
                </c:pt>
                <c:pt idx="285">
                  <c:v>0.99859054701429317</c:v>
                </c:pt>
                <c:pt idx="286">
                  <c:v>0.99727591478512034</c:v>
                </c:pt>
                <c:pt idx="287">
                  <c:v>0.9979426619132169</c:v>
                </c:pt>
                <c:pt idx="288">
                  <c:v>0.99562066745878608</c:v>
                </c:pt>
                <c:pt idx="289">
                  <c:v>0.99664747969887335</c:v>
                </c:pt>
                <c:pt idx="290">
                  <c:v>0.99845473732422885</c:v>
                </c:pt>
                <c:pt idx="291">
                  <c:v>0.99596084930188244</c:v>
                </c:pt>
                <c:pt idx="292">
                  <c:v>0.99773836712714437</c:v>
                </c:pt>
                <c:pt idx="293">
                  <c:v>0.99792963334319229</c:v>
                </c:pt>
                <c:pt idx="294">
                  <c:v>0.99751637081598432</c:v>
                </c:pt>
                <c:pt idx="295">
                  <c:v>0.99884276279955042</c:v>
                </c:pt>
                <c:pt idx="296">
                  <c:v>0.99940427559911593</c:v>
                </c:pt>
                <c:pt idx="297">
                  <c:v>0.99955546581007182</c:v>
                </c:pt>
                <c:pt idx="298">
                  <c:v>0.99761923772027383</c:v>
                </c:pt>
                <c:pt idx="299">
                  <c:v>0.99870944432063513</c:v>
                </c:pt>
                <c:pt idx="300">
                  <c:v>0.99812585103486751</c:v>
                </c:pt>
                <c:pt idx="301">
                  <c:v>0.99905627970883137</c:v>
                </c:pt>
                <c:pt idx="302">
                  <c:v>0.99888847110819878</c:v>
                </c:pt>
                <c:pt idx="303">
                  <c:v>0.99902729810356816</c:v>
                </c:pt>
                <c:pt idx="304">
                  <c:v>0.99799437388588208</c:v>
                </c:pt>
                <c:pt idx="305">
                  <c:v>0.99803383095664966</c:v>
                </c:pt>
                <c:pt idx="306">
                  <c:v>0.99757628367003237</c:v>
                </c:pt>
                <c:pt idx="307">
                  <c:v>0.99687094597938608</c:v>
                </c:pt>
                <c:pt idx="308">
                  <c:v>0.99641452824817633</c:v>
                </c:pt>
                <c:pt idx="309">
                  <c:v>0.99729089299871509</c:v>
                </c:pt>
                <c:pt idx="310">
                  <c:v>0.99869692637159635</c:v>
                </c:pt>
                <c:pt idx="311">
                  <c:v>0.99851678550200929</c:v>
                </c:pt>
                <c:pt idx="312">
                  <c:v>0.99784808873051778</c:v>
                </c:pt>
                <c:pt idx="313">
                  <c:v>0.99713088297192531</c:v>
                </c:pt>
                <c:pt idx="314">
                  <c:v>0.99881480243622944</c:v>
                </c:pt>
                <c:pt idx="315">
                  <c:v>0.99804037618827457</c:v>
                </c:pt>
                <c:pt idx="316">
                  <c:v>0.99639589832144149</c:v>
                </c:pt>
                <c:pt idx="317">
                  <c:v>0.99528286851365555</c:v>
                </c:pt>
                <c:pt idx="318">
                  <c:v>0.99777488425929417</c:v>
                </c:pt>
                <c:pt idx="319">
                  <c:v>0.99867334496936078</c:v>
                </c:pt>
                <c:pt idx="320">
                  <c:v>0.99749334645472154</c:v>
                </c:pt>
                <c:pt idx="321">
                  <c:v>0.99695123724998858</c:v>
                </c:pt>
                <c:pt idx="322">
                  <c:v>0.99761148556635959</c:v>
                </c:pt>
                <c:pt idx="323">
                  <c:v>0.99862109142905831</c:v>
                </c:pt>
                <c:pt idx="324">
                  <c:v>0.99816451896419212</c:v>
                </c:pt>
                <c:pt idx="325">
                  <c:v>0.99909576772627973</c:v>
                </c:pt>
                <c:pt idx="326">
                  <c:v>0.99858732855513066</c:v>
                </c:pt>
                <c:pt idx="327">
                  <c:v>0.99553731246294019</c:v>
                </c:pt>
                <c:pt idx="328">
                  <c:v>0.99694238648746425</c:v>
                </c:pt>
                <c:pt idx="329">
                  <c:v>0.99808066882051105</c:v>
                </c:pt>
                <c:pt idx="330">
                  <c:v>0.99656629097341132</c:v>
                </c:pt>
                <c:pt idx="331">
                  <c:v>0.99418664277586422</c:v>
                </c:pt>
                <c:pt idx="332">
                  <c:v>0.99600573752226129</c:v>
                </c:pt>
                <c:pt idx="333" formatCode="0.000%">
                  <c:v>0.99869171184884742</c:v>
                </c:pt>
                <c:pt idx="334" formatCode="0.000%">
                  <c:v>0.998348915007918</c:v>
                </c:pt>
                <c:pt idx="335" formatCode="0.000%">
                  <c:v>0.99819017379683739</c:v>
                </c:pt>
                <c:pt idx="336" formatCode="0.000%">
                  <c:v>0.99799313601698991</c:v>
                </c:pt>
                <c:pt idx="337" formatCode="0.000%">
                  <c:v>0.99830481592881681</c:v>
                </c:pt>
                <c:pt idx="338" formatCode="0.000%">
                  <c:v>0.99795408125377205</c:v>
                </c:pt>
                <c:pt idx="339" formatCode="0.000%">
                  <c:v>0.99884107620318952</c:v>
                </c:pt>
                <c:pt idx="340" formatCode="0.000%">
                  <c:v>0.99755949507330532</c:v>
                </c:pt>
                <c:pt idx="341" formatCode="0.000%">
                  <c:v>0.99867896179939686</c:v>
                </c:pt>
                <c:pt idx="342" formatCode="0.000%">
                  <c:v>0.99816061967720737</c:v>
                </c:pt>
                <c:pt idx="343" formatCode="0.000%">
                  <c:v>0.99844331798390717</c:v>
                </c:pt>
                <c:pt idx="344" formatCode="0.000%">
                  <c:v>0.9979993253614412</c:v>
                </c:pt>
                <c:pt idx="345" formatCode="0.000%">
                  <c:v>0.99777641612196932</c:v>
                </c:pt>
                <c:pt idx="346" formatCode="0.000%">
                  <c:v>0.99828369479104961</c:v>
                </c:pt>
                <c:pt idx="347" formatCode="0.000%">
                  <c:v>0.997413148024346</c:v>
                </c:pt>
                <c:pt idx="348" formatCode="0.000%">
                  <c:v>0.99757260101006573</c:v>
                </c:pt>
                <c:pt idx="349" formatCode="0.000%">
                  <c:v>0.99911724475145391</c:v>
                </c:pt>
                <c:pt idx="350" formatCode="0.000%">
                  <c:v>0.99695258343241411</c:v>
                </c:pt>
                <c:pt idx="351" formatCode="0.000%">
                  <c:v>0.99773202304907549</c:v>
                </c:pt>
                <c:pt idx="352" formatCode="0.000%">
                  <c:v>0.99757736680529729</c:v>
                </c:pt>
                <c:pt idx="353" formatCode="0.000%">
                  <c:v>0.99773162074177857</c:v>
                </c:pt>
                <c:pt idx="354" formatCode="0.000%">
                  <c:v>0.99744260930383655</c:v>
                </c:pt>
                <c:pt idx="355" formatCode="0.000%">
                  <c:v>0.99725631003663451</c:v>
                </c:pt>
                <c:pt idx="356" formatCode="0.000%">
                  <c:v>0.99777561150721028</c:v>
                </c:pt>
                <c:pt idx="357" formatCode="0.000%">
                  <c:v>0.99840016277977905</c:v>
                </c:pt>
                <c:pt idx="358" formatCode="0.000%">
                  <c:v>0.99831207293524604</c:v>
                </c:pt>
                <c:pt idx="359" formatCode="0.000%">
                  <c:v>0.99794427114279327</c:v>
                </c:pt>
                <c:pt idx="360" formatCode="0.000%">
                  <c:v>0.99742642416811789</c:v>
                </c:pt>
                <c:pt idx="361">
                  <c:v>0.99940682870369457</c:v>
                </c:pt>
                <c:pt idx="362" formatCode="0.000%">
                  <c:v>0.99908654560309063</c:v>
                </c:pt>
                <c:pt idx="363" formatCode="0.000%">
                  <c:v>1</c:v>
                </c:pt>
                <c:pt idx="364" formatCode="0.000%">
                  <c:v>0.99932757414838935</c:v>
                </c:pt>
                <c:pt idx="365" formatCode="0.000%">
                  <c:v>0.99869787024660828</c:v>
                </c:pt>
                <c:pt idx="366" formatCode="0.000%">
                  <c:v>0.99944996843435108</c:v>
                </c:pt>
                <c:pt idx="367" formatCode="0.000%">
                  <c:v>0.99884349004752493</c:v>
                </c:pt>
                <c:pt idx="368" formatCode="0.000%">
                  <c:v>0.99960840017824504</c:v>
                </c:pt>
                <c:pt idx="369" formatCode="0.000%">
                  <c:v>0.99923942241038799</c:v>
                </c:pt>
                <c:pt idx="370" formatCode="0.000%">
                  <c:v>0.99816377624280417</c:v>
                </c:pt>
                <c:pt idx="371" formatCode="0.000%">
                  <c:v>0.9992061546841009</c:v>
                </c:pt>
                <c:pt idx="372" formatCode="0.000%">
                  <c:v>0.99893551012579129</c:v>
                </c:pt>
                <c:pt idx="373" formatCode="0.000%">
                  <c:v>0.9993029560308857</c:v>
                </c:pt>
                <c:pt idx="374" formatCode="0.000%">
                  <c:v>0.99923795244105473</c:v>
                </c:pt>
                <c:pt idx="375" formatCode="0.000%">
                  <c:v>0.99930095996732848</c:v>
                </c:pt>
                <c:pt idx="376" formatCode="0.000%">
                  <c:v>0.99800095006439193</c:v>
                </c:pt>
                <c:pt idx="377" formatCode="0.000%">
                  <c:v>0.9988115220835887</c:v>
                </c:pt>
                <c:pt idx="378" formatCode="0.000%">
                  <c:v>0.99950168040702603</c:v>
                </c:pt>
                <c:pt idx="379" formatCode="0.000%">
                  <c:v>0.99930147058824614</c:v>
                </c:pt>
                <c:pt idx="380" formatCode="0.000%">
                  <c:v>0.999392933625462</c:v>
                </c:pt>
                <c:pt idx="381" formatCode="0.000%">
                  <c:v>0.99935243983958189</c:v>
                </c:pt>
                <c:pt idx="382" formatCode="0.000%">
                  <c:v>0.9998629060210078</c:v>
                </c:pt>
                <c:pt idx="383" formatCode="0.000%">
                  <c:v>0.99998262341552213</c:v>
                </c:pt>
                <c:pt idx="384" formatCode="0.000%">
                  <c:v>0.9997922391810371</c:v>
                </c:pt>
                <c:pt idx="385" formatCode="0.000%">
                  <c:v>0.99930934652904868</c:v>
                </c:pt>
                <c:pt idx="386" formatCode="0.000%">
                  <c:v>0.99840712579218216</c:v>
                </c:pt>
                <c:pt idx="387" formatCode="0.000%">
                  <c:v>0.99964921890473479</c:v>
                </c:pt>
                <c:pt idx="388" formatCode="0.000%">
                  <c:v>0.99912024658349152</c:v>
                </c:pt>
                <c:pt idx="389" formatCode="0.000%">
                  <c:v>0.99950615220836758</c:v>
                </c:pt>
                <c:pt idx="390">
                  <c:v>0.99838745915032512</c:v>
                </c:pt>
                <c:pt idx="391" formatCode="0.000%">
                  <c:v>0.99784977532683972</c:v>
                </c:pt>
                <c:pt idx="392" formatCode="0.000%">
                  <c:v>0.99901451710736866</c:v>
                </c:pt>
                <c:pt idx="393" formatCode="0.000%">
                  <c:v>0.99946980528322926</c:v>
                </c:pt>
                <c:pt idx="394" formatCode="0.000%">
                  <c:v>0.99989475019806551</c:v>
                </c:pt>
                <c:pt idx="395" formatCode="0.000%">
                  <c:v>0.99913409524163976</c:v>
                </c:pt>
                <c:pt idx="396" formatCode="0.000%">
                  <c:v>0.99838117696571493</c:v>
                </c:pt>
                <c:pt idx="397" formatCode="0.000%">
                  <c:v>0.99889029696476395</c:v>
                </c:pt>
                <c:pt idx="398" formatCode="0.000%">
                  <c:v>0.99932078134283231</c:v>
                </c:pt>
                <c:pt idx="399" formatCode="0.000%">
                  <c:v>0.99895873564069759</c:v>
                </c:pt>
                <c:pt idx="400" formatCode="0.000%">
                  <c:v>0.99973071709745143</c:v>
                </c:pt>
                <c:pt idx="401" formatCode="0.000%">
                  <c:v>0.99965845650133711</c:v>
                </c:pt>
                <c:pt idx="402" formatCode="0.000%">
                  <c:v>0.99808579050303303</c:v>
                </c:pt>
                <c:pt idx="403" formatCode="0.000%">
                  <c:v>0.99784016636960182</c:v>
                </c:pt>
                <c:pt idx="404" formatCode="0.000%">
                  <c:v>0.99960293808179745</c:v>
                </c:pt>
                <c:pt idx="405" formatCode="0.000%">
                  <c:v>0.99931313750246109</c:v>
                </c:pt>
                <c:pt idx="406" formatCode="0.000%">
                  <c:v>0.99970170454544904</c:v>
                </c:pt>
                <c:pt idx="407" formatCode="0.000%">
                  <c:v>0.99970478374429061</c:v>
                </c:pt>
                <c:pt idx="408" formatCode="0.000%">
                  <c:v>0.9976042440334798</c:v>
                </c:pt>
                <c:pt idx="409" formatCode="0.000%">
                  <c:v>0.99683074618734735</c:v>
                </c:pt>
                <c:pt idx="410" formatCode="0.000%">
                  <c:v>0.99920850663496785</c:v>
                </c:pt>
                <c:pt idx="411" formatCode="0.000%">
                  <c:v>0.99880199049313523</c:v>
                </c:pt>
                <c:pt idx="412" formatCode="0.000%">
                  <c:v>0.99868136017028974</c:v>
                </c:pt>
                <c:pt idx="413" formatCode="0.000%">
                  <c:v>0.99941933117946591</c:v>
                </c:pt>
                <c:pt idx="414" formatCode="0.000%">
                  <c:v>0.99946050579321677</c:v>
                </c:pt>
                <c:pt idx="415" formatCode="0.000%">
                  <c:v>0.99901204136958432</c:v>
                </c:pt>
                <c:pt idx="416">
                  <c:v>0.99804731926518275</c:v>
                </c:pt>
                <c:pt idx="417" formatCode="0.000%">
                  <c:v>0.99652297198735318</c:v>
                </c:pt>
                <c:pt idx="418" formatCode="0.000%">
                  <c:v>0.99951589774020289</c:v>
                </c:pt>
                <c:pt idx="419" formatCode="0.000%">
                  <c:v>0.99937581899318462</c:v>
                </c:pt>
                <c:pt idx="420" formatCode="0.000%">
                  <c:v>0.99949176061908529</c:v>
                </c:pt>
                <c:pt idx="421" formatCode="0.000%">
                  <c:v>0.99883834309944164</c:v>
                </c:pt>
                <c:pt idx="422" formatCode="0.000%">
                  <c:v>0.99908215583744309</c:v>
                </c:pt>
                <c:pt idx="423" formatCode="0.000%">
                  <c:v>0.99972168137763517</c:v>
                </c:pt>
                <c:pt idx="424" formatCode="0.000%">
                  <c:v>0.99912038582308316</c:v>
                </c:pt>
                <c:pt idx="425" formatCode="0.000%">
                  <c:v>0.99769847450923566</c:v>
                </c:pt>
                <c:pt idx="426" formatCode="0.000%">
                  <c:v>0.99899450810954882</c:v>
                </c:pt>
                <c:pt idx="427" formatCode="0.000%">
                  <c:v>0.99924363657719339</c:v>
                </c:pt>
                <c:pt idx="428" formatCode="0.000%">
                  <c:v>0.99943919052565611</c:v>
                </c:pt>
                <c:pt idx="429" formatCode="0.000%">
                  <c:v>0.99981359405131165</c:v>
                </c:pt>
                <c:pt idx="430" formatCode="0.000%">
                  <c:v>0.99935531325714688</c:v>
                </c:pt>
                <c:pt idx="431" formatCode="0.000%">
                  <c:v>0.99951425975372832</c:v>
                </c:pt>
                <c:pt idx="432" formatCode="0.000%">
                  <c:v>0.99964882188595483</c:v>
                </c:pt>
                <c:pt idx="433" formatCode="0.000%">
                  <c:v>0.999633863670082</c:v>
                </c:pt>
                <c:pt idx="434" formatCode="0.000%">
                  <c:v>0.99922010211148282</c:v>
                </c:pt>
                <c:pt idx="435" formatCode="0.000%">
                  <c:v>0.99933417396032909</c:v>
                </c:pt>
                <c:pt idx="436" formatCode="0.000%">
                  <c:v>0.99962652363648963</c:v>
                </c:pt>
                <c:pt idx="437" formatCode="0.000%">
                  <c:v>0.99984955248975549</c:v>
                </c:pt>
                <c:pt idx="438" formatCode="0.000%">
                  <c:v>0.99938675950652245</c:v>
                </c:pt>
                <c:pt idx="439" formatCode="0.000%">
                  <c:v>0.99910344966129161</c:v>
                </c:pt>
                <c:pt idx="440" formatCode="0.000%">
                  <c:v>0.99858303355089084</c:v>
                </c:pt>
                <c:pt idx="441" formatCode="0.000%">
                  <c:v>0.99982883041585335</c:v>
                </c:pt>
                <c:pt idx="442" formatCode="0.000%">
                  <c:v>0.99917065346385547</c:v>
                </c:pt>
                <c:pt idx="443" formatCode="0.000%">
                  <c:v>0.99850295764722719</c:v>
                </c:pt>
                <c:pt idx="444" formatCode="0.000%">
                  <c:v>0.99869117156209752</c:v>
                </c:pt>
                <c:pt idx="445">
                  <c:v>0.99930686130890467</c:v>
                </c:pt>
                <c:pt idx="446">
                  <c:v>0.99979339736933526</c:v>
                </c:pt>
                <c:pt idx="447">
                  <c:v>0.99953641120261305</c:v>
                </c:pt>
                <c:pt idx="448">
                  <c:v>0.99983899829402823</c:v>
                </c:pt>
                <c:pt idx="449">
                  <c:v>0.99871604268655489</c:v>
                </c:pt>
                <c:pt idx="450">
                  <c:v>0.99941988237403567</c:v>
                </c:pt>
                <c:pt idx="451">
                  <c:v>0.99936541932453182</c:v>
                </c:pt>
                <c:pt idx="452">
                  <c:v>0.99870416728477229</c:v>
                </c:pt>
                <c:pt idx="453">
                  <c:v>0.99820053280915999</c:v>
                </c:pt>
                <c:pt idx="454">
                  <c:v>0.9997706896232198</c:v>
                </c:pt>
                <c:pt idx="455">
                  <c:v>0.9990523630272431</c:v>
                </c:pt>
                <c:pt idx="456">
                  <c:v>0.99987711238440746</c:v>
                </c:pt>
                <c:pt idx="457">
                  <c:v>0.99957440939771203</c:v>
                </c:pt>
                <c:pt idx="458">
                  <c:v>0.9993952739455022</c:v>
                </c:pt>
                <c:pt idx="459">
                  <c:v>0.99906159601688904</c:v>
                </c:pt>
                <c:pt idx="460">
                  <c:v>0.99942957121839626</c:v>
                </c:pt>
                <c:pt idx="461">
                  <c:v>0.99940187997580821</c:v>
                </c:pt>
                <c:pt idx="462">
                  <c:v>0.99957031443160338</c:v>
                </c:pt>
                <c:pt idx="463">
                  <c:v>0.99900835373088248</c:v>
                </c:pt>
                <c:pt idx="464">
                  <c:v>0.99929134679572174</c:v>
                </c:pt>
                <c:pt idx="465">
                  <c:v>0.99938697584434799</c:v>
                </c:pt>
                <c:pt idx="466">
                  <c:v>0.99948398018344053</c:v>
                </c:pt>
                <c:pt idx="467">
                  <c:v>0.99989850665084967</c:v>
                </c:pt>
                <c:pt idx="468">
                  <c:v>0.99961486457249848</c:v>
                </c:pt>
                <c:pt idx="469">
                  <c:v>0.99983253906443392</c:v>
                </c:pt>
                <c:pt idx="470">
                  <c:v>0.99949031579144043</c:v>
                </c:pt>
                <c:pt idx="471">
                  <c:v>0.99809112767639974</c:v>
                </c:pt>
                <c:pt idx="472">
                  <c:v>0.99124663903729704</c:v>
                </c:pt>
                <c:pt idx="473">
                  <c:v>0.99915300647778305</c:v>
                </c:pt>
                <c:pt idx="474">
                  <c:v>0.99898430159968188</c:v>
                </c:pt>
                <c:pt idx="475">
                  <c:v>0.9997992075854143</c:v>
                </c:pt>
                <c:pt idx="476" formatCode="0.000%">
                  <c:v>0.9998411153142619</c:v>
                </c:pt>
                <c:pt idx="477" formatCode="0.000%">
                  <c:v>0.99877004215496679</c:v>
                </c:pt>
                <c:pt idx="478" formatCode="0.000%">
                  <c:v>0.99948128368687827</c:v>
                </c:pt>
                <c:pt idx="479" formatCode="0.000%">
                  <c:v>0.99917448573409362</c:v>
                </c:pt>
                <c:pt idx="480" formatCode="0.000%">
                  <c:v>0.99943792340405713</c:v>
                </c:pt>
                <c:pt idx="481" formatCode="0.000%">
                  <c:v>0.99953323567224317</c:v>
                </c:pt>
                <c:pt idx="482" formatCode="0.000%">
                  <c:v>0.99976337276861849</c:v>
                </c:pt>
                <c:pt idx="483" formatCode="0.000%">
                  <c:v>0.99979216115313851</c:v>
                </c:pt>
                <c:pt idx="484" formatCode="0.000%">
                  <c:v>0.99930130606242085</c:v>
                </c:pt>
                <c:pt idx="485" formatCode="0.000%">
                  <c:v>0.99970870110764209</c:v>
                </c:pt>
                <c:pt idx="486" formatCode="0.000%">
                  <c:v>0.9992470052662813</c:v>
                </c:pt>
                <c:pt idx="487" formatCode="0.000%">
                  <c:v>0.9998582523612215</c:v>
                </c:pt>
                <c:pt idx="488" formatCode="0.000%">
                  <c:v>0.99944441353904401</c:v>
                </c:pt>
                <c:pt idx="489" formatCode="0.000%">
                  <c:v>0.99943795430943994</c:v>
                </c:pt>
                <c:pt idx="490" formatCode="0.000%">
                  <c:v>0.99965824803442715</c:v>
                </c:pt>
                <c:pt idx="491" formatCode="0.000%">
                  <c:v>0.99974836819462753</c:v>
                </c:pt>
                <c:pt idx="492" formatCode="0.000%">
                  <c:v>0.99931791771744516</c:v>
                </c:pt>
                <c:pt idx="493" formatCode="0.000%">
                  <c:v>0.99960118120454844</c:v>
                </c:pt>
                <c:pt idx="494" formatCode="0.000%">
                  <c:v>0.99960828944764824</c:v>
                </c:pt>
                <c:pt idx="495" formatCode="0.000%">
                  <c:v>0.99935960910843813</c:v>
                </c:pt>
                <c:pt idx="496" formatCode="0.000%">
                  <c:v>0.99981563380801541</c:v>
                </c:pt>
                <c:pt idx="497" formatCode="0.000%">
                  <c:v>0.9998804424417741</c:v>
                </c:pt>
                <c:pt idx="498" formatCode="0.000%">
                  <c:v>0.99976151844434757</c:v>
                </c:pt>
                <c:pt idx="499" formatCode="0.000%">
                  <c:v>0.99994297952826827</c:v>
                </c:pt>
                <c:pt idx="500" formatCode="0.000%">
                  <c:v>0.99981311501754289</c:v>
                </c:pt>
                <c:pt idx="501" formatCode="0.000%">
                  <c:v>0.99974799732977149</c:v>
                </c:pt>
                <c:pt idx="502" formatCode="0.000%">
                  <c:v>0.99929687113682442</c:v>
                </c:pt>
                <c:pt idx="503" formatCode="0.000%">
                  <c:v>0.9993400923453597</c:v>
                </c:pt>
                <c:pt idx="504">
                  <c:v>0.99991917739680503</c:v>
                </c:pt>
                <c:pt idx="505" formatCode="0.000%">
                  <c:v>0.99984762309510222</c:v>
                </c:pt>
                <c:pt idx="506" formatCode="0.000%">
                  <c:v>0.9999321831597191</c:v>
                </c:pt>
                <c:pt idx="507" formatCode="0.000%">
                  <c:v>0.99992294499903289</c:v>
                </c:pt>
                <c:pt idx="508" formatCode="0.000%">
                  <c:v>0.99984670380015928</c:v>
                </c:pt>
                <c:pt idx="509" formatCode="0.000%">
                  <c:v>0.99971078378182676</c:v>
                </c:pt>
                <c:pt idx="510" formatCode="0.000%">
                  <c:v>0.99921468098959088</c:v>
                </c:pt>
                <c:pt idx="511" formatCode="0.000%">
                  <c:v>0.99965423960746114</c:v>
                </c:pt>
                <c:pt idx="512" formatCode="0.000%">
                  <c:v>0.99956315405574026</c:v>
                </c:pt>
                <c:pt idx="513" formatCode="0.000%">
                  <c:v>0.99989851586613554</c:v>
                </c:pt>
                <c:pt idx="514" formatCode="0.000%">
                  <c:v>0.99988284264082006</c:v>
                </c:pt>
                <c:pt idx="515" formatCode="0.000%">
                  <c:v>0.99978233808352945</c:v>
                </c:pt>
                <c:pt idx="516" formatCode="0.000%">
                  <c:v>0.99961159035011826</c:v>
                </c:pt>
                <c:pt idx="517" formatCode="0.000%">
                  <c:v>0.99968379267941521</c:v>
                </c:pt>
                <c:pt idx="518" formatCode="0.000%">
                  <c:v>0.99974574713060826</c:v>
                </c:pt>
                <c:pt idx="519" formatCode="0.000%">
                  <c:v>0.9996081693672636</c:v>
                </c:pt>
                <c:pt idx="520" formatCode="0.000%">
                  <c:v>0.99980087468652334</c:v>
                </c:pt>
                <c:pt idx="521" formatCode="0.000%">
                  <c:v>0.99930412386670275</c:v>
                </c:pt>
                <c:pt idx="522" formatCode="0.000%">
                  <c:v>0.99856963734569604</c:v>
                </c:pt>
                <c:pt idx="523" formatCode="0.000%">
                  <c:v>0.9984508825231444</c:v>
                </c:pt>
                <c:pt idx="524" formatCode="0.000%">
                  <c:v>0.99908947603202591</c:v>
                </c:pt>
                <c:pt idx="525" formatCode="0.000%">
                  <c:v>0.99972924503279614</c:v>
                </c:pt>
                <c:pt idx="526" formatCode="0.000%">
                  <c:v>0.9980619454089682</c:v>
                </c:pt>
                <c:pt idx="527" formatCode="0.000%">
                  <c:v>0.99813874421297066</c:v>
                </c:pt>
                <c:pt idx="528" formatCode="0.000%">
                  <c:v>0.99905794873649256</c:v>
                </c:pt>
                <c:pt idx="529" formatCode="0.000%">
                  <c:v>0.99765918872969905</c:v>
                </c:pt>
                <c:pt idx="530" formatCode="0.000%">
                  <c:v>0.99827927577639264</c:v>
                </c:pt>
                <c:pt idx="531" formatCode="0.000%">
                  <c:v>0.99889136043596716</c:v>
                </c:pt>
                <c:pt idx="532">
                  <c:v>0.99328063211322615</c:v>
                </c:pt>
                <c:pt idx="533" formatCode="0.000%">
                  <c:v>0.99339898003476412</c:v>
                </c:pt>
                <c:pt idx="534" formatCode="0.000%">
                  <c:v>0.99391785421493262</c:v>
                </c:pt>
                <c:pt idx="535" formatCode="0.000%">
                  <c:v>0.99688750843942364</c:v>
                </c:pt>
                <c:pt idx="536" formatCode="0.000%">
                  <c:v>0.99473644868823874</c:v>
                </c:pt>
                <c:pt idx="537" formatCode="0.000%">
                  <c:v>0.99762056327161497</c:v>
                </c:pt>
                <c:pt idx="538" formatCode="0.000%">
                  <c:v>0.9981972324701095</c:v>
                </c:pt>
                <c:pt idx="539" formatCode="0.000%">
                  <c:v>0.99667189609857587</c:v>
                </c:pt>
                <c:pt idx="540" formatCode="0.000%">
                  <c:v>0.99627002857349112</c:v>
                </c:pt>
                <c:pt idx="541" formatCode="0.000%">
                  <c:v>0.99780609507617635</c:v>
                </c:pt>
                <c:pt idx="542" formatCode="0.000%">
                  <c:v>0.99857337480709896</c:v>
                </c:pt>
                <c:pt idx="543" formatCode="0.000%">
                  <c:v>0.99739812403548933</c:v>
                </c:pt>
                <c:pt idx="544" formatCode="0.000%">
                  <c:v>0.9954037211854162</c:v>
                </c:pt>
                <c:pt idx="545" formatCode="0.000%">
                  <c:v>0.99745932496622913</c:v>
                </c:pt>
                <c:pt idx="546" formatCode="0.000%">
                  <c:v>0.99812106662323197</c:v>
                </c:pt>
                <c:pt idx="547" formatCode="0.000%">
                  <c:v>0.99801494080343411</c:v>
                </c:pt>
                <c:pt idx="548" formatCode="0.000%">
                  <c:v>0.99801067587770831</c:v>
                </c:pt>
                <c:pt idx="549" formatCode="0.000%">
                  <c:v>0.99832854094331458</c:v>
                </c:pt>
                <c:pt idx="550" formatCode="0.000%">
                  <c:v>0.99757774823975376</c:v>
                </c:pt>
                <c:pt idx="551" formatCode="0.000%">
                  <c:v>0.99809397002798994</c:v>
                </c:pt>
                <c:pt idx="552" formatCode="0.000%">
                  <c:v>0.9987075165171575</c:v>
                </c:pt>
                <c:pt idx="553" formatCode="0.000%">
                  <c:v>0.99756933895155464</c:v>
                </c:pt>
                <c:pt idx="554" formatCode="0.000%">
                  <c:v>0.99503659095285946</c:v>
                </c:pt>
                <c:pt idx="555" formatCode="0.000%">
                  <c:v>0.99785528489098851</c:v>
                </c:pt>
                <c:pt idx="556" formatCode="0.000%">
                  <c:v>0.99817666136191485</c:v>
                </c:pt>
                <c:pt idx="557" formatCode="0.000%">
                  <c:v>0.99824746214314553</c:v>
                </c:pt>
                <c:pt idx="558" formatCode="0.000%">
                  <c:v>0.99771635079092869</c:v>
                </c:pt>
                <c:pt idx="559" formatCode="0.000%">
                  <c:v>0.99864165883004341</c:v>
                </c:pt>
                <c:pt idx="560" formatCode="0.000%">
                  <c:v>0.99869968534006504</c:v>
                </c:pt>
                <c:pt idx="561">
                  <c:v>0.99942132643711068</c:v>
                </c:pt>
                <c:pt idx="562" formatCode="0.000%">
                  <c:v>0.99850591965666047</c:v>
                </c:pt>
                <c:pt idx="563" formatCode="0.000%">
                  <c:v>0.99899206090856296</c:v>
                </c:pt>
                <c:pt idx="564" formatCode="0.000%">
                  <c:v>0.99932463469329491</c:v>
                </c:pt>
                <c:pt idx="565" formatCode="0.000%">
                  <c:v>0.99947573061342609</c:v>
                </c:pt>
                <c:pt idx="566" formatCode="0.000%">
                  <c:v>0.99956155659239698</c:v>
                </c:pt>
                <c:pt idx="567" formatCode="0.000%">
                  <c:v>0.99936971028646815</c:v>
                </c:pt>
                <c:pt idx="568" formatCode="0.000%">
                  <c:v>0.99847186053242842</c:v>
                </c:pt>
                <c:pt idx="569" formatCode="0.000%">
                  <c:v>0.99935286156926395</c:v>
                </c:pt>
                <c:pt idx="570" formatCode="0.000%">
                  <c:v>0.99925886742860826</c:v>
                </c:pt>
                <c:pt idx="571" formatCode="0.000%">
                  <c:v>0.99949913495853104</c:v>
                </c:pt>
                <c:pt idx="572" formatCode="0.000%">
                  <c:v>0.99950620298031367</c:v>
                </c:pt>
                <c:pt idx="573" formatCode="0.000%">
                  <c:v>0.99879816502701146</c:v>
                </c:pt>
                <c:pt idx="574" formatCode="0.000%">
                  <c:v>0.99852457682291629</c:v>
                </c:pt>
                <c:pt idx="575" formatCode="0.000%">
                  <c:v>0.99557510187599974</c:v>
                </c:pt>
                <c:pt idx="576" formatCode="0.000%">
                  <c:v>0.99801989896797261</c:v>
                </c:pt>
                <c:pt idx="577" formatCode="0.000%">
                  <c:v>0.99945630485627623</c:v>
                </c:pt>
                <c:pt idx="578" formatCode="0.000%">
                  <c:v>0.99822975441262918</c:v>
                </c:pt>
                <c:pt idx="579" formatCode="0.000%">
                  <c:v>0.99759700822242314</c:v>
                </c:pt>
                <c:pt idx="580" formatCode="0.000%">
                  <c:v>0.99939124590085271</c:v>
                </c:pt>
                <c:pt idx="581" formatCode="0.000%">
                  <c:v>0.99883902090568688</c:v>
                </c:pt>
                <c:pt idx="582" formatCode="0.000%">
                  <c:v>0.99928863148629909</c:v>
                </c:pt>
                <c:pt idx="583" formatCode="0.000%">
                  <c:v>0.99921902126736006</c:v>
                </c:pt>
                <c:pt idx="584" formatCode="0.000%">
                  <c:v>0.99903154538004435</c:v>
                </c:pt>
                <c:pt idx="585" formatCode="0.000%">
                  <c:v>0.99892067238138793</c:v>
                </c:pt>
                <c:pt idx="586" formatCode="0.000%">
                  <c:v>0.99912049093362987</c:v>
                </c:pt>
                <c:pt idx="587" formatCode="0.000%">
                  <c:v>0.99840735918211487</c:v>
                </c:pt>
                <c:pt idx="588" formatCode="0.000%">
                  <c:v>0.99899619020060493</c:v>
                </c:pt>
                <c:pt idx="589" formatCode="0.000%">
                  <c:v>0.99869922371067632</c:v>
                </c:pt>
                <c:pt idx="590">
                  <c:v>0.99684337506516008</c:v>
                </c:pt>
                <c:pt idx="591" formatCode="0.000%">
                  <c:v>0.99852735097450929</c:v>
                </c:pt>
                <c:pt idx="592" formatCode="0.000%">
                  <c:v>0.99843169073365567</c:v>
                </c:pt>
                <c:pt idx="593" formatCode="0.000%">
                  <c:v>0.99852683229004879</c:v>
                </c:pt>
                <c:pt idx="594" formatCode="0.000%">
                  <c:v>0.99833680110967038</c:v>
                </c:pt>
                <c:pt idx="595" formatCode="0.000%">
                  <c:v>0.99850214290793249</c:v>
                </c:pt>
                <c:pt idx="596" formatCode="0.000%">
                  <c:v>0.99914495601555708</c:v>
                </c:pt>
                <c:pt idx="597" formatCode="0.000%">
                  <c:v>0.99951642303315869</c:v>
                </c:pt>
                <c:pt idx="598" formatCode="0.000%">
                  <c:v>0.99891537143738351</c:v>
                </c:pt>
                <c:pt idx="599" formatCode="0.000%">
                  <c:v>0.99953848935360956</c:v>
                </c:pt>
                <c:pt idx="600" formatCode="0.000%">
                  <c:v>0.99886242115992752</c:v>
                </c:pt>
                <c:pt idx="601" formatCode="0.000%">
                  <c:v>0.99852766218521538</c:v>
                </c:pt>
                <c:pt idx="602" formatCode="0.000%">
                  <c:v>0.99934613150283236</c:v>
                </c:pt>
                <c:pt idx="603" formatCode="0.000%">
                  <c:v>0.99967401420304836</c:v>
                </c:pt>
                <c:pt idx="604" formatCode="0.000%">
                  <c:v>0.99979952103192082</c:v>
                </c:pt>
                <c:pt idx="605" formatCode="0.000%">
                  <c:v>0.99949041471050848</c:v>
                </c:pt>
                <c:pt idx="606" formatCode="0.000%">
                  <c:v>0.99935327452929723</c:v>
                </c:pt>
                <c:pt idx="607" formatCode="0.000%">
                  <c:v>0.9981739489970477</c:v>
                </c:pt>
                <c:pt idx="608" formatCode="0.000%">
                  <c:v>0.99927842094655628</c:v>
                </c:pt>
                <c:pt idx="609" formatCode="0.000%">
                  <c:v>0.99829554346278604</c:v>
                </c:pt>
                <c:pt idx="610" formatCode="0.000%">
                  <c:v>0.99881692511973574</c:v>
                </c:pt>
                <c:pt idx="611" formatCode="0.000%">
                  <c:v>0.99879539230332437</c:v>
                </c:pt>
                <c:pt idx="612" formatCode="0.000%">
                  <c:v>0.99936834601887004</c:v>
                </c:pt>
                <c:pt idx="613" formatCode="0.000%">
                  <c:v>0.99927931011997417</c:v>
                </c:pt>
                <c:pt idx="614" formatCode="0.000%">
                  <c:v>0.99957433786219274</c:v>
                </c:pt>
                <c:pt idx="615" formatCode="0.000%">
                  <c:v>0.99859304607105537</c:v>
                </c:pt>
                <c:pt idx="616" formatCode="0.000%">
                  <c:v>0.99959020960782041</c:v>
                </c:pt>
                <c:pt idx="617" formatCode="0.000%">
                  <c:v>0.99933569853464566</c:v>
                </c:pt>
                <c:pt idx="618">
                  <c:v>0.99789541542185023</c:v>
                </c:pt>
                <c:pt idx="619" formatCode="0.000%">
                  <c:v>0.99460771150468008</c:v>
                </c:pt>
                <c:pt idx="620" formatCode="0.000%">
                  <c:v>0.99864232109828988</c:v>
                </c:pt>
                <c:pt idx="621" formatCode="0.000%">
                  <c:v>0.99766178510459091</c:v>
                </c:pt>
                <c:pt idx="622" formatCode="0.000%">
                  <c:v>0.99866011938634958</c:v>
                </c:pt>
                <c:pt idx="623" formatCode="0.000%">
                  <c:v>0.99842807476168571</c:v>
                </c:pt>
                <c:pt idx="624" formatCode="0.000%">
                  <c:v>0.99767306278748602</c:v>
                </c:pt>
                <c:pt idx="625" formatCode="0.000%">
                  <c:v>0.99811723455210033</c:v>
                </c:pt>
                <c:pt idx="626" formatCode="0.000%">
                  <c:v>0.99809432351691296</c:v>
                </c:pt>
                <c:pt idx="627" formatCode="0.000%">
                  <c:v>0.9977382095603855</c:v>
                </c:pt>
                <c:pt idx="628" formatCode="0.000%">
                  <c:v>0.99685318561199066</c:v>
                </c:pt>
                <c:pt idx="629" formatCode="0.000%">
                  <c:v>0.99752984658794508</c:v>
                </c:pt>
                <c:pt idx="630" formatCode="0.000%">
                  <c:v>0.99742030042207275</c:v>
                </c:pt>
                <c:pt idx="631" formatCode="0.000%">
                  <c:v>0.99705449447528283</c:v>
                </c:pt>
                <c:pt idx="632" formatCode="0.000%">
                  <c:v>0.99811837565800088</c:v>
                </c:pt>
                <c:pt idx="633" formatCode="0.000%">
                  <c:v>0.99796629736330811</c:v>
                </c:pt>
                <c:pt idx="634" formatCode="0.000%">
                  <c:v>0.99779050777730816</c:v>
                </c:pt>
                <c:pt idx="635" formatCode="0.000%">
                  <c:v>0.99683578745199097</c:v>
                </c:pt>
                <c:pt idx="636" formatCode="0.000%">
                  <c:v>0.99572996692276228</c:v>
                </c:pt>
                <c:pt idx="637" formatCode="0.000%">
                  <c:v>0.99683264570587438</c:v>
                </c:pt>
                <c:pt idx="638" formatCode="0.000%">
                  <c:v>0.99563770036044252</c:v>
                </c:pt>
                <c:pt idx="639" formatCode="0.000%">
                  <c:v>0.99564379119833279</c:v>
                </c:pt>
                <c:pt idx="640" formatCode="0.000%">
                  <c:v>0.99789175499120808</c:v>
                </c:pt>
                <c:pt idx="641" formatCode="0.000%">
                  <c:v>0.99714290795279448</c:v>
                </c:pt>
                <c:pt idx="642" formatCode="0.000%">
                  <c:v>0.99769541067956857</c:v>
                </c:pt>
                <c:pt idx="643" formatCode="0.000%">
                  <c:v>0.99917609190497003</c:v>
                </c:pt>
                <c:pt idx="644" formatCode="0.000%">
                  <c:v>0.99789863126570433</c:v>
                </c:pt>
                <c:pt idx="645" formatCode="0.000%">
                  <c:v>0.9980597791293031</c:v>
                </c:pt>
                <c:pt idx="646" formatCode="0.000%">
                  <c:v>0.99872207454656936</c:v>
                </c:pt>
                <c:pt idx="647" formatCode="0.000%">
                  <c:v>0.9978111810594319</c:v>
                </c:pt>
                <c:pt idx="648" formatCode="0.000%">
                  <c:v>0.99782889043013767</c:v>
                </c:pt>
                <c:pt idx="649" formatCode="0.000%">
                  <c:v>0.99623466175841313</c:v>
                </c:pt>
                <c:pt idx="650" formatCode="0.000%">
                  <c:v>0.99667167567698334</c:v>
                </c:pt>
                <c:pt idx="651" formatCode="0.000%">
                  <c:v>0.99904153032673326</c:v>
                </c:pt>
                <c:pt idx="652" formatCode="0.000%">
                  <c:v>0.99852455007824781</c:v>
                </c:pt>
                <c:pt idx="653" formatCode="0.000%">
                  <c:v>0.9980734724000162</c:v>
                </c:pt>
                <c:pt idx="654" formatCode="0.000%">
                  <c:v>0.99714653874422243</c:v>
                </c:pt>
                <c:pt idx="655" formatCode="0.000%">
                  <c:v>0.99807699945464157</c:v>
                </c:pt>
                <c:pt idx="656" formatCode="0.000%">
                  <c:v>0.99811908699674823</c:v>
                </c:pt>
                <c:pt idx="657" formatCode="0.000%">
                  <c:v>0.9986143714136565</c:v>
                </c:pt>
                <c:pt idx="658" formatCode="0.000%">
                  <c:v>0.99629588134868308</c:v>
                </c:pt>
                <c:pt idx="659" formatCode="0.000%">
                  <c:v>0.99642891651251053</c:v>
                </c:pt>
                <c:pt idx="660" formatCode="0.000%">
                  <c:v>0.99807070114285723</c:v>
                </c:pt>
                <c:pt idx="661" formatCode="0.000%">
                  <c:v>0.99780218558828193</c:v>
                </c:pt>
                <c:pt idx="662" formatCode="0.000%">
                  <c:v>0.99571240574756881</c:v>
                </c:pt>
                <c:pt idx="663" formatCode="0.000%">
                  <c:v>0.99644314328733774</c:v>
                </c:pt>
                <c:pt idx="664" formatCode="0.000%">
                  <c:v>0.99674555116898045</c:v>
                </c:pt>
                <c:pt idx="665" formatCode="0.000%">
                  <c:v>0.99681413607910463</c:v>
                </c:pt>
                <c:pt idx="666" formatCode="0.000%">
                  <c:v>0.99808267534504169</c:v>
                </c:pt>
                <c:pt idx="667" formatCode="0.000%">
                  <c:v>0.99564287238581239</c:v>
                </c:pt>
                <c:pt idx="668" formatCode="0.000%">
                  <c:v>0.99709446282067993</c:v>
                </c:pt>
                <c:pt idx="669" formatCode="0.000%">
                  <c:v>0.99865367287901574</c:v>
                </c:pt>
                <c:pt idx="670" formatCode="0.000%">
                  <c:v>0.99767841264761958</c:v>
                </c:pt>
                <c:pt idx="671" formatCode="0.000%">
                  <c:v>0.99737622705931051</c:v>
                </c:pt>
                <c:pt idx="672" formatCode="0.000%">
                  <c:v>0.99649338158581158</c:v>
                </c:pt>
                <c:pt idx="673" formatCode="0.000%">
                  <c:v>0.99626893939393335</c:v>
                </c:pt>
                <c:pt idx="674" formatCode="0.000%">
                  <c:v>0.99921789787546378</c:v>
                </c:pt>
                <c:pt idx="675">
                  <c:v>0.99802578306540513</c:v>
                </c:pt>
                <c:pt idx="676" formatCode="0.000%">
                  <c:v>0.99835015353063083</c:v>
                </c:pt>
                <c:pt idx="677" formatCode="0.000%">
                  <c:v>0.99740719993361349</c:v>
                </c:pt>
                <c:pt idx="678" formatCode="0.000%">
                  <c:v>0.99791500687626911</c:v>
                </c:pt>
                <c:pt idx="679" formatCode="0.000%">
                  <c:v>0.99648896535779619</c:v>
                </c:pt>
                <c:pt idx="680" formatCode="0.000%">
                  <c:v>0.99774209228434252</c:v>
                </c:pt>
                <c:pt idx="681" formatCode="0.000%">
                  <c:v>0.9956619747948825</c:v>
                </c:pt>
                <c:pt idx="682" formatCode="0.000%">
                  <c:v>0.99474045027746449</c:v>
                </c:pt>
                <c:pt idx="683" formatCode="0.000%">
                  <c:v>0.99676628372929976</c:v>
                </c:pt>
                <c:pt idx="684" formatCode="0.000%">
                  <c:v>0.99734638047141277</c:v>
                </c:pt>
                <c:pt idx="685" formatCode="0.000%">
                  <c:v>0.98646443899080216</c:v>
                </c:pt>
                <c:pt idx="686" formatCode="0.000%">
                  <c:v>0.99636657063591916</c:v>
                </c:pt>
                <c:pt idx="687" formatCode="0.000%">
                  <c:v>0.99751944325886077</c:v>
                </c:pt>
                <c:pt idx="688" formatCode="0.000%">
                  <c:v>0.99854587542089546</c:v>
                </c:pt>
                <c:pt idx="689" formatCode="0.000%">
                  <c:v>0.9976741594347236</c:v>
                </c:pt>
                <c:pt idx="690" formatCode="0.000%">
                  <c:v>0.99552055176168208</c:v>
                </c:pt>
                <c:pt idx="691" formatCode="0.000%">
                  <c:v>0.99639246040215035</c:v>
                </c:pt>
                <c:pt idx="692" formatCode="0.000%">
                  <c:v>0.99576393334755775</c:v>
                </c:pt>
                <c:pt idx="693" formatCode="0.000%">
                  <c:v>0.99811677514582609</c:v>
                </c:pt>
                <c:pt idx="694" formatCode="0.000%">
                  <c:v>0.99517893133210877</c:v>
                </c:pt>
                <c:pt idx="695" formatCode="0.000%">
                  <c:v>0.9953078762981874</c:v>
                </c:pt>
                <c:pt idx="696" formatCode="0.000%">
                  <c:v>0.99803717930479396</c:v>
                </c:pt>
                <c:pt idx="697" formatCode="0.000%">
                  <c:v>0.99917262412861485</c:v>
                </c:pt>
                <c:pt idx="698" formatCode="0.000%">
                  <c:v>0.99886662991415132</c:v>
                </c:pt>
                <c:pt idx="699" formatCode="0.000%">
                  <c:v>0.99814265009247805</c:v>
                </c:pt>
                <c:pt idx="700" formatCode="0.000%">
                  <c:v>0.99650623014177897</c:v>
                </c:pt>
                <c:pt idx="701" formatCode="0.000%">
                  <c:v>1</c:v>
                </c:pt>
                <c:pt idx="702" formatCode="0.000%">
                  <c:v>1</c:v>
                </c:pt>
                <c:pt idx="703" formatCode="0.000%">
                  <c:v>0.99871959026888601</c:v>
                </c:pt>
              </c:numCache>
            </c:numRef>
          </c:val>
          <c:smooth val="0"/>
        </c:ser>
        <c:dLbls>
          <c:showLegendKey val="0"/>
          <c:showVal val="0"/>
          <c:showCatName val="0"/>
          <c:showSerName val="0"/>
          <c:showPercent val="0"/>
          <c:showBubbleSize val="0"/>
        </c:dLbls>
        <c:smooth val="0"/>
        <c:axId val="218689520"/>
        <c:axId val="218689912"/>
      </c:lineChart>
      <c:dateAx>
        <c:axId val="218689520"/>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8689912"/>
        <c:crosses val="autoZero"/>
        <c:auto val="1"/>
        <c:lblOffset val="100"/>
        <c:baseTimeUnit val="days"/>
      </c:dateAx>
      <c:valAx>
        <c:axId val="21868991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8689520"/>
        <c:crosses val="autoZero"/>
        <c:crossBetween val="between"/>
      </c:valAx>
      <c:spPr>
        <a:noFill/>
        <a:ln>
          <a:noFill/>
        </a:ln>
        <a:effectLst/>
      </c:spPr>
    </c:plotArea>
    <c:plotVisOnly val="1"/>
    <c:dispBlanksAs val="gap"/>
    <c:showDLblsOverMax val="0"/>
  </c:chart>
  <c:spPr>
    <a:noFill/>
    <a:ln w="15875">
      <a:solidFill>
        <a:srgbClr val="008732"/>
      </a:solidFill>
    </a:ln>
    <a:effectLst/>
  </c:spPr>
  <c:txPr>
    <a:bodyPr/>
    <a:lstStyle/>
    <a:p>
      <a:pPr>
        <a:defRPr/>
      </a:pPr>
      <a:endParaRPr lang="en-US"/>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a:t>3G Handover Success Rate</a:t>
            </a:r>
            <a:endParaRPr lang="zh-CN" sz="1800" b="0" i="0" baseline="0"/>
          </a:p>
        </c:rich>
      </c:tx>
      <c:overlay val="0"/>
      <c:spPr>
        <a:noFill/>
        <a:ln>
          <a:noFill/>
        </a:ln>
        <a:effectLst/>
      </c:spPr>
    </c:title>
    <c:autoTitleDeleted val="0"/>
    <c:plotArea>
      <c:layout/>
      <c:lineChart>
        <c:grouping val="standard"/>
        <c:varyColors val="0"/>
        <c:ser>
          <c:idx val="0"/>
          <c:order val="0"/>
          <c:tx>
            <c:strRef>
              <c:f>'H2 2015 Cluster Opt'!$B$231</c:f>
              <c:strCache>
                <c:ptCount val="1"/>
                <c:pt idx="0">
                  <c:v>Before</c:v>
                </c:pt>
              </c:strCache>
            </c:strRef>
          </c:tx>
          <c:spPr>
            <a:ln w="28575" cap="rnd">
              <a:solidFill>
                <a:srgbClr val="A89E80"/>
              </a:solidFill>
              <a:round/>
            </a:ln>
            <a:effectLst/>
          </c:spPr>
          <c:marker>
            <c:symbol val="circle"/>
            <c:size val="5"/>
            <c:spPr>
              <a:solidFill>
                <a:srgbClr val="7C7254"/>
              </a:solidFill>
              <a:ln w="9525">
                <a:solidFill>
                  <a:srgbClr val="A89E80"/>
                </a:solidFill>
              </a:ln>
              <a:effectLst/>
            </c:spPr>
          </c:marker>
          <c:cat>
            <c:strRef>
              <c:f>'H2 2015 Cluster Opt'!$C$230:$K$230</c:f>
              <c:strCache>
                <c:ptCount val="9"/>
                <c:pt idx="0">
                  <c:v>Chingola </c:v>
                </c:pt>
                <c:pt idx="1">
                  <c:v>Kabwe </c:v>
                </c:pt>
                <c:pt idx="2">
                  <c:v>Kitwe </c:v>
                </c:pt>
                <c:pt idx="3">
                  <c:v>Livingstone</c:v>
                </c:pt>
                <c:pt idx="4">
                  <c:v>Lusaka</c:v>
                </c:pt>
                <c:pt idx="5">
                  <c:v>Ndola </c:v>
                </c:pt>
                <c:pt idx="6">
                  <c:v>Solwezi </c:v>
                </c:pt>
                <c:pt idx="7">
                  <c:v>Mufulira </c:v>
                </c:pt>
                <c:pt idx="8">
                  <c:v>Luanshya</c:v>
                </c:pt>
              </c:strCache>
            </c:strRef>
          </c:cat>
          <c:val>
            <c:numRef>
              <c:f>'H2 2015 Cluster Opt'!$C$231:$K$231</c:f>
              <c:numCache>
                <c:formatCode>0.00%</c:formatCode>
                <c:ptCount val="9"/>
                <c:pt idx="0">
                  <c:v>1</c:v>
                </c:pt>
                <c:pt idx="1">
                  <c:v>1</c:v>
                </c:pt>
                <c:pt idx="2">
                  <c:v>0.99980000000000002</c:v>
                </c:pt>
                <c:pt idx="3">
                  <c:v>1</c:v>
                </c:pt>
                <c:pt idx="4">
                  <c:v>1</c:v>
                </c:pt>
                <c:pt idx="5">
                  <c:v>1</c:v>
                </c:pt>
                <c:pt idx="6">
                  <c:v>1</c:v>
                </c:pt>
                <c:pt idx="7">
                  <c:v>1</c:v>
                </c:pt>
                <c:pt idx="8">
                  <c:v>1</c:v>
                </c:pt>
              </c:numCache>
            </c:numRef>
          </c:val>
          <c:smooth val="0"/>
        </c:ser>
        <c:ser>
          <c:idx val="1"/>
          <c:order val="1"/>
          <c:tx>
            <c:strRef>
              <c:f>'H2 2015 Cluster Opt'!$B$232</c:f>
              <c:strCache>
                <c:ptCount val="1"/>
                <c:pt idx="0">
                  <c:v>After</c:v>
                </c:pt>
              </c:strCache>
            </c:strRef>
          </c:tx>
          <c:spPr>
            <a:ln>
              <a:solidFill>
                <a:srgbClr val="99CC00"/>
              </a:solidFill>
            </a:ln>
          </c:spPr>
          <c:marker>
            <c:spPr>
              <a:solidFill>
                <a:srgbClr val="99CC00"/>
              </a:solidFill>
              <a:ln>
                <a:solidFill>
                  <a:srgbClr val="99CC00"/>
                </a:solidFill>
              </a:ln>
            </c:spPr>
          </c:marker>
          <c:cat>
            <c:strRef>
              <c:f>'H2 2015 Cluster Opt'!$C$230:$K$230</c:f>
              <c:strCache>
                <c:ptCount val="9"/>
                <c:pt idx="0">
                  <c:v>Chingola </c:v>
                </c:pt>
                <c:pt idx="1">
                  <c:v>Kabwe </c:v>
                </c:pt>
                <c:pt idx="2">
                  <c:v>Kitwe </c:v>
                </c:pt>
                <c:pt idx="3">
                  <c:v>Livingstone</c:v>
                </c:pt>
                <c:pt idx="4">
                  <c:v>Lusaka</c:v>
                </c:pt>
                <c:pt idx="5">
                  <c:v>Ndola </c:v>
                </c:pt>
                <c:pt idx="6">
                  <c:v>Solwezi </c:v>
                </c:pt>
                <c:pt idx="7">
                  <c:v>Mufulira </c:v>
                </c:pt>
                <c:pt idx="8">
                  <c:v>Luanshya</c:v>
                </c:pt>
              </c:strCache>
            </c:strRef>
          </c:cat>
          <c:val>
            <c:numRef>
              <c:f>'H2 2015 Cluster Opt'!$C$232:$K$232</c:f>
              <c:numCache>
                <c:formatCode>0.00%</c:formatCode>
                <c:ptCount val="9"/>
                <c:pt idx="0">
                  <c:v>1</c:v>
                </c:pt>
                <c:pt idx="1">
                  <c:v>1</c:v>
                </c:pt>
                <c:pt idx="2">
                  <c:v>1</c:v>
                </c:pt>
                <c:pt idx="3">
                  <c:v>1</c:v>
                </c:pt>
                <c:pt idx="4">
                  <c:v>1</c:v>
                </c:pt>
                <c:pt idx="5">
                  <c:v>1</c:v>
                </c:pt>
                <c:pt idx="6">
                  <c:v>1</c:v>
                </c:pt>
                <c:pt idx="7">
                  <c:v>1</c:v>
                </c:pt>
                <c:pt idx="8">
                  <c:v>1</c:v>
                </c:pt>
              </c:numCache>
            </c:numRef>
          </c:val>
          <c:smooth val="0"/>
        </c:ser>
        <c:dLbls>
          <c:showLegendKey val="0"/>
          <c:showVal val="0"/>
          <c:showCatName val="0"/>
          <c:showSerName val="0"/>
          <c:showPercent val="0"/>
          <c:showBubbleSize val="0"/>
        </c:dLbls>
        <c:marker val="1"/>
        <c:smooth val="0"/>
        <c:axId val="217186304"/>
        <c:axId val="217186696"/>
      </c:lineChart>
      <c:catAx>
        <c:axId val="217186304"/>
        <c:scaling>
          <c:orientation val="minMax"/>
        </c:scaling>
        <c:delete val="0"/>
        <c:axPos val="b"/>
        <c:majorGridlines>
          <c:spPr>
            <a:ln w="9525" cap="flat" cmpd="sng" algn="ctr">
              <a:solidFill>
                <a:schemeClr val="tx1">
                  <a:tint val="75000"/>
                  <a:shade val="95000"/>
                  <a:satMod val="105000"/>
                </a:schemeClr>
              </a:solidFill>
              <a:round/>
            </a:ln>
            <a:effectLst/>
          </c:spPr>
        </c:majorGridlines>
        <c:numFmt formatCode="General" sourceLinked="1"/>
        <c:majorTickMark val="none"/>
        <c:minorTickMark val="none"/>
        <c:tickLblPos val="nextTo"/>
        <c:spPr>
          <a:noFill/>
          <a:ln w="9525" cap="flat" cmpd="sng" algn="ctr">
            <a:solidFill>
              <a:schemeClr val="tx1">
                <a:tint val="75000"/>
                <a:shade val="95000"/>
                <a:satMod val="10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7186696"/>
        <c:crosses val="autoZero"/>
        <c:auto val="1"/>
        <c:lblAlgn val="ctr"/>
        <c:lblOffset val="100"/>
        <c:noMultiLvlLbl val="0"/>
      </c:catAx>
      <c:valAx>
        <c:axId val="217186696"/>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7186304"/>
        <c:crosses val="autoZero"/>
        <c:crossBetween val="between"/>
      </c:valAx>
      <c:dTable>
        <c:showHorzBorder val="1"/>
        <c:showVertBorder val="1"/>
        <c:showOutline val="1"/>
        <c:showKeys val="1"/>
        <c:spPr>
          <a:noFill/>
          <a:ln w="9525" cap="flat" cmpd="sng" algn="ctr">
            <a:solidFill>
              <a:schemeClr val="tx1">
                <a:tint val="75000"/>
                <a:shade val="95000"/>
                <a:satMod val="10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solidFill>
            <a:schemeClr val="tx1">
              <a:tint val="75000"/>
              <a:shade val="95000"/>
              <a:satMod val="105000"/>
            </a:schemeClr>
          </a:solidFill>
        </a:ln>
        <a:effectLst/>
      </c:spPr>
    </c:plotArea>
    <c:plotVisOnly val="1"/>
    <c:dispBlanksAs val="gap"/>
    <c:showDLblsOverMax val="0"/>
  </c:chart>
  <c:spPr>
    <a:solidFill>
      <a:schemeClr val="bg1"/>
    </a:solidFill>
    <a:ln w="9525" cap="flat" cmpd="sng" algn="ctr">
      <a:solidFill>
        <a:schemeClr val="tx1">
          <a:tint val="75000"/>
          <a:shade val="95000"/>
          <a:satMod val="105000"/>
        </a:schemeClr>
      </a:solidFill>
      <a:round/>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a:t>2G Call Drop Rate</a:t>
            </a:r>
            <a:endParaRPr lang="zh-CN" sz="1800" b="0" i="0" baseline="0"/>
          </a:p>
        </c:rich>
      </c:tx>
      <c:overlay val="0"/>
      <c:spPr>
        <a:noFill/>
        <a:ln>
          <a:noFill/>
        </a:ln>
        <a:effectLst/>
      </c:spPr>
    </c:title>
    <c:autoTitleDeleted val="0"/>
    <c:plotArea>
      <c:layout/>
      <c:lineChart>
        <c:grouping val="standard"/>
        <c:varyColors val="0"/>
        <c:ser>
          <c:idx val="0"/>
          <c:order val="0"/>
          <c:tx>
            <c:strRef>
              <c:f>'H2 2015 Cluster Opt'!$B$114</c:f>
              <c:strCache>
                <c:ptCount val="1"/>
                <c:pt idx="0">
                  <c:v>Before</c:v>
                </c:pt>
              </c:strCache>
            </c:strRef>
          </c:tx>
          <c:spPr>
            <a:ln w="28575" cap="rnd">
              <a:solidFill>
                <a:srgbClr val="A89E80"/>
              </a:solidFill>
              <a:round/>
            </a:ln>
            <a:effectLst/>
          </c:spPr>
          <c:marker>
            <c:symbol val="circle"/>
            <c:size val="5"/>
            <c:spPr>
              <a:solidFill>
                <a:srgbClr val="7C7254"/>
              </a:solidFill>
              <a:ln w="9525">
                <a:solidFill>
                  <a:srgbClr val="A89E80"/>
                </a:solidFill>
              </a:ln>
              <a:effectLst/>
            </c:spPr>
          </c:marker>
          <c:cat>
            <c:strRef>
              <c:f>'H2 2015 Cluster Opt'!$C$113:$K$113</c:f>
              <c:strCache>
                <c:ptCount val="9"/>
                <c:pt idx="0">
                  <c:v>Chingola </c:v>
                </c:pt>
                <c:pt idx="1">
                  <c:v>Kabwe </c:v>
                </c:pt>
                <c:pt idx="2">
                  <c:v>Kitwe </c:v>
                </c:pt>
                <c:pt idx="3">
                  <c:v>Livingstone</c:v>
                </c:pt>
                <c:pt idx="4">
                  <c:v>Lusaka</c:v>
                </c:pt>
                <c:pt idx="5">
                  <c:v>Ndola </c:v>
                </c:pt>
                <c:pt idx="6">
                  <c:v>Solwezi </c:v>
                </c:pt>
                <c:pt idx="7">
                  <c:v>Mufulira </c:v>
                </c:pt>
                <c:pt idx="8">
                  <c:v>Luanshya</c:v>
                </c:pt>
              </c:strCache>
            </c:strRef>
          </c:cat>
          <c:val>
            <c:numRef>
              <c:f>'H2 2015 Cluster Opt'!$C$114:$K$114</c:f>
              <c:numCache>
                <c:formatCode>General</c:formatCode>
                <c:ptCount val="9"/>
                <c:pt idx="0">
                  <c:v>0.78</c:v>
                </c:pt>
                <c:pt idx="1">
                  <c:v>0</c:v>
                </c:pt>
                <c:pt idx="2">
                  <c:v>0</c:v>
                </c:pt>
                <c:pt idx="3">
                  <c:v>1.82</c:v>
                </c:pt>
                <c:pt idx="4">
                  <c:v>0.77000000000000013</c:v>
                </c:pt>
                <c:pt idx="5">
                  <c:v>1.73</c:v>
                </c:pt>
                <c:pt idx="6">
                  <c:v>0</c:v>
                </c:pt>
                <c:pt idx="7">
                  <c:v>0</c:v>
                </c:pt>
                <c:pt idx="8">
                  <c:v>0</c:v>
                </c:pt>
              </c:numCache>
            </c:numRef>
          </c:val>
          <c:smooth val="0"/>
        </c:ser>
        <c:ser>
          <c:idx val="1"/>
          <c:order val="1"/>
          <c:tx>
            <c:strRef>
              <c:f>'H2 2015 Cluster Opt'!$B$115</c:f>
              <c:strCache>
                <c:ptCount val="1"/>
                <c:pt idx="0">
                  <c:v>After</c:v>
                </c:pt>
              </c:strCache>
            </c:strRef>
          </c:tx>
          <c:spPr>
            <a:ln>
              <a:solidFill>
                <a:srgbClr val="99CC00"/>
              </a:solidFill>
            </a:ln>
          </c:spPr>
          <c:marker>
            <c:spPr>
              <a:solidFill>
                <a:srgbClr val="99CC00"/>
              </a:solidFill>
              <a:ln>
                <a:solidFill>
                  <a:srgbClr val="99CC00"/>
                </a:solidFill>
              </a:ln>
            </c:spPr>
          </c:marker>
          <c:cat>
            <c:strRef>
              <c:f>'H2 2015 Cluster Opt'!$C$113:$K$113</c:f>
              <c:strCache>
                <c:ptCount val="9"/>
                <c:pt idx="0">
                  <c:v>Chingola </c:v>
                </c:pt>
                <c:pt idx="1">
                  <c:v>Kabwe </c:v>
                </c:pt>
                <c:pt idx="2">
                  <c:v>Kitwe </c:v>
                </c:pt>
                <c:pt idx="3">
                  <c:v>Livingstone</c:v>
                </c:pt>
                <c:pt idx="4">
                  <c:v>Lusaka</c:v>
                </c:pt>
                <c:pt idx="5">
                  <c:v>Ndola </c:v>
                </c:pt>
                <c:pt idx="6">
                  <c:v>Solwezi </c:v>
                </c:pt>
                <c:pt idx="7">
                  <c:v>Mufulira </c:v>
                </c:pt>
                <c:pt idx="8">
                  <c:v>Luanshya</c:v>
                </c:pt>
              </c:strCache>
            </c:strRef>
          </c:cat>
          <c:val>
            <c:numRef>
              <c:f>'H2 2015 Cluster Opt'!$C$115:$K$115</c:f>
              <c:numCache>
                <c:formatCode>General</c:formatCode>
                <c:ptCount val="9"/>
                <c:pt idx="0">
                  <c:v>0</c:v>
                </c:pt>
                <c:pt idx="1">
                  <c:v>0</c:v>
                </c:pt>
                <c:pt idx="2">
                  <c:v>0</c:v>
                </c:pt>
                <c:pt idx="3">
                  <c:v>0</c:v>
                </c:pt>
                <c:pt idx="4">
                  <c:v>0.51</c:v>
                </c:pt>
                <c:pt idx="5">
                  <c:v>0.58000000000000007</c:v>
                </c:pt>
                <c:pt idx="6">
                  <c:v>0</c:v>
                </c:pt>
                <c:pt idx="7">
                  <c:v>0</c:v>
                </c:pt>
                <c:pt idx="8">
                  <c:v>0</c:v>
                </c:pt>
              </c:numCache>
            </c:numRef>
          </c:val>
          <c:smooth val="0"/>
        </c:ser>
        <c:dLbls>
          <c:showLegendKey val="0"/>
          <c:showVal val="0"/>
          <c:showCatName val="0"/>
          <c:showSerName val="0"/>
          <c:showPercent val="0"/>
          <c:showBubbleSize val="0"/>
        </c:dLbls>
        <c:marker val="1"/>
        <c:smooth val="0"/>
        <c:axId val="217187872"/>
        <c:axId val="217188264"/>
      </c:lineChart>
      <c:catAx>
        <c:axId val="217187872"/>
        <c:scaling>
          <c:orientation val="minMax"/>
        </c:scaling>
        <c:delete val="0"/>
        <c:axPos val="b"/>
        <c:majorGridlines>
          <c:spPr>
            <a:ln w="9525" cap="flat" cmpd="sng" algn="ctr">
              <a:solidFill>
                <a:schemeClr val="tx1">
                  <a:tint val="75000"/>
                  <a:shade val="95000"/>
                  <a:satMod val="105000"/>
                </a:schemeClr>
              </a:solidFill>
              <a:round/>
            </a:ln>
            <a:effectLst/>
          </c:spPr>
        </c:majorGridlines>
        <c:numFmt formatCode="General" sourceLinked="1"/>
        <c:majorTickMark val="none"/>
        <c:minorTickMark val="none"/>
        <c:tickLblPos val="nextTo"/>
        <c:spPr>
          <a:noFill/>
          <a:ln w="9525" cap="flat" cmpd="sng" algn="ctr">
            <a:solidFill>
              <a:schemeClr val="tx1">
                <a:tint val="75000"/>
                <a:shade val="95000"/>
                <a:satMod val="10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7188264"/>
        <c:crosses val="autoZero"/>
        <c:auto val="1"/>
        <c:lblAlgn val="ctr"/>
        <c:lblOffset val="100"/>
        <c:noMultiLvlLbl val="0"/>
      </c:catAx>
      <c:valAx>
        <c:axId val="21718826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7187872"/>
        <c:crosses val="autoZero"/>
        <c:crossBetween val="between"/>
      </c:valAx>
      <c:dTable>
        <c:showHorzBorder val="1"/>
        <c:showVertBorder val="1"/>
        <c:showOutline val="1"/>
        <c:showKeys val="1"/>
        <c:spPr>
          <a:noFill/>
          <a:ln w="9525" cap="flat" cmpd="sng" algn="ctr">
            <a:solidFill>
              <a:schemeClr val="tx1">
                <a:tint val="75000"/>
                <a:shade val="95000"/>
                <a:satMod val="10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solidFill>
            <a:schemeClr val="tx1">
              <a:tint val="75000"/>
              <a:shade val="95000"/>
              <a:satMod val="105000"/>
            </a:schemeClr>
          </a:solidFill>
        </a:ln>
        <a:effectLst/>
      </c:spPr>
    </c:plotArea>
    <c:plotVisOnly val="1"/>
    <c:dispBlanksAs val="gap"/>
    <c:showDLblsOverMax val="0"/>
  </c:chart>
  <c:spPr>
    <a:solidFill>
      <a:schemeClr val="bg1"/>
    </a:solidFill>
    <a:ln w="9525" cap="flat" cmpd="sng" algn="ctr">
      <a:solidFill>
        <a:schemeClr val="tx1">
          <a:tint val="75000"/>
          <a:shade val="95000"/>
          <a:satMod val="105000"/>
        </a:schemeClr>
      </a:solidFill>
      <a:round/>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sz="1800" b="0" i="0" baseline="0"/>
              <a:t>3G Call Drop Rate</a:t>
            </a:r>
            <a:endParaRPr lang="zh-CN" sz="1800" b="0" i="0" baseline="0"/>
          </a:p>
        </c:rich>
      </c:tx>
      <c:overlay val="0"/>
      <c:spPr>
        <a:noFill/>
        <a:ln>
          <a:noFill/>
        </a:ln>
        <a:effectLst/>
      </c:spPr>
    </c:title>
    <c:autoTitleDeleted val="0"/>
    <c:plotArea>
      <c:layout/>
      <c:lineChart>
        <c:grouping val="standard"/>
        <c:varyColors val="0"/>
        <c:ser>
          <c:idx val="0"/>
          <c:order val="0"/>
          <c:tx>
            <c:strRef>
              <c:f>'H2 2015 Cluster Opt'!$B$259</c:f>
              <c:strCache>
                <c:ptCount val="1"/>
                <c:pt idx="0">
                  <c:v>Before</c:v>
                </c:pt>
              </c:strCache>
            </c:strRef>
          </c:tx>
          <c:spPr>
            <a:ln w="28575" cap="rnd">
              <a:solidFill>
                <a:srgbClr val="A89E80"/>
              </a:solidFill>
              <a:round/>
            </a:ln>
            <a:effectLst/>
          </c:spPr>
          <c:marker>
            <c:symbol val="circle"/>
            <c:size val="5"/>
            <c:spPr>
              <a:solidFill>
                <a:srgbClr val="7C7254"/>
              </a:solidFill>
              <a:ln w="9525">
                <a:solidFill>
                  <a:srgbClr val="A89E80"/>
                </a:solidFill>
              </a:ln>
              <a:effectLst/>
            </c:spPr>
          </c:marker>
          <c:cat>
            <c:strRef>
              <c:f>'H2 2015 Cluster Opt'!$C$258:$K$258</c:f>
              <c:strCache>
                <c:ptCount val="9"/>
                <c:pt idx="0">
                  <c:v>Chingola </c:v>
                </c:pt>
                <c:pt idx="1">
                  <c:v>Kabwe </c:v>
                </c:pt>
                <c:pt idx="2">
                  <c:v>Kitwe </c:v>
                </c:pt>
                <c:pt idx="3">
                  <c:v>Livingstone</c:v>
                </c:pt>
                <c:pt idx="4">
                  <c:v>Lusaka</c:v>
                </c:pt>
                <c:pt idx="5">
                  <c:v>Ndola </c:v>
                </c:pt>
                <c:pt idx="6">
                  <c:v>Solwezi </c:v>
                </c:pt>
                <c:pt idx="7">
                  <c:v>Mufulira </c:v>
                </c:pt>
                <c:pt idx="8">
                  <c:v>Luanshya</c:v>
                </c:pt>
              </c:strCache>
            </c:strRef>
          </c:cat>
          <c:val>
            <c:numRef>
              <c:f>'H2 2015 Cluster Opt'!$C$259:$K$259</c:f>
              <c:numCache>
                <c:formatCode>0.00%</c:formatCode>
                <c:ptCount val="9"/>
                <c:pt idx="0">
                  <c:v>0</c:v>
                </c:pt>
                <c:pt idx="1">
                  <c:v>0</c:v>
                </c:pt>
                <c:pt idx="2">
                  <c:v>0</c:v>
                </c:pt>
                <c:pt idx="3">
                  <c:v>0</c:v>
                </c:pt>
                <c:pt idx="4">
                  <c:v>9.8000000000000032E-3</c:v>
                </c:pt>
                <c:pt idx="5">
                  <c:v>2.8199999999999996E-2</c:v>
                </c:pt>
                <c:pt idx="6">
                  <c:v>0</c:v>
                </c:pt>
                <c:pt idx="7">
                  <c:v>0</c:v>
                </c:pt>
                <c:pt idx="8">
                  <c:v>0</c:v>
                </c:pt>
              </c:numCache>
            </c:numRef>
          </c:val>
          <c:smooth val="0"/>
        </c:ser>
        <c:ser>
          <c:idx val="1"/>
          <c:order val="1"/>
          <c:tx>
            <c:strRef>
              <c:f>'H2 2015 Cluster Opt'!$B$260</c:f>
              <c:strCache>
                <c:ptCount val="1"/>
                <c:pt idx="0">
                  <c:v>After</c:v>
                </c:pt>
              </c:strCache>
            </c:strRef>
          </c:tx>
          <c:spPr>
            <a:ln>
              <a:solidFill>
                <a:srgbClr val="99CC00"/>
              </a:solidFill>
            </a:ln>
          </c:spPr>
          <c:marker>
            <c:spPr>
              <a:solidFill>
                <a:srgbClr val="99CC00"/>
              </a:solidFill>
              <a:ln>
                <a:solidFill>
                  <a:srgbClr val="99CC00"/>
                </a:solidFill>
              </a:ln>
            </c:spPr>
          </c:marker>
          <c:cat>
            <c:strRef>
              <c:f>'H2 2015 Cluster Opt'!$C$258:$K$258</c:f>
              <c:strCache>
                <c:ptCount val="9"/>
                <c:pt idx="0">
                  <c:v>Chingola </c:v>
                </c:pt>
                <c:pt idx="1">
                  <c:v>Kabwe </c:v>
                </c:pt>
                <c:pt idx="2">
                  <c:v>Kitwe </c:v>
                </c:pt>
                <c:pt idx="3">
                  <c:v>Livingstone</c:v>
                </c:pt>
                <c:pt idx="4">
                  <c:v>Lusaka</c:v>
                </c:pt>
                <c:pt idx="5">
                  <c:v>Ndola </c:v>
                </c:pt>
                <c:pt idx="6">
                  <c:v>Solwezi </c:v>
                </c:pt>
                <c:pt idx="7">
                  <c:v>Mufulira </c:v>
                </c:pt>
                <c:pt idx="8">
                  <c:v>Luanshya</c:v>
                </c:pt>
              </c:strCache>
            </c:strRef>
          </c:cat>
          <c:val>
            <c:numRef>
              <c:f>'H2 2015 Cluster Opt'!$C$260:$K$260</c:f>
              <c:numCache>
                <c:formatCode>0.00%</c:formatCode>
                <c:ptCount val="9"/>
                <c:pt idx="0">
                  <c:v>0</c:v>
                </c:pt>
                <c:pt idx="1">
                  <c:v>0</c:v>
                </c:pt>
                <c:pt idx="2">
                  <c:v>0</c:v>
                </c:pt>
                <c:pt idx="3">
                  <c:v>0</c:v>
                </c:pt>
                <c:pt idx="4">
                  <c:v>0</c:v>
                </c:pt>
                <c:pt idx="5">
                  <c:v>0</c:v>
                </c:pt>
                <c:pt idx="6">
                  <c:v>0</c:v>
                </c:pt>
                <c:pt idx="7">
                  <c:v>0</c:v>
                </c:pt>
                <c:pt idx="8">
                  <c:v>0</c:v>
                </c:pt>
              </c:numCache>
            </c:numRef>
          </c:val>
          <c:smooth val="0"/>
        </c:ser>
        <c:dLbls>
          <c:showLegendKey val="0"/>
          <c:showVal val="0"/>
          <c:showCatName val="0"/>
          <c:showSerName val="0"/>
          <c:showPercent val="0"/>
          <c:showBubbleSize val="0"/>
        </c:dLbls>
        <c:marker val="1"/>
        <c:smooth val="0"/>
        <c:axId val="217189440"/>
        <c:axId val="217394608"/>
      </c:lineChart>
      <c:catAx>
        <c:axId val="217189440"/>
        <c:scaling>
          <c:orientation val="minMax"/>
        </c:scaling>
        <c:delete val="0"/>
        <c:axPos val="b"/>
        <c:majorGridlines>
          <c:spPr>
            <a:ln w="9525" cap="flat" cmpd="sng" algn="ctr">
              <a:solidFill>
                <a:schemeClr val="tx1">
                  <a:tint val="75000"/>
                  <a:shade val="95000"/>
                  <a:satMod val="105000"/>
                </a:schemeClr>
              </a:solidFill>
              <a:round/>
            </a:ln>
            <a:effectLst/>
          </c:spPr>
        </c:majorGridlines>
        <c:numFmt formatCode="General" sourceLinked="1"/>
        <c:majorTickMark val="none"/>
        <c:minorTickMark val="none"/>
        <c:tickLblPos val="nextTo"/>
        <c:spPr>
          <a:noFill/>
          <a:ln w="9525" cap="flat" cmpd="sng" algn="ctr">
            <a:solidFill>
              <a:schemeClr val="tx1">
                <a:tint val="75000"/>
                <a:shade val="95000"/>
                <a:satMod val="10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7394608"/>
        <c:crosses val="autoZero"/>
        <c:auto val="1"/>
        <c:lblAlgn val="ctr"/>
        <c:lblOffset val="100"/>
        <c:noMultiLvlLbl val="0"/>
      </c:catAx>
      <c:valAx>
        <c:axId val="217394608"/>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7189440"/>
        <c:crosses val="autoZero"/>
        <c:crossBetween val="between"/>
      </c:valAx>
      <c:dTable>
        <c:showHorzBorder val="1"/>
        <c:showVertBorder val="1"/>
        <c:showOutline val="1"/>
        <c:showKeys val="1"/>
        <c:spPr>
          <a:noFill/>
          <a:ln w="9525" cap="flat" cmpd="sng" algn="ctr">
            <a:solidFill>
              <a:schemeClr val="tx1">
                <a:tint val="75000"/>
                <a:shade val="95000"/>
                <a:satMod val="10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solidFill>
            <a:schemeClr val="tx1">
              <a:tint val="75000"/>
              <a:shade val="95000"/>
              <a:satMod val="105000"/>
            </a:schemeClr>
          </a:solidFill>
        </a:ln>
        <a:effectLst/>
      </c:spPr>
    </c:plotArea>
    <c:plotVisOnly val="1"/>
    <c:dispBlanksAs val="gap"/>
    <c:showDLblsOverMax val="0"/>
  </c:chart>
  <c:spPr>
    <a:solidFill>
      <a:schemeClr val="bg1"/>
    </a:solidFill>
    <a:ln w="9525" cap="flat" cmpd="sng" algn="ctr">
      <a:solidFill>
        <a:schemeClr val="tx1">
          <a:tint val="75000"/>
          <a:shade val="95000"/>
          <a:satMod val="105000"/>
        </a:schemeClr>
      </a:solidFill>
      <a:round/>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sz="1800" b="0" i="0" baseline="0"/>
              <a:t>HSDPA Throughput "&gt; 1Mbps"</a:t>
            </a:r>
            <a:endParaRPr lang="zh-CN" sz="1800" b="0" i="0" baseline="0"/>
          </a:p>
        </c:rich>
      </c:tx>
      <c:overlay val="0"/>
      <c:spPr>
        <a:noFill/>
        <a:ln>
          <a:noFill/>
        </a:ln>
        <a:effectLst/>
      </c:spPr>
    </c:title>
    <c:autoTitleDeleted val="0"/>
    <c:plotArea>
      <c:layout/>
      <c:lineChart>
        <c:grouping val="standard"/>
        <c:varyColors val="0"/>
        <c:ser>
          <c:idx val="0"/>
          <c:order val="0"/>
          <c:tx>
            <c:strRef>
              <c:f>'H2 2015 Cluster Opt'!$B$287</c:f>
              <c:strCache>
                <c:ptCount val="1"/>
                <c:pt idx="0">
                  <c:v>Before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'H2 2015 Cluster Opt'!$C$286:$K$286</c:f>
              <c:strCache>
                <c:ptCount val="9"/>
                <c:pt idx="0">
                  <c:v>Chingola </c:v>
                </c:pt>
                <c:pt idx="1">
                  <c:v>Kabwe </c:v>
                </c:pt>
                <c:pt idx="2">
                  <c:v>Kitwe </c:v>
                </c:pt>
                <c:pt idx="3">
                  <c:v>Livingstone</c:v>
                </c:pt>
                <c:pt idx="4">
                  <c:v>Lusaka</c:v>
                </c:pt>
                <c:pt idx="5">
                  <c:v>Ndola </c:v>
                </c:pt>
                <c:pt idx="6">
                  <c:v>Solwezi </c:v>
                </c:pt>
                <c:pt idx="7">
                  <c:v>Mufulira </c:v>
                </c:pt>
                <c:pt idx="8">
                  <c:v>Luanshya</c:v>
                </c:pt>
              </c:strCache>
            </c:strRef>
          </c:cat>
          <c:val>
            <c:numRef>
              <c:f>'H2 2015 Cluster Opt'!$C$287:$K$287</c:f>
              <c:numCache>
                <c:formatCode>0.00%</c:formatCode>
                <c:ptCount val="9"/>
                <c:pt idx="0">
                  <c:v>0.9658000000000001</c:v>
                </c:pt>
                <c:pt idx="1">
                  <c:v>0.96840000000000004</c:v>
                </c:pt>
                <c:pt idx="2">
                  <c:v>0.94750000000000001</c:v>
                </c:pt>
                <c:pt idx="3">
                  <c:v>0.98480000000000001</c:v>
                </c:pt>
                <c:pt idx="4">
                  <c:v>0.94550000000000001</c:v>
                </c:pt>
                <c:pt idx="5">
                  <c:v>0.92290000000000005</c:v>
                </c:pt>
                <c:pt idx="6">
                  <c:v>0.9325</c:v>
                </c:pt>
                <c:pt idx="7">
                  <c:v>0.9022</c:v>
                </c:pt>
                <c:pt idx="8">
                  <c:v>0.97750000000000004</c:v>
                </c:pt>
              </c:numCache>
            </c:numRef>
          </c:val>
          <c:smooth val="0"/>
        </c:ser>
        <c:ser>
          <c:idx val="1"/>
          <c:order val="1"/>
          <c:tx>
            <c:strRef>
              <c:f>'H2 2015 Cluster Opt'!$B$288</c:f>
              <c:strCache>
                <c:ptCount val="1"/>
                <c:pt idx="0">
                  <c:v>After</c:v>
                </c:pt>
              </c:strCache>
            </c:strRef>
          </c:tx>
          <c:spPr>
            <a:ln>
              <a:solidFill>
                <a:srgbClr val="99CC00"/>
              </a:solidFill>
            </a:ln>
          </c:spPr>
          <c:marker>
            <c:spPr>
              <a:solidFill>
                <a:srgbClr val="99CC00"/>
              </a:solidFill>
              <a:ln>
                <a:solidFill>
                  <a:srgbClr val="99CC00"/>
                </a:solidFill>
              </a:ln>
            </c:spPr>
          </c:marker>
          <c:cat>
            <c:strRef>
              <c:f>'H2 2015 Cluster Opt'!$C$286:$K$286</c:f>
              <c:strCache>
                <c:ptCount val="9"/>
                <c:pt idx="0">
                  <c:v>Chingola </c:v>
                </c:pt>
                <c:pt idx="1">
                  <c:v>Kabwe </c:v>
                </c:pt>
                <c:pt idx="2">
                  <c:v>Kitwe </c:v>
                </c:pt>
                <c:pt idx="3">
                  <c:v>Livingstone</c:v>
                </c:pt>
                <c:pt idx="4">
                  <c:v>Lusaka</c:v>
                </c:pt>
                <c:pt idx="5">
                  <c:v>Ndola </c:v>
                </c:pt>
                <c:pt idx="6">
                  <c:v>Solwezi </c:v>
                </c:pt>
                <c:pt idx="7">
                  <c:v>Mufulira </c:v>
                </c:pt>
                <c:pt idx="8">
                  <c:v>Luanshya</c:v>
                </c:pt>
              </c:strCache>
            </c:strRef>
          </c:cat>
          <c:val>
            <c:numRef>
              <c:f>'H2 2015 Cluster Opt'!$C$288:$K$288</c:f>
              <c:numCache>
                <c:formatCode>0.00%</c:formatCode>
                <c:ptCount val="9"/>
                <c:pt idx="0">
                  <c:v>0.9658000000000001</c:v>
                </c:pt>
                <c:pt idx="1">
                  <c:v>0.96840000000000004</c:v>
                </c:pt>
                <c:pt idx="2">
                  <c:v>0.95380000000000009</c:v>
                </c:pt>
                <c:pt idx="3">
                  <c:v>0.99109999999999998</c:v>
                </c:pt>
                <c:pt idx="4">
                  <c:v>0.94910000000000005</c:v>
                </c:pt>
                <c:pt idx="5">
                  <c:v>0.9658000000000001</c:v>
                </c:pt>
                <c:pt idx="6">
                  <c:v>0.93910000000000005</c:v>
                </c:pt>
                <c:pt idx="7">
                  <c:v>0.96350000000000002</c:v>
                </c:pt>
                <c:pt idx="8">
                  <c:v>0.97650000000000003</c:v>
                </c:pt>
              </c:numCache>
            </c:numRef>
          </c:val>
          <c:smooth val="0"/>
        </c:ser>
        <c:dLbls>
          <c:showLegendKey val="0"/>
          <c:showVal val="0"/>
          <c:showCatName val="0"/>
          <c:showSerName val="0"/>
          <c:showPercent val="0"/>
          <c:showBubbleSize val="0"/>
        </c:dLbls>
        <c:marker val="1"/>
        <c:smooth val="0"/>
        <c:axId val="217395784"/>
        <c:axId val="217396176"/>
      </c:lineChart>
      <c:lineChart>
        <c:grouping val="standard"/>
        <c:varyColors val="0"/>
        <c:ser>
          <c:idx val="2"/>
          <c:order val="2"/>
          <c:tx>
            <c:strRef>
              <c:f>'H2 2015 Cluster Opt'!$B$289</c:f>
              <c:strCache>
                <c:ptCount val="1"/>
                <c:pt idx="0">
                  <c:v>Average (kbps)</c:v>
                </c:pt>
              </c:strCache>
            </c:strRef>
          </c:tx>
          <c:spPr>
            <a:ln>
              <a:solidFill>
                <a:schemeClr val="accent6">
                  <a:lumMod val="60000"/>
                  <a:lumOff val="40000"/>
                </a:schemeClr>
              </a:solidFill>
            </a:ln>
          </c:spPr>
          <c:marker>
            <c:spPr>
              <a:solidFill>
                <a:schemeClr val="accent6">
                  <a:lumMod val="60000"/>
                  <a:lumOff val="40000"/>
                </a:schemeClr>
              </a:solidFill>
              <a:ln>
                <a:solidFill>
                  <a:schemeClr val="accent6">
                    <a:lumMod val="60000"/>
                    <a:lumOff val="40000"/>
                  </a:schemeClr>
                </a:solidFill>
              </a:ln>
            </c:spPr>
          </c:marker>
          <c:cat>
            <c:strRef>
              <c:f>'H2 2015 Cluster Opt'!$C$286:$K$286</c:f>
              <c:strCache>
                <c:ptCount val="9"/>
                <c:pt idx="0">
                  <c:v>Chingola </c:v>
                </c:pt>
                <c:pt idx="1">
                  <c:v>Kabwe </c:v>
                </c:pt>
                <c:pt idx="2">
                  <c:v>Kitwe </c:v>
                </c:pt>
                <c:pt idx="3">
                  <c:v>Livingstone</c:v>
                </c:pt>
                <c:pt idx="4">
                  <c:v>Lusaka</c:v>
                </c:pt>
                <c:pt idx="5">
                  <c:v>Ndola </c:v>
                </c:pt>
                <c:pt idx="6">
                  <c:v>Solwezi </c:v>
                </c:pt>
                <c:pt idx="7">
                  <c:v>Mufulira </c:v>
                </c:pt>
                <c:pt idx="8">
                  <c:v>Luanshya</c:v>
                </c:pt>
              </c:strCache>
            </c:strRef>
          </c:cat>
          <c:val>
            <c:numRef>
              <c:f>'H2 2015 Cluster Opt'!$C$289:$K$289</c:f>
              <c:numCache>
                <c:formatCode>0</c:formatCode>
                <c:ptCount val="9"/>
                <c:pt idx="0">
                  <c:v>5964</c:v>
                </c:pt>
                <c:pt idx="1">
                  <c:v>7255</c:v>
                </c:pt>
                <c:pt idx="2">
                  <c:v>5164</c:v>
                </c:pt>
                <c:pt idx="3">
                  <c:v>6880</c:v>
                </c:pt>
                <c:pt idx="4">
                  <c:v>6388</c:v>
                </c:pt>
                <c:pt idx="5">
                  <c:v>6249</c:v>
                </c:pt>
                <c:pt idx="6">
                  <c:v>5881</c:v>
                </c:pt>
                <c:pt idx="7">
                  <c:v>5522</c:v>
                </c:pt>
                <c:pt idx="8">
                  <c:v>8553</c:v>
                </c:pt>
              </c:numCache>
            </c:numRef>
          </c:val>
          <c:smooth val="0"/>
        </c:ser>
        <c:dLbls>
          <c:showLegendKey val="0"/>
          <c:showVal val="0"/>
          <c:showCatName val="0"/>
          <c:showSerName val="0"/>
          <c:showPercent val="0"/>
          <c:showBubbleSize val="0"/>
        </c:dLbls>
        <c:marker val="1"/>
        <c:smooth val="0"/>
        <c:axId val="217396960"/>
        <c:axId val="217396568"/>
      </c:lineChart>
      <c:catAx>
        <c:axId val="217395784"/>
        <c:scaling>
          <c:orientation val="minMax"/>
        </c:scaling>
        <c:delete val="0"/>
        <c:axPos val="b"/>
        <c:majorGridlines>
          <c:spPr>
            <a:ln w="9525" cap="flat" cmpd="sng" algn="ctr">
              <a:solidFill>
                <a:schemeClr val="tx1">
                  <a:tint val="75000"/>
                  <a:shade val="95000"/>
                  <a:satMod val="105000"/>
                </a:schemeClr>
              </a:solidFill>
              <a:round/>
            </a:ln>
            <a:effectLst/>
          </c:spPr>
        </c:majorGridlines>
        <c:numFmt formatCode="General" sourceLinked="1"/>
        <c:majorTickMark val="none"/>
        <c:minorTickMark val="none"/>
        <c:tickLblPos val="nextTo"/>
        <c:spPr>
          <a:noFill/>
          <a:ln w="9525" cap="flat" cmpd="sng" algn="ctr">
            <a:solidFill>
              <a:schemeClr val="tx1">
                <a:tint val="75000"/>
                <a:shade val="95000"/>
                <a:satMod val="10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7396176"/>
        <c:crosses val="autoZero"/>
        <c:auto val="1"/>
        <c:lblAlgn val="ctr"/>
        <c:lblOffset val="100"/>
        <c:noMultiLvlLbl val="0"/>
      </c:catAx>
      <c:valAx>
        <c:axId val="217396176"/>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7395784"/>
        <c:crosses val="autoZero"/>
        <c:crossBetween val="between"/>
      </c:valAx>
      <c:valAx>
        <c:axId val="217396568"/>
        <c:scaling>
          <c:orientation val="minMax"/>
        </c:scaling>
        <c:delete val="0"/>
        <c:axPos val="r"/>
        <c:numFmt formatCode="0" sourceLinked="1"/>
        <c:majorTickMark val="out"/>
        <c:minorTickMark val="none"/>
        <c:tickLblPos val="nextTo"/>
        <c:crossAx val="217396960"/>
        <c:crosses val="max"/>
        <c:crossBetween val="between"/>
      </c:valAx>
      <c:catAx>
        <c:axId val="217396960"/>
        <c:scaling>
          <c:orientation val="minMax"/>
        </c:scaling>
        <c:delete val="1"/>
        <c:axPos val="b"/>
        <c:numFmt formatCode="General" sourceLinked="1"/>
        <c:majorTickMark val="out"/>
        <c:minorTickMark val="none"/>
        <c:tickLblPos val="none"/>
        <c:crossAx val="217396568"/>
        <c:crosses val="autoZero"/>
        <c:auto val="1"/>
        <c:lblAlgn val="ctr"/>
        <c:lblOffset val="100"/>
        <c:noMultiLvlLbl val="0"/>
      </c:catAx>
      <c:dTable>
        <c:showHorzBorder val="1"/>
        <c:showVertBorder val="1"/>
        <c:showOutline val="1"/>
        <c:showKeys val="1"/>
        <c:spPr>
          <a:noFill/>
          <a:ln w="9525" cap="flat" cmpd="sng" algn="ctr">
            <a:solidFill>
              <a:schemeClr val="tx1">
                <a:tint val="75000"/>
                <a:shade val="95000"/>
                <a:satMod val="10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solidFill>
            <a:schemeClr val="tx1">
              <a:tint val="75000"/>
              <a:shade val="95000"/>
              <a:satMod val="105000"/>
            </a:schemeClr>
          </a:solidFill>
        </a:ln>
        <a:effectLst/>
      </c:spPr>
    </c:plotArea>
    <c:plotVisOnly val="1"/>
    <c:dispBlanksAs val="gap"/>
    <c:showDLblsOverMax val="0"/>
  </c:chart>
  <c:spPr>
    <a:solidFill>
      <a:schemeClr val="bg1"/>
    </a:solidFill>
    <a:ln w="9525" cap="flat" cmpd="sng" algn="ctr">
      <a:solidFill>
        <a:schemeClr val="tx1">
          <a:tint val="75000"/>
          <a:shade val="95000"/>
          <a:satMod val="105000"/>
        </a:schemeClr>
      </a:solidFill>
      <a:round/>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dirty="0"/>
              <a:t>3G Handover Success Rate</a:t>
            </a:r>
            <a:endParaRPr lang="zh-CN" sz="1800" b="0" i="0" baseline="0" dirty="0"/>
          </a:p>
        </c:rich>
      </c:tx>
      <c:overlay val="0"/>
      <c:spPr>
        <a:noFill/>
        <a:ln>
          <a:noFill/>
        </a:ln>
        <a:effectLst/>
      </c:spPr>
    </c:title>
    <c:autoTitleDeleted val="0"/>
    <c:plotArea>
      <c:layout/>
      <c:lineChart>
        <c:grouping val="standard"/>
        <c:varyColors val="0"/>
        <c:ser>
          <c:idx val="0"/>
          <c:order val="0"/>
          <c:tx>
            <c:strRef>
              <c:f>'H2 2015 Cluster Opt'!$B$231</c:f>
              <c:strCache>
                <c:ptCount val="1"/>
                <c:pt idx="0">
                  <c:v>Before</c:v>
                </c:pt>
              </c:strCache>
            </c:strRef>
          </c:tx>
          <c:spPr>
            <a:ln w="28575" cap="rnd">
              <a:solidFill>
                <a:srgbClr val="A89E80"/>
              </a:solidFill>
              <a:round/>
            </a:ln>
            <a:effectLst/>
          </c:spPr>
          <c:marker>
            <c:symbol val="circle"/>
            <c:size val="5"/>
            <c:spPr>
              <a:solidFill>
                <a:srgbClr val="7C7254"/>
              </a:solidFill>
              <a:ln w="9525">
                <a:solidFill>
                  <a:srgbClr val="A89E80"/>
                </a:solidFill>
              </a:ln>
              <a:effectLst/>
            </c:spPr>
          </c:marker>
          <c:cat>
            <c:strRef>
              <c:f>'H2 2015 Cluster Opt'!$C$230:$K$230</c:f>
              <c:strCache>
                <c:ptCount val="9"/>
                <c:pt idx="0">
                  <c:v>Chingola </c:v>
                </c:pt>
                <c:pt idx="1">
                  <c:v>Kabwe </c:v>
                </c:pt>
                <c:pt idx="2">
                  <c:v>Kitwe </c:v>
                </c:pt>
                <c:pt idx="3">
                  <c:v>Livingstone</c:v>
                </c:pt>
                <c:pt idx="4">
                  <c:v>Lusaka</c:v>
                </c:pt>
                <c:pt idx="5">
                  <c:v>Ndola </c:v>
                </c:pt>
                <c:pt idx="6">
                  <c:v>Solwezi </c:v>
                </c:pt>
                <c:pt idx="7">
                  <c:v>Mufulira </c:v>
                </c:pt>
                <c:pt idx="8">
                  <c:v>Luanshya</c:v>
                </c:pt>
              </c:strCache>
            </c:strRef>
          </c:cat>
          <c:val>
            <c:numRef>
              <c:f>'H2 2015 Cluster Opt'!$C$231:$K$231</c:f>
              <c:numCache>
                <c:formatCode>0.00%</c:formatCode>
                <c:ptCount val="9"/>
                <c:pt idx="0">
                  <c:v>1</c:v>
                </c:pt>
                <c:pt idx="1">
                  <c:v>1</c:v>
                </c:pt>
                <c:pt idx="2">
                  <c:v>0.99980000000000002</c:v>
                </c:pt>
                <c:pt idx="3">
                  <c:v>1</c:v>
                </c:pt>
                <c:pt idx="4">
                  <c:v>1</c:v>
                </c:pt>
                <c:pt idx="5">
                  <c:v>1</c:v>
                </c:pt>
                <c:pt idx="6">
                  <c:v>1</c:v>
                </c:pt>
                <c:pt idx="7">
                  <c:v>1</c:v>
                </c:pt>
                <c:pt idx="8">
                  <c:v>1</c:v>
                </c:pt>
              </c:numCache>
            </c:numRef>
          </c:val>
          <c:smooth val="0"/>
        </c:ser>
        <c:ser>
          <c:idx val="1"/>
          <c:order val="1"/>
          <c:tx>
            <c:strRef>
              <c:f>'H2 2015 Cluster Opt'!$B$232</c:f>
              <c:strCache>
                <c:ptCount val="1"/>
                <c:pt idx="0">
                  <c:v>After</c:v>
                </c:pt>
              </c:strCache>
            </c:strRef>
          </c:tx>
          <c:spPr>
            <a:ln>
              <a:solidFill>
                <a:srgbClr val="99CC00"/>
              </a:solidFill>
            </a:ln>
          </c:spPr>
          <c:marker>
            <c:spPr>
              <a:solidFill>
                <a:srgbClr val="99CC00"/>
              </a:solidFill>
              <a:ln>
                <a:solidFill>
                  <a:srgbClr val="99CC00"/>
                </a:solidFill>
              </a:ln>
            </c:spPr>
          </c:marker>
          <c:cat>
            <c:strRef>
              <c:f>'H2 2015 Cluster Opt'!$C$230:$K$230</c:f>
              <c:strCache>
                <c:ptCount val="9"/>
                <c:pt idx="0">
                  <c:v>Chingola </c:v>
                </c:pt>
                <c:pt idx="1">
                  <c:v>Kabwe </c:v>
                </c:pt>
                <c:pt idx="2">
                  <c:v>Kitwe </c:v>
                </c:pt>
                <c:pt idx="3">
                  <c:v>Livingstone</c:v>
                </c:pt>
                <c:pt idx="4">
                  <c:v>Lusaka</c:v>
                </c:pt>
                <c:pt idx="5">
                  <c:v>Ndola </c:v>
                </c:pt>
                <c:pt idx="6">
                  <c:v>Solwezi </c:v>
                </c:pt>
                <c:pt idx="7">
                  <c:v>Mufulira </c:v>
                </c:pt>
                <c:pt idx="8">
                  <c:v>Luanshya</c:v>
                </c:pt>
              </c:strCache>
            </c:strRef>
          </c:cat>
          <c:val>
            <c:numRef>
              <c:f>'H2 2015 Cluster Opt'!$C$232:$K$232</c:f>
              <c:numCache>
                <c:formatCode>0.00%</c:formatCode>
                <c:ptCount val="9"/>
                <c:pt idx="0">
                  <c:v>1</c:v>
                </c:pt>
                <c:pt idx="1">
                  <c:v>1</c:v>
                </c:pt>
                <c:pt idx="2">
                  <c:v>1</c:v>
                </c:pt>
                <c:pt idx="3">
                  <c:v>1</c:v>
                </c:pt>
                <c:pt idx="4">
                  <c:v>1</c:v>
                </c:pt>
                <c:pt idx="5">
                  <c:v>1</c:v>
                </c:pt>
                <c:pt idx="6">
                  <c:v>1</c:v>
                </c:pt>
                <c:pt idx="7">
                  <c:v>1</c:v>
                </c:pt>
                <c:pt idx="8">
                  <c:v>1</c:v>
                </c:pt>
              </c:numCache>
            </c:numRef>
          </c:val>
          <c:smooth val="0"/>
        </c:ser>
        <c:dLbls>
          <c:showLegendKey val="0"/>
          <c:showVal val="0"/>
          <c:showCatName val="0"/>
          <c:showSerName val="0"/>
          <c:showPercent val="0"/>
          <c:showBubbleSize val="0"/>
        </c:dLbls>
        <c:marker val="1"/>
        <c:smooth val="0"/>
        <c:axId val="217398136"/>
        <c:axId val="193415736"/>
      </c:lineChart>
      <c:catAx>
        <c:axId val="217398136"/>
        <c:scaling>
          <c:orientation val="minMax"/>
        </c:scaling>
        <c:delete val="0"/>
        <c:axPos val="b"/>
        <c:majorGridlines>
          <c:spPr>
            <a:ln w="9525" cap="flat" cmpd="sng" algn="ctr">
              <a:solidFill>
                <a:schemeClr val="tx1">
                  <a:tint val="75000"/>
                  <a:shade val="95000"/>
                  <a:satMod val="105000"/>
                </a:schemeClr>
              </a:solidFill>
              <a:round/>
            </a:ln>
            <a:effectLst/>
          </c:spPr>
        </c:majorGridlines>
        <c:numFmt formatCode="General" sourceLinked="1"/>
        <c:majorTickMark val="none"/>
        <c:minorTickMark val="none"/>
        <c:tickLblPos val="nextTo"/>
        <c:spPr>
          <a:noFill/>
          <a:ln w="9525" cap="flat" cmpd="sng" algn="ctr">
            <a:solidFill>
              <a:schemeClr val="tx1">
                <a:tint val="75000"/>
                <a:shade val="95000"/>
                <a:satMod val="10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3415736"/>
        <c:crosses val="autoZero"/>
        <c:auto val="1"/>
        <c:lblAlgn val="ctr"/>
        <c:lblOffset val="100"/>
        <c:noMultiLvlLbl val="0"/>
      </c:catAx>
      <c:valAx>
        <c:axId val="193415736"/>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7398136"/>
        <c:crosses val="autoZero"/>
        <c:crossBetween val="between"/>
      </c:valAx>
      <c:dTable>
        <c:showHorzBorder val="1"/>
        <c:showVertBorder val="1"/>
        <c:showOutline val="1"/>
        <c:showKeys val="1"/>
        <c:spPr>
          <a:noFill/>
          <a:ln w="9525" cap="flat" cmpd="sng" algn="ctr">
            <a:solidFill>
              <a:schemeClr val="tx1">
                <a:tint val="75000"/>
                <a:shade val="95000"/>
                <a:satMod val="10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solidFill>
            <a:schemeClr val="tx1">
              <a:tint val="75000"/>
              <a:shade val="95000"/>
              <a:satMod val="105000"/>
            </a:schemeClr>
          </a:solidFill>
        </a:ln>
        <a:effectLst/>
      </c:spPr>
    </c:plotArea>
    <c:plotVisOnly val="1"/>
    <c:dispBlanksAs val="gap"/>
    <c:showDLblsOverMax val="0"/>
  </c:chart>
  <c:spPr>
    <a:solidFill>
      <a:schemeClr val="bg1"/>
    </a:solidFill>
    <a:ln w="9525" cap="flat" cmpd="sng" algn="ctr">
      <a:solidFill>
        <a:schemeClr val="tx1">
          <a:tint val="75000"/>
          <a:shade val="95000"/>
          <a:satMod val="105000"/>
        </a:schemeClr>
      </a:solidFill>
      <a:round/>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altLang="zh-CN" sz="1200" b="1" i="0" baseline="0"/>
              <a:t>GSM auto RxQual Comparison</a:t>
            </a:r>
            <a:endParaRPr lang="zh-CN" sz="1200" b="1" i="0" baseline="0"/>
          </a:p>
        </c:rich>
      </c:tx>
      <c:overlay val="0"/>
      <c:spPr>
        <a:noFill/>
        <a:ln>
          <a:noFill/>
        </a:ln>
        <a:effectLst/>
      </c:spPr>
    </c:title>
    <c:autoTitleDeleted val="0"/>
    <c:plotArea>
      <c:layout/>
      <c:barChart>
        <c:barDir val="col"/>
        <c:grouping val="clustered"/>
        <c:varyColors val="0"/>
        <c:ser>
          <c:idx val="0"/>
          <c:order val="0"/>
          <c:tx>
            <c:strRef>
              <c:f>'IFOS DT_13082015'!$L$4</c:f>
              <c:strCache>
                <c:ptCount val="1"/>
                <c:pt idx="0">
                  <c:v>Pre</c:v>
                </c:pt>
              </c:strCache>
            </c:strRef>
          </c:tx>
          <c:spPr>
            <a:solidFill>
              <a:srgbClr val="FFC000"/>
            </a:solidFill>
            <a:ln w="28575" cap="rnd">
              <a:solidFill>
                <a:srgbClr val="FFC000"/>
              </a:solidFill>
              <a:round/>
            </a:ln>
            <a:effectLst/>
          </c:spPr>
          <c:invertIfNegative val="0"/>
          <c:cat>
            <c:strRef>
              <c:f>'IFOS DT_13082015'!$M$3:$S$3</c:f>
              <c:strCache>
                <c:ptCount val="7"/>
                <c:pt idx="0">
                  <c:v>0,1</c:v>
                </c:pt>
                <c:pt idx="1">
                  <c:v>1,2</c:v>
                </c:pt>
                <c:pt idx="2">
                  <c:v>2,3</c:v>
                </c:pt>
                <c:pt idx="3">
                  <c:v>3,4</c:v>
                </c:pt>
                <c:pt idx="4">
                  <c:v>4,5</c:v>
                </c:pt>
                <c:pt idx="5">
                  <c:v>5,6</c:v>
                </c:pt>
                <c:pt idx="6">
                  <c:v>6,7</c:v>
                </c:pt>
              </c:strCache>
            </c:strRef>
          </c:cat>
          <c:val>
            <c:numRef>
              <c:f>'IFOS DT_13082015'!$M$4:$S$4</c:f>
              <c:numCache>
                <c:formatCode>0.00%</c:formatCode>
                <c:ptCount val="7"/>
                <c:pt idx="0">
                  <c:v>0.70490000000000064</c:v>
                </c:pt>
                <c:pt idx="1">
                  <c:v>6.1499999999999999E-2</c:v>
                </c:pt>
                <c:pt idx="2">
                  <c:v>4.4500000000000033E-2</c:v>
                </c:pt>
                <c:pt idx="3">
                  <c:v>5.8599999999999999E-2</c:v>
                </c:pt>
                <c:pt idx="4">
                  <c:v>5.5600000000000004E-2</c:v>
                </c:pt>
                <c:pt idx="5">
                  <c:v>4.5100000000000001E-2</c:v>
                </c:pt>
                <c:pt idx="6">
                  <c:v>2.9899999999999999E-2</c:v>
                </c:pt>
              </c:numCache>
            </c:numRef>
          </c:val>
        </c:ser>
        <c:ser>
          <c:idx val="1"/>
          <c:order val="1"/>
          <c:tx>
            <c:strRef>
              <c:f>'IFOS DT_13082015'!$L$5</c:f>
              <c:strCache>
                <c:ptCount val="1"/>
                <c:pt idx="0">
                  <c:v>Post</c:v>
                </c:pt>
              </c:strCache>
            </c:strRef>
          </c:tx>
          <c:invertIfNegative val="0"/>
          <c:cat>
            <c:strRef>
              <c:f>'IFOS DT_13082015'!$M$3:$S$3</c:f>
              <c:strCache>
                <c:ptCount val="7"/>
                <c:pt idx="0">
                  <c:v>0,1</c:v>
                </c:pt>
                <c:pt idx="1">
                  <c:v>1,2</c:v>
                </c:pt>
                <c:pt idx="2">
                  <c:v>2,3</c:v>
                </c:pt>
                <c:pt idx="3">
                  <c:v>3,4</c:v>
                </c:pt>
                <c:pt idx="4">
                  <c:v>4,5</c:v>
                </c:pt>
                <c:pt idx="5">
                  <c:v>5,6</c:v>
                </c:pt>
                <c:pt idx="6">
                  <c:v>6,7</c:v>
                </c:pt>
              </c:strCache>
            </c:strRef>
          </c:cat>
          <c:val>
            <c:numRef>
              <c:f>'IFOS DT_13082015'!$M$5:$S$5</c:f>
              <c:numCache>
                <c:formatCode>0.00%</c:formatCode>
                <c:ptCount val="7"/>
                <c:pt idx="0">
                  <c:v>0.85250000000000004</c:v>
                </c:pt>
                <c:pt idx="1">
                  <c:v>2.2700000000000001E-2</c:v>
                </c:pt>
                <c:pt idx="2">
                  <c:v>1.9300000000000036E-2</c:v>
                </c:pt>
                <c:pt idx="3">
                  <c:v>2.41E-2</c:v>
                </c:pt>
                <c:pt idx="4">
                  <c:v>2.8500000000000001E-2</c:v>
                </c:pt>
                <c:pt idx="5" formatCode="0%">
                  <c:v>2.2900000000000011E-2</c:v>
                </c:pt>
                <c:pt idx="6" formatCode="0%">
                  <c:v>3.0100000000000002E-2</c:v>
                </c:pt>
              </c:numCache>
            </c:numRef>
          </c:val>
        </c:ser>
        <c:dLbls>
          <c:showLegendKey val="0"/>
          <c:showVal val="0"/>
          <c:showCatName val="0"/>
          <c:showSerName val="0"/>
          <c:showPercent val="0"/>
          <c:showBubbleSize val="0"/>
        </c:dLbls>
        <c:gapWidth val="150"/>
        <c:axId val="193417696"/>
        <c:axId val="193418088"/>
      </c:barChart>
      <c:catAx>
        <c:axId val="193417696"/>
        <c:scaling>
          <c:orientation val="minMax"/>
        </c:scaling>
        <c:delete val="0"/>
        <c:axPos val="b"/>
        <c:numFmt formatCode="General" sourceLinked="1"/>
        <c:majorTickMark val="none"/>
        <c:minorTickMark val="none"/>
        <c:tickLblPos val="nextTo"/>
        <c:spPr>
          <a:noFill/>
          <a:ln w="9525" cap="flat" cmpd="sng" algn="ctr">
            <a:solidFill>
              <a:schemeClr val="tx1">
                <a:tint val="75000"/>
                <a:shade val="95000"/>
                <a:satMod val="10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3418088"/>
        <c:crosses val="autoZero"/>
        <c:auto val="1"/>
        <c:lblAlgn val="ctr"/>
        <c:lblOffset val="100"/>
        <c:noMultiLvlLbl val="0"/>
      </c:catAx>
      <c:valAx>
        <c:axId val="193418088"/>
        <c:scaling>
          <c:orientation val="minMax"/>
        </c:scaling>
        <c:delete val="0"/>
        <c:axPos val="l"/>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3417696"/>
        <c:crosses val="autoZero"/>
        <c:crossBetween val="between"/>
      </c:valAx>
      <c:dTable>
        <c:showHorzBorder val="1"/>
        <c:showVertBorder val="1"/>
        <c:showOutline val="1"/>
        <c:showKeys val="1"/>
        <c:spPr>
          <a:noFill/>
          <a:ln w="9525" cap="flat" cmpd="sng" algn="ctr">
            <a:solidFill>
              <a:schemeClr val="tx1">
                <a:tint val="75000"/>
                <a:shade val="95000"/>
                <a:satMod val="10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solidFill>
            <a:schemeClr val="tx1">
              <a:tint val="75000"/>
              <a:shade val="95000"/>
              <a:satMod val="105000"/>
            </a:schemeClr>
          </a:solidFill>
        </a:ln>
        <a:effectLst/>
      </c:spPr>
    </c:plotArea>
    <c:plotVisOnly val="1"/>
    <c:dispBlanksAs val="gap"/>
    <c:showDLblsOverMax val="0"/>
  </c:chart>
  <c:spPr>
    <a:solidFill>
      <a:schemeClr val="bg1"/>
    </a:solidFill>
    <a:ln w="9525" cap="flat" cmpd="sng" algn="ctr">
      <a:solidFill>
        <a:schemeClr val="tx1">
          <a:tint val="75000"/>
          <a:shade val="95000"/>
          <a:satMod val="105000"/>
        </a:schemeClr>
      </a:solidFill>
      <a:round/>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sz="1400" b="1" i="0" baseline="0"/>
              <a:t>Ec/Io Comparison</a:t>
            </a:r>
            <a:endParaRPr lang="zh-CN" sz="1400" b="1" i="0" baseline="0"/>
          </a:p>
        </c:rich>
      </c:tx>
      <c:overlay val="0"/>
      <c:spPr>
        <a:noFill/>
        <a:ln>
          <a:noFill/>
        </a:ln>
        <a:effectLst/>
      </c:spPr>
    </c:title>
    <c:autoTitleDeleted val="0"/>
    <c:plotArea>
      <c:layout/>
      <c:barChart>
        <c:barDir val="col"/>
        <c:grouping val="clustered"/>
        <c:varyColors val="0"/>
        <c:ser>
          <c:idx val="0"/>
          <c:order val="0"/>
          <c:tx>
            <c:strRef>
              <c:f>'H2 plots '!$B$29</c:f>
              <c:strCache>
                <c:ptCount val="1"/>
                <c:pt idx="0">
                  <c:v>Pre</c:v>
                </c:pt>
              </c:strCache>
            </c:strRef>
          </c:tx>
          <c:spPr>
            <a:solidFill>
              <a:srgbClr val="FFFF00"/>
            </a:solidFill>
            <a:ln w="28575" cap="rnd">
              <a:solidFill>
                <a:schemeClr val="accent1"/>
              </a:solidFill>
              <a:round/>
            </a:ln>
            <a:effectLst/>
          </c:spPr>
          <c:invertIfNegative val="0"/>
          <c:cat>
            <c:strRef>
              <c:f>'H2 plots '!$C$28:$I$28</c:f>
              <c:strCache>
                <c:ptCount val="6"/>
                <c:pt idx="0">
                  <c:v>-8, 0</c:v>
                </c:pt>
                <c:pt idx="1">
                  <c:v>-10, -8</c:v>
                </c:pt>
                <c:pt idx="2">
                  <c:v>-12, -10</c:v>
                </c:pt>
                <c:pt idx="3">
                  <c:v>-14, -12</c:v>
                </c:pt>
                <c:pt idx="4">
                  <c:v>-18, -14</c:v>
                </c:pt>
                <c:pt idx="5">
                  <c:v>-50, -18</c:v>
                </c:pt>
              </c:strCache>
            </c:strRef>
          </c:cat>
          <c:val>
            <c:numRef>
              <c:f>'H2 plots '!$C$29:$I$29</c:f>
              <c:numCache>
                <c:formatCode>0.00%</c:formatCode>
                <c:ptCount val="7"/>
                <c:pt idx="0">
                  <c:v>0.15260000000000001</c:v>
                </c:pt>
                <c:pt idx="1">
                  <c:v>0.14830000000000004</c:v>
                </c:pt>
                <c:pt idx="2">
                  <c:v>0.1848000000000001</c:v>
                </c:pt>
                <c:pt idx="3">
                  <c:v>0.34400000000000008</c:v>
                </c:pt>
                <c:pt idx="4">
                  <c:v>0.16159999999999999</c:v>
                </c:pt>
                <c:pt idx="5">
                  <c:v>8.4000000000000047E-3</c:v>
                </c:pt>
              </c:numCache>
            </c:numRef>
          </c:val>
        </c:ser>
        <c:ser>
          <c:idx val="1"/>
          <c:order val="1"/>
          <c:tx>
            <c:strRef>
              <c:f>'H2 plots '!$B$30</c:f>
              <c:strCache>
                <c:ptCount val="1"/>
                <c:pt idx="0">
                  <c:v>Post</c:v>
                </c:pt>
              </c:strCache>
            </c:strRef>
          </c:tx>
          <c:spPr>
            <a:solidFill>
              <a:srgbClr val="92D050"/>
            </a:solidFill>
          </c:spPr>
          <c:invertIfNegative val="0"/>
          <c:cat>
            <c:strRef>
              <c:f>'H2 plots '!$C$28:$I$28</c:f>
              <c:strCache>
                <c:ptCount val="6"/>
                <c:pt idx="0">
                  <c:v>-8, 0</c:v>
                </c:pt>
                <c:pt idx="1">
                  <c:v>-10, -8</c:v>
                </c:pt>
                <c:pt idx="2">
                  <c:v>-12, -10</c:v>
                </c:pt>
                <c:pt idx="3">
                  <c:v>-14, -12</c:v>
                </c:pt>
                <c:pt idx="4">
                  <c:v>-18, -14</c:v>
                </c:pt>
                <c:pt idx="5">
                  <c:v>-50, -18</c:v>
                </c:pt>
              </c:strCache>
            </c:strRef>
          </c:cat>
          <c:val>
            <c:numRef>
              <c:f>'H2 plots '!$C$30:$I$30</c:f>
              <c:numCache>
                <c:formatCode>0.00%</c:formatCode>
                <c:ptCount val="7"/>
                <c:pt idx="0">
                  <c:v>0.15550000000000011</c:v>
                </c:pt>
                <c:pt idx="1">
                  <c:v>0.1983</c:v>
                </c:pt>
                <c:pt idx="2">
                  <c:v>0.23810000000000001</c:v>
                </c:pt>
                <c:pt idx="3">
                  <c:v>0.2707</c:v>
                </c:pt>
                <c:pt idx="4">
                  <c:v>0.1265</c:v>
                </c:pt>
                <c:pt idx="5">
                  <c:v>1.0999999999999998E-2</c:v>
                </c:pt>
              </c:numCache>
            </c:numRef>
          </c:val>
        </c:ser>
        <c:dLbls>
          <c:showLegendKey val="0"/>
          <c:showVal val="0"/>
          <c:showCatName val="0"/>
          <c:showSerName val="0"/>
          <c:showPercent val="0"/>
          <c:showBubbleSize val="0"/>
        </c:dLbls>
        <c:gapWidth val="150"/>
        <c:axId val="193419264"/>
        <c:axId val="193545752"/>
      </c:barChart>
      <c:catAx>
        <c:axId val="193419264"/>
        <c:scaling>
          <c:orientation val="minMax"/>
        </c:scaling>
        <c:delete val="0"/>
        <c:axPos val="b"/>
        <c:numFmt formatCode="General" sourceLinked="1"/>
        <c:majorTickMark val="none"/>
        <c:minorTickMark val="none"/>
        <c:tickLblPos val="nextTo"/>
        <c:spPr>
          <a:noFill/>
          <a:ln w="9525" cap="flat" cmpd="sng" algn="ctr">
            <a:solidFill>
              <a:schemeClr val="tx1">
                <a:tint val="75000"/>
                <a:shade val="95000"/>
                <a:satMod val="10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3545752"/>
        <c:crosses val="autoZero"/>
        <c:auto val="1"/>
        <c:lblAlgn val="ctr"/>
        <c:lblOffset val="100"/>
        <c:noMultiLvlLbl val="0"/>
      </c:catAx>
      <c:valAx>
        <c:axId val="193545752"/>
        <c:scaling>
          <c:orientation val="minMax"/>
        </c:scaling>
        <c:delete val="0"/>
        <c:axPos val="l"/>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3419264"/>
        <c:crosses val="autoZero"/>
        <c:crossBetween val="between"/>
      </c:valAx>
      <c:dTable>
        <c:showHorzBorder val="1"/>
        <c:showVertBorder val="1"/>
        <c:showOutline val="1"/>
        <c:showKeys val="1"/>
        <c:spPr>
          <a:noFill/>
          <a:ln w="9525" cap="flat" cmpd="sng" algn="ctr">
            <a:solidFill>
              <a:schemeClr val="tx1">
                <a:tint val="75000"/>
                <a:shade val="95000"/>
                <a:satMod val="10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solidFill>
            <a:schemeClr val="tx1">
              <a:tint val="75000"/>
              <a:shade val="95000"/>
              <a:satMod val="105000"/>
            </a:schemeClr>
          </a:solidFill>
        </a:ln>
        <a:effectLst/>
      </c:spPr>
    </c:plotArea>
    <c:plotVisOnly val="1"/>
    <c:dispBlanksAs val="gap"/>
    <c:showDLblsOverMax val="0"/>
  </c:chart>
  <c:spPr>
    <a:solidFill>
      <a:schemeClr val="bg1"/>
    </a:solidFill>
    <a:ln w="9525" cap="flat" cmpd="sng" algn="ctr">
      <a:solidFill>
        <a:schemeClr val="tx1">
          <a:tint val="75000"/>
          <a:shade val="95000"/>
          <a:satMod val="105000"/>
        </a:schemeClr>
      </a:solidFill>
      <a:round/>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sz="1400" b="1" i="0" baseline="0"/>
              <a:t>RSCP Comparison</a:t>
            </a:r>
            <a:endParaRPr lang="zh-CN" sz="1400" b="1" i="0" baseline="0"/>
          </a:p>
        </c:rich>
      </c:tx>
      <c:overlay val="0"/>
      <c:spPr>
        <a:noFill/>
        <a:ln>
          <a:noFill/>
        </a:ln>
        <a:effectLst/>
      </c:spPr>
    </c:title>
    <c:autoTitleDeleted val="0"/>
    <c:plotArea>
      <c:layout/>
      <c:barChart>
        <c:barDir val="col"/>
        <c:grouping val="clustered"/>
        <c:varyColors val="0"/>
        <c:ser>
          <c:idx val="0"/>
          <c:order val="0"/>
          <c:tx>
            <c:strRef>
              <c:f>'H2 plots '!$M$29</c:f>
              <c:strCache>
                <c:ptCount val="1"/>
                <c:pt idx="0">
                  <c:v>Pre</c:v>
                </c:pt>
              </c:strCache>
            </c:strRef>
          </c:tx>
          <c:spPr>
            <a:solidFill>
              <a:schemeClr val="accent1">
                <a:lumMod val="90000"/>
              </a:schemeClr>
            </a:solidFill>
            <a:ln w="28575" cap="rnd">
              <a:solidFill>
                <a:schemeClr val="accent1">
                  <a:lumMod val="90000"/>
                </a:schemeClr>
              </a:solidFill>
              <a:round/>
            </a:ln>
            <a:effectLst/>
          </c:spPr>
          <c:invertIfNegative val="0"/>
          <c:cat>
            <c:strRef>
              <c:f>'H2 plots '!$N$28:$S$28</c:f>
              <c:strCache>
                <c:ptCount val="6"/>
                <c:pt idx="0">
                  <c:v>-65, 0</c:v>
                </c:pt>
                <c:pt idx="1">
                  <c:v>-65, -75</c:v>
                </c:pt>
                <c:pt idx="2">
                  <c:v>-75, -85</c:v>
                </c:pt>
                <c:pt idx="3">
                  <c:v>-85, -95</c:v>
                </c:pt>
                <c:pt idx="4">
                  <c:v>-95, -105</c:v>
                </c:pt>
                <c:pt idx="5">
                  <c:v>-105, -115</c:v>
                </c:pt>
              </c:strCache>
            </c:strRef>
          </c:cat>
          <c:val>
            <c:numRef>
              <c:f>'H2 plots '!$N$29:$S$29</c:f>
              <c:numCache>
                <c:formatCode>0.00%</c:formatCode>
                <c:ptCount val="6"/>
                <c:pt idx="0">
                  <c:v>0.18840000000000018</c:v>
                </c:pt>
                <c:pt idx="1">
                  <c:v>0.31550000000000022</c:v>
                </c:pt>
                <c:pt idx="2">
                  <c:v>0.33050000000000035</c:v>
                </c:pt>
                <c:pt idx="3">
                  <c:v>0.1528000000000001</c:v>
                </c:pt>
                <c:pt idx="4">
                  <c:v>1.2699999999999998E-2</c:v>
                </c:pt>
                <c:pt idx="5">
                  <c:v>1.0000000000000009E-4</c:v>
                </c:pt>
              </c:numCache>
            </c:numRef>
          </c:val>
        </c:ser>
        <c:ser>
          <c:idx val="1"/>
          <c:order val="1"/>
          <c:tx>
            <c:strRef>
              <c:f>'H2 plots '!$M$30</c:f>
              <c:strCache>
                <c:ptCount val="1"/>
                <c:pt idx="0">
                  <c:v>Post</c:v>
                </c:pt>
              </c:strCache>
            </c:strRef>
          </c:tx>
          <c:invertIfNegative val="0"/>
          <c:cat>
            <c:strRef>
              <c:f>'H2 plots '!$N$28:$S$28</c:f>
              <c:strCache>
                <c:ptCount val="6"/>
                <c:pt idx="0">
                  <c:v>-65, 0</c:v>
                </c:pt>
                <c:pt idx="1">
                  <c:v>-65, -75</c:v>
                </c:pt>
                <c:pt idx="2">
                  <c:v>-75, -85</c:v>
                </c:pt>
                <c:pt idx="3">
                  <c:v>-85, -95</c:v>
                </c:pt>
                <c:pt idx="4">
                  <c:v>-95, -105</c:v>
                </c:pt>
                <c:pt idx="5">
                  <c:v>-105, -115</c:v>
                </c:pt>
              </c:strCache>
            </c:strRef>
          </c:cat>
          <c:val>
            <c:numRef>
              <c:f>'H2 plots '!$N$30:$S$30</c:f>
              <c:numCache>
                <c:formatCode>0.00%</c:formatCode>
                <c:ptCount val="6"/>
                <c:pt idx="0">
                  <c:v>0.2366</c:v>
                </c:pt>
                <c:pt idx="1">
                  <c:v>0.33220000000000022</c:v>
                </c:pt>
                <c:pt idx="2">
                  <c:v>0.29110000000000008</c:v>
                </c:pt>
                <c:pt idx="3">
                  <c:v>0.1263</c:v>
                </c:pt>
                <c:pt idx="4">
                  <c:v>1.380000000000001E-2</c:v>
                </c:pt>
                <c:pt idx="5" formatCode="0%">
                  <c:v>1.0000000000000009E-4</c:v>
                </c:pt>
              </c:numCache>
            </c:numRef>
          </c:val>
        </c:ser>
        <c:dLbls>
          <c:showLegendKey val="0"/>
          <c:showVal val="0"/>
          <c:showCatName val="0"/>
          <c:showSerName val="0"/>
          <c:showPercent val="0"/>
          <c:showBubbleSize val="0"/>
        </c:dLbls>
        <c:gapWidth val="150"/>
        <c:axId val="193546536"/>
        <c:axId val="193546928"/>
      </c:barChart>
      <c:catAx>
        <c:axId val="193546536"/>
        <c:scaling>
          <c:orientation val="minMax"/>
        </c:scaling>
        <c:delete val="0"/>
        <c:axPos val="b"/>
        <c:numFmt formatCode="General" sourceLinked="1"/>
        <c:majorTickMark val="none"/>
        <c:minorTickMark val="none"/>
        <c:tickLblPos val="nextTo"/>
        <c:spPr>
          <a:noFill/>
          <a:ln w="9525" cap="flat" cmpd="sng" algn="ctr">
            <a:solidFill>
              <a:schemeClr val="tx1">
                <a:tint val="75000"/>
                <a:shade val="95000"/>
                <a:satMod val="10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3546928"/>
        <c:crosses val="autoZero"/>
        <c:auto val="1"/>
        <c:lblAlgn val="ctr"/>
        <c:lblOffset val="100"/>
        <c:noMultiLvlLbl val="0"/>
      </c:catAx>
      <c:valAx>
        <c:axId val="193546928"/>
        <c:scaling>
          <c:orientation val="minMax"/>
        </c:scaling>
        <c:delete val="0"/>
        <c:axPos val="l"/>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3546536"/>
        <c:crosses val="autoZero"/>
        <c:crossBetween val="between"/>
      </c:valAx>
      <c:dTable>
        <c:showHorzBorder val="1"/>
        <c:showVertBorder val="1"/>
        <c:showOutline val="1"/>
        <c:showKeys val="1"/>
        <c:spPr>
          <a:noFill/>
          <a:ln w="9525" cap="flat" cmpd="sng" algn="ctr">
            <a:solidFill>
              <a:schemeClr val="tx1">
                <a:tint val="75000"/>
                <a:shade val="95000"/>
                <a:satMod val="10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solidFill>
            <a:schemeClr val="tx1">
              <a:tint val="75000"/>
              <a:shade val="95000"/>
              <a:satMod val="105000"/>
            </a:schemeClr>
          </a:solidFill>
        </a:ln>
        <a:effectLst/>
      </c:spPr>
    </c:plotArea>
    <c:plotVisOnly val="1"/>
    <c:dispBlanksAs val="gap"/>
    <c:showDLblsOverMax val="0"/>
  </c:chart>
  <c:spPr>
    <a:solidFill>
      <a:schemeClr val="bg1"/>
    </a:solidFill>
    <a:ln w="9525" cap="flat" cmpd="sng" algn="ctr">
      <a:solidFill>
        <a:schemeClr val="tx1">
          <a:tint val="75000"/>
          <a:shade val="95000"/>
          <a:satMod val="105000"/>
        </a:schemeClr>
      </a:solidFill>
      <a:round/>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sz="1400" b="1" i="0" baseline="0"/>
              <a:t>RxLev Comparison</a:t>
            </a:r>
            <a:endParaRPr lang="zh-CN" sz="1400" b="1" i="0" baseline="0"/>
          </a:p>
        </c:rich>
      </c:tx>
      <c:overlay val="0"/>
      <c:spPr>
        <a:noFill/>
        <a:ln>
          <a:noFill/>
        </a:ln>
        <a:effectLst/>
      </c:spPr>
    </c:title>
    <c:autoTitleDeleted val="0"/>
    <c:plotArea>
      <c:layout/>
      <c:barChart>
        <c:barDir val="col"/>
        <c:grouping val="clustered"/>
        <c:varyColors val="0"/>
        <c:ser>
          <c:idx val="0"/>
          <c:order val="0"/>
          <c:tx>
            <c:strRef>
              <c:f>'Ndl H2 plots'!$M$3</c:f>
              <c:strCache>
                <c:ptCount val="1"/>
                <c:pt idx="0">
                  <c:v>Pre</c:v>
                </c:pt>
              </c:strCache>
            </c:strRef>
          </c:tx>
          <c:spPr>
            <a:solidFill>
              <a:schemeClr val="accent1">
                <a:lumMod val="90000"/>
              </a:schemeClr>
            </a:solidFill>
            <a:ln w="28575" cap="rnd">
              <a:solidFill>
                <a:schemeClr val="accent1">
                  <a:lumMod val="90000"/>
                </a:schemeClr>
              </a:solidFill>
              <a:round/>
            </a:ln>
            <a:effectLst/>
          </c:spPr>
          <c:invertIfNegative val="0"/>
          <c:cat>
            <c:strRef>
              <c:f>'Ndl H2 plots'!$N$2:$R$2</c:f>
              <c:strCache>
                <c:ptCount val="5"/>
                <c:pt idx="0">
                  <c:v>-70, -10</c:v>
                </c:pt>
                <c:pt idx="1">
                  <c:v>-80, -70</c:v>
                </c:pt>
                <c:pt idx="2">
                  <c:v>-90,-80</c:v>
                </c:pt>
                <c:pt idx="3">
                  <c:v>-100, -90</c:v>
                </c:pt>
                <c:pt idx="4">
                  <c:v>-120, -100</c:v>
                </c:pt>
              </c:strCache>
            </c:strRef>
          </c:cat>
          <c:val>
            <c:numRef>
              <c:f>'Ndl H2 plots'!$N$3:$R$3</c:f>
              <c:numCache>
                <c:formatCode>0.00%</c:formatCode>
                <c:ptCount val="5"/>
                <c:pt idx="0">
                  <c:v>0.35880000000000017</c:v>
                </c:pt>
                <c:pt idx="1">
                  <c:v>0.40210000000000001</c:v>
                </c:pt>
                <c:pt idx="2">
                  <c:v>0.21730000000000008</c:v>
                </c:pt>
                <c:pt idx="3">
                  <c:v>2.1100000000000001E-2</c:v>
                </c:pt>
                <c:pt idx="4">
                  <c:v>6.0000000000000038E-4</c:v>
                </c:pt>
              </c:numCache>
            </c:numRef>
          </c:val>
        </c:ser>
        <c:ser>
          <c:idx val="1"/>
          <c:order val="1"/>
          <c:tx>
            <c:strRef>
              <c:f>'Ndl H2 plots'!$M$4</c:f>
              <c:strCache>
                <c:ptCount val="1"/>
                <c:pt idx="0">
                  <c:v>Post</c:v>
                </c:pt>
              </c:strCache>
            </c:strRef>
          </c:tx>
          <c:invertIfNegative val="0"/>
          <c:cat>
            <c:strRef>
              <c:f>'Ndl H2 plots'!$N$2:$R$2</c:f>
              <c:strCache>
                <c:ptCount val="5"/>
                <c:pt idx="0">
                  <c:v>-70, -10</c:v>
                </c:pt>
                <c:pt idx="1">
                  <c:v>-80, -70</c:v>
                </c:pt>
                <c:pt idx="2">
                  <c:v>-90,-80</c:v>
                </c:pt>
                <c:pt idx="3">
                  <c:v>-100, -90</c:v>
                </c:pt>
                <c:pt idx="4">
                  <c:v>-120, -100</c:v>
                </c:pt>
              </c:strCache>
            </c:strRef>
          </c:cat>
          <c:val>
            <c:numRef>
              <c:f>'Ndl H2 plots'!$N$4:$R$4</c:f>
              <c:numCache>
                <c:formatCode>0.00%</c:formatCode>
                <c:ptCount val="5"/>
                <c:pt idx="0">
                  <c:v>0.49120000000000008</c:v>
                </c:pt>
                <c:pt idx="1">
                  <c:v>0.36930000000000024</c:v>
                </c:pt>
                <c:pt idx="2">
                  <c:v>0.1258</c:v>
                </c:pt>
                <c:pt idx="3">
                  <c:v>1.3400000000000007E-2</c:v>
                </c:pt>
                <c:pt idx="4">
                  <c:v>2.0000000000000015E-4</c:v>
                </c:pt>
              </c:numCache>
            </c:numRef>
          </c:val>
        </c:ser>
        <c:dLbls>
          <c:showLegendKey val="0"/>
          <c:showVal val="0"/>
          <c:showCatName val="0"/>
          <c:showSerName val="0"/>
          <c:showPercent val="0"/>
          <c:showBubbleSize val="0"/>
        </c:dLbls>
        <c:gapWidth val="150"/>
        <c:axId val="193548104"/>
        <c:axId val="193548496"/>
      </c:barChart>
      <c:catAx>
        <c:axId val="193548104"/>
        <c:scaling>
          <c:orientation val="minMax"/>
        </c:scaling>
        <c:delete val="0"/>
        <c:axPos val="b"/>
        <c:numFmt formatCode="General" sourceLinked="1"/>
        <c:majorTickMark val="none"/>
        <c:minorTickMark val="none"/>
        <c:tickLblPos val="nextTo"/>
        <c:spPr>
          <a:noFill/>
          <a:ln w="9525" cap="flat" cmpd="sng" algn="ctr">
            <a:solidFill>
              <a:schemeClr val="tx1">
                <a:tint val="75000"/>
                <a:shade val="95000"/>
                <a:satMod val="10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3548496"/>
        <c:crosses val="autoZero"/>
        <c:auto val="1"/>
        <c:lblAlgn val="ctr"/>
        <c:lblOffset val="100"/>
        <c:noMultiLvlLbl val="0"/>
      </c:catAx>
      <c:valAx>
        <c:axId val="193548496"/>
        <c:scaling>
          <c:orientation val="minMax"/>
        </c:scaling>
        <c:delete val="0"/>
        <c:axPos val="l"/>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3548104"/>
        <c:crosses val="autoZero"/>
        <c:crossBetween val="between"/>
      </c:valAx>
      <c:dTable>
        <c:showHorzBorder val="1"/>
        <c:showVertBorder val="1"/>
        <c:showOutline val="1"/>
        <c:showKeys val="1"/>
        <c:spPr>
          <a:noFill/>
          <a:ln w="9525" cap="flat" cmpd="sng" algn="ctr">
            <a:solidFill>
              <a:schemeClr val="tx1">
                <a:tint val="75000"/>
                <a:shade val="95000"/>
                <a:satMod val="10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solidFill>
            <a:schemeClr val="tx1">
              <a:tint val="75000"/>
              <a:shade val="95000"/>
              <a:satMod val="105000"/>
            </a:schemeClr>
          </a:solidFill>
        </a:ln>
        <a:effectLst/>
      </c:spPr>
    </c:plotArea>
    <c:plotVisOnly val="1"/>
    <c:dispBlanksAs val="gap"/>
    <c:showDLblsOverMax val="0"/>
  </c:chart>
  <c:spPr>
    <a:solidFill>
      <a:schemeClr val="bg1"/>
    </a:solidFill>
    <a:ln w="9525" cap="flat" cmpd="sng" algn="ctr">
      <a:solidFill>
        <a:schemeClr val="tx1">
          <a:tint val="75000"/>
          <a:shade val="95000"/>
          <a:satMod val="10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800" b="1" i="0" baseline="0" dirty="0" smtClean="0"/>
              <a:t>NETWORK AVAILABILITY – DECEMBER 2015</a:t>
            </a:r>
            <a:endParaRPr lang="en-GB" sz="1800" b="1" i="0" baseline="0" dirty="0"/>
          </a:p>
        </c:rich>
      </c:tx>
      <c:overlay val="0"/>
      <c:spPr>
        <a:noFill/>
        <a:ln>
          <a:noFill/>
        </a:ln>
        <a:effectLst/>
      </c:spPr>
    </c:title>
    <c:autoTitleDeleted val="0"/>
    <c:plotArea>
      <c:layout/>
      <c:lineChart>
        <c:grouping val="standard"/>
        <c:varyColors val="0"/>
        <c:ser>
          <c:idx val="0"/>
          <c:order val="0"/>
          <c:tx>
            <c:v>DEC AVAILABILITY</c:v>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2"/>
              <c:layout>
                <c:manualLayout>
                  <c:x val="-1.3888888888888889E-3"/>
                  <c:y val="-4.9549567124057288E-2"/>
                </c:manualLayout>
              </c:layout>
              <c:showLegendKey val="0"/>
              <c:showVal val="1"/>
              <c:showCatName val="0"/>
              <c:showSerName val="0"/>
              <c:showPercent val="0"/>
              <c:showBubbleSize val="0"/>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layout>
                <c:manualLayout>
                  <c:x val="-2.361111111111111E-2"/>
                  <c:y val="-2.7027036613122158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3.8888888888888862E-2"/>
                  <c:y val="4.5045061021870263E-3"/>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2.0833333333333332E-2"/>
                  <c:y val="1.8018024408748105E-2"/>
                </c:manualLayout>
              </c:layout>
              <c:showLegendKey val="0"/>
              <c:showVal val="1"/>
              <c:showCatName val="0"/>
              <c:showSerName val="0"/>
              <c:showPercent val="0"/>
              <c:showBubbleSize val="0"/>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layout>
                <c:manualLayout>
                  <c:x val="-1.5277777777777777E-2"/>
                  <c:y val="-2.2522530510935133E-2"/>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1.2500000000000001E-2"/>
                  <c:y val="4.5045061021870267E-2"/>
                </c:manualLayout>
              </c:layout>
              <c:showLegendKey val="0"/>
              <c:showVal val="1"/>
              <c:showCatName val="0"/>
              <c:showSerName val="0"/>
              <c:showPercent val="0"/>
              <c:showBubbleSize val="0"/>
              <c:extLst>
                <c:ext xmlns:c15="http://schemas.microsoft.com/office/drawing/2012/chart" uri="{CE6537A1-D6FC-4f65-9D91-7224C49458BB}"/>
              </c:extLst>
            </c:dLbl>
            <c:dLbl>
              <c:idx val="12"/>
              <c:layout>
                <c:manualLayout>
                  <c:x val="-2.7777777777777776E-2"/>
                  <c:y val="-4.5045061021870263E-3"/>
                </c:manualLayout>
              </c:layout>
              <c:showLegendKey val="0"/>
              <c:showVal val="1"/>
              <c:showCatName val="0"/>
              <c:showSerName val="0"/>
              <c:showPercent val="0"/>
              <c:showBubbleSize val="0"/>
              <c:extLst>
                <c:ext xmlns:c15="http://schemas.microsoft.com/office/drawing/2012/chart" uri="{CE6537A1-D6FC-4f65-9D91-7224C49458BB}"/>
              </c:extLst>
            </c:dLbl>
            <c:dLbl>
              <c:idx val="14"/>
              <c:layout>
                <c:manualLayout>
                  <c:x val="-1.6666666666666666E-2"/>
                  <c:y val="4.504506102187068E-3"/>
                </c:manualLayout>
              </c:layout>
              <c:showLegendKey val="0"/>
              <c:showVal val="1"/>
              <c:showCatName val="0"/>
              <c:showSerName val="0"/>
              <c:showPercent val="0"/>
              <c:showBubbleSize val="0"/>
              <c:extLst>
                <c:ext xmlns:c15="http://schemas.microsoft.com/office/drawing/2012/chart" uri="{CE6537A1-D6FC-4f65-9D91-7224C49458BB}"/>
              </c:extLst>
            </c:dLbl>
            <c:dLbl>
              <c:idx val="15"/>
              <c:delete val="1"/>
              <c:extLst>
                <c:ext xmlns:c15="http://schemas.microsoft.com/office/drawing/2012/chart" uri="{CE6537A1-D6FC-4f65-9D91-7224C49458BB}"/>
              </c:extLst>
            </c:dLbl>
            <c:dLbl>
              <c:idx val="17"/>
              <c:delete val="1"/>
              <c:extLst>
                <c:ext xmlns:c15="http://schemas.microsoft.com/office/drawing/2012/chart" uri="{CE6537A1-D6FC-4f65-9D91-7224C49458BB}"/>
              </c:extLst>
            </c:dLbl>
            <c:dLbl>
              <c:idx val="18"/>
              <c:layout>
                <c:manualLayout>
                  <c:x val="-1.6666666666666666E-2"/>
                  <c:y val="1.3513518306561121E-2"/>
                </c:manualLayout>
              </c:layout>
              <c:showLegendKey val="0"/>
              <c:showVal val="1"/>
              <c:showCatName val="0"/>
              <c:showSerName val="0"/>
              <c:showPercent val="0"/>
              <c:showBubbleSize val="0"/>
              <c:extLst>
                <c:ext xmlns:c15="http://schemas.microsoft.com/office/drawing/2012/chart" uri="{CE6537A1-D6FC-4f65-9D91-7224C49458BB}"/>
              </c:extLst>
            </c:dLbl>
            <c:dLbl>
              <c:idx val="19"/>
              <c:layout>
                <c:manualLayout>
                  <c:x val="-6.9444444444444441E-3"/>
                  <c:y val="-2.2522530510935133E-2"/>
                </c:manualLayout>
              </c:layout>
              <c:showLegendKey val="0"/>
              <c:showVal val="1"/>
              <c:showCatName val="0"/>
              <c:showSerName val="0"/>
              <c:showPercent val="0"/>
              <c:showBubbleSize val="0"/>
              <c:extLst>
                <c:ext xmlns:c15="http://schemas.microsoft.com/office/drawing/2012/chart" uri="{CE6537A1-D6FC-4f65-9D91-7224C49458BB}"/>
              </c:extLst>
            </c:dLbl>
            <c:dLbl>
              <c:idx val="20"/>
              <c:delete val="1"/>
              <c:extLst>
                <c:ext xmlns:c15="http://schemas.microsoft.com/office/drawing/2012/chart" uri="{CE6537A1-D6FC-4f65-9D91-7224C49458BB}"/>
              </c:extLst>
            </c:dLbl>
            <c:dLbl>
              <c:idx val="21"/>
              <c:layout>
                <c:manualLayout>
                  <c:x val="-3.0555555555555555E-2"/>
                  <c:y val="2.2522530510935133E-2"/>
                </c:manualLayout>
              </c:layout>
              <c:showLegendKey val="0"/>
              <c:showVal val="1"/>
              <c:showCatName val="0"/>
              <c:showSerName val="0"/>
              <c:showPercent val="0"/>
              <c:showBubbleSize val="0"/>
              <c:extLst>
                <c:ext xmlns:c15="http://schemas.microsoft.com/office/drawing/2012/chart" uri="{CE6537A1-D6FC-4f65-9D91-7224C49458BB}"/>
              </c:extLst>
            </c:dLbl>
            <c:dLbl>
              <c:idx val="22"/>
              <c:layout>
                <c:manualLayout>
                  <c:x val="-1.9444444444444445E-2"/>
                  <c:y val="5.4054073226244316E-2"/>
                </c:manualLayout>
              </c:layout>
              <c:showLegendKey val="0"/>
              <c:showVal val="1"/>
              <c:showCatName val="0"/>
              <c:showSerName val="0"/>
              <c:showPercent val="0"/>
              <c:showBubbleSize val="0"/>
              <c:extLst>
                <c:ext xmlns:c15="http://schemas.microsoft.com/office/drawing/2012/chart" uri="{CE6537A1-D6FC-4f65-9D91-7224C49458BB}"/>
              </c:extLst>
            </c:dLbl>
            <c:dLbl>
              <c:idx val="23"/>
              <c:layout>
                <c:manualLayout>
                  <c:x val="-1.3888888888888889E-3"/>
                  <c:y val="1.3513518306561079E-2"/>
                </c:manualLayout>
              </c:layout>
              <c:showLegendKey val="0"/>
              <c:showVal val="1"/>
              <c:showCatName val="0"/>
              <c:showSerName val="0"/>
              <c:showPercent val="0"/>
              <c:showBubbleSize val="0"/>
              <c:extLst>
                <c:ext xmlns:c15="http://schemas.microsoft.com/office/drawing/2012/chart" uri="{CE6537A1-D6FC-4f65-9D91-7224C49458BB}"/>
              </c:extLst>
            </c:dLbl>
            <c:dLbl>
              <c:idx val="24"/>
              <c:layout>
                <c:manualLayout>
                  <c:x val="-3.1944444444444546E-2"/>
                  <c:y val="0"/>
                </c:manualLayout>
              </c:layout>
              <c:showLegendKey val="0"/>
              <c:showVal val="1"/>
              <c:showCatName val="0"/>
              <c:showSerName val="0"/>
              <c:showPercent val="0"/>
              <c:showBubbleSize val="0"/>
              <c:extLst>
                <c:ext xmlns:c15="http://schemas.microsoft.com/office/drawing/2012/chart" uri="{CE6537A1-D6FC-4f65-9D91-7224C49458BB}"/>
              </c:extLst>
            </c:dLbl>
            <c:dLbl>
              <c:idx val="25"/>
              <c:layout>
                <c:manualLayout>
                  <c:x val="-2.2222222222222223E-2"/>
                  <c:y val="4.5045061021870263E-3"/>
                </c:manualLayout>
              </c:layout>
              <c:showLegendKey val="0"/>
              <c:showVal val="1"/>
              <c:showCatName val="0"/>
              <c:showSerName val="0"/>
              <c:showPercent val="0"/>
              <c:showBubbleSize val="0"/>
              <c:extLst>
                <c:ext xmlns:c15="http://schemas.microsoft.com/office/drawing/2012/chart" uri="{CE6537A1-D6FC-4f65-9D91-7224C49458BB}"/>
              </c:extLst>
            </c:dLbl>
            <c:dLbl>
              <c:idx val="27"/>
              <c:delete val="1"/>
              <c:extLst>
                <c:ext xmlns:c15="http://schemas.microsoft.com/office/drawing/2012/chart" uri="{CE6537A1-D6FC-4f65-9D91-7224C49458BB}"/>
              </c:extLst>
            </c:dLbl>
            <c:dLbl>
              <c:idx val="28"/>
              <c:layout>
                <c:manualLayout>
                  <c:x val="0"/>
                  <c:y val="2.702703661312215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'_MTN ZAMBIA_PERFECT10 REPOR~_1'!$A$32:$A$60</c:f>
              <c:numCache>
                <c:formatCode>[$-409]d\-mmm;@</c:formatCode>
                <c:ptCount val="29"/>
                <c:pt idx="0">
                  <c:v>42339</c:v>
                </c:pt>
                <c:pt idx="1">
                  <c:v>42340</c:v>
                </c:pt>
                <c:pt idx="2">
                  <c:v>42341</c:v>
                </c:pt>
                <c:pt idx="3">
                  <c:v>42342</c:v>
                </c:pt>
                <c:pt idx="4">
                  <c:v>42343</c:v>
                </c:pt>
                <c:pt idx="5">
                  <c:v>42344</c:v>
                </c:pt>
                <c:pt idx="6">
                  <c:v>42345</c:v>
                </c:pt>
                <c:pt idx="7">
                  <c:v>42346</c:v>
                </c:pt>
                <c:pt idx="8">
                  <c:v>42347</c:v>
                </c:pt>
                <c:pt idx="9">
                  <c:v>42348</c:v>
                </c:pt>
                <c:pt idx="10">
                  <c:v>42349</c:v>
                </c:pt>
                <c:pt idx="11">
                  <c:v>42350</c:v>
                </c:pt>
                <c:pt idx="12">
                  <c:v>42351</c:v>
                </c:pt>
                <c:pt idx="13">
                  <c:v>42352</c:v>
                </c:pt>
                <c:pt idx="14">
                  <c:v>42353</c:v>
                </c:pt>
                <c:pt idx="15">
                  <c:v>42354</c:v>
                </c:pt>
                <c:pt idx="16">
                  <c:v>42355</c:v>
                </c:pt>
                <c:pt idx="17">
                  <c:v>42356</c:v>
                </c:pt>
                <c:pt idx="18">
                  <c:v>42357</c:v>
                </c:pt>
                <c:pt idx="19">
                  <c:v>42358</c:v>
                </c:pt>
                <c:pt idx="20">
                  <c:v>42359</c:v>
                </c:pt>
                <c:pt idx="21">
                  <c:v>42360</c:v>
                </c:pt>
                <c:pt idx="22">
                  <c:v>42361</c:v>
                </c:pt>
                <c:pt idx="23">
                  <c:v>42362</c:v>
                </c:pt>
                <c:pt idx="24">
                  <c:v>42363</c:v>
                </c:pt>
                <c:pt idx="25">
                  <c:v>42364</c:v>
                </c:pt>
                <c:pt idx="26">
                  <c:v>42365</c:v>
                </c:pt>
                <c:pt idx="27">
                  <c:v>42366</c:v>
                </c:pt>
                <c:pt idx="28">
                  <c:v>42367</c:v>
                </c:pt>
              </c:numCache>
            </c:numRef>
          </c:cat>
          <c:val>
            <c:numRef>
              <c:f>'_MTN ZAMBIA_PERFECT10 REPOR~_1'!$C$32:$C$60</c:f>
              <c:numCache>
                <c:formatCode>_(* #,##0.00_);_(* \(#,##0.00\);_(* "-"??_);_(@_)</c:formatCode>
                <c:ptCount val="29"/>
                <c:pt idx="0">
                  <c:v>98.570000000000007</c:v>
                </c:pt>
                <c:pt idx="1">
                  <c:v>97.784999999999997</c:v>
                </c:pt>
                <c:pt idx="2">
                  <c:v>98.232500000000016</c:v>
                </c:pt>
                <c:pt idx="3">
                  <c:v>98.144999999999996</c:v>
                </c:pt>
                <c:pt idx="4">
                  <c:v>97.985000000000014</c:v>
                </c:pt>
                <c:pt idx="5">
                  <c:v>97.527500000000003</c:v>
                </c:pt>
                <c:pt idx="6">
                  <c:v>97.215000000000003</c:v>
                </c:pt>
                <c:pt idx="7">
                  <c:v>97.774999999999991</c:v>
                </c:pt>
                <c:pt idx="8">
                  <c:v>97.78</c:v>
                </c:pt>
                <c:pt idx="9">
                  <c:v>98.247500000000002</c:v>
                </c:pt>
                <c:pt idx="10">
                  <c:v>94.545000000000002</c:v>
                </c:pt>
                <c:pt idx="11">
                  <c:v>96.964999999999989</c:v>
                </c:pt>
                <c:pt idx="12">
                  <c:v>98.61999999999999</c:v>
                </c:pt>
                <c:pt idx="13">
                  <c:v>98.444999999999993</c:v>
                </c:pt>
                <c:pt idx="14">
                  <c:v>97.802500000000009</c:v>
                </c:pt>
                <c:pt idx="15">
                  <c:v>97.64</c:v>
                </c:pt>
                <c:pt idx="16">
                  <c:v>98.03</c:v>
                </c:pt>
                <c:pt idx="17">
                  <c:v>97.924999999999997</c:v>
                </c:pt>
                <c:pt idx="18">
                  <c:v>97.885000000000005</c:v>
                </c:pt>
                <c:pt idx="19">
                  <c:v>98.007499999999993</c:v>
                </c:pt>
                <c:pt idx="20">
                  <c:v>97.894999999999996</c:v>
                </c:pt>
                <c:pt idx="21">
                  <c:v>97.274999999999991</c:v>
                </c:pt>
                <c:pt idx="22">
                  <c:v>97.0625</c:v>
                </c:pt>
                <c:pt idx="23">
                  <c:v>98.127500000000012</c:v>
                </c:pt>
                <c:pt idx="24">
                  <c:v>98.704999999999984</c:v>
                </c:pt>
                <c:pt idx="25">
                  <c:v>98.53</c:v>
                </c:pt>
                <c:pt idx="26">
                  <c:v>98.745000000000005</c:v>
                </c:pt>
                <c:pt idx="27">
                  <c:v>97.929999999999993</c:v>
                </c:pt>
                <c:pt idx="28">
                  <c:v>98.234999999999985</c:v>
                </c:pt>
              </c:numCache>
            </c:numRef>
          </c:val>
          <c:smooth val="0"/>
        </c:ser>
        <c:dLbls>
          <c:showLegendKey val="0"/>
          <c:showVal val="0"/>
          <c:showCatName val="0"/>
          <c:showSerName val="0"/>
          <c:showPercent val="0"/>
          <c:showBubbleSize val="0"/>
        </c:dLbls>
        <c:marker val="1"/>
        <c:smooth val="0"/>
        <c:axId val="191421856"/>
        <c:axId val="191421072"/>
      </c:lineChart>
      <c:dateAx>
        <c:axId val="191421856"/>
        <c:scaling>
          <c:orientation val="minMax"/>
        </c:scaling>
        <c:delete val="0"/>
        <c:axPos val="b"/>
        <c:numFmt formatCode="[$-409]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421072"/>
        <c:crosses val="autoZero"/>
        <c:auto val="1"/>
        <c:lblOffset val="100"/>
        <c:baseTimeUnit val="days"/>
      </c:dateAx>
      <c:valAx>
        <c:axId val="191421072"/>
        <c:scaling>
          <c:orientation val="minMax"/>
          <c:min val="94.5"/>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421856"/>
        <c:crosses val="autoZero"/>
        <c:crossBetween val="between"/>
        <c:majorUnit val="0.5"/>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a:t>2G Coverage Rate </a:t>
            </a:r>
            <a:r>
              <a:rPr lang="en-US" sz="1000" b="0" i="0" baseline="0"/>
              <a:t>- [Rxlev &gt;=-90dBm](%)</a:t>
            </a:r>
            <a:endParaRPr lang="zh-CN" sz="1000" b="0" i="0" baseline="0"/>
          </a:p>
        </c:rich>
      </c:tx>
      <c:overlay val="0"/>
      <c:spPr>
        <a:noFill/>
        <a:ln>
          <a:noFill/>
        </a:ln>
        <a:effectLst/>
      </c:spPr>
    </c:title>
    <c:autoTitleDeleted val="0"/>
    <c:plotArea>
      <c:layout/>
      <c:lineChart>
        <c:grouping val="standard"/>
        <c:varyColors val="0"/>
        <c:ser>
          <c:idx val="0"/>
          <c:order val="0"/>
          <c:tx>
            <c:strRef>
              <c:f>'H2 2015 Cluster Opt'!$B$2</c:f>
              <c:strCache>
                <c:ptCount val="1"/>
                <c:pt idx="0">
                  <c:v>Before</c:v>
                </c:pt>
              </c:strCache>
            </c:strRef>
          </c:tx>
          <c:spPr>
            <a:ln w="28575" cap="rnd">
              <a:solidFill>
                <a:srgbClr val="A89E80"/>
              </a:solidFill>
              <a:round/>
            </a:ln>
            <a:effectLst/>
          </c:spPr>
          <c:marker>
            <c:symbol val="circle"/>
            <c:size val="5"/>
            <c:spPr>
              <a:solidFill>
                <a:srgbClr val="7C7254"/>
              </a:solidFill>
              <a:ln w="9525">
                <a:solidFill>
                  <a:srgbClr val="A89E80"/>
                </a:solidFill>
              </a:ln>
              <a:effectLst/>
            </c:spPr>
          </c:marker>
          <c:cat>
            <c:strRef>
              <c:f>'H2 2015 Cluster Opt'!$C$1:$K$1</c:f>
              <c:strCache>
                <c:ptCount val="9"/>
                <c:pt idx="0">
                  <c:v>Chingola </c:v>
                </c:pt>
                <c:pt idx="1">
                  <c:v>Kabwe </c:v>
                </c:pt>
                <c:pt idx="2">
                  <c:v>Kitwe </c:v>
                </c:pt>
                <c:pt idx="3">
                  <c:v>Livingstone</c:v>
                </c:pt>
                <c:pt idx="4">
                  <c:v>Lusaka</c:v>
                </c:pt>
                <c:pt idx="5">
                  <c:v>Ndola </c:v>
                </c:pt>
                <c:pt idx="6">
                  <c:v>Solwezi </c:v>
                </c:pt>
                <c:pt idx="7">
                  <c:v>Mufulira </c:v>
                </c:pt>
                <c:pt idx="8">
                  <c:v>Luanshya</c:v>
                </c:pt>
              </c:strCache>
            </c:strRef>
          </c:cat>
          <c:val>
            <c:numRef>
              <c:f>'H2 2015 Cluster Opt'!$C$2:$K$2</c:f>
              <c:numCache>
                <c:formatCode>0.00</c:formatCode>
                <c:ptCount val="9"/>
                <c:pt idx="0">
                  <c:v>98.04</c:v>
                </c:pt>
                <c:pt idx="1">
                  <c:v>98.86999999999999</c:v>
                </c:pt>
                <c:pt idx="2">
                  <c:v>99.51</c:v>
                </c:pt>
                <c:pt idx="3">
                  <c:v>97.8</c:v>
                </c:pt>
                <c:pt idx="4">
                  <c:v>94.76</c:v>
                </c:pt>
                <c:pt idx="5">
                  <c:v>98.22</c:v>
                </c:pt>
                <c:pt idx="6">
                  <c:v>93.98</c:v>
                </c:pt>
                <c:pt idx="7">
                  <c:v>99.04</c:v>
                </c:pt>
                <c:pt idx="8">
                  <c:v>98.35</c:v>
                </c:pt>
              </c:numCache>
            </c:numRef>
          </c:val>
          <c:smooth val="0"/>
        </c:ser>
        <c:ser>
          <c:idx val="1"/>
          <c:order val="1"/>
          <c:tx>
            <c:strRef>
              <c:f>'H2 2015 Cluster Opt'!$B$3</c:f>
              <c:strCache>
                <c:ptCount val="1"/>
                <c:pt idx="0">
                  <c:v>After</c:v>
                </c:pt>
              </c:strCache>
            </c:strRef>
          </c:tx>
          <c:spPr>
            <a:ln>
              <a:solidFill>
                <a:srgbClr val="99CC00"/>
              </a:solidFill>
            </a:ln>
          </c:spPr>
          <c:marker>
            <c:spPr>
              <a:solidFill>
                <a:srgbClr val="99CC00"/>
              </a:solidFill>
              <a:ln>
                <a:solidFill>
                  <a:srgbClr val="99CC00"/>
                </a:solidFill>
              </a:ln>
            </c:spPr>
          </c:marker>
          <c:cat>
            <c:strRef>
              <c:f>'H2 2015 Cluster Opt'!$C$1:$K$1</c:f>
              <c:strCache>
                <c:ptCount val="9"/>
                <c:pt idx="0">
                  <c:v>Chingola </c:v>
                </c:pt>
                <c:pt idx="1">
                  <c:v>Kabwe </c:v>
                </c:pt>
                <c:pt idx="2">
                  <c:v>Kitwe </c:v>
                </c:pt>
                <c:pt idx="3">
                  <c:v>Livingstone</c:v>
                </c:pt>
                <c:pt idx="4">
                  <c:v>Lusaka</c:v>
                </c:pt>
                <c:pt idx="5">
                  <c:v>Ndola </c:v>
                </c:pt>
                <c:pt idx="6">
                  <c:v>Solwezi </c:v>
                </c:pt>
                <c:pt idx="7">
                  <c:v>Mufulira </c:v>
                </c:pt>
                <c:pt idx="8">
                  <c:v>Luanshya</c:v>
                </c:pt>
              </c:strCache>
            </c:strRef>
          </c:cat>
          <c:val>
            <c:numRef>
              <c:f>'H2 2015 Cluster Opt'!$C$3:$K$3</c:f>
              <c:numCache>
                <c:formatCode>0.00</c:formatCode>
                <c:ptCount val="9"/>
                <c:pt idx="0">
                  <c:v>98.04</c:v>
                </c:pt>
                <c:pt idx="1">
                  <c:v>98.86999999999999</c:v>
                </c:pt>
                <c:pt idx="2">
                  <c:v>99.649999999999991</c:v>
                </c:pt>
                <c:pt idx="3">
                  <c:v>98.76</c:v>
                </c:pt>
                <c:pt idx="4">
                  <c:v>96.64</c:v>
                </c:pt>
                <c:pt idx="5">
                  <c:v>98.88</c:v>
                </c:pt>
                <c:pt idx="6">
                  <c:v>96.33</c:v>
                </c:pt>
                <c:pt idx="7">
                  <c:v>99.04</c:v>
                </c:pt>
                <c:pt idx="8">
                  <c:v>98.35</c:v>
                </c:pt>
              </c:numCache>
            </c:numRef>
          </c:val>
          <c:smooth val="0"/>
        </c:ser>
        <c:dLbls>
          <c:showLegendKey val="0"/>
          <c:showVal val="0"/>
          <c:showCatName val="0"/>
          <c:showSerName val="0"/>
          <c:showPercent val="0"/>
          <c:showBubbleSize val="0"/>
        </c:dLbls>
        <c:marker val="1"/>
        <c:smooth val="0"/>
        <c:axId val="191416408"/>
        <c:axId val="191415624"/>
      </c:lineChart>
      <c:catAx>
        <c:axId val="191416408"/>
        <c:scaling>
          <c:orientation val="minMax"/>
        </c:scaling>
        <c:delete val="0"/>
        <c:axPos val="b"/>
        <c:majorGridlines>
          <c:spPr>
            <a:ln w="9525" cap="flat" cmpd="sng" algn="ctr">
              <a:solidFill>
                <a:schemeClr val="tx1">
                  <a:tint val="75000"/>
                  <a:shade val="95000"/>
                  <a:satMod val="105000"/>
                </a:schemeClr>
              </a:solidFill>
              <a:round/>
            </a:ln>
            <a:effectLst/>
          </c:spPr>
        </c:majorGridlines>
        <c:numFmt formatCode="General" sourceLinked="1"/>
        <c:majorTickMark val="none"/>
        <c:minorTickMark val="none"/>
        <c:tickLblPos val="nextTo"/>
        <c:spPr>
          <a:noFill/>
          <a:ln w="9525" cap="flat" cmpd="sng" algn="ctr">
            <a:solidFill>
              <a:schemeClr val="tx1">
                <a:tint val="75000"/>
                <a:shade val="95000"/>
                <a:satMod val="10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415624"/>
        <c:crosses val="autoZero"/>
        <c:auto val="1"/>
        <c:lblAlgn val="ctr"/>
        <c:lblOffset val="100"/>
        <c:noMultiLvlLbl val="0"/>
      </c:catAx>
      <c:valAx>
        <c:axId val="191415624"/>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416408"/>
        <c:crosses val="autoZero"/>
        <c:crossBetween val="between"/>
      </c:valAx>
      <c:dTable>
        <c:showHorzBorder val="1"/>
        <c:showVertBorder val="1"/>
        <c:showOutline val="1"/>
        <c:showKeys val="1"/>
        <c:spPr>
          <a:noFill/>
          <a:ln w="9525" cap="flat" cmpd="sng" algn="ctr">
            <a:solidFill>
              <a:schemeClr val="tx1">
                <a:tint val="75000"/>
                <a:shade val="95000"/>
                <a:satMod val="10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solidFill>
            <a:schemeClr val="tx1">
              <a:tint val="75000"/>
              <a:shade val="95000"/>
              <a:satMod val="105000"/>
            </a:schemeClr>
          </a:solidFill>
        </a:ln>
        <a:effectLst/>
      </c:spPr>
    </c:plotArea>
    <c:plotVisOnly val="1"/>
    <c:dispBlanksAs val="gap"/>
    <c:showDLblsOverMax val="0"/>
  </c:chart>
  <c:spPr>
    <a:solidFill>
      <a:schemeClr val="bg1"/>
    </a:solidFill>
    <a:ln w="9525" cap="flat" cmpd="sng" algn="ctr">
      <a:solidFill>
        <a:schemeClr val="tx1">
          <a:tint val="75000"/>
          <a:shade val="95000"/>
          <a:satMod val="105000"/>
        </a:schemeClr>
      </a:solid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a:t>3G Coverage </a:t>
            </a:r>
            <a:r>
              <a:rPr lang="en-US" sz="1000" b="0" i="0" baseline="0"/>
              <a:t>- [RSCP &gt;=-95dBm]</a:t>
            </a:r>
            <a:r>
              <a:rPr lang="en-US" sz="1000" b="0" i="0" u="none" strike="noStrike" baseline="0"/>
              <a:t>(%)</a:t>
            </a:r>
            <a:endParaRPr lang="zh-CN" sz="1000" b="0" i="0" baseline="0"/>
          </a:p>
        </c:rich>
      </c:tx>
      <c:overlay val="0"/>
      <c:spPr>
        <a:noFill/>
        <a:ln>
          <a:noFill/>
        </a:ln>
        <a:effectLst/>
      </c:spPr>
    </c:title>
    <c:autoTitleDeleted val="0"/>
    <c:plotArea>
      <c:layout/>
      <c:lineChart>
        <c:grouping val="standard"/>
        <c:varyColors val="0"/>
        <c:ser>
          <c:idx val="0"/>
          <c:order val="0"/>
          <c:tx>
            <c:strRef>
              <c:f>'H2 2015 Cluster Opt'!$B$135</c:f>
              <c:strCache>
                <c:ptCount val="1"/>
                <c:pt idx="0">
                  <c:v>Before</c:v>
                </c:pt>
              </c:strCache>
            </c:strRef>
          </c:tx>
          <c:spPr>
            <a:ln w="28575" cap="rnd">
              <a:solidFill>
                <a:srgbClr val="A89E80"/>
              </a:solidFill>
              <a:round/>
            </a:ln>
            <a:effectLst/>
          </c:spPr>
          <c:marker>
            <c:symbol val="circle"/>
            <c:size val="5"/>
            <c:spPr>
              <a:solidFill>
                <a:srgbClr val="7C7254"/>
              </a:solidFill>
              <a:ln w="9525">
                <a:solidFill>
                  <a:srgbClr val="A89E80"/>
                </a:solidFill>
              </a:ln>
              <a:effectLst/>
            </c:spPr>
          </c:marker>
          <c:cat>
            <c:strRef>
              <c:f>'H2 2015 Cluster Opt'!$C$134:$K$134</c:f>
              <c:strCache>
                <c:ptCount val="9"/>
                <c:pt idx="0">
                  <c:v>Chingola </c:v>
                </c:pt>
                <c:pt idx="1">
                  <c:v>Kabwe </c:v>
                </c:pt>
                <c:pt idx="2">
                  <c:v>Kitwe </c:v>
                </c:pt>
                <c:pt idx="3">
                  <c:v>Livingstone</c:v>
                </c:pt>
                <c:pt idx="4">
                  <c:v>Lusaka</c:v>
                </c:pt>
                <c:pt idx="5">
                  <c:v>Ndola </c:v>
                </c:pt>
                <c:pt idx="6">
                  <c:v>Solwezi </c:v>
                </c:pt>
                <c:pt idx="7">
                  <c:v>Mufulira </c:v>
                </c:pt>
                <c:pt idx="8">
                  <c:v>Luanshya</c:v>
                </c:pt>
              </c:strCache>
            </c:strRef>
          </c:cat>
          <c:val>
            <c:numRef>
              <c:f>'H2 2015 Cluster Opt'!$C$135:$K$135</c:f>
              <c:numCache>
                <c:formatCode>0.00</c:formatCode>
                <c:ptCount val="9"/>
                <c:pt idx="0">
                  <c:v>94.25</c:v>
                </c:pt>
                <c:pt idx="1">
                  <c:v>93.1</c:v>
                </c:pt>
                <c:pt idx="2">
                  <c:v>97.61</c:v>
                </c:pt>
                <c:pt idx="3">
                  <c:v>98.210000000000008</c:v>
                </c:pt>
                <c:pt idx="4">
                  <c:v>98.61</c:v>
                </c:pt>
                <c:pt idx="5">
                  <c:v>98.08</c:v>
                </c:pt>
                <c:pt idx="6">
                  <c:v>97.81</c:v>
                </c:pt>
                <c:pt idx="7">
                  <c:v>84.86</c:v>
                </c:pt>
                <c:pt idx="8">
                  <c:v>88.26</c:v>
                </c:pt>
              </c:numCache>
            </c:numRef>
          </c:val>
          <c:smooth val="0"/>
        </c:ser>
        <c:ser>
          <c:idx val="1"/>
          <c:order val="1"/>
          <c:tx>
            <c:strRef>
              <c:f>'H2 2015 Cluster Opt'!$B$136</c:f>
              <c:strCache>
                <c:ptCount val="1"/>
                <c:pt idx="0">
                  <c:v>After</c:v>
                </c:pt>
              </c:strCache>
            </c:strRef>
          </c:tx>
          <c:spPr>
            <a:ln>
              <a:solidFill>
                <a:srgbClr val="99CC00"/>
              </a:solidFill>
            </a:ln>
          </c:spPr>
          <c:marker>
            <c:spPr>
              <a:solidFill>
                <a:srgbClr val="99CC00"/>
              </a:solidFill>
              <a:ln>
                <a:solidFill>
                  <a:srgbClr val="99CC00"/>
                </a:solidFill>
              </a:ln>
            </c:spPr>
          </c:marker>
          <c:cat>
            <c:strRef>
              <c:f>'H2 2015 Cluster Opt'!$C$134:$K$134</c:f>
              <c:strCache>
                <c:ptCount val="9"/>
                <c:pt idx="0">
                  <c:v>Chingola </c:v>
                </c:pt>
                <c:pt idx="1">
                  <c:v>Kabwe </c:v>
                </c:pt>
                <c:pt idx="2">
                  <c:v>Kitwe </c:v>
                </c:pt>
                <c:pt idx="3">
                  <c:v>Livingstone</c:v>
                </c:pt>
                <c:pt idx="4">
                  <c:v>Lusaka</c:v>
                </c:pt>
                <c:pt idx="5">
                  <c:v>Ndola </c:v>
                </c:pt>
                <c:pt idx="6">
                  <c:v>Solwezi </c:v>
                </c:pt>
                <c:pt idx="7">
                  <c:v>Mufulira </c:v>
                </c:pt>
                <c:pt idx="8">
                  <c:v>Luanshya</c:v>
                </c:pt>
              </c:strCache>
            </c:strRef>
          </c:cat>
          <c:val>
            <c:numRef>
              <c:f>'H2 2015 Cluster Opt'!$C$136:$K$136</c:f>
              <c:numCache>
                <c:formatCode>0.00</c:formatCode>
                <c:ptCount val="9"/>
                <c:pt idx="0">
                  <c:v>94.64</c:v>
                </c:pt>
                <c:pt idx="1">
                  <c:v>93.1</c:v>
                </c:pt>
                <c:pt idx="2">
                  <c:v>98.5</c:v>
                </c:pt>
                <c:pt idx="3">
                  <c:v>99.440000000000012</c:v>
                </c:pt>
                <c:pt idx="4">
                  <c:v>98.72</c:v>
                </c:pt>
                <c:pt idx="5">
                  <c:v>98.81</c:v>
                </c:pt>
                <c:pt idx="6">
                  <c:v>99.210000000000008</c:v>
                </c:pt>
                <c:pt idx="7">
                  <c:v>90.48</c:v>
                </c:pt>
                <c:pt idx="8">
                  <c:v>95.27</c:v>
                </c:pt>
              </c:numCache>
            </c:numRef>
          </c:val>
          <c:smooth val="0"/>
        </c:ser>
        <c:dLbls>
          <c:showLegendKey val="0"/>
          <c:showVal val="0"/>
          <c:showCatName val="0"/>
          <c:showSerName val="0"/>
          <c:showPercent val="0"/>
          <c:showBubbleSize val="0"/>
        </c:dLbls>
        <c:marker val="1"/>
        <c:smooth val="0"/>
        <c:axId val="191414448"/>
        <c:axId val="191413664"/>
      </c:lineChart>
      <c:catAx>
        <c:axId val="191414448"/>
        <c:scaling>
          <c:orientation val="minMax"/>
        </c:scaling>
        <c:delete val="0"/>
        <c:axPos val="b"/>
        <c:majorGridlines>
          <c:spPr>
            <a:ln w="9525" cap="flat" cmpd="sng" algn="ctr">
              <a:solidFill>
                <a:schemeClr val="tx1">
                  <a:tint val="75000"/>
                  <a:shade val="95000"/>
                  <a:satMod val="105000"/>
                </a:schemeClr>
              </a:solidFill>
              <a:round/>
            </a:ln>
            <a:effectLst/>
          </c:spPr>
        </c:majorGridlines>
        <c:numFmt formatCode="General" sourceLinked="1"/>
        <c:majorTickMark val="none"/>
        <c:minorTickMark val="none"/>
        <c:tickLblPos val="nextTo"/>
        <c:spPr>
          <a:noFill/>
          <a:ln w="9525" cap="flat" cmpd="sng" algn="ctr">
            <a:solidFill>
              <a:schemeClr val="tx1">
                <a:tint val="75000"/>
                <a:shade val="95000"/>
                <a:satMod val="10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413664"/>
        <c:crosses val="autoZero"/>
        <c:auto val="1"/>
        <c:lblAlgn val="ctr"/>
        <c:lblOffset val="100"/>
        <c:noMultiLvlLbl val="0"/>
      </c:catAx>
      <c:valAx>
        <c:axId val="191413664"/>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414448"/>
        <c:crosses val="autoZero"/>
        <c:crossBetween val="between"/>
      </c:valAx>
      <c:dTable>
        <c:showHorzBorder val="1"/>
        <c:showVertBorder val="1"/>
        <c:showOutline val="1"/>
        <c:showKeys val="1"/>
        <c:spPr>
          <a:noFill/>
          <a:ln w="9525" cap="flat" cmpd="sng" algn="ctr">
            <a:solidFill>
              <a:schemeClr val="tx1">
                <a:tint val="75000"/>
                <a:shade val="95000"/>
                <a:satMod val="10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solidFill>
            <a:schemeClr val="tx1">
              <a:tint val="75000"/>
              <a:shade val="95000"/>
              <a:satMod val="105000"/>
            </a:schemeClr>
          </a:solidFill>
        </a:ln>
        <a:effectLst/>
      </c:spPr>
    </c:plotArea>
    <c:plotVisOnly val="1"/>
    <c:dispBlanksAs val="gap"/>
    <c:showDLblsOverMax val="0"/>
  </c:chart>
  <c:spPr>
    <a:solidFill>
      <a:schemeClr val="bg1"/>
    </a:solidFill>
    <a:ln w="9525" cap="flat" cmpd="sng" algn="ctr">
      <a:solidFill>
        <a:schemeClr val="tx1">
          <a:tint val="75000"/>
          <a:shade val="95000"/>
          <a:satMod val="105000"/>
        </a:schemeClr>
      </a:solidFill>
      <a:round/>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a:t>2G Quality </a:t>
            </a:r>
            <a:r>
              <a:rPr lang="en-US" sz="1000" b="0" i="0" baseline="0"/>
              <a:t>- [RxQual &lt;=4]</a:t>
            </a:r>
            <a:r>
              <a:rPr lang="en-US" sz="1000" b="0" i="0" u="none" strike="noStrike" baseline="0"/>
              <a:t>(%)</a:t>
            </a:r>
            <a:endParaRPr lang="zh-CN" sz="1000" b="0" i="0" baseline="0"/>
          </a:p>
        </c:rich>
      </c:tx>
      <c:overlay val="0"/>
      <c:spPr>
        <a:noFill/>
        <a:ln>
          <a:noFill/>
        </a:ln>
        <a:effectLst/>
      </c:spPr>
    </c:title>
    <c:autoTitleDeleted val="0"/>
    <c:plotArea>
      <c:layout/>
      <c:lineChart>
        <c:grouping val="standard"/>
        <c:varyColors val="0"/>
        <c:ser>
          <c:idx val="0"/>
          <c:order val="0"/>
          <c:tx>
            <c:strRef>
              <c:f>'H2 2015 Cluster Opt'!$B$30</c:f>
              <c:strCache>
                <c:ptCount val="1"/>
                <c:pt idx="0">
                  <c:v>Before</c:v>
                </c:pt>
              </c:strCache>
            </c:strRef>
          </c:tx>
          <c:spPr>
            <a:ln w="28575" cap="rnd">
              <a:solidFill>
                <a:srgbClr val="A89E80"/>
              </a:solidFill>
              <a:round/>
            </a:ln>
            <a:effectLst/>
          </c:spPr>
          <c:marker>
            <c:symbol val="circle"/>
            <c:size val="5"/>
            <c:spPr>
              <a:solidFill>
                <a:srgbClr val="7C7254"/>
              </a:solidFill>
              <a:ln w="9525">
                <a:solidFill>
                  <a:srgbClr val="A89E80"/>
                </a:solidFill>
              </a:ln>
              <a:effectLst/>
            </c:spPr>
          </c:marker>
          <c:cat>
            <c:strRef>
              <c:f>'H2 2015 Cluster Opt'!$C$29:$K$29</c:f>
              <c:strCache>
                <c:ptCount val="9"/>
                <c:pt idx="0">
                  <c:v>Chingola </c:v>
                </c:pt>
                <c:pt idx="1">
                  <c:v>Kabwe </c:v>
                </c:pt>
                <c:pt idx="2">
                  <c:v>Kitwe </c:v>
                </c:pt>
                <c:pt idx="3">
                  <c:v>Livingstone</c:v>
                </c:pt>
                <c:pt idx="4">
                  <c:v>Lusaka</c:v>
                </c:pt>
                <c:pt idx="5">
                  <c:v>Ndola </c:v>
                </c:pt>
                <c:pt idx="6">
                  <c:v>Solwezi </c:v>
                </c:pt>
                <c:pt idx="7">
                  <c:v>Mufulira </c:v>
                </c:pt>
                <c:pt idx="8">
                  <c:v>Luanshya</c:v>
                </c:pt>
              </c:strCache>
            </c:strRef>
          </c:cat>
          <c:val>
            <c:numRef>
              <c:f>'H2 2015 Cluster Opt'!$C$30:$K$30</c:f>
              <c:numCache>
                <c:formatCode>0.00</c:formatCode>
                <c:ptCount val="9"/>
                <c:pt idx="0">
                  <c:v>97.149999999999991</c:v>
                </c:pt>
                <c:pt idx="1">
                  <c:v>96.82</c:v>
                </c:pt>
                <c:pt idx="2">
                  <c:v>92.4</c:v>
                </c:pt>
                <c:pt idx="3">
                  <c:v>95.45</c:v>
                </c:pt>
                <c:pt idx="4">
                  <c:v>92.5</c:v>
                </c:pt>
                <c:pt idx="5">
                  <c:v>91.990000000000009</c:v>
                </c:pt>
                <c:pt idx="6">
                  <c:v>94.82</c:v>
                </c:pt>
                <c:pt idx="7">
                  <c:v>96.53</c:v>
                </c:pt>
                <c:pt idx="8">
                  <c:v>97.36</c:v>
                </c:pt>
              </c:numCache>
            </c:numRef>
          </c:val>
          <c:smooth val="0"/>
        </c:ser>
        <c:ser>
          <c:idx val="1"/>
          <c:order val="1"/>
          <c:tx>
            <c:strRef>
              <c:f>'H2 2015 Cluster Opt'!$B$31</c:f>
              <c:strCache>
                <c:ptCount val="1"/>
                <c:pt idx="0">
                  <c:v>After</c:v>
                </c:pt>
              </c:strCache>
            </c:strRef>
          </c:tx>
          <c:spPr>
            <a:ln>
              <a:solidFill>
                <a:srgbClr val="99CC00"/>
              </a:solidFill>
            </a:ln>
          </c:spPr>
          <c:marker>
            <c:spPr>
              <a:solidFill>
                <a:srgbClr val="99CC00"/>
              </a:solidFill>
              <a:ln>
                <a:solidFill>
                  <a:srgbClr val="99CC00"/>
                </a:solidFill>
              </a:ln>
            </c:spPr>
          </c:marker>
          <c:cat>
            <c:strRef>
              <c:f>'H2 2015 Cluster Opt'!$C$29:$K$29</c:f>
              <c:strCache>
                <c:ptCount val="9"/>
                <c:pt idx="0">
                  <c:v>Chingola </c:v>
                </c:pt>
                <c:pt idx="1">
                  <c:v>Kabwe </c:v>
                </c:pt>
                <c:pt idx="2">
                  <c:v>Kitwe </c:v>
                </c:pt>
                <c:pt idx="3">
                  <c:v>Livingstone</c:v>
                </c:pt>
                <c:pt idx="4">
                  <c:v>Lusaka</c:v>
                </c:pt>
                <c:pt idx="5">
                  <c:v>Ndola </c:v>
                </c:pt>
                <c:pt idx="6">
                  <c:v>Solwezi </c:v>
                </c:pt>
                <c:pt idx="7">
                  <c:v>Mufulira </c:v>
                </c:pt>
                <c:pt idx="8">
                  <c:v>Luanshya</c:v>
                </c:pt>
              </c:strCache>
            </c:strRef>
          </c:cat>
          <c:val>
            <c:numRef>
              <c:f>'H2 2015 Cluster Opt'!$C$31:$K$31</c:f>
              <c:numCache>
                <c:formatCode>0.00</c:formatCode>
                <c:ptCount val="9"/>
                <c:pt idx="0">
                  <c:v>97.149999999999991</c:v>
                </c:pt>
                <c:pt idx="1">
                  <c:v>96.82</c:v>
                </c:pt>
                <c:pt idx="2">
                  <c:v>94.490000000000009</c:v>
                </c:pt>
                <c:pt idx="3">
                  <c:v>97.25</c:v>
                </c:pt>
                <c:pt idx="4">
                  <c:v>94.7</c:v>
                </c:pt>
                <c:pt idx="5">
                  <c:v>93.8</c:v>
                </c:pt>
                <c:pt idx="6">
                  <c:v>95.82</c:v>
                </c:pt>
                <c:pt idx="7">
                  <c:v>96.53</c:v>
                </c:pt>
                <c:pt idx="8">
                  <c:v>97.36</c:v>
                </c:pt>
              </c:numCache>
            </c:numRef>
          </c:val>
          <c:smooth val="0"/>
        </c:ser>
        <c:dLbls>
          <c:showLegendKey val="0"/>
          <c:showVal val="0"/>
          <c:showCatName val="0"/>
          <c:showSerName val="0"/>
          <c:showPercent val="0"/>
          <c:showBubbleSize val="0"/>
        </c:dLbls>
        <c:marker val="1"/>
        <c:smooth val="0"/>
        <c:axId val="193925000"/>
        <c:axId val="193925392"/>
      </c:lineChart>
      <c:catAx>
        <c:axId val="193925000"/>
        <c:scaling>
          <c:orientation val="minMax"/>
        </c:scaling>
        <c:delete val="0"/>
        <c:axPos val="b"/>
        <c:majorGridlines>
          <c:spPr>
            <a:ln w="9525" cap="flat" cmpd="sng" algn="ctr">
              <a:solidFill>
                <a:schemeClr val="tx1">
                  <a:tint val="75000"/>
                  <a:shade val="95000"/>
                  <a:satMod val="105000"/>
                </a:schemeClr>
              </a:solidFill>
              <a:round/>
            </a:ln>
            <a:effectLst/>
          </c:spPr>
        </c:majorGridlines>
        <c:numFmt formatCode="General" sourceLinked="1"/>
        <c:majorTickMark val="none"/>
        <c:minorTickMark val="none"/>
        <c:tickLblPos val="nextTo"/>
        <c:spPr>
          <a:noFill/>
          <a:ln w="9525" cap="flat" cmpd="sng" algn="ctr">
            <a:solidFill>
              <a:schemeClr val="tx1">
                <a:tint val="75000"/>
                <a:shade val="95000"/>
                <a:satMod val="10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3925392"/>
        <c:crosses val="autoZero"/>
        <c:auto val="1"/>
        <c:lblAlgn val="ctr"/>
        <c:lblOffset val="100"/>
        <c:noMultiLvlLbl val="0"/>
      </c:catAx>
      <c:valAx>
        <c:axId val="193925392"/>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3925000"/>
        <c:crosses val="autoZero"/>
        <c:crossBetween val="between"/>
      </c:valAx>
      <c:dTable>
        <c:showHorzBorder val="1"/>
        <c:showVertBorder val="1"/>
        <c:showOutline val="1"/>
        <c:showKeys val="1"/>
        <c:spPr>
          <a:noFill/>
          <a:ln w="9525" cap="flat" cmpd="sng" algn="ctr">
            <a:solidFill>
              <a:schemeClr val="tx1">
                <a:tint val="75000"/>
                <a:shade val="95000"/>
                <a:satMod val="10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solidFill>
            <a:schemeClr val="tx1">
              <a:tint val="75000"/>
              <a:shade val="95000"/>
              <a:satMod val="105000"/>
            </a:schemeClr>
          </a:solidFill>
        </a:ln>
        <a:effectLst/>
      </c:spPr>
    </c:plotArea>
    <c:plotVisOnly val="1"/>
    <c:dispBlanksAs val="gap"/>
    <c:showDLblsOverMax val="0"/>
  </c:chart>
  <c:spPr>
    <a:solidFill>
      <a:schemeClr val="bg1"/>
    </a:solidFill>
    <a:ln w="9525" cap="flat" cmpd="sng" algn="ctr">
      <a:solidFill>
        <a:schemeClr val="tx1">
          <a:tint val="75000"/>
          <a:shade val="95000"/>
          <a:satMod val="105000"/>
        </a:schemeClr>
      </a:solidFill>
      <a:round/>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a:t>3G Quality </a:t>
            </a:r>
            <a:r>
              <a:rPr lang="en-US" sz="1000" b="0" i="0" baseline="0"/>
              <a:t>- [Ec/Io &gt;=-14dB]</a:t>
            </a:r>
            <a:r>
              <a:rPr lang="en-US" sz="1000" b="0" i="0" u="none" strike="noStrike" baseline="0"/>
              <a:t>(%)</a:t>
            </a:r>
            <a:endParaRPr lang="zh-CN" sz="1000" b="0" i="0" baseline="0"/>
          </a:p>
        </c:rich>
      </c:tx>
      <c:overlay val="0"/>
      <c:spPr>
        <a:noFill/>
        <a:ln>
          <a:noFill/>
        </a:ln>
        <a:effectLst/>
      </c:spPr>
    </c:title>
    <c:autoTitleDeleted val="0"/>
    <c:plotArea>
      <c:layout/>
      <c:lineChart>
        <c:grouping val="standard"/>
        <c:varyColors val="0"/>
        <c:ser>
          <c:idx val="0"/>
          <c:order val="0"/>
          <c:tx>
            <c:strRef>
              <c:f>'H2 2015 Cluster Opt'!$B$159</c:f>
              <c:strCache>
                <c:ptCount val="1"/>
                <c:pt idx="0">
                  <c:v>Before</c:v>
                </c:pt>
              </c:strCache>
            </c:strRef>
          </c:tx>
          <c:spPr>
            <a:ln w="28575" cap="rnd">
              <a:solidFill>
                <a:srgbClr val="A89E80"/>
              </a:solidFill>
              <a:round/>
            </a:ln>
            <a:effectLst/>
          </c:spPr>
          <c:marker>
            <c:symbol val="circle"/>
            <c:size val="5"/>
            <c:spPr>
              <a:solidFill>
                <a:srgbClr val="7C7254"/>
              </a:solidFill>
              <a:ln w="9525">
                <a:solidFill>
                  <a:srgbClr val="A89E80"/>
                </a:solidFill>
              </a:ln>
              <a:effectLst/>
            </c:spPr>
          </c:marker>
          <c:cat>
            <c:strRef>
              <c:f>'H2 2015 Cluster Opt'!$C$158:$K$158</c:f>
              <c:strCache>
                <c:ptCount val="9"/>
                <c:pt idx="0">
                  <c:v>Chingola </c:v>
                </c:pt>
                <c:pt idx="1">
                  <c:v>Kabwe </c:v>
                </c:pt>
                <c:pt idx="2">
                  <c:v>Kitwe </c:v>
                </c:pt>
                <c:pt idx="3">
                  <c:v>Livingstone</c:v>
                </c:pt>
                <c:pt idx="4">
                  <c:v>Lusaka</c:v>
                </c:pt>
                <c:pt idx="5">
                  <c:v>Ndola </c:v>
                </c:pt>
                <c:pt idx="6">
                  <c:v>Solwezi </c:v>
                </c:pt>
                <c:pt idx="7">
                  <c:v>Mufulira </c:v>
                </c:pt>
                <c:pt idx="8">
                  <c:v>Luanshya</c:v>
                </c:pt>
              </c:strCache>
            </c:strRef>
          </c:cat>
          <c:val>
            <c:numRef>
              <c:f>'H2 2015 Cluster Opt'!$C$159:$K$159</c:f>
              <c:numCache>
                <c:formatCode>0.00</c:formatCode>
                <c:ptCount val="9"/>
                <c:pt idx="0">
                  <c:v>80.66</c:v>
                </c:pt>
                <c:pt idx="1">
                  <c:v>99.06</c:v>
                </c:pt>
                <c:pt idx="2">
                  <c:v>82.93</c:v>
                </c:pt>
                <c:pt idx="3">
                  <c:v>99.42</c:v>
                </c:pt>
                <c:pt idx="4">
                  <c:v>83</c:v>
                </c:pt>
                <c:pt idx="5">
                  <c:v>90.56</c:v>
                </c:pt>
                <c:pt idx="6">
                  <c:v>91.48</c:v>
                </c:pt>
                <c:pt idx="7">
                  <c:v>96.1</c:v>
                </c:pt>
                <c:pt idx="8">
                  <c:v>95.53</c:v>
                </c:pt>
              </c:numCache>
            </c:numRef>
          </c:val>
          <c:smooth val="0"/>
        </c:ser>
        <c:ser>
          <c:idx val="1"/>
          <c:order val="1"/>
          <c:tx>
            <c:strRef>
              <c:f>'H2 2015 Cluster Opt'!$B$160</c:f>
              <c:strCache>
                <c:ptCount val="1"/>
                <c:pt idx="0">
                  <c:v>After</c:v>
                </c:pt>
              </c:strCache>
            </c:strRef>
          </c:tx>
          <c:spPr>
            <a:ln>
              <a:solidFill>
                <a:srgbClr val="99CC00"/>
              </a:solidFill>
            </a:ln>
          </c:spPr>
          <c:marker>
            <c:spPr>
              <a:solidFill>
                <a:srgbClr val="99CC00"/>
              </a:solidFill>
              <a:ln>
                <a:solidFill>
                  <a:srgbClr val="99CC00"/>
                </a:solidFill>
              </a:ln>
            </c:spPr>
          </c:marker>
          <c:cat>
            <c:strRef>
              <c:f>'H2 2015 Cluster Opt'!$C$158:$K$158</c:f>
              <c:strCache>
                <c:ptCount val="9"/>
                <c:pt idx="0">
                  <c:v>Chingola </c:v>
                </c:pt>
                <c:pt idx="1">
                  <c:v>Kabwe </c:v>
                </c:pt>
                <c:pt idx="2">
                  <c:v>Kitwe </c:v>
                </c:pt>
                <c:pt idx="3">
                  <c:v>Livingstone</c:v>
                </c:pt>
                <c:pt idx="4">
                  <c:v>Lusaka</c:v>
                </c:pt>
                <c:pt idx="5">
                  <c:v>Ndola </c:v>
                </c:pt>
                <c:pt idx="6">
                  <c:v>Solwezi </c:v>
                </c:pt>
                <c:pt idx="7">
                  <c:v>Mufulira </c:v>
                </c:pt>
                <c:pt idx="8">
                  <c:v>Luanshya</c:v>
                </c:pt>
              </c:strCache>
            </c:strRef>
          </c:cat>
          <c:val>
            <c:numRef>
              <c:f>'H2 2015 Cluster Opt'!$C$160:$K$160</c:f>
              <c:numCache>
                <c:formatCode>0.00</c:formatCode>
                <c:ptCount val="9"/>
                <c:pt idx="0">
                  <c:v>90.11</c:v>
                </c:pt>
                <c:pt idx="1">
                  <c:v>99.06</c:v>
                </c:pt>
                <c:pt idx="2">
                  <c:v>94.09</c:v>
                </c:pt>
                <c:pt idx="3">
                  <c:v>99.4</c:v>
                </c:pt>
                <c:pt idx="4">
                  <c:v>86.25</c:v>
                </c:pt>
                <c:pt idx="5">
                  <c:v>92.490000000000009</c:v>
                </c:pt>
                <c:pt idx="6">
                  <c:v>92.02</c:v>
                </c:pt>
                <c:pt idx="7">
                  <c:v>96.47</c:v>
                </c:pt>
                <c:pt idx="8">
                  <c:v>98.710000000000008</c:v>
                </c:pt>
              </c:numCache>
            </c:numRef>
          </c:val>
          <c:smooth val="0"/>
        </c:ser>
        <c:dLbls>
          <c:showLegendKey val="0"/>
          <c:showVal val="0"/>
          <c:showCatName val="0"/>
          <c:showSerName val="0"/>
          <c:showPercent val="0"/>
          <c:showBubbleSize val="0"/>
        </c:dLbls>
        <c:marker val="1"/>
        <c:smooth val="0"/>
        <c:axId val="193926568"/>
        <c:axId val="193926960"/>
      </c:lineChart>
      <c:catAx>
        <c:axId val="193926568"/>
        <c:scaling>
          <c:orientation val="minMax"/>
        </c:scaling>
        <c:delete val="0"/>
        <c:axPos val="b"/>
        <c:majorGridlines>
          <c:spPr>
            <a:ln w="9525" cap="flat" cmpd="sng" algn="ctr">
              <a:solidFill>
                <a:schemeClr val="tx1">
                  <a:tint val="75000"/>
                  <a:shade val="95000"/>
                  <a:satMod val="105000"/>
                </a:schemeClr>
              </a:solidFill>
              <a:round/>
            </a:ln>
            <a:effectLst/>
          </c:spPr>
        </c:majorGridlines>
        <c:numFmt formatCode="General" sourceLinked="1"/>
        <c:majorTickMark val="none"/>
        <c:minorTickMark val="none"/>
        <c:tickLblPos val="nextTo"/>
        <c:spPr>
          <a:noFill/>
          <a:ln w="9525" cap="flat" cmpd="sng" algn="ctr">
            <a:solidFill>
              <a:schemeClr val="tx1">
                <a:tint val="75000"/>
                <a:shade val="95000"/>
                <a:satMod val="10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3926960"/>
        <c:crosses val="autoZero"/>
        <c:auto val="1"/>
        <c:lblAlgn val="ctr"/>
        <c:lblOffset val="100"/>
        <c:noMultiLvlLbl val="0"/>
      </c:catAx>
      <c:valAx>
        <c:axId val="193926960"/>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3926568"/>
        <c:crosses val="autoZero"/>
        <c:crossBetween val="between"/>
      </c:valAx>
      <c:dTable>
        <c:showHorzBorder val="1"/>
        <c:showVertBorder val="1"/>
        <c:showOutline val="1"/>
        <c:showKeys val="1"/>
        <c:spPr>
          <a:noFill/>
          <a:ln w="9525" cap="flat" cmpd="sng" algn="ctr">
            <a:solidFill>
              <a:schemeClr val="tx1">
                <a:tint val="75000"/>
                <a:shade val="95000"/>
                <a:satMod val="10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solidFill>
            <a:schemeClr val="tx1">
              <a:tint val="75000"/>
              <a:shade val="95000"/>
              <a:satMod val="105000"/>
            </a:schemeClr>
          </a:solidFill>
        </a:ln>
        <a:effectLst/>
      </c:spPr>
    </c:plotArea>
    <c:plotVisOnly val="1"/>
    <c:dispBlanksAs val="gap"/>
    <c:showDLblsOverMax val="0"/>
  </c:chart>
  <c:spPr>
    <a:solidFill>
      <a:schemeClr val="bg1"/>
    </a:solidFill>
    <a:ln w="9525" cap="flat" cmpd="sng" algn="ctr">
      <a:solidFill>
        <a:schemeClr val="tx1">
          <a:tint val="75000"/>
          <a:shade val="95000"/>
          <a:satMod val="105000"/>
        </a:schemeClr>
      </a:solidFill>
      <a:round/>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a:t>2G Call Setup Success Rate</a:t>
            </a:r>
            <a:endParaRPr lang="zh-CN" sz="1800" b="0" i="0" baseline="0"/>
          </a:p>
        </c:rich>
      </c:tx>
      <c:overlay val="0"/>
      <c:spPr>
        <a:noFill/>
        <a:ln>
          <a:noFill/>
        </a:ln>
        <a:effectLst/>
      </c:spPr>
    </c:title>
    <c:autoTitleDeleted val="0"/>
    <c:plotArea>
      <c:layout/>
      <c:lineChart>
        <c:grouping val="standard"/>
        <c:varyColors val="0"/>
        <c:ser>
          <c:idx val="0"/>
          <c:order val="0"/>
          <c:tx>
            <c:strRef>
              <c:f>'H2 2015 Cluster Opt'!$B$58</c:f>
              <c:strCache>
                <c:ptCount val="1"/>
                <c:pt idx="0">
                  <c:v>Before</c:v>
                </c:pt>
              </c:strCache>
            </c:strRef>
          </c:tx>
          <c:spPr>
            <a:ln w="28575" cap="rnd">
              <a:solidFill>
                <a:srgbClr val="A89E80"/>
              </a:solidFill>
              <a:round/>
            </a:ln>
            <a:effectLst/>
          </c:spPr>
          <c:marker>
            <c:symbol val="circle"/>
            <c:size val="5"/>
            <c:spPr>
              <a:solidFill>
                <a:srgbClr val="7C7254"/>
              </a:solidFill>
              <a:ln w="9525">
                <a:solidFill>
                  <a:srgbClr val="A89E80"/>
                </a:solidFill>
              </a:ln>
              <a:effectLst/>
            </c:spPr>
          </c:marker>
          <c:cat>
            <c:strRef>
              <c:f>'H2 2015 Cluster Opt'!$C$57:$K$57</c:f>
              <c:strCache>
                <c:ptCount val="9"/>
                <c:pt idx="0">
                  <c:v>Chingola </c:v>
                </c:pt>
                <c:pt idx="1">
                  <c:v>Kabwe </c:v>
                </c:pt>
                <c:pt idx="2">
                  <c:v>Kitwe </c:v>
                </c:pt>
                <c:pt idx="3">
                  <c:v>Livingstone</c:v>
                </c:pt>
                <c:pt idx="4">
                  <c:v>Lusaka</c:v>
                </c:pt>
                <c:pt idx="5">
                  <c:v>Ndola </c:v>
                </c:pt>
                <c:pt idx="6">
                  <c:v>Solwezi </c:v>
                </c:pt>
                <c:pt idx="7">
                  <c:v>Mufulira </c:v>
                </c:pt>
                <c:pt idx="8">
                  <c:v>Luanshya</c:v>
                </c:pt>
              </c:strCache>
            </c:strRef>
          </c:cat>
          <c:val>
            <c:numRef>
              <c:f>'H2 2015 Cluster Opt'!$C$58:$K$58</c:f>
              <c:numCache>
                <c:formatCode>0.00</c:formatCode>
                <c:ptCount val="9"/>
                <c:pt idx="0">
                  <c:v>100</c:v>
                </c:pt>
                <c:pt idx="1">
                  <c:v>98.04</c:v>
                </c:pt>
                <c:pt idx="2">
                  <c:v>98.36</c:v>
                </c:pt>
                <c:pt idx="3">
                  <c:v>96.490000000000009</c:v>
                </c:pt>
                <c:pt idx="4">
                  <c:v>99.23</c:v>
                </c:pt>
                <c:pt idx="5">
                  <c:v>100</c:v>
                </c:pt>
                <c:pt idx="6">
                  <c:v>98.28</c:v>
                </c:pt>
                <c:pt idx="7">
                  <c:v>100</c:v>
                </c:pt>
                <c:pt idx="8">
                  <c:v>100</c:v>
                </c:pt>
              </c:numCache>
            </c:numRef>
          </c:val>
          <c:smooth val="0"/>
        </c:ser>
        <c:ser>
          <c:idx val="1"/>
          <c:order val="1"/>
          <c:tx>
            <c:strRef>
              <c:f>'H2 2015 Cluster Opt'!$B$59</c:f>
              <c:strCache>
                <c:ptCount val="1"/>
                <c:pt idx="0">
                  <c:v>After</c:v>
                </c:pt>
              </c:strCache>
            </c:strRef>
          </c:tx>
          <c:spPr>
            <a:ln>
              <a:solidFill>
                <a:srgbClr val="99CC00"/>
              </a:solidFill>
            </a:ln>
          </c:spPr>
          <c:marker>
            <c:spPr>
              <a:solidFill>
                <a:srgbClr val="99CC00"/>
              </a:solidFill>
              <a:ln>
                <a:solidFill>
                  <a:srgbClr val="99CC00"/>
                </a:solidFill>
              </a:ln>
            </c:spPr>
          </c:marker>
          <c:cat>
            <c:strRef>
              <c:f>'H2 2015 Cluster Opt'!$C$57:$K$57</c:f>
              <c:strCache>
                <c:ptCount val="9"/>
                <c:pt idx="0">
                  <c:v>Chingola </c:v>
                </c:pt>
                <c:pt idx="1">
                  <c:v>Kabwe </c:v>
                </c:pt>
                <c:pt idx="2">
                  <c:v>Kitwe </c:v>
                </c:pt>
                <c:pt idx="3">
                  <c:v>Livingstone</c:v>
                </c:pt>
                <c:pt idx="4">
                  <c:v>Lusaka</c:v>
                </c:pt>
                <c:pt idx="5">
                  <c:v>Ndola </c:v>
                </c:pt>
                <c:pt idx="6">
                  <c:v>Solwezi </c:v>
                </c:pt>
                <c:pt idx="7">
                  <c:v>Mufulira </c:v>
                </c:pt>
                <c:pt idx="8">
                  <c:v>Luanshya</c:v>
                </c:pt>
              </c:strCache>
            </c:strRef>
          </c:cat>
          <c:val>
            <c:numRef>
              <c:f>'H2 2015 Cluster Opt'!$C$59:$K$59</c:f>
              <c:numCache>
                <c:formatCode>0.00</c:formatCode>
                <c:ptCount val="9"/>
                <c:pt idx="0">
                  <c:v>100</c:v>
                </c:pt>
                <c:pt idx="1">
                  <c:v>98.04</c:v>
                </c:pt>
                <c:pt idx="2">
                  <c:v>100</c:v>
                </c:pt>
                <c:pt idx="3">
                  <c:v>100</c:v>
                </c:pt>
                <c:pt idx="4">
                  <c:v>99.490000000000009</c:v>
                </c:pt>
                <c:pt idx="5">
                  <c:v>100</c:v>
                </c:pt>
                <c:pt idx="6">
                  <c:v>100</c:v>
                </c:pt>
                <c:pt idx="7">
                  <c:v>100</c:v>
                </c:pt>
                <c:pt idx="8">
                  <c:v>100</c:v>
                </c:pt>
              </c:numCache>
            </c:numRef>
          </c:val>
          <c:smooth val="0"/>
        </c:ser>
        <c:dLbls>
          <c:showLegendKey val="0"/>
          <c:showVal val="0"/>
          <c:showCatName val="0"/>
          <c:showSerName val="0"/>
          <c:showPercent val="0"/>
          <c:showBubbleSize val="0"/>
        </c:dLbls>
        <c:marker val="1"/>
        <c:smooth val="0"/>
        <c:axId val="193928136"/>
        <c:axId val="217145272"/>
      </c:lineChart>
      <c:catAx>
        <c:axId val="193928136"/>
        <c:scaling>
          <c:orientation val="minMax"/>
        </c:scaling>
        <c:delete val="0"/>
        <c:axPos val="b"/>
        <c:majorGridlines>
          <c:spPr>
            <a:ln w="9525" cap="flat" cmpd="sng" algn="ctr">
              <a:solidFill>
                <a:schemeClr val="tx1">
                  <a:tint val="75000"/>
                  <a:shade val="95000"/>
                  <a:satMod val="105000"/>
                </a:schemeClr>
              </a:solidFill>
              <a:round/>
            </a:ln>
            <a:effectLst/>
          </c:spPr>
        </c:majorGridlines>
        <c:numFmt formatCode="General" sourceLinked="1"/>
        <c:majorTickMark val="none"/>
        <c:minorTickMark val="none"/>
        <c:tickLblPos val="nextTo"/>
        <c:spPr>
          <a:noFill/>
          <a:ln w="9525" cap="flat" cmpd="sng" algn="ctr">
            <a:solidFill>
              <a:schemeClr val="tx1">
                <a:tint val="75000"/>
                <a:shade val="95000"/>
                <a:satMod val="10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7145272"/>
        <c:crosses val="autoZero"/>
        <c:auto val="1"/>
        <c:lblAlgn val="ctr"/>
        <c:lblOffset val="100"/>
        <c:noMultiLvlLbl val="0"/>
      </c:catAx>
      <c:valAx>
        <c:axId val="217145272"/>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3928136"/>
        <c:crosses val="autoZero"/>
        <c:crossBetween val="between"/>
      </c:valAx>
      <c:dTable>
        <c:showHorzBorder val="1"/>
        <c:showVertBorder val="1"/>
        <c:showOutline val="1"/>
        <c:showKeys val="1"/>
        <c:spPr>
          <a:noFill/>
          <a:ln w="9525" cap="flat" cmpd="sng" algn="ctr">
            <a:solidFill>
              <a:schemeClr val="tx1">
                <a:tint val="75000"/>
                <a:shade val="95000"/>
                <a:satMod val="10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solidFill>
            <a:schemeClr val="tx1">
              <a:tint val="75000"/>
              <a:shade val="95000"/>
              <a:satMod val="105000"/>
            </a:schemeClr>
          </a:solidFill>
        </a:ln>
        <a:effectLst/>
      </c:spPr>
    </c:plotArea>
    <c:plotVisOnly val="1"/>
    <c:dispBlanksAs val="gap"/>
    <c:showDLblsOverMax val="0"/>
  </c:chart>
  <c:spPr>
    <a:solidFill>
      <a:schemeClr val="bg1"/>
    </a:solidFill>
    <a:ln w="9525" cap="flat" cmpd="sng" algn="ctr">
      <a:solidFill>
        <a:schemeClr val="tx1">
          <a:tint val="75000"/>
          <a:shade val="95000"/>
          <a:satMod val="105000"/>
        </a:schemeClr>
      </a:solidFill>
      <a:round/>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a:t>3G Call Setup Success Rate</a:t>
            </a:r>
            <a:endParaRPr lang="zh-CN" sz="1800" b="0" i="0" baseline="0"/>
          </a:p>
        </c:rich>
      </c:tx>
      <c:overlay val="0"/>
      <c:spPr>
        <a:noFill/>
        <a:ln>
          <a:noFill/>
        </a:ln>
        <a:effectLst/>
      </c:spPr>
    </c:title>
    <c:autoTitleDeleted val="0"/>
    <c:plotArea>
      <c:layout/>
      <c:lineChart>
        <c:grouping val="standard"/>
        <c:varyColors val="0"/>
        <c:ser>
          <c:idx val="0"/>
          <c:order val="0"/>
          <c:tx>
            <c:strRef>
              <c:f>'H2 2015 Cluster Opt'!$B$203</c:f>
              <c:strCache>
                <c:ptCount val="1"/>
                <c:pt idx="0">
                  <c:v>Before</c:v>
                </c:pt>
              </c:strCache>
            </c:strRef>
          </c:tx>
          <c:spPr>
            <a:ln w="28575" cap="rnd">
              <a:solidFill>
                <a:srgbClr val="A89E80"/>
              </a:solidFill>
              <a:round/>
            </a:ln>
            <a:effectLst/>
          </c:spPr>
          <c:marker>
            <c:symbol val="circle"/>
            <c:size val="5"/>
            <c:spPr>
              <a:solidFill>
                <a:srgbClr val="7C7254"/>
              </a:solidFill>
              <a:ln w="9525">
                <a:solidFill>
                  <a:srgbClr val="A89E80"/>
                </a:solidFill>
              </a:ln>
              <a:effectLst/>
            </c:spPr>
          </c:marker>
          <c:cat>
            <c:strRef>
              <c:f>'H2 2015 Cluster Opt'!$C$202:$K$202</c:f>
              <c:strCache>
                <c:ptCount val="9"/>
                <c:pt idx="0">
                  <c:v>Chingola </c:v>
                </c:pt>
                <c:pt idx="1">
                  <c:v>Kabwe </c:v>
                </c:pt>
                <c:pt idx="2">
                  <c:v>Kitwe </c:v>
                </c:pt>
                <c:pt idx="3">
                  <c:v>Livingstone</c:v>
                </c:pt>
                <c:pt idx="4">
                  <c:v>Lusaka</c:v>
                </c:pt>
                <c:pt idx="5">
                  <c:v>Ndola </c:v>
                </c:pt>
                <c:pt idx="6">
                  <c:v>Solwezi </c:v>
                </c:pt>
                <c:pt idx="7">
                  <c:v>Mufulira </c:v>
                </c:pt>
                <c:pt idx="8">
                  <c:v>Luanshya</c:v>
                </c:pt>
              </c:strCache>
            </c:strRef>
          </c:cat>
          <c:val>
            <c:numRef>
              <c:f>'H2 2015 Cluster Opt'!$C$203:$K$203</c:f>
              <c:numCache>
                <c:formatCode>0.00%</c:formatCode>
                <c:ptCount val="9"/>
                <c:pt idx="0">
                  <c:v>1</c:v>
                </c:pt>
                <c:pt idx="1">
                  <c:v>1</c:v>
                </c:pt>
                <c:pt idx="2">
                  <c:v>0.97219999999999995</c:v>
                </c:pt>
                <c:pt idx="3">
                  <c:v>1</c:v>
                </c:pt>
                <c:pt idx="4">
                  <c:v>0.97740000000000005</c:v>
                </c:pt>
                <c:pt idx="5">
                  <c:v>1</c:v>
                </c:pt>
                <c:pt idx="6">
                  <c:v>0.98249999999999993</c:v>
                </c:pt>
                <c:pt idx="7">
                  <c:v>0.98099999999999998</c:v>
                </c:pt>
                <c:pt idx="8">
                  <c:v>1</c:v>
                </c:pt>
              </c:numCache>
            </c:numRef>
          </c:val>
          <c:smooth val="0"/>
        </c:ser>
        <c:ser>
          <c:idx val="1"/>
          <c:order val="1"/>
          <c:tx>
            <c:strRef>
              <c:f>'H2 2015 Cluster Opt'!$B$204</c:f>
              <c:strCache>
                <c:ptCount val="1"/>
                <c:pt idx="0">
                  <c:v>After</c:v>
                </c:pt>
              </c:strCache>
            </c:strRef>
          </c:tx>
          <c:spPr>
            <a:ln>
              <a:solidFill>
                <a:srgbClr val="99CC00"/>
              </a:solidFill>
            </a:ln>
          </c:spPr>
          <c:marker>
            <c:spPr>
              <a:solidFill>
                <a:srgbClr val="99CC00"/>
              </a:solidFill>
              <a:ln>
                <a:solidFill>
                  <a:srgbClr val="99CC00"/>
                </a:solidFill>
              </a:ln>
            </c:spPr>
          </c:marker>
          <c:cat>
            <c:strRef>
              <c:f>'H2 2015 Cluster Opt'!$C$202:$K$202</c:f>
              <c:strCache>
                <c:ptCount val="9"/>
                <c:pt idx="0">
                  <c:v>Chingola </c:v>
                </c:pt>
                <c:pt idx="1">
                  <c:v>Kabwe </c:v>
                </c:pt>
                <c:pt idx="2">
                  <c:v>Kitwe </c:v>
                </c:pt>
                <c:pt idx="3">
                  <c:v>Livingstone</c:v>
                </c:pt>
                <c:pt idx="4">
                  <c:v>Lusaka</c:v>
                </c:pt>
                <c:pt idx="5">
                  <c:v>Ndola </c:v>
                </c:pt>
                <c:pt idx="6">
                  <c:v>Solwezi </c:v>
                </c:pt>
                <c:pt idx="7">
                  <c:v>Mufulira </c:v>
                </c:pt>
                <c:pt idx="8">
                  <c:v>Luanshya</c:v>
                </c:pt>
              </c:strCache>
            </c:strRef>
          </c:cat>
          <c:val>
            <c:numRef>
              <c:f>'H2 2015 Cluster Opt'!$C$204:$K$204</c:f>
              <c:numCache>
                <c:formatCode>0.00%</c:formatCode>
                <c:ptCount val="9"/>
                <c:pt idx="0">
                  <c:v>1</c:v>
                </c:pt>
                <c:pt idx="1">
                  <c:v>1</c:v>
                </c:pt>
                <c:pt idx="2">
                  <c:v>0.99260000000000004</c:v>
                </c:pt>
                <c:pt idx="3">
                  <c:v>1</c:v>
                </c:pt>
                <c:pt idx="4">
                  <c:v>0.99570000000000003</c:v>
                </c:pt>
                <c:pt idx="5">
                  <c:v>1</c:v>
                </c:pt>
                <c:pt idx="6">
                  <c:v>1</c:v>
                </c:pt>
                <c:pt idx="7">
                  <c:v>0.98899999999999999</c:v>
                </c:pt>
                <c:pt idx="8">
                  <c:v>1</c:v>
                </c:pt>
              </c:numCache>
            </c:numRef>
          </c:val>
          <c:smooth val="0"/>
        </c:ser>
        <c:dLbls>
          <c:showLegendKey val="0"/>
          <c:showVal val="0"/>
          <c:showCatName val="0"/>
          <c:showSerName val="0"/>
          <c:showPercent val="0"/>
          <c:showBubbleSize val="0"/>
        </c:dLbls>
        <c:marker val="1"/>
        <c:smooth val="0"/>
        <c:axId val="217146448"/>
        <c:axId val="217146840"/>
      </c:lineChart>
      <c:catAx>
        <c:axId val="217146448"/>
        <c:scaling>
          <c:orientation val="minMax"/>
        </c:scaling>
        <c:delete val="0"/>
        <c:axPos val="b"/>
        <c:majorGridlines>
          <c:spPr>
            <a:ln w="9525" cap="flat" cmpd="sng" algn="ctr">
              <a:solidFill>
                <a:schemeClr val="tx1">
                  <a:tint val="75000"/>
                  <a:shade val="95000"/>
                  <a:satMod val="105000"/>
                </a:schemeClr>
              </a:solidFill>
              <a:round/>
            </a:ln>
            <a:effectLst/>
          </c:spPr>
        </c:majorGridlines>
        <c:numFmt formatCode="General" sourceLinked="1"/>
        <c:majorTickMark val="none"/>
        <c:minorTickMark val="none"/>
        <c:tickLblPos val="nextTo"/>
        <c:spPr>
          <a:noFill/>
          <a:ln w="9525" cap="flat" cmpd="sng" algn="ctr">
            <a:solidFill>
              <a:schemeClr val="tx1">
                <a:tint val="75000"/>
                <a:shade val="95000"/>
                <a:satMod val="10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7146840"/>
        <c:crosses val="autoZero"/>
        <c:auto val="1"/>
        <c:lblAlgn val="ctr"/>
        <c:lblOffset val="100"/>
        <c:noMultiLvlLbl val="0"/>
      </c:catAx>
      <c:valAx>
        <c:axId val="217146840"/>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7146448"/>
        <c:crosses val="autoZero"/>
        <c:crossBetween val="between"/>
      </c:valAx>
      <c:dTable>
        <c:showHorzBorder val="1"/>
        <c:showVertBorder val="1"/>
        <c:showOutline val="1"/>
        <c:showKeys val="1"/>
        <c:spPr>
          <a:noFill/>
          <a:ln w="9525" cap="flat" cmpd="sng" algn="ctr">
            <a:solidFill>
              <a:schemeClr val="tx1">
                <a:tint val="75000"/>
                <a:shade val="95000"/>
                <a:satMod val="10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solidFill>
            <a:schemeClr val="tx1">
              <a:tint val="75000"/>
              <a:shade val="95000"/>
              <a:satMod val="105000"/>
            </a:schemeClr>
          </a:solidFill>
        </a:ln>
        <a:effectLst/>
      </c:spPr>
    </c:plotArea>
    <c:plotVisOnly val="1"/>
    <c:dispBlanksAs val="gap"/>
    <c:showDLblsOverMax val="0"/>
  </c:chart>
  <c:spPr>
    <a:solidFill>
      <a:schemeClr val="bg1"/>
    </a:solidFill>
    <a:ln w="9525" cap="flat" cmpd="sng" algn="ctr">
      <a:solidFill>
        <a:schemeClr val="tx1">
          <a:tint val="75000"/>
          <a:shade val="95000"/>
          <a:satMod val="105000"/>
        </a:schemeClr>
      </a:solidFill>
      <a:round/>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a:t>2G Handover Success Rate</a:t>
            </a:r>
            <a:endParaRPr lang="zh-CN" sz="1800" b="0" i="0" baseline="0"/>
          </a:p>
        </c:rich>
      </c:tx>
      <c:layout>
        <c:manualLayout>
          <c:xMode val="edge"/>
          <c:yMode val="edge"/>
          <c:x val="0.42510686164229572"/>
          <c:y val="2.4043824129208111E-2"/>
        </c:manualLayout>
      </c:layout>
      <c:overlay val="0"/>
      <c:spPr>
        <a:noFill/>
        <a:ln>
          <a:noFill/>
        </a:ln>
        <a:effectLst/>
      </c:spPr>
    </c:title>
    <c:autoTitleDeleted val="0"/>
    <c:plotArea>
      <c:layout/>
      <c:lineChart>
        <c:grouping val="standard"/>
        <c:varyColors val="0"/>
        <c:ser>
          <c:idx val="0"/>
          <c:order val="0"/>
          <c:tx>
            <c:strRef>
              <c:f>'H2 2015 Cluster Opt'!$B$86</c:f>
              <c:strCache>
                <c:ptCount val="1"/>
                <c:pt idx="0">
                  <c:v>Before</c:v>
                </c:pt>
              </c:strCache>
            </c:strRef>
          </c:tx>
          <c:spPr>
            <a:ln w="28575" cap="rnd">
              <a:solidFill>
                <a:srgbClr val="A89E80"/>
              </a:solidFill>
              <a:round/>
            </a:ln>
            <a:effectLst/>
          </c:spPr>
          <c:marker>
            <c:symbol val="circle"/>
            <c:size val="5"/>
            <c:spPr>
              <a:solidFill>
                <a:srgbClr val="7C7254"/>
              </a:solidFill>
              <a:ln w="9525">
                <a:solidFill>
                  <a:srgbClr val="A89E80"/>
                </a:solidFill>
              </a:ln>
              <a:effectLst/>
            </c:spPr>
          </c:marker>
          <c:cat>
            <c:strRef>
              <c:f>'H2 2015 Cluster Opt'!$C$85:$K$85</c:f>
              <c:strCache>
                <c:ptCount val="9"/>
                <c:pt idx="0">
                  <c:v>Chingola </c:v>
                </c:pt>
                <c:pt idx="1">
                  <c:v>Kabwe </c:v>
                </c:pt>
                <c:pt idx="2">
                  <c:v>Kitwe </c:v>
                </c:pt>
                <c:pt idx="3">
                  <c:v>Livingstone</c:v>
                </c:pt>
                <c:pt idx="4">
                  <c:v>Lusaka</c:v>
                </c:pt>
                <c:pt idx="5">
                  <c:v>Ndola </c:v>
                </c:pt>
                <c:pt idx="6">
                  <c:v>Solwezi </c:v>
                </c:pt>
                <c:pt idx="7">
                  <c:v>Mufulira </c:v>
                </c:pt>
                <c:pt idx="8">
                  <c:v>Luanshya</c:v>
                </c:pt>
              </c:strCache>
            </c:strRef>
          </c:cat>
          <c:val>
            <c:numRef>
              <c:f>'H2 2015 Cluster Opt'!$C$86:$K$86</c:f>
              <c:numCache>
                <c:formatCode>0.00</c:formatCode>
                <c:ptCount val="9"/>
                <c:pt idx="0">
                  <c:v>100</c:v>
                </c:pt>
                <c:pt idx="1">
                  <c:v>100</c:v>
                </c:pt>
                <c:pt idx="2">
                  <c:v>99.83</c:v>
                </c:pt>
                <c:pt idx="3">
                  <c:v>99.09</c:v>
                </c:pt>
                <c:pt idx="4">
                  <c:v>99.51</c:v>
                </c:pt>
                <c:pt idx="5">
                  <c:v>99.16</c:v>
                </c:pt>
                <c:pt idx="6">
                  <c:v>100</c:v>
                </c:pt>
                <c:pt idx="7">
                  <c:v>100</c:v>
                </c:pt>
                <c:pt idx="8">
                  <c:v>100</c:v>
                </c:pt>
              </c:numCache>
            </c:numRef>
          </c:val>
          <c:smooth val="0"/>
        </c:ser>
        <c:ser>
          <c:idx val="1"/>
          <c:order val="1"/>
          <c:tx>
            <c:strRef>
              <c:f>'H2 2015 Cluster Opt'!$B$87</c:f>
              <c:strCache>
                <c:ptCount val="1"/>
                <c:pt idx="0">
                  <c:v>After</c:v>
                </c:pt>
              </c:strCache>
            </c:strRef>
          </c:tx>
          <c:spPr>
            <a:ln>
              <a:solidFill>
                <a:srgbClr val="99CC00"/>
              </a:solidFill>
            </a:ln>
          </c:spPr>
          <c:marker>
            <c:spPr>
              <a:solidFill>
                <a:srgbClr val="99CC00"/>
              </a:solidFill>
              <a:ln>
                <a:solidFill>
                  <a:srgbClr val="99CC00"/>
                </a:solidFill>
              </a:ln>
            </c:spPr>
          </c:marker>
          <c:cat>
            <c:strRef>
              <c:f>'H2 2015 Cluster Opt'!$C$85:$K$85</c:f>
              <c:strCache>
                <c:ptCount val="9"/>
                <c:pt idx="0">
                  <c:v>Chingola </c:v>
                </c:pt>
                <c:pt idx="1">
                  <c:v>Kabwe </c:v>
                </c:pt>
                <c:pt idx="2">
                  <c:v>Kitwe </c:v>
                </c:pt>
                <c:pt idx="3">
                  <c:v>Livingstone</c:v>
                </c:pt>
                <c:pt idx="4">
                  <c:v>Lusaka</c:v>
                </c:pt>
                <c:pt idx="5">
                  <c:v>Ndola </c:v>
                </c:pt>
                <c:pt idx="6">
                  <c:v>Solwezi </c:v>
                </c:pt>
                <c:pt idx="7">
                  <c:v>Mufulira </c:v>
                </c:pt>
                <c:pt idx="8">
                  <c:v>Luanshya</c:v>
                </c:pt>
              </c:strCache>
            </c:strRef>
          </c:cat>
          <c:val>
            <c:numRef>
              <c:f>'H2 2015 Cluster Opt'!$C$87:$K$87</c:f>
              <c:numCache>
                <c:formatCode>0.00</c:formatCode>
                <c:ptCount val="9"/>
                <c:pt idx="0">
                  <c:v>100</c:v>
                </c:pt>
                <c:pt idx="1">
                  <c:v>100</c:v>
                </c:pt>
                <c:pt idx="2">
                  <c:v>100</c:v>
                </c:pt>
                <c:pt idx="3">
                  <c:v>100</c:v>
                </c:pt>
                <c:pt idx="4">
                  <c:v>99.740000000000009</c:v>
                </c:pt>
                <c:pt idx="5">
                  <c:v>99.16</c:v>
                </c:pt>
                <c:pt idx="6">
                  <c:v>100</c:v>
                </c:pt>
                <c:pt idx="7">
                  <c:v>100</c:v>
                </c:pt>
                <c:pt idx="8">
                  <c:v>100</c:v>
                </c:pt>
              </c:numCache>
            </c:numRef>
          </c:val>
          <c:smooth val="0"/>
        </c:ser>
        <c:dLbls>
          <c:showLegendKey val="0"/>
          <c:showVal val="0"/>
          <c:showCatName val="0"/>
          <c:showSerName val="0"/>
          <c:showPercent val="0"/>
          <c:showBubbleSize val="0"/>
        </c:dLbls>
        <c:marker val="1"/>
        <c:smooth val="0"/>
        <c:axId val="217148016"/>
        <c:axId val="217148408"/>
      </c:lineChart>
      <c:catAx>
        <c:axId val="217148016"/>
        <c:scaling>
          <c:orientation val="minMax"/>
        </c:scaling>
        <c:delete val="0"/>
        <c:axPos val="b"/>
        <c:majorGridlines>
          <c:spPr>
            <a:ln w="9525" cap="flat" cmpd="sng" algn="ctr">
              <a:solidFill>
                <a:schemeClr val="tx1">
                  <a:tint val="75000"/>
                  <a:shade val="95000"/>
                  <a:satMod val="105000"/>
                </a:schemeClr>
              </a:solidFill>
              <a:round/>
            </a:ln>
            <a:effectLst/>
          </c:spPr>
        </c:majorGridlines>
        <c:numFmt formatCode="General" sourceLinked="1"/>
        <c:majorTickMark val="none"/>
        <c:minorTickMark val="none"/>
        <c:tickLblPos val="nextTo"/>
        <c:spPr>
          <a:noFill/>
          <a:ln w="9525" cap="flat" cmpd="sng" algn="ctr">
            <a:solidFill>
              <a:schemeClr val="tx1">
                <a:tint val="75000"/>
                <a:shade val="95000"/>
                <a:satMod val="10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7148408"/>
        <c:crosses val="autoZero"/>
        <c:auto val="1"/>
        <c:lblAlgn val="ctr"/>
        <c:lblOffset val="100"/>
        <c:noMultiLvlLbl val="0"/>
      </c:catAx>
      <c:valAx>
        <c:axId val="217148408"/>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7148016"/>
        <c:crosses val="autoZero"/>
        <c:crossBetween val="between"/>
      </c:valAx>
      <c:dTable>
        <c:showHorzBorder val="1"/>
        <c:showVertBorder val="1"/>
        <c:showOutline val="1"/>
        <c:showKeys val="1"/>
        <c:spPr>
          <a:noFill/>
          <a:ln w="9525" cap="flat" cmpd="sng" algn="ctr">
            <a:solidFill>
              <a:schemeClr val="tx1">
                <a:tint val="75000"/>
                <a:shade val="95000"/>
                <a:satMod val="10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solidFill>
            <a:schemeClr val="tx1">
              <a:tint val="75000"/>
              <a:shade val="95000"/>
              <a:satMod val="105000"/>
            </a:schemeClr>
          </a:solidFill>
        </a:ln>
        <a:effectLst/>
      </c:spPr>
    </c:plotArea>
    <c:plotVisOnly val="1"/>
    <c:dispBlanksAs val="gap"/>
    <c:showDLblsOverMax val="0"/>
  </c:chart>
  <c:spPr>
    <a:solidFill>
      <a:schemeClr val="bg1"/>
    </a:solidFill>
    <a:ln w="9525" cap="flat" cmpd="sng" algn="ctr">
      <a:solidFill>
        <a:schemeClr val="tx1">
          <a:tint val="75000"/>
          <a:shade val="95000"/>
          <a:satMod val="105000"/>
        </a:schemeClr>
      </a:solid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drawing1.xml><?xml version="1.0" encoding="utf-8"?>
<c:userShapes xmlns:c="http://schemas.openxmlformats.org/drawingml/2006/chart">
  <cdr:relSizeAnchor xmlns:cdr="http://schemas.openxmlformats.org/drawingml/2006/chartDrawing">
    <cdr:from>
      <cdr:x>0.22083</cdr:x>
      <cdr:y>0.19968</cdr:y>
    </cdr:from>
    <cdr:to>
      <cdr:x>0.22106</cdr:x>
      <cdr:y>0.8559</cdr:y>
    </cdr:to>
    <cdr:cxnSp macro="">
      <cdr:nvCxnSpPr>
        <cdr:cNvPr id="5" name="Straight Connector 4"/>
        <cdr:cNvCxnSpPr/>
      </cdr:nvCxnSpPr>
      <cdr:spPr>
        <a:xfrm xmlns:a="http://schemas.openxmlformats.org/drawingml/2006/main" flipH="1" flipV="1">
          <a:off x="1798392" y="547762"/>
          <a:ext cx="1873" cy="1800143"/>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0.19649</cdr:x>
      <cdr:y>0.19907</cdr:y>
    </cdr:from>
    <cdr:to>
      <cdr:x>0.24405</cdr:x>
      <cdr:y>0.20312</cdr:y>
    </cdr:to>
    <cdr:cxnSp macro="">
      <cdr:nvCxnSpPr>
        <cdr:cNvPr id="6" name="Straight Arrow Connector 5"/>
        <cdr:cNvCxnSpPr/>
      </cdr:nvCxnSpPr>
      <cdr:spPr>
        <a:xfrm xmlns:a="http://schemas.openxmlformats.org/drawingml/2006/main" flipH="1">
          <a:off x="1600170" y="546089"/>
          <a:ext cx="387323" cy="11110"/>
        </a:xfrm>
        <a:prstGeom xmlns:a="http://schemas.openxmlformats.org/drawingml/2006/main" prst="straightConnector1">
          <a:avLst/>
        </a:prstGeom>
        <a:ln xmlns:a="http://schemas.openxmlformats.org/drawingml/2006/main">
          <a:solidFill>
            <a:schemeClr val="tx1"/>
          </a:solidFill>
          <a:headEnd type="arrow"/>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0.10215</cdr:x>
      <cdr:y>0.15741</cdr:y>
    </cdr:from>
    <cdr:to>
      <cdr:x>0.21053</cdr:x>
      <cdr:y>0.21296</cdr:y>
    </cdr:to>
    <cdr:sp macro="" textlink="">
      <cdr:nvSpPr>
        <cdr:cNvPr id="7" name="TextBox 12"/>
        <cdr:cNvSpPr txBox="1"/>
      </cdr:nvSpPr>
      <cdr:spPr>
        <a:xfrm xmlns:a="http://schemas.openxmlformats.org/drawingml/2006/main">
          <a:off x="831877" y="431807"/>
          <a:ext cx="882633" cy="152385"/>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800" b="1" dirty="0"/>
            <a:t>Before Closing</a:t>
          </a:r>
        </a:p>
      </cdr:txBody>
    </cdr:sp>
  </cdr:relSizeAnchor>
  <cdr:relSizeAnchor xmlns:cdr="http://schemas.openxmlformats.org/drawingml/2006/chartDrawing">
    <cdr:from>
      <cdr:x>0.24405</cdr:x>
      <cdr:y>0.15741</cdr:y>
    </cdr:from>
    <cdr:to>
      <cdr:x>0.35244</cdr:x>
      <cdr:y>0.21296</cdr:y>
    </cdr:to>
    <cdr:sp macro="" textlink="">
      <cdr:nvSpPr>
        <cdr:cNvPr id="8" name="TextBox 13"/>
        <cdr:cNvSpPr txBox="1"/>
      </cdr:nvSpPr>
      <cdr:spPr>
        <a:xfrm xmlns:a="http://schemas.openxmlformats.org/drawingml/2006/main">
          <a:off x="1987493" y="431807"/>
          <a:ext cx="882715" cy="152385"/>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800" b="1"/>
            <a:t>After Closing</a:t>
          </a:r>
        </a:p>
      </cdr:txBody>
    </cdr:sp>
  </cdr:relSizeAnchor>
</c:userShapes>
</file>

<file path=ppt/drawings/drawing2.xml><?xml version="1.0" encoding="utf-8"?>
<c:userShapes xmlns:c="http://schemas.openxmlformats.org/drawingml/2006/chart">
  <cdr:relSizeAnchor xmlns:cdr="http://schemas.openxmlformats.org/drawingml/2006/chartDrawing">
    <cdr:from>
      <cdr:x>0.35</cdr:x>
      <cdr:y>0.35135</cdr:y>
    </cdr:from>
    <cdr:to>
      <cdr:x>0.50833</cdr:x>
      <cdr:y>0.72973</cdr:y>
    </cdr:to>
    <cdr:sp macro="" textlink="">
      <cdr:nvSpPr>
        <cdr:cNvPr id="2" name="Oval 1"/>
        <cdr:cNvSpPr/>
      </cdr:nvSpPr>
      <cdr:spPr>
        <a:xfrm xmlns:a="http://schemas.openxmlformats.org/drawingml/2006/main">
          <a:off x="3200400" y="990599"/>
          <a:ext cx="1447800" cy="1066800"/>
        </a:xfrm>
        <a:prstGeom xmlns:a="http://schemas.openxmlformats.org/drawingml/2006/main" prst="ellipse">
          <a:avLst/>
        </a:prstGeom>
        <a:solidFill xmlns:a="http://schemas.openxmlformats.org/drawingml/2006/main">
          <a:srgbClr val="272727">
            <a:alpha val="0"/>
          </a:srgbClr>
        </a:solidFill>
        <a:ln xmlns:a="http://schemas.openxmlformats.org/drawingml/2006/main" w="25400" cap="flat" cmpd="sng" algn="ctr">
          <a:solidFill>
            <a:srgbClr val="272727"/>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algn="l" rtl="0" fontAlgn="base">
            <a:spcBef>
              <a:spcPct val="0"/>
            </a:spcBef>
            <a:spcAft>
              <a:spcPct val="0"/>
            </a:spcAft>
            <a:defRPr kern="1200">
              <a:solidFill>
                <a:sysClr val="window" lastClr="FFFFFF"/>
              </a:solidFill>
              <a:latin typeface="Verdana"/>
            </a:defRPr>
          </a:lvl1pPr>
          <a:lvl2pPr marL="455613" indent="1588" algn="l" rtl="0" fontAlgn="base">
            <a:spcBef>
              <a:spcPct val="0"/>
            </a:spcBef>
            <a:spcAft>
              <a:spcPct val="0"/>
            </a:spcAft>
            <a:defRPr kern="1200">
              <a:solidFill>
                <a:sysClr val="window" lastClr="FFFFFF"/>
              </a:solidFill>
              <a:latin typeface="Verdana"/>
            </a:defRPr>
          </a:lvl2pPr>
          <a:lvl3pPr marL="912813" indent="1588" algn="l" rtl="0" fontAlgn="base">
            <a:spcBef>
              <a:spcPct val="0"/>
            </a:spcBef>
            <a:spcAft>
              <a:spcPct val="0"/>
            </a:spcAft>
            <a:defRPr kern="1200">
              <a:solidFill>
                <a:sysClr val="window" lastClr="FFFFFF"/>
              </a:solidFill>
              <a:latin typeface="Verdana"/>
            </a:defRPr>
          </a:lvl3pPr>
          <a:lvl4pPr marL="1370013" indent="1588" algn="l" rtl="0" fontAlgn="base">
            <a:spcBef>
              <a:spcPct val="0"/>
            </a:spcBef>
            <a:spcAft>
              <a:spcPct val="0"/>
            </a:spcAft>
            <a:defRPr kern="1200">
              <a:solidFill>
                <a:sysClr val="window" lastClr="FFFFFF"/>
              </a:solidFill>
              <a:latin typeface="Verdana"/>
            </a:defRPr>
          </a:lvl4pPr>
          <a:lvl5pPr marL="1827213" indent="1588" algn="l" rtl="0" fontAlgn="base">
            <a:spcBef>
              <a:spcPct val="0"/>
            </a:spcBef>
            <a:spcAft>
              <a:spcPct val="0"/>
            </a:spcAft>
            <a:defRPr kern="1200">
              <a:solidFill>
                <a:sysClr val="window" lastClr="FFFFFF"/>
              </a:solidFill>
              <a:latin typeface="Verdana"/>
            </a:defRPr>
          </a:lvl5pPr>
          <a:lvl6pPr marL="2286000" algn="l" defTabSz="914400" rtl="0" eaLnBrk="1" latinLnBrk="0" hangingPunct="1">
            <a:defRPr kern="1200">
              <a:solidFill>
                <a:sysClr val="window" lastClr="FFFFFF"/>
              </a:solidFill>
              <a:latin typeface="Verdana"/>
            </a:defRPr>
          </a:lvl6pPr>
          <a:lvl7pPr marL="2743200" algn="l" defTabSz="914400" rtl="0" eaLnBrk="1" latinLnBrk="0" hangingPunct="1">
            <a:defRPr kern="1200">
              <a:solidFill>
                <a:sysClr val="window" lastClr="FFFFFF"/>
              </a:solidFill>
              <a:latin typeface="Verdana"/>
            </a:defRPr>
          </a:lvl7pPr>
          <a:lvl8pPr marL="3200400" algn="l" defTabSz="914400" rtl="0" eaLnBrk="1" latinLnBrk="0" hangingPunct="1">
            <a:defRPr kern="1200">
              <a:solidFill>
                <a:sysClr val="window" lastClr="FFFFFF"/>
              </a:solidFill>
              <a:latin typeface="Verdana"/>
            </a:defRPr>
          </a:lvl8pPr>
          <a:lvl9pPr marL="3657600" algn="l" defTabSz="914400" rtl="0" eaLnBrk="1" latinLnBrk="0" hangingPunct="1">
            <a:defRPr kern="1200">
              <a:solidFill>
                <a:sysClr val="window" lastClr="FFFFFF"/>
              </a:solidFill>
              <a:latin typeface="Verdana"/>
            </a:defRPr>
          </a:lvl9pPr>
        </a:lstStyle>
        <a:p xmlns:a="http://schemas.openxmlformats.org/drawingml/2006/main">
          <a:pPr algn="ctr"/>
          <a:endParaRPr lang="en-US"/>
        </a:p>
      </cdr:txBody>
    </cdr:sp>
  </cdr:relSizeAnchor>
  <cdr:relSizeAnchor xmlns:cdr="http://schemas.openxmlformats.org/drawingml/2006/chartDrawing">
    <cdr:from>
      <cdr:x>0.23333</cdr:x>
      <cdr:y>0.35135</cdr:y>
    </cdr:from>
    <cdr:to>
      <cdr:x>0.33333</cdr:x>
      <cdr:y>0.51351</cdr:y>
    </cdr:to>
    <cdr:sp macro="" textlink="">
      <cdr:nvSpPr>
        <cdr:cNvPr id="3" name="Oval 2"/>
        <cdr:cNvSpPr/>
      </cdr:nvSpPr>
      <cdr:spPr>
        <a:xfrm xmlns:a="http://schemas.openxmlformats.org/drawingml/2006/main">
          <a:off x="2133600" y="990599"/>
          <a:ext cx="914400" cy="457200"/>
        </a:xfrm>
        <a:prstGeom xmlns:a="http://schemas.openxmlformats.org/drawingml/2006/main" prst="ellipse">
          <a:avLst/>
        </a:prstGeom>
        <a:solidFill xmlns:a="http://schemas.openxmlformats.org/drawingml/2006/main">
          <a:srgbClr val="272727">
            <a:alpha val="0"/>
          </a:srgbClr>
        </a:solidFill>
        <a:ln xmlns:a="http://schemas.openxmlformats.org/drawingml/2006/main" w="25400" cap="flat" cmpd="sng" algn="ctr">
          <a:solidFill>
            <a:srgbClr val="272727"/>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algn="l" rtl="0" fontAlgn="base">
            <a:spcBef>
              <a:spcPct val="0"/>
            </a:spcBef>
            <a:spcAft>
              <a:spcPct val="0"/>
            </a:spcAft>
            <a:defRPr kern="1200">
              <a:solidFill>
                <a:sysClr val="window" lastClr="FFFFFF"/>
              </a:solidFill>
              <a:latin typeface="Verdana"/>
            </a:defRPr>
          </a:lvl1pPr>
          <a:lvl2pPr marL="455613" indent="1588" algn="l" rtl="0" fontAlgn="base">
            <a:spcBef>
              <a:spcPct val="0"/>
            </a:spcBef>
            <a:spcAft>
              <a:spcPct val="0"/>
            </a:spcAft>
            <a:defRPr kern="1200">
              <a:solidFill>
                <a:sysClr val="window" lastClr="FFFFFF"/>
              </a:solidFill>
              <a:latin typeface="Verdana"/>
            </a:defRPr>
          </a:lvl2pPr>
          <a:lvl3pPr marL="912813" indent="1588" algn="l" rtl="0" fontAlgn="base">
            <a:spcBef>
              <a:spcPct val="0"/>
            </a:spcBef>
            <a:spcAft>
              <a:spcPct val="0"/>
            </a:spcAft>
            <a:defRPr kern="1200">
              <a:solidFill>
                <a:sysClr val="window" lastClr="FFFFFF"/>
              </a:solidFill>
              <a:latin typeface="Verdana"/>
            </a:defRPr>
          </a:lvl3pPr>
          <a:lvl4pPr marL="1370013" indent="1588" algn="l" rtl="0" fontAlgn="base">
            <a:spcBef>
              <a:spcPct val="0"/>
            </a:spcBef>
            <a:spcAft>
              <a:spcPct val="0"/>
            </a:spcAft>
            <a:defRPr kern="1200">
              <a:solidFill>
                <a:sysClr val="window" lastClr="FFFFFF"/>
              </a:solidFill>
              <a:latin typeface="Verdana"/>
            </a:defRPr>
          </a:lvl4pPr>
          <a:lvl5pPr marL="1827213" indent="1588" algn="l" rtl="0" fontAlgn="base">
            <a:spcBef>
              <a:spcPct val="0"/>
            </a:spcBef>
            <a:spcAft>
              <a:spcPct val="0"/>
            </a:spcAft>
            <a:defRPr kern="1200">
              <a:solidFill>
                <a:sysClr val="window" lastClr="FFFFFF"/>
              </a:solidFill>
              <a:latin typeface="Verdana"/>
            </a:defRPr>
          </a:lvl5pPr>
          <a:lvl6pPr marL="2286000" algn="l" defTabSz="914400" rtl="0" eaLnBrk="1" latinLnBrk="0" hangingPunct="1">
            <a:defRPr kern="1200">
              <a:solidFill>
                <a:sysClr val="window" lastClr="FFFFFF"/>
              </a:solidFill>
              <a:latin typeface="Verdana"/>
            </a:defRPr>
          </a:lvl6pPr>
          <a:lvl7pPr marL="2743200" algn="l" defTabSz="914400" rtl="0" eaLnBrk="1" latinLnBrk="0" hangingPunct="1">
            <a:defRPr kern="1200">
              <a:solidFill>
                <a:sysClr val="window" lastClr="FFFFFF"/>
              </a:solidFill>
              <a:latin typeface="Verdana"/>
            </a:defRPr>
          </a:lvl7pPr>
          <a:lvl8pPr marL="3200400" algn="l" defTabSz="914400" rtl="0" eaLnBrk="1" latinLnBrk="0" hangingPunct="1">
            <a:defRPr kern="1200">
              <a:solidFill>
                <a:sysClr val="window" lastClr="FFFFFF"/>
              </a:solidFill>
              <a:latin typeface="Verdana"/>
            </a:defRPr>
          </a:lvl8pPr>
          <a:lvl9pPr marL="3657600" algn="l" defTabSz="914400" rtl="0" eaLnBrk="1" latinLnBrk="0" hangingPunct="1">
            <a:defRPr kern="1200">
              <a:solidFill>
                <a:sysClr val="window" lastClr="FFFFFF"/>
              </a:solidFill>
              <a:latin typeface="Verdana"/>
            </a:defRPr>
          </a:lvl9pPr>
        </a:lstStyle>
        <a:p xmlns:a="http://schemas.openxmlformats.org/drawingml/2006/main">
          <a:pPr algn="ctr"/>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51326FB-097E-4539-B5F3-0521B2B80A62}" type="datetimeFigureOut">
              <a:rPr lang="en-US"/>
              <a:pPr/>
              <a:t>17/03/2016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085387C-3D6E-43D3-9637-2E593300C008}" type="slidenum">
              <a:rPr lang="en-US"/>
              <a:pPr/>
              <a:t>‹#›</a:t>
            </a:fld>
            <a:endParaRPr lang="en-US"/>
          </a:p>
        </p:txBody>
      </p:sp>
    </p:spTree>
    <p:extLst>
      <p:ext uri="{BB962C8B-B14F-4D97-AF65-F5344CB8AC3E}">
        <p14:creationId xmlns:p14="http://schemas.microsoft.com/office/powerpoint/2010/main" val="15084577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ltLang="zh-CN"/>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B2D59D1D-0EF3-4E4A-8F21-620F43DD2B50}" type="datetimeFigureOut">
              <a:rPr lang="en-US" altLang="zh-CN"/>
              <a:pPr/>
              <a:t>17/03/2016</a:t>
            </a:fld>
            <a:endParaRPr lang="en-US" altLang="zh-C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ltLang="zh-C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7F2C347-52D0-4504-994E-CBB2CAE4947B}" type="slidenum">
              <a:rPr lang="en-US" altLang="zh-CN"/>
              <a:pPr/>
              <a:t>‹#›</a:t>
            </a:fld>
            <a:endParaRPr lang="en-US" altLang="zh-CN"/>
          </a:p>
        </p:txBody>
      </p:sp>
    </p:spTree>
    <p:extLst>
      <p:ext uri="{BB962C8B-B14F-4D97-AF65-F5344CB8AC3E}">
        <p14:creationId xmlns:p14="http://schemas.microsoft.com/office/powerpoint/2010/main" val="333581276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6471" algn="l" rtl="0" eaLnBrk="0" fontAlgn="base" hangingPunct="0">
      <a:spcBef>
        <a:spcPct val="30000"/>
      </a:spcBef>
      <a:spcAft>
        <a:spcPct val="0"/>
      </a:spcAft>
      <a:defRPr sz="1200" kern="1200">
        <a:solidFill>
          <a:schemeClr val="tx1"/>
        </a:solidFill>
        <a:latin typeface="+mn-lt"/>
        <a:ea typeface="+mn-ea"/>
        <a:cs typeface="+mn-cs"/>
      </a:defRPr>
    </a:lvl2pPr>
    <a:lvl3pPr marL="912937" algn="l" rtl="0" eaLnBrk="0" fontAlgn="base" hangingPunct="0">
      <a:spcBef>
        <a:spcPct val="30000"/>
      </a:spcBef>
      <a:spcAft>
        <a:spcPct val="0"/>
      </a:spcAft>
      <a:defRPr sz="1200" kern="1200">
        <a:solidFill>
          <a:schemeClr val="tx1"/>
        </a:solidFill>
        <a:latin typeface="+mn-lt"/>
        <a:ea typeface="+mn-ea"/>
        <a:cs typeface="+mn-cs"/>
      </a:defRPr>
    </a:lvl3pPr>
    <a:lvl4pPr marL="1369410" algn="l" rtl="0" eaLnBrk="0" fontAlgn="base" hangingPunct="0">
      <a:spcBef>
        <a:spcPct val="30000"/>
      </a:spcBef>
      <a:spcAft>
        <a:spcPct val="0"/>
      </a:spcAft>
      <a:defRPr sz="1200" kern="1200">
        <a:solidFill>
          <a:schemeClr val="tx1"/>
        </a:solidFill>
        <a:latin typeface="+mn-lt"/>
        <a:ea typeface="+mn-ea"/>
        <a:cs typeface="+mn-cs"/>
      </a:defRPr>
    </a:lvl4pPr>
    <a:lvl5pPr marL="1825875" algn="l" rtl="0" eaLnBrk="0" fontAlgn="base" hangingPunct="0">
      <a:spcBef>
        <a:spcPct val="30000"/>
      </a:spcBef>
      <a:spcAft>
        <a:spcPct val="0"/>
      </a:spcAft>
      <a:defRPr sz="1200" kern="1200">
        <a:solidFill>
          <a:schemeClr val="tx1"/>
        </a:solidFill>
        <a:latin typeface="+mn-lt"/>
        <a:ea typeface="+mn-ea"/>
        <a:cs typeface="+mn-cs"/>
      </a:defRPr>
    </a:lvl5pPr>
    <a:lvl6pPr marL="2282345" algn="l" defTabSz="912937" rtl="0" eaLnBrk="1" latinLnBrk="0" hangingPunct="1">
      <a:defRPr sz="1200" kern="1200">
        <a:solidFill>
          <a:schemeClr val="tx1"/>
        </a:solidFill>
        <a:latin typeface="+mn-lt"/>
        <a:ea typeface="+mn-ea"/>
        <a:cs typeface="+mn-cs"/>
      </a:defRPr>
    </a:lvl6pPr>
    <a:lvl7pPr marL="2738813" algn="l" defTabSz="912937" rtl="0" eaLnBrk="1" latinLnBrk="0" hangingPunct="1">
      <a:defRPr sz="1200" kern="1200">
        <a:solidFill>
          <a:schemeClr val="tx1"/>
        </a:solidFill>
        <a:latin typeface="+mn-lt"/>
        <a:ea typeface="+mn-ea"/>
        <a:cs typeface="+mn-cs"/>
      </a:defRPr>
    </a:lvl7pPr>
    <a:lvl8pPr marL="3195285" algn="l" defTabSz="912937" rtl="0" eaLnBrk="1" latinLnBrk="0" hangingPunct="1">
      <a:defRPr sz="1200" kern="1200">
        <a:solidFill>
          <a:schemeClr val="tx1"/>
        </a:solidFill>
        <a:latin typeface="+mn-lt"/>
        <a:ea typeface="+mn-ea"/>
        <a:cs typeface="+mn-cs"/>
      </a:defRPr>
    </a:lvl8pPr>
    <a:lvl9pPr marL="3651750" algn="l" defTabSz="91293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ZA" altLang="zh-CN" dirty="0"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hangingPunct="1"/>
            <a:fld id="{AE889D39-904F-49E3-8F60-C98FF2B7385A}" type="slidenum">
              <a:rPr lang="en-ZA" altLang="zh-CN"/>
              <a:pPr eaLnBrk="1" hangingPunct="1"/>
              <a:t>1</a:t>
            </a:fld>
            <a:endParaRPr lang="en-ZA" altLang="zh-CN" dirty="0"/>
          </a:p>
        </p:txBody>
      </p:sp>
    </p:spTree>
    <p:extLst>
      <p:ext uri="{BB962C8B-B14F-4D97-AF65-F5344CB8AC3E}">
        <p14:creationId xmlns:p14="http://schemas.microsoft.com/office/powerpoint/2010/main" val="3677480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67DB1D-DF8A-49AD-ACF2-A319681C57A1}" type="slidenum">
              <a:rPr lang="en-US" smtClean="0"/>
              <a:pPr/>
              <a:t>5</a:t>
            </a:fld>
            <a:endParaRPr lang="en-US"/>
          </a:p>
        </p:txBody>
      </p:sp>
    </p:spTree>
    <p:extLst>
      <p:ext uri="{BB962C8B-B14F-4D97-AF65-F5344CB8AC3E}">
        <p14:creationId xmlns:p14="http://schemas.microsoft.com/office/powerpoint/2010/main" val="1288910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ZA" altLang="zh-CN" dirty="0"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hangingPunct="1"/>
            <a:fld id="{AE889D39-904F-49E3-8F60-C98FF2B7385A}" type="slidenum">
              <a:rPr lang="en-ZA" altLang="zh-CN">
                <a:solidFill>
                  <a:prstClr val="black"/>
                </a:solidFill>
              </a:rPr>
              <a:pPr eaLnBrk="1" hangingPunct="1"/>
              <a:t>19</a:t>
            </a:fld>
            <a:endParaRPr lang="en-ZA" altLang="zh-CN" dirty="0">
              <a:solidFill>
                <a:prstClr val="black"/>
              </a:solidFill>
            </a:endParaRPr>
          </a:p>
        </p:txBody>
      </p:sp>
    </p:spTree>
    <p:extLst>
      <p:ext uri="{BB962C8B-B14F-4D97-AF65-F5344CB8AC3E}">
        <p14:creationId xmlns:p14="http://schemas.microsoft.com/office/powerpoint/2010/main" val="210784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471" indent="0" algn="ctr">
              <a:buNone/>
              <a:defRPr>
                <a:solidFill>
                  <a:schemeClr val="tx1">
                    <a:tint val="75000"/>
                  </a:schemeClr>
                </a:solidFill>
              </a:defRPr>
            </a:lvl2pPr>
            <a:lvl3pPr marL="912937" indent="0" algn="ctr">
              <a:buNone/>
              <a:defRPr>
                <a:solidFill>
                  <a:schemeClr val="tx1">
                    <a:tint val="75000"/>
                  </a:schemeClr>
                </a:solidFill>
              </a:defRPr>
            </a:lvl3pPr>
            <a:lvl4pPr marL="1369410" indent="0" algn="ctr">
              <a:buNone/>
              <a:defRPr>
                <a:solidFill>
                  <a:schemeClr val="tx1">
                    <a:tint val="75000"/>
                  </a:schemeClr>
                </a:solidFill>
              </a:defRPr>
            </a:lvl4pPr>
            <a:lvl5pPr marL="1825875" indent="0" algn="ctr">
              <a:buNone/>
              <a:defRPr>
                <a:solidFill>
                  <a:schemeClr val="tx1">
                    <a:tint val="75000"/>
                  </a:schemeClr>
                </a:solidFill>
              </a:defRPr>
            </a:lvl5pPr>
            <a:lvl6pPr marL="2282345" indent="0" algn="ctr">
              <a:buNone/>
              <a:defRPr>
                <a:solidFill>
                  <a:schemeClr val="tx1">
                    <a:tint val="75000"/>
                  </a:schemeClr>
                </a:solidFill>
              </a:defRPr>
            </a:lvl6pPr>
            <a:lvl7pPr marL="2738813" indent="0" algn="ctr">
              <a:buNone/>
              <a:defRPr>
                <a:solidFill>
                  <a:schemeClr val="tx1">
                    <a:tint val="75000"/>
                  </a:schemeClr>
                </a:solidFill>
              </a:defRPr>
            </a:lvl7pPr>
            <a:lvl8pPr marL="3195285" indent="0" algn="ctr">
              <a:buNone/>
              <a:defRPr>
                <a:solidFill>
                  <a:schemeClr val="tx1">
                    <a:tint val="75000"/>
                  </a:schemeClr>
                </a:solidFill>
              </a:defRPr>
            </a:lvl8pPr>
            <a:lvl9pPr marL="365175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5203076-3650-428B-9B01-6064D0B5D212}" type="datetimeFigureOut">
              <a:rPr lang="en-US" altLang="zh-CN"/>
              <a:pPr/>
              <a:t>17/03/2016</a:t>
            </a:fld>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CBFABD83-3B3D-4986-AE3B-75F1BDE21AA8}" type="slidenum">
              <a:rPr lang="en-US" altLang="zh-CN"/>
              <a:pPr/>
              <a:t>‹#›</a:t>
            </a:fld>
            <a:endParaRPr lang="en-US" altLang="zh-CN"/>
          </a:p>
        </p:txBody>
      </p:sp>
    </p:spTree>
    <p:extLst>
      <p:ext uri="{BB962C8B-B14F-4D97-AF65-F5344CB8AC3E}">
        <p14:creationId xmlns:p14="http://schemas.microsoft.com/office/powerpoint/2010/main" val="2824698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6556362-CA1C-4679-935F-09C0FA99AC92}" type="datetimeFigureOut">
              <a:rPr lang="en-US" altLang="zh-CN"/>
              <a:pPr/>
              <a:t>17/03/2016</a:t>
            </a:fld>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357357A0-BB82-4065-BADC-6F1BB1411ABD}" type="slidenum">
              <a:rPr lang="en-US" altLang="zh-CN"/>
              <a:pPr/>
              <a:t>‹#›</a:t>
            </a:fld>
            <a:endParaRPr lang="en-US" altLang="zh-CN"/>
          </a:p>
        </p:txBody>
      </p:sp>
    </p:spTree>
    <p:extLst>
      <p:ext uri="{BB962C8B-B14F-4D97-AF65-F5344CB8AC3E}">
        <p14:creationId xmlns:p14="http://schemas.microsoft.com/office/powerpoint/2010/main" val="738311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AD78A1F-18E3-4257-ADB0-A8B4150F722F}" type="datetimeFigureOut">
              <a:rPr lang="en-US" altLang="zh-CN"/>
              <a:pPr/>
              <a:t>17/03/2016</a:t>
            </a:fld>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45E16D57-270E-4409-A15A-90E9ACE42D7E}" type="slidenum">
              <a:rPr lang="en-US" altLang="zh-CN"/>
              <a:pPr/>
              <a:t>‹#›</a:t>
            </a:fld>
            <a:endParaRPr lang="en-US" altLang="zh-CN"/>
          </a:p>
        </p:txBody>
      </p:sp>
    </p:spTree>
    <p:extLst>
      <p:ext uri="{BB962C8B-B14F-4D97-AF65-F5344CB8AC3E}">
        <p14:creationId xmlns:p14="http://schemas.microsoft.com/office/powerpoint/2010/main" val="2914821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 y="5278625"/>
            <a:ext cx="7146000" cy="507831"/>
          </a:xfrm>
          <a:prstGeom prst="rect">
            <a:avLst/>
          </a:prstGeom>
          <a:noFill/>
        </p:spPr>
        <p:txBody>
          <a:bodyPr wrap="none" lIns="449201">
            <a:noAutofit/>
          </a:bodyPr>
          <a:lstStyle>
            <a:lvl1pPr algn="l">
              <a:defRPr sz="2800" b="1" baseline="0">
                <a:solidFill>
                  <a:srgbClr val="272727"/>
                </a:solidFill>
              </a:defRPr>
            </a:lvl1pPr>
          </a:lstStyle>
          <a:p>
            <a:r>
              <a:rPr lang="en-US" smtClean="0"/>
              <a:t>Click to edit Master title style</a:t>
            </a:r>
            <a:endParaRPr lang="en-ZA" dirty="0"/>
          </a:p>
        </p:txBody>
      </p:sp>
      <p:sp>
        <p:nvSpPr>
          <p:cNvPr id="9" name="Text Placeholder 8"/>
          <p:cNvSpPr>
            <a:spLocks noGrp="1"/>
          </p:cNvSpPr>
          <p:nvPr>
            <p:ph type="body" sz="quarter" idx="10"/>
          </p:nvPr>
        </p:nvSpPr>
        <p:spPr>
          <a:xfrm>
            <a:off x="0" y="5815482"/>
            <a:ext cx="7146000" cy="399600"/>
          </a:xfrm>
          <a:noFill/>
        </p:spPr>
        <p:txBody>
          <a:bodyPr lIns="449281">
            <a:noAutofit/>
          </a:bodyPr>
          <a:lstStyle>
            <a:lvl1pPr>
              <a:buNone/>
              <a:defRPr sz="2000"/>
            </a:lvl1pPr>
          </a:lstStyle>
          <a:p>
            <a:pPr lvl="0"/>
            <a:r>
              <a:rPr lang="en-US" smtClean="0"/>
              <a:t>Click to edit Master text styles</a:t>
            </a:r>
          </a:p>
        </p:txBody>
      </p:sp>
    </p:spTree>
    <p:extLst>
      <p:ext uri="{BB962C8B-B14F-4D97-AF65-F5344CB8AC3E}">
        <p14:creationId xmlns:p14="http://schemas.microsoft.com/office/powerpoint/2010/main" val="3348583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umber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4" y="214292"/>
            <a:ext cx="7715271" cy="571482"/>
          </a:xfrm>
          <a:prstGeom prst="rect">
            <a:avLst/>
          </a:prstGeom>
        </p:spPr>
        <p:txBody>
          <a:bodyPr lIns="449201" anchor="ctr">
            <a:normAutofit/>
          </a:bodyPr>
          <a:lstStyle>
            <a:lvl1pPr>
              <a:buNone/>
              <a:defRPr sz="2800" baseline="0">
                <a:solidFill>
                  <a:srgbClr val="272727"/>
                </a:solidFill>
              </a:defRPr>
            </a:lvl1pPr>
          </a:lstStyle>
          <a:p>
            <a:pPr lvl="0"/>
            <a:r>
              <a:rPr lang="en-US" smtClean="0"/>
              <a:t>Click to edit Master text styles</a:t>
            </a:r>
          </a:p>
        </p:txBody>
      </p:sp>
      <p:sp>
        <p:nvSpPr>
          <p:cNvPr id="9" name="Text Placeholder 8"/>
          <p:cNvSpPr>
            <a:spLocks noGrp="1"/>
          </p:cNvSpPr>
          <p:nvPr>
            <p:ph type="body" sz="quarter" idx="11"/>
          </p:nvPr>
        </p:nvSpPr>
        <p:spPr>
          <a:xfrm>
            <a:off x="0" y="1071546"/>
            <a:ext cx="9144000" cy="5357850"/>
          </a:xfrm>
          <a:prstGeom prst="rect">
            <a:avLst/>
          </a:prstGeom>
        </p:spPr>
        <p:txBody>
          <a:bodyPr lIns="628880" tIns="287488"/>
          <a:lstStyle>
            <a:lvl1pPr marL="513434" indent="-513434">
              <a:buFont typeface="+mj-lt"/>
              <a:buAutoNum type="arabicPeriod"/>
              <a:defRPr sz="2000"/>
            </a:lvl1pPr>
            <a:lvl2pPr marL="798677" indent="-342292">
              <a:buFont typeface="+mj-lt"/>
              <a:buAutoNum type="arabicPeriod"/>
              <a:defRPr sz="1800">
                <a:solidFill>
                  <a:srgbClr val="272727"/>
                </a:solidFill>
              </a:defRPr>
            </a:lvl2pPr>
            <a:lvl3pPr marL="1255071" indent="-342292">
              <a:buFont typeface="+mj-lt"/>
              <a:buAutoNum type="arabicPeriod"/>
              <a:defRPr sz="1800">
                <a:solidFill>
                  <a:srgbClr val="272727"/>
                </a:solidFill>
              </a:defRPr>
            </a:lvl3pPr>
            <a:lvl4pPr marL="1711456" indent="-342292">
              <a:buFont typeface="+mj-lt"/>
              <a:buAutoNum type="arabicPeriod"/>
              <a:defRPr sz="1800">
                <a:solidFill>
                  <a:srgbClr val="272727"/>
                </a:solidFill>
              </a:defRPr>
            </a:lvl4pPr>
            <a:lvl5pPr marL="2167844" indent="-342292">
              <a:buFont typeface="+mj-lt"/>
              <a:buAutoNum type="arabicPeriod"/>
              <a:defRPr sz="1800" baseline="0">
                <a:solidFill>
                  <a:srgbClr val="272727"/>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Slide Number Placeholder 3"/>
          <p:cNvSpPr>
            <a:spLocks noGrp="1"/>
          </p:cNvSpPr>
          <p:nvPr userDrawn="1">
            <p:ph type="sldNum" sz="quarter" idx="12"/>
          </p:nvPr>
        </p:nvSpPr>
        <p:spPr>
          <a:xfrm>
            <a:off x="8715376" y="6470652"/>
            <a:ext cx="428625" cy="365125"/>
          </a:xfrm>
          <a:prstGeom prst="rect">
            <a:avLst/>
          </a:prstGeom>
        </p:spPr>
        <p:txBody>
          <a:bodyPr vert="horz" wrap="square" lIns="91293" tIns="45646" rIns="91293" bIns="45646" numCol="1" anchor="ctr" anchorCtr="0" compatLnSpc="1">
            <a:prstTxWarp prst="textNoShape">
              <a:avLst/>
            </a:prstTxWarp>
          </a:bodyPr>
          <a:lstStyle>
            <a:lvl1pPr algn="r">
              <a:defRPr sz="1100">
                <a:solidFill>
                  <a:schemeClr val="bg1"/>
                </a:solidFill>
                <a:latin typeface="Verdana" pitchFamily="34" charset="0"/>
                <a:ea typeface="宋体" pitchFamily="2" charset="-122"/>
              </a:defRPr>
            </a:lvl1pPr>
          </a:lstStyle>
          <a:p>
            <a:fld id="{E412DC20-5BDB-427E-8CDD-2FCF6B52B522}" type="slidenum">
              <a:rPr lang="en-ZA" altLang="zh-CN"/>
              <a:pPr/>
              <a:t>‹#›</a:t>
            </a:fld>
            <a:endParaRPr lang="en-ZA" altLang="zh-CN"/>
          </a:p>
        </p:txBody>
      </p:sp>
    </p:spTree>
    <p:extLst>
      <p:ext uri="{BB962C8B-B14F-4D97-AF65-F5344CB8AC3E}">
        <p14:creationId xmlns:p14="http://schemas.microsoft.com/office/powerpoint/2010/main" val="2249662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04232"/>
            <a:ext cx="7072330" cy="507831"/>
          </a:xfrm>
          <a:prstGeom prst="rect">
            <a:avLst/>
          </a:prstGeom>
          <a:noFill/>
        </p:spPr>
        <p:txBody>
          <a:bodyPr lIns="449201">
            <a:noAutofit/>
          </a:bodyPr>
          <a:lstStyle>
            <a:lvl1pPr algn="l">
              <a:defRPr sz="2800" b="0">
                <a:solidFill>
                  <a:srgbClr val="272727"/>
                </a:solidFill>
              </a:defRPr>
            </a:lvl1pPr>
          </a:lstStyle>
          <a:p>
            <a:r>
              <a:rPr lang="en-US" smtClean="0"/>
              <a:t>Click to edit Master title style</a:t>
            </a:r>
            <a:endParaRPr lang="en-ZA" dirty="0"/>
          </a:p>
        </p:txBody>
      </p:sp>
    </p:spTree>
    <p:extLst>
      <p:ext uri="{BB962C8B-B14F-4D97-AF65-F5344CB8AC3E}">
        <p14:creationId xmlns:p14="http://schemas.microsoft.com/office/powerpoint/2010/main" val="262960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ullet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Slide Number Placeholder 3"/>
          <p:cNvSpPr txBox="1">
            <a:spLocks/>
          </p:cNvSpPr>
          <p:nvPr userDrawn="1"/>
        </p:nvSpPr>
        <p:spPr>
          <a:xfrm>
            <a:off x="8715376" y="6470652"/>
            <a:ext cx="428625" cy="365125"/>
          </a:xfrm>
          <a:prstGeom prst="rect">
            <a:avLst/>
          </a:prstGeom>
        </p:spPr>
        <p:txBody>
          <a:bodyPr lIns="91293" tIns="45646" rIns="91293" bIns="45646" anchor="ct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algn="r" eaLnBrk="1" hangingPunct="1"/>
            <a:fld id="{B573A8B9-F20D-48B8-8F25-0206247F5C16}" type="slidenum">
              <a:rPr lang="en-ZA" altLang="zh-CN" sz="1100">
                <a:solidFill>
                  <a:schemeClr val="bg1"/>
                </a:solidFill>
                <a:latin typeface="Verdana" pitchFamily="34" charset="0"/>
                <a:ea typeface="宋体" pitchFamily="2" charset="-122"/>
              </a:rPr>
              <a:pPr algn="r" eaLnBrk="1" hangingPunct="1"/>
              <a:t>‹#›</a:t>
            </a:fld>
            <a:endParaRPr lang="en-ZA" altLang="zh-CN" sz="1100" dirty="0">
              <a:solidFill>
                <a:schemeClr val="bg1"/>
              </a:solidFill>
              <a:latin typeface="Verdana" pitchFamily="34" charset="0"/>
              <a:ea typeface="宋体" pitchFamily="2" charset="-122"/>
            </a:endParaRPr>
          </a:p>
        </p:txBody>
      </p:sp>
      <p:sp>
        <p:nvSpPr>
          <p:cNvPr id="6" name="Text Placeholder 5"/>
          <p:cNvSpPr>
            <a:spLocks noGrp="1"/>
          </p:cNvSpPr>
          <p:nvPr>
            <p:ph type="body" sz="quarter" idx="10"/>
          </p:nvPr>
        </p:nvSpPr>
        <p:spPr>
          <a:xfrm>
            <a:off x="14" y="214292"/>
            <a:ext cx="7715271" cy="571482"/>
          </a:xfrm>
          <a:prstGeom prst="rect">
            <a:avLst/>
          </a:prstGeom>
        </p:spPr>
        <p:txBody>
          <a:bodyPr lIns="449201" anchor="ctr">
            <a:normAutofit/>
          </a:bodyPr>
          <a:lstStyle>
            <a:lvl1pPr>
              <a:buNone/>
              <a:defRPr sz="2800" baseline="0">
                <a:solidFill>
                  <a:srgbClr val="272727"/>
                </a:solidFill>
              </a:defRPr>
            </a:lvl1pPr>
          </a:lstStyle>
          <a:p>
            <a:pPr lvl="0"/>
            <a:r>
              <a:rPr lang="en-US" smtClean="0"/>
              <a:t>Click to edit Master text styles</a:t>
            </a:r>
          </a:p>
        </p:txBody>
      </p:sp>
      <p:sp>
        <p:nvSpPr>
          <p:cNvPr id="9" name="Text Placeholder 8"/>
          <p:cNvSpPr>
            <a:spLocks noGrp="1"/>
          </p:cNvSpPr>
          <p:nvPr>
            <p:ph type="body" sz="quarter" idx="11"/>
          </p:nvPr>
        </p:nvSpPr>
        <p:spPr>
          <a:xfrm>
            <a:off x="0" y="1071546"/>
            <a:ext cx="9144000" cy="5357850"/>
          </a:xfrm>
          <a:prstGeom prst="rect">
            <a:avLst/>
          </a:prstGeom>
        </p:spPr>
        <p:txBody>
          <a:bodyPr lIns="628880" tIns="287488"/>
          <a:lstStyle>
            <a:lvl1pPr marL="513434" indent="-513434">
              <a:buClr>
                <a:srgbClr val="FFB300"/>
              </a:buClr>
              <a:buSzPct val="120000"/>
              <a:buFont typeface="Arial" pitchFamily="34" charset="0"/>
              <a:buChar char="•"/>
              <a:defRPr sz="2000" baseline="0">
                <a:solidFill>
                  <a:srgbClr val="272727"/>
                </a:solidFill>
              </a:defRPr>
            </a:lvl1pPr>
            <a:lvl2pPr>
              <a:buClr>
                <a:srgbClr val="808080"/>
              </a:buClr>
              <a:buSzPct val="120000"/>
              <a:buFont typeface="Arial" pitchFamily="34" charset="0"/>
              <a:buChar char="•"/>
              <a:defRPr sz="1800">
                <a:solidFill>
                  <a:srgbClr val="272727"/>
                </a:solidFill>
              </a:defRPr>
            </a:lvl2pPr>
            <a:lvl3pPr>
              <a:buClr>
                <a:srgbClr val="808080"/>
              </a:buClr>
              <a:buSzPct val="120000"/>
              <a:defRPr sz="1800">
                <a:solidFill>
                  <a:srgbClr val="272727"/>
                </a:solidFill>
              </a:defRPr>
            </a:lvl3pPr>
            <a:lvl4pPr>
              <a:buClr>
                <a:srgbClr val="808080"/>
              </a:buClr>
              <a:buSzPct val="120000"/>
              <a:buFont typeface="Arial" pitchFamily="34" charset="0"/>
              <a:buChar char="•"/>
              <a:defRPr sz="1800">
                <a:solidFill>
                  <a:srgbClr val="272727"/>
                </a:solidFill>
              </a:defRPr>
            </a:lvl4pPr>
            <a:lvl5pPr>
              <a:buClr>
                <a:srgbClr val="808080"/>
              </a:buClr>
              <a:buSzPct val="120000"/>
              <a:buFont typeface="Arial" pitchFamily="34" charset="0"/>
              <a:buChar char="•"/>
              <a:defRPr sz="1800">
                <a:solidFill>
                  <a:srgbClr val="272727"/>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856472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ullet Slide with Char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4" y="214292"/>
            <a:ext cx="7715271" cy="571482"/>
          </a:xfrm>
          <a:prstGeom prst="rect">
            <a:avLst/>
          </a:prstGeom>
        </p:spPr>
        <p:txBody>
          <a:bodyPr lIns="449201" anchor="ctr">
            <a:normAutofit/>
          </a:bodyPr>
          <a:lstStyle>
            <a:lvl1pPr>
              <a:buNone/>
              <a:defRPr sz="2800" baseline="0">
                <a:solidFill>
                  <a:srgbClr val="272727"/>
                </a:solidFill>
              </a:defRPr>
            </a:lvl1pPr>
          </a:lstStyle>
          <a:p>
            <a:pPr lvl="0"/>
            <a:r>
              <a:rPr lang="en-US" smtClean="0"/>
              <a:t>Click to edit Master text styles</a:t>
            </a:r>
          </a:p>
        </p:txBody>
      </p:sp>
      <p:sp>
        <p:nvSpPr>
          <p:cNvPr id="9" name="Text Placeholder 8"/>
          <p:cNvSpPr>
            <a:spLocks noGrp="1"/>
          </p:cNvSpPr>
          <p:nvPr>
            <p:ph type="body" sz="quarter" idx="11"/>
          </p:nvPr>
        </p:nvSpPr>
        <p:spPr>
          <a:xfrm>
            <a:off x="1" y="1071546"/>
            <a:ext cx="4643438" cy="5357850"/>
          </a:xfrm>
          <a:prstGeom prst="rect">
            <a:avLst/>
          </a:prstGeom>
        </p:spPr>
        <p:txBody>
          <a:bodyPr lIns="628880" tIns="287488"/>
          <a:lstStyle>
            <a:lvl1pPr marL="513434" indent="-513434">
              <a:buClr>
                <a:srgbClr val="FFB300"/>
              </a:buClr>
              <a:buSzPct val="120000"/>
              <a:buFont typeface="Arial" pitchFamily="34" charset="0"/>
              <a:buChar char="•"/>
              <a:defRPr sz="2000" baseline="0">
                <a:solidFill>
                  <a:srgbClr val="272727"/>
                </a:solidFill>
              </a:defRPr>
            </a:lvl1pPr>
            <a:lvl2pPr>
              <a:buClr>
                <a:srgbClr val="808080"/>
              </a:buClr>
              <a:buSzPct val="120000"/>
              <a:buFont typeface="Arial" pitchFamily="34" charset="0"/>
              <a:buChar char="•"/>
              <a:defRPr sz="1800">
                <a:solidFill>
                  <a:srgbClr val="272727"/>
                </a:solidFill>
              </a:defRPr>
            </a:lvl2pPr>
            <a:lvl3pPr>
              <a:buClr>
                <a:srgbClr val="808080"/>
              </a:buClr>
              <a:buSzPct val="120000"/>
              <a:defRPr sz="1800">
                <a:solidFill>
                  <a:srgbClr val="272727"/>
                </a:solidFill>
              </a:defRPr>
            </a:lvl3pPr>
            <a:lvl4pPr>
              <a:buClr>
                <a:srgbClr val="808080"/>
              </a:buClr>
              <a:buSzPct val="120000"/>
              <a:buFont typeface="Arial" pitchFamily="34" charset="0"/>
              <a:buChar char="•"/>
              <a:defRPr sz="1800">
                <a:solidFill>
                  <a:srgbClr val="272727"/>
                </a:solidFill>
              </a:defRPr>
            </a:lvl4pPr>
            <a:lvl5pPr>
              <a:buClr>
                <a:srgbClr val="808080"/>
              </a:buClr>
              <a:buSzPct val="120000"/>
              <a:buFont typeface="Arial" pitchFamily="34" charset="0"/>
              <a:buChar char="•"/>
              <a:defRPr sz="1800">
                <a:solidFill>
                  <a:srgbClr val="272727"/>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 name="Chart Placeholder 9"/>
          <p:cNvSpPr>
            <a:spLocks noGrp="1"/>
          </p:cNvSpPr>
          <p:nvPr>
            <p:ph type="chart" sz="quarter" idx="12"/>
          </p:nvPr>
        </p:nvSpPr>
        <p:spPr>
          <a:xfrm>
            <a:off x="4643439" y="1071546"/>
            <a:ext cx="4500562" cy="5357850"/>
          </a:xfrm>
          <a:prstGeom prst="rect">
            <a:avLst/>
          </a:prstGeom>
        </p:spPr>
        <p:txBody>
          <a:bodyPr lIns="449201" rtlCol="0">
            <a:noAutofit/>
          </a:bodyPr>
          <a:lstStyle>
            <a:lvl1pPr>
              <a:buNone/>
              <a:defRPr lang="en-ZA" sz="2000" kern="1200" baseline="0" dirty="0">
                <a:solidFill>
                  <a:srgbClr val="272727"/>
                </a:solidFill>
                <a:latin typeface="+mn-lt"/>
                <a:ea typeface="+mn-ea"/>
                <a:cs typeface="+mn-cs"/>
              </a:defRPr>
            </a:lvl1pPr>
          </a:lstStyle>
          <a:p>
            <a:pPr lvl="0"/>
            <a:r>
              <a:rPr lang="en-US" noProof="0" dirty="0" smtClean="0"/>
              <a:t>Click icon to add chart</a:t>
            </a:r>
            <a:endParaRPr lang="en-ZA" noProof="0" dirty="0"/>
          </a:p>
        </p:txBody>
      </p:sp>
      <p:sp>
        <p:nvSpPr>
          <p:cNvPr id="5" name="Slide Number Placeholder 3"/>
          <p:cNvSpPr>
            <a:spLocks noGrp="1"/>
          </p:cNvSpPr>
          <p:nvPr>
            <p:ph type="sldNum" sz="quarter" idx="13"/>
          </p:nvPr>
        </p:nvSpPr>
        <p:spPr>
          <a:xfrm>
            <a:off x="8715376" y="6470652"/>
            <a:ext cx="428625" cy="365125"/>
          </a:xfrm>
          <a:prstGeom prst="rect">
            <a:avLst/>
          </a:prstGeom>
        </p:spPr>
        <p:txBody>
          <a:bodyPr vert="horz" wrap="square" lIns="91293" tIns="45646" rIns="91293" bIns="45646" numCol="1" anchor="ctr" anchorCtr="0" compatLnSpc="1">
            <a:prstTxWarp prst="textNoShape">
              <a:avLst/>
            </a:prstTxWarp>
          </a:bodyPr>
          <a:lstStyle>
            <a:lvl1pPr algn="r">
              <a:defRPr sz="1100">
                <a:solidFill>
                  <a:schemeClr val="bg1"/>
                </a:solidFill>
                <a:latin typeface="Verdana" pitchFamily="34" charset="0"/>
                <a:ea typeface="宋体" pitchFamily="2" charset="-122"/>
              </a:defRPr>
            </a:lvl1pPr>
          </a:lstStyle>
          <a:p>
            <a:fld id="{4A0B16BB-A6D2-4580-B975-D68E775CA2ED}" type="slidenum">
              <a:rPr lang="en-ZA" altLang="zh-CN"/>
              <a:pPr/>
              <a:t>‹#›</a:t>
            </a:fld>
            <a:endParaRPr lang="en-ZA" altLang="zh-CN"/>
          </a:p>
        </p:txBody>
      </p:sp>
    </p:spTree>
    <p:extLst>
      <p:ext uri="{BB962C8B-B14F-4D97-AF65-F5344CB8AC3E}">
        <p14:creationId xmlns:p14="http://schemas.microsoft.com/office/powerpoint/2010/main" val="23622982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ab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4" y="214292"/>
            <a:ext cx="7715271" cy="571482"/>
          </a:xfrm>
          <a:prstGeom prst="rect">
            <a:avLst/>
          </a:prstGeom>
        </p:spPr>
        <p:txBody>
          <a:bodyPr lIns="449201" anchor="ctr">
            <a:normAutofit/>
          </a:bodyPr>
          <a:lstStyle>
            <a:lvl1pPr>
              <a:buNone/>
              <a:defRPr sz="2800" baseline="0">
                <a:solidFill>
                  <a:srgbClr val="272727"/>
                </a:solidFill>
              </a:defRPr>
            </a:lvl1pPr>
          </a:lstStyle>
          <a:p>
            <a:pPr lvl="0"/>
            <a:r>
              <a:rPr lang="en-US" smtClean="0"/>
              <a:t>Click to edit Master text styles</a:t>
            </a:r>
          </a:p>
        </p:txBody>
      </p:sp>
      <p:sp>
        <p:nvSpPr>
          <p:cNvPr id="13" name="Table Placeholder 12"/>
          <p:cNvSpPr>
            <a:spLocks noGrp="1"/>
          </p:cNvSpPr>
          <p:nvPr>
            <p:ph type="tbl" sz="quarter" idx="11"/>
          </p:nvPr>
        </p:nvSpPr>
        <p:spPr>
          <a:xfrm>
            <a:off x="357188" y="1285875"/>
            <a:ext cx="8501062" cy="4929188"/>
          </a:xfrm>
          <a:prstGeom prst="rect">
            <a:avLst/>
          </a:prstGeom>
        </p:spPr>
        <p:txBody>
          <a:bodyPr rtlCol="0">
            <a:normAutofit/>
          </a:bodyPr>
          <a:lstStyle>
            <a:lvl1pPr>
              <a:buNone/>
              <a:defRPr lang="en-ZA" sz="2000" kern="1200" baseline="0" dirty="0" smtClean="0">
                <a:solidFill>
                  <a:srgbClr val="272727"/>
                </a:solidFill>
                <a:latin typeface="+mn-lt"/>
                <a:ea typeface="+mn-ea"/>
                <a:cs typeface="+mn-cs"/>
              </a:defRPr>
            </a:lvl1pPr>
          </a:lstStyle>
          <a:p>
            <a:pPr lvl="0"/>
            <a:r>
              <a:rPr lang="en-US" noProof="0" dirty="0" smtClean="0"/>
              <a:t>Click icon to add table</a:t>
            </a:r>
            <a:endParaRPr lang="en-ZA" noProof="0" dirty="0"/>
          </a:p>
        </p:txBody>
      </p:sp>
      <p:sp>
        <p:nvSpPr>
          <p:cNvPr id="4" name="Slide Number Placeholder 3"/>
          <p:cNvSpPr>
            <a:spLocks noGrp="1"/>
          </p:cNvSpPr>
          <p:nvPr>
            <p:ph type="sldNum" sz="quarter" idx="12"/>
          </p:nvPr>
        </p:nvSpPr>
        <p:spPr>
          <a:xfrm>
            <a:off x="8715376" y="6470652"/>
            <a:ext cx="428625" cy="365125"/>
          </a:xfrm>
          <a:prstGeom prst="rect">
            <a:avLst/>
          </a:prstGeom>
        </p:spPr>
        <p:txBody>
          <a:bodyPr vert="horz" wrap="square" lIns="91293" tIns="45646" rIns="91293" bIns="45646" numCol="1" anchor="ctr" anchorCtr="0" compatLnSpc="1">
            <a:prstTxWarp prst="textNoShape">
              <a:avLst/>
            </a:prstTxWarp>
          </a:bodyPr>
          <a:lstStyle>
            <a:lvl1pPr algn="r">
              <a:defRPr sz="1100">
                <a:solidFill>
                  <a:schemeClr val="bg1"/>
                </a:solidFill>
                <a:latin typeface="Verdana" pitchFamily="34" charset="0"/>
                <a:ea typeface="宋体" pitchFamily="2" charset="-122"/>
              </a:defRPr>
            </a:lvl1pPr>
          </a:lstStyle>
          <a:p>
            <a:fld id="{E3791C4F-7FD0-4B9E-807C-AD87E1987CA6}" type="slidenum">
              <a:rPr lang="en-ZA" altLang="zh-CN"/>
              <a:pPr/>
              <a:t>‹#›</a:t>
            </a:fld>
            <a:endParaRPr lang="en-ZA" altLang="zh-CN"/>
          </a:p>
        </p:txBody>
      </p:sp>
    </p:spTree>
    <p:extLst>
      <p:ext uri="{BB962C8B-B14F-4D97-AF65-F5344CB8AC3E}">
        <p14:creationId xmlns:p14="http://schemas.microsoft.com/office/powerpoint/2010/main" val="27534497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hart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4" y="214292"/>
            <a:ext cx="7715271" cy="571482"/>
          </a:xfrm>
          <a:prstGeom prst="rect">
            <a:avLst/>
          </a:prstGeom>
        </p:spPr>
        <p:txBody>
          <a:bodyPr lIns="449201" anchor="ctr"/>
          <a:lstStyle>
            <a:lvl1pPr>
              <a:buNone/>
              <a:defRPr sz="2800" baseline="0">
                <a:solidFill>
                  <a:srgbClr val="272727"/>
                </a:solidFill>
              </a:defRPr>
            </a:lvl1pPr>
          </a:lstStyle>
          <a:p>
            <a:pPr lvl="0"/>
            <a:r>
              <a:rPr lang="en-US" smtClean="0"/>
              <a:t>Click to edit Master text styles</a:t>
            </a:r>
          </a:p>
        </p:txBody>
      </p:sp>
      <p:sp>
        <p:nvSpPr>
          <p:cNvPr id="9" name="Chart Placeholder 8"/>
          <p:cNvSpPr>
            <a:spLocks noGrp="1"/>
          </p:cNvSpPr>
          <p:nvPr>
            <p:ph type="chart" sz="quarter" idx="11"/>
          </p:nvPr>
        </p:nvSpPr>
        <p:spPr>
          <a:xfrm>
            <a:off x="357188" y="1285875"/>
            <a:ext cx="8501062" cy="4929188"/>
          </a:xfrm>
        </p:spPr>
        <p:txBody>
          <a:bodyPr rtlCol="0">
            <a:normAutofit/>
          </a:bodyPr>
          <a:lstStyle>
            <a:lvl1pPr>
              <a:defRPr lang="en-ZA" sz="2000" kern="1200" baseline="0" dirty="0" smtClean="0">
                <a:solidFill>
                  <a:srgbClr val="272727"/>
                </a:solidFill>
                <a:latin typeface="+mn-lt"/>
                <a:ea typeface="+mn-ea"/>
                <a:cs typeface="+mn-cs"/>
              </a:defRPr>
            </a:lvl1pPr>
          </a:lstStyle>
          <a:p>
            <a:pPr lvl="0"/>
            <a:r>
              <a:rPr lang="en-US" noProof="0" dirty="0" smtClean="0"/>
              <a:t>Click icon to add chart</a:t>
            </a:r>
            <a:endParaRPr lang="en-ZA" noProof="0" dirty="0"/>
          </a:p>
        </p:txBody>
      </p:sp>
      <p:sp>
        <p:nvSpPr>
          <p:cNvPr id="4" name="Slide Number Placeholder 3"/>
          <p:cNvSpPr>
            <a:spLocks noGrp="1"/>
          </p:cNvSpPr>
          <p:nvPr>
            <p:ph type="sldNum" sz="quarter" idx="12"/>
          </p:nvPr>
        </p:nvSpPr>
        <p:spPr>
          <a:xfrm>
            <a:off x="8715376" y="6470652"/>
            <a:ext cx="428625" cy="365125"/>
          </a:xfrm>
          <a:prstGeom prst="rect">
            <a:avLst/>
          </a:prstGeom>
        </p:spPr>
        <p:txBody>
          <a:bodyPr vert="horz" wrap="square" lIns="91293" tIns="45646" rIns="91293" bIns="45646" numCol="1" anchor="ctr" anchorCtr="0" compatLnSpc="1">
            <a:prstTxWarp prst="textNoShape">
              <a:avLst/>
            </a:prstTxWarp>
          </a:bodyPr>
          <a:lstStyle>
            <a:lvl1pPr algn="r">
              <a:defRPr sz="1100">
                <a:solidFill>
                  <a:schemeClr val="bg1"/>
                </a:solidFill>
                <a:latin typeface="Verdana" pitchFamily="34" charset="0"/>
                <a:ea typeface="宋体" pitchFamily="2" charset="-122"/>
              </a:defRPr>
            </a:lvl1pPr>
          </a:lstStyle>
          <a:p>
            <a:fld id="{A11C2B1B-E780-4EE0-8F47-40153B3A163A}" type="slidenum">
              <a:rPr lang="en-ZA" altLang="zh-CN"/>
              <a:pPr/>
              <a:t>‹#›</a:t>
            </a:fld>
            <a:endParaRPr lang="en-ZA" altLang="zh-CN"/>
          </a:p>
        </p:txBody>
      </p:sp>
    </p:spTree>
    <p:extLst>
      <p:ext uri="{BB962C8B-B14F-4D97-AF65-F5344CB8AC3E}">
        <p14:creationId xmlns:p14="http://schemas.microsoft.com/office/powerpoint/2010/main" val="5839229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End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564377"/>
            <a:ext cx="7072330" cy="507831"/>
          </a:xfrm>
          <a:prstGeom prst="rect">
            <a:avLst/>
          </a:prstGeom>
          <a:noFill/>
        </p:spPr>
        <p:txBody>
          <a:bodyPr lIns="449201">
            <a:noAutofit/>
          </a:bodyPr>
          <a:lstStyle>
            <a:lvl1pPr algn="l">
              <a:defRPr sz="2800" b="0">
                <a:solidFill>
                  <a:srgbClr val="272727"/>
                </a:solidFill>
              </a:defRPr>
            </a:lvl1pPr>
          </a:lstStyle>
          <a:p>
            <a:r>
              <a:rPr lang="en-US" smtClean="0"/>
              <a:t>Click to edit Master title style</a:t>
            </a:r>
            <a:endParaRPr lang="en-ZA" dirty="0"/>
          </a:p>
        </p:txBody>
      </p:sp>
    </p:spTree>
    <p:extLst>
      <p:ext uri="{BB962C8B-B14F-4D97-AF65-F5344CB8AC3E}">
        <p14:creationId xmlns:p14="http://schemas.microsoft.com/office/powerpoint/2010/main" val="227377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CA1D0C3-E933-4F89-92B4-AD2A062585E1}" type="datetimeFigureOut">
              <a:rPr lang="en-US" altLang="zh-CN"/>
              <a:pPr/>
              <a:t>17/03/2016</a:t>
            </a:fld>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B4B06143-6A57-4508-8079-1A6273B831A5}" type="slidenum">
              <a:rPr lang="en-US" altLang="zh-CN"/>
              <a:pPr/>
              <a:t>‹#›</a:t>
            </a:fld>
            <a:endParaRPr lang="en-US" altLang="zh-CN"/>
          </a:p>
        </p:txBody>
      </p:sp>
    </p:spTree>
    <p:extLst>
      <p:ext uri="{BB962C8B-B14F-4D97-AF65-F5344CB8AC3E}">
        <p14:creationId xmlns:p14="http://schemas.microsoft.com/office/powerpoint/2010/main" val="2314586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6"/>
          <p:cNvSpPr>
            <a:spLocks noGrp="1"/>
          </p:cNvSpPr>
          <p:nvPr>
            <p:ph type="sldNum" sz="quarter" idx="4"/>
          </p:nvPr>
        </p:nvSpPr>
        <p:spPr>
          <a:xfrm>
            <a:off x="8479063" y="6574351"/>
            <a:ext cx="439511" cy="283649"/>
          </a:xfrm>
          <a:prstGeom prst="rect">
            <a:avLst/>
          </a:prstGeom>
        </p:spPr>
        <p:txBody>
          <a:bodyPr/>
          <a:lstStyle>
            <a:lvl1pPr>
              <a:defRPr sz="1200"/>
            </a:lvl1pPr>
          </a:lstStyle>
          <a:p>
            <a:fld id="{A8989F95-E133-4EF9-8101-C480C3E8508E}" type="slidenum">
              <a:rPr lang="en-US" smtClean="0"/>
              <a:pPr/>
              <a:t>‹#›</a:t>
            </a:fld>
            <a:endParaRPr lang="en-US"/>
          </a:p>
        </p:txBody>
      </p:sp>
    </p:spTree>
    <p:extLst>
      <p:ext uri="{BB962C8B-B14F-4D97-AF65-F5344CB8AC3E}">
        <p14:creationId xmlns:p14="http://schemas.microsoft.com/office/powerpoint/2010/main" val="1180259488"/>
      </p:ext>
    </p:extLst>
  </p:cSld>
  <p:clrMapOvr>
    <a:masterClrMapping/>
  </p:clrMapOv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1" y="274638"/>
            <a:ext cx="8229600" cy="1143000"/>
          </a:xfrm>
          <a:prstGeom prst="rect">
            <a:avLst/>
          </a:prstGeom>
        </p:spPr>
        <p:txBody>
          <a:bodyPr/>
          <a:lstStyle/>
          <a:p>
            <a:r>
              <a:rPr lang="en-US" smtClean="0"/>
              <a:t>Click to edit Master title style</a:t>
            </a:r>
            <a:endParaRPr lang="en-ZA"/>
          </a:p>
        </p:txBody>
      </p:sp>
      <p:sp>
        <p:nvSpPr>
          <p:cNvPr id="3" name="Content Placeholder 2"/>
          <p:cNvSpPr>
            <a:spLocks noGrp="1"/>
          </p:cNvSpPr>
          <p:nvPr>
            <p:ph sz="quarter" idx="1"/>
          </p:nvPr>
        </p:nvSpPr>
        <p:spPr>
          <a:xfrm>
            <a:off x="457205"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quarter" idx="2"/>
          </p:nvPr>
        </p:nvSpPr>
        <p:spPr>
          <a:xfrm>
            <a:off x="4648203"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Content Placeholder 4"/>
          <p:cNvSpPr>
            <a:spLocks noGrp="1"/>
          </p:cNvSpPr>
          <p:nvPr>
            <p:ph sz="quarter" idx="3"/>
          </p:nvPr>
        </p:nvSpPr>
        <p:spPr>
          <a:xfrm>
            <a:off x="457205" y="3938600"/>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Content Placeholder 5"/>
          <p:cNvSpPr>
            <a:spLocks noGrp="1"/>
          </p:cNvSpPr>
          <p:nvPr>
            <p:ph sz="quarter" idx="4"/>
          </p:nvPr>
        </p:nvSpPr>
        <p:spPr>
          <a:xfrm>
            <a:off x="4648203" y="3938600"/>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12641591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 y="5278625"/>
            <a:ext cx="7146000" cy="507831"/>
          </a:xfrm>
          <a:prstGeom prst="rect">
            <a:avLst/>
          </a:prstGeom>
          <a:noFill/>
        </p:spPr>
        <p:txBody>
          <a:bodyPr wrap="none" lIns="449866">
            <a:noAutofit/>
          </a:bodyPr>
          <a:lstStyle>
            <a:lvl1pPr algn="l">
              <a:defRPr sz="2800" b="1" baseline="0">
                <a:solidFill>
                  <a:srgbClr val="272727"/>
                </a:solidFill>
              </a:defRPr>
            </a:lvl1pPr>
          </a:lstStyle>
          <a:p>
            <a:r>
              <a:rPr lang="en-US" smtClean="0"/>
              <a:t>Click to edit Master title style</a:t>
            </a:r>
            <a:endParaRPr lang="en-ZA" dirty="0"/>
          </a:p>
        </p:txBody>
      </p:sp>
      <p:sp>
        <p:nvSpPr>
          <p:cNvPr id="9" name="Text Placeholder 8"/>
          <p:cNvSpPr>
            <a:spLocks noGrp="1"/>
          </p:cNvSpPr>
          <p:nvPr>
            <p:ph type="body" sz="quarter" idx="10"/>
          </p:nvPr>
        </p:nvSpPr>
        <p:spPr>
          <a:xfrm>
            <a:off x="0" y="5815482"/>
            <a:ext cx="7146000" cy="399600"/>
          </a:xfrm>
          <a:noFill/>
        </p:spPr>
        <p:txBody>
          <a:bodyPr lIns="449945">
            <a:noAutofit/>
          </a:bodyPr>
          <a:lstStyle>
            <a:lvl1pPr>
              <a:buNone/>
              <a:defRPr sz="2000"/>
            </a:lvl1pPr>
          </a:lstStyle>
          <a:p>
            <a:pPr lvl="0"/>
            <a:r>
              <a:rPr lang="en-US" smtClean="0"/>
              <a:t>Click to edit Master text styles</a:t>
            </a:r>
          </a:p>
        </p:txBody>
      </p:sp>
    </p:spTree>
    <p:extLst>
      <p:ext uri="{BB962C8B-B14F-4D97-AF65-F5344CB8AC3E}">
        <p14:creationId xmlns:p14="http://schemas.microsoft.com/office/powerpoint/2010/main" val="17011773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umber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 y="214292"/>
            <a:ext cx="7715271" cy="571482"/>
          </a:xfrm>
          <a:prstGeom prst="rect">
            <a:avLst/>
          </a:prstGeom>
        </p:spPr>
        <p:txBody>
          <a:bodyPr lIns="449866" anchor="ctr">
            <a:normAutofit/>
          </a:bodyPr>
          <a:lstStyle>
            <a:lvl1pPr>
              <a:buNone/>
              <a:defRPr sz="2800" baseline="0">
                <a:solidFill>
                  <a:srgbClr val="272727"/>
                </a:solidFill>
              </a:defRPr>
            </a:lvl1pPr>
          </a:lstStyle>
          <a:p>
            <a:pPr lvl="0"/>
            <a:r>
              <a:rPr lang="en-US" smtClean="0"/>
              <a:t>Click to edit Master text styles</a:t>
            </a:r>
          </a:p>
        </p:txBody>
      </p:sp>
      <p:sp>
        <p:nvSpPr>
          <p:cNvPr id="9" name="Text Placeholder 8"/>
          <p:cNvSpPr>
            <a:spLocks noGrp="1"/>
          </p:cNvSpPr>
          <p:nvPr>
            <p:ph type="body" sz="quarter" idx="11"/>
          </p:nvPr>
        </p:nvSpPr>
        <p:spPr>
          <a:xfrm>
            <a:off x="0" y="1071546"/>
            <a:ext cx="9144000" cy="5357850"/>
          </a:xfrm>
          <a:prstGeom prst="rect">
            <a:avLst/>
          </a:prstGeom>
        </p:spPr>
        <p:txBody>
          <a:bodyPr lIns="629811" tIns="287914"/>
          <a:lstStyle>
            <a:lvl1pPr marL="514196" indent="-514196">
              <a:buFont typeface="+mj-lt"/>
              <a:buAutoNum type="arabicPeriod"/>
              <a:defRPr sz="2000"/>
            </a:lvl1pPr>
            <a:lvl2pPr marL="799861" indent="-342797">
              <a:buFont typeface="+mj-lt"/>
              <a:buAutoNum type="arabicPeriod"/>
              <a:defRPr sz="1800">
                <a:solidFill>
                  <a:srgbClr val="272727"/>
                </a:solidFill>
              </a:defRPr>
            </a:lvl2pPr>
            <a:lvl3pPr marL="1256923" indent="-342797">
              <a:buFont typeface="+mj-lt"/>
              <a:buAutoNum type="arabicPeriod"/>
              <a:defRPr sz="1800">
                <a:solidFill>
                  <a:srgbClr val="272727"/>
                </a:solidFill>
              </a:defRPr>
            </a:lvl3pPr>
            <a:lvl4pPr marL="1713986" indent="-342797">
              <a:buFont typeface="+mj-lt"/>
              <a:buAutoNum type="arabicPeriod"/>
              <a:defRPr sz="1800">
                <a:solidFill>
                  <a:srgbClr val="272727"/>
                </a:solidFill>
              </a:defRPr>
            </a:lvl4pPr>
            <a:lvl5pPr marL="2171050" indent="-342797">
              <a:buFont typeface="+mj-lt"/>
              <a:buAutoNum type="arabicPeriod"/>
              <a:defRPr sz="1800" baseline="0">
                <a:solidFill>
                  <a:srgbClr val="272727"/>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Slide Number Placeholder 3"/>
          <p:cNvSpPr>
            <a:spLocks noGrp="1"/>
          </p:cNvSpPr>
          <p:nvPr userDrawn="1">
            <p:ph type="sldNum" sz="quarter" idx="12"/>
          </p:nvPr>
        </p:nvSpPr>
        <p:spPr>
          <a:xfrm>
            <a:off x="8715375" y="6470650"/>
            <a:ext cx="428625" cy="365125"/>
          </a:xfrm>
          <a:prstGeom prst="rect">
            <a:avLst/>
          </a:prstGeom>
        </p:spPr>
        <p:txBody>
          <a:bodyPr vert="horz" wrap="square" lIns="91429" tIns="45715" rIns="91429" bIns="45715" numCol="1" anchor="ctr" anchorCtr="0" compatLnSpc="1">
            <a:prstTxWarp prst="textNoShape">
              <a:avLst/>
            </a:prstTxWarp>
          </a:bodyPr>
          <a:lstStyle>
            <a:lvl1pPr algn="r">
              <a:defRPr sz="1100">
                <a:solidFill>
                  <a:schemeClr val="bg1"/>
                </a:solidFill>
                <a:latin typeface="Verdana" pitchFamily="34" charset="0"/>
                <a:ea typeface="宋体" pitchFamily="2" charset="-122"/>
              </a:defRPr>
            </a:lvl1pPr>
          </a:lstStyle>
          <a:p>
            <a:pPr>
              <a:defRPr/>
            </a:pPr>
            <a:fld id="{C1B5C9D1-F1EF-4F68-B136-C70690C7A0E1}" type="slidenum">
              <a:rPr lang="en-ZA" altLang="zh-CN">
                <a:solidFill>
                  <a:prstClr val="white"/>
                </a:solidFill>
                <a:cs typeface="Arial" pitchFamily="34" charset="0"/>
              </a:rPr>
              <a:pPr>
                <a:defRPr/>
              </a:pPr>
              <a:t>‹#›</a:t>
            </a:fld>
            <a:endParaRPr lang="en-ZA" altLang="zh-CN">
              <a:solidFill>
                <a:prstClr val="white"/>
              </a:solidFill>
              <a:cs typeface="Arial" pitchFamily="34" charset="0"/>
            </a:endParaRPr>
          </a:p>
        </p:txBody>
      </p:sp>
    </p:spTree>
    <p:extLst>
      <p:ext uri="{BB962C8B-B14F-4D97-AF65-F5344CB8AC3E}">
        <p14:creationId xmlns:p14="http://schemas.microsoft.com/office/powerpoint/2010/main" val="23492700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ection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04232"/>
            <a:ext cx="7072330" cy="507831"/>
          </a:xfrm>
          <a:prstGeom prst="rect">
            <a:avLst/>
          </a:prstGeom>
          <a:noFill/>
        </p:spPr>
        <p:txBody>
          <a:bodyPr lIns="449866">
            <a:noAutofit/>
          </a:bodyPr>
          <a:lstStyle>
            <a:lvl1pPr algn="l">
              <a:defRPr sz="2800" b="0">
                <a:solidFill>
                  <a:srgbClr val="272727"/>
                </a:solidFill>
              </a:defRPr>
            </a:lvl1pPr>
          </a:lstStyle>
          <a:p>
            <a:r>
              <a:rPr lang="en-US" smtClean="0"/>
              <a:t>Click to edit Master title style</a:t>
            </a:r>
            <a:endParaRPr lang="en-ZA" dirty="0"/>
          </a:p>
        </p:txBody>
      </p:sp>
    </p:spTree>
    <p:extLst>
      <p:ext uri="{BB962C8B-B14F-4D97-AF65-F5344CB8AC3E}">
        <p14:creationId xmlns:p14="http://schemas.microsoft.com/office/powerpoint/2010/main" val="23660615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ullet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Slide Number Placeholder 3"/>
          <p:cNvSpPr txBox="1">
            <a:spLocks/>
          </p:cNvSpPr>
          <p:nvPr userDrawn="1"/>
        </p:nvSpPr>
        <p:spPr>
          <a:xfrm>
            <a:off x="8715375" y="6470650"/>
            <a:ext cx="428625" cy="365125"/>
          </a:xfrm>
          <a:prstGeom prst="rect">
            <a:avLst/>
          </a:prstGeom>
        </p:spPr>
        <p:txBody>
          <a:bodyPr lIns="91429" tIns="45715" rIns="91429" bIns="45715" anchor="ctr"/>
          <a:lstStyle/>
          <a:p>
            <a:pPr algn="r" defTabSz="912701">
              <a:defRPr/>
            </a:pPr>
            <a:fld id="{038E05C6-ACA5-425D-AD4C-0FA0B9DE6174}" type="slidenum">
              <a:rPr lang="en-ZA" altLang="zh-CN" sz="1100">
                <a:solidFill>
                  <a:prstClr val="white"/>
                </a:solidFill>
                <a:latin typeface="Verdana" pitchFamily="34" charset="0"/>
                <a:ea typeface="宋体" pitchFamily="2" charset="-122"/>
                <a:cs typeface="Arial" pitchFamily="34" charset="0"/>
              </a:rPr>
              <a:pPr algn="r" defTabSz="912701">
                <a:defRPr/>
              </a:pPr>
              <a:t>‹#›</a:t>
            </a:fld>
            <a:endParaRPr lang="en-ZA" altLang="zh-CN" sz="1100" dirty="0">
              <a:solidFill>
                <a:prstClr val="white"/>
              </a:solidFill>
              <a:latin typeface="Verdana" pitchFamily="34" charset="0"/>
              <a:ea typeface="宋体" pitchFamily="2" charset="-122"/>
              <a:cs typeface="Arial" pitchFamily="34" charset="0"/>
            </a:endParaRPr>
          </a:p>
        </p:txBody>
      </p:sp>
      <p:sp>
        <p:nvSpPr>
          <p:cNvPr id="6" name="Text Placeholder 5"/>
          <p:cNvSpPr>
            <a:spLocks noGrp="1"/>
          </p:cNvSpPr>
          <p:nvPr>
            <p:ph type="body" sz="quarter" idx="10"/>
          </p:nvPr>
        </p:nvSpPr>
        <p:spPr>
          <a:xfrm>
            <a:off x="2" y="214292"/>
            <a:ext cx="7715271" cy="571482"/>
          </a:xfrm>
          <a:prstGeom prst="rect">
            <a:avLst/>
          </a:prstGeom>
        </p:spPr>
        <p:txBody>
          <a:bodyPr lIns="449866" anchor="ctr">
            <a:normAutofit/>
          </a:bodyPr>
          <a:lstStyle>
            <a:lvl1pPr>
              <a:buNone/>
              <a:defRPr sz="2800" baseline="0">
                <a:solidFill>
                  <a:srgbClr val="272727"/>
                </a:solidFill>
              </a:defRPr>
            </a:lvl1pPr>
          </a:lstStyle>
          <a:p>
            <a:pPr lvl="0"/>
            <a:r>
              <a:rPr lang="en-US" smtClean="0"/>
              <a:t>Click to edit Master text styles</a:t>
            </a:r>
          </a:p>
        </p:txBody>
      </p:sp>
      <p:sp>
        <p:nvSpPr>
          <p:cNvPr id="9" name="Text Placeholder 8"/>
          <p:cNvSpPr>
            <a:spLocks noGrp="1"/>
          </p:cNvSpPr>
          <p:nvPr>
            <p:ph type="body" sz="quarter" idx="11"/>
          </p:nvPr>
        </p:nvSpPr>
        <p:spPr>
          <a:xfrm>
            <a:off x="0" y="1071546"/>
            <a:ext cx="9144000" cy="5357850"/>
          </a:xfrm>
          <a:prstGeom prst="rect">
            <a:avLst/>
          </a:prstGeom>
        </p:spPr>
        <p:txBody>
          <a:bodyPr lIns="629811" tIns="287914"/>
          <a:lstStyle>
            <a:lvl1pPr marL="514196" indent="-514196">
              <a:buClr>
                <a:srgbClr val="FFB300"/>
              </a:buClr>
              <a:buSzPct val="120000"/>
              <a:buFont typeface="Arial" pitchFamily="34" charset="0"/>
              <a:buChar char="•"/>
              <a:defRPr sz="2000" baseline="0">
                <a:solidFill>
                  <a:srgbClr val="272727"/>
                </a:solidFill>
              </a:defRPr>
            </a:lvl1pPr>
            <a:lvl2pPr>
              <a:buClr>
                <a:srgbClr val="808080"/>
              </a:buClr>
              <a:buSzPct val="120000"/>
              <a:buFont typeface="Arial" pitchFamily="34" charset="0"/>
              <a:buChar char="•"/>
              <a:defRPr sz="1800">
                <a:solidFill>
                  <a:srgbClr val="272727"/>
                </a:solidFill>
              </a:defRPr>
            </a:lvl2pPr>
            <a:lvl3pPr>
              <a:buClr>
                <a:srgbClr val="808080"/>
              </a:buClr>
              <a:buSzPct val="120000"/>
              <a:defRPr sz="1800">
                <a:solidFill>
                  <a:srgbClr val="272727"/>
                </a:solidFill>
              </a:defRPr>
            </a:lvl3pPr>
            <a:lvl4pPr>
              <a:buClr>
                <a:srgbClr val="808080"/>
              </a:buClr>
              <a:buSzPct val="120000"/>
              <a:buFont typeface="Arial" pitchFamily="34" charset="0"/>
              <a:buChar char="•"/>
              <a:defRPr sz="1800">
                <a:solidFill>
                  <a:srgbClr val="272727"/>
                </a:solidFill>
              </a:defRPr>
            </a:lvl4pPr>
            <a:lvl5pPr>
              <a:buClr>
                <a:srgbClr val="808080"/>
              </a:buClr>
              <a:buSzPct val="120000"/>
              <a:buFont typeface="Arial" pitchFamily="34" charset="0"/>
              <a:buChar char="•"/>
              <a:defRPr sz="1800">
                <a:solidFill>
                  <a:srgbClr val="272727"/>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0521381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ullet Slide with Char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 y="214292"/>
            <a:ext cx="7715271" cy="571482"/>
          </a:xfrm>
          <a:prstGeom prst="rect">
            <a:avLst/>
          </a:prstGeom>
        </p:spPr>
        <p:txBody>
          <a:bodyPr lIns="449866" anchor="ctr">
            <a:normAutofit/>
          </a:bodyPr>
          <a:lstStyle>
            <a:lvl1pPr>
              <a:buNone/>
              <a:defRPr sz="2800" baseline="0">
                <a:solidFill>
                  <a:srgbClr val="272727"/>
                </a:solidFill>
              </a:defRPr>
            </a:lvl1pPr>
          </a:lstStyle>
          <a:p>
            <a:pPr lvl="0"/>
            <a:r>
              <a:rPr lang="en-US" smtClean="0"/>
              <a:t>Click to edit Master text styles</a:t>
            </a:r>
          </a:p>
        </p:txBody>
      </p:sp>
      <p:sp>
        <p:nvSpPr>
          <p:cNvPr id="9" name="Text Placeholder 8"/>
          <p:cNvSpPr>
            <a:spLocks noGrp="1"/>
          </p:cNvSpPr>
          <p:nvPr>
            <p:ph type="body" sz="quarter" idx="11"/>
          </p:nvPr>
        </p:nvSpPr>
        <p:spPr>
          <a:xfrm>
            <a:off x="1" y="1071546"/>
            <a:ext cx="4643438" cy="5357850"/>
          </a:xfrm>
          <a:prstGeom prst="rect">
            <a:avLst/>
          </a:prstGeom>
        </p:spPr>
        <p:txBody>
          <a:bodyPr lIns="629811" tIns="287914"/>
          <a:lstStyle>
            <a:lvl1pPr marL="514196" indent="-514196">
              <a:buClr>
                <a:srgbClr val="FFB300"/>
              </a:buClr>
              <a:buSzPct val="120000"/>
              <a:buFont typeface="Arial" pitchFamily="34" charset="0"/>
              <a:buChar char="•"/>
              <a:defRPr sz="2000" baseline="0">
                <a:solidFill>
                  <a:srgbClr val="272727"/>
                </a:solidFill>
              </a:defRPr>
            </a:lvl1pPr>
            <a:lvl2pPr>
              <a:buClr>
                <a:srgbClr val="808080"/>
              </a:buClr>
              <a:buSzPct val="120000"/>
              <a:buFont typeface="Arial" pitchFamily="34" charset="0"/>
              <a:buChar char="•"/>
              <a:defRPr sz="1800">
                <a:solidFill>
                  <a:srgbClr val="272727"/>
                </a:solidFill>
              </a:defRPr>
            </a:lvl2pPr>
            <a:lvl3pPr>
              <a:buClr>
                <a:srgbClr val="808080"/>
              </a:buClr>
              <a:buSzPct val="120000"/>
              <a:defRPr sz="1800">
                <a:solidFill>
                  <a:srgbClr val="272727"/>
                </a:solidFill>
              </a:defRPr>
            </a:lvl3pPr>
            <a:lvl4pPr>
              <a:buClr>
                <a:srgbClr val="808080"/>
              </a:buClr>
              <a:buSzPct val="120000"/>
              <a:buFont typeface="Arial" pitchFamily="34" charset="0"/>
              <a:buChar char="•"/>
              <a:defRPr sz="1800">
                <a:solidFill>
                  <a:srgbClr val="272727"/>
                </a:solidFill>
              </a:defRPr>
            </a:lvl4pPr>
            <a:lvl5pPr>
              <a:buClr>
                <a:srgbClr val="808080"/>
              </a:buClr>
              <a:buSzPct val="120000"/>
              <a:buFont typeface="Arial" pitchFamily="34" charset="0"/>
              <a:buChar char="•"/>
              <a:defRPr sz="1800">
                <a:solidFill>
                  <a:srgbClr val="272727"/>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 name="Chart Placeholder 9"/>
          <p:cNvSpPr>
            <a:spLocks noGrp="1"/>
          </p:cNvSpPr>
          <p:nvPr>
            <p:ph type="chart" sz="quarter" idx="12"/>
          </p:nvPr>
        </p:nvSpPr>
        <p:spPr>
          <a:xfrm>
            <a:off x="4643439" y="1071546"/>
            <a:ext cx="4500562" cy="5357850"/>
          </a:xfrm>
          <a:prstGeom prst="rect">
            <a:avLst/>
          </a:prstGeom>
        </p:spPr>
        <p:txBody>
          <a:bodyPr lIns="449866" rtlCol="0">
            <a:noAutofit/>
          </a:bodyPr>
          <a:lstStyle>
            <a:lvl1pPr>
              <a:buNone/>
              <a:defRPr lang="en-ZA" sz="2000" kern="1200" baseline="0" dirty="0">
                <a:solidFill>
                  <a:srgbClr val="272727"/>
                </a:solidFill>
                <a:latin typeface="+mn-lt"/>
                <a:ea typeface="+mn-ea"/>
                <a:cs typeface="+mn-cs"/>
              </a:defRPr>
            </a:lvl1pPr>
          </a:lstStyle>
          <a:p>
            <a:pPr lvl="0"/>
            <a:r>
              <a:rPr lang="en-US" noProof="0" dirty="0" smtClean="0"/>
              <a:t>Click icon to add chart</a:t>
            </a:r>
            <a:endParaRPr lang="en-ZA" noProof="0" dirty="0"/>
          </a:p>
        </p:txBody>
      </p:sp>
      <p:sp>
        <p:nvSpPr>
          <p:cNvPr id="5" name="Slide Number Placeholder 3"/>
          <p:cNvSpPr>
            <a:spLocks noGrp="1"/>
          </p:cNvSpPr>
          <p:nvPr>
            <p:ph type="sldNum" sz="quarter" idx="13"/>
          </p:nvPr>
        </p:nvSpPr>
        <p:spPr>
          <a:xfrm>
            <a:off x="8715375" y="6470650"/>
            <a:ext cx="428625" cy="365125"/>
          </a:xfrm>
          <a:prstGeom prst="rect">
            <a:avLst/>
          </a:prstGeom>
        </p:spPr>
        <p:txBody>
          <a:bodyPr vert="horz" wrap="square" lIns="91429" tIns="45715" rIns="91429" bIns="45715" numCol="1" anchor="ctr" anchorCtr="0" compatLnSpc="1">
            <a:prstTxWarp prst="textNoShape">
              <a:avLst/>
            </a:prstTxWarp>
          </a:bodyPr>
          <a:lstStyle>
            <a:lvl1pPr algn="r">
              <a:defRPr sz="1100">
                <a:solidFill>
                  <a:schemeClr val="bg1"/>
                </a:solidFill>
                <a:latin typeface="Verdana" pitchFamily="34" charset="0"/>
                <a:ea typeface="宋体" pitchFamily="2" charset="-122"/>
              </a:defRPr>
            </a:lvl1pPr>
          </a:lstStyle>
          <a:p>
            <a:pPr>
              <a:defRPr/>
            </a:pPr>
            <a:fld id="{5FB51485-D3C8-4991-B76D-87B0B6181C4B}" type="slidenum">
              <a:rPr lang="en-ZA" altLang="zh-CN">
                <a:solidFill>
                  <a:prstClr val="white"/>
                </a:solidFill>
                <a:cs typeface="Arial" pitchFamily="34" charset="0"/>
              </a:rPr>
              <a:pPr>
                <a:defRPr/>
              </a:pPr>
              <a:t>‹#›</a:t>
            </a:fld>
            <a:endParaRPr lang="en-ZA" altLang="zh-CN">
              <a:solidFill>
                <a:prstClr val="white"/>
              </a:solidFill>
              <a:cs typeface="Arial" pitchFamily="34" charset="0"/>
            </a:endParaRPr>
          </a:p>
        </p:txBody>
      </p:sp>
    </p:spTree>
    <p:extLst>
      <p:ext uri="{BB962C8B-B14F-4D97-AF65-F5344CB8AC3E}">
        <p14:creationId xmlns:p14="http://schemas.microsoft.com/office/powerpoint/2010/main" val="24880116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ab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 y="214292"/>
            <a:ext cx="7715271" cy="571482"/>
          </a:xfrm>
          <a:prstGeom prst="rect">
            <a:avLst/>
          </a:prstGeom>
        </p:spPr>
        <p:txBody>
          <a:bodyPr lIns="449866" anchor="ctr">
            <a:normAutofit/>
          </a:bodyPr>
          <a:lstStyle>
            <a:lvl1pPr>
              <a:buNone/>
              <a:defRPr sz="2800" baseline="0">
                <a:solidFill>
                  <a:srgbClr val="272727"/>
                </a:solidFill>
              </a:defRPr>
            </a:lvl1pPr>
          </a:lstStyle>
          <a:p>
            <a:pPr lvl="0"/>
            <a:r>
              <a:rPr lang="en-US" smtClean="0"/>
              <a:t>Click to edit Master text styles</a:t>
            </a:r>
          </a:p>
        </p:txBody>
      </p:sp>
      <p:sp>
        <p:nvSpPr>
          <p:cNvPr id="13" name="Table Placeholder 12"/>
          <p:cNvSpPr>
            <a:spLocks noGrp="1"/>
          </p:cNvSpPr>
          <p:nvPr>
            <p:ph type="tbl" sz="quarter" idx="11"/>
          </p:nvPr>
        </p:nvSpPr>
        <p:spPr>
          <a:xfrm>
            <a:off x="357188" y="1285875"/>
            <a:ext cx="8501062" cy="4929188"/>
          </a:xfrm>
          <a:prstGeom prst="rect">
            <a:avLst/>
          </a:prstGeom>
        </p:spPr>
        <p:txBody>
          <a:bodyPr rtlCol="0">
            <a:normAutofit/>
          </a:bodyPr>
          <a:lstStyle>
            <a:lvl1pPr>
              <a:buNone/>
              <a:defRPr lang="en-ZA" sz="2000" kern="1200" baseline="0" dirty="0" smtClean="0">
                <a:solidFill>
                  <a:srgbClr val="272727"/>
                </a:solidFill>
                <a:latin typeface="+mn-lt"/>
                <a:ea typeface="+mn-ea"/>
                <a:cs typeface="+mn-cs"/>
              </a:defRPr>
            </a:lvl1pPr>
          </a:lstStyle>
          <a:p>
            <a:pPr lvl="0"/>
            <a:r>
              <a:rPr lang="en-US" noProof="0" dirty="0" smtClean="0"/>
              <a:t>Click icon to add table</a:t>
            </a:r>
            <a:endParaRPr lang="en-ZA" noProof="0" dirty="0"/>
          </a:p>
        </p:txBody>
      </p:sp>
      <p:sp>
        <p:nvSpPr>
          <p:cNvPr id="4" name="Slide Number Placeholder 3"/>
          <p:cNvSpPr>
            <a:spLocks noGrp="1"/>
          </p:cNvSpPr>
          <p:nvPr>
            <p:ph type="sldNum" sz="quarter" idx="12"/>
          </p:nvPr>
        </p:nvSpPr>
        <p:spPr>
          <a:xfrm>
            <a:off x="8715375" y="6470650"/>
            <a:ext cx="428625" cy="365125"/>
          </a:xfrm>
          <a:prstGeom prst="rect">
            <a:avLst/>
          </a:prstGeom>
        </p:spPr>
        <p:txBody>
          <a:bodyPr vert="horz" wrap="square" lIns="91429" tIns="45715" rIns="91429" bIns="45715" numCol="1" anchor="ctr" anchorCtr="0" compatLnSpc="1">
            <a:prstTxWarp prst="textNoShape">
              <a:avLst/>
            </a:prstTxWarp>
          </a:bodyPr>
          <a:lstStyle>
            <a:lvl1pPr algn="r">
              <a:defRPr sz="1100">
                <a:solidFill>
                  <a:schemeClr val="bg1"/>
                </a:solidFill>
                <a:latin typeface="Verdana" pitchFamily="34" charset="0"/>
                <a:ea typeface="宋体" pitchFamily="2" charset="-122"/>
              </a:defRPr>
            </a:lvl1pPr>
          </a:lstStyle>
          <a:p>
            <a:pPr>
              <a:defRPr/>
            </a:pPr>
            <a:fld id="{99AFEF22-32D0-4EE2-9B67-AA6515D1D9D3}" type="slidenum">
              <a:rPr lang="en-ZA" altLang="zh-CN">
                <a:solidFill>
                  <a:prstClr val="white"/>
                </a:solidFill>
                <a:cs typeface="Arial" pitchFamily="34" charset="0"/>
              </a:rPr>
              <a:pPr>
                <a:defRPr/>
              </a:pPr>
              <a:t>‹#›</a:t>
            </a:fld>
            <a:endParaRPr lang="en-ZA" altLang="zh-CN">
              <a:solidFill>
                <a:prstClr val="white"/>
              </a:solidFill>
              <a:cs typeface="Arial" pitchFamily="34" charset="0"/>
            </a:endParaRPr>
          </a:p>
        </p:txBody>
      </p:sp>
    </p:spTree>
    <p:extLst>
      <p:ext uri="{BB962C8B-B14F-4D97-AF65-F5344CB8AC3E}">
        <p14:creationId xmlns:p14="http://schemas.microsoft.com/office/powerpoint/2010/main" val="301387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hart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 y="214292"/>
            <a:ext cx="7715271" cy="571482"/>
          </a:xfrm>
          <a:prstGeom prst="rect">
            <a:avLst/>
          </a:prstGeom>
        </p:spPr>
        <p:txBody>
          <a:bodyPr lIns="449866" anchor="ctr"/>
          <a:lstStyle>
            <a:lvl1pPr>
              <a:buNone/>
              <a:defRPr sz="2800" baseline="0">
                <a:solidFill>
                  <a:srgbClr val="272727"/>
                </a:solidFill>
              </a:defRPr>
            </a:lvl1pPr>
          </a:lstStyle>
          <a:p>
            <a:pPr lvl="0"/>
            <a:r>
              <a:rPr lang="en-US" smtClean="0"/>
              <a:t>Click to edit Master text styles</a:t>
            </a:r>
          </a:p>
        </p:txBody>
      </p:sp>
      <p:sp>
        <p:nvSpPr>
          <p:cNvPr id="9" name="Chart Placeholder 8"/>
          <p:cNvSpPr>
            <a:spLocks noGrp="1"/>
          </p:cNvSpPr>
          <p:nvPr>
            <p:ph type="chart" sz="quarter" idx="11"/>
          </p:nvPr>
        </p:nvSpPr>
        <p:spPr>
          <a:xfrm>
            <a:off x="357188" y="1285875"/>
            <a:ext cx="8501062" cy="4929188"/>
          </a:xfrm>
        </p:spPr>
        <p:txBody>
          <a:bodyPr rtlCol="0">
            <a:normAutofit/>
          </a:bodyPr>
          <a:lstStyle>
            <a:lvl1pPr>
              <a:defRPr lang="en-ZA" sz="2000" kern="1200" baseline="0" dirty="0" smtClean="0">
                <a:solidFill>
                  <a:srgbClr val="272727"/>
                </a:solidFill>
                <a:latin typeface="+mn-lt"/>
                <a:ea typeface="+mn-ea"/>
                <a:cs typeface="+mn-cs"/>
              </a:defRPr>
            </a:lvl1pPr>
          </a:lstStyle>
          <a:p>
            <a:pPr lvl="0"/>
            <a:r>
              <a:rPr lang="en-US" noProof="0" dirty="0" smtClean="0"/>
              <a:t>Click icon to add chart</a:t>
            </a:r>
            <a:endParaRPr lang="en-ZA" noProof="0" dirty="0"/>
          </a:p>
        </p:txBody>
      </p:sp>
      <p:sp>
        <p:nvSpPr>
          <p:cNvPr id="4" name="Slide Number Placeholder 3"/>
          <p:cNvSpPr>
            <a:spLocks noGrp="1"/>
          </p:cNvSpPr>
          <p:nvPr>
            <p:ph type="sldNum" sz="quarter" idx="12"/>
          </p:nvPr>
        </p:nvSpPr>
        <p:spPr>
          <a:xfrm>
            <a:off x="8715375" y="6470650"/>
            <a:ext cx="428625" cy="365125"/>
          </a:xfrm>
          <a:prstGeom prst="rect">
            <a:avLst/>
          </a:prstGeom>
        </p:spPr>
        <p:txBody>
          <a:bodyPr vert="horz" wrap="square" lIns="91429" tIns="45715" rIns="91429" bIns="45715" numCol="1" anchor="ctr" anchorCtr="0" compatLnSpc="1">
            <a:prstTxWarp prst="textNoShape">
              <a:avLst/>
            </a:prstTxWarp>
          </a:bodyPr>
          <a:lstStyle>
            <a:lvl1pPr algn="r">
              <a:defRPr sz="1100">
                <a:solidFill>
                  <a:schemeClr val="bg1"/>
                </a:solidFill>
                <a:latin typeface="Verdana" pitchFamily="34" charset="0"/>
                <a:ea typeface="宋体" pitchFamily="2" charset="-122"/>
              </a:defRPr>
            </a:lvl1pPr>
          </a:lstStyle>
          <a:p>
            <a:pPr>
              <a:defRPr/>
            </a:pPr>
            <a:fld id="{3EACF84F-7D6F-49A1-83DA-906F97329051}" type="slidenum">
              <a:rPr lang="en-ZA" altLang="zh-CN">
                <a:solidFill>
                  <a:prstClr val="white"/>
                </a:solidFill>
                <a:cs typeface="Arial" pitchFamily="34" charset="0"/>
              </a:rPr>
              <a:pPr>
                <a:defRPr/>
              </a:pPr>
              <a:t>‹#›</a:t>
            </a:fld>
            <a:endParaRPr lang="en-ZA" altLang="zh-CN">
              <a:solidFill>
                <a:prstClr val="white"/>
              </a:solidFill>
              <a:cs typeface="Arial" pitchFamily="34" charset="0"/>
            </a:endParaRPr>
          </a:p>
        </p:txBody>
      </p:sp>
    </p:spTree>
    <p:extLst>
      <p:ext uri="{BB962C8B-B14F-4D97-AF65-F5344CB8AC3E}">
        <p14:creationId xmlns:p14="http://schemas.microsoft.com/office/powerpoint/2010/main" val="32900946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End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564377"/>
            <a:ext cx="7072330" cy="507831"/>
          </a:xfrm>
          <a:prstGeom prst="rect">
            <a:avLst/>
          </a:prstGeom>
          <a:noFill/>
        </p:spPr>
        <p:txBody>
          <a:bodyPr lIns="449866">
            <a:noAutofit/>
          </a:bodyPr>
          <a:lstStyle>
            <a:lvl1pPr algn="l">
              <a:defRPr sz="2800" b="0">
                <a:solidFill>
                  <a:srgbClr val="272727"/>
                </a:solidFill>
              </a:defRPr>
            </a:lvl1pPr>
          </a:lstStyle>
          <a:p>
            <a:r>
              <a:rPr lang="en-US" smtClean="0"/>
              <a:t>Click to edit Master title style</a:t>
            </a:r>
            <a:endParaRPr lang="en-ZA" dirty="0"/>
          </a:p>
        </p:txBody>
      </p:sp>
    </p:spTree>
    <p:extLst>
      <p:ext uri="{BB962C8B-B14F-4D97-AF65-F5344CB8AC3E}">
        <p14:creationId xmlns:p14="http://schemas.microsoft.com/office/powerpoint/2010/main" val="1348857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471" indent="0">
              <a:buNone/>
              <a:defRPr sz="1800">
                <a:solidFill>
                  <a:schemeClr val="tx1">
                    <a:tint val="75000"/>
                  </a:schemeClr>
                </a:solidFill>
              </a:defRPr>
            </a:lvl2pPr>
            <a:lvl3pPr marL="912937" indent="0">
              <a:buNone/>
              <a:defRPr sz="1600">
                <a:solidFill>
                  <a:schemeClr val="tx1">
                    <a:tint val="75000"/>
                  </a:schemeClr>
                </a:solidFill>
              </a:defRPr>
            </a:lvl3pPr>
            <a:lvl4pPr marL="1369410" indent="0">
              <a:buNone/>
              <a:defRPr sz="1400">
                <a:solidFill>
                  <a:schemeClr val="tx1">
                    <a:tint val="75000"/>
                  </a:schemeClr>
                </a:solidFill>
              </a:defRPr>
            </a:lvl4pPr>
            <a:lvl5pPr marL="1825875" indent="0">
              <a:buNone/>
              <a:defRPr sz="1400">
                <a:solidFill>
                  <a:schemeClr val="tx1">
                    <a:tint val="75000"/>
                  </a:schemeClr>
                </a:solidFill>
              </a:defRPr>
            </a:lvl5pPr>
            <a:lvl6pPr marL="2282345" indent="0">
              <a:buNone/>
              <a:defRPr sz="1400">
                <a:solidFill>
                  <a:schemeClr val="tx1">
                    <a:tint val="75000"/>
                  </a:schemeClr>
                </a:solidFill>
              </a:defRPr>
            </a:lvl6pPr>
            <a:lvl7pPr marL="2738813" indent="0">
              <a:buNone/>
              <a:defRPr sz="1400">
                <a:solidFill>
                  <a:schemeClr val="tx1">
                    <a:tint val="75000"/>
                  </a:schemeClr>
                </a:solidFill>
              </a:defRPr>
            </a:lvl7pPr>
            <a:lvl8pPr marL="3195285" indent="0">
              <a:buNone/>
              <a:defRPr sz="1400">
                <a:solidFill>
                  <a:schemeClr val="tx1">
                    <a:tint val="75000"/>
                  </a:schemeClr>
                </a:solidFill>
              </a:defRPr>
            </a:lvl8pPr>
            <a:lvl9pPr marL="365175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FB4E89D-32B2-4063-999B-5C5237942477}" type="datetimeFigureOut">
              <a:rPr lang="en-US" altLang="zh-CN"/>
              <a:pPr/>
              <a:t>17/03/2016</a:t>
            </a:fld>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4046DD74-3DC8-4FAD-8125-826A449AEF20}" type="slidenum">
              <a:rPr lang="en-US" altLang="zh-CN"/>
              <a:pPr/>
              <a:t>‹#›</a:t>
            </a:fld>
            <a:endParaRPr lang="en-US" altLang="zh-CN"/>
          </a:p>
        </p:txBody>
      </p:sp>
    </p:spTree>
    <p:extLst>
      <p:ext uri="{BB962C8B-B14F-4D97-AF65-F5344CB8AC3E}">
        <p14:creationId xmlns:p14="http://schemas.microsoft.com/office/powerpoint/2010/main" val="40463978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SLIDE 1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8957" y="99213"/>
            <a:ext cx="7200000" cy="756000"/>
          </a:xfrm>
        </p:spPr>
        <p:txBody>
          <a:bodyPr vert="horz" lIns="0" tIns="0" rIns="0" bIns="0" rtlCol="0" anchor="ctr" anchorCtr="0">
            <a:noAutofit/>
          </a:bodyPr>
          <a:lstStyle>
            <a:lvl1pPr>
              <a:defRPr lang="en-US" dirty="0"/>
            </a:lvl1pPr>
          </a:lstStyle>
          <a:p>
            <a:pPr lvl="0"/>
            <a:r>
              <a:rPr lang="en-US" dirty="0" smtClean="0"/>
              <a:t>Click to insert slide title (maximum 2 lines)</a:t>
            </a:r>
            <a:endParaRPr lang="en-US" dirty="0"/>
          </a:p>
        </p:txBody>
      </p:sp>
      <p:sp>
        <p:nvSpPr>
          <p:cNvPr id="3" name="Content Placeholder 2"/>
          <p:cNvSpPr>
            <a:spLocks noGrp="1"/>
          </p:cNvSpPr>
          <p:nvPr>
            <p:ph idx="1" hasCustomPrompt="1"/>
          </p:nvPr>
        </p:nvSpPr>
        <p:spPr>
          <a:xfrm>
            <a:off x="688957" y="1273177"/>
            <a:ext cx="7750800" cy="4643437"/>
          </a:xfrm>
        </p:spPr>
        <p:txBody>
          <a:bodyPr vert="horz" lIns="0" tIns="0" rIns="0" bIns="0" rtlCol="0">
            <a:noAutofit/>
          </a:bodyPr>
          <a:lstStyle>
            <a:lvl1pPr>
              <a:defRPr lang="en-US" dirty="0" smtClean="0">
                <a:solidFill>
                  <a:schemeClr val="tx1"/>
                </a:solidFill>
              </a:defRPr>
            </a:lvl1pPr>
            <a:lvl2pPr>
              <a:defRPr lang="en-US" dirty="0" smtClean="0">
                <a:solidFill>
                  <a:schemeClr val="tx1"/>
                </a:solidFill>
              </a:defRPr>
            </a:lvl2pPr>
            <a:lvl3pPr>
              <a:defRPr lang="en-US" dirty="0" smtClean="0">
                <a:solidFill>
                  <a:schemeClr val="tx1"/>
                </a:solidFill>
              </a:defRPr>
            </a:lvl3pPr>
            <a:lvl4pPr>
              <a:defRPr lang="en-US" dirty="0" smtClean="0">
                <a:solidFill>
                  <a:schemeClr val="tx1"/>
                </a:solidFill>
              </a:defRPr>
            </a:lvl4pPr>
            <a:lvl5pPr>
              <a:defRPr lang="en-US" dirty="0"/>
            </a:lvl5pPr>
          </a:lstStyle>
          <a:p>
            <a:pPr lvl="0"/>
            <a:r>
              <a:rPr lang="en-US" dirty="0" smtClean="0"/>
              <a:t>Click to insert level one body text</a:t>
            </a:r>
          </a:p>
          <a:p>
            <a:pPr lvl="1"/>
            <a:r>
              <a:rPr lang="en-US" dirty="0" smtClean="0"/>
              <a:t>Second level</a:t>
            </a:r>
          </a:p>
          <a:p>
            <a:pPr lvl="2"/>
            <a:r>
              <a:rPr lang="en-US" dirty="0" smtClean="0"/>
              <a:t>Third level</a:t>
            </a:r>
          </a:p>
          <a:p>
            <a:pPr lvl="3"/>
            <a:r>
              <a:rPr lang="en-US" dirty="0" smtClean="0"/>
              <a:t>Fourth level</a:t>
            </a:r>
          </a:p>
          <a:p>
            <a:pPr lvl="3"/>
            <a:endParaRPr lang="en-US" dirty="0"/>
          </a:p>
        </p:txBody>
      </p:sp>
    </p:spTree>
    <p:extLst>
      <p:ext uri="{BB962C8B-B14F-4D97-AF65-F5344CB8AC3E}">
        <p14:creationId xmlns:p14="http://schemas.microsoft.com/office/powerpoint/2010/main" val="380616697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cSld name="Section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 y="804241"/>
            <a:ext cx="7072330" cy="507831"/>
          </a:xfrm>
          <a:prstGeom prst="rect">
            <a:avLst/>
          </a:prstGeom>
          <a:noFill/>
        </p:spPr>
        <p:txBody>
          <a:bodyPr lIns="449806">
            <a:noAutofit/>
          </a:bodyPr>
          <a:lstStyle>
            <a:lvl1pPr algn="l">
              <a:defRPr sz="2100" b="0">
                <a:solidFill>
                  <a:srgbClr val="272727"/>
                </a:solidFill>
              </a:defRPr>
            </a:lvl1pPr>
          </a:lstStyle>
          <a:p>
            <a:r>
              <a:rPr lang="en-US" smtClean="0"/>
              <a:t>Click to edit Master title style</a:t>
            </a:r>
            <a:endParaRPr lang="en-ZA" dirty="0"/>
          </a:p>
        </p:txBody>
      </p:sp>
    </p:spTree>
    <p:extLst>
      <p:ext uri="{BB962C8B-B14F-4D97-AF65-F5344CB8AC3E}">
        <p14:creationId xmlns:p14="http://schemas.microsoft.com/office/powerpoint/2010/main" val="107274730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3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a:xfrm>
            <a:off x="3031677" y="2082800"/>
            <a:ext cx="5605512" cy="465324"/>
          </a:xfrm>
        </p:spPr>
        <p:txBody>
          <a:bodyPr>
            <a:noAutofit/>
          </a:bodyPr>
          <a:lstStyle>
            <a:lvl1pPr marL="0" indent="0" algn="l">
              <a:buNone/>
              <a:defRPr sz="1050" b="1">
                <a:solidFill>
                  <a:schemeClr val="tx2"/>
                </a:solidFill>
              </a:defRPr>
            </a:lvl1pPr>
          </a:lstStyle>
          <a:p>
            <a:pPr lvl="0"/>
            <a:r>
              <a:rPr lang="en-US" dirty="0" smtClean="0"/>
              <a:t>Click to edit Master text styles</a:t>
            </a:r>
            <a:endParaRPr lang="en-US" dirty="0"/>
          </a:p>
        </p:txBody>
      </p:sp>
      <p:sp>
        <p:nvSpPr>
          <p:cNvPr id="15" name="Title 14"/>
          <p:cNvSpPr>
            <a:spLocks noGrp="1"/>
          </p:cNvSpPr>
          <p:nvPr>
            <p:ph type="title" hasCustomPrompt="1"/>
          </p:nvPr>
        </p:nvSpPr>
        <p:spPr>
          <a:xfrm>
            <a:off x="3031592" y="1369547"/>
            <a:ext cx="5617113" cy="718482"/>
          </a:xfrm>
        </p:spPr>
        <p:txBody>
          <a:bodyPr anchor="b" anchorCtr="0"/>
          <a:lstStyle>
            <a:lvl1pPr algn="l">
              <a:defRPr sz="1350" b="1" i="1">
                <a:solidFill>
                  <a:srgbClr val="FF0000"/>
                </a:solidFill>
              </a:defRPr>
            </a:lvl1pPr>
          </a:lstStyle>
          <a:p>
            <a:r>
              <a:rPr lang="en-US" dirty="0" smtClean="0"/>
              <a:t>Header</a:t>
            </a:r>
            <a:endParaRPr lang="en-US" dirty="0"/>
          </a:p>
        </p:txBody>
      </p:sp>
      <p:sp>
        <p:nvSpPr>
          <p:cNvPr id="2" name="Rectangle 1"/>
          <p:cNvSpPr/>
          <p:nvPr userDrawn="1"/>
        </p:nvSpPr>
        <p:spPr>
          <a:xfrm>
            <a:off x="0" y="3316406"/>
            <a:ext cx="9144000" cy="35415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4" name="Rectangle 103"/>
          <p:cNvSpPr/>
          <p:nvPr userDrawn="1"/>
        </p:nvSpPr>
        <p:spPr>
          <a:xfrm>
            <a:off x="1" y="0"/>
            <a:ext cx="2725738" cy="6858000"/>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168587785"/>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1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1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8BC04205-3ADF-40C8-B20D-A760DC1D7DDA}" type="datetimeFigureOut">
              <a:rPr lang="en-US" altLang="zh-CN"/>
              <a:pPr/>
              <a:t>17/03/2016</a:t>
            </a:fld>
            <a:endParaRPr lang="en-US" altLang="zh-CN"/>
          </a:p>
        </p:txBody>
      </p:sp>
      <p:sp>
        <p:nvSpPr>
          <p:cNvPr id="6" name="Footer Placeholder 4"/>
          <p:cNvSpPr>
            <a:spLocks noGrp="1"/>
          </p:cNvSpPr>
          <p:nvPr>
            <p:ph type="ftr" sz="quarter" idx="11"/>
          </p:nvPr>
        </p:nvSpPr>
        <p:spPr/>
        <p:txBody>
          <a:bodyPr/>
          <a:lstStyle>
            <a:lvl1pPr>
              <a:defRPr/>
            </a:lvl1pPr>
          </a:lstStyle>
          <a:p>
            <a:endParaRPr lang="en-US" altLang="zh-CN"/>
          </a:p>
        </p:txBody>
      </p:sp>
      <p:sp>
        <p:nvSpPr>
          <p:cNvPr id="7" name="Slide Number Placeholder 5"/>
          <p:cNvSpPr>
            <a:spLocks noGrp="1"/>
          </p:cNvSpPr>
          <p:nvPr>
            <p:ph type="sldNum" sz="quarter" idx="12"/>
          </p:nvPr>
        </p:nvSpPr>
        <p:spPr/>
        <p:txBody>
          <a:bodyPr/>
          <a:lstStyle>
            <a:lvl1pPr>
              <a:defRPr/>
            </a:lvl1pPr>
          </a:lstStyle>
          <a:p>
            <a:fld id="{175A8F55-55F2-418E-99A5-8559E7F50B69}" type="slidenum">
              <a:rPr lang="en-US" altLang="zh-CN"/>
              <a:pPr/>
              <a:t>‹#›</a:t>
            </a:fld>
            <a:endParaRPr lang="en-US" altLang="zh-CN"/>
          </a:p>
        </p:txBody>
      </p:sp>
    </p:spTree>
    <p:extLst>
      <p:ext uri="{BB962C8B-B14F-4D97-AF65-F5344CB8AC3E}">
        <p14:creationId xmlns:p14="http://schemas.microsoft.com/office/powerpoint/2010/main" val="1925538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471" indent="0">
              <a:buNone/>
              <a:defRPr sz="2000" b="1"/>
            </a:lvl2pPr>
            <a:lvl3pPr marL="912937" indent="0">
              <a:buNone/>
              <a:defRPr sz="1800" b="1"/>
            </a:lvl3pPr>
            <a:lvl4pPr marL="1369410" indent="0">
              <a:buNone/>
              <a:defRPr sz="1600" b="1"/>
            </a:lvl4pPr>
            <a:lvl5pPr marL="1825875" indent="0">
              <a:buNone/>
              <a:defRPr sz="1600" b="1"/>
            </a:lvl5pPr>
            <a:lvl6pPr marL="2282345" indent="0">
              <a:buNone/>
              <a:defRPr sz="1600" b="1"/>
            </a:lvl6pPr>
            <a:lvl7pPr marL="2738813" indent="0">
              <a:buNone/>
              <a:defRPr sz="1600" b="1"/>
            </a:lvl7pPr>
            <a:lvl8pPr marL="3195285" indent="0">
              <a:buNone/>
              <a:defRPr sz="1600" b="1"/>
            </a:lvl8pPr>
            <a:lvl9pPr marL="36517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8" y="1535113"/>
            <a:ext cx="4041775" cy="639762"/>
          </a:xfrm>
        </p:spPr>
        <p:txBody>
          <a:bodyPr anchor="b"/>
          <a:lstStyle>
            <a:lvl1pPr marL="0" indent="0">
              <a:buNone/>
              <a:defRPr sz="2400" b="1"/>
            </a:lvl1pPr>
            <a:lvl2pPr marL="456471" indent="0">
              <a:buNone/>
              <a:defRPr sz="2000" b="1"/>
            </a:lvl2pPr>
            <a:lvl3pPr marL="912937" indent="0">
              <a:buNone/>
              <a:defRPr sz="1800" b="1"/>
            </a:lvl3pPr>
            <a:lvl4pPr marL="1369410" indent="0">
              <a:buNone/>
              <a:defRPr sz="1600" b="1"/>
            </a:lvl4pPr>
            <a:lvl5pPr marL="1825875" indent="0">
              <a:buNone/>
              <a:defRPr sz="1600" b="1"/>
            </a:lvl5pPr>
            <a:lvl6pPr marL="2282345" indent="0">
              <a:buNone/>
              <a:defRPr sz="1600" b="1"/>
            </a:lvl6pPr>
            <a:lvl7pPr marL="2738813" indent="0">
              <a:buNone/>
              <a:defRPr sz="1600" b="1"/>
            </a:lvl7pPr>
            <a:lvl8pPr marL="3195285" indent="0">
              <a:buNone/>
              <a:defRPr sz="1600" b="1"/>
            </a:lvl8pPr>
            <a:lvl9pPr marL="36517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ED4A3687-320C-4342-86E9-17BB6361252D}" type="datetimeFigureOut">
              <a:rPr lang="en-US" altLang="zh-CN"/>
              <a:pPr/>
              <a:t>17/03/2016</a:t>
            </a:fld>
            <a:endParaRPr lang="en-US" altLang="zh-CN"/>
          </a:p>
        </p:txBody>
      </p:sp>
      <p:sp>
        <p:nvSpPr>
          <p:cNvPr id="8" name="Footer Placeholder 4"/>
          <p:cNvSpPr>
            <a:spLocks noGrp="1"/>
          </p:cNvSpPr>
          <p:nvPr>
            <p:ph type="ftr" sz="quarter" idx="11"/>
          </p:nvPr>
        </p:nvSpPr>
        <p:spPr/>
        <p:txBody>
          <a:bodyPr/>
          <a:lstStyle>
            <a:lvl1pPr>
              <a:defRPr/>
            </a:lvl1pPr>
          </a:lstStyle>
          <a:p>
            <a:endParaRPr lang="en-US" altLang="zh-CN"/>
          </a:p>
        </p:txBody>
      </p:sp>
      <p:sp>
        <p:nvSpPr>
          <p:cNvPr id="9" name="Slide Number Placeholder 5"/>
          <p:cNvSpPr>
            <a:spLocks noGrp="1"/>
          </p:cNvSpPr>
          <p:nvPr>
            <p:ph type="sldNum" sz="quarter" idx="12"/>
          </p:nvPr>
        </p:nvSpPr>
        <p:spPr/>
        <p:txBody>
          <a:bodyPr/>
          <a:lstStyle>
            <a:lvl1pPr>
              <a:defRPr/>
            </a:lvl1pPr>
          </a:lstStyle>
          <a:p>
            <a:fld id="{FB0126FC-46ED-4F4D-AB1A-3E42E02CCDCD}" type="slidenum">
              <a:rPr lang="en-US" altLang="zh-CN"/>
              <a:pPr/>
              <a:t>‹#›</a:t>
            </a:fld>
            <a:endParaRPr lang="en-US" altLang="zh-CN"/>
          </a:p>
        </p:txBody>
      </p:sp>
    </p:spTree>
    <p:extLst>
      <p:ext uri="{BB962C8B-B14F-4D97-AF65-F5344CB8AC3E}">
        <p14:creationId xmlns:p14="http://schemas.microsoft.com/office/powerpoint/2010/main" val="3694284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468D41B2-7E5C-4E2D-BEEC-DF98E6515B8B}" type="datetimeFigureOut">
              <a:rPr lang="en-US" altLang="zh-CN"/>
              <a:pPr/>
              <a:t>17/03/2016</a:t>
            </a:fld>
            <a:endParaRPr lang="en-US" altLang="zh-CN"/>
          </a:p>
        </p:txBody>
      </p:sp>
      <p:sp>
        <p:nvSpPr>
          <p:cNvPr id="4" name="Footer Placeholder 4"/>
          <p:cNvSpPr>
            <a:spLocks noGrp="1"/>
          </p:cNvSpPr>
          <p:nvPr>
            <p:ph type="ftr" sz="quarter" idx="11"/>
          </p:nvPr>
        </p:nvSpPr>
        <p:spPr/>
        <p:txBody>
          <a:bodyPr/>
          <a:lstStyle>
            <a:lvl1pPr>
              <a:defRPr/>
            </a:lvl1pPr>
          </a:lstStyle>
          <a:p>
            <a:endParaRPr lang="en-US" altLang="zh-CN"/>
          </a:p>
        </p:txBody>
      </p:sp>
      <p:sp>
        <p:nvSpPr>
          <p:cNvPr id="5" name="Slide Number Placeholder 5"/>
          <p:cNvSpPr>
            <a:spLocks noGrp="1"/>
          </p:cNvSpPr>
          <p:nvPr>
            <p:ph type="sldNum" sz="quarter" idx="12"/>
          </p:nvPr>
        </p:nvSpPr>
        <p:spPr/>
        <p:txBody>
          <a:bodyPr/>
          <a:lstStyle>
            <a:lvl1pPr>
              <a:defRPr/>
            </a:lvl1pPr>
          </a:lstStyle>
          <a:p>
            <a:fld id="{C2E1D86C-FA3B-49CA-8FFB-4CEE5B87AEDC}" type="slidenum">
              <a:rPr lang="en-US" altLang="zh-CN"/>
              <a:pPr/>
              <a:t>‹#›</a:t>
            </a:fld>
            <a:endParaRPr lang="en-US" altLang="zh-CN"/>
          </a:p>
        </p:txBody>
      </p:sp>
    </p:spTree>
    <p:extLst>
      <p:ext uri="{BB962C8B-B14F-4D97-AF65-F5344CB8AC3E}">
        <p14:creationId xmlns:p14="http://schemas.microsoft.com/office/powerpoint/2010/main" val="3375648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9E94E8B-F9E8-4CF5-9265-4357B10AC982}" type="datetimeFigureOut">
              <a:rPr lang="en-US" altLang="zh-CN"/>
              <a:pPr/>
              <a:t>17/03/2016</a:t>
            </a:fld>
            <a:endParaRPr lang="en-US" altLang="zh-CN"/>
          </a:p>
        </p:txBody>
      </p:sp>
      <p:sp>
        <p:nvSpPr>
          <p:cNvPr id="3" name="Footer Placeholder 4"/>
          <p:cNvSpPr>
            <a:spLocks noGrp="1"/>
          </p:cNvSpPr>
          <p:nvPr>
            <p:ph type="ftr" sz="quarter" idx="11"/>
          </p:nvPr>
        </p:nvSpPr>
        <p:spPr/>
        <p:txBody>
          <a:bodyPr/>
          <a:lstStyle>
            <a:lvl1pPr>
              <a:defRPr/>
            </a:lvl1pPr>
          </a:lstStyle>
          <a:p>
            <a:endParaRPr lang="en-US" altLang="zh-CN"/>
          </a:p>
        </p:txBody>
      </p:sp>
      <p:sp>
        <p:nvSpPr>
          <p:cNvPr id="4" name="Slide Number Placeholder 5"/>
          <p:cNvSpPr>
            <a:spLocks noGrp="1"/>
          </p:cNvSpPr>
          <p:nvPr>
            <p:ph type="sldNum" sz="quarter" idx="12"/>
          </p:nvPr>
        </p:nvSpPr>
        <p:spPr/>
        <p:txBody>
          <a:bodyPr/>
          <a:lstStyle>
            <a:lvl1pPr>
              <a:defRPr/>
            </a:lvl1pPr>
          </a:lstStyle>
          <a:p>
            <a:fld id="{DB187332-8F34-42A9-A297-AC767B764D01}" type="slidenum">
              <a:rPr lang="en-US" altLang="zh-CN"/>
              <a:pPr/>
              <a:t>‹#›</a:t>
            </a:fld>
            <a:endParaRPr lang="en-US" altLang="zh-CN"/>
          </a:p>
        </p:txBody>
      </p:sp>
    </p:spTree>
    <p:extLst>
      <p:ext uri="{BB962C8B-B14F-4D97-AF65-F5344CB8AC3E}">
        <p14:creationId xmlns:p14="http://schemas.microsoft.com/office/powerpoint/2010/main" val="1271923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3"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3" y="1435100"/>
            <a:ext cx="3008313" cy="4691063"/>
          </a:xfrm>
        </p:spPr>
        <p:txBody>
          <a:bodyPr/>
          <a:lstStyle>
            <a:lvl1pPr marL="0" indent="0">
              <a:buNone/>
              <a:defRPr sz="1400"/>
            </a:lvl1pPr>
            <a:lvl2pPr marL="456471" indent="0">
              <a:buNone/>
              <a:defRPr sz="1200"/>
            </a:lvl2pPr>
            <a:lvl3pPr marL="912937" indent="0">
              <a:buNone/>
              <a:defRPr sz="1000"/>
            </a:lvl3pPr>
            <a:lvl4pPr marL="1369410" indent="0">
              <a:buNone/>
              <a:defRPr sz="900"/>
            </a:lvl4pPr>
            <a:lvl5pPr marL="1825875" indent="0">
              <a:buNone/>
              <a:defRPr sz="900"/>
            </a:lvl5pPr>
            <a:lvl6pPr marL="2282345" indent="0">
              <a:buNone/>
              <a:defRPr sz="900"/>
            </a:lvl6pPr>
            <a:lvl7pPr marL="2738813" indent="0">
              <a:buNone/>
              <a:defRPr sz="900"/>
            </a:lvl7pPr>
            <a:lvl8pPr marL="3195285" indent="0">
              <a:buNone/>
              <a:defRPr sz="900"/>
            </a:lvl8pPr>
            <a:lvl9pPr marL="365175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770426F-C28B-4780-8470-F75B8A7C6A88}" type="datetimeFigureOut">
              <a:rPr lang="en-US" altLang="zh-CN"/>
              <a:pPr/>
              <a:t>17/03/2016</a:t>
            </a:fld>
            <a:endParaRPr lang="en-US" altLang="zh-CN"/>
          </a:p>
        </p:txBody>
      </p:sp>
      <p:sp>
        <p:nvSpPr>
          <p:cNvPr id="6" name="Footer Placeholder 4"/>
          <p:cNvSpPr>
            <a:spLocks noGrp="1"/>
          </p:cNvSpPr>
          <p:nvPr>
            <p:ph type="ftr" sz="quarter" idx="11"/>
          </p:nvPr>
        </p:nvSpPr>
        <p:spPr/>
        <p:txBody>
          <a:bodyPr/>
          <a:lstStyle>
            <a:lvl1pPr>
              <a:defRPr/>
            </a:lvl1pPr>
          </a:lstStyle>
          <a:p>
            <a:endParaRPr lang="en-US" altLang="zh-CN"/>
          </a:p>
        </p:txBody>
      </p:sp>
      <p:sp>
        <p:nvSpPr>
          <p:cNvPr id="7" name="Slide Number Placeholder 5"/>
          <p:cNvSpPr>
            <a:spLocks noGrp="1"/>
          </p:cNvSpPr>
          <p:nvPr>
            <p:ph type="sldNum" sz="quarter" idx="12"/>
          </p:nvPr>
        </p:nvSpPr>
        <p:spPr/>
        <p:txBody>
          <a:bodyPr/>
          <a:lstStyle>
            <a:lvl1pPr>
              <a:defRPr/>
            </a:lvl1pPr>
          </a:lstStyle>
          <a:p>
            <a:fld id="{370DFE3A-B05C-4EDC-86C4-758287AC6A07}" type="slidenum">
              <a:rPr lang="en-US" altLang="zh-CN"/>
              <a:pPr/>
              <a:t>‹#›</a:t>
            </a:fld>
            <a:endParaRPr lang="en-US" altLang="zh-CN"/>
          </a:p>
        </p:txBody>
      </p:sp>
    </p:spTree>
    <p:extLst>
      <p:ext uri="{BB962C8B-B14F-4D97-AF65-F5344CB8AC3E}">
        <p14:creationId xmlns:p14="http://schemas.microsoft.com/office/powerpoint/2010/main" val="2452781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6471" indent="0">
              <a:buNone/>
              <a:defRPr sz="2800"/>
            </a:lvl2pPr>
            <a:lvl3pPr marL="912937" indent="0">
              <a:buNone/>
              <a:defRPr sz="2400"/>
            </a:lvl3pPr>
            <a:lvl4pPr marL="1369410" indent="0">
              <a:buNone/>
              <a:defRPr sz="2000"/>
            </a:lvl4pPr>
            <a:lvl5pPr marL="1825875" indent="0">
              <a:buNone/>
              <a:defRPr sz="2000"/>
            </a:lvl5pPr>
            <a:lvl6pPr marL="2282345" indent="0">
              <a:buNone/>
              <a:defRPr sz="2000"/>
            </a:lvl6pPr>
            <a:lvl7pPr marL="2738813" indent="0">
              <a:buNone/>
              <a:defRPr sz="2000"/>
            </a:lvl7pPr>
            <a:lvl8pPr marL="3195285" indent="0">
              <a:buNone/>
              <a:defRPr sz="2000"/>
            </a:lvl8pPr>
            <a:lvl9pPr marL="365175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471" indent="0">
              <a:buNone/>
              <a:defRPr sz="1200"/>
            </a:lvl2pPr>
            <a:lvl3pPr marL="912937" indent="0">
              <a:buNone/>
              <a:defRPr sz="1000"/>
            </a:lvl3pPr>
            <a:lvl4pPr marL="1369410" indent="0">
              <a:buNone/>
              <a:defRPr sz="900"/>
            </a:lvl4pPr>
            <a:lvl5pPr marL="1825875" indent="0">
              <a:buNone/>
              <a:defRPr sz="900"/>
            </a:lvl5pPr>
            <a:lvl6pPr marL="2282345" indent="0">
              <a:buNone/>
              <a:defRPr sz="900"/>
            </a:lvl6pPr>
            <a:lvl7pPr marL="2738813" indent="0">
              <a:buNone/>
              <a:defRPr sz="900"/>
            </a:lvl7pPr>
            <a:lvl8pPr marL="3195285" indent="0">
              <a:buNone/>
              <a:defRPr sz="900"/>
            </a:lvl8pPr>
            <a:lvl9pPr marL="365175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73C64C3-F1D4-49AD-9B57-0A53546DD190}" type="datetimeFigureOut">
              <a:rPr lang="en-US" altLang="zh-CN"/>
              <a:pPr/>
              <a:t>17/03/2016</a:t>
            </a:fld>
            <a:endParaRPr lang="en-US" altLang="zh-CN"/>
          </a:p>
        </p:txBody>
      </p:sp>
      <p:sp>
        <p:nvSpPr>
          <p:cNvPr id="6" name="Footer Placeholder 4"/>
          <p:cNvSpPr>
            <a:spLocks noGrp="1"/>
          </p:cNvSpPr>
          <p:nvPr>
            <p:ph type="ftr" sz="quarter" idx="11"/>
          </p:nvPr>
        </p:nvSpPr>
        <p:spPr/>
        <p:txBody>
          <a:bodyPr/>
          <a:lstStyle>
            <a:lvl1pPr>
              <a:defRPr/>
            </a:lvl1pPr>
          </a:lstStyle>
          <a:p>
            <a:endParaRPr lang="en-US" altLang="zh-CN"/>
          </a:p>
        </p:txBody>
      </p:sp>
      <p:sp>
        <p:nvSpPr>
          <p:cNvPr id="7" name="Slide Number Placeholder 5"/>
          <p:cNvSpPr>
            <a:spLocks noGrp="1"/>
          </p:cNvSpPr>
          <p:nvPr>
            <p:ph type="sldNum" sz="quarter" idx="12"/>
          </p:nvPr>
        </p:nvSpPr>
        <p:spPr/>
        <p:txBody>
          <a:bodyPr/>
          <a:lstStyle>
            <a:lvl1pPr>
              <a:defRPr/>
            </a:lvl1pPr>
          </a:lstStyle>
          <a:p>
            <a:fld id="{A40B2AAF-89D9-463C-87B3-FF7E6DF99ACA}" type="slidenum">
              <a:rPr lang="en-US" altLang="zh-CN"/>
              <a:pPr/>
              <a:t>‹#›</a:t>
            </a:fld>
            <a:endParaRPr lang="en-US" altLang="zh-CN"/>
          </a:p>
        </p:txBody>
      </p:sp>
    </p:spTree>
    <p:extLst>
      <p:ext uri="{BB962C8B-B14F-4D97-AF65-F5344CB8AC3E}">
        <p14:creationId xmlns:p14="http://schemas.microsoft.com/office/powerpoint/2010/main" val="106719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2.xml"/><Relationship Id="rId7" Type="http://schemas.openxmlformats.org/officeDocument/2006/relationships/image" Target="../media/image8.jpe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ags" Target="../tags/tag1.xml"/><Relationship Id="rId5" Type="http://schemas.openxmlformats.org/officeDocument/2006/relationships/vmlDrawing" Target="../drawings/vmlDrawing1.vml"/><Relationship Id="rId4" Type="http://schemas.openxmlformats.org/officeDocument/2006/relationships/theme" Target="../theme/theme4.xml"/><Relationship Id="rId9" Type="http://schemas.openxmlformats.org/officeDocument/2006/relationships/image" Target="../media/image7.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93" tIns="45646" rIns="91293" bIns="45646" numCol="1" anchor="ctr" anchorCtr="0" compatLnSpc="1">
            <a:prstTxWarp prst="textNoShape">
              <a:avLst/>
            </a:prstTxWarp>
          </a:bodyPr>
          <a:lstStyle/>
          <a:p>
            <a:pPr lvl="0"/>
            <a:r>
              <a:rPr lang="en-US" altLang="zh-CN" smtClean="0"/>
              <a:t>Click to edit Master title style</a:t>
            </a:r>
          </a:p>
        </p:txBody>
      </p:sp>
      <p:sp>
        <p:nvSpPr>
          <p:cNvPr id="1027" name="Text Placeholder 2"/>
          <p:cNvSpPr>
            <a:spLocks noGrp="1"/>
          </p:cNvSpPr>
          <p:nvPr>
            <p:ph type="body" idx="1"/>
          </p:nvPr>
        </p:nvSpPr>
        <p:spPr bwMode="auto">
          <a:xfrm>
            <a:off x="457200" y="1600213"/>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93" tIns="45646" rIns="91293" bIns="45646"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4" name="Date Placeholder 3"/>
          <p:cNvSpPr>
            <a:spLocks noGrp="1"/>
          </p:cNvSpPr>
          <p:nvPr>
            <p:ph type="dt" sz="half" idx="2"/>
          </p:nvPr>
        </p:nvSpPr>
        <p:spPr>
          <a:xfrm>
            <a:off x="457201" y="6356351"/>
            <a:ext cx="2133600" cy="365125"/>
          </a:xfrm>
          <a:prstGeom prst="rect">
            <a:avLst/>
          </a:prstGeom>
        </p:spPr>
        <p:txBody>
          <a:bodyPr vert="horz" wrap="square" lIns="91293" tIns="45646" rIns="91293" bIns="45646" numCol="1" anchor="ctr" anchorCtr="0" compatLnSpc="1">
            <a:prstTxWarp prst="textNoShape">
              <a:avLst/>
            </a:prstTxWarp>
          </a:bodyPr>
          <a:lstStyle>
            <a:lvl1pPr>
              <a:defRPr sz="1200">
                <a:solidFill>
                  <a:srgbClr val="898989"/>
                </a:solidFill>
                <a:latin typeface="Calibri" pitchFamily="34" charset="0"/>
              </a:defRPr>
            </a:lvl1pPr>
          </a:lstStyle>
          <a:p>
            <a:fld id="{2BD385F4-5B0D-4914-A1AC-4FF419AE9871}" type="datetimeFigureOut">
              <a:rPr lang="en-US" altLang="zh-CN"/>
              <a:pPr/>
              <a:t>17/03/2016</a:t>
            </a:fld>
            <a:endParaRPr lang="en-US" altLang="zh-CN"/>
          </a:p>
        </p:txBody>
      </p:sp>
      <p:sp>
        <p:nvSpPr>
          <p:cNvPr id="5" name="Footer Placeholder 4"/>
          <p:cNvSpPr>
            <a:spLocks noGrp="1"/>
          </p:cNvSpPr>
          <p:nvPr>
            <p:ph type="ftr" sz="quarter" idx="3"/>
          </p:nvPr>
        </p:nvSpPr>
        <p:spPr>
          <a:xfrm>
            <a:off x="3124200" y="6356351"/>
            <a:ext cx="2895600" cy="365125"/>
          </a:xfrm>
          <a:prstGeom prst="rect">
            <a:avLst/>
          </a:prstGeom>
        </p:spPr>
        <p:txBody>
          <a:bodyPr vert="horz" wrap="square" lIns="91293" tIns="45646" rIns="91293" bIns="45646" numCol="1" anchor="ctr" anchorCtr="0" compatLnSpc="1">
            <a:prstTxWarp prst="textNoShape">
              <a:avLst/>
            </a:prstTxWarp>
          </a:bodyPr>
          <a:lstStyle>
            <a:lvl1pPr algn="ctr">
              <a:defRPr sz="1200">
                <a:solidFill>
                  <a:srgbClr val="898989"/>
                </a:solidFill>
                <a:latin typeface="Calibri" pitchFamily="34" charset="0"/>
              </a:defRPr>
            </a:lvl1pPr>
          </a:lstStyle>
          <a:p>
            <a:endParaRPr lang="en-US" altLang="zh-CN"/>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wrap="square" lIns="91293" tIns="45646" rIns="91293" bIns="45646" numCol="1" anchor="ctr" anchorCtr="0" compatLnSpc="1">
            <a:prstTxWarp prst="textNoShape">
              <a:avLst/>
            </a:prstTxWarp>
          </a:bodyPr>
          <a:lstStyle>
            <a:lvl1pPr algn="r">
              <a:defRPr sz="1200">
                <a:solidFill>
                  <a:srgbClr val="898989"/>
                </a:solidFill>
                <a:latin typeface="Calibri" pitchFamily="34" charset="0"/>
              </a:defRPr>
            </a:lvl1pPr>
          </a:lstStyle>
          <a:p>
            <a:fld id="{7017CD72-001C-4DA1-9FF5-1EC058CDDB14}"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93710" r:id="rId1"/>
    <p:sldLayoutId id="2147493711" r:id="rId2"/>
    <p:sldLayoutId id="2147493712" r:id="rId3"/>
    <p:sldLayoutId id="2147493713" r:id="rId4"/>
    <p:sldLayoutId id="2147493714" r:id="rId5"/>
    <p:sldLayoutId id="2147493715" r:id="rId6"/>
    <p:sldLayoutId id="2147493716" r:id="rId7"/>
    <p:sldLayoutId id="2147493717" r:id="rId8"/>
    <p:sldLayoutId id="2147493718" r:id="rId9"/>
    <p:sldLayoutId id="2147493719" r:id="rId10"/>
    <p:sldLayoutId id="214749372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6471" algn="ctr" rtl="0" fontAlgn="base">
        <a:spcBef>
          <a:spcPct val="0"/>
        </a:spcBef>
        <a:spcAft>
          <a:spcPct val="0"/>
        </a:spcAft>
        <a:defRPr sz="4400">
          <a:solidFill>
            <a:schemeClr val="tx1"/>
          </a:solidFill>
          <a:latin typeface="Calibri" pitchFamily="34" charset="0"/>
        </a:defRPr>
      </a:lvl6pPr>
      <a:lvl7pPr marL="912937" algn="ctr" rtl="0" fontAlgn="base">
        <a:spcBef>
          <a:spcPct val="0"/>
        </a:spcBef>
        <a:spcAft>
          <a:spcPct val="0"/>
        </a:spcAft>
        <a:defRPr sz="4400">
          <a:solidFill>
            <a:schemeClr val="tx1"/>
          </a:solidFill>
          <a:latin typeface="Calibri" pitchFamily="34" charset="0"/>
        </a:defRPr>
      </a:lvl7pPr>
      <a:lvl8pPr marL="1369410" algn="ctr" rtl="0" fontAlgn="base">
        <a:spcBef>
          <a:spcPct val="0"/>
        </a:spcBef>
        <a:spcAft>
          <a:spcPct val="0"/>
        </a:spcAft>
        <a:defRPr sz="4400">
          <a:solidFill>
            <a:schemeClr val="tx1"/>
          </a:solidFill>
          <a:latin typeface="Calibri" pitchFamily="34" charset="0"/>
        </a:defRPr>
      </a:lvl8pPr>
      <a:lvl9pPr marL="1825875" algn="ctr" rtl="0" fontAlgn="base">
        <a:spcBef>
          <a:spcPct val="0"/>
        </a:spcBef>
        <a:spcAft>
          <a:spcPct val="0"/>
        </a:spcAft>
        <a:defRPr sz="4400">
          <a:solidFill>
            <a:schemeClr val="tx1"/>
          </a:solidFill>
          <a:latin typeface="Calibri" pitchFamily="34" charset="0"/>
        </a:defRPr>
      </a:lvl9pPr>
    </p:titleStyle>
    <p:bodyStyle>
      <a:lvl1pPr marL="342353" indent="-342353"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1762" indent="-285295"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1172" indent="-228236"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7641" indent="-228236"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4110" indent="-228236"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0578" indent="-228236" algn="l" defTabSz="91293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049" indent="-228236" algn="l" defTabSz="91293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517" indent="-228236" algn="l" defTabSz="91293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9986" indent="-228236" algn="l" defTabSz="91293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937" rtl="0" eaLnBrk="1" latinLnBrk="0" hangingPunct="1">
        <a:defRPr sz="1800" kern="1200">
          <a:solidFill>
            <a:schemeClr val="tx1"/>
          </a:solidFill>
          <a:latin typeface="+mn-lt"/>
          <a:ea typeface="+mn-ea"/>
          <a:cs typeface="+mn-cs"/>
        </a:defRPr>
      </a:lvl1pPr>
      <a:lvl2pPr marL="456471" algn="l" defTabSz="912937" rtl="0" eaLnBrk="1" latinLnBrk="0" hangingPunct="1">
        <a:defRPr sz="1800" kern="1200">
          <a:solidFill>
            <a:schemeClr val="tx1"/>
          </a:solidFill>
          <a:latin typeface="+mn-lt"/>
          <a:ea typeface="+mn-ea"/>
          <a:cs typeface="+mn-cs"/>
        </a:defRPr>
      </a:lvl2pPr>
      <a:lvl3pPr marL="912937" algn="l" defTabSz="912937" rtl="0" eaLnBrk="1" latinLnBrk="0" hangingPunct="1">
        <a:defRPr sz="1800" kern="1200">
          <a:solidFill>
            <a:schemeClr val="tx1"/>
          </a:solidFill>
          <a:latin typeface="+mn-lt"/>
          <a:ea typeface="+mn-ea"/>
          <a:cs typeface="+mn-cs"/>
        </a:defRPr>
      </a:lvl3pPr>
      <a:lvl4pPr marL="1369410" algn="l" defTabSz="912937" rtl="0" eaLnBrk="1" latinLnBrk="0" hangingPunct="1">
        <a:defRPr sz="1800" kern="1200">
          <a:solidFill>
            <a:schemeClr val="tx1"/>
          </a:solidFill>
          <a:latin typeface="+mn-lt"/>
          <a:ea typeface="+mn-ea"/>
          <a:cs typeface="+mn-cs"/>
        </a:defRPr>
      </a:lvl4pPr>
      <a:lvl5pPr marL="1825875" algn="l" defTabSz="912937" rtl="0" eaLnBrk="1" latinLnBrk="0" hangingPunct="1">
        <a:defRPr sz="1800" kern="1200">
          <a:solidFill>
            <a:schemeClr val="tx1"/>
          </a:solidFill>
          <a:latin typeface="+mn-lt"/>
          <a:ea typeface="+mn-ea"/>
          <a:cs typeface="+mn-cs"/>
        </a:defRPr>
      </a:lvl5pPr>
      <a:lvl6pPr marL="2282345" algn="l" defTabSz="912937" rtl="0" eaLnBrk="1" latinLnBrk="0" hangingPunct="1">
        <a:defRPr sz="1800" kern="1200">
          <a:solidFill>
            <a:schemeClr val="tx1"/>
          </a:solidFill>
          <a:latin typeface="+mn-lt"/>
          <a:ea typeface="+mn-ea"/>
          <a:cs typeface="+mn-cs"/>
        </a:defRPr>
      </a:lvl6pPr>
      <a:lvl7pPr marL="2738813" algn="l" defTabSz="912937" rtl="0" eaLnBrk="1" latinLnBrk="0" hangingPunct="1">
        <a:defRPr sz="1800" kern="1200">
          <a:solidFill>
            <a:schemeClr val="tx1"/>
          </a:solidFill>
          <a:latin typeface="+mn-lt"/>
          <a:ea typeface="+mn-ea"/>
          <a:cs typeface="+mn-cs"/>
        </a:defRPr>
      </a:lvl7pPr>
      <a:lvl8pPr marL="3195285" algn="l" defTabSz="912937" rtl="0" eaLnBrk="1" latinLnBrk="0" hangingPunct="1">
        <a:defRPr sz="1800" kern="1200">
          <a:solidFill>
            <a:schemeClr val="tx1"/>
          </a:solidFill>
          <a:latin typeface="+mn-lt"/>
          <a:ea typeface="+mn-ea"/>
          <a:cs typeface="+mn-cs"/>
        </a:defRPr>
      </a:lvl8pPr>
      <a:lvl9pPr marL="3651750" algn="l" defTabSz="91293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7"/>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78" tIns="45639" rIns="91278" bIns="45639" numCol="1" anchor="ctr" anchorCtr="0" compatLnSpc="1">
            <a:prstTxWarp prst="textNoShape">
              <a:avLst/>
            </a:prstTxWarp>
          </a:bodyPr>
          <a:lstStyle/>
          <a:p>
            <a:pPr lvl="0"/>
            <a:r>
              <a:rPr lang="en-US" altLang="zh-CN" smtClean="0"/>
              <a:t>Click to edit Master title style</a:t>
            </a:r>
            <a:endParaRPr lang="en-ZA" altLang="zh-CN" smtClean="0"/>
          </a:p>
        </p:txBody>
      </p:sp>
      <p:sp>
        <p:nvSpPr>
          <p:cNvPr id="2051" name="Text Placeholder 8"/>
          <p:cNvSpPr>
            <a:spLocks noGrp="1"/>
          </p:cNvSpPr>
          <p:nvPr>
            <p:ph type="body" idx="1"/>
          </p:nvPr>
        </p:nvSpPr>
        <p:spPr bwMode="auto">
          <a:xfrm>
            <a:off x="457200" y="1600213"/>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78" tIns="45639" rIns="91278" bIns="45639"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ZA" altLang="zh-CN" smtClean="0"/>
          </a:p>
        </p:txBody>
      </p:sp>
    </p:spTree>
  </p:cSld>
  <p:clrMap bg1="lt1" tx1="dk1" bg2="lt2" tx2="dk2" accent1="accent1" accent2="accent2" accent3="accent3" accent4="accent4" accent5="accent5" accent6="accent6" hlink="hlink" folHlink="folHlink"/>
  <p:sldLayoutIdLst>
    <p:sldLayoutId id="2147493721" r:id="rId1"/>
    <p:sldLayoutId id="2147493722" r:id="rId2"/>
    <p:sldLayoutId id="2147493723" r:id="rId3"/>
    <p:sldLayoutId id="2147493724" r:id="rId4"/>
    <p:sldLayoutId id="2147493725" r:id="rId5"/>
    <p:sldLayoutId id="2147493726" r:id="rId6"/>
    <p:sldLayoutId id="2147493727" r:id="rId7"/>
    <p:sldLayoutId id="2147493728" r:id="rId8"/>
    <p:sldLayoutId id="2147493777" r:id="rId9"/>
    <p:sldLayoutId id="2147493778" r:id="rId10"/>
  </p:sldLayoutIdLst>
  <p:hf hdr="0" ftr="0" dt="0"/>
  <p:txStyles>
    <p:titleStyle>
      <a:lvl1pPr algn="ctr" defTabSz="911354" rtl="0" eaLnBrk="0" fontAlgn="base" hangingPunct="0">
        <a:spcBef>
          <a:spcPct val="0"/>
        </a:spcBef>
        <a:spcAft>
          <a:spcPct val="0"/>
        </a:spcAft>
        <a:defRPr sz="4400" kern="1200">
          <a:solidFill>
            <a:schemeClr val="tx1"/>
          </a:solidFill>
          <a:latin typeface="+mj-lt"/>
          <a:ea typeface="+mj-ea"/>
          <a:cs typeface="+mj-cs"/>
        </a:defRPr>
      </a:lvl1pPr>
      <a:lvl2pPr algn="ctr" defTabSz="911354" rtl="0" eaLnBrk="0" fontAlgn="base" hangingPunct="0">
        <a:spcBef>
          <a:spcPct val="0"/>
        </a:spcBef>
        <a:spcAft>
          <a:spcPct val="0"/>
        </a:spcAft>
        <a:defRPr sz="4400">
          <a:solidFill>
            <a:schemeClr val="tx1"/>
          </a:solidFill>
          <a:latin typeface="Verdana" pitchFamily="34" charset="0"/>
        </a:defRPr>
      </a:lvl2pPr>
      <a:lvl3pPr algn="ctr" defTabSz="911354" rtl="0" eaLnBrk="0" fontAlgn="base" hangingPunct="0">
        <a:spcBef>
          <a:spcPct val="0"/>
        </a:spcBef>
        <a:spcAft>
          <a:spcPct val="0"/>
        </a:spcAft>
        <a:defRPr sz="4400">
          <a:solidFill>
            <a:schemeClr val="tx1"/>
          </a:solidFill>
          <a:latin typeface="Verdana" pitchFamily="34" charset="0"/>
        </a:defRPr>
      </a:lvl3pPr>
      <a:lvl4pPr algn="ctr" defTabSz="911354" rtl="0" eaLnBrk="0" fontAlgn="base" hangingPunct="0">
        <a:spcBef>
          <a:spcPct val="0"/>
        </a:spcBef>
        <a:spcAft>
          <a:spcPct val="0"/>
        </a:spcAft>
        <a:defRPr sz="4400">
          <a:solidFill>
            <a:schemeClr val="tx1"/>
          </a:solidFill>
          <a:latin typeface="Verdana" pitchFamily="34" charset="0"/>
        </a:defRPr>
      </a:lvl4pPr>
      <a:lvl5pPr algn="ctr" defTabSz="911354" rtl="0" eaLnBrk="0" fontAlgn="base" hangingPunct="0">
        <a:spcBef>
          <a:spcPct val="0"/>
        </a:spcBef>
        <a:spcAft>
          <a:spcPct val="0"/>
        </a:spcAft>
        <a:defRPr sz="4400">
          <a:solidFill>
            <a:schemeClr val="tx1"/>
          </a:solidFill>
          <a:latin typeface="Verdana" pitchFamily="34" charset="0"/>
        </a:defRPr>
      </a:lvl5pPr>
      <a:lvl6pPr marL="456471" algn="ctr" defTabSz="911354" rtl="0" fontAlgn="base">
        <a:spcBef>
          <a:spcPct val="0"/>
        </a:spcBef>
        <a:spcAft>
          <a:spcPct val="0"/>
        </a:spcAft>
        <a:defRPr sz="4400">
          <a:solidFill>
            <a:schemeClr val="tx1"/>
          </a:solidFill>
          <a:latin typeface="Verdana" pitchFamily="34" charset="0"/>
        </a:defRPr>
      </a:lvl6pPr>
      <a:lvl7pPr marL="912937" algn="ctr" defTabSz="911354" rtl="0" fontAlgn="base">
        <a:spcBef>
          <a:spcPct val="0"/>
        </a:spcBef>
        <a:spcAft>
          <a:spcPct val="0"/>
        </a:spcAft>
        <a:defRPr sz="4400">
          <a:solidFill>
            <a:schemeClr val="tx1"/>
          </a:solidFill>
          <a:latin typeface="Verdana" pitchFamily="34" charset="0"/>
        </a:defRPr>
      </a:lvl7pPr>
      <a:lvl8pPr marL="1369410" algn="ctr" defTabSz="911354" rtl="0" fontAlgn="base">
        <a:spcBef>
          <a:spcPct val="0"/>
        </a:spcBef>
        <a:spcAft>
          <a:spcPct val="0"/>
        </a:spcAft>
        <a:defRPr sz="4400">
          <a:solidFill>
            <a:schemeClr val="tx1"/>
          </a:solidFill>
          <a:latin typeface="Verdana" pitchFamily="34" charset="0"/>
        </a:defRPr>
      </a:lvl8pPr>
      <a:lvl9pPr marL="1825875" algn="ctr" defTabSz="911354" rtl="0" fontAlgn="base">
        <a:spcBef>
          <a:spcPct val="0"/>
        </a:spcBef>
        <a:spcAft>
          <a:spcPct val="0"/>
        </a:spcAft>
        <a:defRPr sz="4400">
          <a:solidFill>
            <a:schemeClr val="tx1"/>
          </a:solidFill>
          <a:latin typeface="Verdana" pitchFamily="34" charset="0"/>
        </a:defRPr>
      </a:lvl9pPr>
    </p:titleStyle>
    <p:bodyStyle>
      <a:lvl1pPr marL="340767" indent="-340767" algn="l" defTabSz="911354"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0179" indent="-283708" algn="l" defTabSz="911354"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39590" indent="-226649" algn="l" defTabSz="911354"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6057" indent="-226649" algn="l" defTabSz="911354"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2525" indent="-226649" algn="l" defTabSz="911354"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0134" indent="-228196" algn="l" defTabSz="9127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6525" indent="-228196" algn="l" defTabSz="9127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913" indent="-228196" algn="l" defTabSz="9127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9300" indent="-228196" algn="l" defTabSz="9127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776" rtl="0" eaLnBrk="1" latinLnBrk="0" hangingPunct="1">
        <a:defRPr sz="1800" kern="1200">
          <a:solidFill>
            <a:schemeClr val="tx1"/>
          </a:solidFill>
          <a:latin typeface="+mn-lt"/>
          <a:ea typeface="+mn-ea"/>
          <a:cs typeface="+mn-cs"/>
        </a:defRPr>
      </a:lvl1pPr>
      <a:lvl2pPr marL="456389" algn="l" defTabSz="912776" rtl="0" eaLnBrk="1" latinLnBrk="0" hangingPunct="1">
        <a:defRPr sz="1800" kern="1200">
          <a:solidFill>
            <a:schemeClr val="tx1"/>
          </a:solidFill>
          <a:latin typeface="+mn-lt"/>
          <a:ea typeface="+mn-ea"/>
          <a:cs typeface="+mn-cs"/>
        </a:defRPr>
      </a:lvl2pPr>
      <a:lvl3pPr marL="912776" algn="l" defTabSz="912776" rtl="0" eaLnBrk="1" latinLnBrk="0" hangingPunct="1">
        <a:defRPr sz="1800" kern="1200">
          <a:solidFill>
            <a:schemeClr val="tx1"/>
          </a:solidFill>
          <a:latin typeface="+mn-lt"/>
          <a:ea typeface="+mn-ea"/>
          <a:cs typeface="+mn-cs"/>
        </a:defRPr>
      </a:lvl3pPr>
      <a:lvl4pPr marL="1369166" algn="l" defTabSz="912776" rtl="0" eaLnBrk="1" latinLnBrk="0" hangingPunct="1">
        <a:defRPr sz="1800" kern="1200">
          <a:solidFill>
            <a:schemeClr val="tx1"/>
          </a:solidFill>
          <a:latin typeface="+mn-lt"/>
          <a:ea typeface="+mn-ea"/>
          <a:cs typeface="+mn-cs"/>
        </a:defRPr>
      </a:lvl4pPr>
      <a:lvl5pPr marL="1825553" algn="l" defTabSz="912776" rtl="0" eaLnBrk="1" latinLnBrk="0" hangingPunct="1">
        <a:defRPr sz="1800" kern="1200">
          <a:solidFill>
            <a:schemeClr val="tx1"/>
          </a:solidFill>
          <a:latin typeface="+mn-lt"/>
          <a:ea typeface="+mn-ea"/>
          <a:cs typeface="+mn-cs"/>
        </a:defRPr>
      </a:lvl5pPr>
      <a:lvl6pPr marL="2281943" algn="l" defTabSz="912776" rtl="0" eaLnBrk="1" latinLnBrk="0" hangingPunct="1">
        <a:defRPr sz="1800" kern="1200">
          <a:solidFill>
            <a:schemeClr val="tx1"/>
          </a:solidFill>
          <a:latin typeface="+mn-lt"/>
          <a:ea typeface="+mn-ea"/>
          <a:cs typeface="+mn-cs"/>
        </a:defRPr>
      </a:lvl6pPr>
      <a:lvl7pPr marL="2738329" algn="l" defTabSz="912776" rtl="0" eaLnBrk="1" latinLnBrk="0" hangingPunct="1">
        <a:defRPr sz="1800" kern="1200">
          <a:solidFill>
            <a:schemeClr val="tx1"/>
          </a:solidFill>
          <a:latin typeface="+mn-lt"/>
          <a:ea typeface="+mn-ea"/>
          <a:cs typeface="+mn-cs"/>
        </a:defRPr>
      </a:lvl7pPr>
      <a:lvl8pPr marL="3194724" algn="l" defTabSz="912776" rtl="0" eaLnBrk="1" latinLnBrk="0" hangingPunct="1">
        <a:defRPr sz="1800" kern="1200">
          <a:solidFill>
            <a:schemeClr val="tx1"/>
          </a:solidFill>
          <a:latin typeface="+mn-lt"/>
          <a:ea typeface="+mn-ea"/>
          <a:cs typeface="+mn-cs"/>
        </a:defRPr>
      </a:lvl8pPr>
      <a:lvl9pPr marL="3651104" algn="l" defTabSz="91277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7"/>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12" tIns="45706" rIns="91412" bIns="45706" numCol="1" anchor="ctr" anchorCtr="0" compatLnSpc="1">
            <a:prstTxWarp prst="textNoShape">
              <a:avLst/>
            </a:prstTxWarp>
          </a:bodyPr>
          <a:lstStyle/>
          <a:p>
            <a:pPr lvl="0"/>
            <a:r>
              <a:rPr lang="en-US" altLang="zh-CN" smtClean="0"/>
              <a:t>Click to edit Master title style</a:t>
            </a:r>
            <a:endParaRPr lang="en-ZA" altLang="zh-CN" smtClean="0"/>
          </a:p>
        </p:txBody>
      </p:sp>
      <p:sp>
        <p:nvSpPr>
          <p:cNvPr id="3075" name="Text Placeholder 8"/>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12" tIns="45706" rIns="91412" bIns="45706"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ZA" altLang="zh-CN" smtClean="0"/>
          </a:p>
        </p:txBody>
      </p:sp>
    </p:spTree>
    <p:extLst>
      <p:ext uri="{BB962C8B-B14F-4D97-AF65-F5344CB8AC3E}">
        <p14:creationId xmlns:p14="http://schemas.microsoft.com/office/powerpoint/2010/main" val="4251970289"/>
      </p:ext>
    </p:extLst>
  </p:cSld>
  <p:clrMap bg1="lt1" tx1="dk1" bg2="lt2" tx2="dk2" accent1="accent1" accent2="accent2" accent3="accent3" accent4="accent4" accent5="accent5" accent6="accent6" hlink="hlink" folHlink="folHlink"/>
  <p:sldLayoutIdLst>
    <p:sldLayoutId id="2147493731" r:id="rId1"/>
    <p:sldLayoutId id="2147493732" r:id="rId2"/>
    <p:sldLayoutId id="2147493733" r:id="rId3"/>
    <p:sldLayoutId id="2147493734" r:id="rId4"/>
    <p:sldLayoutId id="2147493735" r:id="rId5"/>
    <p:sldLayoutId id="2147493736" r:id="rId6"/>
    <p:sldLayoutId id="2147493737" r:id="rId7"/>
    <p:sldLayoutId id="2147493738" r:id="rId8"/>
  </p:sldLayoutIdLst>
  <p:hf hdr="0" ftr="0" dt="0"/>
  <p:txStyles>
    <p:titleStyle>
      <a:lvl1pPr algn="ctr" defTabSz="911225" rtl="0" eaLnBrk="0" fontAlgn="base" hangingPunct="0">
        <a:spcBef>
          <a:spcPct val="0"/>
        </a:spcBef>
        <a:spcAft>
          <a:spcPct val="0"/>
        </a:spcAft>
        <a:defRPr sz="4400" kern="1200">
          <a:solidFill>
            <a:schemeClr val="tx1"/>
          </a:solidFill>
          <a:latin typeface="+mj-lt"/>
          <a:ea typeface="+mj-ea"/>
          <a:cs typeface="+mj-cs"/>
        </a:defRPr>
      </a:lvl1pPr>
      <a:lvl2pPr algn="ctr" defTabSz="911225" rtl="0" eaLnBrk="0" fontAlgn="base" hangingPunct="0">
        <a:spcBef>
          <a:spcPct val="0"/>
        </a:spcBef>
        <a:spcAft>
          <a:spcPct val="0"/>
        </a:spcAft>
        <a:defRPr sz="4400">
          <a:solidFill>
            <a:schemeClr val="tx1"/>
          </a:solidFill>
          <a:latin typeface="Verdana" pitchFamily="34" charset="0"/>
        </a:defRPr>
      </a:lvl2pPr>
      <a:lvl3pPr algn="ctr" defTabSz="911225" rtl="0" eaLnBrk="0" fontAlgn="base" hangingPunct="0">
        <a:spcBef>
          <a:spcPct val="0"/>
        </a:spcBef>
        <a:spcAft>
          <a:spcPct val="0"/>
        </a:spcAft>
        <a:defRPr sz="4400">
          <a:solidFill>
            <a:schemeClr val="tx1"/>
          </a:solidFill>
          <a:latin typeface="Verdana" pitchFamily="34" charset="0"/>
        </a:defRPr>
      </a:lvl3pPr>
      <a:lvl4pPr algn="ctr" defTabSz="911225" rtl="0" eaLnBrk="0" fontAlgn="base" hangingPunct="0">
        <a:spcBef>
          <a:spcPct val="0"/>
        </a:spcBef>
        <a:spcAft>
          <a:spcPct val="0"/>
        </a:spcAft>
        <a:defRPr sz="4400">
          <a:solidFill>
            <a:schemeClr val="tx1"/>
          </a:solidFill>
          <a:latin typeface="Verdana" pitchFamily="34" charset="0"/>
        </a:defRPr>
      </a:lvl4pPr>
      <a:lvl5pPr algn="ctr" defTabSz="911225" rtl="0" eaLnBrk="0" fontAlgn="base" hangingPunct="0">
        <a:spcBef>
          <a:spcPct val="0"/>
        </a:spcBef>
        <a:spcAft>
          <a:spcPct val="0"/>
        </a:spcAft>
        <a:defRPr sz="4400">
          <a:solidFill>
            <a:schemeClr val="tx1"/>
          </a:solidFill>
          <a:latin typeface="Verdana" pitchFamily="34" charset="0"/>
        </a:defRPr>
      </a:lvl5pPr>
      <a:lvl6pPr marL="457144" algn="ctr" defTabSz="912701" rtl="0" fontAlgn="base">
        <a:spcBef>
          <a:spcPct val="0"/>
        </a:spcBef>
        <a:spcAft>
          <a:spcPct val="0"/>
        </a:spcAft>
        <a:defRPr sz="4400">
          <a:solidFill>
            <a:schemeClr val="tx1"/>
          </a:solidFill>
          <a:latin typeface="Verdana" pitchFamily="34" charset="0"/>
        </a:defRPr>
      </a:lvl6pPr>
      <a:lvl7pPr marL="914287" algn="ctr" defTabSz="912701" rtl="0" fontAlgn="base">
        <a:spcBef>
          <a:spcPct val="0"/>
        </a:spcBef>
        <a:spcAft>
          <a:spcPct val="0"/>
        </a:spcAft>
        <a:defRPr sz="4400">
          <a:solidFill>
            <a:schemeClr val="tx1"/>
          </a:solidFill>
          <a:latin typeface="Verdana" pitchFamily="34" charset="0"/>
        </a:defRPr>
      </a:lvl7pPr>
      <a:lvl8pPr marL="1371431" algn="ctr" defTabSz="912701" rtl="0" fontAlgn="base">
        <a:spcBef>
          <a:spcPct val="0"/>
        </a:spcBef>
        <a:spcAft>
          <a:spcPct val="0"/>
        </a:spcAft>
        <a:defRPr sz="4400">
          <a:solidFill>
            <a:schemeClr val="tx1"/>
          </a:solidFill>
          <a:latin typeface="Verdana" pitchFamily="34" charset="0"/>
        </a:defRPr>
      </a:lvl8pPr>
      <a:lvl9pPr marL="1828575" algn="ctr" defTabSz="912701" rtl="0" fontAlgn="base">
        <a:spcBef>
          <a:spcPct val="0"/>
        </a:spcBef>
        <a:spcAft>
          <a:spcPct val="0"/>
        </a:spcAft>
        <a:defRPr sz="4400">
          <a:solidFill>
            <a:schemeClr val="tx1"/>
          </a:solidFill>
          <a:latin typeface="Verdana" pitchFamily="34" charset="0"/>
        </a:defRPr>
      </a:lvl9pPr>
    </p:titleStyle>
    <p:bodyStyle>
      <a:lvl1pPr marL="339725" indent="-339725" algn="l" defTabSz="911225"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39775" indent="-282575" algn="l" defTabSz="911225"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9825" indent="-225425" algn="l" defTabSz="911225"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7025" indent="-225425" algn="l" defTabSz="911225"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4225" indent="-225425" algn="l" defTabSz="911225"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3846" indent="-228532"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09" indent="-228532"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73" indent="-228532"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36" indent="-228532"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26" rtl="0" eaLnBrk="1" latinLnBrk="0" hangingPunct="1">
        <a:defRPr sz="1800" kern="1200">
          <a:solidFill>
            <a:schemeClr val="tx1"/>
          </a:solidFill>
          <a:latin typeface="+mn-lt"/>
          <a:ea typeface="+mn-ea"/>
          <a:cs typeface="+mn-cs"/>
        </a:defRPr>
      </a:lvl1pPr>
      <a:lvl2pPr marL="457062" algn="l" defTabSz="914126" rtl="0" eaLnBrk="1" latinLnBrk="0" hangingPunct="1">
        <a:defRPr sz="1800" kern="1200">
          <a:solidFill>
            <a:schemeClr val="tx1"/>
          </a:solidFill>
          <a:latin typeface="+mn-lt"/>
          <a:ea typeface="+mn-ea"/>
          <a:cs typeface="+mn-cs"/>
        </a:defRPr>
      </a:lvl2pPr>
      <a:lvl3pPr marL="914126" algn="l" defTabSz="914126" rtl="0" eaLnBrk="1" latinLnBrk="0" hangingPunct="1">
        <a:defRPr sz="1800" kern="1200">
          <a:solidFill>
            <a:schemeClr val="tx1"/>
          </a:solidFill>
          <a:latin typeface="+mn-lt"/>
          <a:ea typeface="+mn-ea"/>
          <a:cs typeface="+mn-cs"/>
        </a:defRPr>
      </a:lvl3pPr>
      <a:lvl4pPr marL="1371189" algn="l" defTabSz="914126" rtl="0" eaLnBrk="1" latinLnBrk="0" hangingPunct="1">
        <a:defRPr sz="1800" kern="1200">
          <a:solidFill>
            <a:schemeClr val="tx1"/>
          </a:solidFill>
          <a:latin typeface="+mn-lt"/>
          <a:ea typeface="+mn-ea"/>
          <a:cs typeface="+mn-cs"/>
        </a:defRPr>
      </a:lvl4pPr>
      <a:lvl5pPr marL="1828252" algn="l" defTabSz="914126" rtl="0" eaLnBrk="1" latinLnBrk="0" hangingPunct="1">
        <a:defRPr sz="1800" kern="1200">
          <a:solidFill>
            <a:schemeClr val="tx1"/>
          </a:solidFill>
          <a:latin typeface="+mn-lt"/>
          <a:ea typeface="+mn-ea"/>
          <a:cs typeface="+mn-cs"/>
        </a:defRPr>
      </a:lvl5pPr>
      <a:lvl6pPr marL="2285315" algn="l" defTabSz="914126" rtl="0" eaLnBrk="1" latinLnBrk="0" hangingPunct="1">
        <a:defRPr sz="1800" kern="1200">
          <a:solidFill>
            <a:schemeClr val="tx1"/>
          </a:solidFill>
          <a:latin typeface="+mn-lt"/>
          <a:ea typeface="+mn-ea"/>
          <a:cs typeface="+mn-cs"/>
        </a:defRPr>
      </a:lvl6pPr>
      <a:lvl7pPr marL="2742378" algn="l" defTabSz="914126" rtl="0" eaLnBrk="1" latinLnBrk="0" hangingPunct="1">
        <a:defRPr sz="1800" kern="1200">
          <a:solidFill>
            <a:schemeClr val="tx1"/>
          </a:solidFill>
          <a:latin typeface="+mn-lt"/>
          <a:ea typeface="+mn-ea"/>
          <a:cs typeface="+mn-cs"/>
        </a:defRPr>
      </a:lvl7pPr>
      <a:lvl8pPr marL="3199441" algn="l" defTabSz="914126" rtl="0" eaLnBrk="1" latinLnBrk="0" hangingPunct="1">
        <a:defRPr sz="1800" kern="1200">
          <a:solidFill>
            <a:schemeClr val="tx1"/>
          </a:solidFill>
          <a:latin typeface="+mn-lt"/>
          <a:ea typeface="+mn-ea"/>
          <a:cs typeface="+mn-cs"/>
        </a:defRPr>
      </a:lvl8pPr>
      <a:lvl9pPr marL="3656504" algn="l" defTabSz="91412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3176" y="6098875"/>
            <a:ext cx="9140825" cy="759126"/>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pic>
        <p:nvPicPr>
          <p:cNvPr id="7" name="Picture 6"/>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0" y="-3996"/>
            <a:ext cx="9144000" cy="956098"/>
          </a:xfrm>
          <a:prstGeom prst="rect">
            <a:avLst/>
          </a:prstGeom>
        </p:spPr>
      </p:pic>
      <p:graphicFrame>
        <p:nvGraphicFramePr>
          <p:cNvPr id="19" name="Object 18" hidden="1"/>
          <p:cNvGraphicFramePr>
            <a:graphicFrameLocks noChangeAspect="1"/>
          </p:cNvGraphicFramePr>
          <p:nvPr>
            <p:custDataLst>
              <p:tags r:id="rId6"/>
            </p:custDataLst>
            <p:extLst/>
          </p:nvPr>
        </p:nvGraphicFramePr>
        <p:xfrm>
          <a:off x="1613" y="1594"/>
          <a:ext cx="1587" cy="1587"/>
        </p:xfrm>
        <a:graphic>
          <a:graphicData uri="http://schemas.openxmlformats.org/presentationml/2006/ole">
            <mc:AlternateContent xmlns:mc="http://schemas.openxmlformats.org/markup-compatibility/2006">
              <mc:Choice xmlns:v="urn:schemas-microsoft-com:vml" Requires="v">
                <p:oleObj spid="_x0000_s4121" name="think-cell Slide" r:id="rId8" imgW="360" imgH="360" progId="TCLayout.ActiveDocument.1">
                  <p:embed/>
                </p:oleObj>
              </mc:Choice>
              <mc:Fallback>
                <p:oleObj name="think-cell Slide" r:id="rId8" imgW="360" imgH="36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13" y="1594"/>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a:xfrm>
            <a:off x="693260" y="99638"/>
            <a:ext cx="7199915" cy="756000"/>
          </a:xfrm>
          <a:prstGeom prst="rect">
            <a:avLst/>
          </a:prstGeom>
        </p:spPr>
        <p:txBody>
          <a:bodyPr vert="horz" lIns="0" tIns="0" rIns="0" bIns="0" rtlCol="0" anchor="ctr" anchorCtr="0">
            <a:noAutofit/>
          </a:bodyPr>
          <a:lstStyle/>
          <a:p>
            <a:pPr lvl="0"/>
            <a:r>
              <a:rPr lang="en-US" dirty="0" smtClean="0"/>
              <a:t>Click to insert slide title (maximum 2 lines)</a:t>
            </a:r>
            <a:endParaRPr lang="en-US" dirty="0"/>
          </a:p>
        </p:txBody>
      </p:sp>
      <p:sp>
        <p:nvSpPr>
          <p:cNvPr id="3" name="Text Placeholder 2"/>
          <p:cNvSpPr>
            <a:spLocks noGrp="1"/>
          </p:cNvSpPr>
          <p:nvPr>
            <p:ph type="body" idx="1"/>
          </p:nvPr>
        </p:nvSpPr>
        <p:spPr>
          <a:xfrm>
            <a:off x="693278" y="1265461"/>
            <a:ext cx="7750175" cy="4651155"/>
          </a:xfrm>
          <a:prstGeom prst="rect">
            <a:avLst/>
          </a:prstGeom>
        </p:spPr>
        <p:txBody>
          <a:bodyPr vert="horz" lIns="0" tIns="0" rIns="0" bIns="0" rtlCol="0">
            <a:noAutofit/>
          </a:bodyPr>
          <a:lstStyle/>
          <a:p>
            <a:pPr lvl="0"/>
            <a:r>
              <a:rPr lang="en-US" dirty="0" smtClean="0"/>
              <a:t>Click to insert level one body text</a:t>
            </a:r>
          </a:p>
          <a:p>
            <a:pPr lvl="1"/>
            <a:r>
              <a:rPr lang="en-US" dirty="0" smtClean="0"/>
              <a:t>Second level</a:t>
            </a:r>
          </a:p>
          <a:p>
            <a:pPr lvl="2"/>
            <a:r>
              <a:rPr lang="en-US" dirty="0" smtClean="0"/>
              <a:t>Third level</a:t>
            </a:r>
          </a:p>
          <a:p>
            <a:pPr lvl="3"/>
            <a:r>
              <a:rPr lang="en-US" dirty="0" smtClean="0"/>
              <a:t>Fourth level</a:t>
            </a:r>
            <a:endParaRPr lang="en-US" dirty="0"/>
          </a:p>
        </p:txBody>
      </p:sp>
      <p:sp>
        <p:nvSpPr>
          <p:cNvPr id="9" name="TextBox 8"/>
          <p:cNvSpPr txBox="1"/>
          <p:nvPr/>
        </p:nvSpPr>
        <p:spPr>
          <a:xfrm>
            <a:off x="8215857" y="6575523"/>
            <a:ext cx="249382" cy="107722"/>
          </a:xfrm>
          <a:prstGeom prst="rect">
            <a:avLst/>
          </a:prstGeom>
          <a:noFill/>
        </p:spPr>
        <p:txBody>
          <a:bodyPr wrap="square" lIns="0" tIns="0" rIns="0" bIns="0" rtlCol="0">
            <a:noAutofit/>
          </a:bodyPr>
          <a:lstStyle>
            <a:defPPr>
              <a:defRPr lang="en-US"/>
            </a:defPPr>
            <a:lvl1pPr>
              <a:defRPr sz="700">
                <a:solidFill>
                  <a:srgbClr val="95D8DB"/>
                </a:solidFill>
                <a:effectLst/>
              </a:defRPr>
            </a:lvl1pPr>
          </a:lstStyle>
          <a:p>
            <a:pPr algn="r" fontAlgn="auto">
              <a:spcBef>
                <a:spcPts val="0"/>
              </a:spcBef>
              <a:spcAft>
                <a:spcPts val="0"/>
              </a:spcAft>
            </a:pPr>
            <a:fld id="{3AD70FBD-5510-400F-86FC-486313CF9C36}" type="slidenum">
              <a:rPr lang="en-GB" sz="563" smtClean="0">
                <a:solidFill>
                  <a:srgbClr val="7B7B77"/>
                </a:solidFill>
                <a:latin typeface="Arial"/>
              </a:rPr>
              <a:pPr algn="r" fontAlgn="auto">
                <a:spcBef>
                  <a:spcPts val="0"/>
                </a:spcBef>
                <a:spcAft>
                  <a:spcPts val="0"/>
                </a:spcAft>
              </a:pPr>
              <a:t>‹#›</a:t>
            </a:fld>
            <a:endParaRPr lang="en-GB" sz="563" dirty="0" smtClean="0">
              <a:solidFill>
                <a:srgbClr val="7B7B77"/>
              </a:solidFill>
              <a:latin typeface="Arial"/>
            </a:endParaRPr>
          </a:p>
        </p:txBody>
      </p:sp>
      <p:sp>
        <p:nvSpPr>
          <p:cNvPr id="10" name="TextBox 9"/>
          <p:cNvSpPr txBox="1"/>
          <p:nvPr/>
        </p:nvSpPr>
        <p:spPr>
          <a:xfrm>
            <a:off x="701880" y="6575523"/>
            <a:ext cx="6374628" cy="107722"/>
          </a:xfrm>
          <a:prstGeom prst="rect">
            <a:avLst/>
          </a:prstGeom>
          <a:noFill/>
        </p:spPr>
        <p:txBody>
          <a:bodyPr wrap="square" lIns="0" tIns="0" rIns="0" bIns="0" rtlCol="0">
            <a:noAutofit/>
          </a:bodyPr>
          <a:lstStyle/>
          <a:p>
            <a:pPr fontAlgn="auto">
              <a:spcBef>
                <a:spcPts val="0"/>
              </a:spcBef>
              <a:spcAft>
                <a:spcPts val="0"/>
              </a:spcAft>
            </a:pPr>
            <a:r>
              <a:rPr lang="en-ZA" sz="525" dirty="0">
                <a:solidFill>
                  <a:srgbClr val="7B7B77"/>
                </a:solidFill>
                <a:latin typeface="Arial"/>
              </a:rPr>
              <a:t>Copyright© 2013 Mobile Telephone Networks. All rights reserved</a:t>
            </a:r>
            <a:endParaRPr lang="en-GB" sz="525" dirty="0">
              <a:solidFill>
                <a:srgbClr val="7B7B77"/>
              </a:solidFill>
              <a:latin typeface="Arial"/>
            </a:endParaRPr>
          </a:p>
        </p:txBody>
      </p:sp>
    </p:spTree>
    <p:extLst>
      <p:ext uri="{BB962C8B-B14F-4D97-AF65-F5344CB8AC3E}">
        <p14:creationId xmlns:p14="http://schemas.microsoft.com/office/powerpoint/2010/main" val="2501379050"/>
      </p:ext>
    </p:extLst>
  </p:cSld>
  <p:clrMap bg1="lt1" tx1="dk1" bg2="lt2" tx2="dk2" accent1="accent1" accent2="accent2" accent3="accent3" accent4="accent4" accent5="accent5" accent6="accent6" hlink="hlink" folHlink="folHlink"/>
  <p:sldLayoutIdLst>
    <p:sldLayoutId id="2147493749" r:id="rId1"/>
    <p:sldLayoutId id="2147493750" r:id="rId2"/>
    <p:sldLayoutId id="2147493751" r:id="rId3"/>
  </p:sldLayoutIdLst>
  <p:timing>
    <p:tnLst>
      <p:par>
        <p:cTn id="1" dur="indefinite" restart="never" nodeType="tmRoot"/>
      </p:par>
    </p:tnLst>
  </p:timing>
  <p:txStyles>
    <p:titleStyle>
      <a:lvl1pPr algn="l" defTabSz="342900" rtl="0" eaLnBrk="1" latinLnBrk="0" hangingPunct="1">
        <a:lnSpc>
          <a:spcPct val="90000"/>
        </a:lnSpc>
        <a:spcBef>
          <a:spcPct val="0"/>
        </a:spcBef>
        <a:buNone/>
        <a:defRPr lang="en-US" sz="1725" b="1" i="1" kern="1200" baseline="0" dirty="0">
          <a:solidFill>
            <a:schemeClr val="accent4"/>
          </a:solidFill>
          <a:latin typeface="+mn-lt"/>
          <a:ea typeface="+mj-ea"/>
          <a:cs typeface="Calibri"/>
        </a:defRPr>
      </a:lvl1pPr>
    </p:titleStyle>
    <p:bodyStyle>
      <a:lvl1pPr marL="0" indent="0" algn="l" defTabSz="342900" rtl="0" eaLnBrk="1" latinLnBrk="0" hangingPunct="1">
        <a:spcBef>
          <a:spcPts val="225"/>
        </a:spcBef>
        <a:spcAft>
          <a:spcPts val="225"/>
        </a:spcAft>
        <a:buClr>
          <a:srgbClr val="FF0000"/>
        </a:buClr>
        <a:buFont typeface="Wingdings" charset="2"/>
        <a:buNone/>
        <a:defRPr sz="1350" kern="1200">
          <a:solidFill>
            <a:schemeClr val="tx1"/>
          </a:solidFill>
          <a:latin typeface="+mj-lt"/>
          <a:ea typeface="+mn-ea"/>
          <a:cs typeface="Calibri"/>
        </a:defRPr>
      </a:lvl1pPr>
      <a:lvl2pPr marL="116681" indent="-116681" algn="l" defTabSz="342900" rtl="0" eaLnBrk="1" latinLnBrk="0" hangingPunct="1">
        <a:spcBef>
          <a:spcPts val="225"/>
        </a:spcBef>
        <a:spcAft>
          <a:spcPts val="225"/>
        </a:spcAft>
        <a:buClr>
          <a:schemeClr val="tx1"/>
        </a:buClr>
        <a:buFont typeface="Arial" pitchFamily="34" charset="0"/>
        <a:buChar char="•"/>
        <a:defRPr sz="1350" kern="1200">
          <a:solidFill>
            <a:schemeClr val="tx1"/>
          </a:solidFill>
          <a:latin typeface="+mj-lt"/>
          <a:ea typeface="+mn-ea"/>
          <a:cs typeface="Calibri"/>
        </a:defRPr>
      </a:lvl2pPr>
      <a:lvl3pPr marL="271463" indent="-135731" algn="l" defTabSz="342900" rtl="0" eaLnBrk="1" latinLnBrk="0" hangingPunct="1">
        <a:spcBef>
          <a:spcPts val="225"/>
        </a:spcBef>
        <a:spcAft>
          <a:spcPts val="225"/>
        </a:spcAft>
        <a:buClr>
          <a:schemeClr val="tx1"/>
        </a:buClr>
        <a:buFont typeface="Arial" pitchFamily="34" charset="0"/>
        <a:buChar char="–"/>
        <a:defRPr sz="1350" kern="1200">
          <a:solidFill>
            <a:schemeClr val="tx1"/>
          </a:solidFill>
          <a:latin typeface="+mj-lt"/>
          <a:ea typeface="+mn-ea"/>
          <a:cs typeface="Calibri"/>
        </a:defRPr>
      </a:lvl3pPr>
      <a:lvl4pPr marL="401241" indent="-129779" algn="l" defTabSz="342900" rtl="0" eaLnBrk="1" latinLnBrk="0" hangingPunct="1">
        <a:spcBef>
          <a:spcPts val="225"/>
        </a:spcBef>
        <a:spcAft>
          <a:spcPts val="225"/>
        </a:spcAft>
        <a:buClr>
          <a:schemeClr val="tx1"/>
        </a:buClr>
        <a:buFont typeface="Wingdings" charset="2"/>
        <a:buChar char="§"/>
        <a:defRPr sz="1350" kern="1200">
          <a:solidFill>
            <a:schemeClr val="tx1"/>
          </a:solidFill>
          <a:latin typeface="+mj-lt"/>
          <a:ea typeface="+mn-ea"/>
          <a:cs typeface="Calibri"/>
        </a:defRPr>
      </a:lvl4pPr>
      <a:lvl5pPr marL="373856" indent="-107156" algn="l" defTabSz="342900" rtl="0" eaLnBrk="1" latinLnBrk="0" hangingPunct="1">
        <a:spcBef>
          <a:spcPts val="225"/>
        </a:spcBef>
        <a:spcAft>
          <a:spcPts val="225"/>
        </a:spcAft>
        <a:buClr>
          <a:schemeClr val="tx1"/>
        </a:buClr>
        <a:buFont typeface="Courier New" pitchFamily="49" charset="0"/>
        <a:buChar char="o"/>
        <a:tabLst/>
        <a:defRPr sz="900" kern="1200">
          <a:solidFill>
            <a:srgbClr val="404F3C"/>
          </a:solidFill>
          <a:latin typeface="+mj-lt"/>
          <a:ea typeface="+mn-ea"/>
          <a:cs typeface="Calibri"/>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chart" Target="../charts/chart14.xml"/><Relationship Id="rId2" Type="http://schemas.openxmlformats.org/officeDocument/2006/relationships/slideLayout" Target="../slideLayouts/slideLayout21.xml"/><Relationship Id="rId1" Type="http://schemas.openxmlformats.org/officeDocument/2006/relationships/vmlDrawing" Target="../drawings/vmlDrawing2.vml"/><Relationship Id="rId6" Type="http://schemas.openxmlformats.org/officeDocument/2006/relationships/chart" Target="../charts/chart13.xml"/><Relationship Id="rId5" Type="http://schemas.openxmlformats.org/officeDocument/2006/relationships/image" Target="../media/image11.wmf"/><Relationship Id="rId4" Type="http://schemas.openxmlformats.org/officeDocument/2006/relationships/oleObject" Target="../embeddings/Microsoft_Excel_97-2003_Worksheet1.xls"/></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1.xml"/><Relationship Id="rId4" Type="http://schemas.openxmlformats.org/officeDocument/2006/relationships/chart" Target="../charts/char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1.xml"/><Relationship Id="rId4" Type="http://schemas.openxmlformats.org/officeDocument/2006/relationships/chart" Target="../charts/char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1.xml"/><Relationship Id="rId4" Type="http://schemas.openxmlformats.org/officeDocument/2006/relationships/chart" Target="../charts/char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1.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1.xml"/><Relationship Id="rId4" Type="http://schemas.openxmlformats.org/officeDocument/2006/relationships/chart" Target="../charts/char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990601" y="4724400"/>
            <a:ext cx="6553200" cy="1524000"/>
          </a:xfrm>
        </p:spPr>
        <p:txBody>
          <a:bodyPr/>
          <a:lstStyle/>
          <a:p>
            <a:pPr algn="ctr" eaLnBrk="1" hangingPunct="1"/>
            <a:r>
              <a:rPr lang="en-US" altLang="zh-CN" sz="1800" dirty="0" smtClean="0">
                <a:solidFill>
                  <a:schemeClr val="tx1"/>
                </a:solidFill>
                <a:latin typeface="+mn-lt"/>
                <a:ea typeface="Arial Unicode MS" pitchFamily="34" charset="-128"/>
                <a:cs typeface="Arial" pitchFamily="34" charset="0"/>
              </a:rPr>
              <a:t>MTN ZAMBIA NETWORK PERFORMANCE QOS </a:t>
            </a:r>
            <a:br>
              <a:rPr lang="en-US" altLang="zh-CN" sz="1800" dirty="0" smtClean="0">
                <a:solidFill>
                  <a:schemeClr val="tx1"/>
                </a:solidFill>
                <a:latin typeface="+mn-lt"/>
                <a:ea typeface="Arial Unicode MS" pitchFamily="34" charset="-128"/>
                <a:cs typeface="Arial" pitchFamily="34" charset="0"/>
              </a:rPr>
            </a:br>
            <a:r>
              <a:rPr lang="en-US" altLang="zh-CN" sz="1800" dirty="0" smtClean="0">
                <a:solidFill>
                  <a:schemeClr val="tx1"/>
                </a:solidFill>
                <a:latin typeface="+mn-lt"/>
                <a:ea typeface="Arial Unicode MS" pitchFamily="34" charset="-128"/>
                <a:cs typeface="Arial" pitchFamily="34" charset="0"/>
              </a:rPr>
              <a:t>Presentation</a:t>
            </a:r>
            <a:r>
              <a:rPr lang="en-US" altLang="zh-CN" sz="2000" dirty="0" smtClean="0">
                <a:solidFill>
                  <a:schemeClr val="tx1"/>
                </a:solidFill>
                <a:latin typeface="+mn-lt"/>
                <a:ea typeface="Arial Unicode MS" pitchFamily="34" charset="-128"/>
                <a:cs typeface="Arial" pitchFamily="34" charset="0"/>
              </a:rPr>
              <a:t/>
            </a:r>
            <a:br>
              <a:rPr lang="en-US" altLang="zh-CN" sz="2000" dirty="0" smtClean="0">
                <a:solidFill>
                  <a:schemeClr val="tx1"/>
                </a:solidFill>
                <a:latin typeface="+mn-lt"/>
                <a:ea typeface="Arial Unicode MS" pitchFamily="34" charset="-128"/>
                <a:cs typeface="Arial" pitchFamily="34" charset="0"/>
              </a:rPr>
            </a:br>
            <a:r>
              <a:rPr lang="en-US" altLang="zh-CN" sz="2000" dirty="0" smtClean="0">
                <a:solidFill>
                  <a:schemeClr val="tx1"/>
                </a:solidFill>
                <a:latin typeface="Arial" pitchFamily="34" charset="0"/>
                <a:ea typeface="Arial Unicode MS" pitchFamily="34" charset="-128"/>
                <a:cs typeface="Arial" pitchFamily="34" charset="0"/>
              </a:rPr>
              <a:t/>
            </a:r>
            <a:br>
              <a:rPr lang="en-US" altLang="zh-CN" sz="2000" dirty="0" smtClean="0">
                <a:solidFill>
                  <a:schemeClr val="tx1"/>
                </a:solidFill>
                <a:latin typeface="Arial" pitchFamily="34" charset="0"/>
                <a:ea typeface="Arial Unicode MS" pitchFamily="34" charset="-128"/>
                <a:cs typeface="Arial" pitchFamily="34" charset="0"/>
              </a:rPr>
            </a:br>
            <a:endParaRPr lang="en-US" altLang="zh-CN" sz="2000" b="0" dirty="0" smtClean="0">
              <a:latin typeface="Arial" pitchFamily="34" charset="0"/>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bwMode="auto">
          <a:xfrm>
            <a:off x="0" y="262248"/>
            <a:ext cx="9144000" cy="518996"/>
          </a:xfrm>
          <a:solidFill>
            <a:srgbClr val="FFC000"/>
          </a:solidFill>
          <a:extLst/>
        </p:spPr>
        <p:style>
          <a:lnRef idx="3">
            <a:schemeClr val="lt1"/>
          </a:lnRef>
          <a:fillRef idx="1">
            <a:schemeClr val="accent3"/>
          </a:fillRef>
          <a:effectRef idx="1">
            <a:schemeClr val="accent3"/>
          </a:effectRef>
          <a:fontRef idx="minor">
            <a:schemeClr val="lt1"/>
          </a:fontRef>
        </p:style>
        <p:txBody>
          <a:bodyPr vert="horz" wrap="square" lIns="84447" tIns="42223" rIns="84447" bIns="42223" numCol="1" anchor="ctr" anchorCtr="0" compatLnSpc="1">
            <a:prstTxWarp prst="textNoShape">
              <a:avLst/>
            </a:prstTxWarp>
          </a:bodyPr>
          <a:lstStyle/>
          <a:p>
            <a:r>
              <a:rPr lang="en-ZA" sz="2586" b="1" dirty="0">
                <a:solidFill>
                  <a:schemeClr val="tx1"/>
                </a:solidFill>
                <a:effectLst>
                  <a:outerShdw blurRad="38100" dist="38100" dir="2700000" algn="tl">
                    <a:srgbClr val="000000">
                      <a:alpha val="43137"/>
                    </a:srgbClr>
                  </a:outerShdw>
                </a:effectLst>
              </a:rPr>
              <a:t> </a:t>
            </a:r>
            <a:r>
              <a:rPr lang="en-ZA" altLang="zh-CN" sz="2586" b="1" dirty="0">
                <a:solidFill>
                  <a:schemeClr val="bg1"/>
                </a:solidFill>
                <a:effectLst>
                  <a:outerShdw blurRad="38100" dist="38100" dir="2700000" algn="tl">
                    <a:srgbClr val="000000">
                      <a:alpha val="43137"/>
                    </a:srgbClr>
                  </a:outerShdw>
                </a:effectLst>
              </a:rPr>
              <a:t>2G&amp;3G HANDOVER SUCCESS RATE</a:t>
            </a:r>
            <a:endParaRPr lang="en-ZA" sz="2586" b="1" dirty="0">
              <a:solidFill>
                <a:schemeClr val="bg1"/>
              </a:solidFill>
              <a:effectLst>
                <a:outerShdw blurRad="38100" dist="38100" dir="2700000" algn="tl">
                  <a:srgbClr val="000000">
                    <a:alpha val="43137"/>
                  </a:srgbClr>
                </a:outerShdw>
              </a:effectLst>
            </a:endParaRPr>
          </a:p>
        </p:txBody>
      </p:sp>
      <p:sp>
        <p:nvSpPr>
          <p:cNvPr id="5" name="TextBox 4"/>
          <p:cNvSpPr txBox="1"/>
          <p:nvPr/>
        </p:nvSpPr>
        <p:spPr>
          <a:xfrm>
            <a:off x="6301023" y="901835"/>
            <a:ext cx="2593535" cy="2753426"/>
          </a:xfrm>
          <a:prstGeom prst="rect">
            <a:avLst/>
          </a:prstGeom>
          <a:noFill/>
        </p:spPr>
        <p:txBody>
          <a:bodyPr wrap="square" lIns="33232" tIns="33232" rIns="33232" bIns="33232" rtlCol="0" anchor="ctr" anchorCtr="0">
            <a:spAutoFit/>
          </a:bodyPr>
          <a:lstStyle/>
          <a:p>
            <a:pPr defTabSz="421558" fontAlgn="auto">
              <a:lnSpc>
                <a:spcPct val="150000"/>
              </a:lnSpc>
              <a:spcBef>
                <a:spcPts val="0"/>
              </a:spcBef>
              <a:spcAft>
                <a:spcPts val="0"/>
              </a:spcAft>
              <a:buFont typeface="Wingdings" pitchFamily="2" charset="2"/>
              <a:buChar char="Ø"/>
            </a:pPr>
            <a:r>
              <a:rPr lang="en-US" altLang="zh-CN" sz="1293" dirty="0">
                <a:solidFill>
                  <a:srgbClr val="000000"/>
                </a:solidFill>
                <a:latin typeface="+mn-lt"/>
                <a:ea typeface="宋体"/>
                <a:cs typeface="Calibri" pitchFamily="34" charset="0"/>
              </a:rPr>
              <a:t>The 2G handover success rate  had the least improvement in Ndola due to the city’s topology. Optimization will continues using the collected DT samples and OSS based KPIs. </a:t>
            </a:r>
          </a:p>
          <a:p>
            <a:pPr defTabSz="421558" fontAlgn="auto">
              <a:lnSpc>
                <a:spcPct val="150000"/>
              </a:lnSpc>
              <a:spcBef>
                <a:spcPts val="0"/>
              </a:spcBef>
              <a:spcAft>
                <a:spcPts val="0"/>
              </a:spcAft>
              <a:buFont typeface="Wingdings" pitchFamily="2" charset="2"/>
              <a:buChar char="Ø"/>
            </a:pPr>
            <a:r>
              <a:rPr lang="en-US" altLang="zh-CN" sz="1293" dirty="0">
                <a:solidFill>
                  <a:srgbClr val="000000"/>
                </a:solidFill>
                <a:latin typeface="+mn-lt"/>
                <a:ea typeface="宋体"/>
                <a:cs typeface="Calibri" pitchFamily="34" charset="0"/>
              </a:rPr>
              <a:t>Livingstone HOSR improved with the new site</a:t>
            </a:r>
            <a:r>
              <a:rPr lang="en-US" altLang="zh-CN" sz="1293" dirty="0">
                <a:solidFill>
                  <a:srgbClr val="000000"/>
                </a:solidFill>
                <a:ea typeface="宋体"/>
                <a:cs typeface="Calibri" pitchFamily="34" charset="0"/>
              </a:rPr>
              <a:t>. </a:t>
            </a:r>
          </a:p>
        </p:txBody>
      </p:sp>
      <p:sp>
        <p:nvSpPr>
          <p:cNvPr id="6" name="TextBox 5"/>
          <p:cNvSpPr txBox="1"/>
          <p:nvPr/>
        </p:nvSpPr>
        <p:spPr>
          <a:xfrm>
            <a:off x="6434025" y="3612193"/>
            <a:ext cx="2460533" cy="1857988"/>
          </a:xfrm>
          <a:prstGeom prst="rect">
            <a:avLst/>
          </a:prstGeom>
          <a:noFill/>
        </p:spPr>
        <p:txBody>
          <a:bodyPr wrap="square" lIns="33232" tIns="33232" rIns="33232" bIns="33232" rtlCol="0" anchor="ctr" anchorCtr="0">
            <a:spAutoFit/>
          </a:bodyPr>
          <a:lstStyle/>
          <a:p>
            <a:pPr defTabSz="421558" fontAlgn="auto">
              <a:lnSpc>
                <a:spcPct val="150000"/>
              </a:lnSpc>
              <a:spcBef>
                <a:spcPts val="0"/>
              </a:spcBef>
              <a:spcAft>
                <a:spcPts val="0"/>
              </a:spcAft>
              <a:buFont typeface="Wingdings" pitchFamily="2" charset="2"/>
              <a:buChar char="Ø"/>
            </a:pPr>
            <a:r>
              <a:rPr lang="en-US" altLang="zh-CN" sz="1293" dirty="0">
                <a:solidFill>
                  <a:srgbClr val="000000"/>
                </a:solidFill>
                <a:latin typeface="+mn-lt"/>
                <a:ea typeface="宋体"/>
                <a:cs typeface="Calibri" pitchFamily="34" charset="0"/>
              </a:rPr>
              <a:t>The 3G handover success rate was 100% in all major towns. </a:t>
            </a:r>
          </a:p>
          <a:p>
            <a:pPr defTabSz="421558" fontAlgn="auto">
              <a:lnSpc>
                <a:spcPct val="150000"/>
              </a:lnSpc>
              <a:spcBef>
                <a:spcPts val="0"/>
              </a:spcBef>
              <a:spcAft>
                <a:spcPts val="0"/>
              </a:spcAft>
              <a:buFont typeface="Wingdings" pitchFamily="2" charset="2"/>
              <a:buChar char="Ø"/>
            </a:pPr>
            <a:r>
              <a:rPr lang="en-US" altLang="zh-CN" sz="1293" dirty="0">
                <a:solidFill>
                  <a:srgbClr val="000000"/>
                </a:solidFill>
                <a:latin typeface="+mn-lt"/>
                <a:ea typeface="宋体"/>
                <a:cs typeface="Calibri" pitchFamily="34" charset="0"/>
              </a:rPr>
              <a:t>Ndola and Kitwe were optimized to get further improvement.</a:t>
            </a:r>
          </a:p>
        </p:txBody>
      </p:sp>
      <p:graphicFrame>
        <p:nvGraphicFramePr>
          <p:cNvPr id="9" name="图表 5"/>
          <p:cNvGraphicFramePr/>
          <p:nvPr/>
        </p:nvGraphicFramePr>
        <p:xfrm>
          <a:off x="249443" y="835466"/>
          <a:ext cx="5852079" cy="27930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图表 5"/>
          <p:cNvGraphicFramePr/>
          <p:nvPr/>
        </p:nvGraphicFramePr>
        <p:xfrm>
          <a:off x="249443" y="3695004"/>
          <a:ext cx="5852079" cy="27265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8761414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bwMode="auto">
          <a:xfrm>
            <a:off x="0" y="262248"/>
            <a:ext cx="9144000" cy="518996"/>
          </a:xfrm>
          <a:solidFill>
            <a:srgbClr val="FFC000"/>
          </a:solidFill>
          <a:extLst/>
        </p:spPr>
        <p:style>
          <a:lnRef idx="3">
            <a:schemeClr val="lt1"/>
          </a:lnRef>
          <a:fillRef idx="1">
            <a:schemeClr val="accent3"/>
          </a:fillRef>
          <a:effectRef idx="1">
            <a:schemeClr val="accent3"/>
          </a:effectRef>
          <a:fontRef idx="minor">
            <a:schemeClr val="lt1"/>
          </a:fontRef>
        </p:style>
        <p:txBody>
          <a:bodyPr vert="horz" wrap="square" lIns="84447" tIns="42223" rIns="84447" bIns="42223" numCol="1" anchor="ctr" anchorCtr="0" compatLnSpc="1">
            <a:prstTxWarp prst="textNoShape">
              <a:avLst/>
            </a:prstTxWarp>
          </a:bodyPr>
          <a:lstStyle/>
          <a:p>
            <a:r>
              <a:rPr lang="en-ZA" sz="2586" b="1" dirty="0">
                <a:solidFill>
                  <a:schemeClr val="tx1"/>
                </a:solidFill>
                <a:effectLst>
                  <a:outerShdw blurRad="38100" dist="38100" dir="2700000" algn="tl">
                    <a:srgbClr val="000000">
                      <a:alpha val="43137"/>
                    </a:srgbClr>
                  </a:outerShdw>
                </a:effectLst>
              </a:rPr>
              <a:t> </a:t>
            </a:r>
            <a:r>
              <a:rPr lang="en-ZA" sz="2586" b="1" dirty="0">
                <a:solidFill>
                  <a:schemeClr val="bg1"/>
                </a:solidFill>
                <a:effectLst>
                  <a:outerShdw blurRad="38100" dist="38100" dir="2700000" algn="tl">
                    <a:srgbClr val="000000">
                      <a:alpha val="43137"/>
                    </a:srgbClr>
                  </a:outerShdw>
                </a:effectLst>
              </a:rPr>
              <a:t>2G CALL DROP &amp; 3G THROUGHPUT</a:t>
            </a:r>
          </a:p>
        </p:txBody>
      </p:sp>
      <p:sp>
        <p:nvSpPr>
          <p:cNvPr id="5" name="TextBox 4"/>
          <p:cNvSpPr txBox="1"/>
          <p:nvPr/>
        </p:nvSpPr>
        <p:spPr>
          <a:xfrm>
            <a:off x="6367524" y="1117592"/>
            <a:ext cx="2460533" cy="2156468"/>
          </a:xfrm>
          <a:prstGeom prst="rect">
            <a:avLst/>
          </a:prstGeom>
          <a:noFill/>
        </p:spPr>
        <p:txBody>
          <a:bodyPr wrap="square" lIns="33232" tIns="33232" rIns="33232" bIns="33232" rtlCol="0" anchor="ctr" anchorCtr="0">
            <a:spAutoFit/>
          </a:bodyPr>
          <a:lstStyle/>
          <a:p>
            <a:pPr defTabSz="421558" fontAlgn="auto">
              <a:lnSpc>
                <a:spcPct val="150000"/>
              </a:lnSpc>
              <a:spcBef>
                <a:spcPts val="0"/>
              </a:spcBef>
              <a:spcAft>
                <a:spcPts val="0"/>
              </a:spcAft>
              <a:buFont typeface="Wingdings" pitchFamily="2" charset="2"/>
              <a:buChar char="Ø"/>
            </a:pPr>
            <a:r>
              <a:rPr lang="en-US" altLang="zh-CN" sz="1293" dirty="0">
                <a:solidFill>
                  <a:srgbClr val="000000"/>
                </a:solidFill>
                <a:latin typeface="+mn-lt"/>
                <a:ea typeface="宋体"/>
                <a:cs typeface="Calibri" pitchFamily="34" charset="0"/>
              </a:rPr>
              <a:t>The 2G call drop rate was optimized in Lusaka, Ndola and </a:t>
            </a:r>
            <a:r>
              <a:rPr lang="en-US" altLang="zh-CN" sz="1293" dirty="0" err="1">
                <a:solidFill>
                  <a:srgbClr val="000000"/>
                </a:solidFill>
                <a:latin typeface="+mn-lt"/>
                <a:ea typeface="宋体"/>
                <a:cs typeface="Calibri" pitchFamily="34" charset="0"/>
              </a:rPr>
              <a:t>Chingola</a:t>
            </a:r>
            <a:r>
              <a:rPr lang="en-US" altLang="zh-CN" sz="1293" dirty="0">
                <a:solidFill>
                  <a:srgbClr val="000000"/>
                </a:solidFill>
                <a:latin typeface="+mn-lt"/>
                <a:ea typeface="宋体"/>
                <a:cs typeface="Calibri" pitchFamily="34" charset="0"/>
              </a:rPr>
              <a:t> to less than 1%. This was a direct consequence of the Frequency Optimization and other RF works</a:t>
            </a:r>
            <a:r>
              <a:rPr lang="en-US" altLang="zh-CN" sz="1293" dirty="0" smtClean="0">
                <a:solidFill>
                  <a:srgbClr val="000000"/>
                </a:solidFill>
                <a:latin typeface="+mn-lt"/>
                <a:ea typeface="宋体"/>
                <a:cs typeface="Calibri" pitchFamily="34" charset="0"/>
              </a:rPr>
              <a:t>.</a:t>
            </a:r>
            <a:endParaRPr lang="en-US" altLang="zh-CN" sz="1293" dirty="0">
              <a:solidFill>
                <a:srgbClr val="000000"/>
              </a:solidFill>
              <a:latin typeface="+mn-lt"/>
              <a:ea typeface="宋体"/>
              <a:cs typeface="Calibri" pitchFamily="34" charset="0"/>
            </a:endParaRPr>
          </a:p>
        </p:txBody>
      </p:sp>
      <p:sp>
        <p:nvSpPr>
          <p:cNvPr id="6" name="TextBox 5"/>
          <p:cNvSpPr txBox="1"/>
          <p:nvPr/>
        </p:nvSpPr>
        <p:spPr>
          <a:xfrm>
            <a:off x="6500526" y="4068023"/>
            <a:ext cx="2460533" cy="962551"/>
          </a:xfrm>
          <a:prstGeom prst="rect">
            <a:avLst/>
          </a:prstGeom>
          <a:noFill/>
        </p:spPr>
        <p:txBody>
          <a:bodyPr wrap="square" lIns="33232" tIns="33232" rIns="33232" bIns="33232" rtlCol="0" anchor="ctr" anchorCtr="0">
            <a:spAutoFit/>
          </a:bodyPr>
          <a:lstStyle/>
          <a:p>
            <a:pPr defTabSz="421558" fontAlgn="auto">
              <a:lnSpc>
                <a:spcPct val="150000"/>
              </a:lnSpc>
              <a:spcBef>
                <a:spcPts val="0"/>
              </a:spcBef>
              <a:spcAft>
                <a:spcPts val="0"/>
              </a:spcAft>
              <a:buFont typeface="Wingdings" pitchFamily="2" charset="2"/>
              <a:buChar char="Ø"/>
            </a:pPr>
            <a:r>
              <a:rPr lang="en-US" altLang="zh-CN" sz="1293" dirty="0">
                <a:solidFill>
                  <a:srgbClr val="000000"/>
                </a:solidFill>
                <a:latin typeface="+mn-lt"/>
                <a:ea typeface="宋体"/>
                <a:cs typeface="Calibri" pitchFamily="34" charset="0"/>
              </a:rPr>
              <a:t>The 3G call drop rate was excellent, at 0% in all the </a:t>
            </a:r>
            <a:r>
              <a:rPr lang="en-US" altLang="zh-CN" sz="1293" dirty="0" smtClean="0">
                <a:solidFill>
                  <a:srgbClr val="000000"/>
                </a:solidFill>
                <a:latin typeface="+mn-lt"/>
                <a:ea typeface="宋体"/>
                <a:cs typeface="Calibri" pitchFamily="34" charset="0"/>
              </a:rPr>
              <a:t>towns after optimization.</a:t>
            </a:r>
            <a:endParaRPr lang="en-US" altLang="zh-CN" sz="1293" dirty="0">
              <a:solidFill>
                <a:srgbClr val="000000"/>
              </a:solidFill>
              <a:latin typeface="+mn-lt"/>
              <a:ea typeface="宋体"/>
              <a:cs typeface="Calibri" pitchFamily="34" charset="0"/>
            </a:endParaRPr>
          </a:p>
        </p:txBody>
      </p:sp>
      <p:graphicFrame>
        <p:nvGraphicFramePr>
          <p:cNvPr id="10" name="图表 5"/>
          <p:cNvGraphicFramePr/>
          <p:nvPr/>
        </p:nvGraphicFramePr>
        <p:xfrm>
          <a:off x="182942" y="901966"/>
          <a:ext cx="5918580" cy="27930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图表 5"/>
          <p:cNvGraphicFramePr/>
          <p:nvPr/>
        </p:nvGraphicFramePr>
        <p:xfrm>
          <a:off x="182942" y="3761505"/>
          <a:ext cx="5918579" cy="26600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0659329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bwMode="auto">
          <a:xfrm>
            <a:off x="0" y="262248"/>
            <a:ext cx="9144000" cy="518996"/>
          </a:xfrm>
          <a:solidFill>
            <a:srgbClr val="FFC000"/>
          </a:solidFill>
          <a:extLst/>
        </p:spPr>
        <p:style>
          <a:lnRef idx="3">
            <a:schemeClr val="lt1"/>
          </a:lnRef>
          <a:fillRef idx="1">
            <a:schemeClr val="accent3"/>
          </a:fillRef>
          <a:effectRef idx="1">
            <a:schemeClr val="accent3"/>
          </a:effectRef>
          <a:fontRef idx="minor">
            <a:schemeClr val="lt1"/>
          </a:fontRef>
        </p:style>
        <p:txBody>
          <a:bodyPr vert="horz" wrap="square" lIns="84447" tIns="42223" rIns="84447" bIns="42223" numCol="1" anchor="ctr" anchorCtr="0" compatLnSpc="1">
            <a:prstTxWarp prst="textNoShape">
              <a:avLst/>
            </a:prstTxWarp>
          </a:bodyPr>
          <a:lstStyle/>
          <a:p>
            <a:r>
              <a:rPr lang="en-ZA" sz="2586" b="1" dirty="0">
                <a:solidFill>
                  <a:schemeClr val="tx1"/>
                </a:solidFill>
                <a:effectLst>
                  <a:outerShdw blurRad="38100" dist="38100" dir="2700000" algn="tl">
                    <a:srgbClr val="000000">
                      <a:alpha val="43137"/>
                    </a:srgbClr>
                  </a:outerShdw>
                </a:effectLst>
              </a:rPr>
              <a:t> </a:t>
            </a:r>
            <a:r>
              <a:rPr lang="en-ZA" sz="2586" b="1" dirty="0">
                <a:solidFill>
                  <a:schemeClr val="bg1"/>
                </a:solidFill>
                <a:effectLst>
                  <a:outerShdw blurRad="38100" dist="38100" dir="2700000" algn="tl">
                    <a:srgbClr val="000000">
                      <a:alpha val="43137"/>
                    </a:srgbClr>
                  </a:outerShdw>
                </a:effectLst>
              </a:rPr>
              <a:t>2G CALL DROP &amp; 3G THROUGHPUT</a:t>
            </a:r>
          </a:p>
        </p:txBody>
      </p:sp>
      <p:sp>
        <p:nvSpPr>
          <p:cNvPr id="5" name="TextBox 4"/>
          <p:cNvSpPr txBox="1"/>
          <p:nvPr/>
        </p:nvSpPr>
        <p:spPr>
          <a:xfrm>
            <a:off x="6301023" y="968409"/>
            <a:ext cx="2593535" cy="1261030"/>
          </a:xfrm>
          <a:prstGeom prst="rect">
            <a:avLst/>
          </a:prstGeom>
          <a:noFill/>
        </p:spPr>
        <p:txBody>
          <a:bodyPr wrap="square" lIns="33232" tIns="33232" rIns="33232" bIns="33232" rtlCol="0" anchor="ctr" anchorCtr="0">
            <a:spAutoFit/>
          </a:bodyPr>
          <a:lstStyle/>
          <a:p>
            <a:pPr defTabSz="421558" fontAlgn="auto">
              <a:lnSpc>
                <a:spcPct val="150000"/>
              </a:lnSpc>
              <a:spcBef>
                <a:spcPts val="0"/>
              </a:spcBef>
              <a:spcAft>
                <a:spcPts val="0"/>
              </a:spcAft>
              <a:buFont typeface="Wingdings" pitchFamily="2" charset="2"/>
              <a:buChar char="Ø"/>
            </a:pPr>
            <a:r>
              <a:rPr lang="en-US" altLang="zh-CN" sz="1293" dirty="0">
                <a:solidFill>
                  <a:srgbClr val="000000"/>
                </a:solidFill>
                <a:latin typeface="+mn-lt"/>
                <a:ea typeface="宋体"/>
                <a:cs typeface="Calibri" pitchFamily="34" charset="0"/>
              </a:rPr>
              <a:t>The inter RAT HO from 3G to 2G  measured 100% in the towns </a:t>
            </a:r>
            <a:r>
              <a:rPr lang="en-US" altLang="zh-CN" sz="1293" dirty="0" smtClean="0">
                <a:solidFill>
                  <a:srgbClr val="000000"/>
                </a:solidFill>
                <a:latin typeface="+mn-lt"/>
                <a:ea typeface="宋体"/>
                <a:cs typeface="Calibri" pitchFamily="34" charset="0"/>
              </a:rPr>
              <a:t>tested after optimization.  </a:t>
            </a:r>
            <a:endParaRPr lang="en-US" altLang="zh-CN" sz="1293" dirty="0">
              <a:solidFill>
                <a:srgbClr val="000000"/>
              </a:solidFill>
              <a:latin typeface="+mn-lt"/>
              <a:ea typeface="宋体"/>
              <a:cs typeface="Calibri" pitchFamily="34" charset="0"/>
            </a:endParaRPr>
          </a:p>
        </p:txBody>
      </p:sp>
      <p:sp>
        <p:nvSpPr>
          <p:cNvPr id="6" name="TextBox 5"/>
          <p:cNvSpPr txBox="1"/>
          <p:nvPr/>
        </p:nvSpPr>
        <p:spPr>
          <a:xfrm>
            <a:off x="6101521" y="3291440"/>
            <a:ext cx="2859538" cy="3350384"/>
          </a:xfrm>
          <a:prstGeom prst="rect">
            <a:avLst/>
          </a:prstGeom>
          <a:noFill/>
        </p:spPr>
        <p:txBody>
          <a:bodyPr wrap="square" lIns="33232" tIns="33232" rIns="33232" bIns="33232" rtlCol="0" anchor="ctr" anchorCtr="0">
            <a:spAutoFit/>
          </a:bodyPr>
          <a:lstStyle/>
          <a:p>
            <a:pPr defTabSz="421558" fontAlgn="auto">
              <a:lnSpc>
                <a:spcPct val="150000"/>
              </a:lnSpc>
              <a:spcBef>
                <a:spcPts val="0"/>
              </a:spcBef>
              <a:spcAft>
                <a:spcPts val="0"/>
              </a:spcAft>
              <a:buFont typeface="Wingdings" pitchFamily="2" charset="2"/>
              <a:buChar char="Ø"/>
            </a:pPr>
            <a:r>
              <a:rPr lang="en-US" altLang="zh-CN" sz="1293" dirty="0">
                <a:solidFill>
                  <a:srgbClr val="000000"/>
                </a:solidFill>
                <a:latin typeface="+mn-lt"/>
                <a:ea typeface="宋体"/>
                <a:cs typeface="Calibri" pitchFamily="34" charset="0"/>
              </a:rPr>
              <a:t>The 3G throughputs KPI (HSDPA throughput &gt; 1Mbps) were improved mostly in Ndola, and </a:t>
            </a:r>
            <a:r>
              <a:rPr lang="en-US" altLang="zh-CN" sz="1293" dirty="0" err="1">
                <a:solidFill>
                  <a:srgbClr val="000000"/>
                </a:solidFill>
                <a:latin typeface="+mn-lt"/>
                <a:ea typeface="宋体"/>
                <a:cs typeface="Calibri" pitchFamily="34" charset="0"/>
              </a:rPr>
              <a:t>Solwezi</a:t>
            </a:r>
            <a:r>
              <a:rPr lang="en-US" altLang="zh-CN" sz="1293" dirty="0">
                <a:solidFill>
                  <a:srgbClr val="000000"/>
                </a:solidFill>
                <a:latin typeface="+mn-lt"/>
                <a:ea typeface="宋体"/>
                <a:cs typeface="Calibri" pitchFamily="34" charset="0"/>
              </a:rPr>
              <a:t>.</a:t>
            </a:r>
          </a:p>
          <a:p>
            <a:pPr defTabSz="421558" fontAlgn="auto">
              <a:lnSpc>
                <a:spcPct val="150000"/>
              </a:lnSpc>
              <a:spcBef>
                <a:spcPts val="0"/>
              </a:spcBef>
              <a:spcAft>
                <a:spcPts val="0"/>
              </a:spcAft>
              <a:buFont typeface="Wingdings" pitchFamily="2" charset="2"/>
              <a:buChar char="Ø"/>
            </a:pPr>
            <a:r>
              <a:rPr lang="en-US" altLang="zh-CN" sz="1293" dirty="0">
                <a:solidFill>
                  <a:srgbClr val="000000"/>
                </a:solidFill>
                <a:latin typeface="+mn-lt"/>
                <a:ea typeface="宋体"/>
                <a:cs typeface="Calibri" pitchFamily="34" charset="0"/>
              </a:rPr>
              <a:t>The average speeds for all the towns is approx 6133kbps with highest recorded speeds in </a:t>
            </a:r>
            <a:r>
              <a:rPr lang="en-US" altLang="zh-CN" sz="1293" dirty="0" err="1">
                <a:solidFill>
                  <a:srgbClr val="000000"/>
                </a:solidFill>
                <a:latin typeface="+mn-lt"/>
                <a:ea typeface="宋体"/>
                <a:cs typeface="Calibri" pitchFamily="34" charset="0"/>
              </a:rPr>
              <a:t>Luanshya</a:t>
            </a:r>
            <a:r>
              <a:rPr lang="en-US" altLang="zh-CN" sz="1293" dirty="0">
                <a:solidFill>
                  <a:srgbClr val="000000"/>
                </a:solidFill>
                <a:latin typeface="+mn-lt"/>
                <a:ea typeface="宋体"/>
                <a:cs typeface="Calibri" pitchFamily="34" charset="0"/>
              </a:rPr>
              <a:t>, </a:t>
            </a:r>
            <a:r>
              <a:rPr lang="en-US" altLang="zh-CN" sz="1293" dirty="0" err="1">
                <a:solidFill>
                  <a:srgbClr val="000000"/>
                </a:solidFill>
                <a:latin typeface="+mn-lt"/>
                <a:ea typeface="宋体"/>
                <a:cs typeface="Calibri" pitchFamily="34" charset="0"/>
              </a:rPr>
              <a:t>Kabwe</a:t>
            </a:r>
            <a:r>
              <a:rPr lang="en-US" altLang="zh-CN" sz="1293" dirty="0">
                <a:solidFill>
                  <a:srgbClr val="000000"/>
                </a:solidFill>
                <a:latin typeface="+mn-lt"/>
                <a:ea typeface="宋体"/>
                <a:cs typeface="Calibri" pitchFamily="34" charset="0"/>
              </a:rPr>
              <a:t> and Livingstone.</a:t>
            </a:r>
          </a:p>
          <a:p>
            <a:pPr defTabSz="421558" fontAlgn="auto">
              <a:lnSpc>
                <a:spcPct val="150000"/>
              </a:lnSpc>
              <a:spcBef>
                <a:spcPts val="0"/>
              </a:spcBef>
              <a:spcAft>
                <a:spcPts val="0"/>
              </a:spcAft>
              <a:buFont typeface="Wingdings" pitchFamily="2" charset="2"/>
              <a:buChar char="Ø"/>
            </a:pPr>
            <a:r>
              <a:rPr lang="en-US" altLang="zh-CN" sz="1293" dirty="0">
                <a:solidFill>
                  <a:srgbClr val="000000"/>
                </a:solidFill>
                <a:latin typeface="+mn-lt"/>
                <a:ea typeface="宋体"/>
                <a:cs typeface="Calibri" pitchFamily="34" charset="0"/>
              </a:rPr>
              <a:t>Attached are measured hotspot speeds for Lusaka</a:t>
            </a:r>
            <a:r>
              <a:rPr lang="en-US" altLang="zh-CN" sz="1293" dirty="0">
                <a:solidFill>
                  <a:srgbClr val="000000"/>
                </a:solidFill>
                <a:ea typeface="宋体"/>
                <a:cs typeface="Calibri" pitchFamily="34" charset="0"/>
              </a:rPr>
              <a:t>.</a:t>
            </a:r>
          </a:p>
        </p:txBody>
      </p:sp>
      <p:graphicFrame>
        <p:nvGraphicFramePr>
          <p:cNvPr id="12" name="Object 11"/>
          <p:cNvGraphicFramePr>
            <a:graphicFrameLocks noChangeAspect="1"/>
          </p:cNvGraphicFramePr>
          <p:nvPr>
            <p:extLst>
              <p:ext uri="{D42A27DB-BD31-4B8C-83A1-F6EECF244321}">
                <p14:modId xmlns:p14="http://schemas.microsoft.com/office/powerpoint/2010/main" val="3561381484"/>
              </p:ext>
            </p:extLst>
          </p:nvPr>
        </p:nvGraphicFramePr>
        <p:xfrm>
          <a:off x="7963545" y="2630990"/>
          <a:ext cx="844468" cy="712519"/>
        </p:xfrm>
        <a:graphic>
          <a:graphicData uri="http://schemas.openxmlformats.org/presentationml/2006/ole">
            <mc:AlternateContent xmlns:mc="http://schemas.openxmlformats.org/markup-compatibility/2006">
              <mc:Choice xmlns:v="urn:schemas-microsoft-com:vml" Requires="v">
                <p:oleObj spid="_x0000_s6159" name="Worksheet" showAsIcon="1" r:id="rId4" imgW="914400" imgH="771480" progId="Excel.Sheet.8">
                  <p:embed/>
                </p:oleObj>
              </mc:Choice>
              <mc:Fallback>
                <p:oleObj name="Worksheet" showAsIcon="1" r:id="rId4" imgW="914400" imgH="771480" progId="Excel.Sheet.8">
                  <p:embed/>
                  <p:pic>
                    <p:nvPicPr>
                      <p:cNvPr id="0" name=""/>
                      <p:cNvPicPr>
                        <a:picLocks noChangeAspect="1" noChangeArrowheads="1"/>
                      </p:cNvPicPr>
                      <p:nvPr/>
                    </p:nvPicPr>
                    <p:blipFill>
                      <a:blip r:embed="rId5"/>
                      <a:srcRect/>
                      <a:stretch>
                        <a:fillRect/>
                      </a:stretch>
                    </p:blipFill>
                    <p:spPr bwMode="auto">
                      <a:xfrm>
                        <a:off x="7963545" y="2630990"/>
                        <a:ext cx="844468" cy="7125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图表 5"/>
          <p:cNvGraphicFramePr/>
          <p:nvPr/>
        </p:nvGraphicFramePr>
        <p:xfrm>
          <a:off x="182942" y="3616140"/>
          <a:ext cx="5852079" cy="280540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图表 5"/>
          <p:cNvGraphicFramePr/>
          <p:nvPr/>
        </p:nvGraphicFramePr>
        <p:xfrm>
          <a:off x="182942" y="835466"/>
          <a:ext cx="5852079" cy="2726537"/>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17935843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bwMode="auto">
          <a:xfrm>
            <a:off x="0" y="262248"/>
            <a:ext cx="9144000" cy="518996"/>
          </a:xfrm>
          <a:solidFill>
            <a:srgbClr val="FFC000"/>
          </a:solidFill>
          <a:extLst/>
        </p:spPr>
        <p:style>
          <a:lnRef idx="3">
            <a:schemeClr val="lt1"/>
          </a:lnRef>
          <a:fillRef idx="1">
            <a:schemeClr val="accent3"/>
          </a:fillRef>
          <a:effectRef idx="1">
            <a:schemeClr val="accent3"/>
          </a:effectRef>
          <a:fontRef idx="minor">
            <a:schemeClr val="lt1"/>
          </a:fontRef>
        </p:style>
        <p:txBody>
          <a:bodyPr vert="horz" wrap="square" lIns="84447" tIns="42223" rIns="84447" bIns="42223" numCol="1" anchor="ctr" anchorCtr="0" compatLnSpc="1">
            <a:prstTxWarp prst="textNoShape">
              <a:avLst/>
            </a:prstTxWarp>
          </a:bodyPr>
          <a:lstStyle/>
          <a:p>
            <a:r>
              <a:rPr lang="en-ZA" sz="2586" b="1" dirty="0">
                <a:solidFill>
                  <a:schemeClr val="tx1"/>
                </a:solidFill>
                <a:effectLst>
                  <a:outerShdw blurRad="38100" dist="38100" dir="2700000" algn="tl">
                    <a:srgbClr val="000000">
                      <a:alpha val="43137"/>
                    </a:srgbClr>
                  </a:outerShdw>
                </a:effectLst>
              </a:rPr>
              <a:t> </a:t>
            </a:r>
            <a:r>
              <a:rPr lang="en-ZA" sz="2586" b="1" dirty="0">
                <a:solidFill>
                  <a:schemeClr val="bg1"/>
                </a:solidFill>
                <a:effectLst>
                  <a:outerShdw blurRad="38100" dist="38100" dir="2700000" algn="tl">
                    <a:srgbClr val="000000">
                      <a:alpha val="43137"/>
                    </a:srgbClr>
                  </a:outerShdw>
                </a:effectLst>
              </a:rPr>
              <a:t>Lusaka DT Quality – GSM</a:t>
            </a:r>
          </a:p>
        </p:txBody>
      </p:sp>
      <p:sp>
        <p:nvSpPr>
          <p:cNvPr id="6" name="TextBox 5"/>
          <p:cNvSpPr txBox="1"/>
          <p:nvPr/>
        </p:nvSpPr>
        <p:spPr>
          <a:xfrm>
            <a:off x="0" y="5849484"/>
            <a:ext cx="9144000" cy="578663"/>
          </a:xfrm>
          <a:prstGeom prst="rect">
            <a:avLst/>
          </a:prstGeom>
          <a:noFill/>
        </p:spPr>
        <p:txBody>
          <a:bodyPr wrap="square" lIns="33232" tIns="33232" rIns="33232" bIns="33232" rtlCol="0" anchor="ctr" anchorCtr="0">
            <a:spAutoFit/>
          </a:bodyPr>
          <a:lstStyle/>
          <a:p>
            <a:pPr defTabSz="421558" fontAlgn="auto">
              <a:lnSpc>
                <a:spcPct val="150000"/>
              </a:lnSpc>
              <a:spcBef>
                <a:spcPts val="0"/>
              </a:spcBef>
              <a:spcAft>
                <a:spcPts val="0"/>
              </a:spcAft>
              <a:buFont typeface="Wingdings" pitchFamily="2" charset="2"/>
              <a:buChar char="Ø"/>
            </a:pPr>
            <a:r>
              <a:rPr lang="en-US" altLang="zh-CN" sz="1108" b="1" dirty="0">
                <a:solidFill>
                  <a:srgbClr val="000000"/>
                </a:solidFill>
                <a:ea typeface="宋体"/>
                <a:cs typeface="Calibri" pitchFamily="34" charset="0"/>
              </a:rPr>
              <a:t>In Lusaka the </a:t>
            </a:r>
            <a:r>
              <a:rPr lang="en-US" altLang="zh-CN" sz="1108" b="1" dirty="0" err="1">
                <a:solidFill>
                  <a:srgbClr val="000000"/>
                </a:solidFill>
                <a:ea typeface="宋体"/>
                <a:cs typeface="Calibri" pitchFamily="34" charset="0"/>
              </a:rPr>
              <a:t>GSMauto</a:t>
            </a:r>
            <a:r>
              <a:rPr lang="en-US" altLang="zh-CN" sz="1108" b="1" dirty="0">
                <a:solidFill>
                  <a:srgbClr val="000000"/>
                </a:solidFill>
                <a:ea typeface="宋体"/>
                <a:cs typeface="Calibri" pitchFamily="34" charset="0"/>
              </a:rPr>
              <a:t> </a:t>
            </a:r>
            <a:r>
              <a:rPr lang="en-US" altLang="zh-CN" sz="1108" b="1" dirty="0" err="1">
                <a:solidFill>
                  <a:srgbClr val="000000"/>
                </a:solidFill>
                <a:ea typeface="宋体"/>
                <a:cs typeface="Calibri" pitchFamily="34" charset="0"/>
              </a:rPr>
              <a:t>RxQual</a:t>
            </a:r>
            <a:r>
              <a:rPr lang="en-US" altLang="zh-CN" sz="1108" b="1" dirty="0">
                <a:solidFill>
                  <a:srgbClr val="000000"/>
                </a:solidFill>
                <a:ea typeface="宋体"/>
                <a:cs typeface="Calibri" pitchFamily="34" charset="0"/>
              </a:rPr>
              <a:t> has improved. </a:t>
            </a:r>
            <a:r>
              <a:rPr lang="en-US" altLang="zh-CN" sz="1108" dirty="0">
                <a:solidFill>
                  <a:srgbClr val="000000"/>
                </a:solidFill>
                <a:ea typeface="宋体"/>
                <a:cs typeface="Calibri" pitchFamily="34" charset="0"/>
              </a:rPr>
              <a:t>The best samples (</a:t>
            </a:r>
            <a:r>
              <a:rPr lang="en-US" altLang="zh-CN" sz="1108" dirty="0" err="1">
                <a:solidFill>
                  <a:srgbClr val="000000"/>
                </a:solidFill>
                <a:ea typeface="宋体"/>
                <a:cs typeface="Calibri" pitchFamily="34" charset="0"/>
              </a:rPr>
              <a:t>RxQual</a:t>
            </a:r>
            <a:r>
              <a:rPr lang="en-US" altLang="zh-CN" sz="1108" dirty="0">
                <a:solidFill>
                  <a:srgbClr val="000000"/>
                </a:solidFill>
                <a:ea typeface="宋体"/>
                <a:cs typeface="Calibri" pitchFamily="34" charset="0"/>
              </a:rPr>
              <a:t> 0,1) increased from  70.49% to 85.25%  while Total </a:t>
            </a:r>
            <a:r>
              <a:rPr lang="en-US" altLang="zh-CN" sz="1108" dirty="0" err="1">
                <a:solidFill>
                  <a:srgbClr val="000000"/>
                </a:solidFill>
                <a:ea typeface="宋体"/>
                <a:cs typeface="Calibri" pitchFamily="34" charset="0"/>
              </a:rPr>
              <a:t>RxQual</a:t>
            </a:r>
            <a:r>
              <a:rPr lang="en-US" altLang="zh-CN" sz="1108" dirty="0">
                <a:solidFill>
                  <a:srgbClr val="000000"/>
                </a:solidFill>
                <a:ea typeface="宋体"/>
                <a:cs typeface="Calibri" pitchFamily="34" charset="0"/>
              </a:rPr>
              <a:t> &gt; 5 has increased from  92.5 to 94.7%. The most improvement is in the GSM 900 spectrum</a:t>
            </a:r>
          </a:p>
        </p:txBody>
      </p:sp>
      <p:grpSp>
        <p:nvGrpSpPr>
          <p:cNvPr id="2" name="Group 17"/>
          <p:cNvGrpSpPr/>
          <p:nvPr/>
        </p:nvGrpSpPr>
        <p:grpSpPr>
          <a:xfrm>
            <a:off x="182941" y="835465"/>
            <a:ext cx="7913606" cy="3125542"/>
            <a:chOff x="198091" y="620688"/>
            <a:chExt cx="8568952" cy="3384376"/>
          </a:xfrm>
        </p:grpSpPr>
        <p:grpSp>
          <p:nvGrpSpPr>
            <p:cNvPr id="3" name="Group 16"/>
            <p:cNvGrpSpPr/>
            <p:nvPr/>
          </p:nvGrpSpPr>
          <p:grpSpPr>
            <a:xfrm>
              <a:off x="198091" y="620688"/>
              <a:ext cx="3888432" cy="3384376"/>
              <a:chOff x="198091" y="620688"/>
              <a:chExt cx="3888432" cy="3384376"/>
            </a:xfrm>
          </p:grpSpPr>
          <p:pic>
            <p:nvPicPr>
              <p:cNvPr id="13" name="Picture 12"/>
              <p:cNvPicPr/>
              <p:nvPr/>
            </p:nvPicPr>
            <p:blipFill>
              <a:blip r:embed="rId2" cstate="print"/>
              <a:srcRect r="22582"/>
              <a:stretch>
                <a:fillRect/>
              </a:stretch>
            </p:blipFill>
            <p:spPr bwMode="auto">
              <a:xfrm>
                <a:off x="198091" y="620688"/>
                <a:ext cx="3888432" cy="3384376"/>
              </a:xfrm>
              <a:prstGeom prst="rect">
                <a:avLst/>
              </a:prstGeom>
              <a:noFill/>
              <a:ln w="9525">
                <a:solidFill>
                  <a:schemeClr val="accent1"/>
                </a:solidFill>
                <a:miter lim="800000"/>
                <a:headEnd/>
                <a:tailEnd/>
              </a:ln>
            </p:spPr>
          </p:pic>
          <p:sp>
            <p:nvSpPr>
              <p:cNvPr id="16" name="TextBox 15"/>
              <p:cNvSpPr txBox="1"/>
              <p:nvPr/>
            </p:nvSpPr>
            <p:spPr>
              <a:xfrm>
                <a:off x="198091" y="692696"/>
                <a:ext cx="2520280" cy="284595"/>
              </a:xfrm>
              <a:prstGeom prst="rect">
                <a:avLst/>
              </a:prstGeom>
              <a:noFill/>
            </p:spPr>
            <p:txBody>
              <a:bodyPr wrap="square" rtlCol="0">
                <a:spAutoFit/>
              </a:bodyPr>
              <a:lstStyle/>
              <a:p>
                <a:pPr algn="ctr"/>
                <a:r>
                  <a:rPr lang="en-US" sz="1108" dirty="0"/>
                  <a:t>Before</a:t>
                </a:r>
              </a:p>
            </p:txBody>
          </p:sp>
        </p:grpSp>
        <p:grpSp>
          <p:nvGrpSpPr>
            <p:cNvPr id="4" name="Group 11"/>
            <p:cNvGrpSpPr/>
            <p:nvPr/>
          </p:nvGrpSpPr>
          <p:grpSpPr>
            <a:xfrm>
              <a:off x="4158531" y="620688"/>
              <a:ext cx="4608512" cy="3384376"/>
              <a:chOff x="4158531" y="620688"/>
              <a:chExt cx="4608512" cy="3384376"/>
            </a:xfrm>
          </p:grpSpPr>
          <p:pic>
            <p:nvPicPr>
              <p:cNvPr id="10" name="Picture 9"/>
              <p:cNvPicPr/>
              <p:nvPr/>
            </p:nvPicPr>
            <p:blipFill>
              <a:blip r:embed="rId3" cstate="print"/>
              <a:srcRect/>
              <a:stretch>
                <a:fillRect/>
              </a:stretch>
            </p:blipFill>
            <p:spPr bwMode="auto">
              <a:xfrm>
                <a:off x="4158531" y="620688"/>
                <a:ext cx="4608512" cy="3384376"/>
              </a:xfrm>
              <a:prstGeom prst="rect">
                <a:avLst/>
              </a:prstGeom>
              <a:noFill/>
              <a:ln w="9525">
                <a:solidFill>
                  <a:schemeClr val="accent1"/>
                </a:solidFill>
                <a:miter lim="800000"/>
                <a:headEnd/>
                <a:tailEnd/>
              </a:ln>
            </p:spPr>
          </p:pic>
          <p:sp>
            <p:nvSpPr>
              <p:cNvPr id="11" name="TextBox 10"/>
              <p:cNvSpPr txBox="1"/>
              <p:nvPr/>
            </p:nvSpPr>
            <p:spPr>
              <a:xfrm>
                <a:off x="4158531" y="620688"/>
                <a:ext cx="2520280" cy="284595"/>
              </a:xfrm>
              <a:prstGeom prst="rect">
                <a:avLst/>
              </a:prstGeom>
              <a:noFill/>
            </p:spPr>
            <p:txBody>
              <a:bodyPr wrap="square" rtlCol="0">
                <a:spAutoFit/>
              </a:bodyPr>
              <a:lstStyle/>
              <a:p>
                <a:pPr algn="ctr"/>
                <a:r>
                  <a:rPr lang="en-US" sz="1108" dirty="0"/>
                  <a:t>After</a:t>
                </a:r>
              </a:p>
            </p:txBody>
          </p:sp>
        </p:grpSp>
      </p:grpSp>
      <p:graphicFrame>
        <p:nvGraphicFramePr>
          <p:cNvPr id="19" name="图表 5"/>
          <p:cNvGraphicFramePr/>
          <p:nvPr/>
        </p:nvGraphicFramePr>
        <p:xfrm>
          <a:off x="182941" y="3961008"/>
          <a:ext cx="4455560" cy="18620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4580793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bwMode="auto">
          <a:xfrm>
            <a:off x="0" y="262248"/>
            <a:ext cx="9144000" cy="518996"/>
          </a:xfrm>
          <a:solidFill>
            <a:srgbClr val="FFC000"/>
          </a:solidFill>
          <a:extLst/>
        </p:spPr>
        <p:style>
          <a:lnRef idx="3">
            <a:schemeClr val="lt1"/>
          </a:lnRef>
          <a:fillRef idx="1">
            <a:schemeClr val="accent3"/>
          </a:fillRef>
          <a:effectRef idx="1">
            <a:schemeClr val="accent3"/>
          </a:effectRef>
          <a:fontRef idx="minor">
            <a:schemeClr val="lt1"/>
          </a:fontRef>
        </p:style>
        <p:txBody>
          <a:bodyPr vert="horz" wrap="square" lIns="84447" tIns="42223" rIns="84447" bIns="42223" numCol="1" anchor="ctr" anchorCtr="0" compatLnSpc="1">
            <a:prstTxWarp prst="textNoShape">
              <a:avLst/>
            </a:prstTxWarp>
          </a:bodyPr>
          <a:lstStyle/>
          <a:p>
            <a:r>
              <a:rPr lang="en-ZA" sz="2586" b="1" dirty="0">
                <a:solidFill>
                  <a:schemeClr val="bg1"/>
                </a:solidFill>
                <a:effectLst>
                  <a:outerShdw blurRad="38100" dist="38100" dir="2700000" algn="tl">
                    <a:srgbClr val="000000">
                      <a:alpha val="43137"/>
                    </a:srgbClr>
                  </a:outerShdw>
                </a:effectLst>
              </a:rPr>
              <a:t>Lusaka City – 3G Quality (</a:t>
            </a:r>
            <a:r>
              <a:rPr lang="en-ZA" sz="2586" b="1" dirty="0" err="1">
                <a:solidFill>
                  <a:schemeClr val="bg1"/>
                </a:solidFill>
                <a:effectLst>
                  <a:outerShdw blurRad="38100" dist="38100" dir="2700000" algn="tl">
                    <a:srgbClr val="000000">
                      <a:alpha val="43137"/>
                    </a:srgbClr>
                  </a:outerShdw>
                </a:effectLst>
              </a:rPr>
              <a:t>Ec</a:t>
            </a:r>
            <a:r>
              <a:rPr lang="en-ZA" sz="2586" b="1" dirty="0">
                <a:solidFill>
                  <a:schemeClr val="bg1"/>
                </a:solidFill>
                <a:effectLst>
                  <a:outerShdw blurRad="38100" dist="38100" dir="2700000" algn="tl">
                    <a:srgbClr val="000000">
                      <a:alpha val="43137"/>
                    </a:srgbClr>
                  </a:outerShdw>
                </a:effectLst>
              </a:rPr>
              <a:t>/Io)</a:t>
            </a:r>
          </a:p>
        </p:txBody>
      </p:sp>
      <p:sp>
        <p:nvSpPr>
          <p:cNvPr id="6" name="TextBox 5"/>
          <p:cNvSpPr txBox="1"/>
          <p:nvPr/>
        </p:nvSpPr>
        <p:spPr>
          <a:xfrm>
            <a:off x="4239496" y="4293410"/>
            <a:ext cx="4638501" cy="2156468"/>
          </a:xfrm>
          <a:prstGeom prst="rect">
            <a:avLst/>
          </a:prstGeom>
          <a:noFill/>
        </p:spPr>
        <p:txBody>
          <a:bodyPr wrap="square" lIns="33232" tIns="33232" rIns="33232" bIns="33232" rtlCol="0" anchor="ctr" anchorCtr="0">
            <a:spAutoFit/>
          </a:bodyPr>
          <a:lstStyle/>
          <a:p>
            <a:pPr defTabSz="421558" fontAlgn="auto">
              <a:lnSpc>
                <a:spcPct val="150000"/>
              </a:lnSpc>
              <a:spcBef>
                <a:spcPts val="0"/>
              </a:spcBef>
              <a:spcAft>
                <a:spcPts val="0"/>
              </a:spcAft>
              <a:buFont typeface="Wingdings" pitchFamily="2" charset="2"/>
              <a:buChar char="Ø"/>
            </a:pPr>
            <a:r>
              <a:rPr lang="en-US" altLang="zh-CN" sz="1293" b="1" dirty="0">
                <a:solidFill>
                  <a:srgbClr val="000000"/>
                </a:solidFill>
                <a:ea typeface="宋体"/>
                <a:cs typeface="Calibri" pitchFamily="34" charset="0"/>
              </a:rPr>
              <a:t>The 3G quality improved with the over 200 F2 cells introduced into the network.</a:t>
            </a:r>
            <a:r>
              <a:rPr lang="en-US" altLang="zh-CN" sz="1293" dirty="0">
                <a:solidFill>
                  <a:srgbClr val="000000"/>
                </a:solidFill>
                <a:ea typeface="宋体"/>
                <a:cs typeface="Calibri" pitchFamily="34" charset="0"/>
              </a:rPr>
              <a:t> The EFD feature also contributed to reducing the loading on cells. Good quality samples increased from 82% to 86%</a:t>
            </a:r>
          </a:p>
          <a:p>
            <a:pPr defTabSz="421558" fontAlgn="auto">
              <a:lnSpc>
                <a:spcPct val="150000"/>
              </a:lnSpc>
              <a:spcBef>
                <a:spcPts val="0"/>
              </a:spcBef>
              <a:spcAft>
                <a:spcPts val="0"/>
              </a:spcAft>
              <a:buFont typeface="Wingdings" pitchFamily="2" charset="2"/>
              <a:buChar char="Ø"/>
            </a:pPr>
            <a:r>
              <a:rPr lang="en-US" altLang="zh-CN" sz="1293" dirty="0">
                <a:solidFill>
                  <a:srgbClr val="000000"/>
                </a:solidFill>
                <a:ea typeface="宋体"/>
                <a:cs typeface="Calibri" pitchFamily="34" charset="0"/>
              </a:rPr>
              <a:t>IBS / Lamp site, Split antenna, 3</a:t>
            </a:r>
            <a:r>
              <a:rPr lang="en-US" altLang="zh-CN" sz="1293" baseline="30000" dirty="0">
                <a:solidFill>
                  <a:srgbClr val="000000"/>
                </a:solidFill>
                <a:ea typeface="宋体"/>
                <a:cs typeface="Calibri" pitchFamily="34" charset="0"/>
              </a:rPr>
              <a:t>rd</a:t>
            </a:r>
            <a:r>
              <a:rPr lang="en-US" altLang="zh-CN" sz="1293" dirty="0">
                <a:solidFill>
                  <a:srgbClr val="000000"/>
                </a:solidFill>
                <a:ea typeface="宋体"/>
                <a:cs typeface="Calibri" pitchFamily="34" charset="0"/>
              </a:rPr>
              <a:t> &amp; 4</a:t>
            </a:r>
            <a:r>
              <a:rPr lang="en-US" altLang="zh-CN" sz="1293" baseline="30000" dirty="0">
                <a:solidFill>
                  <a:srgbClr val="000000"/>
                </a:solidFill>
                <a:ea typeface="宋体"/>
                <a:cs typeface="Calibri" pitchFamily="34" charset="0"/>
              </a:rPr>
              <a:t>th</a:t>
            </a:r>
            <a:r>
              <a:rPr lang="en-US" altLang="zh-CN" sz="1293" dirty="0">
                <a:solidFill>
                  <a:srgbClr val="000000"/>
                </a:solidFill>
                <a:ea typeface="宋体"/>
                <a:cs typeface="Calibri" pitchFamily="34" charset="0"/>
              </a:rPr>
              <a:t> Carrier solutions should be considered for hot spot areas where the users and load continues to rise.</a:t>
            </a:r>
          </a:p>
        </p:txBody>
      </p:sp>
      <p:grpSp>
        <p:nvGrpSpPr>
          <p:cNvPr id="25" name="Group 24"/>
          <p:cNvGrpSpPr/>
          <p:nvPr/>
        </p:nvGrpSpPr>
        <p:grpSpPr>
          <a:xfrm>
            <a:off x="249442" y="835466"/>
            <a:ext cx="6317585" cy="234551"/>
            <a:chOff x="270099" y="620688"/>
            <a:chExt cx="6840760" cy="253974"/>
          </a:xfrm>
        </p:grpSpPr>
        <p:sp>
          <p:nvSpPr>
            <p:cNvPr id="23" name="TextBox 22"/>
            <p:cNvSpPr txBox="1"/>
            <p:nvPr/>
          </p:nvSpPr>
          <p:spPr>
            <a:xfrm>
              <a:off x="270099" y="620688"/>
              <a:ext cx="2736304" cy="253974"/>
            </a:xfrm>
            <a:prstGeom prst="rect">
              <a:avLst/>
            </a:prstGeom>
            <a:noFill/>
          </p:spPr>
          <p:txBody>
            <a:bodyPr wrap="square" rtlCol="0">
              <a:spAutoFit/>
            </a:bodyPr>
            <a:lstStyle/>
            <a:p>
              <a:r>
                <a:rPr lang="en-US" sz="924" dirty="0"/>
                <a:t>Quality – </a:t>
              </a:r>
              <a:r>
                <a:rPr lang="en-US" sz="924" dirty="0" err="1"/>
                <a:t>Ec</a:t>
              </a:r>
              <a:r>
                <a:rPr lang="en-US" sz="924" dirty="0"/>
                <a:t>/Io before</a:t>
              </a:r>
            </a:p>
          </p:txBody>
        </p:sp>
        <p:sp>
          <p:nvSpPr>
            <p:cNvPr id="24" name="TextBox 23"/>
            <p:cNvSpPr txBox="1"/>
            <p:nvPr/>
          </p:nvSpPr>
          <p:spPr>
            <a:xfrm>
              <a:off x="4374555" y="620688"/>
              <a:ext cx="2736304" cy="253974"/>
            </a:xfrm>
            <a:prstGeom prst="rect">
              <a:avLst/>
            </a:prstGeom>
            <a:noFill/>
          </p:spPr>
          <p:txBody>
            <a:bodyPr wrap="square" rtlCol="0">
              <a:spAutoFit/>
            </a:bodyPr>
            <a:lstStyle/>
            <a:p>
              <a:r>
                <a:rPr lang="en-US" sz="924" dirty="0"/>
                <a:t>Quality – </a:t>
              </a:r>
              <a:r>
                <a:rPr lang="en-US" sz="924" dirty="0" err="1"/>
                <a:t>Ec</a:t>
              </a:r>
              <a:r>
                <a:rPr lang="en-US" sz="924" dirty="0"/>
                <a:t>/Io after</a:t>
              </a:r>
            </a:p>
          </p:txBody>
        </p:sp>
      </p:grpSp>
      <p:pic>
        <p:nvPicPr>
          <p:cNvPr id="26" name="Picture 25"/>
          <p:cNvPicPr>
            <a:picLocks noChangeAspect="1" noChangeArrowheads="1"/>
          </p:cNvPicPr>
          <p:nvPr/>
        </p:nvPicPr>
        <p:blipFill>
          <a:blip r:embed="rId2" cstate="print"/>
          <a:srcRect/>
          <a:stretch>
            <a:fillRect/>
          </a:stretch>
        </p:blipFill>
        <p:spPr bwMode="auto">
          <a:xfrm>
            <a:off x="249443" y="1101469"/>
            <a:ext cx="3923553" cy="3059041"/>
          </a:xfrm>
          <a:prstGeom prst="rect">
            <a:avLst/>
          </a:prstGeom>
          <a:noFill/>
          <a:ln w="9525">
            <a:solidFill>
              <a:sysClr val="windowText" lastClr="000000"/>
            </a:solidFill>
            <a:miter lim="800000"/>
            <a:headEnd/>
            <a:tailEnd/>
          </a:ln>
        </p:spPr>
      </p:pic>
      <p:pic>
        <p:nvPicPr>
          <p:cNvPr id="27" name="Picture 26"/>
          <p:cNvPicPr>
            <a:picLocks noChangeAspect="1" noChangeArrowheads="1"/>
          </p:cNvPicPr>
          <p:nvPr/>
        </p:nvPicPr>
        <p:blipFill>
          <a:blip r:embed="rId3" cstate="print"/>
          <a:srcRect/>
          <a:stretch>
            <a:fillRect/>
          </a:stretch>
        </p:blipFill>
        <p:spPr bwMode="auto">
          <a:xfrm>
            <a:off x="4172996" y="1101469"/>
            <a:ext cx="4189556" cy="3059041"/>
          </a:xfrm>
          <a:prstGeom prst="rect">
            <a:avLst/>
          </a:prstGeom>
          <a:noFill/>
          <a:ln w="9525">
            <a:solidFill>
              <a:sysClr val="windowText" lastClr="000000"/>
            </a:solidFill>
            <a:miter lim="800000"/>
            <a:headEnd/>
            <a:tailEnd/>
          </a:ln>
        </p:spPr>
      </p:pic>
      <p:graphicFrame>
        <p:nvGraphicFramePr>
          <p:cNvPr id="28" name="图表 5"/>
          <p:cNvGraphicFramePr/>
          <p:nvPr/>
        </p:nvGraphicFramePr>
        <p:xfrm>
          <a:off x="249443" y="4264672"/>
          <a:ext cx="3923553" cy="215686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281566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bwMode="auto">
          <a:xfrm>
            <a:off x="0" y="262248"/>
            <a:ext cx="9144000" cy="518996"/>
          </a:xfrm>
          <a:solidFill>
            <a:srgbClr val="FFC000"/>
          </a:solidFill>
          <a:extLst/>
        </p:spPr>
        <p:style>
          <a:lnRef idx="3">
            <a:schemeClr val="lt1"/>
          </a:lnRef>
          <a:fillRef idx="1">
            <a:schemeClr val="accent3"/>
          </a:fillRef>
          <a:effectRef idx="1">
            <a:schemeClr val="accent3"/>
          </a:effectRef>
          <a:fontRef idx="minor">
            <a:schemeClr val="lt1"/>
          </a:fontRef>
        </p:style>
        <p:txBody>
          <a:bodyPr vert="horz" wrap="square" lIns="84447" tIns="42223" rIns="84447" bIns="42223" numCol="1" anchor="ctr" anchorCtr="0" compatLnSpc="1">
            <a:prstTxWarp prst="textNoShape">
              <a:avLst/>
            </a:prstTxWarp>
          </a:bodyPr>
          <a:lstStyle/>
          <a:p>
            <a:r>
              <a:rPr lang="en-ZA" sz="2586" b="1" dirty="0">
                <a:solidFill>
                  <a:schemeClr val="bg1"/>
                </a:solidFill>
                <a:effectLst>
                  <a:outerShdw blurRad="38100" dist="38100" dir="2700000" algn="tl">
                    <a:srgbClr val="000000">
                      <a:alpha val="43137"/>
                    </a:srgbClr>
                  </a:outerShdw>
                </a:effectLst>
              </a:rPr>
              <a:t>Lusaka City – 3G Coverage (RSCP)</a:t>
            </a:r>
          </a:p>
        </p:txBody>
      </p:sp>
      <p:sp>
        <p:nvSpPr>
          <p:cNvPr id="6" name="TextBox 5"/>
          <p:cNvSpPr txBox="1"/>
          <p:nvPr/>
        </p:nvSpPr>
        <p:spPr>
          <a:xfrm>
            <a:off x="4438999" y="4741130"/>
            <a:ext cx="4438998" cy="1261030"/>
          </a:xfrm>
          <a:prstGeom prst="rect">
            <a:avLst/>
          </a:prstGeom>
          <a:noFill/>
        </p:spPr>
        <p:txBody>
          <a:bodyPr wrap="square" lIns="33232" tIns="33232" rIns="33232" bIns="33232" rtlCol="0" anchor="ctr" anchorCtr="0">
            <a:spAutoFit/>
          </a:bodyPr>
          <a:lstStyle/>
          <a:p>
            <a:pPr defTabSz="421558" fontAlgn="auto">
              <a:lnSpc>
                <a:spcPct val="150000"/>
              </a:lnSpc>
              <a:spcBef>
                <a:spcPts val="0"/>
              </a:spcBef>
              <a:spcAft>
                <a:spcPts val="0"/>
              </a:spcAft>
              <a:buFont typeface="Wingdings" pitchFamily="2" charset="2"/>
              <a:buChar char="Ø"/>
            </a:pPr>
            <a:r>
              <a:rPr lang="en-US" altLang="zh-CN" sz="1293" b="1" dirty="0">
                <a:solidFill>
                  <a:srgbClr val="000000"/>
                </a:solidFill>
                <a:ea typeface="宋体"/>
                <a:cs typeface="Calibri" pitchFamily="34" charset="0"/>
              </a:rPr>
              <a:t>The 3G coverage in Lusaka City is good</a:t>
            </a:r>
            <a:r>
              <a:rPr lang="en-US" altLang="zh-CN" sz="1293" dirty="0">
                <a:solidFill>
                  <a:srgbClr val="000000"/>
                </a:solidFill>
                <a:ea typeface="宋体"/>
                <a:cs typeface="Calibri" pitchFamily="34" charset="0"/>
              </a:rPr>
              <a:t>. The before and after sample (RSCP &gt;-95dBm) averaged around 98.7%. </a:t>
            </a:r>
          </a:p>
          <a:p>
            <a:pPr defTabSz="421558" fontAlgn="auto">
              <a:lnSpc>
                <a:spcPct val="150000"/>
              </a:lnSpc>
              <a:spcBef>
                <a:spcPts val="0"/>
              </a:spcBef>
              <a:spcAft>
                <a:spcPts val="0"/>
              </a:spcAft>
              <a:buFont typeface="Wingdings" pitchFamily="2" charset="2"/>
              <a:buChar char="Ø"/>
            </a:pPr>
            <a:r>
              <a:rPr lang="en-US" altLang="zh-CN" sz="1293" dirty="0">
                <a:solidFill>
                  <a:srgbClr val="000000"/>
                </a:solidFill>
                <a:ea typeface="宋体"/>
                <a:cs typeface="Calibri" pitchFamily="34" charset="0"/>
              </a:rPr>
              <a:t>There were 2 additional sites in H1 2015 that improved the coverage in the </a:t>
            </a:r>
            <a:r>
              <a:rPr lang="en-US" altLang="zh-CN" sz="1293" dirty="0" err="1">
                <a:solidFill>
                  <a:srgbClr val="000000"/>
                </a:solidFill>
                <a:ea typeface="宋体"/>
                <a:cs typeface="Calibri" pitchFamily="34" charset="0"/>
              </a:rPr>
              <a:t>Makeni</a:t>
            </a:r>
            <a:r>
              <a:rPr lang="en-US" altLang="zh-CN" sz="1293" dirty="0">
                <a:solidFill>
                  <a:srgbClr val="000000"/>
                </a:solidFill>
                <a:ea typeface="宋体"/>
                <a:cs typeface="Calibri" pitchFamily="34" charset="0"/>
              </a:rPr>
              <a:t> and </a:t>
            </a:r>
            <a:r>
              <a:rPr lang="en-US" altLang="zh-CN" sz="1293" dirty="0" err="1">
                <a:solidFill>
                  <a:srgbClr val="000000"/>
                </a:solidFill>
                <a:ea typeface="宋体"/>
                <a:cs typeface="Calibri" pitchFamily="34" charset="0"/>
              </a:rPr>
              <a:t>Salama</a:t>
            </a:r>
            <a:r>
              <a:rPr lang="en-US" altLang="zh-CN" sz="1293" dirty="0">
                <a:solidFill>
                  <a:srgbClr val="000000"/>
                </a:solidFill>
                <a:ea typeface="宋体"/>
                <a:cs typeface="Calibri" pitchFamily="34" charset="0"/>
              </a:rPr>
              <a:t> park areas</a:t>
            </a:r>
          </a:p>
        </p:txBody>
      </p:sp>
      <p:grpSp>
        <p:nvGrpSpPr>
          <p:cNvPr id="11" name="Group 10"/>
          <p:cNvGrpSpPr/>
          <p:nvPr/>
        </p:nvGrpSpPr>
        <p:grpSpPr>
          <a:xfrm>
            <a:off x="249442" y="835466"/>
            <a:ext cx="6317585" cy="234551"/>
            <a:chOff x="270099" y="620688"/>
            <a:chExt cx="6840760" cy="253974"/>
          </a:xfrm>
        </p:grpSpPr>
        <p:sp>
          <p:nvSpPr>
            <p:cNvPr id="16" name="TextBox 15"/>
            <p:cNvSpPr txBox="1"/>
            <p:nvPr/>
          </p:nvSpPr>
          <p:spPr>
            <a:xfrm>
              <a:off x="270099" y="620688"/>
              <a:ext cx="2736304" cy="253974"/>
            </a:xfrm>
            <a:prstGeom prst="rect">
              <a:avLst/>
            </a:prstGeom>
            <a:noFill/>
          </p:spPr>
          <p:txBody>
            <a:bodyPr wrap="square" rtlCol="0">
              <a:spAutoFit/>
            </a:bodyPr>
            <a:lstStyle/>
            <a:p>
              <a:r>
                <a:rPr lang="en-US" sz="924" dirty="0"/>
                <a:t>Coverage– RSCP before</a:t>
              </a:r>
            </a:p>
          </p:txBody>
        </p:sp>
        <p:sp>
          <p:nvSpPr>
            <p:cNvPr id="17" name="TextBox 16"/>
            <p:cNvSpPr txBox="1"/>
            <p:nvPr/>
          </p:nvSpPr>
          <p:spPr>
            <a:xfrm>
              <a:off x="4374555" y="620688"/>
              <a:ext cx="2736304" cy="253974"/>
            </a:xfrm>
            <a:prstGeom prst="rect">
              <a:avLst/>
            </a:prstGeom>
            <a:noFill/>
          </p:spPr>
          <p:txBody>
            <a:bodyPr wrap="square" rtlCol="0">
              <a:spAutoFit/>
            </a:bodyPr>
            <a:lstStyle/>
            <a:p>
              <a:r>
                <a:rPr lang="en-US" sz="924" dirty="0"/>
                <a:t>Coverage – RSCP after</a:t>
              </a:r>
            </a:p>
          </p:txBody>
        </p:sp>
      </p:grpSp>
      <p:pic>
        <p:nvPicPr>
          <p:cNvPr id="18" name="Picture 17"/>
          <p:cNvPicPr>
            <a:picLocks noChangeAspect="1" noChangeArrowheads="1"/>
          </p:cNvPicPr>
          <p:nvPr/>
        </p:nvPicPr>
        <p:blipFill>
          <a:blip r:embed="rId2" cstate="print"/>
          <a:srcRect/>
          <a:stretch>
            <a:fillRect/>
          </a:stretch>
        </p:blipFill>
        <p:spPr bwMode="auto">
          <a:xfrm>
            <a:off x="182941" y="1101469"/>
            <a:ext cx="3990054" cy="2992540"/>
          </a:xfrm>
          <a:prstGeom prst="rect">
            <a:avLst/>
          </a:prstGeom>
          <a:noFill/>
          <a:ln w="9525">
            <a:solidFill>
              <a:sysClr val="windowText" lastClr="000000"/>
            </a:solidFill>
            <a:miter lim="800000"/>
            <a:headEnd/>
            <a:tailEnd/>
          </a:ln>
        </p:spPr>
      </p:pic>
      <p:pic>
        <p:nvPicPr>
          <p:cNvPr id="19" name="Picture 18"/>
          <p:cNvPicPr>
            <a:picLocks noChangeAspect="1" noChangeArrowheads="1"/>
          </p:cNvPicPr>
          <p:nvPr/>
        </p:nvPicPr>
        <p:blipFill>
          <a:blip r:embed="rId3" cstate="print"/>
          <a:srcRect/>
          <a:stretch>
            <a:fillRect/>
          </a:stretch>
        </p:blipFill>
        <p:spPr bwMode="auto">
          <a:xfrm>
            <a:off x="4172994" y="1101469"/>
            <a:ext cx="4433455" cy="2992540"/>
          </a:xfrm>
          <a:prstGeom prst="rect">
            <a:avLst/>
          </a:prstGeom>
          <a:noFill/>
          <a:ln w="9525">
            <a:solidFill>
              <a:sysClr val="windowText" lastClr="000000"/>
            </a:solidFill>
            <a:miter lim="800000"/>
            <a:headEnd/>
            <a:tailEnd/>
          </a:ln>
        </p:spPr>
      </p:pic>
      <p:graphicFrame>
        <p:nvGraphicFramePr>
          <p:cNvPr id="22" name="图表 5"/>
          <p:cNvGraphicFramePr/>
          <p:nvPr/>
        </p:nvGraphicFramePr>
        <p:xfrm>
          <a:off x="182942" y="4160510"/>
          <a:ext cx="4189556" cy="226458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5123359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bwMode="auto">
          <a:xfrm>
            <a:off x="0" y="262248"/>
            <a:ext cx="9144000" cy="518996"/>
          </a:xfrm>
          <a:solidFill>
            <a:srgbClr val="FFC000"/>
          </a:solidFill>
          <a:extLst/>
        </p:spPr>
        <p:style>
          <a:lnRef idx="3">
            <a:schemeClr val="lt1"/>
          </a:lnRef>
          <a:fillRef idx="1">
            <a:schemeClr val="accent3"/>
          </a:fillRef>
          <a:effectRef idx="1">
            <a:schemeClr val="accent3"/>
          </a:effectRef>
          <a:fontRef idx="minor">
            <a:schemeClr val="lt1"/>
          </a:fontRef>
        </p:style>
        <p:txBody>
          <a:bodyPr vert="horz" wrap="square" lIns="84447" tIns="42223" rIns="84447" bIns="42223" numCol="1" anchor="ctr" anchorCtr="0" compatLnSpc="1">
            <a:prstTxWarp prst="textNoShape">
              <a:avLst/>
            </a:prstTxWarp>
          </a:bodyPr>
          <a:lstStyle/>
          <a:p>
            <a:r>
              <a:rPr lang="en-ZA" sz="2586" b="1" dirty="0">
                <a:solidFill>
                  <a:schemeClr val="bg1"/>
                </a:solidFill>
                <a:effectLst>
                  <a:outerShdw blurRad="38100" dist="38100" dir="2700000" algn="tl">
                    <a:srgbClr val="000000">
                      <a:alpha val="43137"/>
                    </a:srgbClr>
                  </a:outerShdw>
                </a:effectLst>
              </a:rPr>
              <a:t>Lusaka City – HSDPA Throughput</a:t>
            </a:r>
          </a:p>
        </p:txBody>
      </p:sp>
      <p:sp>
        <p:nvSpPr>
          <p:cNvPr id="6" name="TextBox 5"/>
          <p:cNvSpPr txBox="1"/>
          <p:nvPr/>
        </p:nvSpPr>
        <p:spPr>
          <a:xfrm>
            <a:off x="4438998" y="4442653"/>
            <a:ext cx="4522061" cy="1857988"/>
          </a:xfrm>
          <a:prstGeom prst="rect">
            <a:avLst/>
          </a:prstGeom>
          <a:noFill/>
        </p:spPr>
        <p:txBody>
          <a:bodyPr wrap="square" lIns="33232" tIns="33232" rIns="33232" bIns="33232" rtlCol="0" anchor="ctr" anchorCtr="0">
            <a:spAutoFit/>
          </a:bodyPr>
          <a:lstStyle/>
          <a:p>
            <a:pPr defTabSz="421558" fontAlgn="auto">
              <a:lnSpc>
                <a:spcPct val="150000"/>
              </a:lnSpc>
              <a:spcBef>
                <a:spcPts val="0"/>
              </a:spcBef>
              <a:spcAft>
                <a:spcPts val="0"/>
              </a:spcAft>
              <a:buFont typeface="Wingdings" pitchFamily="2" charset="2"/>
              <a:buChar char="Ø"/>
            </a:pPr>
            <a:r>
              <a:rPr lang="en-US" altLang="zh-CN" sz="1293" b="1" dirty="0">
                <a:solidFill>
                  <a:srgbClr val="000000"/>
                </a:solidFill>
                <a:ea typeface="宋体"/>
                <a:cs typeface="Calibri" pitchFamily="34" charset="0"/>
              </a:rPr>
              <a:t>The Lusaka average HSDPA throughput are good </a:t>
            </a:r>
            <a:r>
              <a:rPr lang="en-US" altLang="zh-CN" sz="1293" dirty="0">
                <a:solidFill>
                  <a:srgbClr val="000000"/>
                </a:solidFill>
                <a:ea typeface="宋体"/>
                <a:cs typeface="Calibri" pitchFamily="34" charset="0"/>
              </a:rPr>
              <a:t>averaging around 5.715Mbps  with about 95% samples &gt;1Mbps for before and after drives</a:t>
            </a:r>
          </a:p>
          <a:p>
            <a:pPr defTabSz="421558" fontAlgn="auto">
              <a:lnSpc>
                <a:spcPct val="150000"/>
              </a:lnSpc>
              <a:spcBef>
                <a:spcPts val="0"/>
              </a:spcBef>
              <a:spcAft>
                <a:spcPts val="0"/>
              </a:spcAft>
              <a:buFont typeface="Wingdings" pitchFamily="2" charset="2"/>
              <a:buChar char="Ø"/>
            </a:pPr>
            <a:r>
              <a:rPr lang="en-US" altLang="zh-CN" sz="1293" dirty="0">
                <a:solidFill>
                  <a:srgbClr val="000000"/>
                </a:solidFill>
                <a:ea typeface="宋体"/>
                <a:cs typeface="Calibri" pitchFamily="34" charset="0"/>
              </a:rPr>
              <a:t>The throughput above 14Mbps increased in the after drives following the new F2 cells, EFD and DC HSDPA features introduced in the network.</a:t>
            </a:r>
          </a:p>
        </p:txBody>
      </p:sp>
      <p:grpSp>
        <p:nvGrpSpPr>
          <p:cNvPr id="2" name="Group 10"/>
          <p:cNvGrpSpPr/>
          <p:nvPr/>
        </p:nvGrpSpPr>
        <p:grpSpPr>
          <a:xfrm>
            <a:off x="249442" y="835465"/>
            <a:ext cx="7248598" cy="2973823"/>
            <a:chOff x="270099" y="620688"/>
            <a:chExt cx="7848872" cy="3220093"/>
          </a:xfrm>
        </p:grpSpPr>
        <p:grpSp>
          <p:nvGrpSpPr>
            <p:cNvPr id="3" name="Group 21"/>
            <p:cNvGrpSpPr/>
            <p:nvPr/>
          </p:nvGrpSpPr>
          <p:grpSpPr>
            <a:xfrm>
              <a:off x="4734595" y="1988841"/>
              <a:ext cx="3384376" cy="1851940"/>
              <a:chOff x="4662587" y="1940313"/>
              <a:chExt cx="3384376" cy="1892199"/>
            </a:xfrm>
          </p:grpSpPr>
          <p:sp>
            <p:nvSpPr>
              <p:cNvPr id="21" name="TextBox 20"/>
              <p:cNvSpPr txBox="1"/>
              <p:nvPr/>
            </p:nvSpPr>
            <p:spPr>
              <a:xfrm>
                <a:off x="4662587" y="3573016"/>
                <a:ext cx="360039" cy="259496"/>
              </a:xfrm>
              <a:prstGeom prst="rect">
                <a:avLst/>
              </a:prstGeom>
              <a:noFill/>
            </p:spPr>
            <p:txBody>
              <a:bodyPr wrap="square" rtlCol="0">
                <a:spAutoFit/>
              </a:bodyPr>
              <a:lstStyle/>
              <a:p>
                <a:r>
                  <a:rPr lang="en-US" sz="924" dirty="0"/>
                  <a:t>1</a:t>
                </a:r>
              </a:p>
            </p:txBody>
          </p:sp>
          <p:sp>
            <p:nvSpPr>
              <p:cNvPr id="25" name="TextBox 24"/>
              <p:cNvSpPr txBox="1"/>
              <p:nvPr/>
            </p:nvSpPr>
            <p:spPr>
              <a:xfrm>
                <a:off x="7686924" y="1940313"/>
                <a:ext cx="360039" cy="259496"/>
              </a:xfrm>
              <a:prstGeom prst="rect">
                <a:avLst/>
              </a:prstGeom>
              <a:noFill/>
            </p:spPr>
            <p:txBody>
              <a:bodyPr wrap="square" rtlCol="0">
                <a:spAutoFit/>
              </a:bodyPr>
              <a:lstStyle/>
              <a:p>
                <a:r>
                  <a:rPr lang="en-US" sz="924" dirty="0"/>
                  <a:t>3</a:t>
                </a:r>
              </a:p>
            </p:txBody>
          </p:sp>
        </p:grpSp>
        <p:sp>
          <p:nvSpPr>
            <p:cNvPr id="16" name="TextBox 15"/>
            <p:cNvSpPr txBox="1"/>
            <p:nvPr/>
          </p:nvSpPr>
          <p:spPr>
            <a:xfrm>
              <a:off x="270099" y="620688"/>
              <a:ext cx="2736304" cy="253975"/>
            </a:xfrm>
            <a:prstGeom prst="rect">
              <a:avLst/>
            </a:prstGeom>
            <a:noFill/>
          </p:spPr>
          <p:txBody>
            <a:bodyPr wrap="square" rtlCol="0">
              <a:spAutoFit/>
            </a:bodyPr>
            <a:lstStyle/>
            <a:p>
              <a:r>
                <a:rPr lang="en-US" sz="924" dirty="0"/>
                <a:t>Throughput plot -- before</a:t>
              </a:r>
            </a:p>
          </p:txBody>
        </p:sp>
        <p:sp>
          <p:nvSpPr>
            <p:cNvPr id="17" name="TextBox 16"/>
            <p:cNvSpPr txBox="1"/>
            <p:nvPr/>
          </p:nvSpPr>
          <p:spPr>
            <a:xfrm>
              <a:off x="4374555" y="620688"/>
              <a:ext cx="2736304" cy="253975"/>
            </a:xfrm>
            <a:prstGeom prst="rect">
              <a:avLst/>
            </a:prstGeom>
            <a:noFill/>
          </p:spPr>
          <p:txBody>
            <a:bodyPr wrap="square" rtlCol="0">
              <a:spAutoFit/>
            </a:bodyPr>
            <a:lstStyle/>
            <a:p>
              <a:r>
                <a:rPr lang="en-US" sz="924" dirty="0"/>
                <a:t>Throughput plot - after</a:t>
              </a:r>
            </a:p>
          </p:txBody>
        </p:sp>
      </p:grpSp>
      <p:pic>
        <p:nvPicPr>
          <p:cNvPr id="19" name="Picture 1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442" y="4160510"/>
            <a:ext cx="3990054" cy="2210348"/>
          </a:xfrm>
          <a:prstGeom prst="rect">
            <a:avLst/>
          </a:prstGeom>
          <a:noFill/>
        </p:spPr>
      </p:pic>
      <p:grpSp>
        <p:nvGrpSpPr>
          <p:cNvPr id="31" name="Group 30"/>
          <p:cNvGrpSpPr/>
          <p:nvPr/>
        </p:nvGrpSpPr>
        <p:grpSpPr>
          <a:xfrm>
            <a:off x="182941" y="1101469"/>
            <a:ext cx="8476287" cy="2926040"/>
            <a:chOff x="198091" y="908720"/>
            <a:chExt cx="9178230" cy="3168353"/>
          </a:xfrm>
        </p:grpSpPr>
        <p:pic>
          <p:nvPicPr>
            <p:cNvPr id="29" name="Picture 28"/>
            <p:cNvPicPr>
              <a:picLocks noChangeAspect="1" noChangeArrowheads="1"/>
            </p:cNvPicPr>
            <p:nvPr/>
          </p:nvPicPr>
          <p:blipFill>
            <a:blip r:embed="rId3" cstate="print"/>
            <a:srcRect/>
            <a:stretch>
              <a:fillRect/>
            </a:stretch>
          </p:blipFill>
          <p:spPr bwMode="auto">
            <a:xfrm>
              <a:off x="198091" y="908720"/>
              <a:ext cx="4320480" cy="3168352"/>
            </a:xfrm>
            <a:prstGeom prst="rect">
              <a:avLst/>
            </a:prstGeom>
            <a:noFill/>
            <a:ln w="9525">
              <a:solidFill>
                <a:sysClr val="windowText" lastClr="000000"/>
              </a:solidFill>
              <a:miter lim="800000"/>
              <a:headEnd/>
              <a:tailEnd/>
            </a:ln>
          </p:spPr>
        </p:pic>
        <p:pic>
          <p:nvPicPr>
            <p:cNvPr id="30" name="Picture 29"/>
            <p:cNvPicPr>
              <a:picLocks noChangeAspect="1" noChangeArrowheads="1"/>
            </p:cNvPicPr>
            <p:nvPr/>
          </p:nvPicPr>
          <p:blipFill>
            <a:blip r:embed="rId4" cstate="print"/>
            <a:srcRect/>
            <a:stretch>
              <a:fillRect/>
            </a:stretch>
          </p:blipFill>
          <p:spPr bwMode="auto">
            <a:xfrm>
              <a:off x="4518571" y="908721"/>
              <a:ext cx="4857750" cy="3168352"/>
            </a:xfrm>
            <a:prstGeom prst="rect">
              <a:avLst/>
            </a:prstGeom>
            <a:noFill/>
            <a:ln w="9525">
              <a:solidFill>
                <a:sysClr val="windowText" lastClr="000000"/>
              </a:solidFill>
              <a:miter lim="800000"/>
              <a:headEnd/>
              <a:tailEnd/>
            </a:ln>
          </p:spPr>
        </p:pic>
      </p:grpSp>
    </p:spTree>
    <p:extLst>
      <p:ext uri="{BB962C8B-B14F-4D97-AF65-F5344CB8AC3E}">
        <p14:creationId xmlns:p14="http://schemas.microsoft.com/office/powerpoint/2010/main" val="423092651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p:nvPr/>
        </p:nvPicPr>
        <p:blipFill>
          <a:blip r:embed="rId2" cstate="print"/>
          <a:srcRect/>
          <a:stretch>
            <a:fillRect/>
          </a:stretch>
        </p:blipFill>
        <p:spPr bwMode="auto">
          <a:xfrm>
            <a:off x="4372497" y="901966"/>
            <a:ext cx="4189556" cy="2926039"/>
          </a:xfrm>
          <a:prstGeom prst="rect">
            <a:avLst/>
          </a:prstGeom>
          <a:noFill/>
          <a:ln w="9525">
            <a:solidFill>
              <a:schemeClr val="accent1"/>
            </a:solidFill>
            <a:miter lim="800000"/>
            <a:headEnd/>
            <a:tailEnd/>
          </a:ln>
        </p:spPr>
      </p:pic>
      <p:pic>
        <p:nvPicPr>
          <p:cNvPr id="13" name="Picture 12"/>
          <p:cNvPicPr/>
          <p:nvPr/>
        </p:nvPicPr>
        <p:blipFill>
          <a:blip r:embed="rId3" cstate="print"/>
          <a:srcRect/>
          <a:stretch>
            <a:fillRect/>
          </a:stretch>
        </p:blipFill>
        <p:spPr bwMode="auto">
          <a:xfrm>
            <a:off x="182941" y="901966"/>
            <a:ext cx="4189556" cy="2926039"/>
          </a:xfrm>
          <a:prstGeom prst="rect">
            <a:avLst/>
          </a:prstGeom>
          <a:noFill/>
          <a:ln w="9525">
            <a:solidFill>
              <a:schemeClr val="accent1"/>
            </a:solidFill>
            <a:miter lim="800000"/>
            <a:headEnd/>
            <a:tailEnd/>
          </a:ln>
        </p:spPr>
      </p:pic>
      <p:sp>
        <p:nvSpPr>
          <p:cNvPr id="7" name="Title 1"/>
          <p:cNvSpPr>
            <a:spLocks noGrp="1"/>
          </p:cNvSpPr>
          <p:nvPr>
            <p:ph type="title"/>
          </p:nvPr>
        </p:nvSpPr>
        <p:spPr bwMode="auto">
          <a:xfrm>
            <a:off x="0" y="262248"/>
            <a:ext cx="9144000" cy="518996"/>
          </a:xfrm>
          <a:solidFill>
            <a:srgbClr val="FFC000"/>
          </a:solidFill>
          <a:extLst/>
        </p:spPr>
        <p:style>
          <a:lnRef idx="3">
            <a:schemeClr val="lt1"/>
          </a:lnRef>
          <a:fillRef idx="1">
            <a:schemeClr val="accent3"/>
          </a:fillRef>
          <a:effectRef idx="1">
            <a:schemeClr val="accent3"/>
          </a:effectRef>
          <a:fontRef idx="minor">
            <a:schemeClr val="lt1"/>
          </a:fontRef>
        </p:style>
        <p:txBody>
          <a:bodyPr vert="horz" wrap="square" lIns="84447" tIns="42223" rIns="84447" bIns="42223" numCol="1" anchor="ctr" anchorCtr="0" compatLnSpc="1">
            <a:prstTxWarp prst="textNoShape">
              <a:avLst/>
            </a:prstTxWarp>
          </a:bodyPr>
          <a:lstStyle/>
          <a:p>
            <a:r>
              <a:rPr lang="en-ZA" sz="2586" b="1" dirty="0">
                <a:solidFill>
                  <a:schemeClr val="bg1"/>
                </a:solidFill>
                <a:effectLst>
                  <a:outerShdw blurRad="38100" dist="38100" dir="2700000" algn="tl">
                    <a:srgbClr val="000000">
                      <a:alpha val="43137"/>
                    </a:srgbClr>
                  </a:outerShdw>
                </a:effectLst>
              </a:rPr>
              <a:t>Ndola DT Coverage Plots – GSM</a:t>
            </a:r>
          </a:p>
        </p:txBody>
      </p:sp>
      <p:sp>
        <p:nvSpPr>
          <p:cNvPr id="6" name="TextBox 5"/>
          <p:cNvSpPr txBox="1"/>
          <p:nvPr/>
        </p:nvSpPr>
        <p:spPr>
          <a:xfrm>
            <a:off x="0" y="5894669"/>
            <a:ext cx="9144000" cy="578663"/>
          </a:xfrm>
          <a:prstGeom prst="rect">
            <a:avLst/>
          </a:prstGeom>
          <a:noFill/>
        </p:spPr>
        <p:txBody>
          <a:bodyPr wrap="square" lIns="33232" tIns="33232" rIns="33232" bIns="33232" rtlCol="0" anchor="ctr" anchorCtr="0">
            <a:spAutoFit/>
          </a:bodyPr>
          <a:lstStyle/>
          <a:p>
            <a:pPr defTabSz="421558" fontAlgn="auto">
              <a:lnSpc>
                <a:spcPct val="150000"/>
              </a:lnSpc>
              <a:spcBef>
                <a:spcPts val="0"/>
              </a:spcBef>
              <a:spcAft>
                <a:spcPts val="0"/>
              </a:spcAft>
              <a:buFont typeface="Wingdings" pitchFamily="2" charset="2"/>
              <a:buChar char="Ø"/>
            </a:pPr>
            <a:r>
              <a:rPr lang="en-US" altLang="zh-CN" sz="1108" b="1" dirty="0">
                <a:solidFill>
                  <a:srgbClr val="000000"/>
                </a:solidFill>
                <a:ea typeface="宋体"/>
                <a:cs typeface="Calibri" pitchFamily="34" charset="0"/>
              </a:rPr>
              <a:t>Ndola 2G coverage on the GSM 900 is generally good. New T3499_ZM3470_NDOLA LIME has improved coverage</a:t>
            </a:r>
          </a:p>
          <a:p>
            <a:pPr defTabSz="421558" fontAlgn="auto">
              <a:lnSpc>
                <a:spcPct val="150000"/>
              </a:lnSpc>
              <a:spcBef>
                <a:spcPts val="0"/>
              </a:spcBef>
              <a:spcAft>
                <a:spcPts val="0"/>
              </a:spcAft>
              <a:buFont typeface="Wingdings" pitchFamily="2" charset="2"/>
              <a:buChar char="Ø"/>
            </a:pPr>
            <a:r>
              <a:rPr lang="en-US" altLang="zh-CN" sz="1108" dirty="0">
                <a:solidFill>
                  <a:srgbClr val="000000"/>
                </a:solidFill>
                <a:ea typeface="宋体"/>
                <a:cs typeface="Calibri" pitchFamily="34" charset="0"/>
              </a:rPr>
              <a:t>Up to 98.63% samples in Lusaka measured better than -90dBm therefore no major challenge with coverage.</a:t>
            </a:r>
          </a:p>
        </p:txBody>
      </p:sp>
      <p:grpSp>
        <p:nvGrpSpPr>
          <p:cNvPr id="3" name="Group 16"/>
          <p:cNvGrpSpPr/>
          <p:nvPr/>
        </p:nvGrpSpPr>
        <p:grpSpPr>
          <a:xfrm>
            <a:off x="2776476" y="901966"/>
            <a:ext cx="5785578" cy="262829"/>
            <a:chOff x="3006403" y="692696"/>
            <a:chExt cx="6264696" cy="284595"/>
          </a:xfrm>
        </p:grpSpPr>
        <p:sp>
          <p:nvSpPr>
            <p:cNvPr id="14" name="TextBox 13"/>
            <p:cNvSpPr txBox="1"/>
            <p:nvPr/>
          </p:nvSpPr>
          <p:spPr>
            <a:xfrm>
              <a:off x="7398891" y="692696"/>
              <a:ext cx="1872208" cy="284595"/>
            </a:xfrm>
            <a:prstGeom prst="rect">
              <a:avLst/>
            </a:prstGeom>
            <a:noFill/>
          </p:spPr>
          <p:txBody>
            <a:bodyPr wrap="square" rtlCol="0">
              <a:spAutoFit/>
            </a:bodyPr>
            <a:lstStyle/>
            <a:p>
              <a:pPr algn="ctr"/>
              <a:r>
                <a:rPr lang="en-US" sz="1108" dirty="0"/>
                <a:t>After</a:t>
              </a:r>
            </a:p>
          </p:txBody>
        </p:sp>
        <p:sp>
          <p:nvSpPr>
            <p:cNvPr id="16" name="TextBox 15"/>
            <p:cNvSpPr txBox="1"/>
            <p:nvPr/>
          </p:nvSpPr>
          <p:spPr>
            <a:xfrm>
              <a:off x="3006403" y="692696"/>
              <a:ext cx="1656184" cy="284595"/>
            </a:xfrm>
            <a:prstGeom prst="rect">
              <a:avLst/>
            </a:prstGeom>
            <a:noFill/>
          </p:spPr>
          <p:txBody>
            <a:bodyPr wrap="square" rtlCol="0">
              <a:spAutoFit/>
            </a:bodyPr>
            <a:lstStyle/>
            <a:p>
              <a:pPr algn="ctr"/>
              <a:r>
                <a:rPr lang="en-US" sz="1108" dirty="0"/>
                <a:t>Before</a:t>
              </a:r>
            </a:p>
          </p:txBody>
        </p:sp>
      </p:grpSp>
      <p:graphicFrame>
        <p:nvGraphicFramePr>
          <p:cNvPr id="17" name="图表 5"/>
          <p:cNvGraphicFramePr/>
          <p:nvPr/>
        </p:nvGraphicFramePr>
        <p:xfrm>
          <a:off x="182942" y="3894506"/>
          <a:ext cx="4340357" cy="192852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43861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Placeholder 1"/>
          <p:cNvSpPr>
            <a:spLocks noGrp="1"/>
          </p:cNvSpPr>
          <p:nvPr>
            <p:ph type="body" sz="quarter" idx="10"/>
          </p:nvPr>
        </p:nvSpPr>
        <p:spPr/>
        <p:txBody>
          <a:bodyPr>
            <a:normAutofit/>
          </a:bodyPr>
          <a:lstStyle/>
          <a:p>
            <a:r>
              <a:rPr lang="en-US" altLang="zh-CN" sz="2400" b="1" dirty="0" smtClean="0">
                <a:solidFill>
                  <a:schemeClr val="tx1"/>
                </a:solidFill>
                <a:latin typeface="Arial" pitchFamily="34" charset="0"/>
                <a:ea typeface="宋体" pitchFamily="2" charset="-122"/>
                <a:cs typeface="Arial" pitchFamily="34" charset="0"/>
              </a:rPr>
              <a:t>Summary</a:t>
            </a:r>
          </a:p>
        </p:txBody>
      </p:sp>
      <p:sp>
        <p:nvSpPr>
          <p:cNvPr id="2" name="Text Placeholder 1"/>
          <p:cNvSpPr>
            <a:spLocks noGrp="1"/>
          </p:cNvSpPr>
          <p:nvPr>
            <p:ph type="body" sz="quarter" idx="11"/>
          </p:nvPr>
        </p:nvSpPr>
        <p:spPr>
          <a:xfrm>
            <a:off x="0" y="914400"/>
            <a:ext cx="9144000" cy="5514996"/>
          </a:xfrm>
        </p:spPr>
        <p:txBody>
          <a:bodyPr/>
          <a:lstStyle/>
          <a:p>
            <a:r>
              <a:rPr lang="en-US" dirty="0" smtClean="0"/>
              <a:t>When you work with the regulator as a partner in customer experience the subscribers benefit from good QOS.</a:t>
            </a:r>
          </a:p>
          <a:p>
            <a:endParaRPr lang="en-US" dirty="0"/>
          </a:p>
          <a:p>
            <a:r>
              <a:rPr lang="en-US" dirty="0" smtClean="0"/>
              <a:t>MTN always views ZICTA as a partner in QOS and currently we are engaging them on spectrum to ensure that the services we offer and the best in the industry.</a:t>
            </a:r>
            <a:endParaRPr lang="en-US" dirty="0"/>
          </a:p>
        </p:txBody>
      </p:sp>
      <p:sp>
        <p:nvSpPr>
          <p:cNvPr id="12291" name="Slide Number Placeholder 3"/>
          <p:cNvSpPr>
            <a:spLocks noGrp="1"/>
          </p:cNvSpPr>
          <p:nvPr>
            <p:ph type="sldNum" sz="quarter" idx="4294967295"/>
          </p:nvPr>
        </p:nvSpPr>
        <p:spPr bwMode="auto">
          <a:xfrm>
            <a:off x="8715375" y="6470650"/>
            <a:ext cx="4286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1762" indent="-285295" eaLnBrk="0" hangingPunct="0">
              <a:defRPr>
                <a:solidFill>
                  <a:schemeClr val="tx1"/>
                </a:solidFill>
                <a:latin typeface="Arial" charset="0"/>
                <a:cs typeface="Arial" charset="0"/>
              </a:defRPr>
            </a:lvl2pPr>
            <a:lvl3pPr marL="1141172" indent="-228236" eaLnBrk="0" hangingPunct="0">
              <a:defRPr>
                <a:solidFill>
                  <a:schemeClr val="tx1"/>
                </a:solidFill>
                <a:latin typeface="Arial" charset="0"/>
                <a:cs typeface="Arial" charset="0"/>
              </a:defRPr>
            </a:lvl3pPr>
            <a:lvl4pPr marL="1597641" indent="-228236" eaLnBrk="0" hangingPunct="0">
              <a:defRPr>
                <a:solidFill>
                  <a:schemeClr val="tx1"/>
                </a:solidFill>
                <a:latin typeface="Arial" charset="0"/>
                <a:cs typeface="Arial" charset="0"/>
              </a:defRPr>
            </a:lvl4pPr>
            <a:lvl5pPr marL="2054110" indent="-228236" eaLnBrk="0" hangingPunct="0">
              <a:defRPr>
                <a:solidFill>
                  <a:schemeClr val="tx1"/>
                </a:solidFill>
                <a:latin typeface="Arial" charset="0"/>
                <a:cs typeface="Arial" charset="0"/>
              </a:defRPr>
            </a:lvl5pPr>
            <a:lvl6pPr marL="2510578" indent="-228236" eaLnBrk="0" fontAlgn="base" hangingPunct="0">
              <a:spcBef>
                <a:spcPct val="0"/>
              </a:spcBef>
              <a:spcAft>
                <a:spcPct val="0"/>
              </a:spcAft>
              <a:defRPr>
                <a:solidFill>
                  <a:schemeClr val="tx1"/>
                </a:solidFill>
                <a:latin typeface="Arial" charset="0"/>
                <a:cs typeface="Arial" charset="0"/>
              </a:defRPr>
            </a:lvl6pPr>
            <a:lvl7pPr marL="2967049" indent="-228236" eaLnBrk="0" fontAlgn="base" hangingPunct="0">
              <a:spcBef>
                <a:spcPct val="0"/>
              </a:spcBef>
              <a:spcAft>
                <a:spcPct val="0"/>
              </a:spcAft>
              <a:defRPr>
                <a:solidFill>
                  <a:schemeClr val="tx1"/>
                </a:solidFill>
                <a:latin typeface="Arial" charset="0"/>
                <a:cs typeface="Arial" charset="0"/>
              </a:defRPr>
            </a:lvl7pPr>
            <a:lvl8pPr marL="3423517" indent="-228236" eaLnBrk="0" fontAlgn="base" hangingPunct="0">
              <a:spcBef>
                <a:spcPct val="0"/>
              </a:spcBef>
              <a:spcAft>
                <a:spcPct val="0"/>
              </a:spcAft>
              <a:defRPr>
                <a:solidFill>
                  <a:schemeClr val="tx1"/>
                </a:solidFill>
                <a:latin typeface="Arial" charset="0"/>
                <a:cs typeface="Arial" charset="0"/>
              </a:defRPr>
            </a:lvl8pPr>
            <a:lvl9pPr marL="3879986" indent="-228236" eaLnBrk="0" fontAlgn="base" hangingPunct="0">
              <a:spcBef>
                <a:spcPct val="0"/>
              </a:spcBef>
              <a:spcAft>
                <a:spcPct val="0"/>
              </a:spcAft>
              <a:defRPr>
                <a:solidFill>
                  <a:schemeClr val="tx1"/>
                </a:solidFill>
                <a:latin typeface="Arial" charset="0"/>
                <a:cs typeface="Arial" charset="0"/>
              </a:defRPr>
            </a:lvl9pPr>
          </a:lstStyle>
          <a:p>
            <a:pPr eaLnBrk="1" hangingPunct="1"/>
            <a:fld id="{AFBD4167-40C7-4FB2-B7F5-56B78460C9D0}" type="slidenum">
              <a:rPr lang="en-ZA" altLang="zh-CN">
                <a:solidFill>
                  <a:schemeClr val="bg1"/>
                </a:solidFill>
                <a:latin typeface="Verdana" pitchFamily="34" charset="0"/>
              </a:rPr>
              <a:pPr eaLnBrk="1" hangingPunct="1"/>
              <a:t>18</a:t>
            </a:fld>
            <a:endParaRPr lang="en-ZA" altLang="zh-CN">
              <a:solidFill>
                <a:schemeClr val="bg1"/>
              </a:solidFill>
              <a:latin typeface="Verdana" pitchFamily="34" charset="0"/>
            </a:endParaRPr>
          </a:p>
        </p:txBody>
      </p:sp>
    </p:spTree>
    <p:extLst>
      <p:ext uri="{BB962C8B-B14F-4D97-AF65-F5344CB8AC3E}">
        <p14:creationId xmlns:p14="http://schemas.microsoft.com/office/powerpoint/2010/main" val="41930179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990601" y="4724400"/>
            <a:ext cx="6553200" cy="1524000"/>
          </a:xfrm>
        </p:spPr>
        <p:txBody>
          <a:bodyPr/>
          <a:lstStyle/>
          <a:p>
            <a:pPr algn="ctr" eaLnBrk="1" hangingPunct="1"/>
            <a:r>
              <a:rPr lang="en-US" altLang="zh-CN" sz="1800" dirty="0" smtClean="0">
                <a:solidFill>
                  <a:schemeClr val="tx1"/>
                </a:solidFill>
                <a:latin typeface="+mn-lt"/>
                <a:ea typeface="Arial Unicode MS" pitchFamily="34" charset="-128"/>
                <a:cs typeface="Arial" pitchFamily="34" charset="0"/>
              </a:rPr>
              <a:t>THANKYOU</a:t>
            </a:r>
            <a:endParaRPr lang="en-US" altLang="zh-CN" sz="2000" b="0" dirty="0" smtClean="0">
              <a:latin typeface="+mn-lt"/>
              <a:ea typeface="Arial Unicode MS" pitchFamily="34" charset="-128"/>
              <a:cs typeface="Arial" pitchFamily="34" charset="0"/>
            </a:endParaRPr>
          </a:p>
        </p:txBody>
      </p:sp>
    </p:spTree>
    <p:extLst>
      <p:ext uri="{BB962C8B-B14F-4D97-AF65-F5344CB8AC3E}">
        <p14:creationId xmlns:p14="http://schemas.microsoft.com/office/powerpoint/2010/main" val="24073937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Placeholder 1"/>
          <p:cNvSpPr>
            <a:spLocks noGrp="1"/>
          </p:cNvSpPr>
          <p:nvPr>
            <p:ph type="body" sz="quarter" idx="10"/>
          </p:nvPr>
        </p:nvSpPr>
        <p:spPr/>
        <p:txBody>
          <a:bodyPr>
            <a:normAutofit fontScale="85000" lnSpcReduction="10000"/>
          </a:bodyPr>
          <a:lstStyle/>
          <a:p>
            <a:r>
              <a:rPr lang="en-US" altLang="zh-CN" sz="2400" b="1" dirty="0" smtClean="0">
                <a:solidFill>
                  <a:schemeClr val="tx1"/>
                </a:solidFill>
                <a:latin typeface="Arial" pitchFamily="34" charset="0"/>
                <a:ea typeface="宋体" pitchFamily="2" charset="-122"/>
                <a:cs typeface="Arial" pitchFamily="34" charset="0"/>
              </a:rPr>
              <a:t>Executive Summary – Network performance management</a:t>
            </a:r>
          </a:p>
        </p:txBody>
      </p:sp>
      <p:sp>
        <p:nvSpPr>
          <p:cNvPr id="2" name="Text Placeholder 1"/>
          <p:cNvSpPr>
            <a:spLocks noGrp="1"/>
          </p:cNvSpPr>
          <p:nvPr>
            <p:ph type="body" sz="quarter" idx="11"/>
          </p:nvPr>
        </p:nvSpPr>
        <p:spPr>
          <a:xfrm>
            <a:off x="0" y="914400"/>
            <a:ext cx="9144000" cy="5181600"/>
          </a:xfrm>
        </p:spPr>
        <p:txBody>
          <a:bodyPr/>
          <a:lstStyle/>
          <a:p>
            <a:r>
              <a:rPr lang="en-US" dirty="0" smtClean="0"/>
              <a:t>Mobile communication has been in existence since 1990s in Zambia regulated by CAZ the predecessor of ZICTA.</a:t>
            </a:r>
          </a:p>
          <a:p>
            <a:r>
              <a:rPr lang="en-US" dirty="0" smtClean="0"/>
              <a:t>During this period of CAZ the performance metrics where not monitored and the QOS was basically </a:t>
            </a:r>
            <a:r>
              <a:rPr lang="en-US" dirty="0"/>
              <a:t>a</a:t>
            </a:r>
            <a:r>
              <a:rPr lang="en-US" dirty="0" smtClean="0"/>
              <a:t> preserve of the operator.</a:t>
            </a:r>
          </a:p>
          <a:p>
            <a:endParaRPr lang="en-US" dirty="0"/>
          </a:p>
          <a:p>
            <a:r>
              <a:rPr lang="en-US" dirty="0" smtClean="0"/>
              <a:t>ZICTA introduced QOS measures  that ensures that operators achieved proactively KPIs and they have installed monitoring equipment to achieve this objective.</a:t>
            </a:r>
          </a:p>
          <a:p>
            <a:endParaRPr lang="en-US" dirty="0"/>
          </a:p>
          <a:p>
            <a:r>
              <a:rPr lang="en-US" dirty="0" smtClean="0"/>
              <a:t>MTN Zambia limited has responded positively to this challenge since customer experience is a major objective for the institution and working with ZICTA has helped us to meet this objective seeing the regulator as independent eye for MTN.</a:t>
            </a:r>
            <a:endParaRPr lang="en-US" dirty="0"/>
          </a:p>
        </p:txBody>
      </p:sp>
      <p:sp>
        <p:nvSpPr>
          <p:cNvPr id="12291" name="Slide Number Placeholder 3"/>
          <p:cNvSpPr>
            <a:spLocks noGrp="1"/>
          </p:cNvSpPr>
          <p:nvPr>
            <p:ph type="sldNum" sz="quarter" idx="4294967295"/>
          </p:nvPr>
        </p:nvSpPr>
        <p:spPr bwMode="auto">
          <a:xfrm>
            <a:off x="8715375" y="6470650"/>
            <a:ext cx="4286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1762" indent="-285295" eaLnBrk="0" hangingPunct="0">
              <a:defRPr>
                <a:solidFill>
                  <a:schemeClr val="tx1"/>
                </a:solidFill>
                <a:latin typeface="Arial" charset="0"/>
                <a:cs typeface="Arial" charset="0"/>
              </a:defRPr>
            </a:lvl2pPr>
            <a:lvl3pPr marL="1141172" indent="-228236" eaLnBrk="0" hangingPunct="0">
              <a:defRPr>
                <a:solidFill>
                  <a:schemeClr val="tx1"/>
                </a:solidFill>
                <a:latin typeface="Arial" charset="0"/>
                <a:cs typeface="Arial" charset="0"/>
              </a:defRPr>
            </a:lvl3pPr>
            <a:lvl4pPr marL="1597641" indent="-228236" eaLnBrk="0" hangingPunct="0">
              <a:defRPr>
                <a:solidFill>
                  <a:schemeClr val="tx1"/>
                </a:solidFill>
                <a:latin typeface="Arial" charset="0"/>
                <a:cs typeface="Arial" charset="0"/>
              </a:defRPr>
            </a:lvl4pPr>
            <a:lvl5pPr marL="2054110" indent="-228236" eaLnBrk="0" hangingPunct="0">
              <a:defRPr>
                <a:solidFill>
                  <a:schemeClr val="tx1"/>
                </a:solidFill>
                <a:latin typeface="Arial" charset="0"/>
                <a:cs typeface="Arial" charset="0"/>
              </a:defRPr>
            </a:lvl5pPr>
            <a:lvl6pPr marL="2510578" indent="-228236" eaLnBrk="0" fontAlgn="base" hangingPunct="0">
              <a:spcBef>
                <a:spcPct val="0"/>
              </a:spcBef>
              <a:spcAft>
                <a:spcPct val="0"/>
              </a:spcAft>
              <a:defRPr>
                <a:solidFill>
                  <a:schemeClr val="tx1"/>
                </a:solidFill>
                <a:latin typeface="Arial" charset="0"/>
                <a:cs typeface="Arial" charset="0"/>
              </a:defRPr>
            </a:lvl6pPr>
            <a:lvl7pPr marL="2967049" indent="-228236" eaLnBrk="0" fontAlgn="base" hangingPunct="0">
              <a:spcBef>
                <a:spcPct val="0"/>
              </a:spcBef>
              <a:spcAft>
                <a:spcPct val="0"/>
              </a:spcAft>
              <a:defRPr>
                <a:solidFill>
                  <a:schemeClr val="tx1"/>
                </a:solidFill>
                <a:latin typeface="Arial" charset="0"/>
                <a:cs typeface="Arial" charset="0"/>
              </a:defRPr>
            </a:lvl7pPr>
            <a:lvl8pPr marL="3423517" indent="-228236" eaLnBrk="0" fontAlgn="base" hangingPunct="0">
              <a:spcBef>
                <a:spcPct val="0"/>
              </a:spcBef>
              <a:spcAft>
                <a:spcPct val="0"/>
              </a:spcAft>
              <a:defRPr>
                <a:solidFill>
                  <a:schemeClr val="tx1"/>
                </a:solidFill>
                <a:latin typeface="Arial" charset="0"/>
                <a:cs typeface="Arial" charset="0"/>
              </a:defRPr>
            </a:lvl8pPr>
            <a:lvl9pPr marL="3879986" indent="-228236" eaLnBrk="0" fontAlgn="base" hangingPunct="0">
              <a:spcBef>
                <a:spcPct val="0"/>
              </a:spcBef>
              <a:spcAft>
                <a:spcPct val="0"/>
              </a:spcAft>
              <a:defRPr>
                <a:solidFill>
                  <a:schemeClr val="tx1"/>
                </a:solidFill>
                <a:latin typeface="Arial" charset="0"/>
                <a:cs typeface="Arial" charset="0"/>
              </a:defRPr>
            </a:lvl9pPr>
          </a:lstStyle>
          <a:p>
            <a:pPr eaLnBrk="1" hangingPunct="1"/>
            <a:fld id="{AFBD4167-40C7-4FB2-B7F5-56B78460C9D0}" type="slidenum">
              <a:rPr lang="en-ZA" altLang="zh-CN">
                <a:solidFill>
                  <a:schemeClr val="bg1"/>
                </a:solidFill>
                <a:latin typeface="Verdana" pitchFamily="34" charset="0"/>
              </a:rPr>
              <a:pPr eaLnBrk="1" hangingPunct="1"/>
              <a:t>2</a:t>
            </a:fld>
            <a:endParaRPr lang="en-ZA" altLang="zh-CN">
              <a:solidFill>
                <a:schemeClr val="bg1"/>
              </a:solidFill>
              <a:latin typeface="Verdana" pitchFamily="34" charset="0"/>
            </a:endParaRPr>
          </a:p>
        </p:txBody>
      </p:sp>
    </p:spTree>
    <p:extLst>
      <p:ext uri="{BB962C8B-B14F-4D97-AF65-F5344CB8AC3E}">
        <p14:creationId xmlns:p14="http://schemas.microsoft.com/office/powerpoint/2010/main" val="6168104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Placeholder 1"/>
          <p:cNvSpPr>
            <a:spLocks noGrp="1"/>
          </p:cNvSpPr>
          <p:nvPr>
            <p:ph type="body" sz="quarter" idx="10"/>
          </p:nvPr>
        </p:nvSpPr>
        <p:spPr/>
        <p:txBody>
          <a:bodyPr>
            <a:normAutofit/>
          </a:bodyPr>
          <a:lstStyle/>
          <a:p>
            <a:r>
              <a:rPr lang="en-US" altLang="zh-CN" sz="2400" b="1" dirty="0" smtClean="0">
                <a:solidFill>
                  <a:schemeClr val="tx1"/>
                </a:solidFill>
                <a:latin typeface="Arial" pitchFamily="34" charset="0"/>
                <a:ea typeface="宋体" pitchFamily="2" charset="-122"/>
                <a:cs typeface="Arial" pitchFamily="34" charset="0"/>
              </a:rPr>
              <a:t>Challenges in service provision</a:t>
            </a:r>
          </a:p>
        </p:txBody>
      </p:sp>
      <p:sp>
        <p:nvSpPr>
          <p:cNvPr id="2" name="Text Placeholder 1"/>
          <p:cNvSpPr>
            <a:spLocks noGrp="1"/>
          </p:cNvSpPr>
          <p:nvPr>
            <p:ph type="body" sz="quarter" idx="11"/>
          </p:nvPr>
        </p:nvSpPr>
        <p:spPr/>
        <p:txBody>
          <a:bodyPr/>
          <a:lstStyle/>
          <a:p>
            <a:pPr marL="0" lvl="1" indent="0">
              <a:spcBef>
                <a:spcPts val="600"/>
              </a:spcBef>
              <a:buClr>
                <a:schemeClr val="accent1"/>
              </a:buClr>
              <a:buNone/>
              <a:defRPr/>
            </a:pPr>
            <a:r>
              <a:rPr lang="en-US" sz="2000" dirty="0"/>
              <a:t>The major </a:t>
            </a:r>
            <a:r>
              <a:rPr lang="en-US" sz="2000" dirty="0" smtClean="0"/>
              <a:t>challenges for degraded service;</a:t>
            </a:r>
            <a:endParaRPr lang="en-US" sz="2000" dirty="0"/>
          </a:p>
          <a:p>
            <a:pPr marL="311012" lvl="1" indent="-228600">
              <a:spcBef>
                <a:spcPts val="600"/>
              </a:spcBef>
              <a:buClr>
                <a:schemeClr val="accent1"/>
              </a:buClr>
              <a:buFont typeface="+mj-lt"/>
              <a:buAutoNum type="arabicPeriod"/>
              <a:defRPr/>
            </a:pPr>
            <a:r>
              <a:rPr lang="en-US" sz="2000" dirty="0" smtClean="0"/>
              <a:t> Backup battery and fuel thefts</a:t>
            </a:r>
            <a:endParaRPr lang="en-US" sz="2000" dirty="0"/>
          </a:p>
          <a:p>
            <a:pPr marL="311012" lvl="1" indent="-228600">
              <a:spcBef>
                <a:spcPts val="600"/>
              </a:spcBef>
              <a:buClr>
                <a:schemeClr val="accent1"/>
              </a:buClr>
              <a:buFont typeface="+mj-lt"/>
              <a:buAutoNum type="arabicPeriod"/>
              <a:defRPr/>
            </a:pPr>
            <a:r>
              <a:rPr lang="en-US" sz="2000" dirty="0" smtClean="0"/>
              <a:t> Grid </a:t>
            </a:r>
            <a:r>
              <a:rPr lang="en-US" sz="2000" dirty="0"/>
              <a:t>Availability</a:t>
            </a:r>
          </a:p>
          <a:p>
            <a:pPr marL="311012" lvl="1" indent="-228600">
              <a:spcBef>
                <a:spcPts val="600"/>
              </a:spcBef>
              <a:buClr>
                <a:schemeClr val="accent1"/>
              </a:buClr>
              <a:buFont typeface="+mj-lt"/>
              <a:buAutoNum type="arabicPeriod"/>
              <a:defRPr/>
            </a:pPr>
            <a:r>
              <a:rPr lang="en-US" sz="2000" dirty="0" smtClean="0"/>
              <a:t> Road </a:t>
            </a:r>
            <a:r>
              <a:rPr lang="en-US" sz="2000" dirty="0"/>
              <a:t>construction impacting underground fiber</a:t>
            </a:r>
          </a:p>
          <a:p>
            <a:pPr marL="311012" lvl="1" indent="-228600">
              <a:spcBef>
                <a:spcPts val="600"/>
              </a:spcBef>
              <a:buClr>
                <a:schemeClr val="accent1"/>
              </a:buClr>
              <a:buFont typeface="+mj-lt"/>
              <a:buAutoNum type="arabicPeriod"/>
              <a:defRPr/>
            </a:pPr>
            <a:r>
              <a:rPr lang="en-US" sz="2000" dirty="0" smtClean="0"/>
              <a:t> Power </a:t>
            </a:r>
            <a:r>
              <a:rPr lang="en-US" sz="2000" dirty="0"/>
              <a:t>outage impacting </a:t>
            </a:r>
            <a:r>
              <a:rPr lang="en-US" sz="2000" dirty="0" smtClean="0"/>
              <a:t>leased fiber from Zesco </a:t>
            </a:r>
            <a:endParaRPr lang="en-US" sz="2000" dirty="0"/>
          </a:p>
          <a:p>
            <a:pPr marL="0" indent="0">
              <a:buNone/>
            </a:pPr>
            <a:endParaRPr lang="en-US" sz="2400" dirty="0"/>
          </a:p>
        </p:txBody>
      </p:sp>
      <p:sp>
        <p:nvSpPr>
          <p:cNvPr id="12291" name="Slide Number Placeholder 3"/>
          <p:cNvSpPr>
            <a:spLocks noGrp="1"/>
          </p:cNvSpPr>
          <p:nvPr>
            <p:ph type="sldNum" sz="quarter" idx="4294967295"/>
          </p:nvPr>
        </p:nvSpPr>
        <p:spPr bwMode="auto">
          <a:xfrm>
            <a:off x="8715375" y="6470650"/>
            <a:ext cx="4286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1762" indent="-285295" eaLnBrk="0" hangingPunct="0">
              <a:defRPr>
                <a:solidFill>
                  <a:schemeClr val="tx1"/>
                </a:solidFill>
                <a:latin typeface="Arial" charset="0"/>
                <a:cs typeface="Arial" charset="0"/>
              </a:defRPr>
            </a:lvl2pPr>
            <a:lvl3pPr marL="1141172" indent="-228236" eaLnBrk="0" hangingPunct="0">
              <a:defRPr>
                <a:solidFill>
                  <a:schemeClr val="tx1"/>
                </a:solidFill>
                <a:latin typeface="Arial" charset="0"/>
                <a:cs typeface="Arial" charset="0"/>
              </a:defRPr>
            </a:lvl3pPr>
            <a:lvl4pPr marL="1597641" indent="-228236" eaLnBrk="0" hangingPunct="0">
              <a:defRPr>
                <a:solidFill>
                  <a:schemeClr val="tx1"/>
                </a:solidFill>
                <a:latin typeface="Arial" charset="0"/>
                <a:cs typeface="Arial" charset="0"/>
              </a:defRPr>
            </a:lvl4pPr>
            <a:lvl5pPr marL="2054110" indent="-228236" eaLnBrk="0" hangingPunct="0">
              <a:defRPr>
                <a:solidFill>
                  <a:schemeClr val="tx1"/>
                </a:solidFill>
                <a:latin typeface="Arial" charset="0"/>
                <a:cs typeface="Arial" charset="0"/>
              </a:defRPr>
            </a:lvl5pPr>
            <a:lvl6pPr marL="2510578" indent="-228236" eaLnBrk="0" fontAlgn="base" hangingPunct="0">
              <a:spcBef>
                <a:spcPct val="0"/>
              </a:spcBef>
              <a:spcAft>
                <a:spcPct val="0"/>
              </a:spcAft>
              <a:defRPr>
                <a:solidFill>
                  <a:schemeClr val="tx1"/>
                </a:solidFill>
                <a:latin typeface="Arial" charset="0"/>
                <a:cs typeface="Arial" charset="0"/>
              </a:defRPr>
            </a:lvl6pPr>
            <a:lvl7pPr marL="2967049" indent="-228236" eaLnBrk="0" fontAlgn="base" hangingPunct="0">
              <a:spcBef>
                <a:spcPct val="0"/>
              </a:spcBef>
              <a:spcAft>
                <a:spcPct val="0"/>
              </a:spcAft>
              <a:defRPr>
                <a:solidFill>
                  <a:schemeClr val="tx1"/>
                </a:solidFill>
                <a:latin typeface="Arial" charset="0"/>
                <a:cs typeface="Arial" charset="0"/>
              </a:defRPr>
            </a:lvl7pPr>
            <a:lvl8pPr marL="3423517" indent="-228236" eaLnBrk="0" fontAlgn="base" hangingPunct="0">
              <a:spcBef>
                <a:spcPct val="0"/>
              </a:spcBef>
              <a:spcAft>
                <a:spcPct val="0"/>
              </a:spcAft>
              <a:defRPr>
                <a:solidFill>
                  <a:schemeClr val="tx1"/>
                </a:solidFill>
                <a:latin typeface="Arial" charset="0"/>
                <a:cs typeface="Arial" charset="0"/>
              </a:defRPr>
            </a:lvl8pPr>
            <a:lvl9pPr marL="3879986" indent="-228236" eaLnBrk="0" fontAlgn="base" hangingPunct="0">
              <a:spcBef>
                <a:spcPct val="0"/>
              </a:spcBef>
              <a:spcAft>
                <a:spcPct val="0"/>
              </a:spcAft>
              <a:defRPr>
                <a:solidFill>
                  <a:schemeClr val="tx1"/>
                </a:solidFill>
                <a:latin typeface="Arial" charset="0"/>
                <a:cs typeface="Arial" charset="0"/>
              </a:defRPr>
            </a:lvl9pPr>
          </a:lstStyle>
          <a:p>
            <a:pPr eaLnBrk="1" hangingPunct="1"/>
            <a:fld id="{AFBD4167-40C7-4FB2-B7F5-56B78460C9D0}" type="slidenum">
              <a:rPr lang="en-ZA" altLang="zh-CN">
                <a:solidFill>
                  <a:schemeClr val="bg1"/>
                </a:solidFill>
                <a:latin typeface="Verdana" pitchFamily="34" charset="0"/>
              </a:rPr>
              <a:pPr eaLnBrk="1" hangingPunct="1"/>
              <a:t>3</a:t>
            </a:fld>
            <a:endParaRPr lang="en-ZA" altLang="zh-CN">
              <a:solidFill>
                <a:schemeClr val="bg1"/>
              </a:solidFill>
              <a:latin typeface="Verdana" pitchFamily="34" charset="0"/>
            </a:endParaRPr>
          </a:p>
        </p:txBody>
      </p:sp>
    </p:spTree>
    <p:extLst>
      <p:ext uri="{BB962C8B-B14F-4D97-AF65-F5344CB8AC3E}">
        <p14:creationId xmlns:p14="http://schemas.microsoft.com/office/powerpoint/2010/main" val="32528783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Placeholder 1"/>
          <p:cNvSpPr>
            <a:spLocks noGrp="1"/>
          </p:cNvSpPr>
          <p:nvPr>
            <p:ph type="body" sz="quarter" idx="10"/>
          </p:nvPr>
        </p:nvSpPr>
        <p:spPr/>
        <p:txBody>
          <a:bodyPr>
            <a:normAutofit/>
          </a:bodyPr>
          <a:lstStyle/>
          <a:p>
            <a:r>
              <a:rPr lang="en-US" altLang="zh-CN" sz="2400" b="1" dirty="0" smtClean="0">
                <a:solidFill>
                  <a:schemeClr val="tx1"/>
                </a:solidFill>
                <a:latin typeface="Arial" pitchFamily="34" charset="0"/>
                <a:ea typeface="宋体" pitchFamily="2" charset="-122"/>
                <a:cs typeface="Arial" pitchFamily="34" charset="0"/>
              </a:rPr>
              <a:t>Highlights</a:t>
            </a:r>
          </a:p>
        </p:txBody>
      </p:sp>
      <p:sp>
        <p:nvSpPr>
          <p:cNvPr id="2" name="Text Placeholder 1"/>
          <p:cNvSpPr>
            <a:spLocks noGrp="1"/>
          </p:cNvSpPr>
          <p:nvPr>
            <p:ph type="body" sz="quarter" idx="11"/>
          </p:nvPr>
        </p:nvSpPr>
        <p:spPr>
          <a:xfrm>
            <a:off x="0" y="914400"/>
            <a:ext cx="9144000" cy="5514996"/>
          </a:xfrm>
        </p:spPr>
        <p:txBody>
          <a:bodyPr/>
          <a:lstStyle/>
          <a:p>
            <a:r>
              <a:rPr lang="en-US" dirty="0" smtClean="0"/>
              <a:t>In order to ensure that we maintain the high network availability despite power challenges we quickly offloaded the passive network to a tower company whose only responsibility is ensure that we have power 24/7.</a:t>
            </a:r>
          </a:p>
          <a:p>
            <a:endParaRPr lang="en-US" dirty="0"/>
          </a:p>
          <a:p>
            <a:r>
              <a:rPr lang="en-US" dirty="0" smtClean="0"/>
              <a:t>Invested in network optimization tools and outsourced the operations of the network so that we can provide oversight on network KPIs so that we have two layered service delivery i.e. within MTN and the managed service vendor.</a:t>
            </a:r>
          </a:p>
          <a:p>
            <a:endParaRPr lang="en-US" dirty="0"/>
          </a:p>
          <a:p>
            <a:r>
              <a:rPr lang="en-US" dirty="0" smtClean="0"/>
              <a:t>Independent benchmarking are carried out periodically to monitor QOS not only locally but with the best in industry.</a:t>
            </a:r>
            <a:endParaRPr lang="en-US" dirty="0"/>
          </a:p>
        </p:txBody>
      </p:sp>
      <p:sp>
        <p:nvSpPr>
          <p:cNvPr id="12291" name="Slide Number Placeholder 3"/>
          <p:cNvSpPr>
            <a:spLocks noGrp="1"/>
          </p:cNvSpPr>
          <p:nvPr>
            <p:ph type="sldNum" sz="quarter" idx="4294967295"/>
          </p:nvPr>
        </p:nvSpPr>
        <p:spPr bwMode="auto">
          <a:xfrm>
            <a:off x="8715375" y="6470650"/>
            <a:ext cx="4286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1762" indent="-285295" eaLnBrk="0" hangingPunct="0">
              <a:defRPr>
                <a:solidFill>
                  <a:schemeClr val="tx1"/>
                </a:solidFill>
                <a:latin typeface="Arial" charset="0"/>
                <a:cs typeface="Arial" charset="0"/>
              </a:defRPr>
            </a:lvl2pPr>
            <a:lvl3pPr marL="1141172" indent="-228236" eaLnBrk="0" hangingPunct="0">
              <a:defRPr>
                <a:solidFill>
                  <a:schemeClr val="tx1"/>
                </a:solidFill>
                <a:latin typeface="Arial" charset="0"/>
                <a:cs typeface="Arial" charset="0"/>
              </a:defRPr>
            </a:lvl3pPr>
            <a:lvl4pPr marL="1597641" indent="-228236" eaLnBrk="0" hangingPunct="0">
              <a:defRPr>
                <a:solidFill>
                  <a:schemeClr val="tx1"/>
                </a:solidFill>
                <a:latin typeface="Arial" charset="0"/>
                <a:cs typeface="Arial" charset="0"/>
              </a:defRPr>
            </a:lvl4pPr>
            <a:lvl5pPr marL="2054110" indent="-228236" eaLnBrk="0" hangingPunct="0">
              <a:defRPr>
                <a:solidFill>
                  <a:schemeClr val="tx1"/>
                </a:solidFill>
                <a:latin typeface="Arial" charset="0"/>
                <a:cs typeface="Arial" charset="0"/>
              </a:defRPr>
            </a:lvl5pPr>
            <a:lvl6pPr marL="2510578" indent="-228236" eaLnBrk="0" fontAlgn="base" hangingPunct="0">
              <a:spcBef>
                <a:spcPct val="0"/>
              </a:spcBef>
              <a:spcAft>
                <a:spcPct val="0"/>
              </a:spcAft>
              <a:defRPr>
                <a:solidFill>
                  <a:schemeClr val="tx1"/>
                </a:solidFill>
                <a:latin typeface="Arial" charset="0"/>
                <a:cs typeface="Arial" charset="0"/>
              </a:defRPr>
            </a:lvl6pPr>
            <a:lvl7pPr marL="2967049" indent="-228236" eaLnBrk="0" fontAlgn="base" hangingPunct="0">
              <a:spcBef>
                <a:spcPct val="0"/>
              </a:spcBef>
              <a:spcAft>
                <a:spcPct val="0"/>
              </a:spcAft>
              <a:defRPr>
                <a:solidFill>
                  <a:schemeClr val="tx1"/>
                </a:solidFill>
                <a:latin typeface="Arial" charset="0"/>
                <a:cs typeface="Arial" charset="0"/>
              </a:defRPr>
            </a:lvl7pPr>
            <a:lvl8pPr marL="3423517" indent="-228236" eaLnBrk="0" fontAlgn="base" hangingPunct="0">
              <a:spcBef>
                <a:spcPct val="0"/>
              </a:spcBef>
              <a:spcAft>
                <a:spcPct val="0"/>
              </a:spcAft>
              <a:defRPr>
                <a:solidFill>
                  <a:schemeClr val="tx1"/>
                </a:solidFill>
                <a:latin typeface="Arial" charset="0"/>
                <a:cs typeface="Arial" charset="0"/>
              </a:defRPr>
            </a:lvl8pPr>
            <a:lvl9pPr marL="3879986" indent="-228236" eaLnBrk="0" fontAlgn="base" hangingPunct="0">
              <a:spcBef>
                <a:spcPct val="0"/>
              </a:spcBef>
              <a:spcAft>
                <a:spcPct val="0"/>
              </a:spcAft>
              <a:defRPr>
                <a:solidFill>
                  <a:schemeClr val="tx1"/>
                </a:solidFill>
                <a:latin typeface="Arial" charset="0"/>
                <a:cs typeface="Arial" charset="0"/>
              </a:defRPr>
            </a:lvl9pPr>
          </a:lstStyle>
          <a:p>
            <a:pPr eaLnBrk="1" hangingPunct="1"/>
            <a:fld id="{AFBD4167-40C7-4FB2-B7F5-56B78460C9D0}" type="slidenum">
              <a:rPr lang="en-ZA" altLang="zh-CN">
                <a:solidFill>
                  <a:schemeClr val="bg1"/>
                </a:solidFill>
                <a:latin typeface="Verdana" pitchFamily="34" charset="0"/>
              </a:rPr>
              <a:pPr eaLnBrk="1" hangingPunct="1"/>
              <a:t>4</a:t>
            </a:fld>
            <a:endParaRPr lang="en-ZA" altLang="zh-CN">
              <a:solidFill>
                <a:schemeClr val="bg1"/>
              </a:solidFill>
              <a:latin typeface="Verdana"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FFC000"/>
          </a:solidFill>
        </p:spPr>
        <p:txBody>
          <a:bodyPr/>
          <a:lstStyle/>
          <a:p>
            <a:r>
              <a:rPr lang="en-US" sz="2400" dirty="0" smtClean="0"/>
              <a:t>IHS-MTN</a:t>
            </a:r>
            <a:r>
              <a:rPr lang="en-US" sz="2800" dirty="0" smtClean="0"/>
              <a:t> Network Availability per Day</a:t>
            </a:r>
            <a:endParaRPr lang="en-US" sz="2800" dirty="0"/>
          </a:p>
        </p:txBody>
      </p:sp>
      <p:sp>
        <p:nvSpPr>
          <p:cNvPr id="4" name="Content Placeholder 3"/>
          <p:cNvSpPr>
            <a:spLocks noGrp="1"/>
          </p:cNvSpPr>
          <p:nvPr>
            <p:ph idx="1"/>
          </p:nvPr>
        </p:nvSpPr>
        <p:spPr>
          <a:xfrm>
            <a:off x="694412" y="1410716"/>
            <a:ext cx="8074307" cy="4538564"/>
          </a:xfrm>
        </p:spPr>
        <p:txBody>
          <a:bodyPr/>
          <a:lstStyle/>
          <a:p>
            <a:r>
              <a:rPr lang="en-US" sz="1600" dirty="0" smtClean="0"/>
              <a:t>Very fast improvement in the availability in the first month after closing</a:t>
            </a:r>
            <a:endParaRPr lang="en-US" sz="1600" dirty="0"/>
          </a:p>
        </p:txBody>
      </p:sp>
      <p:graphicFrame>
        <p:nvGraphicFramePr>
          <p:cNvPr id="5" name="Chart 4"/>
          <p:cNvGraphicFramePr>
            <a:graphicFrameLocks/>
          </p:cNvGraphicFramePr>
          <p:nvPr>
            <p:extLst>
              <p:ext uri="{D42A27DB-BD31-4B8C-83A1-F6EECF244321}">
                <p14:modId xmlns:p14="http://schemas.microsoft.com/office/powerpoint/2010/main" val="1097978041"/>
              </p:ext>
            </p:extLst>
          </p:nvPr>
        </p:nvGraphicFramePr>
        <p:xfrm>
          <a:off x="0" y="2057400"/>
          <a:ext cx="9144000" cy="48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5072738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文本占位符 1"/>
          <p:cNvSpPr>
            <a:spLocks noGrp="1"/>
          </p:cNvSpPr>
          <p:nvPr>
            <p:ph type="body" sz="quarter" idx="10"/>
          </p:nvPr>
        </p:nvSpPr>
        <p:spPr>
          <a:xfrm>
            <a:off x="0" y="214313"/>
            <a:ext cx="7715250" cy="571500"/>
          </a:xfrm>
        </p:spPr>
        <p:txBody>
          <a:bodyPr>
            <a:normAutofit/>
          </a:bodyPr>
          <a:lstStyle/>
          <a:p>
            <a:pPr>
              <a:defRPr/>
            </a:pPr>
            <a:r>
              <a:rPr lang="en-GB" altLang="zh-CN" sz="2400" dirty="0" smtClean="0"/>
              <a:t>TCH Availability - December 2015</a:t>
            </a:r>
            <a:endParaRPr lang="zh-CN" altLang="en-US" sz="2400" dirty="0" smtClean="0"/>
          </a:p>
        </p:txBody>
      </p:sp>
      <p:sp>
        <p:nvSpPr>
          <p:cNvPr id="33796" name="灯片编号占位符 3"/>
          <p:cNvSpPr>
            <a:spLocks noGrp="1"/>
          </p:cNvSpPr>
          <p:nvPr>
            <p:ph type="sldNum" sz="quarter" idx="12"/>
          </p:nvPr>
        </p:nvSpPr>
        <p:spPr bwMode="auto">
          <a:noFill/>
          <a:ln>
            <a:miter lim="800000"/>
            <a:headEnd/>
            <a:tailEnd/>
          </a:ln>
        </p:spPr>
        <p:txBody>
          <a:bodyPr/>
          <a:lstStyle/>
          <a:p>
            <a:fld id="{BE38122E-84DA-4C1A-AF2E-3D336023920B}" type="slidenum">
              <a:rPr lang="en-ZA" altLang="zh-CN" smtClean="0">
                <a:solidFill>
                  <a:prstClr val="white"/>
                </a:solidFill>
              </a:rPr>
              <a:pPr/>
              <a:t>6</a:t>
            </a:fld>
            <a:endParaRPr lang="en-ZA" altLang="zh-CN" smtClean="0">
              <a:solidFill>
                <a:prstClr val="white"/>
              </a:solidFill>
            </a:endParaRPr>
          </a:p>
        </p:txBody>
      </p:sp>
      <p:sp>
        <p:nvSpPr>
          <p:cNvPr id="8" name="TextBox 7"/>
          <p:cNvSpPr txBox="1"/>
          <p:nvPr/>
        </p:nvSpPr>
        <p:spPr>
          <a:xfrm>
            <a:off x="0" y="3962400"/>
            <a:ext cx="3200400" cy="2616101"/>
          </a:xfrm>
          <a:prstGeom prst="rect">
            <a:avLst/>
          </a:prstGeom>
          <a:ln>
            <a:solidFill>
              <a:srgbClr val="FFC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dirty="0" smtClean="0">
                <a:solidFill>
                  <a:srgbClr val="272727"/>
                </a:solidFill>
              </a:rPr>
              <a:t>7th Dec 2015</a:t>
            </a:r>
          </a:p>
          <a:p>
            <a:pPr algn="ctr"/>
            <a:endParaRPr lang="en-US" sz="800" dirty="0" smtClean="0">
              <a:solidFill>
                <a:srgbClr val="272727"/>
              </a:solidFill>
            </a:endParaRPr>
          </a:p>
          <a:p>
            <a:pPr>
              <a:buFont typeface="Wingdings" pitchFamily="2" charset="2"/>
              <a:buChar char="Ø"/>
            </a:pPr>
            <a:r>
              <a:rPr lang="en-US" sz="1400" dirty="0" smtClean="0">
                <a:solidFill>
                  <a:srgbClr val="000000"/>
                </a:solidFill>
                <a:latin typeface="Calibri"/>
                <a:cs typeface="Calibri" pitchFamily="34" charset="0"/>
              </a:rPr>
              <a:t>Fiber failure between Chililabombwe OSN and Kabundi OSN which impacted 14 BTS sites. Duet to the vandalized fiber Outage duration: 2hrs</a:t>
            </a:r>
            <a:endParaRPr lang="en-US" sz="1000" dirty="0" smtClean="0">
              <a:solidFill>
                <a:srgbClr val="000000"/>
              </a:solidFill>
              <a:latin typeface="Calibri"/>
              <a:cs typeface="Calibri" pitchFamily="34" charset="0"/>
            </a:endParaRPr>
          </a:p>
          <a:p>
            <a:pPr>
              <a:buFont typeface="Wingdings" pitchFamily="2" charset="2"/>
              <a:buChar char="Ø"/>
            </a:pPr>
            <a:endParaRPr lang="en-US" sz="800" dirty="0" smtClean="0">
              <a:solidFill>
                <a:srgbClr val="000000"/>
              </a:solidFill>
              <a:latin typeface="Calibri"/>
              <a:cs typeface="Calibri" pitchFamily="34" charset="0"/>
            </a:endParaRPr>
          </a:p>
          <a:p>
            <a:pPr>
              <a:buFont typeface="Wingdings" pitchFamily="2" charset="2"/>
              <a:buChar char="Ø"/>
            </a:pPr>
            <a:endParaRPr lang="en-US" sz="800" dirty="0" smtClean="0">
              <a:solidFill>
                <a:srgbClr val="000000"/>
              </a:solidFill>
              <a:latin typeface="Calibri"/>
              <a:cs typeface="Calibri" pitchFamily="34" charset="0"/>
            </a:endParaRPr>
          </a:p>
          <a:p>
            <a:pPr>
              <a:buFont typeface="Wingdings" pitchFamily="2" charset="2"/>
              <a:buChar char="Ø"/>
            </a:pPr>
            <a:endParaRPr lang="en-US" sz="800" dirty="0" smtClean="0">
              <a:solidFill>
                <a:srgbClr val="000000"/>
              </a:solidFill>
              <a:latin typeface="Calibri"/>
              <a:cs typeface="Calibri" pitchFamily="34" charset="0"/>
            </a:endParaRPr>
          </a:p>
          <a:p>
            <a:pPr>
              <a:buFont typeface="Wingdings" pitchFamily="2" charset="2"/>
              <a:buChar char="Ø"/>
            </a:pPr>
            <a:endParaRPr lang="en-US" sz="800" dirty="0" smtClean="0">
              <a:solidFill>
                <a:srgbClr val="000000"/>
              </a:solidFill>
              <a:latin typeface="Calibri"/>
              <a:cs typeface="Calibri" pitchFamily="34" charset="0"/>
            </a:endParaRPr>
          </a:p>
          <a:p>
            <a:pPr>
              <a:buFont typeface="Wingdings" pitchFamily="2" charset="2"/>
              <a:buChar char="Ø"/>
            </a:pPr>
            <a:endParaRPr lang="en-US" sz="800" dirty="0" smtClean="0">
              <a:solidFill>
                <a:srgbClr val="000000"/>
              </a:solidFill>
              <a:latin typeface="Calibri"/>
              <a:cs typeface="Calibri" pitchFamily="34" charset="0"/>
            </a:endParaRPr>
          </a:p>
          <a:p>
            <a:pPr>
              <a:buFont typeface="Wingdings" pitchFamily="2" charset="2"/>
              <a:buChar char="Ø"/>
            </a:pPr>
            <a:endParaRPr lang="en-US" sz="800" dirty="0" smtClean="0">
              <a:solidFill>
                <a:srgbClr val="000000"/>
              </a:solidFill>
              <a:latin typeface="Calibri"/>
              <a:cs typeface="Calibri" pitchFamily="34" charset="0"/>
            </a:endParaRPr>
          </a:p>
          <a:p>
            <a:pPr>
              <a:buFont typeface="Wingdings" pitchFamily="2" charset="2"/>
              <a:buChar char="Ø"/>
            </a:pPr>
            <a:endParaRPr lang="en-US" sz="800" dirty="0" smtClean="0">
              <a:solidFill>
                <a:srgbClr val="000000"/>
              </a:solidFill>
              <a:latin typeface="Calibri"/>
              <a:cs typeface="Calibri" pitchFamily="34" charset="0"/>
            </a:endParaRPr>
          </a:p>
          <a:p>
            <a:pPr>
              <a:buFont typeface="Wingdings" pitchFamily="2" charset="2"/>
              <a:buChar char="Ø"/>
            </a:pPr>
            <a:endParaRPr lang="en-US" sz="800" dirty="0" smtClean="0">
              <a:solidFill>
                <a:srgbClr val="000000"/>
              </a:solidFill>
              <a:latin typeface="Calibri"/>
              <a:cs typeface="Calibri" pitchFamily="34" charset="0"/>
            </a:endParaRPr>
          </a:p>
          <a:p>
            <a:pPr>
              <a:buFont typeface="Wingdings" pitchFamily="2" charset="2"/>
              <a:buChar char="Ø"/>
            </a:pPr>
            <a:endParaRPr lang="en-US" sz="1600" dirty="0" smtClean="0">
              <a:solidFill>
                <a:srgbClr val="000000"/>
              </a:solidFill>
              <a:latin typeface="Calibri"/>
              <a:cs typeface="Calibri" pitchFamily="34" charset="0"/>
            </a:endParaRPr>
          </a:p>
          <a:p>
            <a:pPr>
              <a:buFont typeface="Wingdings" pitchFamily="2" charset="2"/>
              <a:buChar char="Ø"/>
            </a:pPr>
            <a:endParaRPr lang="en-US" sz="800" dirty="0" smtClean="0">
              <a:solidFill>
                <a:srgbClr val="000000"/>
              </a:solidFill>
              <a:latin typeface="Calibri"/>
              <a:cs typeface="Calibri" pitchFamily="34" charset="0"/>
            </a:endParaRPr>
          </a:p>
        </p:txBody>
      </p:sp>
      <p:sp>
        <p:nvSpPr>
          <p:cNvPr id="9" name="TextBox 8"/>
          <p:cNvSpPr txBox="1"/>
          <p:nvPr/>
        </p:nvSpPr>
        <p:spPr>
          <a:xfrm>
            <a:off x="3200400" y="3962400"/>
            <a:ext cx="3048000" cy="2400657"/>
          </a:xfrm>
          <a:prstGeom prst="rect">
            <a:avLst/>
          </a:prstGeom>
          <a:ln>
            <a:solidFill>
              <a:srgbClr val="FFC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dirty="0" smtClean="0">
                <a:solidFill>
                  <a:srgbClr val="272727"/>
                </a:solidFill>
              </a:rPr>
              <a:t>11th / 12th Dec 2015</a:t>
            </a:r>
          </a:p>
          <a:p>
            <a:pPr algn="ctr"/>
            <a:endParaRPr lang="en-US" sz="800" dirty="0" smtClean="0">
              <a:solidFill>
                <a:srgbClr val="272727"/>
              </a:solidFill>
            </a:endParaRPr>
          </a:p>
          <a:p>
            <a:pPr>
              <a:buFont typeface="Wingdings" pitchFamily="2" charset="2"/>
              <a:buChar char="Ø"/>
            </a:pPr>
            <a:r>
              <a:rPr lang="en-US" sz="1400" dirty="0" smtClean="0">
                <a:solidFill>
                  <a:srgbClr val="000000"/>
                </a:solidFill>
                <a:latin typeface="Calibri"/>
                <a:cs typeface="Calibri" pitchFamily="34" charset="0"/>
              </a:rPr>
              <a:t>All provinces affected by the national wide power blackout.</a:t>
            </a:r>
          </a:p>
          <a:p>
            <a:pPr>
              <a:buFont typeface="Wingdings" pitchFamily="2" charset="2"/>
              <a:buChar char="Ø"/>
            </a:pPr>
            <a:endParaRPr lang="en-US" sz="800" dirty="0" smtClean="0">
              <a:solidFill>
                <a:srgbClr val="000000"/>
              </a:solidFill>
              <a:latin typeface="Calibri"/>
              <a:cs typeface="Calibri" pitchFamily="34" charset="0"/>
            </a:endParaRPr>
          </a:p>
          <a:p>
            <a:pPr>
              <a:buFont typeface="Wingdings" pitchFamily="2" charset="2"/>
              <a:buChar char="Ø"/>
            </a:pPr>
            <a:endParaRPr lang="en-US" sz="800" dirty="0" smtClean="0">
              <a:solidFill>
                <a:srgbClr val="000000"/>
              </a:solidFill>
              <a:latin typeface="Calibri"/>
              <a:cs typeface="Calibri" pitchFamily="34" charset="0"/>
            </a:endParaRPr>
          </a:p>
          <a:p>
            <a:pPr>
              <a:buFont typeface="Wingdings" pitchFamily="2" charset="2"/>
              <a:buChar char="Ø"/>
            </a:pPr>
            <a:endParaRPr lang="en-US" sz="800" dirty="0" smtClean="0">
              <a:solidFill>
                <a:srgbClr val="000000"/>
              </a:solidFill>
              <a:latin typeface="Calibri"/>
              <a:cs typeface="Calibri" pitchFamily="34" charset="0"/>
            </a:endParaRPr>
          </a:p>
          <a:p>
            <a:pPr>
              <a:buFont typeface="Wingdings" pitchFamily="2" charset="2"/>
              <a:buChar char="Ø"/>
            </a:pPr>
            <a:endParaRPr lang="en-US" sz="800" dirty="0" smtClean="0">
              <a:solidFill>
                <a:srgbClr val="000000"/>
              </a:solidFill>
              <a:latin typeface="Calibri"/>
              <a:cs typeface="Calibri" pitchFamily="34" charset="0"/>
            </a:endParaRPr>
          </a:p>
          <a:p>
            <a:pPr>
              <a:buFont typeface="Wingdings" pitchFamily="2" charset="2"/>
              <a:buChar char="Ø"/>
            </a:pPr>
            <a:endParaRPr lang="en-US" sz="800" dirty="0" smtClean="0">
              <a:solidFill>
                <a:srgbClr val="000000"/>
              </a:solidFill>
              <a:latin typeface="Calibri"/>
              <a:cs typeface="Calibri" pitchFamily="34" charset="0"/>
            </a:endParaRPr>
          </a:p>
          <a:p>
            <a:pPr>
              <a:buFont typeface="Wingdings" pitchFamily="2" charset="2"/>
              <a:buChar char="Ø"/>
            </a:pPr>
            <a:endParaRPr lang="en-US" sz="800" dirty="0" smtClean="0">
              <a:solidFill>
                <a:srgbClr val="000000"/>
              </a:solidFill>
              <a:latin typeface="Calibri"/>
              <a:cs typeface="Calibri" pitchFamily="34" charset="0"/>
            </a:endParaRPr>
          </a:p>
          <a:p>
            <a:pPr>
              <a:buFont typeface="Wingdings" pitchFamily="2" charset="2"/>
              <a:buChar char="Ø"/>
            </a:pPr>
            <a:endParaRPr lang="en-US" sz="800" dirty="0" smtClean="0">
              <a:solidFill>
                <a:srgbClr val="000000"/>
              </a:solidFill>
              <a:latin typeface="Calibri"/>
              <a:cs typeface="Calibri" pitchFamily="34" charset="0"/>
            </a:endParaRPr>
          </a:p>
          <a:p>
            <a:pPr>
              <a:buFont typeface="Wingdings" pitchFamily="2" charset="2"/>
              <a:buChar char="Ø"/>
            </a:pPr>
            <a:endParaRPr lang="en-US" sz="800" dirty="0" smtClean="0">
              <a:solidFill>
                <a:srgbClr val="000000"/>
              </a:solidFill>
              <a:latin typeface="Calibri"/>
              <a:cs typeface="Calibri" pitchFamily="34" charset="0"/>
            </a:endParaRPr>
          </a:p>
          <a:p>
            <a:pPr>
              <a:buFont typeface="Wingdings" pitchFamily="2" charset="2"/>
              <a:buChar char="Ø"/>
            </a:pPr>
            <a:endParaRPr lang="en-US" sz="800" dirty="0" smtClean="0">
              <a:solidFill>
                <a:srgbClr val="000000"/>
              </a:solidFill>
              <a:latin typeface="Calibri"/>
              <a:cs typeface="Calibri" pitchFamily="34" charset="0"/>
            </a:endParaRPr>
          </a:p>
          <a:p>
            <a:pPr>
              <a:buFont typeface="Wingdings" pitchFamily="2" charset="2"/>
              <a:buChar char="Ø"/>
            </a:pPr>
            <a:endParaRPr lang="en-US" sz="800" dirty="0" smtClean="0">
              <a:solidFill>
                <a:srgbClr val="000000"/>
              </a:solidFill>
              <a:latin typeface="Calibri"/>
              <a:cs typeface="Calibri" pitchFamily="34" charset="0"/>
            </a:endParaRPr>
          </a:p>
          <a:p>
            <a:pPr>
              <a:buFont typeface="Wingdings" pitchFamily="2" charset="2"/>
              <a:buChar char="Ø"/>
            </a:pPr>
            <a:endParaRPr lang="en-US" sz="800" dirty="0" smtClean="0">
              <a:solidFill>
                <a:srgbClr val="000000"/>
              </a:solidFill>
              <a:latin typeface="Calibri"/>
              <a:cs typeface="Calibri" pitchFamily="34" charset="0"/>
            </a:endParaRPr>
          </a:p>
          <a:p>
            <a:pPr>
              <a:buFont typeface="Wingdings" pitchFamily="2" charset="2"/>
              <a:buChar char="Ø"/>
            </a:pPr>
            <a:endParaRPr lang="en-US" sz="1400" dirty="0" smtClean="0">
              <a:solidFill>
                <a:srgbClr val="000000"/>
              </a:solidFill>
              <a:latin typeface="Calibri"/>
              <a:cs typeface="Calibri" pitchFamily="34" charset="0"/>
            </a:endParaRPr>
          </a:p>
        </p:txBody>
      </p:sp>
      <p:sp>
        <p:nvSpPr>
          <p:cNvPr id="10" name="TextBox 9"/>
          <p:cNvSpPr txBox="1"/>
          <p:nvPr/>
        </p:nvSpPr>
        <p:spPr>
          <a:xfrm>
            <a:off x="6248400" y="3962401"/>
            <a:ext cx="2895600" cy="2339102"/>
          </a:xfrm>
          <a:prstGeom prst="rect">
            <a:avLst/>
          </a:prstGeom>
          <a:ln>
            <a:solidFill>
              <a:srgbClr val="FFC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dirty="0" smtClean="0">
                <a:solidFill>
                  <a:srgbClr val="272727"/>
                </a:solidFill>
              </a:rPr>
              <a:t>22</a:t>
            </a:r>
            <a:r>
              <a:rPr lang="en-US" sz="1200" baseline="30000" dirty="0" smtClean="0">
                <a:solidFill>
                  <a:srgbClr val="272727"/>
                </a:solidFill>
              </a:rPr>
              <a:t>nd</a:t>
            </a:r>
            <a:r>
              <a:rPr lang="en-US" sz="1200" dirty="0" smtClean="0">
                <a:solidFill>
                  <a:srgbClr val="272727"/>
                </a:solidFill>
              </a:rPr>
              <a:t> / 23</a:t>
            </a:r>
            <a:r>
              <a:rPr lang="en-US" sz="1200" baseline="30000" dirty="0" smtClean="0">
                <a:solidFill>
                  <a:srgbClr val="272727"/>
                </a:solidFill>
              </a:rPr>
              <a:t>rd</a:t>
            </a:r>
            <a:r>
              <a:rPr lang="en-US" sz="1200" dirty="0" smtClean="0">
                <a:solidFill>
                  <a:srgbClr val="272727"/>
                </a:solidFill>
              </a:rPr>
              <a:t> Dec 2015</a:t>
            </a:r>
          </a:p>
          <a:p>
            <a:pPr algn="ctr"/>
            <a:endParaRPr lang="en-US" sz="800" dirty="0" smtClean="0">
              <a:solidFill>
                <a:srgbClr val="272727"/>
              </a:solidFill>
            </a:endParaRPr>
          </a:p>
          <a:p>
            <a:pPr>
              <a:buFont typeface="Wingdings" pitchFamily="2" charset="2"/>
              <a:buChar char="Ø"/>
            </a:pPr>
            <a:r>
              <a:rPr lang="en-US" sz="1400" dirty="0" smtClean="0">
                <a:solidFill>
                  <a:srgbClr val="000000"/>
                </a:solidFill>
                <a:latin typeface="Calibri"/>
                <a:cs typeface="Calibri" pitchFamily="34" charset="0"/>
              </a:rPr>
              <a:t>All provinces affected by the national wide power blackout except Southern Province.</a:t>
            </a:r>
          </a:p>
          <a:p>
            <a:pPr>
              <a:buFont typeface="Wingdings" pitchFamily="2" charset="2"/>
              <a:buChar char="Ø"/>
            </a:pPr>
            <a:r>
              <a:rPr lang="en-US" sz="1400" dirty="0" smtClean="0">
                <a:solidFill>
                  <a:srgbClr val="000000"/>
                </a:solidFill>
                <a:latin typeface="Calibri"/>
                <a:cs typeface="Calibri" pitchFamily="34" charset="0"/>
              </a:rPr>
              <a:t>KSM BSC failure-187 sites impacted. Zesco Fiber protection Route / Microwave Backbone were impacted that National Power blackout Outage duration: 2hrs 50min</a:t>
            </a:r>
          </a:p>
        </p:txBody>
      </p:sp>
      <p:graphicFrame>
        <p:nvGraphicFramePr>
          <p:cNvPr id="11" name="Chart 10"/>
          <p:cNvGraphicFramePr>
            <a:graphicFrameLocks/>
          </p:cNvGraphicFramePr>
          <p:nvPr/>
        </p:nvGraphicFramePr>
        <p:xfrm>
          <a:off x="0" y="990601"/>
          <a:ext cx="9144000" cy="2819399"/>
        </p:xfrm>
        <a:graphic>
          <a:graphicData uri="http://schemas.openxmlformats.org/drawingml/2006/chart">
            <c:chart xmlns:c="http://schemas.openxmlformats.org/drawingml/2006/chart" xmlns:r="http://schemas.openxmlformats.org/officeDocument/2006/relationships" r:id="rId2"/>
          </a:graphicData>
        </a:graphic>
      </p:graphicFrame>
      <p:cxnSp>
        <p:nvCxnSpPr>
          <p:cNvPr id="17" name="Straight Connector 16"/>
          <p:cNvCxnSpPr>
            <a:stCxn id="8" idx="0"/>
          </p:cNvCxnSpPr>
          <p:nvPr/>
        </p:nvCxnSpPr>
        <p:spPr>
          <a:xfrm flipV="1">
            <a:off x="1600200" y="2438400"/>
            <a:ext cx="914400" cy="152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9" idx="0"/>
          </p:cNvCxnSpPr>
          <p:nvPr/>
        </p:nvCxnSpPr>
        <p:spPr>
          <a:xfrm flipH="1" flipV="1">
            <a:off x="3962400" y="3124200"/>
            <a:ext cx="762000" cy="838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6477000" y="1905000"/>
            <a:ext cx="1219200" cy="609600"/>
          </a:xfrm>
          <a:prstGeom prst="ellipse">
            <a:avLst/>
          </a:prstGeom>
          <a:solidFill>
            <a:srgbClr val="272727">
              <a:alpha val="0"/>
            </a:srgbClr>
          </a:solidFill>
          <a:ln w="25400" cap="flat" cmpd="sng" algn="ctr">
            <a:solidFill>
              <a:srgbClr val="272727"/>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solidFill>
                <a:prstClr val="white"/>
              </a:solidFill>
            </a:endParaRPr>
          </a:p>
        </p:txBody>
      </p:sp>
      <p:cxnSp>
        <p:nvCxnSpPr>
          <p:cNvPr id="25" name="Straight Connector 24"/>
          <p:cNvCxnSpPr>
            <a:stCxn id="23" idx="4"/>
            <a:endCxn id="10" idx="0"/>
          </p:cNvCxnSpPr>
          <p:nvPr/>
        </p:nvCxnSpPr>
        <p:spPr>
          <a:xfrm>
            <a:off x="7086600" y="2514600"/>
            <a:ext cx="609600" cy="14478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901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bwMode="auto">
          <a:xfrm>
            <a:off x="0" y="262248"/>
            <a:ext cx="9144000" cy="518996"/>
          </a:xfrm>
          <a:solidFill>
            <a:srgbClr val="FFC000"/>
          </a:solidFill>
          <a:extLst/>
        </p:spPr>
        <p:style>
          <a:lnRef idx="3">
            <a:schemeClr val="lt1"/>
          </a:lnRef>
          <a:fillRef idx="1">
            <a:schemeClr val="accent3"/>
          </a:fillRef>
          <a:effectRef idx="1">
            <a:schemeClr val="accent3"/>
          </a:effectRef>
          <a:fontRef idx="minor">
            <a:schemeClr val="lt1"/>
          </a:fontRef>
        </p:style>
        <p:txBody>
          <a:bodyPr vert="horz" wrap="square" lIns="84447" tIns="42223" rIns="84447" bIns="42223" numCol="1" anchor="ctr" anchorCtr="0" compatLnSpc="1">
            <a:prstTxWarp prst="textNoShape">
              <a:avLst/>
            </a:prstTxWarp>
          </a:bodyPr>
          <a:lstStyle/>
          <a:p>
            <a:r>
              <a:rPr lang="en-ZA" sz="2586" b="1" dirty="0">
                <a:solidFill>
                  <a:schemeClr val="tx1"/>
                </a:solidFill>
                <a:effectLst>
                  <a:outerShdw blurRad="38100" dist="38100" dir="2700000" algn="tl">
                    <a:srgbClr val="000000">
                      <a:alpha val="43137"/>
                    </a:srgbClr>
                  </a:outerShdw>
                </a:effectLst>
              </a:rPr>
              <a:t> </a:t>
            </a:r>
            <a:r>
              <a:rPr lang="en-ZA" sz="2586" b="1" dirty="0">
                <a:solidFill>
                  <a:schemeClr val="bg1"/>
                </a:solidFill>
                <a:effectLst>
                  <a:outerShdw blurRad="38100" dist="38100" dir="2700000" algn="tl">
                    <a:srgbClr val="000000">
                      <a:alpha val="43137"/>
                    </a:srgbClr>
                  </a:outerShdw>
                </a:effectLst>
              </a:rPr>
              <a:t>2G&amp;3G COVERAGE</a:t>
            </a:r>
          </a:p>
        </p:txBody>
      </p:sp>
      <p:sp>
        <p:nvSpPr>
          <p:cNvPr id="5" name="TextBox 4"/>
          <p:cNvSpPr txBox="1"/>
          <p:nvPr/>
        </p:nvSpPr>
        <p:spPr>
          <a:xfrm>
            <a:off x="6168021" y="1395527"/>
            <a:ext cx="2726537" cy="1061937"/>
          </a:xfrm>
          <a:prstGeom prst="rect">
            <a:avLst/>
          </a:prstGeom>
          <a:noFill/>
        </p:spPr>
        <p:txBody>
          <a:bodyPr wrap="square" lIns="33232" tIns="33232" rIns="33232" bIns="33232" rtlCol="0" anchor="ctr" anchorCtr="0">
            <a:spAutoFit/>
          </a:bodyPr>
          <a:lstStyle/>
          <a:p>
            <a:pPr defTabSz="421558" fontAlgn="auto">
              <a:spcBef>
                <a:spcPts val="0"/>
              </a:spcBef>
              <a:spcAft>
                <a:spcPts val="0"/>
              </a:spcAft>
              <a:buFont typeface="Wingdings" pitchFamily="2" charset="2"/>
              <a:buChar char="Ø"/>
            </a:pPr>
            <a:r>
              <a:rPr lang="en-US" altLang="zh-CN" sz="1293" dirty="0">
                <a:solidFill>
                  <a:srgbClr val="000000"/>
                </a:solidFill>
                <a:latin typeface="+mn-lt"/>
                <a:ea typeface="宋体"/>
                <a:cs typeface="Calibri" pitchFamily="34" charset="0"/>
              </a:rPr>
              <a:t>All towns generally measured good 2G coverage samples (</a:t>
            </a:r>
            <a:r>
              <a:rPr lang="en-US" altLang="zh-CN" sz="1293" dirty="0" err="1">
                <a:solidFill>
                  <a:srgbClr val="000000"/>
                </a:solidFill>
                <a:latin typeface="+mn-lt"/>
                <a:ea typeface="宋体"/>
                <a:cs typeface="Calibri" pitchFamily="34" charset="0"/>
              </a:rPr>
              <a:t>Rxlev</a:t>
            </a:r>
            <a:r>
              <a:rPr lang="en-US" altLang="zh-CN" sz="1293" dirty="0">
                <a:solidFill>
                  <a:srgbClr val="000000"/>
                </a:solidFill>
                <a:latin typeface="+mn-lt"/>
                <a:ea typeface="宋体"/>
                <a:cs typeface="Calibri" pitchFamily="34" charset="0"/>
              </a:rPr>
              <a:t> &gt;-90dBm) above 95%.</a:t>
            </a:r>
          </a:p>
          <a:p>
            <a:pPr defTabSz="421558" fontAlgn="auto">
              <a:spcBef>
                <a:spcPts val="0"/>
              </a:spcBef>
              <a:spcAft>
                <a:spcPts val="0"/>
              </a:spcAft>
              <a:buFont typeface="Wingdings" pitchFamily="2" charset="2"/>
              <a:buChar char="Ø"/>
            </a:pPr>
            <a:r>
              <a:rPr lang="en-US" altLang="zh-CN" sz="1293" dirty="0" smtClean="0">
                <a:solidFill>
                  <a:srgbClr val="000000"/>
                </a:solidFill>
                <a:latin typeface="+mn-lt"/>
                <a:ea typeface="宋体"/>
                <a:cs typeface="Calibri" pitchFamily="34" charset="0"/>
              </a:rPr>
              <a:t>The </a:t>
            </a:r>
            <a:r>
              <a:rPr lang="en-US" altLang="zh-CN" sz="1293" dirty="0">
                <a:solidFill>
                  <a:srgbClr val="000000"/>
                </a:solidFill>
                <a:latin typeface="+mn-lt"/>
                <a:ea typeface="宋体"/>
                <a:cs typeface="Calibri" pitchFamily="34" charset="0"/>
              </a:rPr>
              <a:t>samples were a mixture of GSM900 and DCS1800 cells</a:t>
            </a:r>
          </a:p>
        </p:txBody>
      </p:sp>
      <p:sp>
        <p:nvSpPr>
          <p:cNvPr id="6" name="TextBox 5"/>
          <p:cNvSpPr txBox="1"/>
          <p:nvPr/>
        </p:nvSpPr>
        <p:spPr>
          <a:xfrm>
            <a:off x="6367525" y="4308068"/>
            <a:ext cx="2576973" cy="1261030"/>
          </a:xfrm>
          <a:prstGeom prst="rect">
            <a:avLst/>
          </a:prstGeom>
          <a:noFill/>
        </p:spPr>
        <p:txBody>
          <a:bodyPr wrap="square" lIns="33232" tIns="33232" rIns="33232" bIns="33232" rtlCol="0" anchor="ctr" anchorCtr="0">
            <a:spAutoFit/>
          </a:bodyPr>
          <a:lstStyle/>
          <a:p>
            <a:pPr defTabSz="421558" fontAlgn="auto">
              <a:lnSpc>
                <a:spcPct val="150000"/>
              </a:lnSpc>
              <a:spcBef>
                <a:spcPts val="0"/>
              </a:spcBef>
              <a:spcAft>
                <a:spcPts val="0"/>
              </a:spcAft>
              <a:buFont typeface="Wingdings" pitchFamily="2" charset="2"/>
              <a:buChar char="Ø"/>
            </a:pPr>
            <a:r>
              <a:rPr lang="en-US" altLang="zh-CN" sz="1293" dirty="0">
                <a:solidFill>
                  <a:srgbClr val="000000"/>
                </a:solidFill>
                <a:latin typeface="+mn-lt"/>
                <a:ea typeface="宋体"/>
                <a:cs typeface="Calibri" pitchFamily="34" charset="0"/>
              </a:rPr>
              <a:t>General improvement in 3G coverage KPI (RSCP &gt;-95dBm) recorded after optimization</a:t>
            </a:r>
          </a:p>
          <a:p>
            <a:pPr defTabSz="421558" fontAlgn="auto">
              <a:lnSpc>
                <a:spcPct val="150000"/>
              </a:lnSpc>
              <a:spcBef>
                <a:spcPts val="0"/>
              </a:spcBef>
              <a:spcAft>
                <a:spcPts val="0"/>
              </a:spcAft>
            </a:pPr>
            <a:endParaRPr lang="en-US" altLang="zh-CN" sz="1293" dirty="0">
              <a:solidFill>
                <a:srgbClr val="000000"/>
              </a:solidFill>
              <a:ea typeface="宋体"/>
              <a:cs typeface="Calibri" pitchFamily="34" charset="0"/>
            </a:endParaRPr>
          </a:p>
        </p:txBody>
      </p:sp>
      <p:graphicFrame>
        <p:nvGraphicFramePr>
          <p:cNvPr id="10" name="图表 5"/>
          <p:cNvGraphicFramePr/>
          <p:nvPr>
            <p:extLst>
              <p:ext uri="{D42A27DB-BD31-4B8C-83A1-F6EECF244321}">
                <p14:modId xmlns:p14="http://schemas.microsoft.com/office/powerpoint/2010/main" val="2322425942"/>
              </p:ext>
            </p:extLst>
          </p:nvPr>
        </p:nvGraphicFramePr>
        <p:xfrm>
          <a:off x="212512" y="968467"/>
          <a:ext cx="5918580" cy="28595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图表 5"/>
          <p:cNvGraphicFramePr/>
          <p:nvPr/>
        </p:nvGraphicFramePr>
        <p:xfrm>
          <a:off x="182942" y="3828005"/>
          <a:ext cx="5918580" cy="25935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2062221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bwMode="auto">
          <a:xfrm>
            <a:off x="0" y="262247"/>
            <a:ext cx="9144000" cy="518996"/>
          </a:xfrm>
          <a:solidFill>
            <a:srgbClr val="FFC000"/>
          </a:solidFill>
          <a:extLst/>
        </p:spPr>
        <p:style>
          <a:lnRef idx="3">
            <a:schemeClr val="lt1"/>
          </a:lnRef>
          <a:fillRef idx="1">
            <a:schemeClr val="accent3"/>
          </a:fillRef>
          <a:effectRef idx="1">
            <a:schemeClr val="accent3"/>
          </a:effectRef>
          <a:fontRef idx="minor">
            <a:schemeClr val="lt1"/>
          </a:fontRef>
        </p:style>
        <p:txBody>
          <a:bodyPr vert="horz" wrap="square" lIns="84447" tIns="42223" rIns="84447" bIns="42223" numCol="1" anchor="ctr" anchorCtr="0" compatLnSpc="1">
            <a:prstTxWarp prst="textNoShape">
              <a:avLst/>
            </a:prstTxWarp>
          </a:bodyPr>
          <a:lstStyle/>
          <a:p>
            <a:r>
              <a:rPr lang="en-ZA" sz="2586" b="1" dirty="0">
                <a:solidFill>
                  <a:schemeClr val="tx1"/>
                </a:solidFill>
                <a:effectLst>
                  <a:outerShdw blurRad="38100" dist="38100" dir="2700000" algn="tl">
                    <a:srgbClr val="000000">
                      <a:alpha val="43137"/>
                    </a:srgbClr>
                  </a:outerShdw>
                </a:effectLst>
              </a:rPr>
              <a:t> </a:t>
            </a:r>
            <a:r>
              <a:rPr lang="en-ZA" sz="2586" b="1" dirty="0">
                <a:solidFill>
                  <a:schemeClr val="bg1"/>
                </a:solidFill>
                <a:effectLst>
                  <a:outerShdw blurRad="38100" dist="38100" dir="2700000" algn="tl">
                    <a:srgbClr val="000000">
                      <a:alpha val="43137"/>
                    </a:srgbClr>
                  </a:outerShdw>
                </a:effectLst>
              </a:rPr>
              <a:t>2G&amp;3G QUALITY</a:t>
            </a:r>
          </a:p>
        </p:txBody>
      </p:sp>
      <p:sp>
        <p:nvSpPr>
          <p:cNvPr id="5" name="TextBox 4"/>
          <p:cNvSpPr txBox="1"/>
          <p:nvPr/>
        </p:nvSpPr>
        <p:spPr>
          <a:xfrm>
            <a:off x="6168021" y="1664258"/>
            <a:ext cx="2975979" cy="1261030"/>
          </a:xfrm>
          <a:prstGeom prst="rect">
            <a:avLst/>
          </a:prstGeom>
          <a:noFill/>
        </p:spPr>
        <p:txBody>
          <a:bodyPr wrap="square" lIns="33232" tIns="33232" rIns="33232" bIns="33232" rtlCol="0" anchor="ctr" anchorCtr="0">
            <a:spAutoFit/>
          </a:bodyPr>
          <a:lstStyle/>
          <a:p>
            <a:pPr defTabSz="421558" fontAlgn="auto">
              <a:lnSpc>
                <a:spcPct val="150000"/>
              </a:lnSpc>
              <a:spcBef>
                <a:spcPts val="0"/>
              </a:spcBef>
              <a:spcAft>
                <a:spcPts val="0"/>
              </a:spcAft>
              <a:buFont typeface="Wingdings" pitchFamily="2" charset="2"/>
              <a:buChar char="Ø"/>
            </a:pPr>
            <a:r>
              <a:rPr lang="en-US" altLang="zh-CN" sz="1293" dirty="0">
                <a:solidFill>
                  <a:srgbClr val="000000"/>
                </a:solidFill>
                <a:latin typeface="+mn-lt"/>
                <a:ea typeface="宋体"/>
                <a:cs typeface="Calibri" pitchFamily="34" charset="0"/>
              </a:rPr>
              <a:t>After the 2G Frequency </a:t>
            </a:r>
            <a:r>
              <a:rPr lang="en-US" altLang="zh-CN" sz="1293" dirty="0" err="1">
                <a:solidFill>
                  <a:srgbClr val="000000"/>
                </a:solidFill>
                <a:latin typeface="+mn-lt"/>
                <a:ea typeface="宋体"/>
                <a:cs typeface="Calibri" pitchFamily="34" charset="0"/>
              </a:rPr>
              <a:t>Replanning</a:t>
            </a:r>
            <a:r>
              <a:rPr lang="en-US" altLang="zh-CN" sz="1293" dirty="0">
                <a:solidFill>
                  <a:srgbClr val="000000"/>
                </a:solidFill>
                <a:latin typeface="+mn-lt"/>
                <a:ea typeface="宋体"/>
                <a:cs typeface="Calibri" pitchFamily="34" charset="0"/>
              </a:rPr>
              <a:t> project the 2G quality (</a:t>
            </a:r>
            <a:r>
              <a:rPr lang="en-US" altLang="zh-CN" sz="1293" dirty="0" err="1">
                <a:solidFill>
                  <a:srgbClr val="000000"/>
                </a:solidFill>
                <a:latin typeface="+mn-lt"/>
                <a:ea typeface="宋体"/>
                <a:cs typeface="Calibri" pitchFamily="34" charset="0"/>
              </a:rPr>
              <a:t>RxQual</a:t>
            </a:r>
            <a:r>
              <a:rPr lang="en-US" altLang="zh-CN" sz="1293" dirty="0">
                <a:solidFill>
                  <a:srgbClr val="000000"/>
                </a:solidFill>
                <a:latin typeface="+mn-lt"/>
                <a:ea typeface="宋体"/>
                <a:cs typeface="Calibri" pitchFamily="34" charset="0"/>
              </a:rPr>
              <a:t> &lt;=4) improved across all major towns</a:t>
            </a:r>
            <a:r>
              <a:rPr lang="en-US" altLang="zh-CN" sz="1293" dirty="0" smtClean="0">
                <a:solidFill>
                  <a:srgbClr val="000000"/>
                </a:solidFill>
                <a:latin typeface="+mn-lt"/>
                <a:ea typeface="宋体"/>
                <a:cs typeface="Calibri" pitchFamily="34" charset="0"/>
              </a:rPr>
              <a:t>.</a:t>
            </a:r>
            <a:endParaRPr lang="en-US" altLang="zh-CN" sz="1293" dirty="0">
              <a:solidFill>
                <a:srgbClr val="000000"/>
              </a:solidFill>
              <a:latin typeface="+mn-lt"/>
              <a:ea typeface="宋体"/>
              <a:cs typeface="Calibri" pitchFamily="34" charset="0"/>
            </a:endParaRPr>
          </a:p>
        </p:txBody>
      </p:sp>
      <p:sp>
        <p:nvSpPr>
          <p:cNvPr id="8" name="TextBox 7"/>
          <p:cNvSpPr txBox="1"/>
          <p:nvPr/>
        </p:nvSpPr>
        <p:spPr>
          <a:xfrm>
            <a:off x="6301024" y="4688646"/>
            <a:ext cx="2709975" cy="962551"/>
          </a:xfrm>
          <a:prstGeom prst="rect">
            <a:avLst/>
          </a:prstGeom>
          <a:noFill/>
        </p:spPr>
        <p:txBody>
          <a:bodyPr wrap="square" lIns="33232" tIns="33232" rIns="33232" bIns="33232" rtlCol="0" anchor="ctr" anchorCtr="0">
            <a:spAutoFit/>
          </a:bodyPr>
          <a:lstStyle/>
          <a:p>
            <a:pPr defTabSz="421558" fontAlgn="auto">
              <a:lnSpc>
                <a:spcPct val="150000"/>
              </a:lnSpc>
              <a:spcBef>
                <a:spcPts val="0"/>
              </a:spcBef>
              <a:spcAft>
                <a:spcPts val="0"/>
              </a:spcAft>
              <a:buFont typeface="Wingdings" pitchFamily="2" charset="2"/>
              <a:buChar char="Ø"/>
            </a:pPr>
            <a:r>
              <a:rPr lang="en-US" altLang="zh-CN" sz="1293" dirty="0">
                <a:solidFill>
                  <a:srgbClr val="000000"/>
                </a:solidFill>
                <a:latin typeface="+mn-lt"/>
                <a:ea typeface="宋体"/>
                <a:cs typeface="Calibri" pitchFamily="34" charset="0"/>
              </a:rPr>
              <a:t>The 3G quality (</a:t>
            </a:r>
            <a:r>
              <a:rPr lang="en-US" altLang="zh-CN" sz="1293" dirty="0" err="1">
                <a:solidFill>
                  <a:srgbClr val="000000"/>
                </a:solidFill>
                <a:latin typeface="+mn-lt"/>
                <a:ea typeface="宋体"/>
                <a:cs typeface="Calibri" pitchFamily="34" charset="0"/>
              </a:rPr>
              <a:t>Ec</a:t>
            </a:r>
            <a:r>
              <a:rPr lang="en-US" altLang="zh-CN" sz="1293" dirty="0">
                <a:solidFill>
                  <a:srgbClr val="000000"/>
                </a:solidFill>
                <a:latin typeface="+mn-lt"/>
                <a:ea typeface="宋体"/>
                <a:cs typeface="Calibri" pitchFamily="34" charset="0"/>
              </a:rPr>
              <a:t>/Io &gt;-14dB was mostly improved in Kitwe, Lusaka, Chingola and Ndola</a:t>
            </a:r>
            <a:r>
              <a:rPr lang="en-US" altLang="zh-CN" sz="1293" dirty="0" smtClean="0">
                <a:solidFill>
                  <a:srgbClr val="000000"/>
                </a:solidFill>
                <a:latin typeface="+mn-lt"/>
                <a:ea typeface="宋体"/>
                <a:cs typeface="Calibri" pitchFamily="34" charset="0"/>
              </a:rPr>
              <a:t>.</a:t>
            </a:r>
            <a:endParaRPr lang="en-US" altLang="zh-CN" sz="1293" dirty="0">
              <a:solidFill>
                <a:srgbClr val="000000"/>
              </a:solidFill>
              <a:latin typeface="+mn-lt"/>
              <a:ea typeface="宋体"/>
              <a:cs typeface="Calibri" pitchFamily="34" charset="0"/>
            </a:endParaRPr>
          </a:p>
        </p:txBody>
      </p:sp>
      <p:graphicFrame>
        <p:nvGraphicFramePr>
          <p:cNvPr id="10" name="图表 5"/>
          <p:cNvGraphicFramePr/>
          <p:nvPr/>
        </p:nvGraphicFramePr>
        <p:xfrm>
          <a:off x="182941" y="835466"/>
          <a:ext cx="5852079" cy="28595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图表 5"/>
          <p:cNvGraphicFramePr/>
          <p:nvPr/>
        </p:nvGraphicFramePr>
        <p:xfrm>
          <a:off x="182942" y="3761504"/>
          <a:ext cx="5852079" cy="26600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6526238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bwMode="auto">
          <a:xfrm>
            <a:off x="0" y="262248"/>
            <a:ext cx="9144000" cy="518996"/>
          </a:xfrm>
          <a:solidFill>
            <a:srgbClr val="FFC000"/>
          </a:solidFill>
          <a:extLst/>
        </p:spPr>
        <p:style>
          <a:lnRef idx="3">
            <a:schemeClr val="lt1"/>
          </a:lnRef>
          <a:fillRef idx="1">
            <a:schemeClr val="accent3"/>
          </a:fillRef>
          <a:effectRef idx="1">
            <a:schemeClr val="accent3"/>
          </a:effectRef>
          <a:fontRef idx="minor">
            <a:schemeClr val="lt1"/>
          </a:fontRef>
        </p:style>
        <p:txBody>
          <a:bodyPr vert="horz" wrap="square" lIns="84447" tIns="42223" rIns="84447" bIns="42223" numCol="1" anchor="ctr" anchorCtr="0" compatLnSpc="1">
            <a:prstTxWarp prst="textNoShape">
              <a:avLst/>
            </a:prstTxWarp>
          </a:bodyPr>
          <a:lstStyle/>
          <a:p>
            <a:r>
              <a:rPr lang="en-ZA" sz="2586" b="1" dirty="0">
                <a:solidFill>
                  <a:schemeClr val="tx1"/>
                </a:solidFill>
                <a:effectLst>
                  <a:outerShdw blurRad="38100" dist="38100" dir="2700000" algn="tl">
                    <a:srgbClr val="000000">
                      <a:alpha val="43137"/>
                    </a:srgbClr>
                  </a:outerShdw>
                </a:effectLst>
              </a:rPr>
              <a:t> </a:t>
            </a:r>
            <a:r>
              <a:rPr lang="en-ZA" sz="2586" b="1" dirty="0">
                <a:solidFill>
                  <a:schemeClr val="bg1"/>
                </a:solidFill>
                <a:effectLst>
                  <a:outerShdw blurRad="38100" dist="38100" dir="2700000" algn="tl">
                    <a:srgbClr val="000000">
                      <a:alpha val="43137"/>
                    </a:srgbClr>
                  </a:outerShdw>
                </a:effectLst>
              </a:rPr>
              <a:t>2G&amp;3G CSSR</a:t>
            </a:r>
          </a:p>
        </p:txBody>
      </p:sp>
      <p:sp>
        <p:nvSpPr>
          <p:cNvPr id="5" name="TextBox 4"/>
          <p:cNvSpPr txBox="1"/>
          <p:nvPr/>
        </p:nvSpPr>
        <p:spPr>
          <a:xfrm>
            <a:off x="6367524" y="1498792"/>
            <a:ext cx="2593535" cy="1559509"/>
          </a:xfrm>
          <a:prstGeom prst="rect">
            <a:avLst/>
          </a:prstGeom>
          <a:noFill/>
        </p:spPr>
        <p:txBody>
          <a:bodyPr wrap="square" lIns="33232" tIns="33232" rIns="33232" bIns="33232" rtlCol="0" anchor="ctr" anchorCtr="0">
            <a:spAutoFit/>
          </a:bodyPr>
          <a:lstStyle/>
          <a:p>
            <a:pPr defTabSz="421558" fontAlgn="auto">
              <a:lnSpc>
                <a:spcPct val="150000"/>
              </a:lnSpc>
              <a:spcBef>
                <a:spcPts val="0"/>
              </a:spcBef>
              <a:spcAft>
                <a:spcPts val="0"/>
              </a:spcAft>
              <a:buFont typeface="Wingdings" pitchFamily="2" charset="2"/>
              <a:buChar char="Ø"/>
            </a:pPr>
            <a:r>
              <a:rPr lang="en-US" altLang="zh-CN" sz="1293" dirty="0">
                <a:solidFill>
                  <a:srgbClr val="000000"/>
                </a:solidFill>
                <a:latin typeface="+mn-lt"/>
                <a:ea typeface="宋体"/>
                <a:cs typeface="Calibri" pitchFamily="34" charset="0"/>
              </a:rPr>
              <a:t>The measured 2G CSSR was improved the most in Livingstone, Kitwe and </a:t>
            </a:r>
            <a:r>
              <a:rPr lang="en-US" altLang="zh-CN" sz="1293" dirty="0" err="1">
                <a:solidFill>
                  <a:srgbClr val="000000"/>
                </a:solidFill>
                <a:latin typeface="+mn-lt"/>
                <a:ea typeface="宋体"/>
                <a:cs typeface="Calibri" pitchFamily="34" charset="0"/>
              </a:rPr>
              <a:t>Solwezi</a:t>
            </a:r>
            <a:r>
              <a:rPr lang="en-US" altLang="zh-CN" sz="1293" dirty="0">
                <a:solidFill>
                  <a:srgbClr val="000000"/>
                </a:solidFill>
                <a:latin typeface="+mn-lt"/>
                <a:ea typeface="宋体"/>
                <a:cs typeface="Calibri" pitchFamily="34" charset="0"/>
              </a:rPr>
              <a:t>  after optimization of poor areas. </a:t>
            </a:r>
          </a:p>
        </p:txBody>
      </p:sp>
      <p:sp>
        <p:nvSpPr>
          <p:cNvPr id="6" name="TextBox 5"/>
          <p:cNvSpPr txBox="1"/>
          <p:nvPr/>
        </p:nvSpPr>
        <p:spPr>
          <a:xfrm>
            <a:off x="6301023" y="3827918"/>
            <a:ext cx="2660036" cy="1857988"/>
          </a:xfrm>
          <a:prstGeom prst="rect">
            <a:avLst/>
          </a:prstGeom>
          <a:noFill/>
        </p:spPr>
        <p:txBody>
          <a:bodyPr wrap="square" lIns="33232" tIns="33232" rIns="33232" bIns="33232" rtlCol="0" anchor="ctr" anchorCtr="0">
            <a:spAutoFit/>
          </a:bodyPr>
          <a:lstStyle/>
          <a:p>
            <a:pPr defTabSz="421558" fontAlgn="auto">
              <a:lnSpc>
                <a:spcPct val="150000"/>
              </a:lnSpc>
              <a:spcBef>
                <a:spcPts val="0"/>
              </a:spcBef>
              <a:spcAft>
                <a:spcPts val="0"/>
              </a:spcAft>
              <a:buFont typeface="Wingdings" pitchFamily="2" charset="2"/>
              <a:buChar char="Ø"/>
            </a:pPr>
            <a:r>
              <a:rPr lang="en-US" altLang="zh-CN" sz="1293" dirty="0">
                <a:solidFill>
                  <a:srgbClr val="000000"/>
                </a:solidFill>
                <a:latin typeface="+mn-lt"/>
                <a:ea typeface="宋体"/>
                <a:cs typeface="Calibri" pitchFamily="34" charset="0"/>
              </a:rPr>
              <a:t>For 3G CSSR Kitwe, Lusaka, </a:t>
            </a:r>
            <a:r>
              <a:rPr lang="en-US" altLang="zh-CN" sz="1293" dirty="0" err="1">
                <a:solidFill>
                  <a:srgbClr val="000000"/>
                </a:solidFill>
                <a:latin typeface="+mn-lt"/>
                <a:ea typeface="宋体"/>
                <a:cs typeface="Calibri" pitchFamily="34" charset="0"/>
              </a:rPr>
              <a:t>Mufulira</a:t>
            </a:r>
            <a:r>
              <a:rPr lang="en-US" altLang="zh-CN" sz="1293" dirty="0">
                <a:solidFill>
                  <a:srgbClr val="000000"/>
                </a:solidFill>
                <a:latin typeface="+mn-lt"/>
                <a:ea typeface="宋体"/>
                <a:cs typeface="Calibri" pitchFamily="34" charset="0"/>
              </a:rPr>
              <a:t> and </a:t>
            </a:r>
            <a:r>
              <a:rPr lang="en-US" altLang="zh-CN" sz="1293" dirty="0" err="1">
                <a:solidFill>
                  <a:srgbClr val="000000"/>
                </a:solidFill>
                <a:latin typeface="+mn-lt"/>
                <a:ea typeface="宋体"/>
                <a:cs typeface="Calibri" pitchFamily="34" charset="0"/>
              </a:rPr>
              <a:t>Solwezi</a:t>
            </a:r>
            <a:r>
              <a:rPr lang="en-US" altLang="zh-CN" sz="1293" dirty="0">
                <a:solidFill>
                  <a:srgbClr val="000000"/>
                </a:solidFill>
                <a:latin typeface="+mn-lt"/>
                <a:ea typeface="宋体"/>
                <a:cs typeface="Calibri" pitchFamily="34" charset="0"/>
              </a:rPr>
              <a:t> had most improvement.</a:t>
            </a:r>
          </a:p>
          <a:p>
            <a:pPr defTabSz="421558" fontAlgn="auto">
              <a:lnSpc>
                <a:spcPct val="150000"/>
              </a:lnSpc>
              <a:spcBef>
                <a:spcPts val="0"/>
              </a:spcBef>
              <a:spcAft>
                <a:spcPts val="0"/>
              </a:spcAft>
              <a:buFont typeface="Wingdings" pitchFamily="2" charset="2"/>
              <a:buChar char="Ø"/>
            </a:pPr>
            <a:r>
              <a:rPr lang="en-US" altLang="zh-CN" sz="1293" dirty="0">
                <a:solidFill>
                  <a:srgbClr val="000000"/>
                </a:solidFill>
                <a:latin typeface="+mn-lt"/>
                <a:ea typeface="宋体"/>
                <a:cs typeface="Calibri" pitchFamily="34" charset="0"/>
              </a:rPr>
              <a:t>Notable improvement in the other towns was recorded after some optimization works. </a:t>
            </a:r>
          </a:p>
        </p:txBody>
      </p:sp>
      <p:graphicFrame>
        <p:nvGraphicFramePr>
          <p:cNvPr id="8" name="图表 5"/>
          <p:cNvGraphicFramePr/>
          <p:nvPr/>
        </p:nvGraphicFramePr>
        <p:xfrm>
          <a:off x="182942" y="835465"/>
          <a:ext cx="5852079" cy="28595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图表 5"/>
          <p:cNvGraphicFramePr/>
          <p:nvPr/>
        </p:nvGraphicFramePr>
        <p:xfrm>
          <a:off x="182942" y="3761505"/>
          <a:ext cx="5852079" cy="26600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01651838"/>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TN Theme">
  <a:themeElements>
    <a:clrScheme name="MTN">
      <a:dk1>
        <a:srgbClr val="272727"/>
      </a:dk1>
      <a:lt1>
        <a:sysClr val="window" lastClr="FFFFFF"/>
      </a:lt1>
      <a:dk2>
        <a:srgbClr val="005883"/>
      </a:dk2>
      <a:lt2>
        <a:srgbClr val="FFD166"/>
      </a:lt2>
      <a:accent1>
        <a:srgbClr val="FFB300"/>
      </a:accent1>
      <a:accent2>
        <a:srgbClr val="272727"/>
      </a:accent2>
      <a:accent3>
        <a:srgbClr val="005883"/>
      </a:accent3>
      <a:accent4>
        <a:srgbClr val="FFD166"/>
      </a:accent4>
      <a:accent5>
        <a:srgbClr val="BB0000"/>
      </a:accent5>
      <a:accent6>
        <a:srgbClr val="B3B3B3"/>
      </a:accent6>
      <a:hlink>
        <a:srgbClr val="005883"/>
      </a:hlink>
      <a:folHlink>
        <a:srgbClr val="669BB5"/>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MTN Theme">
  <a:themeElements>
    <a:clrScheme name="MTN">
      <a:dk1>
        <a:srgbClr val="272727"/>
      </a:dk1>
      <a:lt1>
        <a:sysClr val="window" lastClr="FFFFFF"/>
      </a:lt1>
      <a:dk2>
        <a:srgbClr val="005883"/>
      </a:dk2>
      <a:lt2>
        <a:srgbClr val="FFD166"/>
      </a:lt2>
      <a:accent1>
        <a:srgbClr val="FFB300"/>
      </a:accent1>
      <a:accent2>
        <a:srgbClr val="272727"/>
      </a:accent2>
      <a:accent3>
        <a:srgbClr val="005883"/>
      </a:accent3>
      <a:accent4>
        <a:srgbClr val="FFD166"/>
      </a:accent4>
      <a:accent5>
        <a:srgbClr val="BB0000"/>
      </a:accent5>
      <a:accent6>
        <a:srgbClr val="B3B3B3"/>
      </a:accent6>
      <a:hlink>
        <a:srgbClr val="005883"/>
      </a:hlink>
      <a:folHlink>
        <a:srgbClr val="669BB5"/>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MTN CLASSIC THEME">
  <a:themeElements>
    <a:clrScheme name="MTN">
      <a:dk1>
        <a:srgbClr val="212120"/>
      </a:dk1>
      <a:lt1>
        <a:srgbClr val="FFFFFF"/>
      </a:lt1>
      <a:dk2>
        <a:srgbClr val="7B7B77"/>
      </a:dk2>
      <a:lt2>
        <a:srgbClr val="CDCDCD"/>
      </a:lt2>
      <a:accent1>
        <a:srgbClr val="006281"/>
      </a:accent1>
      <a:accent2>
        <a:srgbClr val="676767"/>
      </a:accent2>
      <a:accent3>
        <a:srgbClr val="FDC426"/>
      </a:accent3>
      <a:accent4>
        <a:srgbClr val="E5322C"/>
      </a:accent4>
      <a:accent5>
        <a:srgbClr val="0095C4"/>
      </a:accent5>
      <a:accent6>
        <a:srgbClr val="9F9F9F"/>
      </a:accent6>
      <a:hlink>
        <a:srgbClr val="1F497D"/>
      </a:hlink>
      <a:folHlink>
        <a:srgbClr val="0095C4"/>
      </a:folHlink>
    </a:clrScheme>
    <a:fontScheme name="Custom 4">
      <a:majorFont>
        <a:latin typeface="Arial"/>
        <a:ea typeface=""/>
        <a:cs typeface=""/>
      </a:majorFont>
      <a:minorFont>
        <a:latin typeface="Arial"/>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1F0CB225BCB3B43BBF518EAC6349114" ma:contentTypeVersion="1" ma:contentTypeDescription="Create a new document." ma:contentTypeScope="" ma:versionID="ddcbcc257c6bc73a33760c3314f23b40">
  <xsd:schema xmlns:xsd="http://www.w3.org/2001/XMLSchema" xmlns:xs="http://www.w3.org/2001/XMLSchema" xmlns:p="http://schemas.microsoft.com/office/2006/metadata/properties" xmlns:ns1="http://schemas.microsoft.com/sharepoint/v3" targetNamespace="http://schemas.microsoft.com/office/2006/metadata/properties" ma:root="true" ma:fieldsID="3d8b0b90613641d2007733df16481c6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1DD0AC3-2C29-480F-AD85-6DAA019DABEF}"/>
</file>

<file path=customXml/itemProps2.xml><?xml version="1.0" encoding="utf-8"?>
<ds:datastoreItem xmlns:ds="http://schemas.openxmlformats.org/officeDocument/2006/customXml" ds:itemID="{7B9BE74C-78DD-4B02-BA84-1DC0B4901CBD}"/>
</file>

<file path=customXml/itemProps3.xml><?xml version="1.0" encoding="utf-8"?>
<ds:datastoreItem xmlns:ds="http://schemas.openxmlformats.org/officeDocument/2006/customXml" ds:itemID="{30146EA9-E39F-4A64-918A-49163C328F2C}"/>
</file>

<file path=docProps/app.xml><?xml version="1.0" encoding="utf-8"?>
<Properties xmlns="http://schemas.openxmlformats.org/officeDocument/2006/extended-properties" xmlns:vt="http://schemas.openxmlformats.org/officeDocument/2006/docPropsVTypes">
  <TotalTime>91973</TotalTime>
  <Words>1123</Words>
  <Application>Microsoft Office PowerPoint</Application>
  <PresentationFormat>On-screen Show (4:3)</PresentationFormat>
  <Paragraphs>134</Paragraphs>
  <Slides>19</Slides>
  <Notes>3</Notes>
  <HiddenSlides>0</HiddenSlides>
  <MMClips>0</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2</vt:i4>
      </vt:variant>
      <vt:variant>
        <vt:lpstr>Slide Titles</vt:lpstr>
      </vt:variant>
      <vt:variant>
        <vt:i4>19</vt:i4>
      </vt:variant>
    </vt:vector>
  </HeadingPairs>
  <TitlesOfParts>
    <vt:vector size="33" baseType="lpstr">
      <vt:lpstr>Arial Unicode MS</vt:lpstr>
      <vt:lpstr>微软雅黑</vt:lpstr>
      <vt:lpstr>宋体</vt:lpstr>
      <vt:lpstr>Arial</vt:lpstr>
      <vt:lpstr>Calibri</vt:lpstr>
      <vt:lpstr>Courier New</vt:lpstr>
      <vt:lpstr>Verdana</vt:lpstr>
      <vt:lpstr>Wingdings</vt:lpstr>
      <vt:lpstr>Custom Design</vt:lpstr>
      <vt:lpstr>MTN Theme</vt:lpstr>
      <vt:lpstr>1_MTN Theme</vt:lpstr>
      <vt:lpstr>5_MTN CLASSIC THEME</vt:lpstr>
      <vt:lpstr>think-cell Slide</vt:lpstr>
      <vt:lpstr>Worksheet</vt:lpstr>
      <vt:lpstr>MTN ZAMBIA NETWORK PERFORMANCE QOS  Presentation  </vt:lpstr>
      <vt:lpstr>PowerPoint Presentation</vt:lpstr>
      <vt:lpstr>PowerPoint Presentation</vt:lpstr>
      <vt:lpstr>PowerPoint Presentation</vt:lpstr>
      <vt:lpstr>IHS-MTN Network Availability per Day</vt:lpstr>
      <vt:lpstr>PowerPoint Presentation</vt:lpstr>
      <vt:lpstr> 2G&amp;3G COVERAGE</vt:lpstr>
      <vt:lpstr> 2G&amp;3G QUALITY</vt:lpstr>
      <vt:lpstr> 2G&amp;3G CSSR</vt:lpstr>
      <vt:lpstr> 2G&amp;3G HANDOVER SUCCESS RATE</vt:lpstr>
      <vt:lpstr> 2G CALL DROP &amp; 3G THROUGHPUT</vt:lpstr>
      <vt:lpstr> 2G CALL DROP &amp; 3G THROUGHPUT</vt:lpstr>
      <vt:lpstr> Lusaka DT Quality – GSM</vt:lpstr>
      <vt:lpstr>Lusaka City – 3G Quality (Ec/Io)</vt:lpstr>
      <vt:lpstr>Lusaka City – 3G Coverage (RSCP)</vt:lpstr>
      <vt:lpstr>Lusaka City – HSDPA Throughput</vt:lpstr>
      <vt:lpstr>Ndola DT Coverage Plots – GSM</vt:lpstr>
      <vt:lpstr>PowerPoint Presentation</vt:lpstr>
      <vt:lpstr>THANKYOU</vt:lpstr>
    </vt:vector>
  </TitlesOfParts>
  <Company>MTN Zambia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Huawei MS Team</dc:creator>
  <cp:lastModifiedBy>Aloran, Rakan</cp:lastModifiedBy>
  <cp:revision>9943</cp:revision>
  <dcterms:created xsi:type="dcterms:W3CDTF">2009-04-26T12:28:15Z</dcterms:created>
  <dcterms:modified xsi:type="dcterms:W3CDTF">2016-03-17T10:34:25Z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(4)GDyGWnH1Ao5JuZW3iPwXX9x5Oszj76RZNAuP8BRYpRDqiGfp+qqjlNkEQz6SblA/V3UY4yro_x000d_
n8iJnRJOrJVp22EDQSHMjaB2eGTpCZQgq2g6JPuU+sY+e17uC1XVb8HQWpmO+p3i4JyeOAlE_x000d_
mx4ZvCc9CNNXra/IZoblVxvcP5yPMYVRyTjYhq9/Xgm094qL09Z4SgTaaPl+d3r+6TZnUoDZ_x000d_
lfX15czI8jEiMUDEZW</vt:lpwstr>
  </property>
  <property fmtid="{D5CDD505-2E9C-101B-9397-08002B2CF9AE}" pid="3" name="_ms_pID_7253431">
    <vt:lpwstr>IkDjgcjAhUTIyvQ4tZdJeVSq1MLoG7jQaMkszUXCRJeTGXLqlhmjgi_x000d_
82NxP3+mPb2vsHXR8DQedS60g9DxqgKJtNC0VmzMQJWL0IzNshw9Gl2mZDDKLg0CB28dd/v3_x000d_
vtof+O20uCA4u8UxmmTTVYQiqSPWaiB38XEgwkvuDmplQEKz9FTcXlR6rlCTwhFRvk1MwTZA_x000d_
KwOX4OfFPSLjhSyxwfwFs4Vn94Nd/YchZuFc</vt:lpwstr>
  </property>
  <property fmtid="{D5CDD505-2E9C-101B-9397-08002B2CF9AE}" pid="4" name="_ms_pID_7253432">
    <vt:lpwstr>YyQqUTGQ9K14u9p+FO51TllcB7Gj922R4m8X_x000d_
rZlLJvZqqqHqn0HbUFXBb3O1/LAWqquMdDlkynp4MtdFrmFZQnhHFqUtg274LKC/WuSB7S3y_x000d_
V1EoS+LLTjdfI6tehSx3L1i26bb8xNIUcdapm2vI75EUibXNiKUIamc9sKh8tDmSueCUxRPV_x000d_
Q1qjI5NirGEI9Get6TnJJh5xVA6uVHMkv6Gbbcfeb3czkEyHkcokY8</vt:lpwstr>
  </property>
  <property fmtid="{D5CDD505-2E9C-101B-9397-08002B2CF9AE}" pid="5" name="_ms_pID_7253433">
    <vt:lpwstr>cOKw3ms/+MAsR4a+Ml_x000d_
wz3c+v2YhKG163jTy7Di1cqAlDliYViZMLmH3sK0pO5dS7WSmZdQN0dY56OwKEmWIOmW6QGs_x000d_
i3gdP+XpbUIMdzxBmsDcjeIYHF8+LS7X+EUzXAn3hgyVvmCrW7Uh7eYzwgPWaKankXjmlyqQ_x000d_
F36ubQH3xRaMBHjXhKIFZFRF2YZod3NG9oC4MJdf3Ln4OTEumng3IQ==</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_x000d_ ekZF2NhDyP3qlj/b7kcTKG/Hfz6W1N8T9KTHOH4oeoqqWKpCUyjakDK7/qt2XP6dwn8n1PA0_x000d_ lxd71jnVtAzpe84WLHyjxkNxgNos7PF4EIQObQ2WI7rT4VaD3xxlRtrUobE6Ayq3kObkOQWY_x000d_ hGk0DUcDjRwpo8zrzGWeY4mRLjjnh9jteC1bUOMDQvviFsTmbOU+b/Kz53kx23Xr68kQxB2X_x000d_ 2fQuyQ8f2VQVDJoh</vt:lpwstr>
  </property>
  <property fmtid="{D5CDD505-2E9C-101B-9397-08002B2CF9AE}" pid="11" name="_ms_pID_7253434_00">
    <vt:lpwstr>_ms_pID_7253434</vt:lpwstr>
  </property>
  <property fmtid="{D5CDD505-2E9C-101B-9397-08002B2CF9AE}" pid="12" name="_ms_pID_7253435">
    <vt:lpwstr>4pkK2ZujeGryBV32mr6Hji9631sWE6Ohz9GYZV5UsLztnqFKFXDDLiiA_x000d_ ZL7uVYGu61zaHyMR6Ysk81lHZWuHRZgVjGe7maZ4a7rTnvafRuPncrAVyFZXJww3swU5+B2s_x000d_ 6QvwKpfARejujfmy1nhjIQmClI6lcz7N38KV97VnpVwybHZkXSkFklSnx5uXI7IA19LUft86_x000d_ SPrsPjaDFyDPiAnVmy5txGH5TUHUX9+8zc</vt:lpwstr>
  </property>
  <property fmtid="{D5CDD505-2E9C-101B-9397-08002B2CF9AE}" pid="13" name="_ms_pID_7253435_00">
    <vt:lpwstr>_ms_pID_7253435</vt:lpwstr>
  </property>
  <property fmtid="{D5CDD505-2E9C-101B-9397-08002B2CF9AE}" pid="14" name="_ms_pID_7253436">
    <vt:lpwstr>Pp7MwJgiUbt2K8BX+CZ3169gTEhto/SoYBc0JZ_x000d_ ufNytbcWYMdOKykDgx181ofBmoJDzZniP8QDNzVatA1hgC/kyNzp4dU1CwpJFKW5dD8vxm8F_x000d_ CtcOgi8NuOreMfmIIqxgP/XKvKpiRpzPwlB3s3Pnjh8ObINcr3ynezRnWW3yVm/utvkVnj9o_x000d_ sDt8KyT0kNmjNcQ2P0ByU0WI3VVbaXWFFkF7dO3BdhLkZxgbE6wH</vt:lpwstr>
  </property>
  <property fmtid="{D5CDD505-2E9C-101B-9397-08002B2CF9AE}" pid="15" name="_ms_pID_7253436_00">
    <vt:lpwstr>_ms_pID_7253436</vt:lpwstr>
  </property>
  <property fmtid="{D5CDD505-2E9C-101B-9397-08002B2CF9AE}" pid="16" name="_ms_pID_7253437">
    <vt:lpwstr>4y/jwrscjtRj1qAt6Gcw_x000d_ GPLDHdhF/dLESQMNloP2JC5hL5/nwnxy1GNuhyHWKx2jTmRGbajjog0RvdStQckUR2A+4aZw_x000d_ /zWua0p4Nu8TccAztVCVb2SIF3NXn+Z8arP6Q3PRIhKx+OpztPrAwqhsxI0VWuGt1wU91FjZ_x000d_ uL8lXsrpcGbvpQf17DRSLhNYutU3/swzxOZklxAd53uqN5IWotfXQXoWqTk3qLor2d+PhH</vt:lpwstr>
  </property>
  <property fmtid="{D5CDD505-2E9C-101B-9397-08002B2CF9AE}" pid="17" name="_ms_pID_7253437_00">
    <vt:lpwstr>_ms_pID_7253437</vt:lpwstr>
  </property>
  <property fmtid="{D5CDD505-2E9C-101B-9397-08002B2CF9AE}" pid="18" name="_ms_pID_7253438">
    <vt:lpwstr>4b_x000d_ JJjNyQpVN93NOIboScdhlzon8ije3cHtsxYSZKZlPRrhBY8a/dHNAlxWUVQ2aVIued8GYUa8_x000d_ bzAtyZnljyJyKGoLvobLku70XFionDe3KKFZqvJPzv0THXLOLA0SZUIVLa6l7penGhpQKbDS_x000d_ ihY3LCUxXWPkQOk6R3HJV4mBSr0SgP/RS2bN4VCCK18KN6R1XxOM9mcdEnJZJEUUrH/DWPD7_x000d_ ArQ8Fir4vMdWdR</vt:lpwstr>
  </property>
  <property fmtid="{D5CDD505-2E9C-101B-9397-08002B2CF9AE}" pid="19" name="_ms_pID_7253438_00">
    <vt:lpwstr>_ms_pID_7253438</vt:lpwstr>
  </property>
  <property fmtid="{D5CDD505-2E9C-101B-9397-08002B2CF9AE}" pid="20" name="_ms_pID_7253439">
    <vt:lpwstr>EU5/3SWC48s9VWYK0SdKrzWnLcIvlD+gIxjB1grDfOgU30xpIorrlfwgN6_x000d_ /CufJAsLxJalMP7kQ9LgFXX3JJxjcvSMegpi0jpznmpY1oO5FnGXoQjXPW92N1TjESufvdcE_x000d_ D1GJmCcU9f1U+pG6qc43UzVFrYm6oAgzUYnNpeCQXeaOuAViT2klN16+JSSKoEtmdnZ/eUdv_x000d_ C7nTX8yrL9Y50p/TE+uKbmkE7yYUukGu</vt:lpwstr>
  </property>
  <property fmtid="{D5CDD505-2E9C-101B-9397-08002B2CF9AE}" pid="21" name="_ms_pID_7253439_00">
    <vt:lpwstr>_ms_pID_7253439</vt:lpwstr>
  </property>
  <property fmtid="{D5CDD505-2E9C-101B-9397-08002B2CF9AE}" pid="22" name="_ms_pID_72534310">
    <vt:lpwstr>H12K14eZHvbwjPWcFTXPBaH8omeA7ZGBclqT8Y6c_x000d_ 2pDHH9s7ehDGgMAM+q9KvElILSzZb0OD4gQXcS1Mx5oSa5oRhxq3Bl42pIPnHahtHTARdRJk_x000d_ Fwg5ZP/2wTSuCk0pV/xfDJYQNisxThhRJtV8OSXhTo6lNYbm9DzGpsaI1wNhsqAZ7YSSUvFg_x000d_ Qu000GnOBt0HNkCzTdN1OGJ4wdKrIrkOjU3bdueEdiCQk64cxv</vt:lpwstr>
  </property>
  <property fmtid="{D5CDD505-2E9C-101B-9397-08002B2CF9AE}" pid="23" name="_ms_pID_72534310_00">
    <vt:lpwstr>_ms_pID_72534310</vt:lpwstr>
  </property>
  <property fmtid="{D5CDD505-2E9C-101B-9397-08002B2CF9AE}" pid="24" name="_ms_pID_72534311">
    <vt:lpwstr>infxkfaE8dn6CHYVnz+9Wj_x000d_ 4KQ4t+S8/rK+dXYevmQVZNye1cxuLmKuKf5BrK5a16113maMl7Fczerbh58h03oKIiIcJW93_x000d_ cksUfzK8jl1CyJY1CRWBY0K9SmZww4WabMSwqKV1OlPLnQwt/9t1Qao811jm5C7wgS12AE1k_x000d_ Nusp+3hcy+/iwjI5LxdCbDaWKWc/68qXVdrVY8WEVj27sutY1ZCekrDLMBMa/eh4Z4DE</vt:lpwstr>
  </property>
  <property fmtid="{D5CDD505-2E9C-101B-9397-08002B2CF9AE}" pid="25" name="_ms_pID_72534311_00">
    <vt:lpwstr>_ms_pID_72534311</vt:lpwstr>
  </property>
  <property fmtid="{D5CDD505-2E9C-101B-9397-08002B2CF9AE}" pid="26" name="_ms_pID_72534312">
    <vt:lpwstr>Gy2A_x000d_ 1OwOGHKvhzg9NB9RV0VEKvy/CRMd32AXh0vOPGnuclR8q40UKrfcTrSHNrm8z9bnnuuk3HOS_x000d_ 1nlRNaFFBgDe5IYGSiZRROTZMf3CQqJnciRJ2I3YfrNV+2uCz4vG6j0Y8EwuKcu6</vt:lpwstr>
  </property>
  <property fmtid="{D5CDD505-2E9C-101B-9397-08002B2CF9AE}" pid="27" name="_ms_pID_72534312_00">
    <vt:lpwstr>_ms_pID_72534312</vt:lpwstr>
  </property>
  <property fmtid="{D5CDD505-2E9C-101B-9397-08002B2CF9AE}" pid="28" name="_ms_pID_72534313">
    <vt:lpwstr>LaOISivDSgNyQRyFOfJtb2dmK+A8NoWdX+P9zU9DM/fN4Vnhq4uppCN+Yx0=</vt:lpwstr>
  </property>
  <property fmtid="{D5CDD505-2E9C-101B-9397-08002B2CF9AE}" pid="29" name="_ms_pID_72534313_00">
    <vt:lpwstr>_ms_pID_72534313</vt:lpwstr>
  </property>
  <property fmtid="{D5CDD505-2E9C-101B-9397-08002B2CF9AE}" pid="30" name="_ms_pID_72534314">
    <vt:lpwstr>k2lApIZS9NI=</vt:lpwstr>
  </property>
  <property fmtid="{D5CDD505-2E9C-101B-9397-08002B2CF9AE}" pid="31" name="_ms_pID_72534314_00">
    <vt:lpwstr>_ms_pID_72534314</vt:lpwstr>
  </property>
  <property fmtid="{D5CDD505-2E9C-101B-9397-08002B2CF9AE}" pid="32" name="_new_ms_pID_72543">
    <vt:lpwstr>(3)1du592z8a6qrm4Do6vcO1k4hE6399zvsytJkweF2GgL2dR2Vb5ja23IgSwJfix43mehHKrR/
HLS8GW5YNXMpm5j6kjG2MpsRbdEdLh5RV6U7VEwAZRl0qcCndhWDl1yREQjjVLc/MOTg0Vjw
uus9SxWykXC+qQbVYnbZVZW9d04NmEhm6p+qKEarvkwBBNAPqmQ+loGriu8o8vxD6mxcqxRz
Glzn2mzk0aWvcULdGI</vt:lpwstr>
  </property>
  <property fmtid="{D5CDD505-2E9C-101B-9397-08002B2CF9AE}" pid="33" name="_new_ms_pID_725431">
    <vt:lpwstr>dsOXvZ8FsfHClGUfgHjrToIiDXb2ccQuJppB3/jWjKZTm2Acz6PYv0
yp32JgFaJ0H3TigIzz2S/TF8aRZhgAX2x+U0/WzLz8c8Uk1YfvX0ELY0MHJZfx17u8mPDO1m
1WkPTKHWhet4A1W3uQ8iQyWmA+c+RbKwsNoIUISgs5t75ulEWqdmMmT1vpLHL50hlsxBo0JY
MucSIT9nASLEYXsPaEelQLSgUEXU4Dpdg9Vk</vt:lpwstr>
  </property>
  <property fmtid="{D5CDD505-2E9C-101B-9397-08002B2CF9AE}" pid="34" name="_new_ms_pID_725432">
    <vt:lpwstr>DfyFq89ZbNK3R14YG99uxrKvGaFEB89zNsxu
QJ1thG3EV8lNqDXwDuGQ6C1B2eo/HaAXZWmqfXkimSo7Wcrv4GiF2EWroIXj1+oKjibJmFy7
nJ2qUP4gdnZjX37Y2matbY75XSWAs1D4aDFbOqMyOK0Y1CWw3PuFrT2wnoHqEzwV</vt:lpwstr>
  </property>
  <property fmtid="{D5CDD505-2E9C-101B-9397-08002B2CF9AE}" pid="35" name="_new_ms_pID_725433">
    <vt:lpwstr>Vv</vt:lpwstr>
  </property>
  <property fmtid="{D5CDD505-2E9C-101B-9397-08002B2CF9AE}" pid="36" name="_readonly">
    <vt:lpwstr/>
  </property>
  <property fmtid="{D5CDD505-2E9C-101B-9397-08002B2CF9AE}" pid="37" name="_change">
    <vt:lpwstr/>
  </property>
  <property fmtid="{D5CDD505-2E9C-101B-9397-08002B2CF9AE}" pid="38" name="_full-control">
    <vt:lpwstr/>
  </property>
  <property fmtid="{D5CDD505-2E9C-101B-9397-08002B2CF9AE}" pid="39" name="sflag">
    <vt:lpwstr>1453905108</vt:lpwstr>
  </property>
  <property fmtid="{D5CDD505-2E9C-101B-9397-08002B2CF9AE}" pid="40" name="ContentTypeId">
    <vt:lpwstr>0x01010051F0CB225BCB3B43BBF518EAC6349114</vt:lpwstr>
  </property>
</Properties>
</file>