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67" r:id="rId3"/>
    <p:sldId id="268" r:id="rId4"/>
    <p:sldId id="269" r:id="rId5"/>
    <p:sldId id="271" r:id="rId6"/>
    <p:sldId id="272" r:id="rId7"/>
    <p:sldId id="273" r:id="rId8"/>
    <p:sldId id="288" r:id="rId9"/>
    <p:sldId id="278" r:id="rId10"/>
    <p:sldId id="280" r:id="rId11"/>
    <p:sldId id="277" r:id="rId12"/>
    <p:sldId id="279" r:id="rId13"/>
    <p:sldId id="276" r:id="rId14"/>
    <p:sldId id="274" r:id="rId15"/>
    <p:sldId id="289" r:id="rId16"/>
    <p:sldId id="281" r:id="rId17"/>
    <p:sldId id="284" r:id="rId18"/>
    <p:sldId id="270" r:id="rId19"/>
    <p:sldId id="290" r:id="rId20"/>
    <p:sldId id="291" r:id="rId21"/>
    <p:sldId id="285" r:id="rId22"/>
    <p:sldId id="287" r:id="rId23"/>
    <p:sldId id="286" r:id="rId24"/>
    <p:sldId id="282" r:id="rId25"/>
    <p:sldId id="29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57" autoAdjust="0"/>
    <p:restoredTop sz="94653"/>
  </p:normalViewPr>
  <p:slideViewPr>
    <p:cSldViewPr snapToGrid="0" snapToObjects="1" showGuides="1">
      <p:cViewPr varScale="1">
        <p:scale>
          <a:sx n="87" d="100"/>
          <a:sy n="87" d="100"/>
        </p:scale>
        <p:origin x="160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9C573E-C823-43A8-90A7-82B73B722B1F}" type="doc">
      <dgm:prSet loTypeId="urn:microsoft.com/office/officeart/2005/8/layout/pictureOrgChart+Icon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59A6A2-5A32-48AD-984B-474928A72534}">
      <dgm:prSet phldrT="[Text]"/>
      <dgm:spPr/>
      <dgm:t>
        <a:bodyPr/>
        <a:lstStyle/>
        <a:p>
          <a:r>
            <a:rPr lang="en-US" dirty="0" smtClean="0"/>
            <a:t>ICT Steering Committee</a:t>
          </a:r>
          <a:endParaRPr lang="en-US" dirty="0"/>
        </a:p>
      </dgm:t>
    </dgm:pt>
    <dgm:pt modelId="{50AF0D93-659E-442C-9FCE-CD4AECEBD433}" type="parTrans" cxnId="{CAE153C1-D606-4266-863C-FBF0D7D334E2}">
      <dgm:prSet/>
      <dgm:spPr/>
      <dgm:t>
        <a:bodyPr/>
        <a:lstStyle/>
        <a:p>
          <a:endParaRPr lang="en-US"/>
        </a:p>
      </dgm:t>
    </dgm:pt>
    <dgm:pt modelId="{93237E85-2CE6-4C0E-BAD8-189F1368904C}" type="sibTrans" cxnId="{CAE153C1-D606-4266-863C-FBF0D7D334E2}">
      <dgm:prSet/>
      <dgm:spPr/>
      <dgm:t>
        <a:bodyPr/>
        <a:lstStyle/>
        <a:p>
          <a:endParaRPr lang="en-US"/>
        </a:p>
      </dgm:t>
    </dgm:pt>
    <dgm:pt modelId="{450E30B8-2265-4A34-BD92-18B6CC75F67D}" type="asst">
      <dgm:prSet phldrT="[Text]"/>
      <dgm:spPr/>
      <dgm:t>
        <a:bodyPr/>
        <a:lstStyle/>
        <a:p>
          <a:r>
            <a:rPr lang="en-US" dirty="0" smtClean="0"/>
            <a:t>National Secretariat</a:t>
          </a:r>
          <a:endParaRPr lang="en-US" dirty="0"/>
        </a:p>
      </dgm:t>
    </dgm:pt>
    <dgm:pt modelId="{F895ACEA-AD1F-49A2-AF8D-1BEB91970A34}" type="parTrans" cxnId="{84349CB8-A48B-4B38-B093-FB29FBAA6BBE}">
      <dgm:prSet/>
      <dgm:spPr/>
      <dgm:t>
        <a:bodyPr/>
        <a:lstStyle/>
        <a:p>
          <a:endParaRPr lang="en-US"/>
        </a:p>
      </dgm:t>
    </dgm:pt>
    <dgm:pt modelId="{A58DCD95-7B3D-49BC-B7D1-37F8465A37C7}" type="sibTrans" cxnId="{84349CB8-A48B-4B38-B093-FB29FBAA6BBE}">
      <dgm:prSet/>
      <dgm:spPr/>
      <dgm:t>
        <a:bodyPr/>
        <a:lstStyle/>
        <a:p>
          <a:endParaRPr lang="en-US"/>
        </a:p>
      </dgm:t>
    </dgm:pt>
    <dgm:pt modelId="{C368AC6A-B560-4FC2-9FD3-633D08220F5B}">
      <dgm:prSet phldrT="[Text]"/>
      <dgm:spPr/>
      <dgm:t>
        <a:bodyPr/>
        <a:lstStyle/>
        <a:p>
          <a:r>
            <a:rPr lang="en-US" dirty="0" smtClean="0"/>
            <a:t>Technical Committee 2</a:t>
          </a:r>
          <a:endParaRPr lang="en-US" dirty="0"/>
        </a:p>
      </dgm:t>
    </dgm:pt>
    <dgm:pt modelId="{688C34B1-4852-42C1-8288-BA529439074C}" type="parTrans" cxnId="{662ABC19-1DA9-4623-9EF9-4B1E225765A3}">
      <dgm:prSet/>
      <dgm:spPr/>
      <dgm:t>
        <a:bodyPr/>
        <a:lstStyle/>
        <a:p>
          <a:endParaRPr lang="en-US"/>
        </a:p>
      </dgm:t>
    </dgm:pt>
    <dgm:pt modelId="{AED907B2-5A96-4F0A-A489-432B4403453D}" type="sibTrans" cxnId="{662ABC19-1DA9-4623-9EF9-4B1E225765A3}">
      <dgm:prSet/>
      <dgm:spPr/>
      <dgm:t>
        <a:bodyPr/>
        <a:lstStyle/>
        <a:p>
          <a:endParaRPr lang="en-US"/>
        </a:p>
      </dgm:t>
    </dgm:pt>
    <dgm:pt modelId="{76910AD9-BFB4-4875-A030-9A8D961F88A1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Technical Committee 3</a:t>
          </a:r>
          <a:endParaRPr lang="en-US" dirty="0"/>
        </a:p>
      </dgm:t>
    </dgm:pt>
    <dgm:pt modelId="{4F7EC188-9632-40FB-B2A8-19EFB0F74ECD}" type="parTrans" cxnId="{6ED5EA23-4B2F-4E52-A136-26F06A0954FF}">
      <dgm:prSet/>
      <dgm:spPr/>
      <dgm:t>
        <a:bodyPr/>
        <a:lstStyle/>
        <a:p>
          <a:endParaRPr lang="en-US"/>
        </a:p>
      </dgm:t>
    </dgm:pt>
    <dgm:pt modelId="{6CE55BB8-D840-4489-854A-111A69B237CD}" type="sibTrans" cxnId="{6ED5EA23-4B2F-4E52-A136-26F06A0954FF}">
      <dgm:prSet/>
      <dgm:spPr/>
      <dgm:t>
        <a:bodyPr/>
        <a:lstStyle/>
        <a:p>
          <a:endParaRPr lang="en-US"/>
        </a:p>
      </dgm:t>
    </dgm:pt>
    <dgm:pt modelId="{554AF414-05C2-4B68-A111-5235B5DA432E}">
      <dgm:prSet phldrT="[Text]"/>
      <dgm:spPr/>
      <dgm:t>
        <a:bodyPr/>
        <a:lstStyle/>
        <a:p>
          <a:r>
            <a:rPr lang="en-US" dirty="0" smtClean="0"/>
            <a:t>Technical Committee 4</a:t>
          </a:r>
          <a:endParaRPr lang="en-US" dirty="0"/>
        </a:p>
      </dgm:t>
    </dgm:pt>
    <dgm:pt modelId="{FDE38526-788E-4A8A-8ED9-7BF3E636B3BF}" type="parTrans" cxnId="{56C2AA62-5B83-434F-95D0-08FAC1C27C46}">
      <dgm:prSet/>
      <dgm:spPr/>
      <dgm:t>
        <a:bodyPr/>
        <a:lstStyle/>
        <a:p>
          <a:endParaRPr lang="en-US"/>
        </a:p>
      </dgm:t>
    </dgm:pt>
    <dgm:pt modelId="{10B9D270-9B82-4791-B38A-1528E982539E}" type="sibTrans" cxnId="{56C2AA62-5B83-434F-95D0-08FAC1C27C46}">
      <dgm:prSet/>
      <dgm:spPr/>
      <dgm:t>
        <a:bodyPr/>
        <a:lstStyle/>
        <a:p>
          <a:endParaRPr lang="en-US"/>
        </a:p>
      </dgm:t>
    </dgm:pt>
    <dgm:pt modelId="{497CD288-FF33-41DE-9248-695CC476A380}">
      <dgm:prSet/>
      <dgm:spPr/>
      <dgm:t>
        <a:bodyPr/>
        <a:lstStyle/>
        <a:p>
          <a:r>
            <a:rPr lang="en-US" dirty="0" smtClean="0"/>
            <a:t>Technical Committee 5</a:t>
          </a:r>
          <a:endParaRPr lang="en-US" dirty="0"/>
        </a:p>
      </dgm:t>
    </dgm:pt>
    <dgm:pt modelId="{A5975A59-A768-4A82-92D2-BBCEE029B30A}" type="parTrans" cxnId="{87B23346-9FE5-4772-BEC4-A10EF8555A54}">
      <dgm:prSet/>
      <dgm:spPr/>
      <dgm:t>
        <a:bodyPr/>
        <a:lstStyle/>
        <a:p>
          <a:endParaRPr lang="en-US"/>
        </a:p>
      </dgm:t>
    </dgm:pt>
    <dgm:pt modelId="{1C1D90C0-8B39-4A5A-A735-0D2531810B0D}" type="sibTrans" cxnId="{87B23346-9FE5-4772-BEC4-A10EF8555A54}">
      <dgm:prSet/>
      <dgm:spPr/>
      <dgm:t>
        <a:bodyPr/>
        <a:lstStyle/>
        <a:p>
          <a:endParaRPr lang="en-US"/>
        </a:p>
      </dgm:t>
    </dgm:pt>
    <dgm:pt modelId="{084DF4F5-C47D-4AD4-B6B5-0756DAE36D8F}">
      <dgm:prSet/>
      <dgm:spPr/>
      <dgm:t>
        <a:bodyPr/>
        <a:lstStyle/>
        <a:p>
          <a:r>
            <a:rPr lang="en-US" dirty="0" smtClean="0"/>
            <a:t>Technical Committee 1</a:t>
          </a:r>
          <a:endParaRPr lang="en-US" dirty="0"/>
        </a:p>
      </dgm:t>
    </dgm:pt>
    <dgm:pt modelId="{628C7AA4-3B80-4CFE-ABBB-2E6C19F178CF}" type="parTrans" cxnId="{CA02853F-4B50-43C7-8603-2A621D196BC2}">
      <dgm:prSet/>
      <dgm:spPr/>
      <dgm:t>
        <a:bodyPr/>
        <a:lstStyle/>
        <a:p>
          <a:endParaRPr lang="en-US"/>
        </a:p>
      </dgm:t>
    </dgm:pt>
    <dgm:pt modelId="{665629A9-962C-42F2-A754-F44F1CAB601C}" type="sibTrans" cxnId="{CA02853F-4B50-43C7-8603-2A621D196BC2}">
      <dgm:prSet/>
      <dgm:spPr/>
      <dgm:t>
        <a:bodyPr/>
        <a:lstStyle/>
        <a:p>
          <a:endParaRPr lang="en-US"/>
        </a:p>
      </dgm:t>
    </dgm:pt>
    <dgm:pt modelId="{AE24FC9D-CBDC-4A3A-BAF7-DF2DC062EA73}">
      <dgm:prSet/>
      <dgm:spPr/>
      <dgm:t>
        <a:bodyPr/>
        <a:lstStyle/>
        <a:p>
          <a:endParaRPr lang="en-GB"/>
        </a:p>
      </dgm:t>
    </dgm:pt>
    <dgm:pt modelId="{22B0DB40-7CB3-4C55-8133-10252A0D7872}" type="parTrans" cxnId="{80C2D18D-812B-4246-9B6A-C1F214F32A39}">
      <dgm:prSet/>
      <dgm:spPr/>
      <dgm:t>
        <a:bodyPr/>
        <a:lstStyle/>
        <a:p>
          <a:endParaRPr lang="en-GB"/>
        </a:p>
      </dgm:t>
    </dgm:pt>
    <dgm:pt modelId="{8B7B5F9E-1424-4AD5-8143-BB75B5671903}" type="sibTrans" cxnId="{80C2D18D-812B-4246-9B6A-C1F214F32A39}">
      <dgm:prSet/>
      <dgm:spPr/>
      <dgm:t>
        <a:bodyPr/>
        <a:lstStyle/>
        <a:p>
          <a:endParaRPr lang="en-GB"/>
        </a:p>
      </dgm:t>
    </dgm:pt>
    <dgm:pt modelId="{A3F6B3AF-C816-47B2-B2FD-0FD55CA06086}" type="pres">
      <dgm:prSet presAssocID="{C19C573E-C823-43A8-90A7-82B73B722B1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5D43397-1331-4959-AED6-17929A027770}" type="pres">
      <dgm:prSet presAssocID="{AE24FC9D-CBDC-4A3A-BAF7-DF2DC062EA73}" presName="hierRoot1" presStyleCnt="0">
        <dgm:presLayoutVars>
          <dgm:hierBranch val="init"/>
        </dgm:presLayoutVars>
      </dgm:prSet>
      <dgm:spPr/>
    </dgm:pt>
    <dgm:pt modelId="{BBE37908-CB6D-4A45-B7C3-9470E96AB8C4}" type="pres">
      <dgm:prSet presAssocID="{AE24FC9D-CBDC-4A3A-BAF7-DF2DC062EA73}" presName="rootComposite1" presStyleCnt="0"/>
      <dgm:spPr/>
    </dgm:pt>
    <dgm:pt modelId="{7C21DFEE-1F79-4CDB-BE9B-368A3102C1CE}" type="pres">
      <dgm:prSet presAssocID="{AE24FC9D-CBDC-4A3A-BAF7-DF2DC062EA73}" presName="rootText1" presStyleLbl="node0" presStyleIdx="0" presStyleCnt="2" custScaleX="386133" custLinFactX="100000" custLinFactY="-61831" custLinFactNeighborX="147564" custLinFactNeighborY="-100000">
        <dgm:presLayoutVars>
          <dgm:chPref val="3"/>
        </dgm:presLayoutVars>
      </dgm:prSet>
      <dgm:spPr/>
    </dgm:pt>
    <dgm:pt modelId="{961875B0-2132-4C5A-9244-13F381D0F4D7}" type="pres">
      <dgm:prSet presAssocID="{AE24FC9D-CBDC-4A3A-BAF7-DF2DC062EA73}" presName="rootPict1" presStyleLbl="alignImgPlace1" presStyleIdx="0" presStyleCnt="8" custLinFactX="707068" custLinFactY="-97111" custLinFactNeighborX="800000" custLinFactNeighborY="-100000"/>
      <dgm:spPr/>
    </dgm:pt>
    <dgm:pt modelId="{A77DE70C-DE5E-4056-962B-CDBFAC78A7E0}" type="pres">
      <dgm:prSet presAssocID="{AE24FC9D-CBDC-4A3A-BAF7-DF2DC062EA73}" presName="rootConnector1" presStyleLbl="node1" presStyleIdx="0" presStyleCnt="0"/>
      <dgm:spPr/>
    </dgm:pt>
    <dgm:pt modelId="{E5D95169-88EF-4322-8169-1DD877F82921}" type="pres">
      <dgm:prSet presAssocID="{AE24FC9D-CBDC-4A3A-BAF7-DF2DC062EA73}" presName="hierChild2" presStyleCnt="0"/>
      <dgm:spPr/>
    </dgm:pt>
    <dgm:pt modelId="{BE114F73-2CEA-44B0-8A79-4739946824EC}" type="pres">
      <dgm:prSet presAssocID="{AE24FC9D-CBDC-4A3A-BAF7-DF2DC062EA73}" presName="hierChild3" presStyleCnt="0"/>
      <dgm:spPr/>
    </dgm:pt>
    <dgm:pt modelId="{A5788908-84FB-4793-A6A3-8C8E3DE3BC42}" type="pres">
      <dgm:prSet presAssocID="{AA59A6A2-5A32-48AD-984B-474928A72534}" presName="hierRoot1" presStyleCnt="0">
        <dgm:presLayoutVars>
          <dgm:hierBranch val="init"/>
        </dgm:presLayoutVars>
      </dgm:prSet>
      <dgm:spPr/>
    </dgm:pt>
    <dgm:pt modelId="{C35E99CE-D344-49FB-BAEC-EB62077A7C1F}" type="pres">
      <dgm:prSet presAssocID="{AA59A6A2-5A32-48AD-984B-474928A72534}" presName="rootComposite1" presStyleCnt="0"/>
      <dgm:spPr/>
    </dgm:pt>
    <dgm:pt modelId="{3E6348F7-C5AD-4225-B569-D818C3FD14AF}" type="pres">
      <dgm:prSet presAssocID="{AA59A6A2-5A32-48AD-984B-474928A72534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7C8CDE0-2695-400A-B885-2F0BD8F76710}" type="pres">
      <dgm:prSet presAssocID="{AA59A6A2-5A32-48AD-984B-474928A72534}" presName="rootPict1" presStyleLbl="alignImgPlace1" presStyleIdx="1" presStyleCnt="8" custScaleX="8958" custScaleY="6084"/>
      <dgm:spPr/>
      <dgm:t>
        <a:bodyPr/>
        <a:lstStyle/>
        <a:p>
          <a:endParaRPr lang="en-US"/>
        </a:p>
      </dgm:t>
    </dgm:pt>
    <dgm:pt modelId="{91BEE3E2-559A-4F68-9654-6FD9E5FFDA13}" type="pres">
      <dgm:prSet presAssocID="{AA59A6A2-5A32-48AD-984B-474928A72534}" presName="rootConnector1" presStyleLbl="node1" presStyleIdx="0" presStyleCnt="0"/>
      <dgm:spPr/>
      <dgm:t>
        <a:bodyPr/>
        <a:lstStyle/>
        <a:p>
          <a:endParaRPr lang="en-GB"/>
        </a:p>
      </dgm:t>
    </dgm:pt>
    <dgm:pt modelId="{C539CA42-D8F6-4884-9883-FC45CB394080}" type="pres">
      <dgm:prSet presAssocID="{AA59A6A2-5A32-48AD-984B-474928A72534}" presName="hierChild2" presStyleCnt="0"/>
      <dgm:spPr/>
    </dgm:pt>
    <dgm:pt modelId="{8514CDC4-7EE3-43C6-AD12-2B575D0D16AF}" type="pres">
      <dgm:prSet presAssocID="{628C7AA4-3B80-4CFE-ABBB-2E6C19F178CF}" presName="Name37" presStyleLbl="parChTrans1D2" presStyleIdx="0" presStyleCnt="6"/>
      <dgm:spPr/>
      <dgm:t>
        <a:bodyPr/>
        <a:lstStyle/>
        <a:p>
          <a:endParaRPr lang="en-GB"/>
        </a:p>
      </dgm:t>
    </dgm:pt>
    <dgm:pt modelId="{DC18AA53-B0D4-4D38-82D4-B9DC236C2675}" type="pres">
      <dgm:prSet presAssocID="{084DF4F5-C47D-4AD4-B6B5-0756DAE36D8F}" presName="hierRoot2" presStyleCnt="0">
        <dgm:presLayoutVars>
          <dgm:hierBranch val="init"/>
        </dgm:presLayoutVars>
      </dgm:prSet>
      <dgm:spPr/>
    </dgm:pt>
    <dgm:pt modelId="{7ED4B574-0F54-411F-A4FF-C5BECB1753F8}" type="pres">
      <dgm:prSet presAssocID="{084DF4F5-C47D-4AD4-B6B5-0756DAE36D8F}" presName="rootComposite" presStyleCnt="0"/>
      <dgm:spPr/>
    </dgm:pt>
    <dgm:pt modelId="{8B38E546-E6AA-4BFB-811A-68463FB45015}" type="pres">
      <dgm:prSet presAssocID="{084DF4F5-C47D-4AD4-B6B5-0756DAE36D8F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24433EE-E4F5-4696-9867-6E9D0C2B2626}" type="pres">
      <dgm:prSet presAssocID="{084DF4F5-C47D-4AD4-B6B5-0756DAE36D8F}" presName="rootPict" presStyleLbl="alignImgPlace1" presStyleIdx="2" presStyleCnt="8" custFlipVert="1" custScaleX="56769" custScaleY="6084"/>
      <dgm:spPr/>
    </dgm:pt>
    <dgm:pt modelId="{ACB9D9BE-6CEB-4AC4-A2B2-9F134DD92848}" type="pres">
      <dgm:prSet presAssocID="{084DF4F5-C47D-4AD4-B6B5-0756DAE36D8F}" presName="rootConnector" presStyleLbl="node2" presStyleIdx="0" presStyleCnt="5"/>
      <dgm:spPr/>
      <dgm:t>
        <a:bodyPr/>
        <a:lstStyle/>
        <a:p>
          <a:endParaRPr lang="en-GB"/>
        </a:p>
      </dgm:t>
    </dgm:pt>
    <dgm:pt modelId="{8597B379-3037-4ABD-9B60-F68B466552D7}" type="pres">
      <dgm:prSet presAssocID="{084DF4F5-C47D-4AD4-B6B5-0756DAE36D8F}" presName="hierChild4" presStyleCnt="0"/>
      <dgm:spPr/>
    </dgm:pt>
    <dgm:pt modelId="{6834F50F-80F3-4E71-BA0A-E8133C883953}" type="pres">
      <dgm:prSet presAssocID="{084DF4F5-C47D-4AD4-B6B5-0756DAE36D8F}" presName="hierChild5" presStyleCnt="0"/>
      <dgm:spPr/>
    </dgm:pt>
    <dgm:pt modelId="{6A93A994-4F2A-4BCE-86DD-ADC842D148F9}" type="pres">
      <dgm:prSet presAssocID="{688C34B1-4852-42C1-8288-BA529439074C}" presName="Name37" presStyleLbl="parChTrans1D2" presStyleIdx="1" presStyleCnt="6"/>
      <dgm:spPr/>
      <dgm:t>
        <a:bodyPr/>
        <a:lstStyle/>
        <a:p>
          <a:endParaRPr lang="en-GB"/>
        </a:p>
      </dgm:t>
    </dgm:pt>
    <dgm:pt modelId="{4AA367CC-A3C3-469B-B536-A3F9A919673E}" type="pres">
      <dgm:prSet presAssocID="{C368AC6A-B560-4FC2-9FD3-633D08220F5B}" presName="hierRoot2" presStyleCnt="0">
        <dgm:presLayoutVars>
          <dgm:hierBranch val="init"/>
        </dgm:presLayoutVars>
      </dgm:prSet>
      <dgm:spPr/>
    </dgm:pt>
    <dgm:pt modelId="{3D3292ED-387C-49EA-8552-C7F0F0301742}" type="pres">
      <dgm:prSet presAssocID="{C368AC6A-B560-4FC2-9FD3-633D08220F5B}" presName="rootComposite" presStyleCnt="0"/>
      <dgm:spPr/>
    </dgm:pt>
    <dgm:pt modelId="{1CBA6C2A-9B6D-47BF-9C72-E020DF422073}" type="pres">
      <dgm:prSet presAssocID="{C368AC6A-B560-4FC2-9FD3-633D08220F5B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077134-323A-49FA-AFB0-1BD3FF01A69A}" type="pres">
      <dgm:prSet presAssocID="{C368AC6A-B560-4FC2-9FD3-633D08220F5B}" presName="rootPict" presStyleLbl="alignImgPlace1" presStyleIdx="3" presStyleCnt="8" custScaleX="24345" custScaleY="28731"/>
      <dgm:spPr/>
    </dgm:pt>
    <dgm:pt modelId="{C22C7051-AEB1-4BE1-98E2-2F4DC4196C23}" type="pres">
      <dgm:prSet presAssocID="{C368AC6A-B560-4FC2-9FD3-633D08220F5B}" presName="rootConnector" presStyleLbl="node2" presStyleIdx="1" presStyleCnt="5"/>
      <dgm:spPr/>
      <dgm:t>
        <a:bodyPr/>
        <a:lstStyle/>
        <a:p>
          <a:endParaRPr lang="en-GB"/>
        </a:p>
      </dgm:t>
    </dgm:pt>
    <dgm:pt modelId="{98796BE2-27D3-447C-A08D-B3C92B8EA7F2}" type="pres">
      <dgm:prSet presAssocID="{C368AC6A-B560-4FC2-9FD3-633D08220F5B}" presName="hierChild4" presStyleCnt="0"/>
      <dgm:spPr/>
    </dgm:pt>
    <dgm:pt modelId="{72DF0BE1-542B-4B99-AB6F-31D3C4006FA8}" type="pres">
      <dgm:prSet presAssocID="{C368AC6A-B560-4FC2-9FD3-633D08220F5B}" presName="hierChild5" presStyleCnt="0"/>
      <dgm:spPr/>
    </dgm:pt>
    <dgm:pt modelId="{55BCB134-63A0-480A-9BCB-D4E17D949091}" type="pres">
      <dgm:prSet presAssocID="{4F7EC188-9632-40FB-B2A8-19EFB0F74ECD}" presName="Name37" presStyleLbl="parChTrans1D2" presStyleIdx="2" presStyleCnt="6"/>
      <dgm:spPr/>
      <dgm:t>
        <a:bodyPr/>
        <a:lstStyle/>
        <a:p>
          <a:endParaRPr lang="en-GB"/>
        </a:p>
      </dgm:t>
    </dgm:pt>
    <dgm:pt modelId="{AEB496D3-9B8D-442B-8145-A68E54815C66}" type="pres">
      <dgm:prSet presAssocID="{76910AD9-BFB4-4875-A030-9A8D961F88A1}" presName="hierRoot2" presStyleCnt="0">
        <dgm:presLayoutVars>
          <dgm:hierBranch val="init"/>
        </dgm:presLayoutVars>
      </dgm:prSet>
      <dgm:spPr/>
    </dgm:pt>
    <dgm:pt modelId="{1A4B8F6C-EB4F-4C25-8526-91DA65598E14}" type="pres">
      <dgm:prSet presAssocID="{76910AD9-BFB4-4875-A030-9A8D961F88A1}" presName="rootComposite" presStyleCnt="0"/>
      <dgm:spPr/>
    </dgm:pt>
    <dgm:pt modelId="{075B3E39-8765-4B9D-85B9-052C3C0220B7}" type="pres">
      <dgm:prSet presAssocID="{76910AD9-BFB4-4875-A030-9A8D961F88A1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164F5CF-C056-4325-BEE3-AC668AD563CC}" type="pres">
      <dgm:prSet presAssocID="{76910AD9-BFB4-4875-A030-9A8D961F88A1}" presName="rootPict" presStyleLbl="alignImgPlace1" presStyleIdx="4" presStyleCnt="8" custScaleX="6474" custScaleY="17790"/>
      <dgm:spPr/>
    </dgm:pt>
    <dgm:pt modelId="{BB28E655-B62E-4BFF-8599-631241B173C8}" type="pres">
      <dgm:prSet presAssocID="{76910AD9-BFB4-4875-A030-9A8D961F88A1}" presName="rootConnector" presStyleLbl="node2" presStyleIdx="2" presStyleCnt="5"/>
      <dgm:spPr/>
      <dgm:t>
        <a:bodyPr/>
        <a:lstStyle/>
        <a:p>
          <a:endParaRPr lang="en-GB"/>
        </a:p>
      </dgm:t>
    </dgm:pt>
    <dgm:pt modelId="{894FF4AD-70A8-446A-B5C2-4E5F8E43A906}" type="pres">
      <dgm:prSet presAssocID="{76910AD9-BFB4-4875-A030-9A8D961F88A1}" presName="hierChild4" presStyleCnt="0"/>
      <dgm:spPr/>
    </dgm:pt>
    <dgm:pt modelId="{8A1046EC-ACCC-483F-BD73-921AA65DB5E8}" type="pres">
      <dgm:prSet presAssocID="{76910AD9-BFB4-4875-A030-9A8D961F88A1}" presName="hierChild5" presStyleCnt="0"/>
      <dgm:spPr/>
    </dgm:pt>
    <dgm:pt modelId="{C077D7A5-B28B-44EA-B2F2-F4B6AC69CDF1}" type="pres">
      <dgm:prSet presAssocID="{FDE38526-788E-4A8A-8ED9-7BF3E636B3BF}" presName="Name37" presStyleLbl="parChTrans1D2" presStyleIdx="3" presStyleCnt="6"/>
      <dgm:spPr/>
      <dgm:t>
        <a:bodyPr/>
        <a:lstStyle/>
        <a:p>
          <a:endParaRPr lang="en-GB"/>
        </a:p>
      </dgm:t>
    </dgm:pt>
    <dgm:pt modelId="{7E540D5B-74CA-4F97-8C98-8249152871E6}" type="pres">
      <dgm:prSet presAssocID="{554AF414-05C2-4B68-A111-5235B5DA432E}" presName="hierRoot2" presStyleCnt="0">
        <dgm:presLayoutVars>
          <dgm:hierBranch val="init"/>
        </dgm:presLayoutVars>
      </dgm:prSet>
      <dgm:spPr/>
    </dgm:pt>
    <dgm:pt modelId="{F2DA69FE-3AE3-4C4B-A5FC-57CDAF70B5EE}" type="pres">
      <dgm:prSet presAssocID="{554AF414-05C2-4B68-A111-5235B5DA432E}" presName="rootComposite" presStyleCnt="0"/>
      <dgm:spPr/>
    </dgm:pt>
    <dgm:pt modelId="{EB5D3E3F-BFB4-4133-93EC-C58C4F1F1F3F}" type="pres">
      <dgm:prSet presAssocID="{554AF414-05C2-4B68-A111-5235B5DA432E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524F2C6-1CB9-4D48-869C-FCBB01B6FC3D}" type="pres">
      <dgm:prSet presAssocID="{554AF414-05C2-4B68-A111-5235B5DA432E}" presName="rootPict" presStyleLbl="alignImgPlace1" presStyleIdx="5" presStyleCnt="8" custScaleX="6474" custScaleY="28731"/>
      <dgm:spPr/>
    </dgm:pt>
    <dgm:pt modelId="{1AF3D930-0053-419B-85AD-00D2E5A8F356}" type="pres">
      <dgm:prSet presAssocID="{554AF414-05C2-4B68-A111-5235B5DA432E}" presName="rootConnector" presStyleLbl="node2" presStyleIdx="3" presStyleCnt="5"/>
      <dgm:spPr/>
      <dgm:t>
        <a:bodyPr/>
        <a:lstStyle/>
        <a:p>
          <a:endParaRPr lang="en-GB"/>
        </a:p>
      </dgm:t>
    </dgm:pt>
    <dgm:pt modelId="{4F520535-EF5E-4A3F-A24C-E2E18219C2FC}" type="pres">
      <dgm:prSet presAssocID="{554AF414-05C2-4B68-A111-5235B5DA432E}" presName="hierChild4" presStyleCnt="0"/>
      <dgm:spPr/>
    </dgm:pt>
    <dgm:pt modelId="{7B61D3B6-6402-4B8C-AEFF-203C82467C27}" type="pres">
      <dgm:prSet presAssocID="{554AF414-05C2-4B68-A111-5235B5DA432E}" presName="hierChild5" presStyleCnt="0"/>
      <dgm:spPr/>
    </dgm:pt>
    <dgm:pt modelId="{EEA475F6-2AA9-47E2-94C9-8568546A6F9D}" type="pres">
      <dgm:prSet presAssocID="{A5975A59-A768-4A82-92D2-BBCEE029B30A}" presName="Name37" presStyleLbl="parChTrans1D2" presStyleIdx="4" presStyleCnt="6"/>
      <dgm:spPr/>
      <dgm:t>
        <a:bodyPr/>
        <a:lstStyle/>
        <a:p>
          <a:endParaRPr lang="en-GB"/>
        </a:p>
      </dgm:t>
    </dgm:pt>
    <dgm:pt modelId="{E2899B3D-5378-4308-AEA9-103691E91B61}" type="pres">
      <dgm:prSet presAssocID="{497CD288-FF33-41DE-9248-695CC476A380}" presName="hierRoot2" presStyleCnt="0">
        <dgm:presLayoutVars>
          <dgm:hierBranch val="init"/>
        </dgm:presLayoutVars>
      </dgm:prSet>
      <dgm:spPr/>
    </dgm:pt>
    <dgm:pt modelId="{A02AFF4D-0782-4704-8BA9-EE5D36E7FAE5}" type="pres">
      <dgm:prSet presAssocID="{497CD288-FF33-41DE-9248-695CC476A380}" presName="rootComposite" presStyleCnt="0"/>
      <dgm:spPr/>
    </dgm:pt>
    <dgm:pt modelId="{10167BCE-6700-4B1F-AC4B-84250BB8A7F2}" type="pres">
      <dgm:prSet presAssocID="{497CD288-FF33-41DE-9248-695CC476A380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77AC9C7-C40D-46AC-BC90-BBE01CA34A60}" type="pres">
      <dgm:prSet presAssocID="{497CD288-FF33-41DE-9248-695CC476A380}" presName="rootPict" presStyleLbl="alignImgPlace1" presStyleIdx="6" presStyleCnt="8" custScaleX="24826" custScaleY="26455"/>
      <dgm:spPr/>
    </dgm:pt>
    <dgm:pt modelId="{2383B50F-42A1-4B44-88EC-62F9C324CD58}" type="pres">
      <dgm:prSet presAssocID="{497CD288-FF33-41DE-9248-695CC476A380}" presName="rootConnector" presStyleLbl="node2" presStyleIdx="4" presStyleCnt="5"/>
      <dgm:spPr/>
      <dgm:t>
        <a:bodyPr/>
        <a:lstStyle/>
        <a:p>
          <a:endParaRPr lang="en-GB"/>
        </a:p>
      </dgm:t>
    </dgm:pt>
    <dgm:pt modelId="{E922B31E-C067-4689-B8E5-3136AF053246}" type="pres">
      <dgm:prSet presAssocID="{497CD288-FF33-41DE-9248-695CC476A380}" presName="hierChild4" presStyleCnt="0"/>
      <dgm:spPr/>
    </dgm:pt>
    <dgm:pt modelId="{32504264-9D82-41CA-8115-D6F66653D851}" type="pres">
      <dgm:prSet presAssocID="{497CD288-FF33-41DE-9248-695CC476A380}" presName="hierChild5" presStyleCnt="0"/>
      <dgm:spPr/>
    </dgm:pt>
    <dgm:pt modelId="{84802DD6-DFFD-4CC1-83C1-F79130449DA5}" type="pres">
      <dgm:prSet presAssocID="{AA59A6A2-5A32-48AD-984B-474928A72534}" presName="hierChild3" presStyleCnt="0"/>
      <dgm:spPr/>
    </dgm:pt>
    <dgm:pt modelId="{3AA3085E-CC7A-421C-9EE6-0DC6DD8EF120}" type="pres">
      <dgm:prSet presAssocID="{F895ACEA-AD1F-49A2-AF8D-1BEB91970A34}" presName="Name111" presStyleLbl="parChTrans1D2" presStyleIdx="5" presStyleCnt="6"/>
      <dgm:spPr/>
      <dgm:t>
        <a:bodyPr/>
        <a:lstStyle/>
        <a:p>
          <a:endParaRPr lang="en-GB"/>
        </a:p>
      </dgm:t>
    </dgm:pt>
    <dgm:pt modelId="{B4DAEF7F-4EA5-4D97-8B53-5E46877EEC7F}" type="pres">
      <dgm:prSet presAssocID="{450E30B8-2265-4A34-BD92-18B6CC75F67D}" presName="hierRoot3" presStyleCnt="0">
        <dgm:presLayoutVars>
          <dgm:hierBranch val="init"/>
        </dgm:presLayoutVars>
      </dgm:prSet>
      <dgm:spPr/>
    </dgm:pt>
    <dgm:pt modelId="{E4F9A431-4304-4D53-8D8D-64BE934F13AF}" type="pres">
      <dgm:prSet presAssocID="{450E30B8-2265-4A34-BD92-18B6CC75F67D}" presName="rootComposite3" presStyleCnt="0"/>
      <dgm:spPr/>
    </dgm:pt>
    <dgm:pt modelId="{41D19E08-45C9-4EA3-BF47-A2DA7B4CCD85}" type="pres">
      <dgm:prSet presAssocID="{450E30B8-2265-4A34-BD92-18B6CC75F67D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ECFA91B-6CD7-4094-8F17-06204BC53C56}" type="pres">
      <dgm:prSet presAssocID="{450E30B8-2265-4A34-BD92-18B6CC75F67D}" presName="rootPict3" presStyleLbl="alignImgPlace1" presStyleIdx="7" presStyleCnt="8" custScaleX="33149" custScaleY="28126"/>
      <dgm:spPr/>
    </dgm:pt>
    <dgm:pt modelId="{92DF2C24-6AB0-4814-9E4F-097EE0DC8D6E}" type="pres">
      <dgm:prSet presAssocID="{450E30B8-2265-4A34-BD92-18B6CC75F67D}" presName="rootConnector3" presStyleLbl="asst1" presStyleIdx="0" presStyleCnt="1"/>
      <dgm:spPr/>
      <dgm:t>
        <a:bodyPr/>
        <a:lstStyle/>
        <a:p>
          <a:endParaRPr lang="en-GB"/>
        </a:p>
      </dgm:t>
    </dgm:pt>
    <dgm:pt modelId="{547F1651-A113-4A7A-988D-2F5482B6BC2D}" type="pres">
      <dgm:prSet presAssocID="{450E30B8-2265-4A34-BD92-18B6CC75F67D}" presName="hierChild6" presStyleCnt="0"/>
      <dgm:spPr/>
    </dgm:pt>
    <dgm:pt modelId="{99D4E4B7-3577-4FEF-A376-C44FFF46349B}" type="pres">
      <dgm:prSet presAssocID="{450E30B8-2265-4A34-BD92-18B6CC75F67D}" presName="hierChild7" presStyleCnt="0"/>
      <dgm:spPr/>
    </dgm:pt>
  </dgm:ptLst>
  <dgm:cxnLst>
    <dgm:cxn modelId="{FC390122-DA8A-4467-B77B-93DD7B370461}" type="presOf" srcId="{76910AD9-BFB4-4875-A030-9A8D961F88A1}" destId="{075B3E39-8765-4B9D-85B9-052C3C0220B7}" srcOrd="0" destOrd="0" presId="urn:microsoft.com/office/officeart/2005/8/layout/pictureOrgChart+Icon"/>
    <dgm:cxn modelId="{1794D7F5-5395-43C2-A147-30839F1F8C0F}" type="presOf" srcId="{C19C573E-C823-43A8-90A7-82B73B722B1F}" destId="{A3F6B3AF-C816-47B2-B2FD-0FD55CA06086}" srcOrd="0" destOrd="0" presId="urn:microsoft.com/office/officeart/2005/8/layout/pictureOrgChart+Icon"/>
    <dgm:cxn modelId="{989C9376-49BE-4F25-A5A7-A864932A189D}" type="presOf" srcId="{554AF414-05C2-4B68-A111-5235B5DA432E}" destId="{1AF3D930-0053-419B-85AD-00D2E5A8F356}" srcOrd="1" destOrd="0" presId="urn:microsoft.com/office/officeart/2005/8/layout/pictureOrgChart+Icon"/>
    <dgm:cxn modelId="{BB49712A-896B-4237-9B7D-D6B82F702698}" type="presOf" srcId="{084DF4F5-C47D-4AD4-B6B5-0756DAE36D8F}" destId="{8B38E546-E6AA-4BFB-811A-68463FB45015}" srcOrd="0" destOrd="0" presId="urn:microsoft.com/office/officeart/2005/8/layout/pictureOrgChart+Icon"/>
    <dgm:cxn modelId="{E70C5CEB-A8BB-4387-A590-1F25E6283AAB}" type="presOf" srcId="{76910AD9-BFB4-4875-A030-9A8D961F88A1}" destId="{BB28E655-B62E-4BFF-8599-631241B173C8}" srcOrd="1" destOrd="0" presId="urn:microsoft.com/office/officeart/2005/8/layout/pictureOrgChart+Icon"/>
    <dgm:cxn modelId="{EA797D05-B510-4699-9ED6-D72F049B7341}" type="presOf" srcId="{628C7AA4-3B80-4CFE-ABBB-2E6C19F178CF}" destId="{8514CDC4-7EE3-43C6-AD12-2B575D0D16AF}" srcOrd="0" destOrd="0" presId="urn:microsoft.com/office/officeart/2005/8/layout/pictureOrgChart+Icon"/>
    <dgm:cxn modelId="{A303BA48-1714-4E7F-B45B-349CB0A4246A}" type="presOf" srcId="{A5975A59-A768-4A82-92D2-BBCEE029B30A}" destId="{EEA475F6-2AA9-47E2-94C9-8568546A6F9D}" srcOrd="0" destOrd="0" presId="urn:microsoft.com/office/officeart/2005/8/layout/pictureOrgChart+Icon"/>
    <dgm:cxn modelId="{0094B4B1-78C8-4410-949B-20C13F2598FF}" type="presOf" srcId="{FDE38526-788E-4A8A-8ED9-7BF3E636B3BF}" destId="{C077D7A5-B28B-44EA-B2F2-F4B6AC69CDF1}" srcOrd="0" destOrd="0" presId="urn:microsoft.com/office/officeart/2005/8/layout/pictureOrgChart+Icon"/>
    <dgm:cxn modelId="{80C2D18D-812B-4246-9B6A-C1F214F32A39}" srcId="{C19C573E-C823-43A8-90A7-82B73B722B1F}" destId="{AE24FC9D-CBDC-4A3A-BAF7-DF2DC062EA73}" srcOrd="0" destOrd="0" parTransId="{22B0DB40-7CB3-4C55-8133-10252A0D7872}" sibTransId="{8B7B5F9E-1424-4AD5-8143-BB75B5671903}"/>
    <dgm:cxn modelId="{56C2AA62-5B83-434F-95D0-08FAC1C27C46}" srcId="{AA59A6A2-5A32-48AD-984B-474928A72534}" destId="{554AF414-05C2-4B68-A111-5235B5DA432E}" srcOrd="4" destOrd="0" parTransId="{FDE38526-788E-4A8A-8ED9-7BF3E636B3BF}" sibTransId="{10B9D270-9B82-4791-B38A-1528E982539E}"/>
    <dgm:cxn modelId="{BADB0531-7789-4264-AB3C-3D93D29893DC}" type="presOf" srcId="{C368AC6A-B560-4FC2-9FD3-633D08220F5B}" destId="{C22C7051-AEB1-4BE1-98E2-2F4DC4196C23}" srcOrd="1" destOrd="0" presId="urn:microsoft.com/office/officeart/2005/8/layout/pictureOrgChart+Icon"/>
    <dgm:cxn modelId="{662ABC19-1DA9-4623-9EF9-4B1E225765A3}" srcId="{AA59A6A2-5A32-48AD-984B-474928A72534}" destId="{C368AC6A-B560-4FC2-9FD3-633D08220F5B}" srcOrd="2" destOrd="0" parTransId="{688C34B1-4852-42C1-8288-BA529439074C}" sibTransId="{AED907B2-5A96-4F0A-A489-432B4403453D}"/>
    <dgm:cxn modelId="{0B141F68-196E-427F-8F2A-DDF9D03780B7}" type="presOf" srcId="{450E30B8-2265-4A34-BD92-18B6CC75F67D}" destId="{41D19E08-45C9-4EA3-BF47-A2DA7B4CCD85}" srcOrd="0" destOrd="0" presId="urn:microsoft.com/office/officeart/2005/8/layout/pictureOrgChart+Icon"/>
    <dgm:cxn modelId="{E1B2A0A9-AEFC-4460-878A-B754DCCC9D82}" type="presOf" srcId="{497CD288-FF33-41DE-9248-695CC476A380}" destId="{2383B50F-42A1-4B44-88EC-62F9C324CD58}" srcOrd="1" destOrd="0" presId="urn:microsoft.com/office/officeart/2005/8/layout/pictureOrgChart+Icon"/>
    <dgm:cxn modelId="{59859E19-CEDD-48A3-B03D-A2DCFE5D2F97}" type="presOf" srcId="{497CD288-FF33-41DE-9248-695CC476A380}" destId="{10167BCE-6700-4B1F-AC4B-84250BB8A7F2}" srcOrd="0" destOrd="0" presId="urn:microsoft.com/office/officeart/2005/8/layout/pictureOrgChart+Icon"/>
    <dgm:cxn modelId="{84349CB8-A48B-4B38-B093-FB29FBAA6BBE}" srcId="{AA59A6A2-5A32-48AD-984B-474928A72534}" destId="{450E30B8-2265-4A34-BD92-18B6CC75F67D}" srcOrd="0" destOrd="0" parTransId="{F895ACEA-AD1F-49A2-AF8D-1BEB91970A34}" sibTransId="{A58DCD95-7B3D-49BC-B7D1-37F8465A37C7}"/>
    <dgm:cxn modelId="{0BE9B049-C856-4FC4-A969-526734164F9E}" type="presOf" srcId="{554AF414-05C2-4B68-A111-5235B5DA432E}" destId="{EB5D3E3F-BFB4-4133-93EC-C58C4F1F1F3F}" srcOrd="0" destOrd="0" presId="urn:microsoft.com/office/officeart/2005/8/layout/pictureOrgChart+Icon"/>
    <dgm:cxn modelId="{604B2D01-1518-4CB1-8F5E-C5202D41E37B}" type="presOf" srcId="{688C34B1-4852-42C1-8288-BA529439074C}" destId="{6A93A994-4F2A-4BCE-86DD-ADC842D148F9}" srcOrd="0" destOrd="0" presId="urn:microsoft.com/office/officeart/2005/8/layout/pictureOrgChart+Icon"/>
    <dgm:cxn modelId="{AD0020D3-A812-45D9-BA25-A3CC37B065AD}" type="presOf" srcId="{AA59A6A2-5A32-48AD-984B-474928A72534}" destId="{91BEE3E2-559A-4F68-9654-6FD9E5FFDA13}" srcOrd="1" destOrd="0" presId="urn:microsoft.com/office/officeart/2005/8/layout/pictureOrgChart+Icon"/>
    <dgm:cxn modelId="{87B23346-9FE5-4772-BEC4-A10EF8555A54}" srcId="{AA59A6A2-5A32-48AD-984B-474928A72534}" destId="{497CD288-FF33-41DE-9248-695CC476A380}" srcOrd="5" destOrd="0" parTransId="{A5975A59-A768-4A82-92D2-BBCEE029B30A}" sibTransId="{1C1D90C0-8B39-4A5A-A735-0D2531810B0D}"/>
    <dgm:cxn modelId="{C68AE1CB-2383-4F53-A74F-5968C4E47AA8}" type="presOf" srcId="{F895ACEA-AD1F-49A2-AF8D-1BEB91970A34}" destId="{3AA3085E-CC7A-421C-9EE6-0DC6DD8EF120}" srcOrd="0" destOrd="0" presId="urn:microsoft.com/office/officeart/2005/8/layout/pictureOrgChart+Icon"/>
    <dgm:cxn modelId="{51ED1AD7-09C1-418A-BFEC-3D844996DC61}" type="presOf" srcId="{450E30B8-2265-4A34-BD92-18B6CC75F67D}" destId="{92DF2C24-6AB0-4814-9E4F-097EE0DC8D6E}" srcOrd="1" destOrd="0" presId="urn:microsoft.com/office/officeart/2005/8/layout/pictureOrgChart+Icon"/>
    <dgm:cxn modelId="{6D606542-1765-4D50-AFD8-44E9616A061C}" type="presOf" srcId="{C368AC6A-B560-4FC2-9FD3-633D08220F5B}" destId="{1CBA6C2A-9B6D-47BF-9C72-E020DF422073}" srcOrd="0" destOrd="0" presId="urn:microsoft.com/office/officeart/2005/8/layout/pictureOrgChart+Icon"/>
    <dgm:cxn modelId="{7BD5FD28-E8B6-4A66-9766-639722838F9F}" type="presOf" srcId="{AE24FC9D-CBDC-4A3A-BAF7-DF2DC062EA73}" destId="{A77DE70C-DE5E-4056-962B-CDBFAC78A7E0}" srcOrd="1" destOrd="0" presId="urn:microsoft.com/office/officeart/2005/8/layout/pictureOrgChart+Icon"/>
    <dgm:cxn modelId="{CAE153C1-D606-4266-863C-FBF0D7D334E2}" srcId="{C19C573E-C823-43A8-90A7-82B73B722B1F}" destId="{AA59A6A2-5A32-48AD-984B-474928A72534}" srcOrd="1" destOrd="0" parTransId="{50AF0D93-659E-442C-9FCE-CD4AECEBD433}" sibTransId="{93237E85-2CE6-4C0E-BAD8-189F1368904C}"/>
    <dgm:cxn modelId="{80E34693-B8EC-46B8-BF73-D1E1E96C812F}" type="presOf" srcId="{084DF4F5-C47D-4AD4-B6B5-0756DAE36D8F}" destId="{ACB9D9BE-6CEB-4AC4-A2B2-9F134DD92848}" srcOrd="1" destOrd="0" presId="urn:microsoft.com/office/officeart/2005/8/layout/pictureOrgChart+Icon"/>
    <dgm:cxn modelId="{7A7E4377-50B3-4D20-9D50-ED3A91F5763E}" type="presOf" srcId="{AE24FC9D-CBDC-4A3A-BAF7-DF2DC062EA73}" destId="{7C21DFEE-1F79-4CDB-BE9B-368A3102C1CE}" srcOrd="0" destOrd="0" presId="urn:microsoft.com/office/officeart/2005/8/layout/pictureOrgChart+Icon"/>
    <dgm:cxn modelId="{CA02853F-4B50-43C7-8603-2A621D196BC2}" srcId="{AA59A6A2-5A32-48AD-984B-474928A72534}" destId="{084DF4F5-C47D-4AD4-B6B5-0756DAE36D8F}" srcOrd="1" destOrd="0" parTransId="{628C7AA4-3B80-4CFE-ABBB-2E6C19F178CF}" sibTransId="{665629A9-962C-42F2-A754-F44F1CAB601C}"/>
    <dgm:cxn modelId="{C1D4E9DA-1CAF-4079-A7AA-5138AA9B8FEF}" type="presOf" srcId="{4F7EC188-9632-40FB-B2A8-19EFB0F74ECD}" destId="{55BCB134-63A0-480A-9BCB-D4E17D949091}" srcOrd="0" destOrd="0" presId="urn:microsoft.com/office/officeart/2005/8/layout/pictureOrgChart+Icon"/>
    <dgm:cxn modelId="{6ED5EA23-4B2F-4E52-A136-26F06A0954FF}" srcId="{AA59A6A2-5A32-48AD-984B-474928A72534}" destId="{76910AD9-BFB4-4875-A030-9A8D961F88A1}" srcOrd="3" destOrd="0" parTransId="{4F7EC188-9632-40FB-B2A8-19EFB0F74ECD}" sibTransId="{6CE55BB8-D840-4489-854A-111A69B237CD}"/>
    <dgm:cxn modelId="{F0CEA1D4-4798-49BB-B6BF-C196853DBF8F}" type="presOf" srcId="{AA59A6A2-5A32-48AD-984B-474928A72534}" destId="{3E6348F7-C5AD-4225-B569-D818C3FD14AF}" srcOrd="0" destOrd="0" presId="urn:microsoft.com/office/officeart/2005/8/layout/pictureOrgChart+Icon"/>
    <dgm:cxn modelId="{7D188F71-B1D8-43A2-B3F2-A70C22F81919}" type="presParOf" srcId="{A3F6B3AF-C816-47B2-B2FD-0FD55CA06086}" destId="{35D43397-1331-4959-AED6-17929A027770}" srcOrd="0" destOrd="0" presId="urn:microsoft.com/office/officeart/2005/8/layout/pictureOrgChart+Icon"/>
    <dgm:cxn modelId="{77B129DF-FA2D-4165-BCD8-B66864A2ECD2}" type="presParOf" srcId="{35D43397-1331-4959-AED6-17929A027770}" destId="{BBE37908-CB6D-4A45-B7C3-9470E96AB8C4}" srcOrd="0" destOrd="0" presId="urn:microsoft.com/office/officeart/2005/8/layout/pictureOrgChart+Icon"/>
    <dgm:cxn modelId="{800D8217-CE73-41F0-89A4-7348AE8CC39F}" type="presParOf" srcId="{BBE37908-CB6D-4A45-B7C3-9470E96AB8C4}" destId="{7C21DFEE-1F79-4CDB-BE9B-368A3102C1CE}" srcOrd="0" destOrd="0" presId="urn:microsoft.com/office/officeart/2005/8/layout/pictureOrgChart+Icon"/>
    <dgm:cxn modelId="{BC01B2A4-FA9D-46A3-B5A0-A60E2163C4C2}" type="presParOf" srcId="{BBE37908-CB6D-4A45-B7C3-9470E96AB8C4}" destId="{961875B0-2132-4C5A-9244-13F381D0F4D7}" srcOrd="1" destOrd="0" presId="urn:microsoft.com/office/officeart/2005/8/layout/pictureOrgChart+Icon"/>
    <dgm:cxn modelId="{713D1812-3371-4FD0-BBFB-3E7D504950A4}" type="presParOf" srcId="{BBE37908-CB6D-4A45-B7C3-9470E96AB8C4}" destId="{A77DE70C-DE5E-4056-962B-CDBFAC78A7E0}" srcOrd="2" destOrd="0" presId="urn:microsoft.com/office/officeart/2005/8/layout/pictureOrgChart+Icon"/>
    <dgm:cxn modelId="{CE9C8C57-8EE0-48C1-9F2F-277B4DA5E1E9}" type="presParOf" srcId="{35D43397-1331-4959-AED6-17929A027770}" destId="{E5D95169-88EF-4322-8169-1DD877F82921}" srcOrd="1" destOrd="0" presId="urn:microsoft.com/office/officeart/2005/8/layout/pictureOrgChart+Icon"/>
    <dgm:cxn modelId="{0E542B1B-63CA-432C-A632-73F3C880C8C6}" type="presParOf" srcId="{35D43397-1331-4959-AED6-17929A027770}" destId="{BE114F73-2CEA-44B0-8A79-4739946824EC}" srcOrd="2" destOrd="0" presId="urn:microsoft.com/office/officeart/2005/8/layout/pictureOrgChart+Icon"/>
    <dgm:cxn modelId="{502B3ACD-9963-4743-A3D8-5445344708AC}" type="presParOf" srcId="{A3F6B3AF-C816-47B2-B2FD-0FD55CA06086}" destId="{A5788908-84FB-4793-A6A3-8C8E3DE3BC42}" srcOrd="1" destOrd="0" presId="urn:microsoft.com/office/officeart/2005/8/layout/pictureOrgChart+Icon"/>
    <dgm:cxn modelId="{7F1EAF6F-952A-410C-AE61-897D8E76905A}" type="presParOf" srcId="{A5788908-84FB-4793-A6A3-8C8E3DE3BC42}" destId="{C35E99CE-D344-49FB-BAEC-EB62077A7C1F}" srcOrd="0" destOrd="0" presId="urn:microsoft.com/office/officeart/2005/8/layout/pictureOrgChart+Icon"/>
    <dgm:cxn modelId="{78F6A457-7F0A-4C8E-8855-E58A4016E738}" type="presParOf" srcId="{C35E99CE-D344-49FB-BAEC-EB62077A7C1F}" destId="{3E6348F7-C5AD-4225-B569-D818C3FD14AF}" srcOrd="0" destOrd="0" presId="urn:microsoft.com/office/officeart/2005/8/layout/pictureOrgChart+Icon"/>
    <dgm:cxn modelId="{859CDC84-5C3D-4822-BA9D-67E12EAC646E}" type="presParOf" srcId="{C35E99CE-D344-49FB-BAEC-EB62077A7C1F}" destId="{E7C8CDE0-2695-400A-B885-2F0BD8F76710}" srcOrd="1" destOrd="0" presId="urn:microsoft.com/office/officeart/2005/8/layout/pictureOrgChart+Icon"/>
    <dgm:cxn modelId="{5EA848A6-F4FD-4680-8742-01F2DD325946}" type="presParOf" srcId="{C35E99CE-D344-49FB-BAEC-EB62077A7C1F}" destId="{91BEE3E2-559A-4F68-9654-6FD9E5FFDA13}" srcOrd="2" destOrd="0" presId="urn:microsoft.com/office/officeart/2005/8/layout/pictureOrgChart+Icon"/>
    <dgm:cxn modelId="{641FC8F8-F70E-4314-8BD7-4D756758B57F}" type="presParOf" srcId="{A5788908-84FB-4793-A6A3-8C8E3DE3BC42}" destId="{C539CA42-D8F6-4884-9883-FC45CB394080}" srcOrd="1" destOrd="0" presId="urn:microsoft.com/office/officeart/2005/8/layout/pictureOrgChart+Icon"/>
    <dgm:cxn modelId="{D7A74A5A-8E93-4DAA-8A49-7F8AAF2B436D}" type="presParOf" srcId="{C539CA42-D8F6-4884-9883-FC45CB394080}" destId="{8514CDC4-7EE3-43C6-AD12-2B575D0D16AF}" srcOrd="0" destOrd="0" presId="urn:microsoft.com/office/officeart/2005/8/layout/pictureOrgChart+Icon"/>
    <dgm:cxn modelId="{BD415DBA-DFDF-4571-9EA3-3F46356A2452}" type="presParOf" srcId="{C539CA42-D8F6-4884-9883-FC45CB394080}" destId="{DC18AA53-B0D4-4D38-82D4-B9DC236C2675}" srcOrd="1" destOrd="0" presId="urn:microsoft.com/office/officeart/2005/8/layout/pictureOrgChart+Icon"/>
    <dgm:cxn modelId="{E0DDA6D4-3BA3-45B2-9DAD-C3B95BFA3D9B}" type="presParOf" srcId="{DC18AA53-B0D4-4D38-82D4-B9DC236C2675}" destId="{7ED4B574-0F54-411F-A4FF-C5BECB1753F8}" srcOrd="0" destOrd="0" presId="urn:microsoft.com/office/officeart/2005/8/layout/pictureOrgChart+Icon"/>
    <dgm:cxn modelId="{1E61F450-C213-437E-8849-367370C77F37}" type="presParOf" srcId="{7ED4B574-0F54-411F-A4FF-C5BECB1753F8}" destId="{8B38E546-E6AA-4BFB-811A-68463FB45015}" srcOrd="0" destOrd="0" presId="urn:microsoft.com/office/officeart/2005/8/layout/pictureOrgChart+Icon"/>
    <dgm:cxn modelId="{996371A7-53A7-4280-BF93-5E4C96DA7E9B}" type="presParOf" srcId="{7ED4B574-0F54-411F-A4FF-C5BECB1753F8}" destId="{724433EE-E4F5-4696-9867-6E9D0C2B2626}" srcOrd="1" destOrd="0" presId="urn:microsoft.com/office/officeart/2005/8/layout/pictureOrgChart+Icon"/>
    <dgm:cxn modelId="{8D870600-9524-409C-8804-EAAC2B1569D0}" type="presParOf" srcId="{7ED4B574-0F54-411F-A4FF-C5BECB1753F8}" destId="{ACB9D9BE-6CEB-4AC4-A2B2-9F134DD92848}" srcOrd="2" destOrd="0" presId="urn:microsoft.com/office/officeart/2005/8/layout/pictureOrgChart+Icon"/>
    <dgm:cxn modelId="{2DC84A9F-042D-44F3-86E5-4F022CBDC27E}" type="presParOf" srcId="{DC18AA53-B0D4-4D38-82D4-B9DC236C2675}" destId="{8597B379-3037-4ABD-9B60-F68B466552D7}" srcOrd="1" destOrd="0" presId="urn:microsoft.com/office/officeart/2005/8/layout/pictureOrgChart+Icon"/>
    <dgm:cxn modelId="{DCEC876B-264E-48D7-9675-CB83F5355784}" type="presParOf" srcId="{DC18AA53-B0D4-4D38-82D4-B9DC236C2675}" destId="{6834F50F-80F3-4E71-BA0A-E8133C883953}" srcOrd="2" destOrd="0" presId="urn:microsoft.com/office/officeart/2005/8/layout/pictureOrgChart+Icon"/>
    <dgm:cxn modelId="{38FD6043-EA17-4F41-9522-EF48753AAE2D}" type="presParOf" srcId="{C539CA42-D8F6-4884-9883-FC45CB394080}" destId="{6A93A994-4F2A-4BCE-86DD-ADC842D148F9}" srcOrd="2" destOrd="0" presId="urn:microsoft.com/office/officeart/2005/8/layout/pictureOrgChart+Icon"/>
    <dgm:cxn modelId="{028ED4EA-6412-426A-8B29-3ADFBD53B51F}" type="presParOf" srcId="{C539CA42-D8F6-4884-9883-FC45CB394080}" destId="{4AA367CC-A3C3-469B-B536-A3F9A919673E}" srcOrd="3" destOrd="0" presId="urn:microsoft.com/office/officeart/2005/8/layout/pictureOrgChart+Icon"/>
    <dgm:cxn modelId="{6A9C86CA-E3CF-4A80-AB24-C9D0D2F22C88}" type="presParOf" srcId="{4AA367CC-A3C3-469B-B536-A3F9A919673E}" destId="{3D3292ED-387C-49EA-8552-C7F0F0301742}" srcOrd="0" destOrd="0" presId="urn:microsoft.com/office/officeart/2005/8/layout/pictureOrgChart+Icon"/>
    <dgm:cxn modelId="{83B33829-4A26-4969-921C-9DB59B3F0E9D}" type="presParOf" srcId="{3D3292ED-387C-49EA-8552-C7F0F0301742}" destId="{1CBA6C2A-9B6D-47BF-9C72-E020DF422073}" srcOrd="0" destOrd="0" presId="urn:microsoft.com/office/officeart/2005/8/layout/pictureOrgChart+Icon"/>
    <dgm:cxn modelId="{A14397F6-F588-49F9-A393-2B74791C1942}" type="presParOf" srcId="{3D3292ED-387C-49EA-8552-C7F0F0301742}" destId="{53077134-323A-49FA-AFB0-1BD3FF01A69A}" srcOrd="1" destOrd="0" presId="urn:microsoft.com/office/officeart/2005/8/layout/pictureOrgChart+Icon"/>
    <dgm:cxn modelId="{F724B300-B142-4654-B51E-EB46413F747E}" type="presParOf" srcId="{3D3292ED-387C-49EA-8552-C7F0F0301742}" destId="{C22C7051-AEB1-4BE1-98E2-2F4DC4196C23}" srcOrd="2" destOrd="0" presId="urn:microsoft.com/office/officeart/2005/8/layout/pictureOrgChart+Icon"/>
    <dgm:cxn modelId="{1E360AD5-34FF-4752-AAA0-5728429B4938}" type="presParOf" srcId="{4AA367CC-A3C3-469B-B536-A3F9A919673E}" destId="{98796BE2-27D3-447C-A08D-B3C92B8EA7F2}" srcOrd="1" destOrd="0" presId="urn:microsoft.com/office/officeart/2005/8/layout/pictureOrgChart+Icon"/>
    <dgm:cxn modelId="{152BC5D0-0E35-48FB-A918-E1D305AF97EB}" type="presParOf" srcId="{4AA367CC-A3C3-469B-B536-A3F9A919673E}" destId="{72DF0BE1-542B-4B99-AB6F-31D3C4006FA8}" srcOrd="2" destOrd="0" presId="urn:microsoft.com/office/officeart/2005/8/layout/pictureOrgChart+Icon"/>
    <dgm:cxn modelId="{395028D4-9008-437D-88E3-3EDF53A79A9F}" type="presParOf" srcId="{C539CA42-D8F6-4884-9883-FC45CB394080}" destId="{55BCB134-63A0-480A-9BCB-D4E17D949091}" srcOrd="4" destOrd="0" presId="urn:microsoft.com/office/officeart/2005/8/layout/pictureOrgChart+Icon"/>
    <dgm:cxn modelId="{FE362E12-5B81-44FF-AD23-24B0F9076C19}" type="presParOf" srcId="{C539CA42-D8F6-4884-9883-FC45CB394080}" destId="{AEB496D3-9B8D-442B-8145-A68E54815C66}" srcOrd="5" destOrd="0" presId="urn:microsoft.com/office/officeart/2005/8/layout/pictureOrgChart+Icon"/>
    <dgm:cxn modelId="{637D7E9B-A541-49FC-BC4E-7CEECAF32C3D}" type="presParOf" srcId="{AEB496D3-9B8D-442B-8145-A68E54815C66}" destId="{1A4B8F6C-EB4F-4C25-8526-91DA65598E14}" srcOrd="0" destOrd="0" presId="urn:microsoft.com/office/officeart/2005/8/layout/pictureOrgChart+Icon"/>
    <dgm:cxn modelId="{ECCFE9CA-0269-4A03-8085-2922ADA08860}" type="presParOf" srcId="{1A4B8F6C-EB4F-4C25-8526-91DA65598E14}" destId="{075B3E39-8765-4B9D-85B9-052C3C0220B7}" srcOrd="0" destOrd="0" presId="urn:microsoft.com/office/officeart/2005/8/layout/pictureOrgChart+Icon"/>
    <dgm:cxn modelId="{DD509738-662D-4798-B023-7F260A7A7AB2}" type="presParOf" srcId="{1A4B8F6C-EB4F-4C25-8526-91DA65598E14}" destId="{3164F5CF-C056-4325-BEE3-AC668AD563CC}" srcOrd="1" destOrd="0" presId="urn:microsoft.com/office/officeart/2005/8/layout/pictureOrgChart+Icon"/>
    <dgm:cxn modelId="{BF33C4FA-24F9-46B8-9E13-DC588C3E5126}" type="presParOf" srcId="{1A4B8F6C-EB4F-4C25-8526-91DA65598E14}" destId="{BB28E655-B62E-4BFF-8599-631241B173C8}" srcOrd="2" destOrd="0" presId="urn:microsoft.com/office/officeart/2005/8/layout/pictureOrgChart+Icon"/>
    <dgm:cxn modelId="{E30DD484-1D56-444D-9634-6E75C34C4D76}" type="presParOf" srcId="{AEB496D3-9B8D-442B-8145-A68E54815C66}" destId="{894FF4AD-70A8-446A-B5C2-4E5F8E43A906}" srcOrd="1" destOrd="0" presId="urn:microsoft.com/office/officeart/2005/8/layout/pictureOrgChart+Icon"/>
    <dgm:cxn modelId="{CADA002F-C3AF-4D95-89A5-DF48B2093C22}" type="presParOf" srcId="{AEB496D3-9B8D-442B-8145-A68E54815C66}" destId="{8A1046EC-ACCC-483F-BD73-921AA65DB5E8}" srcOrd="2" destOrd="0" presId="urn:microsoft.com/office/officeart/2005/8/layout/pictureOrgChart+Icon"/>
    <dgm:cxn modelId="{E8821822-5095-4480-8F20-730563571CBC}" type="presParOf" srcId="{C539CA42-D8F6-4884-9883-FC45CB394080}" destId="{C077D7A5-B28B-44EA-B2F2-F4B6AC69CDF1}" srcOrd="6" destOrd="0" presId="urn:microsoft.com/office/officeart/2005/8/layout/pictureOrgChart+Icon"/>
    <dgm:cxn modelId="{42B6EA77-CA8C-49F7-9B9C-E15CDB3697B1}" type="presParOf" srcId="{C539CA42-D8F6-4884-9883-FC45CB394080}" destId="{7E540D5B-74CA-4F97-8C98-8249152871E6}" srcOrd="7" destOrd="0" presId="urn:microsoft.com/office/officeart/2005/8/layout/pictureOrgChart+Icon"/>
    <dgm:cxn modelId="{3855AB9D-9B77-42DB-8EDD-900191DBDC8A}" type="presParOf" srcId="{7E540D5B-74CA-4F97-8C98-8249152871E6}" destId="{F2DA69FE-3AE3-4C4B-A5FC-57CDAF70B5EE}" srcOrd="0" destOrd="0" presId="urn:microsoft.com/office/officeart/2005/8/layout/pictureOrgChart+Icon"/>
    <dgm:cxn modelId="{A0A85265-695A-4B71-BF1E-14EA60954ABC}" type="presParOf" srcId="{F2DA69FE-3AE3-4C4B-A5FC-57CDAF70B5EE}" destId="{EB5D3E3F-BFB4-4133-93EC-C58C4F1F1F3F}" srcOrd="0" destOrd="0" presId="urn:microsoft.com/office/officeart/2005/8/layout/pictureOrgChart+Icon"/>
    <dgm:cxn modelId="{1471E19E-7FC0-4D49-8C36-5D87A63C7D41}" type="presParOf" srcId="{F2DA69FE-3AE3-4C4B-A5FC-57CDAF70B5EE}" destId="{6524F2C6-1CB9-4D48-869C-FCBB01B6FC3D}" srcOrd="1" destOrd="0" presId="urn:microsoft.com/office/officeart/2005/8/layout/pictureOrgChart+Icon"/>
    <dgm:cxn modelId="{8F10212F-D301-4368-9A70-457B767A8DB6}" type="presParOf" srcId="{F2DA69FE-3AE3-4C4B-A5FC-57CDAF70B5EE}" destId="{1AF3D930-0053-419B-85AD-00D2E5A8F356}" srcOrd="2" destOrd="0" presId="urn:microsoft.com/office/officeart/2005/8/layout/pictureOrgChart+Icon"/>
    <dgm:cxn modelId="{28FF74A0-F552-4BDB-B65D-2466AFCB6712}" type="presParOf" srcId="{7E540D5B-74CA-4F97-8C98-8249152871E6}" destId="{4F520535-EF5E-4A3F-A24C-E2E18219C2FC}" srcOrd="1" destOrd="0" presId="urn:microsoft.com/office/officeart/2005/8/layout/pictureOrgChart+Icon"/>
    <dgm:cxn modelId="{68920870-2E9D-4B0A-A7CD-A03CEC47261C}" type="presParOf" srcId="{7E540D5B-74CA-4F97-8C98-8249152871E6}" destId="{7B61D3B6-6402-4B8C-AEFF-203C82467C27}" srcOrd="2" destOrd="0" presId="urn:microsoft.com/office/officeart/2005/8/layout/pictureOrgChart+Icon"/>
    <dgm:cxn modelId="{84E6D119-D371-4B95-9EAB-192A8601F5AB}" type="presParOf" srcId="{C539CA42-D8F6-4884-9883-FC45CB394080}" destId="{EEA475F6-2AA9-47E2-94C9-8568546A6F9D}" srcOrd="8" destOrd="0" presId="urn:microsoft.com/office/officeart/2005/8/layout/pictureOrgChart+Icon"/>
    <dgm:cxn modelId="{8DB1E5DC-4DF0-4288-8C9D-8948969883B8}" type="presParOf" srcId="{C539CA42-D8F6-4884-9883-FC45CB394080}" destId="{E2899B3D-5378-4308-AEA9-103691E91B61}" srcOrd="9" destOrd="0" presId="urn:microsoft.com/office/officeart/2005/8/layout/pictureOrgChart+Icon"/>
    <dgm:cxn modelId="{DE7925E3-2EB5-4D5A-A294-95F66E5069B3}" type="presParOf" srcId="{E2899B3D-5378-4308-AEA9-103691E91B61}" destId="{A02AFF4D-0782-4704-8BA9-EE5D36E7FAE5}" srcOrd="0" destOrd="0" presId="urn:microsoft.com/office/officeart/2005/8/layout/pictureOrgChart+Icon"/>
    <dgm:cxn modelId="{FBA980C7-4C40-453E-9D45-F233C7C2CACD}" type="presParOf" srcId="{A02AFF4D-0782-4704-8BA9-EE5D36E7FAE5}" destId="{10167BCE-6700-4B1F-AC4B-84250BB8A7F2}" srcOrd="0" destOrd="0" presId="urn:microsoft.com/office/officeart/2005/8/layout/pictureOrgChart+Icon"/>
    <dgm:cxn modelId="{0579A335-10A3-4877-8928-0685E28F3AB7}" type="presParOf" srcId="{A02AFF4D-0782-4704-8BA9-EE5D36E7FAE5}" destId="{A77AC9C7-C40D-46AC-BC90-BBE01CA34A60}" srcOrd="1" destOrd="0" presId="urn:microsoft.com/office/officeart/2005/8/layout/pictureOrgChart+Icon"/>
    <dgm:cxn modelId="{5F665059-6E7D-42CB-B558-D35429479B15}" type="presParOf" srcId="{A02AFF4D-0782-4704-8BA9-EE5D36E7FAE5}" destId="{2383B50F-42A1-4B44-88EC-62F9C324CD58}" srcOrd="2" destOrd="0" presId="urn:microsoft.com/office/officeart/2005/8/layout/pictureOrgChart+Icon"/>
    <dgm:cxn modelId="{1439F55F-2DD4-4090-AA6B-60CBB088523E}" type="presParOf" srcId="{E2899B3D-5378-4308-AEA9-103691E91B61}" destId="{E922B31E-C067-4689-B8E5-3136AF053246}" srcOrd="1" destOrd="0" presId="urn:microsoft.com/office/officeart/2005/8/layout/pictureOrgChart+Icon"/>
    <dgm:cxn modelId="{B34DA18F-68D5-4A9E-A3C0-451DD6D3DB20}" type="presParOf" srcId="{E2899B3D-5378-4308-AEA9-103691E91B61}" destId="{32504264-9D82-41CA-8115-D6F66653D851}" srcOrd="2" destOrd="0" presId="urn:microsoft.com/office/officeart/2005/8/layout/pictureOrgChart+Icon"/>
    <dgm:cxn modelId="{41CC0B7A-AC8D-45FD-ABAF-480A939B44D5}" type="presParOf" srcId="{A5788908-84FB-4793-A6A3-8C8E3DE3BC42}" destId="{84802DD6-DFFD-4CC1-83C1-F79130449DA5}" srcOrd="2" destOrd="0" presId="urn:microsoft.com/office/officeart/2005/8/layout/pictureOrgChart+Icon"/>
    <dgm:cxn modelId="{8DD5D106-E283-4CE1-BB53-764C1A122356}" type="presParOf" srcId="{84802DD6-DFFD-4CC1-83C1-F79130449DA5}" destId="{3AA3085E-CC7A-421C-9EE6-0DC6DD8EF120}" srcOrd="0" destOrd="0" presId="urn:microsoft.com/office/officeart/2005/8/layout/pictureOrgChart+Icon"/>
    <dgm:cxn modelId="{C6E6E811-8777-4BBE-B2E3-FBBE258FCBB6}" type="presParOf" srcId="{84802DD6-DFFD-4CC1-83C1-F79130449DA5}" destId="{B4DAEF7F-4EA5-4D97-8B53-5E46877EEC7F}" srcOrd="1" destOrd="0" presId="urn:microsoft.com/office/officeart/2005/8/layout/pictureOrgChart+Icon"/>
    <dgm:cxn modelId="{3F3E5C81-EAA0-4918-9EBE-3A3EE3654FFA}" type="presParOf" srcId="{B4DAEF7F-4EA5-4D97-8B53-5E46877EEC7F}" destId="{E4F9A431-4304-4D53-8D8D-64BE934F13AF}" srcOrd="0" destOrd="0" presId="urn:microsoft.com/office/officeart/2005/8/layout/pictureOrgChart+Icon"/>
    <dgm:cxn modelId="{30AC4683-79CD-486A-9993-F75303EF93C5}" type="presParOf" srcId="{E4F9A431-4304-4D53-8D8D-64BE934F13AF}" destId="{41D19E08-45C9-4EA3-BF47-A2DA7B4CCD85}" srcOrd="0" destOrd="0" presId="urn:microsoft.com/office/officeart/2005/8/layout/pictureOrgChart+Icon"/>
    <dgm:cxn modelId="{B1DD833D-FAAA-482A-AA15-7236DB5D59D8}" type="presParOf" srcId="{E4F9A431-4304-4D53-8D8D-64BE934F13AF}" destId="{DECFA91B-6CD7-4094-8F17-06204BC53C56}" srcOrd="1" destOrd="0" presId="urn:microsoft.com/office/officeart/2005/8/layout/pictureOrgChart+Icon"/>
    <dgm:cxn modelId="{7C07997A-2714-48C6-AA32-432E40DF9F91}" type="presParOf" srcId="{E4F9A431-4304-4D53-8D8D-64BE934F13AF}" destId="{92DF2C24-6AB0-4814-9E4F-097EE0DC8D6E}" srcOrd="2" destOrd="0" presId="urn:microsoft.com/office/officeart/2005/8/layout/pictureOrgChart+Icon"/>
    <dgm:cxn modelId="{E064C04A-F0FD-48BB-9D7E-E253A94020C4}" type="presParOf" srcId="{B4DAEF7F-4EA5-4D97-8B53-5E46877EEC7F}" destId="{547F1651-A113-4A7A-988D-2F5482B6BC2D}" srcOrd="1" destOrd="0" presId="urn:microsoft.com/office/officeart/2005/8/layout/pictureOrgChart+Icon"/>
    <dgm:cxn modelId="{D4F80146-D67F-4110-97F0-BE6B89FD304C}" type="presParOf" srcId="{B4DAEF7F-4EA5-4D97-8B53-5E46877EEC7F}" destId="{99D4E4B7-3577-4FEF-A376-C44FFF46349B}" srcOrd="2" destOrd="0" presId="urn:microsoft.com/office/officeart/2005/8/layout/pictureOrgChar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A3085E-CC7A-421C-9EE6-0DC6DD8EF120}">
      <dsp:nvSpPr>
        <dsp:cNvPr id="0" name=""/>
        <dsp:cNvSpPr/>
      </dsp:nvSpPr>
      <dsp:spPr>
        <a:xfrm>
          <a:off x="5217215" y="2037560"/>
          <a:ext cx="122555" cy="536910"/>
        </a:xfrm>
        <a:custGeom>
          <a:avLst/>
          <a:gdLst/>
          <a:ahLst/>
          <a:cxnLst/>
          <a:rect l="0" t="0" r="0" b="0"/>
          <a:pathLst>
            <a:path>
              <a:moveTo>
                <a:pt x="122555" y="0"/>
              </a:moveTo>
              <a:lnTo>
                <a:pt x="122555" y="536910"/>
              </a:lnTo>
              <a:lnTo>
                <a:pt x="0" y="5369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A475F6-2AA9-47E2-94C9-8568546A6F9D}">
      <dsp:nvSpPr>
        <dsp:cNvPr id="0" name=""/>
        <dsp:cNvSpPr/>
      </dsp:nvSpPr>
      <dsp:spPr>
        <a:xfrm>
          <a:off x="5339771" y="2037560"/>
          <a:ext cx="2824618" cy="1073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1266"/>
              </a:lnTo>
              <a:lnTo>
                <a:pt x="2824618" y="951266"/>
              </a:lnTo>
              <a:lnTo>
                <a:pt x="2824618" y="10738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77D7A5-B28B-44EA-B2F2-F4B6AC69CDF1}">
      <dsp:nvSpPr>
        <dsp:cNvPr id="0" name=""/>
        <dsp:cNvSpPr/>
      </dsp:nvSpPr>
      <dsp:spPr>
        <a:xfrm>
          <a:off x="5339771" y="2037560"/>
          <a:ext cx="1412309" cy="1073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1266"/>
              </a:lnTo>
              <a:lnTo>
                <a:pt x="1412309" y="951266"/>
              </a:lnTo>
              <a:lnTo>
                <a:pt x="1412309" y="10738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BCB134-63A0-480A-9BCB-D4E17D949091}">
      <dsp:nvSpPr>
        <dsp:cNvPr id="0" name=""/>
        <dsp:cNvSpPr/>
      </dsp:nvSpPr>
      <dsp:spPr>
        <a:xfrm>
          <a:off x="5294051" y="2037560"/>
          <a:ext cx="91440" cy="1073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738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93A994-4F2A-4BCE-86DD-ADC842D148F9}">
      <dsp:nvSpPr>
        <dsp:cNvPr id="0" name=""/>
        <dsp:cNvSpPr/>
      </dsp:nvSpPr>
      <dsp:spPr>
        <a:xfrm>
          <a:off x="3927462" y="2037560"/>
          <a:ext cx="1412309" cy="1073821"/>
        </a:xfrm>
        <a:custGeom>
          <a:avLst/>
          <a:gdLst/>
          <a:ahLst/>
          <a:cxnLst/>
          <a:rect l="0" t="0" r="0" b="0"/>
          <a:pathLst>
            <a:path>
              <a:moveTo>
                <a:pt x="1412309" y="0"/>
              </a:moveTo>
              <a:lnTo>
                <a:pt x="1412309" y="951266"/>
              </a:lnTo>
              <a:lnTo>
                <a:pt x="0" y="951266"/>
              </a:lnTo>
              <a:lnTo>
                <a:pt x="0" y="10738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14CDC4-7EE3-43C6-AD12-2B575D0D16AF}">
      <dsp:nvSpPr>
        <dsp:cNvPr id="0" name=""/>
        <dsp:cNvSpPr/>
      </dsp:nvSpPr>
      <dsp:spPr>
        <a:xfrm>
          <a:off x="2515152" y="2037560"/>
          <a:ext cx="2824618" cy="1073821"/>
        </a:xfrm>
        <a:custGeom>
          <a:avLst/>
          <a:gdLst/>
          <a:ahLst/>
          <a:cxnLst/>
          <a:rect l="0" t="0" r="0" b="0"/>
          <a:pathLst>
            <a:path>
              <a:moveTo>
                <a:pt x="2824618" y="0"/>
              </a:moveTo>
              <a:lnTo>
                <a:pt x="2824618" y="951266"/>
              </a:lnTo>
              <a:lnTo>
                <a:pt x="0" y="951266"/>
              </a:lnTo>
              <a:lnTo>
                <a:pt x="0" y="10738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21DFEE-1F79-4CDB-BE9B-368A3102C1CE}">
      <dsp:nvSpPr>
        <dsp:cNvPr id="0" name=""/>
        <dsp:cNvSpPr/>
      </dsp:nvSpPr>
      <dsp:spPr>
        <a:xfrm>
          <a:off x="2893686" y="509517"/>
          <a:ext cx="4506935" cy="583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35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>
        <a:off x="2893686" y="509517"/>
        <a:ext cx="4506935" cy="583598"/>
      </dsp:txXfrm>
    </dsp:sp>
    <dsp:sp modelId="{961875B0-2132-4C5A-9244-13F381D0F4D7}">
      <dsp:nvSpPr>
        <dsp:cNvPr id="0" name=""/>
        <dsp:cNvSpPr/>
      </dsp:nvSpPr>
      <dsp:spPr>
        <a:xfrm>
          <a:off x="7009493" y="592051"/>
          <a:ext cx="350159" cy="46687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6348F7-C5AD-4225-B569-D818C3FD14AF}">
      <dsp:nvSpPr>
        <dsp:cNvPr id="0" name=""/>
        <dsp:cNvSpPr/>
      </dsp:nvSpPr>
      <dsp:spPr>
        <a:xfrm>
          <a:off x="4756172" y="1453961"/>
          <a:ext cx="1167197" cy="583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35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ICT Steering Committee</a:t>
          </a:r>
          <a:endParaRPr lang="en-US" sz="1200" kern="1200" dirty="0"/>
        </a:p>
      </dsp:txBody>
      <dsp:txXfrm>
        <a:off x="4756172" y="1453961"/>
        <a:ext cx="1167197" cy="583598"/>
      </dsp:txXfrm>
    </dsp:sp>
    <dsp:sp modelId="{E7C8CDE0-2695-400A-B885-2F0BD8F76710}">
      <dsp:nvSpPr>
        <dsp:cNvPr id="0" name=""/>
        <dsp:cNvSpPr/>
      </dsp:nvSpPr>
      <dsp:spPr>
        <a:xfrm>
          <a:off x="4973928" y="1731558"/>
          <a:ext cx="31367" cy="2840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38E546-E6AA-4BFB-811A-68463FB45015}">
      <dsp:nvSpPr>
        <dsp:cNvPr id="0" name=""/>
        <dsp:cNvSpPr/>
      </dsp:nvSpPr>
      <dsp:spPr>
        <a:xfrm>
          <a:off x="1931553" y="3111382"/>
          <a:ext cx="1167197" cy="583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35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Technical Committee 1</a:t>
          </a:r>
          <a:endParaRPr lang="en-US" sz="1200" kern="1200" dirty="0"/>
        </a:p>
      </dsp:txBody>
      <dsp:txXfrm>
        <a:off x="1931553" y="3111382"/>
        <a:ext cx="1167197" cy="583598"/>
      </dsp:txXfrm>
    </dsp:sp>
    <dsp:sp modelId="{724433EE-E4F5-4696-9867-6E9D0C2B2626}">
      <dsp:nvSpPr>
        <dsp:cNvPr id="0" name=""/>
        <dsp:cNvSpPr/>
      </dsp:nvSpPr>
      <dsp:spPr>
        <a:xfrm flipV="1">
          <a:off x="2065602" y="3388979"/>
          <a:ext cx="198781" cy="2840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BA6C2A-9B6D-47BF-9C72-E020DF422073}">
      <dsp:nvSpPr>
        <dsp:cNvPr id="0" name=""/>
        <dsp:cNvSpPr/>
      </dsp:nvSpPr>
      <dsp:spPr>
        <a:xfrm>
          <a:off x="3343863" y="3111382"/>
          <a:ext cx="1167197" cy="583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35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Technical Committee 2</a:t>
          </a:r>
          <a:endParaRPr lang="en-US" sz="1200" kern="1200" dirty="0"/>
        </a:p>
      </dsp:txBody>
      <dsp:txXfrm>
        <a:off x="3343863" y="3111382"/>
        <a:ext cx="1167197" cy="583598"/>
      </dsp:txXfrm>
    </dsp:sp>
    <dsp:sp modelId="{53077134-323A-49FA-AFB0-1BD3FF01A69A}">
      <dsp:nvSpPr>
        <dsp:cNvPr id="0" name=""/>
        <dsp:cNvSpPr/>
      </dsp:nvSpPr>
      <dsp:spPr>
        <a:xfrm>
          <a:off x="3534679" y="3336112"/>
          <a:ext cx="85246" cy="13413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B3E39-8765-4B9D-85B9-052C3C0220B7}">
      <dsp:nvSpPr>
        <dsp:cNvPr id="0" name=""/>
        <dsp:cNvSpPr/>
      </dsp:nvSpPr>
      <dsp:spPr>
        <a:xfrm>
          <a:off x="4756172" y="3111382"/>
          <a:ext cx="1167197" cy="583598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35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Technical Committee 3</a:t>
          </a:r>
          <a:endParaRPr lang="en-US" sz="1200" kern="1200" dirty="0"/>
        </a:p>
      </dsp:txBody>
      <dsp:txXfrm>
        <a:off x="4756172" y="3111382"/>
        <a:ext cx="1167197" cy="583598"/>
      </dsp:txXfrm>
    </dsp:sp>
    <dsp:sp modelId="{3164F5CF-C056-4325-BEE3-AC668AD563CC}">
      <dsp:nvSpPr>
        <dsp:cNvPr id="0" name=""/>
        <dsp:cNvSpPr/>
      </dsp:nvSpPr>
      <dsp:spPr>
        <a:xfrm>
          <a:off x="4978277" y="3361653"/>
          <a:ext cx="22669" cy="8305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5D3E3F-BFB4-4133-93EC-C58C4F1F1F3F}">
      <dsp:nvSpPr>
        <dsp:cNvPr id="0" name=""/>
        <dsp:cNvSpPr/>
      </dsp:nvSpPr>
      <dsp:spPr>
        <a:xfrm>
          <a:off x="6168481" y="3111382"/>
          <a:ext cx="1167197" cy="583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35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Technical Committee 4</a:t>
          </a:r>
          <a:endParaRPr lang="en-US" sz="1200" kern="1200" dirty="0"/>
        </a:p>
      </dsp:txBody>
      <dsp:txXfrm>
        <a:off x="6168481" y="3111382"/>
        <a:ext cx="1167197" cy="583598"/>
      </dsp:txXfrm>
    </dsp:sp>
    <dsp:sp modelId="{6524F2C6-1CB9-4D48-869C-FCBB01B6FC3D}">
      <dsp:nvSpPr>
        <dsp:cNvPr id="0" name=""/>
        <dsp:cNvSpPr/>
      </dsp:nvSpPr>
      <dsp:spPr>
        <a:xfrm>
          <a:off x="6390586" y="3336112"/>
          <a:ext cx="22669" cy="13413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167BCE-6700-4B1F-AC4B-84250BB8A7F2}">
      <dsp:nvSpPr>
        <dsp:cNvPr id="0" name=""/>
        <dsp:cNvSpPr/>
      </dsp:nvSpPr>
      <dsp:spPr>
        <a:xfrm>
          <a:off x="7580791" y="3111382"/>
          <a:ext cx="1167197" cy="583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35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Technical Committee 5</a:t>
          </a:r>
          <a:endParaRPr lang="en-US" sz="1200" kern="1200" dirty="0"/>
        </a:p>
      </dsp:txBody>
      <dsp:txXfrm>
        <a:off x="7580791" y="3111382"/>
        <a:ext cx="1167197" cy="583598"/>
      </dsp:txXfrm>
    </dsp:sp>
    <dsp:sp modelId="{A77AC9C7-C40D-46AC-BC90-BBE01CA34A60}">
      <dsp:nvSpPr>
        <dsp:cNvPr id="0" name=""/>
        <dsp:cNvSpPr/>
      </dsp:nvSpPr>
      <dsp:spPr>
        <a:xfrm>
          <a:off x="7770765" y="3341425"/>
          <a:ext cx="86930" cy="12351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D19E08-45C9-4EA3-BF47-A2DA7B4CCD85}">
      <dsp:nvSpPr>
        <dsp:cNvPr id="0" name=""/>
        <dsp:cNvSpPr/>
      </dsp:nvSpPr>
      <dsp:spPr>
        <a:xfrm>
          <a:off x="4050017" y="2282672"/>
          <a:ext cx="1167197" cy="583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235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National Secretariat</a:t>
          </a:r>
          <a:endParaRPr lang="en-US" sz="1200" kern="1200" dirty="0"/>
        </a:p>
      </dsp:txBody>
      <dsp:txXfrm>
        <a:off x="4050017" y="2282672"/>
        <a:ext cx="1167197" cy="583598"/>
      </dsp:txXfrm>
    </dsp:sp>
    <dsp:sp modelId="{DECFA91B-6CD7-4094-8F17-06204BC53C56}">
      <dsp:nvSpPr>
        <dsp:cNvPr id="0" name=""/>
        <dsp:cNvSpPr/>
      </dsp:nvSpPr>
      <dsp:spPr>
        <a:xfrm>
          <a:off x="4225420" y="2508814"/>
          <a:ext cx="116074" cy="13131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ictureOrgChart+Icon">
  <dgm:title val="Picture Organization Chart"/>
  <dgm:desc val="Use to show hierarchical information or reporting relationships in an organization, with corresponding pictures. The assistant shape and the Org Chart hanging layouts are available with this layout."/>
  <dgm:catLst>
    <dgm:cat type="hierarchy" pri="1050"/>
    <dgm:cat type="officeonline" pri="1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Pict1" styleLbl="alignImgPlace1">
              <dgm:alg type="sp"/>
              <dgm:shape xmlns:r="http://schemas.openxmlformats.org/officeDocument/2006/relationships" type="rect" r:blip="" blipPhldr="1">
                <dgm:adjLst/>
              </dgm:shape>
              <dgm:presOf/>
              <dgm:constrLst/>
              <dgm:ruleLst/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3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5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ly blank no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217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60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844039"/>
          </a:xfrm>
        </p:spPr>
        <p:txBody>
          <a:bodyPr>
            <a:noAutofit/>
          </a:bodyPr>
          <a:lstStyle/>
          <a:p>
            <a:r>
              <a:rPr lang="en-US" sz="2800" dirty="0" smtClean="0"/>
              <a:t>ITU Regional Standardization Forum for Africa</a:t>
            </a:r>
            <a:br>
              <a:rPr lang="en-US" sz="2800" dirty="0" smtClean="0"/>
            </a:br>
            <a:r>
              <a:rPr lang="en-US" sz="2400" dirty="0" smtClean="0"/>
              <a:t>Livingstone, Zambia 16-18 March 2016</a:t>
            </a:r>
            <a:endParaRPr lang="en-US" sz="2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3078480"/>
            <a:ext cx="6400800" cy="2042160"/>
          </a:xfrm>
        </p:spPr>
        <p:txBody>
          <a:bodyPr>
            <a:normAutofit fontScale="77500" lnSpcReduction="20000"/>
          </a:bodyPr>
          <a:lstStyle/>
          <a:p>
            <a:r>
              <a:rPr lang="en-US" sz="5200" dirty="0" smtClean="0"/>
              <a:t>Zambia QoS Overview</a:t>
            </a:r>
            <a:r>
              <a:rPr lang="en-US" sz="4300" dirty="0" smtClean="0"/>
              <a:t/>
            </a:r>
            <a:br>
              <a:rPr lang="en-US" sz="4300" dirty="0" smtClean="0"/>
            </a:br>
            <a:r>
              <a:rPr lang="en-US" sz="4300" dirty="0" smtClean="0"/>
              <a:t/>
            </a:r>
            <a:br>
              <a:rPr lang="en-US" sz="4300" dirty="0" smtClean="0"/>
            </a:br>
            <a:r>
              <a:rPr lang="en-US" dirty="0" smtClean="0"/>
              <a:t>Mbulo Collins Mbulo,</a:t>
            </a:r>
            <a:br>
              <a:rPr lang="en-US" dirty="0" smtClean="0"/>
            </a:br>
            <a:r>
              <a:rPr lang="en-US" dirty="0" smtClean="0"/>
              <a:t>Monitoring &amp; Compliance Engineer - QoS, ZICTA cmbulo@zicta.zm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5442182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sz="3000" b="0" i="1" dirty="0">
              <a:solidFill>
                <a:srgbClr val="558E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0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634415"/>
          </a:xfrm>
        </p:spPr>
        <p:txBody>
          <a:bodyPr/>
          <a:lstStyle/>
          <a:p>
            <a:pPr algn="ctr"/>
            <a:r>
              <a:rPr lang="en-GB" dirty="0" smtClean="0"/>
              <a:t>NETWORK LAY OUT</a:t>
            </a:r>
            <a:endParaRPr lang="en-GB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428" y="1324751"/>
            <a:ext cx="5892800" cy="443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4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Equipment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The equipment being used is </a:t>
            </a:r>
            <a:r>
              <a:rPr lang="en-GB" dirty="0" err="1" smtClean="0"/>
              <a:t>Xplorer</a:t>
            </a:r>
            <a:r>
              <a:rPr lang="en-GB" dirty="0" smtClean="0"/>
              <a:t> QoS of </a:t>
            </a:r>
            <a:r>
              <a:rPr lang="en-GB" dirty="0" err="1" smtClean="0"/>
              <a:t>Ibys</a:t>
            </a:r>
            <a:r>
              <a:rPr lang="en-GB" dirty="0" smtClean="0"/>
              <a:t> Technologies, Spain</a:t>
            </a:r>
            <a:endParaRPr lang="en-GB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657600" y="1593443"/>
            <a:ext cx="3858936" cy="451374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/>
              <a:t>General </a:t>
            </a:r>
            <a:r>
              <a:rPr lang="en-GB" sz="1800" b="1" dirty="0" smtClean="0"/>
              <a:t>specifications</a:t>
            </a:r>
          </a:p>
          <a:p>
            <a:endParaRPr lang="es-ES" sz="1800" b="1" dirty="0"/>
          </a:p>
          <a:p>
            <a:r>
              <a:rPr lang="en-GB" dirty="0"/>
              <a:t> </a:t>
            </a:r>
            <a:r>
              <a:rPr lang="en-US" dirty="0" smtClean="0"/>
              <a:t>WMIX-N26006 </a:t>
            </a:r>
            <a:r>
              <a:rPr lang="en-US" dirty="0"/>
              <a:t>Motherboard </a:t>
            </a:r>
            <a:endParaRPr lang="es-ES" dirty="0"/>
          </a:p>
          <a:p>
            <a:pPr lvl="0"/>
            <a:r>
              <a:rPr lang="en-US" dirty="0"/>
              <a:t>Intel® ATOM™ D2550 1.86GHz processor</a:t>
            </a:r>
            <a:endParaRPr lang="es-ES" dirty="0"/>
          </a:p>
          <a:p>
            <a:pPr lvl="0"/>
            <a:r>
              <a:rPr lang="en-US" dirty="0"/>
              <a:t>Intel® NM10 Express Chipset</a:t>
            </a:r>
            <a:endParaRPr lang="es-ES" dirty="0"/>
          </a:p>
          <a:p>
            <a:pPr lvl="0"/>
            <a:r>
              <a:rPr lang="en-US" dirty="0"/>
              <a:t>Support for DDR3 1066/1333/1600 MHz SO-DIMMs. Note : DDR3 1333MHz and DDR3 160 MHz SO-DIMMs operate at 1066MHz Only.</a:t>
            </a:r>
            <a:endParaRPr lang="es-ES" dirty="0"/>
          </a:p>
          <a:p>
            <a:pPr lvl="0"/>
            <a:r>
              <a:rPr lang="en-US" dirty="0"/>
              <a:t>Dual display: VGA / LVDS, 3rd display via PCI-Express x1 graphic card</a:t>
            </a:r>
            <a:endParaRPr lang="es-ES" dirty="0"/>
          </a:p>
          <a:p>
            <a:pPr lvl="0"/>
            <a:r>
              <a:rPr lang="en-US" dirty="0"/>
              <a:t>Expansion slots</a:t>
            </a:r>
            <a:endParaRPr lang="es-ES" dirty="0"/>
          </a:p>
          <a:p>
            <a:pPr lvl="1"/>
            <a:r>
              <a:rPr lang="en-US" dirty="0"/>
              <a:t>2x Gigabit Ethernet LAN1: </a:t>
            </a:r>
            <a:r>
              <a:rPr lang="en-US" dirty="0" err="1"/>
              <a:t>Realtek</a:t>
            </a:r>
            <a:r>
              <a:rPr lang="en-US" dirty="0"/>
              <a:t> 8111E LAN2: </a:t>
            </a:r>
            <a:r>
              <a:rPr lang="en-US" dirty="0" err="1"/>
              <a:t>Realtek</a:t>
            </a:r>
            <a:r>
              <a:rPr lang="en-US" dirty="0"/>
              <a:t> 8111E</a:t>
            </a:r>
            <a:endParaRPr lang="es-ES" dirty="0"/>
          </a:p>
          <a:p>
            <a:pPr lvl="1"/>
            <a:r>
              <a:rPr lang="en-US" dirty="0"/>
              <a:t>2x RS232 serial ports</a:t>
            </a:r>
            <a:endParaRPr lang="es-ES" dirty="0"/>
          </a:p>
          <a:p>
            <a:pPr lvl="1"/>
            <a:r>
              <a:rPr lang="en-US" dirty="0"/>
              <a:t>1x SATA</a:t>
            </a:r>
            <a:endParaRPr lang="es-ES" dirty="0"/>
          </a:p>
          <a:p>
            <a:pPr lvl="1"/>
            <a:r>
              <a:rPr lang="en-US" dirty="0"/>
              <a:t>6x USB ports </a:t>
            </a:r>
            <a:endParaRPr lang="es-ES" dirty="0"/>
          </a:p>
          <a:p>
            <a:pPr lvl="1"/>
            <a:r>
              <a:rPr lang="en-US" dirty="0"/>
              <a:t>1x PCI-Express x1 </a:t>
            </a:r>
            <a:endParaRPr lang="es-ES" dirty="0"/>
          </a:p>
          <a:p>
            <a:pPr lvl="0"/>
            <a:r>
              <a:rPr lang="en-US" dirty="0"/>
              <a:t>Internal  </a:t>
            </a:r>
            <a:r>
              <a:rPr lang="es-ES" dirty="0"/>
              <a:t>HDD – 500GB</a:t>
            </a:r>
          </a:p>
          <a:p>
            <a:pPr lvl="0"/>
            <a:r>
              <a:rPr lang="en-US" dirty="0"/>
              <a:t>Operating System:  Windows XP Embedded with SP3.</a:t>
            </a:r>
            <a:endParaRPr lang="es-ES" dirty="0"/>
          </a:p>
          <a:p>
            <a:pPr lvl="0"/>
            <a:r>
              <a:rPr lang="en-US" dirty="0"/>
              <a:t>12V DC Input @ 8A</a:t>
            </a:r>
            <a:endParaRPr lang="es-ES" dirty="0"/>
          </a:p>
          <a:p>
            <a:pPr lvl="0"/>
            <a:r>
              <a:rPr lang="en-US" dirty="0"/>
              <a:t>AC/DC transformer included, 100-240v~, 2A, 50-60Hz</a:t>
            </a:r>
            <a:endParaRPr lang="es-ES" dirty="0"/>
          </a:p>
          <a:p>
            <a:pPr lvl="0"/>
            <a:r>
              <a:rPr lang="en-US" dirty="0"/>
              <a:t>External dimensions:  220x200x65mm</a:t>
            </a:r>
            <a:endParaRPr lang="es-ES" dirty="0"/>
          </a:p>
          <a:p>
            <a:pPr lvl="0"/>
            <a:r>
              <a:rPr lang="en-US" dirty="0" err="1"/>
              <a:t>Fanless</a:t>
            </a:r>
            <a:r>
              <a:rPr lang="en-US" dirty="0"/>
              <a:t>, noiseless.</a:t>
            </a:r>
            <a:endParaRPr lang="es-ES" dirty="0"/>
          </a:p>
          <a:p>
            <a:pPr lvl="0"/>
            <a:r>
              <a:rPr lang="en-US" dirty="0"/>
              <a:t>Control by RF using embedded interface or through onboard LAN.</a:t>
            </a:r>
            <a:endParaRPr lang="es-ES" dirty="0"/>
          </a:p>
          <a:p>
            <a:pPr lvl="0"/>
            <a:r>
              <a:rPr lang="en-US" dirty="0"/>
              <a:t>One external antenna for internal control network connection.</a:t>
            </a:r>
            <a:endParaRPr lang="es-ES" dirty="0"/>
          </a:p>
          <a:p>
            <a:pPr lvl="0"/>
            <a:r>
              <a:rPr lang="en-US" dirty="0"/>
              <a:t>One or two external test antennas with optional attenuation.</a:t>
            </a:r>
            <a:endParaRPr lang="es-ES" dirty="0"/>
          </a:p>
          <a:p>
            <a:pPr lvl="0"/>
            <a:r>
              <a:rPr lang="en-US" dirty="0"/>
              <a:t>Supports different test interfaces (test-devices): wireless modems, wireless dongles, LTE modules, smartphones and LAN interfaces. Optional onboard GPS for drive test.</a:t>
            </a:r>
            <a:endParaRPr lang="es-ES" dirty="0"/>
          </a:p>
          <a:p>
            <a:pPr lvl="0"/>
            <a:r>
              <a:rPr lang="en-US" dirty="0"/>
              <a:t>Supports </a:t>
            </a:r>
            <a:r>
              <a:rPr lang="en-US" dirty="0" err="1"/>
              <a:t>VoWifi</a:t>
            </a:r>
            <a:r>
              <a:rPr lang="en-US" dirty="0"/>
              <a:t>/</a:t>
            </a:r>
            <a:r>
              <a:rPr lang="en-US" dirty="0" err="1"/>
              <a:t>Wifi</a:t>
            </a:r>
            <a:r>
              <a:rPr lang="en-US" dirty="0"/>
              <a:t> VoIP/</a:t>
            </a:r>
            <a:r>
              <a:rPr lang="en-US" dirty="0" err="1"/>
              <a:t>VoWLAN</a:t>
            </a:r>
            <a:endParaRPr lang="es-ES" dirty="0"/>
          </a:p>
          <a:p>
            <a:pPr lvl="0"/>
            <a:r>
              <a:rPr lang="en-US" dirty="0"/>
              <a:t>Internal LAN interface for Fixed broadband tests (if required)</a:t>
            </a:r>
            <a:endParaRPr lang="es-ES" dirty="0"/>
          </a:p>
          <a:p>
            <a:pPr lvl="0"/>
            <a:r>
              <a:rPr lang="en-GB" dirty="0"/>
              <a:t>Size 9x20x22 cm.</a:t>
            </a:r>
            <a:endParaRPr lang="es-ES" dirty="0"/>
          </a:p>
          <a:p>
            <a:pPr lvl="0"/>
            <a:r>
              <a:rPr lang="en-GB" dirty="0"/>
              <a:t>Weight 2 kg approx</a:t>
            </a:r>
            <a:r>
              <a:rPr lang="en-GB" dirty="0" smtClean="0"/>
              <a:t>.</a:t>
            </a:r>
          </a:p>
          <a:p>
            <a:pPr lvl="0"/>
            <a:endParaRPr lang="en-GB" dirty="0" smtClean="0"/>
          </a:p>
          <a:p>
            <a:r>
              <a:rPr lang="en-US" sz="1900" b="1" dirty="0"/>
              <a:t>Main features:</a:t>
            </a:r>
          </a:p>
          <a:p>
            <a:endParaRPr lang="en-US" sz="800" b="1" dirty="0"/>
          </a:p>
          <a:p>
            <a:pPr lvl="0"/>
            <a:r>
              <a:rPr lang="en-GB" dirty="0" smtClean="0"/>
              <a:t>Equipped </a:t>
            </a:r>
            <a:r>
              <a:rPr lang="en-GB" dirty="0"/>
              <a:t>with 2 Test Wireless Modems (Siemens, 2G/2.5G/3G/3.5G) for Voice and Data tests.</a:t>
            </a:r>
            <a:endParaRPr lang="es-ES" dirty="0"/>
          </a:p>
          <a:p>
            <a:pPr lvl="0"/>
            <a:r>
              <a:rPr lang="en-GB" dirty="0"/>
              <a:t>Equipped with 2 Sierra or Huawei wireless USB Dongles (2G/3G/3.5/4G) for data tests only</a:t>
            </a:r>
            <a:endParaRPr lang="es-ES" dirty="0"/>
          </a:p>
          <a:p>
            <a:r>
              <a:rPr lang="en-GB" dirty="0"/>
              <a:t> </a:t>
            </a:r>
            <a:endParaRPr lang="es-ES" dirty="0"/>
          </a:p>
          <a:p>
            <a:r>
              <a:rPr lang="en-GB" dirty="0"/>
              <a:t>Besides, the backplane of the box comes with several ports for LAN, Audio, PC, Mouse, etc. The box can be connected to 12VDC or 220 VAC.</a:t>
            </a:r>
            <a:endParaRPr lang="es-ES" dirty="0"/>
          </a:p>
          <a:p>
            <a:r>
              <a:rPr lang="en-GB" dirty="0"/>
              <a:t>Also LAN/</a:t>
            </a:r>
            <a:r>
              <a:rPr lang="en-GB" dirty="0" err="1"/>
              <a:t>xDSL</a:t>
            </a:r>
            <a:r>
              <a:rPr lang="en-GB" dirty="0"/>
              <a:t> tests can be performed if needed. </a:t>
            </a:r>
            <a:endParaRPr lang="es-ES" dirty="0"/>
          </a:p>
          <a:p>
            <a:r>
              <a:rPr lang="en-GB" dirty="0"/>
              <a:t>Note: versions “a” to “c” comes with two test devices (test-interfaces), but they can be ordered with 1 test device as well.</a:t>
            </a:r>
            <a:endParaRPr lang="es-ES" dirty="0"/>
          </a:p>
          <a:p>
            <a:r>
              <a:rPr lang="en-GB" dirty="0"/>
              <a:t>Note: All versions come with one extra wireless modem for remote (radio) communication with the Server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6" name="5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601" y="1390757"/>
            <a:ext cx="909955" cy="15159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156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Equipment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The equipment being used is </a:t>
            </a:r>
            <a:r>
              <a:rPr lang="en-GB" dirty="0" err="1" smtClean="0"/>
              <a:t>Xplorer</a:t>
            </a:r>
            <a:r>
              <a:rPr lang="en-GB" dirty="0" smtClean="0"/>
              <a:t> QoS of </a:t>
            </a:r>
            <a:r>
              <a:rPr lang="en-GB" dirty="0" err="1" smtClean="0"/>
              <a:t>Ibys</a:t>
            </a:r>
            <a:r>
              <a:rPr lang="en-GB" dirty="0" smtClean="0"/>
              <a:t> Technologies, Spain</a:t>
            </a:r>
            <a:endParaRPr lang="en-GB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657600" y="1593443"/>
            <a:ext cx="3858936" cy="451374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100" b="1" dirty="0"/>
              <a:t>General </a:t>
            </a:r>
            <a:r>
              <a:rPr lang="en-GB" sz="2100" b="1" dirty="0" smtClean="0"/>
              <a:t>specifications:</a:t>
            </a:r>
          </a:p>
          <a:p>
            <a:endParaRPr lang="en-GB" sz="2100" b="1" dirty="0"/>
          </a:p>
          <a:p>
            <a:r>
              <a:rPr lang="en-GB" dirty="0" smtClean="0"/>
              <a:t>Processor </a:t>
            </a:r>
            <a:r>
              <a:rPr lang="en-GB" dirty="0"/>
              <a:t>type	Intel® Core i7/i5 Processor</a:t>
            </a:r>
          </a:p>
          <a:p>
            <a:r>
              <a:rPr lang="en-GB" dirty="0"/>
              <a:t>Processor speed	2,4 GHz</a:t>
            </a:r>
          </a:p>
          <a:p>
            <a:r>
              <a:rPr lang="en-GB" dirty="0"/>
              <a:t>Number of processors	1 processor</a:t>
            </a:r>
          </a:p>
          <a:p>
            <a:r>
              <a:rPr lang="en-GB" dirty="0"/>
              <a:t>L2 Cache Memory	Built-in Processor</a:t>
            </a:r>
          </a:p>
          <a:p>
            <a:r>
              <a:rPr lang="en-GB" dirty="0"/>
              <a:t>Chipset	Intel® C216 /Q77 chipset</a:t>
            </a:r>
          </a:p>
          <a:p>
            <a:endParaRPr lang="en-GB" dirty="0" smtClean="0"/>
          </a:p>
          <a:p>
            <a:r>
              <a:rPr lang="en-GB" dirty="0" smtClean="0"/>
              <a:t>Standard </a:t>
            </a:r>
            <a:r>
              <a:rPr lang="en-GB" dirty="0"/>
              <a:t>memory	</a:t>
            </a:r>
            <a:r>
              <a:rPr lang="en-GB" dirty="0" smtClean="0"/>
              <a:t>4GB Two </a:t>
            </a:r>
            <a:r>
              <a:rPr lang="en-GB" dirty="0"/>
              <a:t>DIMM sockets support 1333/1600 DDR3-SDRAM </a:t>
            </a:r>
            <a:endParaRPr lang="en-GB" dirty="0" smtClean="0"/>
          </a:p>
          <a:p>
            <a:r>
              <a:rPr lang="en-GB" dirty="0" smtClean="0"/>
              <a:t>Internal </a:t>
            </a:r>
            <a:r>
              <a:rPr lang="en-GB" dirty="0"/>
              <a:t>Units	2 SATA 500 GB 3,5" hard disk without hot connection</a:t>
            </a:r>
          </a:p>
          <a:p>
            <a:r>
              <a:rPr lang="en-GB" dirty="0"/>
              <a:t>Hard disk speed	7.200 rpm</a:t>
            </a:r>
          </a:p>
          <a:p>
            <a:r>
              <a:rPr lang="en-GB" dirty="0"/>
              <a:t>Flexible disk drive	USB only</a:t>
            </a:r>
          </a:p>
          <a:p>
            <a:r>
              <a:rPr lang="en-GB" dirty="0"/>
              <a:t>Optical drives	DVD-ROM and DVD-RW</a:t>
            </a:r>
            <a:endParaRPr lang="en-GB" dirty="0" smtClean="0"/>
          </a:p>
          <a:p>
            <a:pPr lvl="0"/>
            <a:r>
              <a:rPr lang="en-GB" dirty="0" smtClean="0"/>
              <a:t>Chassis </a:t>
            </a:r>
            <a:r>
              <a:rPr lang="en-GB" dirty="0"/>
              <a:t>type	3U Rack</a:t>
            </a:r>
          </a:p>
          <a:p>
            <a:pPr lvl="0"/>
            <a:r>
              <a:rPr lang="en-GB" dirty="0"/>
              <a:t>Chipset	Intel® C216 /Q77 chipset</a:t>
            </a:r>
          </a:p>
          <a:p>
            <a:pPr lvl="0"/>
            <a:r>
              <a:rPr lang="en-GB" dirty="0"/>
              <a:t>Network Interface	Integrated server adapter HP NC362i Gigabit double-port</a:t>
            </a:r>
          </a:p>
          <a:p>
            <a:pPr lvl="0"/>
            <a:r>
              <a:rPr lang="en-GB" dirty="0"/>
              <a:t>External I/O ports	RJ-45 (Ethernet) : </a:t>
            </a:r>
            <a:r>
              <a:rPr lang="en-GB" dirty="0" err="1"/>
              <a:t>Realtek</a:t>
            </a:r>
            <a:r>
              <a:rPr lang="en-GB" dirty="0"/>
              <a:t> 1 ports for 10/100 network interfaces; 1 port ;VGA - 1; USB - 6 totally:  (2) back, (6) internal optional</a:t>
            </a:r>
          </a:p>
          <a:p>
            <a:pPr lvl="0"/>
            <a:r>
              <a:rPr lang="en-GB" dirty="0"/>
              <a:t>Expansion slots	Expansion slots: 4 PCI x16</a:t>
            </a:r>
          </a:p>
          <a:p>
            <a:pPr lvl="0"/>
            <a:r>
              <a:rPr lang="en-GB" dirty="0"/>
              <a:t>Power supply	Common, high efficiency of 250W / 12VDC</a:t>
            </a:r>
          </a:p>
          <a:p>
            <a:pPr lvl="0"/>
            <a:r>
              <a:rPr lang="en-GB" dirty="0"/>
              <a:t>Power connections </a:t>
            </a:r>
            <a:r>
              <a:rPr lang="en-GB" dirty="0" err="1"/>
              <a:t>req</a:t>
            </a:r>
            <a:r>
              <a:rPr lang="en-GB" dirty="0"/>
              <a:t>	115V/60Hz, 220V/50Hz or and/or 12VDC</a:t>
            </a:r>
          </a:p>
          <a:p>
            <a:pPr lvl="0"/>
            <a:r>
              <a:rPr lang="en-GB" dirty="0"/>
              <a:t>Operating systems	Microsoft® Windows® Embedded</a:t>
            </a:r>
          </a:p>
          <a:p>
            <a:pPr lvl="0"/>
            <a:r>
              <a:rPr lang="en-GB" dirty="0"/>
              <a:t>Dimensions	44,80 x 45 x 13,5 cm</a:t>
            </a:r>
          </a:p>
          <a:p>
            <a:pPr lvl="0"/>
            <a:r>
              <a:rPr lang="en-GB" dirty="0"/>
              <a:t>Weight	12 </a:t>
            </a:r>
            <a:r>
              <a:rPr lang="en-GB" dirty="0" smtClean="0"/>
              <a:t>kg</a:t>
            </a:r>
          </a:p>
          <a:p>
            <a:pPr lvl="0"/>
            <a:endParaRPr lang="en-GB" dirty="0" smtClean="0"/>
          </a:p>
          <a:p>
            <a:r>
              <a:rPr lang="en-US" sz="1900" b="1" dirty="0"/>
              <a:t>Main features:</a:t>
            </a:r>
          </a:p>
          <a:p>
            <a:pPr lvl="0"/>
            <a:r>
              <a:rPr lang="en-US" dirty="0" smtClean="0"/>
              <a:t>Up </a:t>
            </a:r>
            <a:r>
              <a:rPr lang="en-US" dirty="0"/>
              <a:t>to eight/six test interfaces</a:t>
            </a:r>
          </a:p>
          <a:p>
            <a:pPr lvl="0"/>
            <a:r>
              <a:rPr lang="en-US" dirty="0"/>
              <a:t>2G-2.5G-3G-3.5G-4G/LTE tests</a:t>
            </a:r>
          </a:p>
          <a:p>
            <a:pPr lvl="0"/>
            <a:r>
              <a:rPr lang="en-US" dirty="0"/>
              <a:t>LAN, WIMAX, PSTN, </a:t>
            </a:r>
            <a:r>
              <a:rPr lang="en-US" dirty="0" err="1"/>
              <a:t>xDSL</a:t>
            </a:r>
            <a:r>
              <a:rPr lang="en-US" dirty="0"/>
              <a:t>, etc. tests</a:t>
            </a:r>
          </a:p>
          <a:p>
            <a:pPr lvl="0"/>
            <a:r>
              <a:rPr lang="en-US" dirty="0"/>
              <a:t>Up to 6-8 Simultaneous tests</a:t>
            </a:r>
          </a:p>
          <a:p>
            <a:pPr lvl="0"/>
            <a:r>
              <a:rPr lang="en-US" dirty="0"/>
              <a:t>Multi-technology test capability</a:t>
            </a:r>
          </a:p>
          <a:p>
            <a:pPr lvl="0"/>
            <a:r>
              <a:rPr lang="en-US" dirty="0"/>
              <a:t>Manual / scheduled tests</a:t>
            </a:r>
          </a:p>
          <a:p>
            <a:pPr lvl="0"/>
            <a:r>
              <a:rPr lang="en-US" dirty="0"/>
              <a:t>Commercial Handsets</a:t>
            </a:r>
          </a:p>
          <a:p>
            <a:pPr lvl="0"/>
            <a:r>
              <a:rPr lang="en-US" dirty="0"/>
              <a:t>Industrial Test Mobiles </a:t>
            </a:r>
          </a:p>
          <a:p>
            <a:pPr lvl="0"/>
            <a:r>
              <a:rPr lang="en-US" dirty="0"/>
              <a:t>Wired &amp; wireless connections for external communication (i.e. with a Centralized Control Unit)</a:t>
            </a:r>
          </a:p>
          <a:p>
            <a:pPr lvl="0"/>
            <a:r>
              <a:rPr lang="en-US" dirty="0"/>
              <a:t>Capability for Real time (or post) visualization of results</a:t>
            </a:r>
          </a:p>
          <a:p>
            <a:pPr lvl="0"/>
            <a:r>
              <a:rPr lang="en-US" dirty="0"/>
              <a:t>Very easy access to phone slots</a:t>
            </a:r>
          </a:p>
          <a:p>
            <a:pPr lvl="0"/>
            <a:r>
              <a:rPr lang="en-US" dirty="0"/>
              <a:t>Ready to be mounted on a car or truck</a:t>
            </a:r>
          </a:p>
          <a:p>
            <a:pPr lvl="0"/>
            <a:r>
              <a:rPr lang="en-US" dirty="0"/>
              <a:t>12VDC and/or 220VAC</a:t>
            </a:r>
          </a:p>
          <a:p>
            <a:pPr lvl="0"/>
            <a:r>
              <a:rPr lang="en-US" dirty="0"/>
              <a:t>Rack mountable</a:t>
            </a:r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682058"/>
            <a:ext cx="2457450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66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Zambia: Basis for QoS monitoring/measurement &amp; enforcement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GB" dirty="0" smtClean="0"/>
              <a:t>The QoS framework is based on: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 smtClean="0"/>
              <a:t>ICT &amp; ECT Acts of Parliament - </a:t>
            </a:r>
            <a:r>
              <a:rPr lang="en-GB" dirty="0" smtClean="0"/>
              <a:t>2009 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en-GB" dirty="0" smtClean="0"/>
              <a:t>Drawing from the available international standards, ZICTA, in full consultation with the 3 MNOs, drew and published QoS guidelines 2010 – these stipulate the Zambian QoS standards in summary and explain measurement method for each parameter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297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Measure QoS/Performance?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6144"/>
            <a:ext cx="8229600" cy="400352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 smtClean="0"/>
              <a:t>Consider the stakeholders: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GB" dirty="0" smtClean="0"/>
              <a:t>The Consumers – Improved QoS: Value for money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GB" dirty="0" smtClean="0"/>
              <a:t>The Mobile Network Operators – Improved QoS: retain customers, business advantage, more profits and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GB" dirty="0" smtClean="0"/>
              <a:t>The Sector Regulatory Authority – Improved QoS: Protect both MNO and Consumer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GB" dirty="0" smtClean="0"/>
              <a:t>Government – Improved QoS: Consumers consuming a lot, means more revenue through taxes</a:t>
            </a:r>
          </a:p>
          <a:p>
            <a:pPr marL="1028700" lvl="1" indent="-571500">
              <a:buFont typeface="+mj-lt"/>
              <a:buAutoNum type="romanLcPeriod"/>
            </a:pPr>
            <a:endParaRPr lang="en-GB" dirty="0"/>
          </a:p>
          <a:p>
            <a:pPr marL="457200" lvl="1" indent="0">
              <a:buNone/>
            </a:pPr>
            <a:r>
              <a:rPr lang="en-GB" dirty="0" smtClean="0"/>
              <a:t>ALL THE STAKEHOLDERS DESIRE IMPROVED NETWORK QUALITY – COMMON GOAL: good quality networks</a:t>
            </a:r>
          </a:p>
          <a:p>
            <a:pPr marL="457200" lvl="1" indent="0">
              <a:buNone/>
            </a:pPr>
            <a:r>
              <a:rPr lang="en-GB" dirty="0" smtClean="0"/>
              <a:t>How then can we achieve good quality networks? Unless our goal is measurable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 smtClean="0"/>
              <a:t>GENERAL: Whatever your goal, acronym S </a:t>
            </a:r>
            <a:r>
              <a:rPr lang="en-GB" dirty="0" smtClean="0">
                <a:solidFill>
                  <a:srgbClr val="FF0000"/>
                </a:solidFill>
              </a:rPr>
              <a:t>M</a:t>
            </a:r>
            <a:r>
              <a:rPr lang="en-GB" dirty="0" smtClean="0"/>
              <a:t> A R T objectives demand Measurable objectives! How else will you know if you are on track or not?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89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Engaging Stakeholders: National Standardization Process</a:t>
            </a:r>
            <a:endParaRPr lang="en-GB" dirty="0"/>
          </a:p>
        </p:txBody>
      </p:sp>
      <p:graphicFrame>
        <p:nvGraphicFramePr>
          <p:cNvPr id="4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1997068"/>
              </p:ext>
            </p:extLst>
          </p:nvPr>
        </p:nvGraphicFramePr>
        <p:xfrm>
          <a:off x="-435428" y="1534886"/>
          <a:ext cx="8752114" cy="5148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07229" y="2132150"/>
            <a:ext cx="4376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ZICTA     and     ZABS</a:t>
            </a:r>
            <a:endParaRPr lang="en-GB" sz="2400" b="1" dirty="0"/>
          </a:p>
        </p:txBody>
      </p:sp>
      <p:sp>
        <p:nvSpPr>
          <p:cNvPr id="6" name="Down Arrow 5"/>
          <p:cNvSpPr/>
          <p:nvPr/>
        </p:nvSpPr>
        <p:spPr>
          <a:xfrm>
            <a:off x="4593771" y="5279571"/>
            <a:ext cx="555172" cy="33745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853543" y="5617029"/>
            <a:ext cx="2002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TC3: QoS, </a:t>
            </a:r>
            <a:r>
              <a:rPr lang="en-GB" dirty="0" err="1" smtClean="0"/>
              <a:t>QoE</a:t>
            </a:r>
            <a:r>
              <a:rPr lang="en-GB" dirty="0" smtClean="0"/>
              <a:t> and Interconnection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595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Zambia: Currently Parameters for Quarterly &amp; On-demand Reports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SMS delivery time</a:t>
            </a:r>
          </a:p>
          <a:p>
            <a:r>
              <a:rPr lang="en-GB" dirty="0" smtClean="0"/>
              <a:t>SMS success rate</a:t>
            </a:r>
          </a:p>
          <a:p>
            <a:r>
              <a:rPr lang="en-GB" dirty="0" smtClean="0"/>
              <a:t>Voice call set up time</a:t>
            </a:r>
          </a:p>
          <a:p>
            <a:r>
              <a:rPr lang="en-GB" dirty="0" smtClean="0"/>
              <a:t>Voice call success rate</a:t>
            </a:r>
          </a:p>
          <a:p>
            <a:r>
              <a:rPr lang="en-GB" dirty="0" smtClean="0"/>
              <a:t>Dropped Call Rate</a:t>
            </a:r>
          </a:p>
          <a:p>
            <a:r>
              <a:rPr lang="en-GB" dirty="0" smtClean="0"/>
              <a:t>Data set up success rate (2G and 3G</a:t>
            </a:r>
            <a:r>
              <a:rPr lang="en-GB" dirty="0" smtClean="0"/>
              <a:t>) </a:t>
            </a:r>
            <a:r>
              <a:rPr lang="en-GB" strike="sngStrike" dirty="0" smtClean="0"/>
              <a:t>4G</a:t>
            </a:r>
            <a:endParaRPr lang="en-GB" strike="sngStrike" dirty="0" smtClean="0"/>
          </a:p>
          <a:p>
            <a:r>
              <a:rPr lang="en-GB" dirty="0" smtClean="0"/>
              <a:t>Dropped data sessions (2G, 3G</a:t>
            </a:r>
            <a:r>
              <a:rPr lang="en-GB" dirty="0" smtClean="0"/>
              <a:t>) </a:t>
            </a:r>
            <a:r>
              <a:rPr lang="en-GB" strike="sngStrike" dirty="0" smtClean="0"/>
              <a:t>4G</a:t>
            </a:r>
            <a:endParaRPr lang="en-GB" dirty="0" smtClean="0"/>
          </a:p>
          <a:p>
            <a:r>
              <a:rPr lang="en-GB" dirty="0" smtClean="0"/>
              <a:t>Average data speeds (2G, 3G)</a:t>
            </a:r>
          </a:p>
          <a:p>
            <a:r>
              <a:rPr lang="en-GB" dirty="0" smtClean="0"/>
              <a:t>MOS Voice Quality: PESQ … pending upgrade to POLQA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058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629" y="446314"/>
            <a:ext cx="7293427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8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QoS Measurement 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Active (Intrusive)</a:t>
            </a:r>
          </a:p>
          <a:p>
            <a:pPr lvl="1"/>
            <a:r>
              <a:rPr lang="en-GB" dirty="0" smtClean="0"/>
              <a:t>Is where equipment is active on the network i.e. part of the </a:t>
            </a:r>
            <a:r>
              <a:rPr lang="en-GB" dirty="0" smtClean="0"/>
              <a:t>traffic</a:t>
            </a:r>
          </a:p>
          <a:p>
            <a:r>
              <a:rPr lang="en-GB" dirty="0" smtClean="0"/>
              <a:t>Mean Opinion Score/Expert Panel</a:t>
            </a:r>
          </a:p>
          <a:p>
            <a:pPr lvl="1"/>
            <a:r>
              <a:rPr lang="en-US" dirty="0" smtClean="0"/>
              <a:t>ITU </a:t>
            </a:r>
            <a:r>
              <a:rPr lang="en-US" dirty="0"/>
              <a:t>T Rec </a:t>
            </a:r>
            <a:r>
              <a:rPr lang="en-US" dirty="0" smtClean="0"/>
              <a:t>E.803, among others</a:t>
            </a:r>
            <a:endParaRPr lang="en-US" dirty="0"/>
          </a:p>
          <a:p>
            <a:pPr lvl="1"/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Passive (Non intrusive)</a:t>
            </a:r>
          </a:p>
          <a:p>
            <a:pPr lvl="1"/>
            <a:r>
              <a:rPr lang="en-GB" dirty="0" smtClean="0"/>
              <a:t>Direct from MNO core network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r>
              <a:rPr lang="en-GB" dirty="0" smtClean="0"/>
              <a:t>Submission from MNOs</a:t>
            </a:r>
          </a:p>
          <a:p>
            <a:pPr lvl="1"/>
            <a:r>
              <a:rPr lang="en-GB" dirty="0" smtClean="0"/>
              <a:t>Usually quarterly reports requested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947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Requirements for QoS Measurements: ETSI TS 102 250-4: General Aspects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All tests are based on emulation of a typical customer using services provided in a Public Mobile Network (PMN). </a:t>
            </a:r>
          </a:p>
          <a:p>
            <a:r>
              <a:rPr lang="en-US" dirty="0"/>
              <a:t>All of the services to be tested (see TS 102 250-2 [3]) can be emulated by the Mobile QoS Test-equipment (MQT) which can be installed in a vehicle, can be carried around by a pedestrian or is installed for semi-stationary use (e.g. office</a:t>
            </a:r>
          </a:p>
          <a:p>
            <a:pPr marL="0" indent="0">
              <a:buNone/>
            </a:pPr>
            <a:r>
              <a:rPr lang="en-GB" dirty="0"/>
              <a:t>      environment).</a:t>
            </a:r>
          </a:p>
          <a:p>
            <a:r>
              <a:rPr lang="en-US" dirty="0"/>
              <a:t>Test scenarios need to distinguish the following principal user cases.</a:t>
            </a:r>
          </a:p>
          <a:p>
            <a:pPr marL="0" indent="0">
              <a:buNone/>
            </a:pPr>
            <a:r>
              <a:rPr lang="en-US" dirty="0"/>
              <a:t>1) user-to-user services (typically telephony);</a:t>
            </a:r>
          </a:p>
          <a:p>
            <a:pPr marL="0" indent="0">
              <a:buNone/>
            </a:pPr>
            <a:r>
              <a:rPr lang="en-US" dirty="0"/>
              <a:t>2) store-and-forward services (e.g. SMS);</a:t>
            </a:r>
          </a:p>
          <a:p>
            <a:pPr marL="0" indent="0">
              <a:buNone/>
            </a:pPr>
            <a:r>
              <a:rPr lang="en-US" dirty="0"/>
              <a:t>3) information services (e.g. accessing the internet or FTP download);</a:t>
            </a:r>
          </a:p>
          <a:p>
            <a:pPr marL="0" indent="0">
              <a:buNone/>
            </a:pPr>
            <a:r>
              <a:rPr lang="en-GB" dirty="0"/>
              <a:t>4) push services.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453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Presentation Lay-out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Introduction</a:t>
            </a:r>
          </a:p>
          <a:p>
            <a:r>
              <a:rPr lang="en-GB" dirty="0" smtClean="0"/>
              <a:t>Background Information and Definitions</a:t>
            </a:r>
          </a:p>
          <a:p>
            <a:r>
              <a:rPr lang="en-GB" dirty="0" smtClean="0"/>
              <a:t>Zambia QoS equipment lay-out</a:t>
            </a:r>
          </a:p>
          <a:p>
            <a:r>
              <a:rPr lang="en-GB" dirty="0" smtClean="0"/>
              <a:t>Zambia QoS measurement </a:t>
            </a:r>
            <a:r>
              <a:rPr lang="en-GB" dirty="0" smtClean="0"/>
              <a:t>Method</a:t>
            </a:r>
            <a:endParaRPr lang="en-GB" dirty="0" smtClean="0"/>
          </a:p>
          <a:p>
            <a:r>
              <a:rPr lang="en-GB" dirty="0" smtClean="0"/>
              <a:t>Going Forward – Opportunities, Challenges</a:t>
            </a:r>
          </a:p>
          <a:p>
            <a:r>
              <a:rPr lang="en-GB" dirty="0" smtClean="0"/>
              <a:t>Conclusion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29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QoS Simplicity has made </a:t>
            </a:r>
            <a:r>
              <a:rPr lang="en-US" dirty="0" smtClean="0"/>
              <a:t>it </a:t>
            </a:r>
            <a:r>
              <a:rPr lang="en-US" dirty="0"/>
              <a:t>Complex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In QoS/</a:t>
            </a:r>
            <a:r>
              <a:rPr lang="en-US" dirty="0" err="1"/>
              <a:t>QoE</a:t>
            </a:r>
            <a:r>
              <a:rPr lang="en-US" dirty="0"/>
              <a:t> our main interest is to view the network as perceived by the consumer. i.e. outside </a:t>
            </a:r>
            <a:r>
              <a:rPr lang="en-US" dirty="0" smtClean="0"/>
              <a:t>view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All the 4 perspectives of QoS benefit more when they view it from the consumer’s stand-point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simplicity of the </a:t>
            </a:r>
            <a:r>
              <a:rPr lang="en-US" dirty="0" smtClean="0"/>
              <a:t>consumers</a:t>
            </a:r>
            <a:r>
              <a:rPr lang="en-US" dirty="0"/>
              <a:t>’ view brings confusion with Network Performance &amp; other network KPIs: Don’t confuse NP with </a:t>
            </a:r>
            <a:r>
              <a:rPr lang="en-US" dirty="0" smtClean="0"/>
              <a:t>QoS, let alone </a:t>
            </a:r>
            <a:r>
              <a:rPr lang="en-US" dirty="0" err="1" smtClean="0"/>
              <a:t>QoE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Why? – maybe because the people discussing it actually know what goes on in a communication network; which the consumer sees as a “black-box” ????</a:t>
            </a:r>
          </a:p>
        </p:txBody>
      </p:sp>
    </p:spTree>
    <p:extLst>
      <p:ext uri="{BB962C8B-B14F-4D97-AF65-F5344CB8AC3E}">
        <p14:creationId xmlns:p14="http://schemas.microsoft.com/office/powerpoint/2010/main" val="165461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Trending to data QoS?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Growing importance </a:t>
            </a:r>
            <a:r>
              <a:rPr lang="en-GB" dirty="0" smtClean="0"/>
              <a:t>of ICT as </a:t>
            </a:r>
            <a:r>
              <a:rPr lang="en-GB" dirty="0"/>
              <a:t>driver of economic </a:t>
            </a:r>
            <a:r>
              <a:rPr lang="en-GB" dirty="0" smtClean="0"/>
              <a:t>development, in all sectors of the economy</a:t>
            </a:r>
            <a:endParaRPr lang="en-GB" dirty="0"/>
          </a:p>
          <a:p>
            <a:r>
              <a:rPr lang="en-GB" dirty="0" smtClean="0"/>
              <a:t>To </a:t>
            </a:r>
            <a:r>
              <a:rPr lang="en-GB" dirty="0"/>
              <a:t>facilitate smooth exploitation of cloud computing services, </a:t>
            </a:r>
            <a:r>
              <a:rPr lang="en-GB" dirty="0" smtClean="0"/>
              <a:t>e-services (government, health, education), </a:t>
            </a:r>
            <a:r>
              <a:rPr lang="en-GB" dirty="0" err="1" smtClean="0"/>
              <a:t>etc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r>
              <a:rPr lang="en-GB" dirty="0" smtClean="0"/>
              <a:t>Note also that QoS parameters trend </a:t>
            </a:r>
            <a:r>
              <a:rPr lang="en-GB" dirty="0"/>
              <a:t>towards concentrating on data services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41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Importance of QoS data availability to stakeholders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GB" dirty="0" smtClean="0"/>
              <a:t>The importance of evaluating and ‘knowing’ how good our networks are performing cannot be over-emphasized</a:t>
            </a:r>
          </a:p>
          <a:p>
            <a:pPr algn="just"/>
            <a:r>
              <a:rPr lang="en-GB" dirty="0" smtClean="0"/>
              <a:t>As such, it is eminent that all regulatory bodies, MNOs that may have underplayed this function have no option but to attach prominence going forward.</a:t>
            </a:r>
          </a:p>
          <a:p>
            <a:pPr algn="just"/>
            <a:r>
              <a:rPr lang="en-GB" dirty="0" smtClean="0"/>
              <a:t>This is the bed-rock of the ‘future’ networks/life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296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GB" dirty="0" smtClean="0"/>
              <a:t>To have common view-point with MNOs</a:t>
            </a:r>
          </a:p>
          <a:p>
            <a:pPr algn="just"/>
            <a:r>
              <a:rPr lang="en-GB" dirty="0" smtClean="0"/>
              <a:t>Sample Size: To </a:t>
            </a:r>
            <a:r>
              <a:rPr lang="en-GB" dirty="0" smtClean="0"/>
              <a:t>have clear-cut definition </a:t>
            </a:r>
            <a:r>
              <a:rPr lang="en-GB" dirty="0" smtClean="0"/>
              <a:t>needed … </a:t>
            </a:r>
          </a:p>
          <a:p>
            <a:pPr algn="just"/>
            <a:endParaRPr lang="en-GB" dirty="0"/>
          </a:p>
          <a:p>
            <a:pPr algn="just"/>
            <a:r>
              <a:rPr lang="en-GB" dirty="0" smtClean="0"/>
              <a:t>Perhaps SG12 work has focused more on the measurement methods (which is very important) only – we need emphasis/clarity on the statistics too … how to </a:t>
            </a:r>
            <a:r>
              <a:rPr lang="en-GB" dirty="0" smtClean="0"/>
              <a:t>apply those statistics formulae and graphs   ???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880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Going Forward - Opportunities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GB" dirty="0" smtClean="0"/>
              <a:t>To achieve increased participation of all stakeholders in entire process</a:t>
            </a:r>
          </a:p>
          <a:p>
            <a:pPr algn="just"/>
            <a:r>
              <a:rPr lang="en-GB" dirty="0" smtClean="0"/>
              <a:t>To start continuous publishing of results – where consumers can easily access and utilise valid results</a:t>
            </a:r>
          </a:p>
          <a:p>
            <a:pPr algn="just"/>
            <a:r>
              <a:rPr lang="en-GB" dirty="0" smtClean="0"/>
              <a:t>As data services take prominence, plan to reduce significantly SMS tests to concentrate on data services</a:t>
            </a:r>
          </a:p>
          <a:p>
            <a:pPr algn="just"/>
            <a:r>
              <a:rPr lang="en-GB" dirty="0" smtClean="0"/>
              <a:t>To participate/initiate actively in a SG12 question on the </a:t>
            </a:r>
            <a:r>
              <a:rPr lang="en-GB" dirty="0" smtClean="0"/>
              <a:t>statistics (sample size) </a:t>
            </a:r>
            <a:r>
              <a:rPr lang="en-GB" dirty="0" smtClean="0"/>
              <a:t>and what numbers can be defined as fair and acceptable to all stake holders in specified scenarios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025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CONCLUSION:                                        </a:t>
            </a:r>
            <a:r>
              <a:rPr lang="en-GB" strike="sngStrike" dirty="0" smtClean="0"/>
              <a:t>Disclaimer</a:t>
            </a:r>
            <a:r>
              <a:rPr lang="en-GB" dirty="0" smtClean="0"/>
              <a:t> - QoS is NOT about Sanctions!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The objectives of activities done related to QoS/</a:t>
            </a:r>
            <a:r>
              <a:rPr lang="en-US" dirty="0" err="1"/>
              <a:t>QoE</a:t>
            </a:r>
            <a:r>
              <a:rPr lang="en-US" dirty="0"/>
              <a:t>, such as monitoring and reporting by </a:t>
            </a:r>
            <a:r>
              <a:rPr lang="en-US" dirty="0" smtClean="0"/>
              <a:t>regulator/MNO, </a:t>
            </a:r>
            <a:r>
              <a:rPr lang="en-US" dirty="0"/>
              <a:t>meetings </a:t>
            </a:r>
            <a:r>
              <a:rPr lang="en-US" dirty="0" err="1"/>
              <a:t>etc</a:t>
            </a:r>
            <a:r>
              <a:rPr lang="en-US" dirty="0"/>
              <a:t> is to;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Deliver the best possible experience to the consumer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The consumer will have a great experience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The network operator gains loyalty – retain/get new customers – more </a:t>
            </a:r>
            <a:r>
              <a:rPr lang="en-US" dirty="0" smtClean="0"/>
              <a:t>profits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Government receives more taxes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This points to the proposed </a:t>
            </a:r>
            <a:r>
              <a:rPr lang="en-US" dirty="0" err="1" smtClean="0"/>
              <a:t>QoSphere</a:t>
            </a:r>
            <a:r>
              <a:rPr lang="en-US" dirty="0" smtClean="0"/>
              <a:t>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1379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End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3107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The Zambia Information and Communication Technologies Authority (ZICTA) since 2009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ICT Act 2009,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ECT Act 2009,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Postal Services Act 2009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</a:t>
            </a:r>
            <a:r>
              <a:rPr lang="en-GB" dirty="0" smtClean="0"/>
              <a:t>nitially Communications Authority of Zambia (CAZ): 1994 - 2009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 Telecommunications Act 1994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err="1" smtClean="0"/>
              <a:t>Radiocommunications</a:t>
            </a:r>
            <a:r>
              <a:rPr lang="en-GB" dirty="0" smtClean="0"/>
              <a:t> Act 1994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44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discussing QoS; it is always important to understand the relevant terms and definitions, thus need for definitions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064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Definition of QoS – end to end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GB" dirty="0"/>
              <a:t>As per ITU-T Recommendation </a:t>
            </a:r>
            <a:r>
              <a:rPr lang="en-GB" dirty="0">
                <a:solidFill>
                  <a:srgbClr val="FF0000"/>
                </a:solidFill>
              </a:rPr>
              <a:t>E.800</a:t>
            </a:r>
            <a:r>
              <a:rPr lang="en-GB" dirty="0"/>
              <a:t>, quality of service is: </a:t>
            </a:r>
          </a:p>
          <a:p>
            <a:pPr marL="0" indent="0" algn="just">
              <a:buNone/>
              <a:defRPr/>
            </a:pPr>
            <a:r>
              <a:rPr lang="en-GB" dirty="0"/>
              <a:t>“Totality of  characteristics of a telecommunications service that bear on its ability to satisfy stated and implied needs of the user of the service</a:t>
            </a:r>
            <a:r>
              <a:rPr lang="en-GB" dirty="0" smtClean="0"/>
              <a:t>.”</a:t>
            </a:r>
          </a:p>
          <a:p>
            <a:pPr marL="0" indent="0" algn="just">
              <a:buNone/>
              <a:defRPr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510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Four view points of QoS – ITU-T Rec G.1000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3968" y="1968500"/>
            <a:ext cx="4936063" cy="383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85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ITU-T E.804 End to End QoS/</a:t>
            </a:r>
            <a:r>
              <a:rPr lang="en-GB" dirty="0" err="1" smtClean="0"/>
              <a:t>QoE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4437" y="2046823"/>
            <a:ext cx="5980953" cy="257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30086" y="4771349"/>
            <a:ext cx="6738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b="1" dirty="0" err="1"/>
              <a:t>QoE</a:t>
            </a:r>
            <a:r>
              <a:rPr lang="en-GB" b="1" dirty="0"/>
              <a:t> is subjective by nature. </a:t>
            </a:r>
            <a:r>
              <a:rPr lang="en-GB" b="1" dirty="0" smtClean="0"/>
              <a:t>Employing an </a:t>
            </a:r>
            <a:r>
              <a:rPr lang="en-GB" b="1" dirty="0"/>
              <a:t>objective method to find subjective verdict</a:t>
            </a:r>
          </a:p>
        </p:txBody>
      </p:sp>
    </p:spTree>
    <p:extLst>
      <p:ext uri="{BB962C8B-B14F-4D97-AF65-F5344CB8AC3E}">
        <p14:creationId xmlns:p14="http://schemas.microsoft.com/office/powerpoint/2010/main" val="345473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Zambian Case – QoS Network Layout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Fixed Network Consists</a:t>
            </a:r>
            <a:r>
              <a:rPr lang="en-US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10 fixed Monitoring units across the </a:t>
            </a:r>
            <a:r>
              <a:rPr lang="en-US" dirty="0" smtClean="0"/>
              <a:t>provinces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These carry out tests 24/7</a:t>
            </a:r>
            <a:endParaRPr lang="en-US" dirty="0"/>
          </a:p>
          <a:p>
            <a:endParaRPr lang="en-GB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212" y="1820411"/>
            <a:ext cx="3953721" cy="311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6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Zambian Case – QoS Network Layout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Mobile Part: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12 </a:t>
            </a:r>
            <a:r>
              <a:rPr lang="en-US" dirty="0"/>
              <a:t>mobile micro monitoring units – used to carryout drive </a:t>
            </a:r>
            <a:r>
              <a:rPr lang="en-US" dirty="0" smtClean="0"/>
              <a:t>tests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ETSI TS 102 </a:t>
            </a:r>
            <a:r>
              <a:rPr lang="en-US" dirty="0" smtClean="0"/>
              <a:t>250-4, among other standards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endParaRPr lang="en-GB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447" y="1959006"/>
            <a:ext cx="4089633" cy="322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3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TU White Background.potx" id="{9694207F-B86C-4347-AF5B-E18AD6864DC7}" vid="{B9639EA1-9A26-4D10-99CD-41579998EC6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F0CB225BCB3B43BBF518EAC6349114" ma:contentTypeVersion="1" ma:contentTypeDescription="Create a new document." ma:contentTypeScope="" ma:versionID="ddcbcc257c6bc73a33760c3314f23b4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38E40EE-AC77-4298-AB90-981EF7C05AEF}"/>
</file>

<file path=customXml/itemProps2.xml><?xml version="1.0" encoding="utf-8"?>
<ds:datastoreItem xmlns:ds="http://schemas.openxmlformats.org/officeDocument/2006/customXml" ds:itemID="{D18E4B7D-4BBE-4A18-88B5-F738088ADEB7}"/>
</file>

<file path=customXml/itemProps3.xml><?xml version="1.0" encoding="utf-8"?>
<ds:datastoreItem xmlns:ds="http://schemas.openxmlformats.org/officeDocument/2006/customXml" ds:itemID="{77653300-0767-4660-85B4-D55ED12D49C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1747</TotalTime>
  <Words>1137</Words>
  <Application>Microsoft Office PowerPoint</Application>
  <PresentationFormat>On-screen Show (4:3)</PresentationFormat>
  <Paragraphs>209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Courier New</vt:lpstr>
      <vt:lpstr>Wingdings</vt:lpstr>
      <vt:lpstr>Office Theme</vt:lpstr>
      <vt:lpstr>ITU Regional Standardization Forum for Africa Livingstone, Zambia 16-18 March 2016</vt:lpstr>
      <vt:lpstr>Presentation Lay-out</vt:lpstr>
      <vt:lpstr>Introduction</vt:lpstr>
      <vt:lpstr>Background Information</vt:lpstr>
      <vt:lpstr>Definition of QoS – end to end</vt:lpstr>
      <vt:lpstr>Four view points of QoS – ITU-T Rec G.1000</vt:lpstr>
      <vt:lpstr>ITU-T E.804 End to End QoS/QoE</vt:lpstr>
      <vt:lpstr>The Zambian Case – QoS Network Layout</vt:lpstr>
      <vt:lpstr>The Zambian Case – QoS Network Layout</vt:lpstr>
      <vt:lpstr>NETWORK LAY OUT</vt:lpstr>
      <vt:lpstr>The Equipment</vt:lpstr>
      <vt:lpstr>The Equipment</vt:lpstr>
      <vt:lpstr>Zambia: Basis for QoS monitoring/measurement &amp; enforcement</vt:lpstr>
      <vt:lpstr>Why Measure QoS/Performance?</vt:lpstr>
      <vt:lpstr>Engaging Stakeholders: National Standardization Process</vt:lpstr>
      <vt:lpstr>Zambia: Currently Parameters for Quarterly &amp; On-demand Reports</vt:lpstr>
      <vt:lpstr>PowerPoint Presentation</vt:lpstr>
      <vt:lpstr>QoS Measurement Methods</vt:lpstr>
      <vt:lpstr>Requirements for QoS Measurements: ETSI TS 102 250-4: General Aspects</vt:lpstr>
      <vt:lpstr>QoS Simplicity has made it Complex</vt:lpstr>
      <vt:lpstr>Trending to data QoS?</vt:lpstr>
      <vt:lpstr>Importance of QoS data availability to stakeholders</vt:lpstr>
      <vt:lpstr>Challenges</vt:lpstr>
      <vt:lpstr>Going Forward - Opportunities</vt:lpstr>
      <vt:lpstr>CONCLUSION:                                        Disclaimer - QoS is NOT about Sanctions!</vt:lpstr>
      <vt:lpstr>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Collins Mbulo</cp:lastModifiedBy>
  <cp:revision>62</cp:revision>
  <dcterms:created xsi:type="dcterms:W3CDTF">2016-02-05T15:38:40Z</dcterms:created>
  <dcterms:modified xsi:type="dcterms:W3CDTF">2016-03-10T16:15:25Z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0x01010051F0CB225BCB3B43BBF518EAC6349114</vt:lpwstr>
  </property>
</Properties>
</file>