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F1A8A-DBDB-4D76-A3AD-A30A4A6A3BE1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F0FCA-5F9D-4EED-A4BD-4FE27ACB11C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501122" cy="6143668"/>
          </a:xfrm>
        </p:spPr>
        <p:txBody>
          <a:bodyPr>
            <a:normAutofit fontScale="90000"/>
          </a:bodyPr>
          <a:lstStyle/>
          <a:p>
            <a:pPr fontAlgn="base" hangingPunct="0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/>
              <a:t/>
            </a:r>
            <a:br>
              <a:rPr lang="en-GB" b="1"/>
            </a:br>
            <a:r>
              <a:rPr lang="en-GB" b="1" smtClean="0">
                <a:solidFill>
                  <a:srgbClr val="C00000"/>
                </a:solidFill>
              </a:rPr>
              <a:t>ITU </a:t>
            </a:r>
            <a:r>
              <a:rPr lang="en-GB" b="1" dirty="0" smtClean="0">
                <a:solidFill>
                  <a:srgbClr val="C00000"/>
                </a:solidFill>
              </a:rPr>
              <a:t>Regional Standardization Forum For Arab Region</a:t>
            </a:r>
            <a:br>
              <a:rPr lang="en-GB" b="1" dirty="0" smtClean="0">
                <a:solidFill>
                  <a:srgbClr val="C00000"/>
                </a:solidFill>
              </a:rPr>
            </a:br>
            <a:r>
              <a:rPr lang="en-GB" b="1" dirty="0" smtClean="0">
                <a:solidFill>
                  <a:srgbClr val="C00000"/>
                </a:solidFill>
              </a:rPr>
              <a:t/>
            </a:r>
            <a:br>
              <a:rPr lang="en-GB" b="1" dirty="0" smtClean="0">
                <a:solidFill>
                  <a:srgbClr val="C00000"/>
                </a:solidFill>
              </a:rPr>
            </a:br>
            <a:r>
              <a:rPr lang="en-GB" b="1" dirty="0" smtClean="0"/>
              <a:t>SESSION 5</a:t>
            </a:r>
            <a:br>
              <a:rPr lang="en-GB" b="1" dirty="0" smtClean="0"/>
            </a:br>
            <a:r>
              <a:rPr lang="en-GB" sz="2700" b="1" dirty="0" smtClean="0"/>
              <a:t>14:00-14:35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>
                <a:solidFill>
                  <a:srgbClr val="002060"/>
                </a:solidFill>
              </a:rPr>
              <a:t>Guidelines for effective preparation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en-GB" b="1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4800" b="1" dirty="0" smtClean="0">
                <a:solidFill>
                  <a:srgbClr val="C00000"/>
                </a:solidFill>
              </a:rPr>
              <a:t>Objective :</a:t>
            </a:r>
          </a:p>
          <a:p>
            <a:pPr>
              <a:buNone/>
            </a:pPr>
            <a:r>
              <a:rPr lang="en-GB" dirty="0" smtClean="0"/>
              <a:t>    to discuss the preparation that needs to take place before a study group meeting and WTSA, including the definition of key objectives by delegates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Preparation before WTSA 16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Engage concertation and identify potential proposals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Elaborate a draft contributions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Inform the communities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the case of Arab States : Coordinate common proposals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Submit the contributions (including draft recommendations) 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Negotiate the terms of the contribution before and during WTSA (WG, Committees, Plenary sessions, etc.)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en-US" b="1" cap="all" dirty="0" smtClean="0"/>
              <a:t/>
            </a:r>
            <a:br>
              <a:rPr lang="en-US" b="1" cap="all" dirty="0" smtClean="0"/>
            </a:br>
            <a:r>
              <a:rPr lang="en-US" b="1" cap="all" dirty="0" smtClean="0">
                <a:solidFill>
                  <a:srgbClr val="C00000"/>
                </a:solidFill>
              </a:rPr>
              <a:t>WTSA 16</a:t>
            </a:r>
            <a:r>
              <a:rPr lang="en-US" b="1" cap="all" dirty="0" smtClean="0"/>
              <a:t/>
            </a:r>
            <a:br>
              <a:rPr lang="en-US" b="1" cap="all" dirty="0" smtClean="0"/>
            </a:br>
            <a:r>
              <a:rPr lang="en-US" b="1" cap="all" dirty="0" smtClean="0">
                <a:solidFill>
                  <a:srgbClr val="7030A0"/>
                </a:solidFill>
              </a:rPr>
              <a:t>ARAB STATES PREPARATORY PROCESS</a:t>
            </a:r>
            <a:br>
              <a:rPr lang="en-US" b="1" cap="all" dirty="0" smtClean="0">
                <a:solidFill>
                  <a:srgbClr val="7030A0"/>
                </a:solidFill>
              </a:rPr>
            </a:b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>
              <a:buNone/>
            </a:pPr>
            <a:endParaRPr lang="en-US" b="1" cap="all" dirty="0" smtClean="0"/>
          </a:p>
          <a:p>
            <a:pPr fontAlgn="base">
              <a:buNone/>
            </a:pPr>
            <a:r>
              <a:rPr lang="en-US" b="1" cap="all" dirty="0" smtClean="0"/>
              <a:t>ARAB STATES PREPARATORY COMING MEETINGS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Arab States​-1</a:t>
            </a:r>
            <a:br>
              <a:rPr lang="en-US" dirty="0" smtClean="0"/>
            </a:br>
            <a:r>
              <a:rPr lang="en-US" dirty="0" smtClean="0"/>
              <a:t>20-23 December 2015</a:t>
            </a:r>
            <a:br>
              <a:rPr lang="en-US" dirty="0" smtClean="0"/>
            </a:br>
            <a:r>
              <a:rPr lang="en-US" dirty="0" smtClean="0"/>
              <a:t>Cairo, Egypt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Arab States-2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Arab States-3</a:t>
            </a:r>
            <a:br>
              <a:rPr lang="en-US" dirty="0" smtClean="0"/>
            </a:br>
            <a:r>
              <a:rPr lang="en-US" dirty="0" smtClean="0"/>
              <a:t>September 2016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AD9DCE1FF4EB4D837A37C8434D0A82" ma:contentTypeVersion="1" ma:contentTypeDescription="Create a new document." ma:contentTypeScope="" ma:versionID="3e8d79f8e2949f2cc9187ee029be8da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F5AE84F-4826-4C38-8E34-1CEBB91F4338}"/>
</file>

<file path=customXml/itemProps2.xml><?xml version="1.0" encoding="utf-8"?>
<ds:datastoreItem xmlns:ds="http://schemas.openxmlformats.org/officeDocument/2006/customXml" ds:itemID="{2C9FC471-0AE1-4723-91C8-D2B6A7A6C459}"/>
</file>

<file path=customXml/itemProps3.xml><?xml version="1.0" encoding="utf-8"?>
<ds:datastoreItem xmlns:ds="http://schemas.openxmlformats.org/officeDocument/2006/customXml" ds:itemID="{B9771FA0-BC45-44F3-9E45-5D5BFED6226B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93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  ITU Regional Standardization Forum For Arab Region  SESSION 5 14:00-14:35  Guidelines for effective preparation    </vt:lpstr>
      <vt:lpstr>PowerPoint Presentation</vt:lpstr>
      <vt:lpstr>Preparation before WTSA 16</vt:lpstr>
      <vt:lpstr> WTSA 16 ARAB STATES PREPARATORY PROCESS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5 Guidelines for effective preparation    This session will discuss the preparation that needs to take place before a study group meeting and WTSA, including the definition of key objectives by delegates and delegations.</dc:title>
  <dc:creator>Ridha Guellouz</dc:creator>
  <cp:lastModifiedBy>Jamoussi, Bilel</cp:lastModifiedBy>
  <cp:revision>8</cp:revision>
  <dcterms:created xsi:type="dcterms:W3CDTF">2015-12-11T06:41:25Z</dcterms:created>
  <dcterms:modified xsi:type="dcterms:W3CDTF">2015-12-17T11:39:55Z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0x01010049AD9DCE1FF4EB4D837A37C8434D0A82</vt:lpwstr>
  </property>
</Properties>
</file>