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44E7-1643-46D4-8037-B995A90C2E1E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8C4-2728-446F-8B6B-EDA2D1DF05A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44E7-1643-46D4-8037-B995A90C2E1E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8C4-2728-446F-8B6B-EDA2D1DF05A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44E7-1643-46D4-8037-B995A90C2E1E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8C4-2728-446F-8B6B-EDA2D1DF05A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44E7-1643-46D4-8037-B995A90C2E1E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8C4-2728-446F-8B6B-EDA2D1DF05A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44E7-1643-46D4-8037-B995A90C2E1E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8C4-2728-446F-8B6B-EDA2D1DF05A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44E7-1643-46D4-8037-B995A90C2E1E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8C4-2728-446F-8B6B-EDA2D1DF05A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44E7-1643-46D4-8037-B995A90C2E1E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8C4-2728-446F-8B6B-EDA2D1DF05A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44E7-1643-46D4-8037-B995A90C2E1E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8C4-2728-446F-8B6B-EDA2D1DF05A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44E7-1643-46D4-8037-B995A90C2E1E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8C4-2728-446F-8B6B-EDA2D1DF05A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44E7-1643-46D4-8037-B995A90C2E1E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8C4-2728-446F-8B6B-EDA2D1DF05A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44E7-1643-46D4-8037-B995A90C2E1E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98C4-2728-446F-8B6B-EDA2D1DF05A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C44E7-1643-46D4-8037-B995A90C2E1E}" type="datetimeFigureOut">
              <a:rPr lang="fr-FR" smtClean="0"/>
              <a:pPr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C98C4-2728-446F-8B6B-EDA2D1DF05A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 hangingPunct="0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>
                <a:solidFill>
                  <a:srgbClr val="C00000"/>
                </a:solidFill>
              </a:rPr>
              <a:t>ITU Regional Standardization Forum For Arab Region</a:t>
            </a:r>
            <a:br>
              <a:rPr lang="en-GB" b="1" dirty="0" smtClean="0">
                <a:solidFill>
                  <a:srgbClr val="C00000"/>
                </a:solidFill>
              </a:rPr>
            </a:br>
            <a:r>
              <a:rPr lang="en-GB" b="1" dirty="0" smtClean="0">
                <a:solidFill>
                  <a:srgbClr val="C00000"/>
                </a:solidFill>
              </a:rPr>
              <a:t/>
            </a:r>
            <a:br>
              <a:rPr lang="en-GB" b="1" dirty="0" smtClean="0">
                <a:solidFill>
                  <a:srgbClr val="C00000"/>
                </a:solidFill>
              </a:rPr>
            </a:br>
            <a:r>
              <a:rPr lang="en-GB" b="1" dirty="0" smtClean="0">
                <a:solidFill>
                  <a:srgbClr val="C00000"/>
                </a:solidFill>
              </a:rPr>
              <a:t/>
            </a:r>
            <a:br>
              <a:rPr lang="en-GB" b="1" dirty="0" smtClean="0">
                <a:solidFill>
                  <a:srgbClr val="C00000"/>
                </a:solidFill>
              </a:rPr>
            </a:br>
            <a:r>
              <a:rPr lang="en-GB" b="1" dirty="0" smtClean="0"/>
              <a:t>Session 4</a:t>
            </a:r>
            <a:br>
              <a:rPr lang="en-GB" b="1" dirty="0" smtClean="0"/>
            </a:br>
            <a:r>
              <a:rPr lang="en-GB" sz="2700" b="1" dirty="0" smtClean="0"/>
              <a:t>12:35–13:00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>
                <a:solidFill>
                  <a:srgbClr val="002060"/>
                </a:solidFill>
              </a:rPr>
              <a:t>Hot </a:t>
            </a:r>
            <a:r>
              <a:rPr lang="en-GB" b="1" dirty="0">
                <a:solidFill>
                  <a:srgbClr val="002060"/>
                </a:solidFill>
              </a:rPr>
              <a:t>topics at WTSA for Arab Region</a:t>
            </a:r>
            <a:r>
              <a:rPr lang="fr-FR" dirty="0">
                <a:solidFill>
                  <a:srgbClr val="002060"/>
                </a:solidFill>
              </a:rPr>
              <a:t/>
            </a:r>
            <a:br>
              <a:rPr lang="fr-FR" dirty="0">
                <a:solidFill>
                  <a:srgbClr val="002060"/>
                </a:solidFill>
              </a:rPr>
            </a:br>
            <a:r>
              <a:rPr lang="en-GB" b="1" dirty="0"/>
              <a:t>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pPr>
              <a:buNone/>
            </a:pPr>
            <a:r>
              <a:rPr lang="en-GB" sz="4800" b="1" dirty="0" smtClean="0">
                <a:solidFill>
                  <a:srgbClr val="C00000"/>
                </a:solidFill>
              </a:rPr>
              <a:t>Objective :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b="1" dirty="0" smtClean="0"/>
              <a:t>To discuss the hot topics from the Arab region for WTSA-16 meeting</a:t>
            </a:r>
            <a:endParaRPr lang="fr-FR" b="1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Main </a:t>
            </a:r>
            <a:r>
              <a:rPr lang="fr-FR" dirty="0" err="1"/>
              <a:t>C</a:t>
            </a:r>
            <a:r>
              <a:rPr lang="fr-FR" dirty="0" err="1" smtClean="0"/>
              <a:t>oncerns</a:t>
            </a:r>
            <a:r>
              <a:rPr lang="fr-FR" dirty="0" smtClean="0"/>
              <a:t> </a:t>
            </a:r>
            <a:r>
              <a:rPr lang="fr-FR" dirty="0" smtClean="0"/>
              <a:t>of WTSA 2016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Strengthening the ITU-T role and enhancing the ITU-T efficiency</a:t>
            </a:r>
            <a:endParaRPr lang="fr-FR" dirty="0" smtClean="0"/>
          </a:p>
          <a:p>
            <a:pPr lvl="0"/>
            <a:r>
              <a:rPr lang="en-US" dirty="0" smtClean="0"/>
              <a:t>Anticipated information on new emerging technologies, </a:t>
            </a:r>
            <a:endParaRPr lang="fr-FR" dirty="0" smtClean="0"/>
          </a:p>
          <a:p>
            <a:pPr lvl="0"/>
            <a:r>
              <a:rPr lang="en-US" dirty="0" smtClean="0"/>
              <a:t>Consolidation of  the collaboration with other standardization bodies,</a:t>
            </a:r>
            <a:endParaRPr lang="fr-FR" dirty="0" smtClean="0"/>
          </a:p>
          <a:p>
            <a:pPr lvl="0"/>
            <a:r>
              <a:rPr lang="en-US" dirty="0" smtClean="0"/>
              <a:t>Development </a:t>
            </a:r>
            <a:r>
              <a:rPr lang="en-US" dirty="0" smtClean="0"/>
              <a:t>of </a:t>
            </a:r>
            <a:r>
              <a:rPr lang="en-US" dirty="0" smtClean="0"/>
              <a:t>a 2020 vision through new themes and new study groups.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Potential important issues </a:t>
            </a:r>
            <a:br>
              <a:rPr lang="en-US" dirty="0" smtClean="0"/>
            </a:br>
            <a:r>
              <a:rPr lang="en-US" dirty="0" smtClean="0"/>
              <a:t>for WTSA 2016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600200"/>
            <a:ext cx="8501122" cy="5257800"/>
          </a:xfrm>
        </p:spPr>
        <p:txBody>
          <a:bodyPr>
            <a:normAutofit fontScale="92500"/>
          </a:bodyPr>
          <a:lstStyle/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/>
              <a:t>5G issues (except radio aspects) and Future networks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/>
              <a:t>Internet of things and smart cities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/>
              <a:t>Security, confidentiality and restoring confidence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/>
              <a:t>Access 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/>
              <a:t>e-applications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/>
              <a:t>ICT and sustainable development,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/>
              <a:t>Digital Financial Services (e.g., Mobile money, Mobile payment)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/>
              <a:t>International roaming,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/>
              <a:t>OTT,  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/>
              <a:t>Bridging the Standardization GAP</a:t>
            </a:r>
          </a:p>
          <a:p>
            <a:pPr lvl="0">
              <a:lnSpc>
                <a:spcPts val="2800"/>
              </a:lnSpc>
              <a:spcBef>
                <a:spcPts val="0"/>
              </a:spcBef>
            </a:pPr>
            <a:r>
              <a:rPr lang="en-US" sz="3300" dirty="0"/>
              <a:t>Cloud computing, Big Data, </a:t>
            </a:r>
            <a:r>
              <a:rPr lang="fr-FR" sz="3300" dirty="0" smtClean="0"/>
              <a:t> </a:t>
            </a:r>
          </a:p>
          <a:p>
            <a:pPr lvl="0">
              <a:lnSpc>
                <a:spcPts val="2800"/>
              </a:lnSpc>
              <a:spcBef>
                <a:spcPts val="0"/>
              </a:spcBef>
              <a:buNone/>
            </a:pPr>
            <a:r>
              <a:rPr lang="fr-FR" sz="3300" dirty="0" smtClean="0"/>
              <a:t> </a:t>
            </a:r>
          </a:p>
          <a:p>
            <a:endParaRPr lang="fr-FR" sz="4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083320"/>
          </a:xfrm>
        </p:spPr>
        <p:txBody>
          <a:bodyPr>
            <a:normAutofit/>
          </a:bodyPr>
          <a:lstStyle/>
          <a:p>
            <a:r>
              <a:rPr lang="fr-FR" sz="9600" b="1" dirty="0" smtClean="0">
                <a:latin typeface="Times New Roman" pitchFamily="18" charset="0"/>
                <a:cs typeface="Times New Roman" pitchFamily="18" charset="0"/>
              </a:rPr>
              <a:t>../..</a:t>
            </a:r>
            <a:endParaRPr lang="fr-FR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AD9DCE1FF4EB4D837A37C8434D0A82" ma:contentTypeVersion="1" ma:contentTypeDescription="Create a new document." ma:contentTypeScope="" ma:versionID="3e8d79f8e2949f2cc9187ee029be8da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12004DE-E9C2-41F2-8372-EEF66BE99A54}"/>
</file>

<file path=customXml/itemProps2.xml><?xml version="1.0" encoding="utf-8"?>
<ds:datastoreItem xmlns:ds="http://schemas.openxmlformats.org/officeDocument/2006/customXml" ds:itemID="{FA07FC24-1021-4953-B606-5E7A613952D4}"/>
</file>

<file path=customXml/itemProps3.xml><?xml version="1.0" encoding="utf-8"?>
<ds:datastoreItem xmlns:ds="http://schemas.openxmlformats.org/officeDocument/2006/customXml" ds:itemID="{4C4EC11A-47B5-4CDB-814E-63F210C367EA}"/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97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Thème Office</vt:lpstr>
      <vt:lpstr>   ITU Regional Standardization Forum For Arab Region   Session 4 12:35–13:00   Hot topics at WTSA for Arab Region   </vt:lpstr>
      <vt:lpstr>PowerPoint Presentation</vt:lpstr>
      <vt:lpstr> Main Concerns of WTSA 2016 </vt:lpstr>
      <vt:lpstr> Potential important issues  for WTSA 2016 </vt:lpstr>
      <vt:lpstr>../..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4 Hot topics at WTSA for Arab Region   This session will discuss the hot topics from the Arab region for WTSA-16 meeting.</dc:title>
  <dc:creator>Ridha Guellouz</dc:creator>
  <cp:lastModifiedBy>Jamoussi, Bilel</cp:lastModifiedBy>
  <cp:revision>8</cp:revision>
  <dcterms:created xsi:type="dcterms:W3CDTF">2015-12-11T06:36:58Z</dcterms:created>
  <dcterms:modified xsi:type="dcterms:W3CDTF">2015-12-17T11:36:52Z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0x01010049AD9DCE1FF4EB4D837A37C8434D0A82</vt:lpwstr>
  </property>
</Properties>
</file>