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5.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6.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32" r:id="rId4"/>
    <p:sldMasterId id="2147483756" r:id="rId5"/>
    <p:sldMasterId id="2147483875" r:id="rId6"/>
    <p:sldMasterId id="2147483886" r:id="rId7"/>
    <p:sldMasterId id="2147483901" r:id="rId8"/>
    <p:sldMasterId id="2147483929" r:id="rId9"/>
    <p:sldMasterId id="2147483935" r:id="rId10"/>
  </p:sldMasterIdLst>
  <p:notesMasterIdLst>
    <p:notesMasterId r:id="rId33"/>
  </p:notesMasterIdLst>
  <p:handoutMasterIdLst>
    <p:handoutMasterId r:id="rId34"/>
  </p:handoutMasterIdLst>
  <p:sldIdLst>
    <p:sldId id="636" r:id="rId11"/>
    <p:sldId id="684" r:id="rId12"/>
    <p:sldId id="698" r:id="rId13"/>
    <p:sldId id="697" r:id="rId14"/>
    <p:sldId id="681" r:id="rId15"/>
    <p:sldId id="685" r:id="rId16"/>
    <p:sldId id="682" r:id="rId17"/>
    <p:sldId id="686" r:id="rId18"/>
    <p:sldId id="683" r:id="rId19"/>
    <p:sldId id="657" r:id="rId20"/>
    <p:sldId id="687" r:id="rId21"/>
    <p:sldId id="694" r:id="rId22"/>
    <p:sldId id="680" r:id="rId23"/>
    <p:sldId id="690" r:id="rId24"/>
    <p:sldId id="689" r:id="rId25"/>
    <p:sldId id="696" r:id="rId26"/>
    <p:sldId id="695" r:id="rId27"/>
    <p:sldId id="692" r:id="rId28"/>
    <p:sldId id="693" r:id="rId29"/>
    <p:sldId id="688" r:id="rId30"/>
    <p:sldId id="691" r:id="rId31"/>
    <p:sldId id="553" r:id="rId32"/>
  </p:sldIdLst>
  <p:sldSz cx="12188825" cy="6858000"/>
  <p:notesSz cx="6858000" cy="9144000"/>
  <p:custDataLst>
    <p:tags r:id="rId35"/>
  </p:custDataLst>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Real Impact Story" id="{44008CE7-4650-416C-ACBD-B9B1038E76EB}">
          <p14:sldIdLst>
            <p14:sldId id="636"/>
            <p14:sldId id="684"/>
            <p14:sldId id="698"/>
            <p14:sldId id="697"/>
            <p14:sldId id="681"/>
            <p14:sldId id="685"/>
            <p14:sldId id="682"/>
            <p14:sldId id="686"/>
            <p14:sldId id="683"/>
            <p14:sldId id="657"/>
            <p14:sldId id="687"/>
            <p14:sldId id="694"/>
            <p14:sldId id="680"/>
            <p14:sldId id="690"/>
            <p14:sldId id="689"/>
            <p14:sldId id="696"/>
            <p14:sldId id="695"/>
            <p14:sldId id="692"/>
            <p14:sldId id="693"/>
            <p14:sldId id="688"/>
            <p14:sldId id="691"/>
            <p14:sldId id="553"/>
          </p14:sldIdLst>
        </p14:section>
        <p14:section name="Appendix" id="{DAC9DF6A-5741-4666-B9A3-31772B7E9A9F}">
          <p14:sldIdLst/>
        </p14:section>
      </p14:sectionLst>
    </p:ext>
    <p:ext uri="{EFAFB233-063F-42B5-8137-9DF3F51BA10A}">
      <p15:sldGuideLst xmlns:p15="http://schemas.microsoft.com/office/powerpoint/2012/main">
        <p15:guide id="1" orient="horz" pos="147">
          <p15:clr>
            <a:srgbClr val="A4A3A4"/>
          </p15:clr>
        </p15:guide>
        <p15:guide id="2" orient="horz" pos="4171">
          <p15:clr>
            <a:srgbClr val="A4A3A4"/>
          </p15:clr>
        </p15:guide>
        <p15:guide id="3" orient="horz" pos="2307">
          <p15:clr>
            <a:srgbClr val="A4A3A4"/>
          </p15:clr>
        </p15:guide>
        <p15:guide id="4" orient="horz" pos="4260">
          <p15:clr>
            <a:srgbClr val="A4A3A4"/>
          </p15:clr>
        </p15:guide>
        <p15:guide id="5" orient="horz" pos="3624">
          <p15:clr>
            <a:srgbClr val="A4A3A4"/>
          </p15:clr>
        </p15:guide>
        <p15:guide id="6" orient="horz" pos="912">
          <p15:clr>
            <a:srgbClr val="A4A3A4"/>
          </p15:clr>
        </p15:guide>
        <p15:guide id="7" orient="horz" pos="1057">
          <p15:clr>
            <a:srgbClr val="A4A3A4"/>
          </p15:clr>
        </p15:guide>
        <p15:guide id="8" orient="horz" pos="2375">
          <p15:clr>
            <a:srgbClr val="A4A3A4"/>
          </p15:clr>
        </p15:guide>
        <p15:guide id="9" orient="horz" pos="1114">
          <p15:clr>
            <a:srgbClr val="A4A3A4"/>
          </p15:clr>
        </p15:guide>
        <p15:guide id="10" pos="3806">
          <p15:clr>
            <a:srgbClr val="A4A3A4"/>
          </p15:clr>
        </p15:guide>
        <p15:guide id="11" pos="2557">
          <p15:clr>
            <a:srgbClr val="A4A3A4"/>
          </p15:clr>
        </p15:guide>
        <p15:guide id="12" pos="128">
          <p15:clr>
            <a:srgbClr val="A4A3A4"/>
          </p15:clr>
        </p15:guide>
        <p15:guide id="13" pos="6301">
          <p15:clr>
            <a:srgbClr val="A4A3A4"/>
          </p15:clr>
        </p15:guide>
        <p15:guide id="14" pos="1312">
          <p15:clr>
            <a:srgbClr val="A4A3A4"/>
          </p15:clr>
        </p15:guide>
        <p15:guide id="15" pos="5123">
          <p15:clr>
            <a:srgbClr val="A4A3A4"/>
          </p15:clr>
        </p15:guide>
        <p15:guide id="16" pos="1380">
          <p15:clr>
            <a:srgbClr val="A4A3A4"/>
          </p15:clr>
        </p15:guide>
        <p15:guide id="17" pos="2626">
          <p15:clr>
            <a:srgbClr val="A4A3A4"/>
          </p15:clr>
        </p15:guide>
        <p15:guide id="18" pos="3882">
          <p15:clr>
            <a:srgbClr val="A4A3A4"/>
          </p15:clr>
        </p15:guide>
        <p15:guide id="19" pos="5056">
          <p15:clr>
            <a:srgbClr val="A4A3A4"/>
          </p15:clr>
        </p15:guide>
        <p15:guide id="20" pos="6368">
          <p15:clr>
            <a:srgbClr val="A4A3A4"/>
          </p15:clr>
        </p15:guide>
        <p15:guide id="21" pos="7547">
          <p15:clr>
            <a:srgbClr val="A4A3A4"/>
          </p15:clr>
        </p15:guide>
        <p15:guide id="22" pos="32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3B800"/>
    <a:srgbClr val="00188F"/>
    <a:srgbClr val="00AEEF"/>
    <a:srgbClr val="F28500"/>
    <a:srgbClr val="EE8200"/>
    <a:srgbClr val="00D8CC"/>
    <a:srgbClr val="00B050"/>
    <a:srgbClr val="7F7F7F"/>
    <a:srgbClr val="E81123"/>
    <a:srgbClr val="FBFB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0" autoAdjust="0"/>
    <p:restoredTop sz="84201" autoAdjust="0"/>
  </p:normalViewPr>
  <p:slideViewPr>
    <p:cSldViewPr snapToGrid="0" snapToObjects="1">
      <p:cViewPr varScale="1">
        <p:scale>
          <a:sx n="63" d="100"/>
          <a:sy n="63" d="100"/>
        </p:scale>
        <p:origin x="900" y="60"/>
      </p:cViewPr>
      <p:guideLst>
        <p:guide orient="horz" pos="147"/>
        <p:guide orient="horz" pos="4171"/>
        <p:guide orient="horz" pos="2307"/>
        <p:guide orient="horz" pos="4260"/>
        <p:guide orient="horz" pos="3624"/>
        <p:guide orient="horz" pos="912"/>
        <p:guide orient="horz" pos="1057"/>
        <p:guide orient="horz" pos="2375"/>
        <p:guide orient="horz" pos="1114"/>
        <p:guide pos="3806"/>
        <p:guide pos="2557"/>
        <p:guide pos="128"/>
        <p:guide pos="6301"/>
        <p:guide pos="1312"/>
        <p:guide pos="5123"/>
        <p:guide pos="1380"/>
        <p:guide pos="2626"/>
        <p:guide pos="3882"/>
        <p:guide pos="5056"/>
        <p:guide pos="6368"/>
        <p:guide pos="7547"/>
        <p:guide pos="328"/>
      </p:guideLst>
    </p:cSldViewPr>
  </p:slideViewPr>
  <p:outlineViewPr>
    <p:cViewPr>
      <p:scale>
        <a:sx n="33" d="100"/>
        <a:sy n="33" d="100"/>
      </p:scale>
      <p:origin x="0" y="10182"/>
    </p:cViewPr>
  </p:outlineViewPr>
  <p:notesTextViewPr>
    <p:cViewPr>
      <p:scale>
        <a:sx n="100" d="100"/>
        <a:sy n="100" d="100"/>
      </p:scale>
      <p:origin x="0" y="0"/>
    </p:cViewPr>
  </p:notesTextViewPr>
  <p:sorterViewPr>
    <p:cViewPr>
      <p:scale>
        <a:sx n="60" d="100"/>
        <a:sy n="60" d="100"/>
      </p:scale>
      <p:origin x="0" y="0"/>
    </p:cViewPr>
  </p:sorterViewPr>
  <p:notesViewPr>
    <p:cSldViewPr snapToGrid="0" snapToObjects="1" showGuides="1">
      <p:cViewPr>
        <p:scale>
          <a:sx n="100" d="100"/>
          <a:sy n="100" d="100"/>
        </p:scale>
        <p:origin x="-1788" y="232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1.xml"/><Relationship Id="rId34" Type="http://schemas.openxmlformats.org/officeDocument/2006/relationships/handoutMaster" Target="handoutMasters/handoutMaster1.xml"/><Relationship Id="rId7" Type="http://schemas.openxmlformats.org/officeDocument/2006/relationships/slideMaster" Target="slideMasters/slideMaster4.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notesMaster" Target="notesMasters/notesMaster1.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slide" Target="slides/slide19.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commentAuthors" Target="commentAuthors.xml"/><Relationship Id="rId10" Type="http://schemas.openxmlformats.org/officeDocument/2006/relationships/slideMaster" Target="slideMasters/slideMaster7.xml"/><Relationship Id="rId19" Type="http://schemas.openxmlformats.org/officeDocument/2006/relationships/slide" Target="slides/slide9.xml"/><Relationship Id="rId31" Type="http://schemas.openxmlformats.org/officeDocument/2006/relationships/slide" Target="slides/slide2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78C3B3-1356-4A5E-9D4D-8D094C55888C}" type="doc">
      <dgm:prSet loTypeId="urn:microsoft.com/office/officeart/2005/8/layout/arrow3" loCatId="relationship" qsTypeId="urn:microsoft.com/office/officeart/2005/8/quickstyle/simple1" qsCatId="simple" csTypeId="urn:microsoft.com/office/officeart/2005/8/colors/colorful3" csCatId="colorful" phldr="1"/>
      <dgm:spPr/>
      <dgm:t>
        <a:bodyPr/>
        <a:lstStyle/>
        <a:p>
          <a:endParaRPr lang="en-US"/>
        </a:p>
      </dgm:t>
    </dgm:pt>
    <dgm:pt modelId="{F873A377-DC15-4BB6-A964-07C3185E598C}">
      <dgm:prSet phldrT="[Text]"/>
      <dgm:spPr/>
      <dgm:t>
        <a:bodyPr/>
        <a:lstStyle/>
        <a:p>
          <a:r>
            <a:rPr lang="en-US" dirty="0" smtClean="0"/>
            <a:t>Agility, Cost, Flexibility, …</a:t>
          </a:r>
          <a:endParaRPr lang="en-US" dirty="0"/>
        </a:p>
      </dgm:t>
    </dgm:pt>
    <dgm:pt modelId="{226456EC-C1CE-407B-8D8C-184D3C2B4DB9}" type="parTrans" cxnId="{E80DB1E2-FC07-4324-85A4-E4BEFE6781A2}">
      <dgm:prSet/>
      <dgm:spPr/>
      <dgm:t>
        <a:bodyPr/>
        <a:lstStyle/>
        <a:p>
          <a:endParaRPr lang="en-US"/>
        </a:p>
      </dgm:t>
    </dgm:pt>
    <dgm:pt modelId="{EB425381-BFBF-4E9F-84ED-A77524964040}" type="sibTrans" cxnId="{E80DB1E2-FC07-4324-85A4-E4BEFE6781A2}">
      <dgm:prSet/>
      <dgm:spPr/>
      <dgm:t>
        <a:bodyPr/>
        <a:lstStyle/>
        <a:p>
          <a:endParaRPr lang="en-US"/>
        </a:p>
      </dgm:t>
    </dgm:pt>
    <dgm:pt modelId="{746A0FC7-D1C0-4ED4-97F3-C444340FC8CC}">
      <dgm:prSet phldrT="[Text]"/>
      <dgm:spPr/>
      <dgm:t>
        <a:bodyPr/>
        <a:lstStyle/>
        <a:p>
          <a:r>
            <a:rPr lang="en-US" dirty="0" smtClean="0"/>
            <a:t>Security, Privacy, Reliability</a:t>
          </a:r>
          <a:endParaRPr lang="en-US" dirty="0"/>
        </a:p>
      </dgm:t>
    </dgm:pt>
    <dgm:pt modelId="{88F5A303-5937-4C13-BAB5-1C83A6C0E969}" type="parTrans" cxnId="{6D3AC1A1-1C72-43CD-8877-6FB173339A62}">
      <dgm:prSet/>
      <dgm:spPr/>
      <dgm:t>
        <a:bodyPr/>
        <a:lstStyle/>
        <a:p>
          <a:endParaRPr lang="en-US"/>
        </a:p>
      </dgm:t>
    </dgm:pt>
    <dgm:pt modelId="{1F8284A6-00DC-40DE-997E-94ABD04A2A04}" type="sibTrans" cxnId="{6D3AC1A1-1C72-43CD-8877-6FB173339A62}">
      <dgm:prSet/>
      <dgm:spPr/>
      <dgm:t>
        <a:bodyPr/>
        <a:lstStyle/>
        <a:p>
          <a:endParaRPr lang="en-US"/>
        </a:p>
      </dgm:t>
    </dgm:pt>
    <dgm:pt modelId="{AD904D7A-54B2-4FAB-B000-E5A9DB8497A5}" type="pres">
      <dgm:prSet presAssocID="{3978C3B3-1356-4A5E-9D4D-8D094C55888C}" presName="compositeShape" presStyleCnt="0">
        <dgm:presLayoutVars>
          <dgm:chMax val="2"/>
          <dgm:dir/>
          <dgm:resizeHandles val="exact"/>
        </dgm:presLayoutVars>
      </dgm:prSet>
      <dgm:spPr/>
      <dgm:t>
        <a:bodyPr/>
        <a:lstStyle/>
        <a:p>
          <a:endParaRPr lang="en-US"/>
        </a:p>
      </dgm:t>
    </dgm:pt>
    <dgm:pt modelId="{8315B10A-103D-4B29-B325-9B8525BD682F}" type="pres">
      <dgm:prSet presAssocID="{3978C3B3-1356-4A5E-9D4D-8D094C55888C}" presName="divider" presStyleLbl="fgShp" presStyleIdx="0" presStyleCnt="1"/>
      <dgm:spPr/>
    </dgm:pt>
    <dgm:pt modelId="{3081EB70-585C-4E2D-A958-47C6311BBE08}" type="pres">
      <dgm:prSet presAssocID="{F873A377-DC15-4BB6-A964-07C3185E598C}" presName="downArrow" presStyleLbl="node1" presStyleIdx="0" presStyleCnt="2"/>
      <dgm:spPr>
        <a:solidFill>
          <a:srgbClr val="FF0000"/>
        </a:solidFill>
      </dgm:spPr>
    </dgm:pt>
    <dgm:pt modelId="{5AE13A79-62E7-40A1-9CA7-FF041516C9C6}" type="pres">
      <dgm:prSet presAssocID="{F873A377-DC15-4BB6-A964-07C3185E598C}" presName="downArrowText" presStyleLbl="revTx" presStyleIdx="0" presStyleCnt="2">
        <dgm:presLayoutVars>
          <dgm:bulletEnabled val="1"/>
        </dgm:presLayoutVars>
      </dgm:prSet>
      <dgm:spPr/>
      <dgm:t>
        <a:bodyPr/>
        <a:lstStyle/>
        <a:p>
          <a:endParaRPr lang="en-US"/>
        </a:p>
      </dgm:t>
    </dgm:pt>
    <dgm:pt modelId="{D4578ACD-A7A5-409D-AEBC-04CBAF2B13E9}" type="pres">
      <dgm:prSet presAssocID="{746A0FC7-D1C0-4ED4-97F3-C444340FC8CC}" presName="upArrow" presStyleLbl="node1" presStyleIdx="1" presStyleCnt="2"/>
      <dgm:spPr>
        <a:solidFill>
          <a:srgbClr val="83B800"/>
        </a:solidFill>
      </dgm:spPr>
    </dgm:pt>
    <dgm:pt modelId="{6DFE2C94-CEAE-4E2C-A12C-46C26107DDB8}" type="pres">
      <dgm:prSet presAssocID="{746A0FC7-D1C0-4ED4-97F3-C444340FC8CC}" presName="upArrowText" presStyleLbl="revTx" presStyleIdx="1" presStyleCnt="2">
        <dgm:presLayoutVars>
          <dgm:bulletEnabled val="1"/>
        </dgm:presLayoutVars>
      </dgm:prSet>
      <dgm:spPr/>
      <dgm:t>
        <a:bodyPr/>
        <a:lstStyle/>
        <a:p>
          <a:endParaRPr lang="en-US"/>
        </a:p>
      </dgm:t>
    </dgm:pt>
  </dgm:ptLst>
  <dgm:cxnLst>
    <dgm:cxn modelId="{E80DB1E2-FC07-4324-85A4-E4BEFE6781A2}" srcId="{3978C3B3-1356-4A5E-9D4D-8D094C55888C}" destId="{F873A377-DC15-4BB6-A964-07C3185E598C}" srcOrd="0" destOrd="0" parTransId="{226456EC-C1CE-407B-8D8C-184D3C2B4DB9}" sibTransId="{EB425381-BFBF-4E9F-84ED-A77524964040}"/>
    <dgm:cxn modelId="{87CC412E-5C67-4681-B2AF-3F7750238F69}" type="presOf" srcId="{746A0FC7-D1C0-4ED4-97F3-C444340FC8CC}" destId="{6DFE2C94-CEAE-4E2C-A12C-46C26107DDB8}" srcOrd="0" destOrd="0" presId="urn:microsoft.com/office/officeart/2005/8/layout/arrow3"/>
    <dgm:cxn modelId="{6D3AC1A1-1C72-43CD-8877-6FB173339A62}" srcId="{3978C3B3-1356-4A5E-9D4D-8D094C55888C}" destId="{746A0FC7-D1C0-4ED4-97F3-C444340FC8CC}" srcOrd="1" destOrd="0" parTransId="{88F5A303-5937-4C13-BAB5-1C83A6C0E969}" sibTransId="{1F8284A6-00DC-40DE-997E-94ABD04A2A04}"/>
    <dgm:cxn modelId="{87BE11FF-0FDA-401C-B6FA-AFE393A2F6F8}" type="presOf" srcId="{3978C3B3-1356-4A5E-9D4D-8D094C55888C}" destId="{AD904D7A-54B2-4FAB-B000-E5A9DB8497A5}" srcOrd="0" destOrd="0" presId="urn:microsoft.com/office/officeart/2005/8/layout/arrow3"/>
    <dgm:cxn modelId="{F37B279F-E396-427D-8EBD-0446E81B4BD5}" type="presOf" srcId="{F873A377-DC15-4BB6-A964-07C3185E598C}" destId="{5AE13A79-62E7-40A1-9CA7-FF041516C9C6}" srcOrd="0" destOrd="0" presId="urn:microsoft.com/office/officeart/2005/8/layout/arrow3"/>
    <dgm:cxn modelId="{02255032-5757-4A35-83A2-B32A5D2CC4C5}" type="presParOf" srcId="{AD904D7A-54B2-4FAB-B000-E5A9DB8497A5}" destId="{8315B10A-103D-4B29-B325-9B8525BD682F}" srcOrd="0" destOrd="0" presId="urn:microsoft.com/office/officeart/2005/8/layout/arrow3"/>
    <dgm:cxn modelId="{F9968D93-3590-4842-8FCE-A34671AA748C}" type="presParOf" srcId="{AD904D7A-54B2-4FAB-B000-E5A9DB8497A5}" destId="{3081EB70-585C-4E2D-A958-47C6311BBE08}" srcOrd="1" destOrd="0" presId="urn:microsoft.com/office/officeart/2005/8/layout/arrow3"/>
    <dgm:cxn modelId="{682C1EF4-9EB7-40BE-9FF3-754A09EEB9A4}" type="presParOf" srcId="{AD904D7A-54B2-4FAB-B000-E5A9DB8497A5}" destId="{5AE13A79-62E7-40A1-9CA7-FF041516C9C6}" srcOrd="2" destOrd="0" presId="urn:microsoft.com/office/officeart/2005/8/layout/arrow3"/>
    <dgm:cxn modelId="{B7A08203-68AC-4CB8-BDAD-6922F57DF5D1}" type="presParOf" srcId="{AD904D7A-54B2-4FAB-B000-E5A9DB8497A5}" destId="{D4578ACD-A7A5-409D-AEBC-04CBAF2B13E9}" srcOrd="3" destOrd="0" presId="urn:microsoft.com/office/officeart/2005/8/layout/arrow3"/>
    <dgm:cxn modelId="{13672BC8-E24E-49CA-883E-92316E824088}" type="presParOf" srcId="{AD904D7A-54B2-4FAB-B000-E5A9DB8497A5}" destId="{6DFE2C94-CEAE-4E2C-A12C-46C26107DDB8}"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91188EA-E902-4C6A-876A-D5336EF5B00C}"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en-US"/>
        </a:p>
      </dgm:t>
    </dgm:pt>
    <dgm:pt modelId="{144D0302-0793-4E34-BA6E-0915DBC63672}">
      <dgm:prSet phldrT="[Text]"/>
      <dgm:spPr/>
      <dgm:t>
        <a:bodyPr/>
        <a:lstStyle/>
        <a:p>
          <a:r>
            <a:rPr lang="en-US" dirty="0" smtClean="0"/>
            <a:t>Your Cloud</a:t>
          </a:r>
          <a:endParaRPr lang="en-US" dirty="0"/>
        </a:p>
      </dgm:t>
    </dgm:pt>
    <dgm:pt modelId="{5A05BA7B-808D-4D6D-A717-E25B3EFB1B27}" type="parTrans" cxnId="{96354373-FB49-4ED6-9D88-CA090F233B5B}">
      <dgm:prSet/>
      <dgm:spPr/>
      <dgm:t>
        <a:bodyPr/>
        <a:lstStyle/>
        <a:p>
          <a:endParaRPr lang="en-US"/>
        </a:p>
      </dgm:t>
    </dgm:pt>
    <dgm:pt modelId="{36E5AABB-BBFD-4AD9-9758-2E459FE30908}" type="sibTrans" cxnId="{96354373-FB49-4ED6-9D88-CA090F233B5B}">
      <dgm:prSet/>
      <dgm:spPr/>
      <dgm:t>
        <a:bodyPr/>
        <a:lstStyle/>
        <a:p>
          <a:endParaRPr lang="en-US"/>
        </a:p>
      </dgm:t>
    </dgm:pt>
    <dgm:pt modelId="{F812BFB3-586F-47CF-A9D7-E8389D6C0902}">
      <dgm:prSet phldrT="[Text]"/>
      <dgm:spPr/>
      <dgm:t>
        <a:bodyPr/>
        <a:lstStyle/>
        <a:p>
          <a:endParaRPr lang="en-US" dirty="0" smtClean="0"/>
        </a:p>
        <a:p>
          <a:r>
            <a:rPr lang="en-US" dirty="0" smtClean="0"/>
            <a:t>Public Cloud</a:t>
          </a:r>
          <a:endParaRPr lang="en-US" dirty="0"/>
        </a:p>
      </dgm:t>
    </dgm:pt>
    <dgm:pt modelId="{92E68E5C-2422-44CD-A31F-790F3622B1B6}" type="parTrans" cxnId="{8BC0717A-8984-47B5-AD12-E4F9F7CD0D1B}">
      <dgm:prSet/>
      <dgm:spPr/>
      <dgm:t>
        <a:bodyPr/>
        <a:lstStyle/>
        <a:p>
          <a:endParaRPr lang="en-US"/>
        </a:p>
      </dgm:t>
    </dgm:pt>
    <dgm:pt modelId="{E77B89D9-918B-4BAE-B058-4F128B4EE57E}" type="sibTrans" cxnId="{8BC0717A-8984-47B5-AD12-E4F9F7CD0D1B}">
      <dgm:prSet/>
      <dgm:spPr/>
      <dgm:t>
        <a:bodyPr/>
        <a:lstStyle/>
        <a:p>
          <a:endParaRPr lang="en-US"/>
        </a:p>
      </dgm:t>
    </dgm:pt>
    <dgm:pt modelId="{65E6633E-A5CC-49E4-8431-E621E8BB6AF8}" type="pres">
      <dgm:prSet presAssocID="{891188EA-E902-4C6A-876A-D5336EF5B00C}" presName="compositeShape" presStyleCnt="0">
        <dgm:presLayoutVars>
          <dgm:chMax val="2"/>
          <dgm:dir/>
          <dgm:resizeHandles val="exact"/>
        </dgm:presLayoutVars>
      </dgm:prSet>
      <dgm:spPr/>
      <dgm:t>
        <a:bodyPr/>
        <a:lstStyle/>
        <a:p>
          <a:endParaRPr lang="en-US"/>
        </a:p>
      </dgm:t>
    </dgm:pt>
    <dgm:pt modelId="{A3399796-35A3-4876-8BF8-536241591CF8}" type="pres">
      <dgm:prSet presAssocID="{891188EA-E902-4C6A-876A-D5336EF5B00C}" presName="divider" presStyleLbl="fgShp" presStyleIdx="0" presStyleCnt="1"/>
      <dgm:spPr/>
    </dgm:pt>
    <dgm:pt modelId="{83218DCF-DECF-41FB-9B48-894C435D702C}" type="pres">
      <dgm:prSet presAssocID="{144D0302-0793-4E34-BA6E-0915DBC63672}" presName="downArrow" presStyleLbl="node1" presStyleIdx="0" presStyleCnt="2"/>
      <dgm:spPr/>
    </dgm:pt>
    <dgm:pt modelId="{BEF84D4A-DC50-420B-99D2-37AA0659D8BF}" type="pres">
      <dgm:prSet presAssocID="{144D0302-0793-4E34-BA6E-0915DBC63672}" presName="downArrowText" presStyleLbl="revTx" presStyleIdx="0" presStyleCnt="2">
        <dgm:presLayoutVars>
          <dgm:bulletEnabled val="1"/>
        </dgm:presLayoutVars>
      </dgm:prSet>
      <dgm:spPr/>
      <dgm:t>
        <a:bodyPr/>
        <a:lstStyle/>
        <a:p>
          <a:endParaRPr lang="en-US"/>
        </a:p>
      </dgm:t>
    </dgm:pt>
    <dgm:pt modelId="{B69F5CC3-10C5-4FBC-B575-7C75B778CE42}" type="pres">
      <dgm:prSet presAssocID="{F812BFB3-586F-47CF-A9D7-E8389D6C0902}" presName="upArrow" presStyleLbl="node1" presStyleIdx="1" presStyleCnt="2"/>
      <dgm:spPr/>
    </dgm:pt>
    <dgm:pt modelId="{E453FEB5-B730-4236-9911-337A0BD667C9}" type="pres">
      <dgm:prSet presAssocID="{F812BFB3-586F-47CF-A9D7-E8389D6C0902}" presName="upArrowText" presStyleLbl="revTx" presStyleIdx="1" presStyleCnt="2">
        <dgm:presLayoutVars>
          <dgm:bulletEnabled val="1"/>
        </dgm:presLayoutVars>
      </dgm:prSet>
      <dgm:spPr/>
      <dgm:t>
        <a:bodyPr/>
        <a:lstStyle/>
        <a:p>
          <a:endParaRPr lang="en-US"/>
        </a:p>
      </dgm:t>
    </dgm:pt>
  </dgm:ptLst>
  <dgm:cxnLst>
    <dgm:cxn modelId="{1164984E-5E88-41ED-9E9C-3F06A11646B6}" type="presOf" srcId="{F812BFB3-586F-47CF-A9D7-E8389D6C0902}" destId="{E453FEB5-B730-4236-9911-337A0BD667C9}" srcOrd="0" destOrd="0" presId="urn:microsoft.com/office/officeart/2005/8/layout/arrow3"/>
    <dgm:cxn modelId="{3381F895-B8D0-4ED7-BD6D-39FB70082841}" type="presOf" srcId="{144D0302-0793-4E34-BA6E-0915DBC63672}" destId="{BEF84D4A-DC50-420B-99D2-37AA0659D8BF}" srcOrd="0" destOrd="0" presId="urn:microsoft.com/office/officeart/2005/8/layout/arrow3"/>
    <dgm:cxn modelId="{D8EE3206-A64A-4722-BB38-3D9BFFB4CED3}" type="presOf" srcId="{891188EA-E902-4C6A-876A-D5336EF5B00C}" destId="{65E6633E-A5CC-49E4-8431-E621E8BB6AF8}" srcOrd="0" destOrd="0" presId="urn:microsoft.com/office/officeart/2005/8/layout/arrow3"/>
    <dgm:cxn modelId="{96354373-FB49-4ED6-9D88-CA090F233B5B}" srcId="{891188EA-E902-4C6A-876A-D5336EF5B00C}" destId="{144D0302-0793-4E34-BA6E-0915DBC63672}" srcOrd="0" destOrd="0" parTransId="{5A05BA7B-808D-4D6D-A717-E25B3EFB1B27}" sibTransId="{36E5AABB-BBFD-4AD9-9758-2E459FE30908}"/>
    <dgm:cxn modelId="{8BC0717A-8984-47B5-AD12-E4F9F7CD0D1B}" srcId="{891188EA-E902-4C6A-876A-D5336EF5B00C}" destId="{F812BFB3-586F-47CF-A9D7-E8389D6C0902}" srcOrd="1" destOrd="0" parTransId="{92E68E5C-2422-44CD-A31F-790F3622B1B6}" sibTransId="{E77B89D9-918B-4BAE-B058-4F128B4EE57E}"/>
    <dgm:cxn modelId="{68700581-03A5-4FF7-9018-67CCA1FBE66F}" type="presParOf" srcId="{65E6633E-A5CC-49E4-8431-E621E8BB6AF8}" destId="{A3399796-35A3-4876-8BF8-536241591CF8}" srcOrd="0" destOrd="0" presId="urn:microsoft.com/office/officeart/2005/8/layout/arrow3"/>
    <dgm:cxn modelId="{AB4230B7-1B3C-4CEB-AE56-2473E0D239B3}" type="presParOf" srcId="{65E6633E-A5CC-49E4-8431-E621E8BB6AF8}" destId="{83218DCF-DECF-41FB-9B48-894C435D702C}" srcOrd="1" destOrd="0" presId="urn:microsoft.com/office/officeart/2005/8/layout/arrow3"/>
    <dgm:cxn modelId="{B536CD9D-474D-47D0-B57D-FFECB48E0C61}" type="presParOf" srcId="{65E6633E-A5CC-49E4-8431-E621E8BB6AF8}" destId="{BEF84D4A-DC50-420B-99D2-37AA0659D8BF}" srcOrd="2" destOrd="0" presId="urn:microsoft.com/office/officeart/2005/8/layout/arrow3"/>
    <dgm:cxn modelId="{BE0F7EDA-3B6A-41C6-94DA-5F1F8D0ABEB2}" type="presParOf" srcId="{65E6633E-A5CC-49E4-8431-E621E8BB6AF8}" destId="{B69F5CC3-10C5-4FBC-B575-7C75B778CE42}" srcOrd="3" destOrd="0" presId="urn:microsoft.com/office/officeart/2005/8/layout/arrow3"/>
    <dgm:cxn modelId="{EE01AE99-7EBD-4142-A0C3-B2E37DEF412A}" type="presParOf" srcId="{65E6633E-A5CC-49E4-8431-E621E8BB6AF8}" destId="{E453FEB5-B730-4236-9911-337A0BD667C9}" srcOrd="4" destOrd="0" presId="urn:microsoft.com/office/officeart/2005/8/layout/arrow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1188EA-E902-4C6A-876A-D5336EF5B00C}"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en-US"/>
        </a:p>
      </dgm:t>
    </dgm:pt>
    <dgm:pt modelId="{144D0302-0793-4E34-BA6E-0915DBC63672}">
      <dgm:prSet phldrT="[Text]"/>
      <dgm:spPr/>
      <dgm:t>
        <a:bodyPr/>
        <a:lstStyle/>
        <a:p>
          <a:r>
            <a:rPr lang="en-US" dirty="0" smtClean="0"/>
            <a:t>Public Cloud</a:t>
          </a:r>
          <a:endParaRPr lang="en-US" dirty="0"/>
        </a:p>
      </dgm:t>
    </dgm:pt>
    <dgm:pt modelId="{5A05BA7B-808D-4D6D-A717-E25B3EFB1B27}" type="parTrans" cxnId="{96354373-FB49-4ED6-9D88-CA090F233B5B}">
      <dgm:prSet/>
      <dgm:spPr/>
      <dgm:t>
        <a:bodyPr/>
        <a:lstStyle/>
        <a:p>
          <a:endParaRPr lang="en-US"/>
        </a:p>
      </dgm:t>
    </dgm:pt>
    <dgm:pt modelId="{36E5AABB-BBFD-4AD9-9758-2E459FE30908}" type="sibTrans" cxnId="{96354373-FB49-4ED6-9D88-CA090F233B5B}">
      <dgm:prSet/>
      <dgm:spPr/>
      <dgm:t>
        <a:bodyPr/>
        <a:lstStyle/>
        <a:p>
          <a:endParaRPr lang="en-US"/>
        </a:p>
      </dgm:t>
    </dgm:pt>
    <dgm:pt modelId="{F812BFB3-586F-47CF-A9D7-E8389D6C0902}">
      <dgm:prSet phldrT="[Text]"/>
      <dgm:spPr/>
      <dgm:t>
        <a:bodyPr/>
        <a:lstStyle/>
        <a:p>
          <a:endParaRPr lang="en-US" dirty="0" smtClean="0"/>
        </a:p>
        <a:p>
          <a:r>
            <a:rPr lang="en-US" dirty="0" smtClean="0"/>
            <a:t>Your Cloud</a:t>
          </a:r>
          <a:endParaRPr lang="en-US" dirty="0"/>
        </a:p>
      </dgm:t>
    </dgm:pt>
    <dgm:pt modelId="{92E68E5C-2422-44CD-A31F-790F3622B1B6}" type="parTrans" cxnId="{8BC0717A-8984-47B5-AD12-E4F9F7CD0D1B}">
      <dgm:prSet/>
      <dgm:spPr/>
      <dgm:t>
        <a:bodyPr/>
        <a:lstStyle/>
        <a:p>
          <a:endParaRPr lang="en-US"/>
        </a:p>
      </dgm:t>
    </dgm:pt>
    <dgm:pt modelId="{E77B89D9-918B-4BAE-B058-4F128B4EE57E}" type="sibTrans" cxnId="{8BC0717A-8984-47B5-AD12-E4F9F7CD0D1B}">
      <dgm:prSet/>
      <dgm:spPr/>
      <dgm:t>
        <a:bodyPr/>
        <a:lstStyle/>
        <a:p>
          <a:endParaRPr lang="en-US"/>
        </a:p>
      </dgm:t>
    </dgm:pt>
    <dgm:pt modelId="{65E6633E-A5CC-49E4-8431-E621E8BB6AF8}" type="pres">
      <dgm:prSet presAssocID="{891188EA-E902-4C6A-876A-D5336EF5B00C}" presName="compositeShape" presStyleCnt="0">
        <dgm:presLayoutVars>
          <dgm:chMax val="2"/>
          <dgm:dir/>
          <dgm:resizeHandles val="exact"/>
        </dgm:presLayoutVars>
      </dgm:prSet>
      <dgm:spPr/>
      <dgm:t>
        <a:bodyPr/>
        <a:lstStyle/>
        <a:p>
          <a:endParaRPr lang="en-US"/>
        </a:p>
      </dgm:t>
    </dgm:pt>
    <dgm:pt modelId="{A3399796-35A3-4876-8BF8-536241591CF8}" type="pres">
      <dgm:prSet presAssocID="{891188EA-E902-4C6A-876A-D5336EF5B00C}" presName="divider" presStyleLbl="fgShp" presStyleIdx="0" presStyleCnt="1"/>
      <dgm:spPr/>
    </dgm:pt>
    <dgm:pt modelId="{83218DCF-DECF-41FB-9B48-894C435D702C}" type="pres">
      <dgm:prSet presAssocID="{144D0302-0793-4E34-BA6E-0915DBC63672}" presName="downArrow" presStyleLbl="node1" presStyleIdx="0" presStyleCnt="2"/>
      <dgm:spPr/>
    </dgm:pt>
    <dgm:pt modelId="{BEF84D4A-DC50-420B-99D2-37AA0659D8BF}" type="pres">
      <dgm:prSet presAssocID="{144D0302-0793-4E34-BA6E-0915DBC63672}" presName="downArrowText" presStyleLbl="revTx" presStyleIdx="0" presStyleCnt="2">
        <dgm:presLayoutVars>
          <dgm:bulletEnabled val="1"/>
        </dgm:presLayoutVars>
      </dgm:prSet>
      <dgm:spPr/>
      <dgm:t>
        <a:bodyPr/>
        <a:lstStyle/>
        <a:p>
          <a:endParaRPr lang="en-US"/>
        </a:p>
      </dgm:t>
    </dgm:pt>
    <dgm:pt modelId="{B69F5CC3-10C5-4FBC-B575-7C75B778CE42}" type="pres">
      <dgm:prSet presAssocID="{F812BFB3-586F-47CF-A9D7-E8389D6C0902}" presName="upArrow" presStyleLbl="node1" presStyleIdx="1" presStyleCnt="2"/>
      <dgm:spPr/>
    </dgm:pt>
    <dgm:pt modelId="{E453FEB5-B730-4236-9911-337A0BD667C9}" type="pres">
      <dgm:prSet presAssocID="{F812BFB3-586F-47CF-A9D7-E8389D6C0902}" presName="upArrowText" presStyleLbl="revTx" presStyleIdx="1" presStyleCnt="2">
        <dgm:presLayoutVars>
          <dgm:bulletEnabled val="1"/>
        </dgm:presLayoutVars>
      </dgm:prSet>
      <dgm:spPr/>
      <dgm:t>
        <a:bodyPr/>
        <a:lstStyle/>
        <a:p>
          <a:endParaRPr lang="en-US"/>
        </a:p>
      </dgm:t>
    </dgm:pt>
  </dgm:ptLst>
  <dgm:cxnLst>
    <dgm:cxn modelId="{96354373-FB49-4ED6-9D88-CA090F233B5B}" srcId="{891188EA-E902-4C6A-876A-D5336EF5B00C}" destId="{144D0302-0793-4E34-BA6E-0915DBC63672}" srcOrd="0" destOrd="0" parTransId="{5A05BA7B-808D-4D6D-A717-E25B3EFB1B27}" sibTransId="{36E5AABB-BBFD-4AD9-9758-2E459FE30908}"/>
    <dgm:cxn modelId="{A8560770-D3E8-4B08-AC70-468848702153}" type="presOf" srcId="{891188EA-E902-4C6A-876A-D5336EF5B00C}" destId="{65E6633E-A5CC-49E4-8431-E621E8BB6AF8}" srcOrd="0" destOrd="0" presId="urn:microsoft.com/office/officeart/2005/8/layout/arrow3"/>
    <dgm:cxn modelId="{8BC0717A-8984-47B5-AD12-E4F9F7CD0D1B}" srcId="{891188EA-E902-4C6A-876A-D5336EF5B00C}" destId="{F812BFB3-586F-47CF-A9D7-E8389D6C0902}" srcOrd="1" destOrd="0" parTransId="{92E68E5C-2422-44CD-A31F-790F3622B1B6}" sibTransId="{E77B89D9-918B-4BAE-B058-4F128B4EE57E}"/>
    <dgm:cxn modelId="{FBF9E809-8B99-44AD-9D8E-62A1AC4D7723}" type="presOf" srcId="{144D0302-0793-4E34-BA6E-0915DBC63672}" destId="{BEF84D4A-DC50-420B-99D2-37AA0659D8BF}" srcOrd="0" destOrd="0" presId="urn:microsoft.com/office/officeart/2005/8/layout/arrow3"/>
    <dgm:cxn modelId="{6B35AFC0-3988-4CA7-BDDD-8B1FFA57F86A}" type="presOf" srcId="{F812BFB3-586F-47CF-A9D7-E8389D6C0902}" destId="{E453FEB5-B730-4236-9911-337A0BD667C9}" srcOrd="0" destOrd="0" presId="urn:microsoft.com/office/officeart/2005/8/layout/arrow3"/>
    <dgm:cxn modelId="{361CF789-F989-4386-AE9A-8C7EA01CFDC4}" type="presParOf" srcId="{65E6633E-A5CC-49E4-8431-E621E8BB6AF8}" destId="{A3399796-35A3-4876-8BF8-536241591CF8}" srcOrd="0" destOrd="0" presId="urn:microsoft.com/office/officeart/2005/8/layout/arrow3"/>
    <dgm:cxn modelId="{D7F845B3-648E-4E93-8084-D17906EAB4B4}" type="presParOf" srcId="{65E6633E-A5CC-49E4-8431-E621E8BB6AF8}" destId="{83218DCF-DECF-41FB-9B48-894C435D702C}" srcOrd="1" destOrd="0" presId="urn:microsoft.com/office/officeart/2005/8/layout/arrow3"/>
    <dgm:cxn modelId="{2BE469E6-F6E5-47F5-8146-D0DFD1044F21}" type="presParOf" srcId="{65E6633E-A5CC-49E4-8431-E621E8BB6AF8}" destId="{BEF84D4A-DC50-420B-99D2-37AA0659D8BF}" srcOrd="2" destOrd="0" presId="urn:microsoft.com/office/officeart/2005/8/layout/arrow3"/>
    <dgm:cxn modelId="{DAF02119-C38B-46C2-9BB4-09600E131804}" type="presParOf" srcId="{65E6633E-A5CC-49E4-8431-E621E8BB6AF8}" destId="{B69F5CC3-10C5-4FBC-B575-7C75B778CE42}" srcOrd="3" destOrd="0" presId="urn:microsoft.com/office/officeart/2005/8/layout/arrow3"/>
    <dgm:cxn modelId="{3606BC7C-0CE0-4E57-B61E-B9F1D97481BB}" type="presParOf" srcId="{65E6633E-A5CC-49E4-8431-E621E8BB6AF8}" destId="{E453FEB5-B730-4236-9911-337A0BD667C9}"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15B10A-103D-4B29-B325-9B8525BD682F}">
      <dsp:nvSpPr>
        <dsp:cNvPr id="0" name=""/>
        <dsp:cNvSpPr/>
      </dsp:nvSpPr>
      <dsp:spPr>
        <a:xfrm rot="21300000">
          <a:off x="31731" y="2103688"/>
          <a:ext cx="11033428" cy="1209879"/>
        </a:xfrm>
        <a:prstGeom prst="mathMinus">
          <a:avLst/>
        </a:prstGeom>
        <a:solidFill>
          <a:schemeClr val="accent3">
            <a:tint val="40000"/>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081EB70-585C-4E2D-A958-47C6311BBE08}">
      <dsp:nvSpPr>
        <dsp:cNvPr id="0" name=""/>
        <dsp:cNvSpPr/>
      </dsp:nvSpPr>
      <dsp:spPr>
        <a:xfrm>
          <a:off x="1331626" y="270862"/>
          <a:ext cx="3329067" cy="2166902"/>
        </a:xfrm>
        <a:prstGeom prst="downArrow">
          <a:avLst/>
        </a:prstGeom>
        <a:solidFill>
          <a:srgbClr val="FF0000"/>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E13A79-62E7-40A1-9CA7-FF041516C9C6}">
      <dsp:nvSpPr>
        <dsp:cNvPr id="0" name=""/>
        <dsp:cNvSpPr/>
      </dsp:nvSpPr>
      <dsp:spPr>
        <a:xfrm>
          <a:off x="5881352" y="0"/>
          <a:ext cx="3551005" cy="2275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256" tIns="270256" rIns="270256" bIns="270256" numCol="1" spcCol="1270" anchor="ctr" anchorCtr="0">
          <a:noAutofit/>
        </a:bodyPr>
        <a:lstStyle/>
        <a:p>
          <a:pPr lvl="0" algn="ctr" defTabSz="1689100">
            <a:lnSpc>
              <a:spcPct val="90000"/>
            </a:lnSpc>
            <a:spcBef>
              <a:spcPct val="0"/>
            </a:spcBef>
            <a:spcAft>
              <a:spcPct val="35000"/>
            </a:spcAft>
          </a:pPr>
          <a:r>
            <a:rPr lang="en-US" sz="3800" kern="1200" dirty="0" smtClean="0"/>
            <a:t>Agility, Cost, Flexibility, …</a:t>
          </a:r>
          <a:endParaRPr lang="en-US" sz="3800" kern="1200" dirty="0"/>
        </a:p>
      </dsp:txBody>
      <dsp:txXfrm>
        <a:off x="5881352" y="0"/>
        <a:ext cx="3551005" cy="2275247"/>
      </dsp:txXfrm>
    </dsp:sp>
    <dsp:sp modelId="{D4578ACD-A7A5-409D-AEBC-04CBAF2B13E9}">
      <dsp:nvSpPr>
        <dsp:cNvPr id="0" name=""/>
        <dsp:cNvSpPr/>
      </dsp:nvSpPr>
      <dsp:spPr>
        <a:xfrm>
          <a:off x="6436196" y="2979490"/>
          <a:ext cx="3329067" cy="2166902"/>
        </a:xfrm>
        <a:prstGeom prst="upArrow">
          <a:avLst/>
        </a:prstGeom>
        <a:solidFill>
          <a:srgbClr val="83B800"/>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FE2C94-CEAE-4E2C-A12C-46C26107DDB8}">
      <dsp:nvSpPr>
        <dsp:cNvPr id="0" name=""/>
        <dsp:cNvSpPr/>
      </dsp:nvSpPr>
      <dsp:spPr>
        <a:xfrm>
          <a:off x="1664533" y="3142008"/>
          <a:ext cx="3551005" cy="2275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256" tIns="270256" rIns="270256" bIns="270256" numCol="1" spcCol="1270" anchor="ctr" anchorCtr="0">
          <a:noAutofit/>
        </a:bodyPr>
        <a:lstStyle/>
        <a:p>
          <a:pPr lvl="0" algn="ctr" defTabSz="1689100">
            <a:lnSpc>
              <a:spcPct val="90000"/>
            </a:lnSpc>
            <a:spcBef>
              <a:spcPct val="0"/>
            </a:spcBef>
            <a:spcAft>
              <a:spcPct val="35000"/>
            </a:spcAft>
          </a:pPr>
          <a:r>
            <a:rPr lang="en-US" sz="3800" kern="1200" dirty="0" smtClean="0"/>
            <a:t>Security, Privacy, Reliability</a:t>
          </a:r>
          <a:endParaRPr lang="en-US" sz="3800" kern="1200" dirty="0"/>
        </a:p>
      </dsp:txBody>
      <dsp:txXfrm>
        <a:off x="1664533" y="3142008"/>
        <a:ext cx="3551005" cy="22752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399796-35A3-4876-8BF8-536241591CF8}">
      <dsp:nvSpPr>
        <dsp:cNvPr id="0" name=""/>
        <dsp:cNvSpPr/>
      </dsp:nvSpPr>
      <dsp:spPr>
        <a:xfrm rot="21300000">
          <a:off x="24936" y="2246215"/>
          <a:ext cx="8076010" cy="924825"/>
        </a:xfrm>
        <a:prstGeom prst="mathMinus">
          <a:avLst/>
        </a:prstGeom>
        <a:solidFill>
          <a:schemeClr val="accent1">
            <a:tint val="60000"/>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218DCF-DECF-41FB-9B48-894C435D702C}">
      <dsp:nvSpPr>
        <dsp:cNvPr id="0" name=""/>
        <dsp:cNvSpPr/>
      </dsp:nvSpPr>
      <dsp:spPr>
        <a:xfrm>
          <a:off x="975105" y="270862"/>
          <a:ext cx="2437764" cy="2166902"/>
        </a:xfrm>
        <a:prstGeom prst="downArrow">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F84D4A-DC50-420B-99D2-37AA0659D8BF}">
      <dsp:nvSpPr>
        <dsp:cNvPr id="0" name=""/>
        <dsp:cNvSpPr/>
      </dsp:nvSpPr>
      <dsp:spPr>
        <a:xfrm>
          <a:off x="4306717" y="0"/>
          <a:ext cx="2600282" cy="2275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241808" numCol="1" spcCol="1270" anchor="ctr" anchorCtr="0">
          <a:noAutofit/>
        </a:bodyPr>
        <a:lstStyle/>
        <a:p>
          <a:pPr lvl="0" algn="ctr" defTabSz="1511300">
            <a:lnSpc>
              <a:spcPct val="90000"/>
            </a:lnSpc>
            <a:spcBef>
              <a:spcPct val="0"/>
            </a:spcBef>
            <a:spcAft>
              <a:spcPct val="35000"/>
            </a:spcAft>
          </a:pPr>
          <a:r>
            <a:rPr lang="en-US" sz="3400" kern="1200" dirty="0" smtClean="0"/>
            <a:t>Your Cloud</a:t>
          </a:r>
          <a:endParaRPr lang="en-US" sz="3400" kern="1200" dirty="0"/>
        </a:p>
      </dsp:txBody>
      <dsp:txXfrm>
        <a:off x="4306717" y="0"/>
        <a:ext cx="2600282" cy="2275247"/>
      </dsp:txXfrm>
    </dsp:sp>
    <dsp:sp modelId="{B69F5CC3-10C5-4FBC-B575-7C75B778CE42}">
      <dsp:nvSpPr>
        <dsp:cNvPr id="0" name=""/>
        <dsp:cNvSpPr/>
      </dsp:nvSpPr>
      <dsp:spPr>
        <a:xfrm>
          <a:off x="4713012" y="2979490"/>
          <a:ext cx="2437764" cy="2166902"/>
        </a:xfrm>
        <a:prstGeom prst="upArrow">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53FEB5-B730-4236-9911-337A0BD667C9}">
      <dsp:nvSpPr>
        <dsp:cNvPr id="0" name=""/>
        <dsp:cNvSpPr/>
      </dsp:nvSpPr>
      <dsp:spPr>
        <a:xfrm>
          <a:off x="1218882" y="3142008"/>
          <a:ext cx="2600282" cy="2275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241808" numCol="1" spcCol="1270" anchor="ctr" anchorCtr="0">
          <a:noAutofit/>
        </a:bodyPr>
        <a:lstStyle/>
        <a:p>
          <a:pPr lvl="0" algn="ctr" defTabSz="1511300">
            <a:lnSpc>
              <a:spcPct val="90000"/>
            </a:lnSpc>
            <a:spcBef>
              <a:spcPct val="0"/>
            </a:spcBef>
            <a:spcAft>
              <a:spcPct val="35000"/>
            </a:spcAft>
          </a:pPr>
          <a:endParaRPr lang="en-US" sz="3400" kern="1200" dirty="0" smtClean="0"/>
        </a:p>
        <a:p>
          <a:pPr lvl="0" algn="ctr" defTabSz="1511300">
            <a:lnSpc>
              <a:spcPct val="90000"/>
            </a:lnSpc>
            <a:spcBef>
              <a:spcPct val="0"/>
            </a:spcBef>
            <a:spcAft>
              <a:spcPct val="35000"/>
            </a:spcAft>
          </a:pPr>
          <a:r>
            <a:rPr lang="en-US" sz="3400" kern="1200" dirty="0" smtClean="0"/>
            <a:t>Public Cloud</a:t>
          </a:r>
          <a:endParaRPr lang="en-US" sz="3400" kern="1200" dirty="0"/>
        </a:p>
      </dsp:txBody>
      <dsp:txXfrm>
        <a:off x="1218882" y="3142008"/>
        <a:ext cx="2600282" cy="227524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399796-35A3-4876-8BF8-536241591CF8}">
      <dsp:nvSpPr>
        <dsp:cNvPr id="0" name=""/>
        <dsp:cNvSpPr/>
      </dsp:nvSpPr>
      <dsp:spPr>
        <a:xfrm rot="21300000">
          <a:off x="24936" y="2246215"/>
          <a:ext cx="8076010" cy="924825"/>
        </a:xfrm>
        <a:prstGeom prst="mathMinus">
          <a:avLst/>
        </a:prstGeom>
        <a:solidFill>
          <a:schemeClr val="accent1">
            <a:tint val="60000"/>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218DCF-DECF-41FB-9B48-894C435D702C}">
      <dsp:nvSpPr>
        <dsp:cNvPr id="0" name=""/>
        <dsp:cNvSpPr/>
      </dsp:nvSpPr>
      <dsp:spPr>
        <a:xfrm>
          <a:off x="975105" y="270862"/>
          <a:ext cx="2437764" cy="2166902"/>
        </a:xfrm>
        <a:prstGeom prst="downArrow">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F84D4A-DC50-420B-99D2-37AA0659D8BF}">
      <dsp:nvSpPr>
        <dsp:cNvPr id="0" name=""/>
        <dsp:cNvSpPr/>
      </dsp:nvSpPr>
      <dsp:spPr>
        <a:xfrm>
          <a:off x="4306717" y="0"/>
          <a:ext cx="2600282" cy="2275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241808" numCol="1" spcCol="1270" anchor="ctr" anchorCtr="0">
          <a:noAutofit/>
        </a:bodyPr>
        <a:lstStyle/>
        <a:p>
          <a:pPr lvl="0" algn="ctr" defTabSz="1511300">
            <a:lnSpc>
              <a:spcPct val="90000"/>
            </a:lnSpc>
            <a:spcBef>
              <a:spcPct val="0"/>
            </a:spcBef>
            <a:spcAft>
              <a:spcPct val="35000"/>
            </a:spcAft>
          </a:pPr>
          <a:r>
            <a:rPr lang="en-US" sz="3400" kern="1200" dirty="0" smtClean="0"/>
            <a:t>Public Cloud</a:t>
          </a:r>
          <a:endParaRPr lang="en-US" sz="3400" kern="1200" dirty="0"/>
        </a:p>
      </dsp:txBody>
      <dsp:txXfrm>
        <a:off x="4306717" y="0"/>
        <a:ext cx="2600282" cy="2275247"/>
      </dsp:txXfrm>
    </dsp:sp>
    <dsp:sp modelId="{B69F5CC3-10C5-4FBC-B575-7C75B778CE42}">
      <dsp:nvSpPr>
        <dsp:cNvPr id="0" name=""/>
        <dsp:cNvSpPr/>
      </dsp:nvSpPr>
      <dsp:spPr>
        <a:xfrm>
          <a:off x="4713012" y="2979490"/>
          <a:ext cx="2437764" cy="2166902"/>
        </a:xfrm>
        <a:prstGeom prst="upArrow">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53FEB5-B730-4236-9911-337A0BD667C9}">
      <dsp:nvSpPr>
        <dsp:cNvPr id="0" name=""/>
        <dsp:cNvSpPr/>
      </dsp:nvSpPr>
      <dsp:spPr>
        <a:xfrm>
          <a:off x="1218882" y="3142008"/>
          <a:ext cx="2600282" cy="2275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241808" numCol="1" spcCol="1270" anchor="ctr" anchorCtr="0">
          <a:noAutofit/>
        </a:bodyPr>
        <a:lstStyle/>
        <a:p>
          <a:pPr lvl="0" algn="ctr" defTabSz="1511300">
            <a:lnSpc>
              <a:spcPct val="90000"/>
            </a:lnSpc>
            <a:spcBef>
              <a:spcPct val="0"/>
            </a:spcBef>
            <a:spcAft>
              <a:spcPct val="35000"/>
            </a:spcAft>
          </a:pPr>
          <a:endParaRPr lang="en-US" sz="3400" kern="1200" dirty="0" smtClean="0"/>
        </a:p>
        <a:p>
          <a:pPr lvl="0" algn="ctr" defTabSz="1511300">
            <a:lnSpc>
              <a:spcPct val="90000"/>
            </a:lnSpc>
            <a:spcBef>
              <a:spcPct val="0"/>
            </a:spcBef>
            <a:spcAft>
              <a:spcPct val="35000"/>
            </a:spcAft>
          </a:pPr>
          <a:r>
            <a:rPr lang="en-US" sz="3400" kern="1200" dirty="0" smtClean="0"/>
            <a:t>Your Cloud</a:t>
          </a:r>
          <a:endParaRPr lang="en-US" sz="3400" kern="1200" dirty="0"/>
        </a:p>
      </dsp:txBody>
      <dsp:txXfrm>
        <a:off x="1218882" y="3142008"/>
        <a:ext cx="2600282" cy="2275247"/>
      </dsp:txXfrm>
    </dsp:sp>
  </dsp:spTree>
</dsp:drawing>
</file>

<file path=ppt/diagrams/layout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err="1" smtClean="0">
                <a:latin typeface="Segoe UI" pitchFamily="34" charset="0"/>
              </a:rPr>
              <a:t>TechReady</a:t>
            </a:r>
            <a:r>
              <a:rPr lang="en-US" dirty="0" smtClean="0">
                <a:latin typeface="Segoe UI" pitchFamily="34" charset="0"/>
              </a:rPr>
              <a:t> 14</a:t>
            </a:r>
            <a:endParaRPr lang="en-US" dirty="0">
              <a:latin typeface="Segoe UI"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latin typeface="Segoe UI" pitchFamily="34" charset="0"/>
              </a:rPr>
              <a:pPr/>
              <a:t>1/28/2014</a:t>
            </a:fld>
            <a:endParaRPr lang="en-US" dirty="0">
              <a:latin typeface="Segoe UI" pitchFamily="34" charset="0"/>
            </a:endParaRPr>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latin typeface="Segoe UI" pitchFamily="34" charset="0"/>
              </a:rPr>
              <a:t>© 2012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Segoe UI" pitchFamily="34" charset="0"/>
              </a:rPr>
            </a:br>
            <a:r>
              <a:rPr lang="en-US" sz="500" dirty="0" smtClean="0">
                <a:solidFill>
                  <a:srgbClr val="000000"/>
                </a:solidFill>
                <a:latin typeface="Segoe UI" pitchFamily="34" charset="0"/>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latin typeface="Segoe UI" pitchFamily="34" charset="0"/>
              </a:rPr>
              <a:pPr/>
              <a:t>‹#›</a:t>
            </a:fld>
            <a:endParaRPr lang="en-US" dirty="0">
              <a:latin typeface="Segoe UI" pitchFamily="34" charset="0"/>
            </a:endParaRPr>
          </a:p>
        </p:txBody>
      </p:sp>
    </p:spTree>
    <p:extLst>
      <p:ext uri="{BB962C8B-B14F-4D97-AF65-F5344CB8AC3E}">
        <p14:creationId xmlns:p14="http://schemas.microsoft.com/office/powerpoint/2010/main" val="39045956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Segoe UI" pitchFamily="34" charset="0"/>
              </a:defRPr>
            </a:lvl1pPr>
          </a:lstStyle>
          <a:p>
            <a:r>
              <a:rPr lang="en-US" dirty="0" err="1" smtClean="0"/>
              <a:t>TechReady</a:t>
            </a:r>
            <a:r>
              <a:rPr lang="en-US" dirty="0" smtClean="0"/>
              <a:t> 14</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Segoe UI" pitchFamily="34" charset="0"/>
              </a:defRPr>
            </a:lvl1pPr>
          </a:lstStyle>
          <a:p>
            <a:fld id="{7C3FBCD4-166E-446F-AF18-7D4A0CF9AEF6}" type="datetimeFigureOut">
              <a:rPr lang="en-US" smtClean="0"/>
              <a:pPr/>
              <a:t>1/28/2014</a:t>
            </a:fld>
            <a:endParaRPr lang="en-US"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dirty="0" smtClean="0">
                <a:solidFill>
                  <a:srgbClr val="000000"/>
                </a:solidFill>
                <a:latin typeface="Segoe UI" pitchFamily="34" charset="0"/>
              </a:rPr>
              <a:t>© 2012 Microsoft Corporation. All rights reserved. Microsoft, Windows, Windows Vista and other product names are or may be registered trademarks and/or trademarks in the U.S. and/or other countries.</a:t>
            </a:r>
          </a:p>
          <a:p>
            <a:r>
              <a:rPr lang="en-US" dirty="0" smtClean="0">
                <a:solidFill>
                  <a:srgbClr val="000000"/>
                </a:solidFill>
                <a:latin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latin typeface="Segoe UI" pitchFamily="34" charset="0"/>
              </a:rPr>
            </a:br>
            <a:r>
              <a:rPr lang="en-US" dirty="0" smtClean="0">
                <a:solidFill>
                  <a:srgbClr val="000000"/>
                </a:solidFill>
                <a:latin typeface="Segoe UI" pitchFamily="34" charset="0"/>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atin typeface="Segoe UI" pitchFamily="34" charset="0"/>
              </a:defRPr>
            </a:lvl1pPr>
          </a:lstStyle>
          <a:p>
            <a:fld id="{8B263312-38AA-4E1E-B2B5-0F8F122B24FE}" type="slidenum">
              <a:rPr lang="en-US" smtClean="0"/>
              <a:pPr/>
              <a:t>‹#›</a:t>
            </a:fld>
            <a:endParaRPr lang="en-US" dirty="0"/>
          </a:p>
        </p:txBody>
      </p:sp>
    </p:spTree>
    <p:extLst>
      <p:ext uri="{BB962C8B-B14F-4D97-AF65-F5344CB8AC3E}">
        <p14:creationId xmlns:p14="http://schemas.microsoft.com/office/powerpoint/2010/main" val="2624648265"/>
      </p:ext>
    </p:extLst>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UI"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UI"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UI"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UI"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UI"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D4664A66-7F43-48D1-91D2-AE7A931D6495}" type="datetime1">
              <a:rPr lang="en-US" smtClean="0"/>
              <a:t>1/28/2014</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1</a:t>
            </a:fld>
            <a:endParaRPr lang="en-US" dirty="0"/>
          </a:p>
        </p:txBody>
      </p:sp>
    </p:spTree>
    <p:extLst>
      <p:ext uri="{BB962C8B-B14F-4D97-AF65-F5344CB8AC3E}">
        <p14:creationId xmlns:p14="http://schemas.microsoft.com/office/powerpoint/2010/main" val="19697751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Bef>
                <a:spcPts val="0"/>
              </a:spcBef>
              <a:spcAft>
                <a:spcPts val="0"/>
              </a:spcAft>
              <a:buFont typeface="Symbol"/>
              <a:buChar char=""/>
            </a:pPr>
            <a:r>
              <a:rPr lang="en-US" sz="900" dirty="0" smtClean="0">
                <a:effectLst/>
                <a:latin typeface="Calibri"/>
                <a:ea typeface="Calibri"/>
                <a:cs typeface="Times New Roman"/>
              </a:rPr>
              <a:t>The move to cloud computing should begin inside your own datacenters for 100 percent control over all the variables encountered in such a transition.</a:t>
            </a:r>
          </a:p>
          <a:p>
            <a:pPr marL="342900" marR="0" lvl="0" indent="-342900">
              <a:spcBef>
                <a:spcPts val="0"/>
              </a:spcBef>
              <a:spcAft>
                <a:spcPts val="0"/>
              </a:spcAft>
              <a:buFont typeface="Symbol"/>
              <a:buChar char=""/>
            </a:pPr>
            <a:r>
              <a:rPr lang="en-US" sz="900" dirty="0" smtClean="0">
                <a:effectLst/>
                <a:latin typeface="Calibri"/>
                <a:ea typeface="Calibri"/>
                <a:cs typeface="Times New Roman"/>
              </a:rPr>
              <a:t>This means building a private cloud and realizing the profound effect of the new model on your business.</a:t>
            </a:r>
          </a:p>
          <a:p>
            <a:pPr marL="342900" marR="0" lvl="0" indent="-342900">
              <a:spcBef>
                <a:spcPts val="0"/>
              </a:spcBef>
              <a:spcAft>
                <a:spcPts val="0"/>
              </a:spcAft>
              <a:buFont typeface="Symbol"/>
              <a:buChar char=""/>
            </a:pPr>
            <a:r>
              <a:rPr lang="en-US" sz="900" dirty="0" smtClean="0">
                <a:effectLst/>
                <a:latin typeface="Calibri"/>
                <a:ea typeface="Calibri"/>
                <a:cs typeface="Times New Roman"/>
              </a:rPr>
              <a:t>That</a:t>
            </a:r>
            <a:r>
              <a:rPr lang="en-US" sz="900" baseline="0" dirty="0" smtClean="0">
                <a:effectLst/>
                <a:latin typeface="Calibri"/>
                <a:ea typeface="Calibri"/>
                <a:cs typeface="Times New Roman"/>
              </a:rPr>
              <a:t> profound effect is the result of four core cloud computing attributes</a:t>
            </a:r>
            <a:r>
              <a:rPr lang="en-US" sz="900" dirty="0" smtClean="0">
                <a:effectLst/>
                <a:latin typeface="Calibri"/>
                <a:ea typeface="Calibri"/>
                <a:cs typeface="Times New Roman"/>
              </a:rPr>
              <a:t>:</a:t>
            </a:r>
          </a:p>
          <a:p>
            <a:pPr marL="742950" marR="0" lvl="1" indent="-285750">
              <a:spcBef>
                <a:spcPts val="0"/>
              </a:spcBef>
              <a:spcAft>
                <a:spcPts val="0"/>
              </a:spcAft>
              <a:buFont typeface="Courier New"/>
              <a:buChar char="o"/>
            </a:pPr>
            <a:endParaRPr lang="en-US" sz="900" dirty="0" smtClean="0">
              <a:effectLst/>
              <a:latin typeface="Calibri"/>
              <a:ea typeface="Calibri"/>
              <a:cs typeface="Times New Roman"/>
            </a:endParaRPr>
          </a:p>
          <a:p>
            <a:pPr marL="742950" marR="0" lvl="1" indent="-285750">
              <a:spcBef>
                <a:spcPts val="0"/>
              </a:spcBef>
              <a:spcAft>
                <a:spcPts val="0"/>
              </a:spcAft>
              <a:buFont typeface="Courier New"/>
              <a:buChar char="o"/>
            </a:pPr>
            <a:r>
              <a:rPr lang="en-US" sz="900" dirty="0" smtClean="0">
                <a:effectLst/>
                <a:latin typeface="Calibri"/>
                <a:ea typeface="Calibri"/>
                <a:cs typeface="Times New Roman"/>
              </a:rPr>
              <a:t>First, pooled resources: this is the ability to consolidate the key elements of your</a:t>
            </a:r>
            <a:r>
              <a:rPr lang="en-US" sz="900" baseline="0" dirty="0" smtClean="0">
                <a:effectLst/>
                <a:latin typeface="Calibri"/>
                <a:ea typeface="Calibri"/>
                <a:cs typeface="Times New Roman"/>
              </a:rPr>
              <a:t> infrastructure </a:t>
            </a:r>
            <a:r>
              <a:rPr lang="en-US" sz="900" dirty="0" smtClean="0">
                <a:effectLst/>
                <a:latin typeface="Calibri"/>
                <a:ea typeface="Calibri"/>
                <a:cs typeface="Times New Roman"/>
              </a:rPr>
              <a:t>(compute, storage, and network) into pooled,</a:t>
            </a:r>
            <a:r>
              <a:rPr lang="en-US" sz="900" baseline="0" dirty="0" smtClean="0">
                <a:effectLst/>
                <a:latin typeface="Calibri"/>
                <a:ea typeface="Calibri"/>
                <a:cs typeface="Times New Roman"/>
              </a:rPr>
              <a:t> manageable collections of resources, </a:t>
            </a:r>
            <a:r>
              <a:rPr lang="en-US" sz="900" dirty="0" smtClean="0">
                <a:effectLst/>
                <a:latin typeface="Calibri"/>
                <a:ea typeface="Calibri"/>
                <a:cs typeface="Times New Roman"/>
              </a:rPr>
              <a:t>instead of expensive individual or </a:t>
            </a:r>
            <a:r>
              <a:rPr lang="en-US" sz="900" dirty="0" err="1" smtClean="0">
                <a:effectLst/>
                <a:latin typeface="Calibri"/>
                <a:ea typeface="Calibri"/>
                <a:cs typeface="Times New Roman"/>
              </a:rPr>
              <a:t>silo’ed</a:t>
            </a:r>
            <a:r>
              <a:rPr lang="en-US" sz="900" dirty="0" smtClean="0">
                <a:effectLst/>
                <a:latin typeface="Calibri"/>
                <a:ea typeface="Calibri"/>
                <a:cs typeface="Times New Roman"/>
              </a:rPr>
              <a:t> pieces. This opens the door for huge scalability</a:t>
            </a:r>
            <a:r>
              <a:rPr lang="en-US" sz="900" baseline="0" dirty="0" smtClean="0">
                <a:effectLst/>
                <a:latin typeface="Calibri"/>
                <a:ea typeface="Calibri"/>
                <a:cs typeface="Times New Roman"/>
              </a:rPr>
              <a:t> and the ability to provision resources dynamically. </a:t>
            </a:r>
            <a:endParaRPr lang="en-US" sz="900" dirty="0" smtClean="0">
              <a:effectLst/>
              <a:latin typeface="Calibri"/>
              <a:ea typeface="Calibri"/>
              <a:cs typeface="Times New Roman"/>
            </a:endParaRPr>
          </a:p>
          <a:p>
            <a:pPr marL="742950" marR="0" lvl="1" indent="-285750">
              <a:spcBef>
                <a:spcPts val="0"/>
              </a:spcBef>
              <a:spcAft>
                <a:spcPts val="0"/>
              </a:spcAft>
              <a:buFont typeface="Courier New"/>
              <a:buChar char="o"/>
            </a:pPr>
            <a:r>
              <a:rPr lang="en-US" sz="900" dirty="0" smtClean="0">
                <a:effectLst/>
                <a:latin typeface="Calibri"/>
                <a:ea typeface="Calibri"/>
                <a:cs typeface="Times New Roman"/>
              </a:rPr>
              <a:t>Elasticity is the second key benefit. With your resources pooled,</a:t>
            </a:r>
            <a:r>
              <a:rPr lang="en-US" sz="900" baseline="0" dirty="0" smtClean="0">
                <a:effectLst/>
                <a:latin typeface="Calibri"/>
                <a:ea typeface="Calibri"/>
                <a:cs typeface="Times New Roman"/>
              </a:rPr>
              <a:t> they can expand at huge scale </a:t>
            </a:r>
            <a:r>
              <a:rPr lang="en-US" sz="900" dirty="0" smtClean="0">
                <a:effectLst/>
                <a:latin typeface="Calibri"/>
                <a:ea typeface="Calibri"/>
                <a:cs typeface="Times New Roman"/>
              </a:rPr>
              <a:t>dynamically, -- “bursting” to meet new requirements -- and then scale quickly</a:t>
            </a:r>
            <a:r>
              <a:rPr lang="en-US" sz="900" baseline="0" dirty="0" smtClean="0">
                <a:effectLst/>
                <a:latin typeface="Calibri"/>
                <a:ea typeface="Calibri"/>
                <a:cs typeface="Times New Roman"/>
              </a:rPr>
              <a:t> down when they’re </a:t>
            </a:r>
            <a:r>
              <a:rPr lang="en-US" sz="900" dirty="0" smtClean="0">
                <a:effectLst/>
                <a:latin typeface="Calibri"/>
                <a:ea typeface="Calibri"/>
                <a:cs typeface="Times New Roman"/>
              </a:rPr>
              <a:t>done. </a:t>
            </a:r>
          </a:p>
          <a:p>
            <a:pPr marL="742950" marR="0" lvl="1" indent="-285750">
              <a:spcBef>
                <a:spcPts val="0"/>
              </a:spcBef>
              <a:spcAft>
                <a:spcPts val="0"/>
              </a:spcAft>
              <a:buFont typeface="Courier New"/>
              <a:buChar char="o"/>
            </a:pPr>
            <a:r>
              <a:rPr lang="en-US" sz="900" dirty="0" smtClean="0">
                <a:effectLst/>
                <a:latin typeface="Calibri"/>
                <a:ea typeface="Calibri"/>
                <a:cs typeface="Times New Roman"/>
              </a:rPr>
              <a:t>Third, the cloud enables self-service. Now</a:t>
            </a:r>
            <a:r>
              <a:rPr lang="en-US" sz="900" baseline="0" dirty="0" smtClean="0">
                <a:effectLst/>
                <a:latin typeface="Calibri"/>
                <a:ea typeface="Calibri"/>
                <a:cs typeface="Times New Roman"/>
              </a:rPr>
              <a:t> you automate provisioning of resources or applications so that your users can go to a self-service portal and get what they need. </a:t>
            </a:r>
            <a:endParaRPr lang="en-US" sz="900" dirty="0" smtClean="0">
              <a:effectLst/>
              <a:latin typeface="Calibri"/>
              <a:ea typeface="Calibri"/>
              <a:cs typeface="Times New Roman"/>
            </a:endParaRPr>
          </a:p>
          <a:p>
            <a:pPr marL="742950" marR="0" lvl="1" indent="-285750">
              <a:spcBef>
                <a:spcPts val="0"/>
              </a:spcBef>
              <a:spcAft>
                <a:spcPts val="0"/>
              </a:spcAft>
              <a:buFont typeface="Courier New"/>
              <a:buChar char="o"/>
            </a:pPr>
            <a:r>
              <a:rPr lang="en-US" sz="900" dirty="0" smtClean="0">
                <a:effectLst/>
                <a:latin typeface="Calibri"/>
                <a:ea typeface="Calibri"/>
                <a:cs typeface="Times New Roman"/>
              </a:rPr>
              <a:t>Finally,  the cloud enables usage</a:t>
            </a:r>
            <a:r>
              <a:rPr lang="en-US" sz="900" baseline="0" dirty="0" smtClean="0">
                <a:effectLst/>
                <a:latin typeface="Calibri"/>
                <a:ea typeface="Calibri"/>
                <a:cs typeface="Times New Roman"/>
              </a:rPr>
              <a:t> based resource metering, so you have the ability to know precisely how your resources are being utilized across the datacenter, which enables better charge-backs and SLAs</a:t>
            </a:r>
            <a:endParaRPr lang="en-US" sz="900" dirty="0" smtClean="0">
              <a:effectLst/>
              <a:latin typeface="Calibri"/>
              <a:ea typeface="Calibri"/>
              <a:cs typeface="Times New Roman"/>
            </a:endParaRPr>
          </a:p>
          <a:p>
            <a:pPr marL="742950" marR="0" lvl="1" indent="-285750">
              <a:spcBef>
                <a:spcPts val="0"/>
              </a:spcBef>
              <a:spcAft>
                <a:spcPts val="0"/>
              </a:spcAft>
              <a:buFont typeface="Courier New"/>
              <a:buChar char="o"/>
            </a:pPr>
            <a:endParaRPr lang="en-US" sz="900" dirty="0" smtClean="0">
              <a:effectLst/>
              <a:latin typeface="Calibri"/>
              <a:ea typeface="Calibri"/>
              <a:cs typeface="Times New Roman"/>
            </a:endParaRPr>
          </a:p>
          <a:p>
            <a:pPr marL="742950" marR="0" lvl="1" indent="-285750">
              <a:spcBef>
                <a:spcPts val="0"/>
              </a:spcBef>
              <a:spcAft>
                <a:spcPts val="0"/>
              </a:spcAft>
              <a:buFont typeface="Courier New"/>
              <a:buChar char="o"/>
            </a:pPr>
            <a:endParaRPr lang="en-US" sz="900" dirty="0" smtClean="0">
              <a:effectLst/>
              <a:latin typeface="Calibri"/>
              <a:ea typeface="Calibri"/>
              <a:cs typeface="Times New Roman"/>
            </a:endParaRPr>
          </a:p>
          <a:p>
            <a:pPr marL="742950" marR="0" lvl="1" indent="-285750">
              <a:spcBef>
                <a:spcPts val="0"/>
              </a:spcBef>
              <a:spcAft>
                <a:spcPts val="0"/>
              </a:spcAft>
              <a:buFont typeface="Courier New"/>
              <a:buChar char="o"/>
            </a:pPr>
            <a:endParaRPr lang="en-US" sz="900" dirty="0" smtClean="0">
              <a:effectLst/>
              <a:latin typeface="Calibri"/>
              <a:ea typeface="Calibri"/>
              <a:cs typeface="Times New Roman"/>
            </a:endParaRPr>
          </a:p>
          <a:p>
            <a:pPr marL="742950" marR="0" lvl="1" indent="-285750">
              <a:spcBef>
                <a:spcPts val="0"/>
              </a:spcBef>
              <a:spcAft>
                <a:spcPts val="0"/>
              </a:spcAft>
              <a:buFont typeface="Courier New"/>
              <a:buChar char="o"/>
            </a:pPr>
            <a:endParaRPr lang="en-US" sz="900" dirty="0" smtClean="0">
              <a:effectLst/>
              <a:latin typeface="Calibri"/>
              <a:ea typeface="Calibri"/>
              <a:cs typeface="Times New Roman"/>
            </a:endParaRPr>
          </a:p>
          <a:p>
            <a:endParaRPr lang="en-US" dirty="0"/>
          </a:p>
        </p:txBody>
      </p:sp>
      <p:sp>
        <p:nvSpPr>
          <p:cNvPr id="4" name="Header Placeholder 3"/>
          <p:cNvSpPr>
            <a:spLocks noGrp="1"/>
          </p:cNvSpPr>
          <p:nvPr>
            <p:ph type="hdr" sz="quarter" idx="10"/>
          </p:nvPr>
        </p:nvSpPr>
        <p:spPr/>
        <p:txBody>
          <a:bodyPr/>
          <a:lstStyle/>
          <a:p>
            <a:r>
              <a:rPr lang="en-US" smtClean="0">
                <a:solidFill>
                  <a:prstClr val="black"/>
                </a:solidFill>
              </a:rPr>
              <a:t>Windows Server Management Marketing</a:t>
            </a:r>
            <a:endParaRPr lang="en-US" dirty="0">
              <a:solidFill>
                <a:prstClr val="black"/>
              </a:solidFill>
            </a:endParaRPr>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9B9FB12F-C451-47FF-89A2-8BB39CD5BE1C}" type="datetime1">
              <a:rPr lang="en-US" smtClean="0">
                <a:solidFill>
                  <a:prstClr val="black"/>
                </a:solidFill>
              </a:rPr>
              <a:pPr/>
              <a:t>1/28/2014</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259228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22663" y="228600"/>
            <a:ext cx="3187700" cy="1793875"/>
          </a:xfrm>
        </p:spPr>
      </p:sp>
      <p:sp>
        <p:nvSpPr>
          <p:cNvPr id="3" name="Notes Placeholder 2"/>
          <p:cNvSpPr>
            <a:spLocks noGrp="1"/>
          </p:cNvSpPr>
          <p:nvPr>
            <p:ph type="body" idx="1"/>
          </p:nvPr>
        </p:nvSpPr>
        <p:spPr/>
        <p:txBody>
          <a:bodyPr>
            <a:normAutofit fontScale="92500" lnSpcReduction="20000"/>
          </a:bodyPr>
          <a:lstStyle/>
          <a:p>
            <a:r>
              <a:rPr lang="en-US" b="1" dirty="0" smtClean="0"/>
              <a:t>Key points:</a:t>
            </a:r>
          </a:p>
          <a:p>
            <a:pPr marL="171430" indent="-171430">
              <a:buFont typeface="Arial" pitchFamily="34" charset="0"/>
              <a:buChar char="•"/>
            </a:pPr>
            <a:r>
              <a:rPr lang="en-US" dirty="0" smtClean="0"/>
              <a:t>Not</a:t>
            </a:r>
            <a:r>
              <a:rPr lang="en-US" baseline="0" dirty="0" smtClean="0"/>
              <a:t> just Web apps or leveraging a third-party’s datacenter but a fundamental shift in the way IT is delivered</a:t>
            </a:r>
          </a:p>
          <a:p>
            <a:pPr marL="171430" indent="-171430">
              <a:buFont typeface="Arial" pitchFamily="34" charset="0"/>
              <a:buChar char="•"/>
            </a:pPr>
            <a:r>
              <a:rPr lang="en-US" baseline="0" dirty="0" smtClean="0"/>
              <a:t>From a competitive standpoint important to broaden the concept of cloud beyond Microsoft’s data-centers and across devices.</a:t>
            </a:r>
          </a:p>
          <a:p>
            <a:pPr marL="171430" indent="-171430">
              <a:buFont typeface="Arial" pitchFamily="34" charset="0"/>
              <a:buChar char="•"/>
            </a:pPr>
            <a:endParaRPr lang="en-US" baseline="0" dirty="0" smtClean="0"/>
          </a:p>
          <a:p>
            <a:endParaRPr lang="en-US" dirty="0" smtClean="0"/>
          </a:p>
          <a:p>
            <a:r>
              <a:rPr lang="en-US" b="1" dirty="0" smtClean="0"/>
              <a:t>Script:</a:t>
            </a:r>
          </a:p>
          <a:p>
            <a:endParaRPr lang="en-US" sz="1200" dirty="0">
              <a:latin typeface="Segoe UI" pitchFamily="34" charset="0"/>
            </a:endParaRPr>
          </a:p>
          <a:p>
            <a:r>
              <a:rPr lang="en-US" sz="1200" dirty="0">
                <a:latin typeface="Segoe UI" pitchFamily="34" charset="0"/>
              </a:rPr>
              <a:t>“the cloud” was originally coined to describe the otherness of the Internet but, increasingly, it is synonymous with the move to “cloud computing” or “cloud services”.  As with many topics that blend technical subjects with business hype there are a number of competing definitions.  Many of Microsoft’s competitors define the cloud in narrow terms that define the current – and often – restricted subset of offerings. Microsoft has a broad portfolio of offerings and these are available to a wide audience of users including consumers, businesses and governments and so Microsoft’s has bigger ambitions with the cloud and thus its definition of the cloud is necessarily broader.</a:t>
            </a:r>
          </a:p>
          <a:p>
            <a:endParaRPr lang="en-US" sz="1200" dirty="0">
              <a:latin typeface="Segoe UI" pitchFamily="34" charset="0"/>
            </a:endParaRPr>
          </a:p>
          <a:p>
            <a:r>
              <a:rPr lang="en-US" sz="1200" dirty="0">
                <a:latin typeface="Segoe UI" pitchFamily="34" charset="0"/>
              </a:rPr>
              <a:t>The cloud impacts every aspect of IT and it impacts the users of IT, the administrators and operators of IT, the purchasers of IT and the developers of IT. Because this fundamental impact on IT cuts to the heart of what it means to use the cloud, Microsoft prefers this as the basis for its definition of the cloud: delivering IT as a standardized service.</a:t>
            </a:r>
          </a:p>
          <a:p>
            <a:endParaRPr lang="en-US" sz="1200" dirty="0">
              <a:latin typeface="Segoe UI" pitchFamily="34" charset="0"/>
            </a:endParaRPr>
          </a:p>
          <a:p>
            <a:r>
              <a:rPr lang="en-US" sz="1200" dirty="0">
                <a:latin typeface="Segoe UI" pitchFamily="34" charset="0"/>
              </a:rPr>
              <a:t>For many, sound reasons, customers and partners will prefer to host the cloud platform and its services in their datacenters, or their partners’ datacenters. Microsoft – almost uniquely – in the software industry believes that the cloud is a software capability that it will provide in its datacenters but which it will sell to customers and partners to run in their datacenters too. </a:t>
            </a:r>
          </a:p>
          <a:p>
            <a:endParaRPr lang="en-US" sz="1200" dirty="0">
              <a:latin typeface="Segoe UI" pitchFamily="34" charset="0"/>
            </a:endParaRPr>
          </a:p>
          <a:p>
            <a:r>
              <a:rPr lang="en-US" sz="1200" dirty="0">
                <a:latin typeface="Segoe UI" pitchFamily="34" charset="0"/>
              </a:rPr>
              <a:t>So what?  Why should I care?</a:t>
            </a:r>
          </a:p>
          <a:p>
            <a:endParaRPr lang="en-US" dirty="0"/>
          </a:p>
        </p:txBody>
      </p:sp>
      <p:sp>
        <p:nvSpPr>
          <p:cNvPr id="4" name="Slide Number Placeholder 3"/>
          <p:cNvSpPr>
            <a:spLocks noGrp="1"/>
          </p:cNvSpPr>
          <p:nvPr>
            <p:ph type="sldNum" sz="quarter" idx="10"/>
          </p:nvPr>
        </p:nvSpPr>
        <p:spPr/>
        <p:txBody>
          <a:bodyPr/>
          <a:lstStyle/>
          <a:p>
            <a:fld id="{4D312BB7-0100-46F5-B6A2-2DDB0C4FB2EB}" type="slidenum">
              <a:rPr lang="en-US" smtClean="0"/>
              <a:t>9</a:t>
            </a:fld>
            <a:endParaRPr lang="en-US" dirty="0"/>
          </a:p>
        </p:txBody>
      </p:sp>
    </p:spTree>
    <p:extLst>
      <p:ext uri="{BB962C8B-B14F-4D97-AF65-F5344CB8AC3E}">
        <p14:creationId xmlns:p14="http://schemas.microsoft.com/office/powerpoint/2010/main" val="2764165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17913" y="233363"/>
            <a:ext cx="3243262" cy="1825625"/>
          </a:xfrm>
        </p:spPr>
      </p:sp>
      <p:sp>
        <p:nvSpPr>
          <p:cNvPr id="3" name="Notes Placeholder 2"/>
          <p:cNvSpPr>
            <a:spLocks noGrp="1"/>
          </p:cNvSpPr>
          <p:nvPr>
            <p:ph type="body" idx="1"/>
          </p:nvPr>
        </p:nvSpPr>
        <p:spPr/>
        <p:txBody>
          <a:bodyPr>
            <a:normAutofit/>
          </a:bodyPr>
          <a:lstStyle/>
          <a:p>
            <a:r>
              <a:rPr lang="en-US" b="1" dirty="0" smtClean="0"/>
              <a:t>You are not alone , there</a:t>
            </a:r>
            <a:r>
              <a:rPr lang="en-US" b="1" baseline="0" dirty="0" smtClean="0"/>
              <a:t> are many government around the world that are leading the rest of the industries in harnessing the power of cloud.</a:t>
            </a:r>
          </a:p>
          <a:p>
            <a:endParaRPr lang="de-DE" b="1" dirty="0" smtClean="0"/>
          </a:p>
          <a:p>
            <a:r>
              <a:rPr lang="de-DE" b="1" dirty="0" err="1" smtClean="0"/>
              <a:t>They</a:t>
            </a:r>
            <a:r>
              <a:rPr lang="de-DE" b="1" baseline="0" dirty="0" smtClean="0"/>
              <a:t> do </a:t>
            </a:r>
            <a:r>
              <a:rPr lang="de-DE" b="1" baseline="0" dirty="0" err="1" smtClean="0"/>
              <a:t>it</a:t>
            </a:r>
            <a:r>
              <a:rPr lang="de-DE" b="1" baseline="0" dirty="0" smtClean="0"/>
              <a:t> </a:t>
            </a:r>
            <a:r>
              <a:rPr lang="de-DE" b="1" baseline="0" dirty="0" err="1" smtClean="0"/>
              <a:t>for</a:t>
            </a:r>
            <a:r>
              <a:rPr lang="de-DE" b="1" baseline="0" dirty="0" smtClean="0"/>
              <a:t> </a:t>
            </a:r>
            <a:r>
              <a:rPr lang="de-DE" b="1" baseline="0" dirty="0" err="1" smtClean="0"/>
              <a:t>three</a:t>
            </a:r>
            <a:r>
              <a:rPr lang="de-DE" b="1" baseline="0" dirty="0" smtClean="0"/>
              <a:t> </a:t>
            </a:r>
            <a:r>
              <a:rPr lang="de-DE" b="1" baseline="0" dirty="0" err="1" smtClean="0"/>
              <a:t>reasons</a:t>
            </a:r>
            <a:r>
              <a:rPr lang="de-DE" b="1" baseline="0" dirty="0" smtClean="0"/>
              <a:t>:</a:t>
            </a:r>
          </a:p>
          <a:p>
            <a:endParaRPr lang="de-DE" b="1" baseline="0" dirty="0" smtClean="0"/>
          </a:p>
          <a:p>
            <a:pPr marL="228573" indent="-228573">
              <a:buAutoNum type="arabicParenR"/>
            </a:pPr>
            <a:r>
              <a:rPr lang="de-DE" b="1" baseline="0" dirty="0" smtClean="0"/>
              <a:t>Economics: </a:t>
            </a:r>
            <a:r>
              <a:rPr lang="de-DE" b="1" baseline="0" dirty="0" err="1" smtClean="0"/>
              <a:t>the</a:t>
            </a:r>
            <a:r>
              <a:rPr lang="de-DE" b="1" baseline="0" dirty="0" smtClean="0"/>
              <a:t> </a:t>
            </a:r>
            <a:r>
              <a:rPr lang="de-DE" b="1" baseline="0" dirty="0" err="1" smtClean="0"/>
              <a:t>cloud</a:t>
            </a:r>
            <a:r>
              <a:rPr lang="de-DE" b="1" baseline="0" dirty="0" smtClean="0"/>
              <a:t> </a:t>
            </a:r>
            <a:r>
              <a:rPr lang="de-DE" b="1" baseline="0" dirty="0" err="1" smtClean="0"/>
              <a:t>is</a:t>
            </a:r>
            <a:r>
              <a:rPr lang="de-DE" b="1" baseline="0" dirty="0" smtClean="0"/>
              <a:t> </a:t>
            </a:r>
            <a:r>
              <a:rPr lang="de-DE" b="1" baseline="0" dirty="0" err="1" smtClean="0"/>
              <a:t>cheaper</a:t>
            </a:r>
            <a:r>
              <a:rPr lang="de-DE" b="1" baseline="0" dirty="0" smtClean="0"/>
              <a:t> </a:t>
            </a:r>
            <a:r>
              <a:rPr lang="de-DE" b="1" baseline="0" dirty="0" err="1" smtClean="0"/>
              <a:t>and</a:t>
            </a:r>
            <a:r>
              <a:rPr lang="de-DE" b="1" baseline="0" dirty="0" smtClean="0"/>
              <a:t> i will </a:t>
            </a:r>
            <a:r>
              <a:rPr lang="de-DE" b="1" baseline="0" dirty="0" err="1" smtClean="0"/>
              <a:t>get</a:t>
            </a:r>
            <a:r>
              <a:rPr lang="de-DE" b="1" baseline="0" dirty="0" smtClean="0"/>
              <a:t> </a:t>
            </a:r>
            <a:r>
              <a:rPr lang="de-DE" b="1" baseline="0" dirty="0" err="1" smtClean="0"/>
              <a:t>into</a:t>
            </a:r>
            <a:r>
              <a:rPr lang="de-DE" b="1" baseline="0" dirty="0" smtClean="0"/>
              <a:t> </a:t>
            </a:r>
            <a:r>
              <a:rPr lang="de-DE" b="1" baseline="0" dirty="0" err="1" smtClean="0"/>
              <a:t>the</a:t>
            </a:r>
            <a:r>
              <a:rPr lang="de-DE" b="1" baseline="0" dirty="0" smtClean="0"/>
              <a:t> </a:t>
            </a:r>
            <a:r>
              <a:rPr lang="de-DE" b="1" baseline="0" dirty="0" err="1" smtClean="0"/>
              <a:t>reason</a:t>
            </a:r>
            <a:r>
              <a:rPr lang="de-DE" b="1" baseline="0" dirty="0" smtClean="0"/>
              <a:t> </a:t>
            </a:r>
            <a:r>
              <a:rPr lang="de-DE" b="1" baseline="0" dirty="0" err="1" smtClean="0"/>
              <a:t>why</a:t>
            </a:r>
            <a:r>
              <a:rPr lang="de-DE" b="1" baseline="0" dirty="0" smtClean="0"/>
              <a:t>. In </a:t>
            </a:r>
            <a:r>
              <a:rPr lang="de-DE" b="1" baseline="0" dirty="0" err="1" smtClean="0"/>
              <a:t>the</a:t>
            </a:r>
            <a:r>
              <a:rPr lang="de-DE" b="1" baseline="0" dirty="0" smtClean="0"/>
              <a:t> </a:t>
            </a:r>
            <a:r>
              <a:rPr lang="de-DE" b="1" baseline="0" dirty="0" err="1" smtClean="0"/>
              <a:t>longe</a:t>
            </a:r>
            <a:r>
              <a:rPr lang="de-DE" b="1" baseline="0" dirty="0" smtClean="0"/>
              <a:t> </a:t>
            </a:r>
            <a:r>
              <a:rPr lang="de-DE" b="1" baseline="0" dirty="0" err="1" smtClean="0"/>
              <a:t>run</a:t>
            </a:r>
            <a:r>
              <a:rPr lang="de-DE" b="1" baseline="0" dirty="0" smtClean="0"/>
              <a:t> </a:t>
            </a:r>
            <a:r>
              <a:rPr lang="de-DE" b="1" baseline="0" dirty="0" err="1" smtClean="0"/>
              <a:t>analysts</a:t>
            </a:r>
            <a:r>
              <a:rPr lang="de-DE" b="1" baseline="0" dirty="0" smtClean="0"/>
              <a:t> </a:t>
            </a:r>
            <a:r>
              <a:rPr lang="de-DE" b="1" baseline="0" dirty="0" err="1" smtClean="0"/>
              <a:t>expect</a:t>
            </a:r>
            <a:r>
              <a:rPr lang="de-DE" b="1" baseline="0" dirty="0" smtClean="0"/>
              <a:t> a </a:t>
            </a:r>
            <a:r>
              <a:rPr lang="de-DE" b="1" baseline="0" dirty="0" err="1" smtClean="0"/>
              <a:t>convergence</a:t>
            </a:r>
            <a:r>
              <a:rPr lang="de-DE" b="1" baseline="0" dirty="0" smtClean="0"/>
              <a:t> </a:t>
            </a:r>
            <a:r>
              <a:rPr lang="de-DE" b="1" baseline="0" dirty="0" err="1" smtClean="0"/>
              <a:t>to</a:t>
            </a:r>
            <a:r>
              <a:rPr lang="de-DE" b="1" baseline="0" dirty="0" smtClean="0"/>
              <a:t> </a:t>
            </a:r>
            <a:r>
              <a:rPr lang="de-DE" b="1" baseline="0" dirty="0" err="1" smtClean="0"/>
              <a:t>public</a:t>
            </a:r>
            <a:r>
              <a:rPr lang="de-DE" b="1" baseline="0" dirty="0" smtClean="0"/>
              <a:t> </a:t>
            </a:r>
            <a:r>
              <a:rPr lang="de-DE" b="1" baseline="0" dirty="0" err="1" smtClean="0"/>
              <a:t>clouds</a:t>
            </a:r>
            <a:r>
              <a:rPr lang="de-DE" b="1" baseline="0" dirty="0" smtClean="0"/>
              <a:t> but </a:t>
            </a:r>
            <a:r>
              <a:rPr lang="de-DE" b="1" baseline="0" dirty="0" err="1" smtClean="0"/>
              <a:t>from</a:t>
            </a:r>
            <a:r>
              <a:rPr lang="de-DE" b="1" baseline="0" dirty="0" smtClean="0"/>
              <a:t> a </a:t>
            </a:r>
            <a:r>
              <a:rPr lang="de-DE" b="1" baseline="0" dirty="0" err="1" smtClean="0"/>
              <a:t>cost</a:t>
            </a:r>
            <a:r>
              <a:rPr lang="de-DE" b="1" baseline="0" dirty="0" smtClean="0"/>
              <a:t> </a:t>
            </a:r>
            <a:r>
              <a:rPr lang="de-DE" b="1" baseline="0" dirty="0" err="1" smtClean="0"/>
              <a:t>model</a:t>
            </a:r>
            <a:r>
              <a:rPr lang="de-DE" b="1" baseline="0" dirty="0" smtClean="0"/>
              <a:t> </a:t>
            </a:r>
            <a:r>
              <a:rPr lang="de-DE" b="1" baseline="0" dirty="0" err="1" smtClean="0"/>
              <a:t>it</a:t>
            </a:r>
            <a:r>
              <a:rPr lang="de-DE" b="1" baseline="0" dirty="0" smtClean="0"/>
              <a:t> </a:t>
            </a:r>
            <a:r>
              <a:rPr lang="de-DE" b="1" baseline="0" dirty="0" err="1" smtClean="0"/>
              <a:t>is</a:t>
            </a:r>
            <a:r>
              <a:rPr lang="de-DE" b="1" baseline="0" dirty="0" smtClean="0"/>
              <a:t> easy </a:t>
            </a:r>
            <a:r>
              <a:rPr lang="de-DE" b="1" baseline="0" dirty="0" err="1" smtClean="0"/>
              <a:t>to</a:t>
            </a:r>
            <a:r>
              <a:rPr lang="de-DE" b="1" baseline="0" dirty="0" smtClean="0"/>
              <a:t> </a:t>
            </a:r>
            <a:r>
              <a:rPr lang="de-DE" b="1" baseline="0" dirty="0" err="1" smtClean="0"/>
              <a:t>see</a:t>
            </a:r>
            <a:r>
              <a:rPr lang="de-DE" b="1" baseline="0" dirty="0" smtClean="0"/>
              <a:t> </a:t>
            </a:r>
            <a:r>
              <a:rPr lang="de-DE" b="1" baseline="0" dirty="0" err="1" smtClean="0"/>
              <a:t>why</a:t>
            </a:r>
            <a:r>
              <a:rPr lang="de-DE" b="1" baseline="0" dirty="0" smtClean="0"/>
              <a:t> large </a:t>
            </a:r>
            <a:r>
              <a:rPr lang="de-DE" b="1" baseline="0" dirty="0" err="1" smtClean="0"/>
              <a:t>governments</a:t>
            </a:r>
            <a:r>
              <a:rPr lang="de-DE" b="1" baseline="0" dirty="0" smtClean="0"/>
              <a:t> do not </a:t>
            </a:r>
            <a:r>
              <a:rPr lang="de-DE" b="1" baseline="0" dirty="0" err="1" smtClean="0"/>
              <a:t>move</a:t>
            </a:r>
            <a:r>
              <a:rPr lang="de-DE" b="1" baseline="0" dirty="0" smtClean="0"/>
              <a:t> </a:t>
            </a:r>
            <a:r>
              <a:rPr lang="de-DE" b="1" baseline="0" dirty="0" err="1" smtClean="0"/>
              <a:t>as</a:t>
            </a:r>
            <a:r>
              <a:rPr lang="de-DE" b="1" baseline="0" dirty="0" smtClean="0"/>
              <a:t> </a:t>
            </a:r>
            <a:r>
              <a:rPr lang="de-DE" b="1" baseline="0" dirty="0" err="1" smtClean="0"/>
              <a:t>quickly</a:t>
            </a:r>
            <a:r>
              <a:rPr lang="de-DE" b="1" baseline="0" dirty="0" smtClean="0"/>
              <a:t> </a:t>
            </a:r>
            <a:r>
              <a:rPr lang="de-DE" b="1" baseline="0" dirty="0" err="1" smtClean="0"/>
              <a:t>or</a:t>
            </a:r>
            <a:r>
              <a:rPr lang="de-DE" b="1" baseline="0" dirty="0" smtClean="0"/>
              <a:t> </a:t>
            </a:r>
            <a:r>
              <a:rPr lang="de-DE" b="1" baseline="0" dirty="0" err="1" smtClean="0"/>
              <a:t>move</a:t>
            </a:r>
            <a:r>
              <a:rPr lang="de-DE" b="1" baseline="0" dirty="0" smtClean="0"/>
              <a:t> </a:t>
            </a:r>
            <a:r>
              <a:rPr lang="de-DE" b="1" baseline="0" dirty="0" err="1" smtClean="0"/>
              <a:t>differently</a:t>
            </a:r>
            <a:r>
              <a:rPr lang="de-DE" b="1" baseline="0" dirty="0" smtClean="0"/>
              <a:t> </a:t>
            </a:r>
            <a:r>
              <a:rPr lang="de-DE" b="1" baseline="0" dirty="0" err="1" smtClean="0"/>
              <a:t>than</a:t>
            </a:r>
            <a:r>
              <a:rPr lang="de-DE" b="1" baseline="0" dirty="0" smtClean="0"/>
              <a:t> </a:t>
            </a:r>
            <a:r>
              <a:rPr lang="de-DE" b="1" baseline="0" dirty="0" err="1" smtClean="0"/>
              <a:t>smaller</a:t>
            </a:r>
            <a:r>
              <a:rPr lang="de-DE" b="1" baseline="0" dirty="0" smtClean="0"/>
              <a:t> </a:t>
            </a:r>
            <a:r>
              <a:rPr lang="de-DE" b="1" baseline="0" dirty="0" err="1" smtClean="0"/>
              <a:t>entities</a:t>
            </a:r>
            <a:r>
              <a:rPr lang="de-DE" b="1" baseline="0" dirty="0" smtClean="0"/>
              <a:t> (</a:t>
            </a:r>
            <a:r>
              <a:rPr lang="de-DE" b="1" baseline="0" dirty="0" err="1" smtClean="0"/>
              <a:t>eg</a:t>
            </a:r>
            <a:r>
              <a:rPr lang="de-DE" b="1" baseline="0" dirty="0" smtClean="0"/>
              <a:t> </a:t>
            </a:r>
            <a:r>
              <a:rPr lang="de-DE" b="1" baseline="0" dirty="0" err="1" smtClean="0"/>
              <a:t>municipalities</a:t>
            </a:r>
            <a:r>
              <a:rPr lang="de-DE" b="1" baseline="0" dirty="0" smtClean="0"/>
              <a:t>)</a:t>
            </a:r>
          </a:p>
          <a:p>
            <a:pPr marL="228573" indent="-228573">
              <a:buAutoNum type="arabicParenR"/>
            </a:pPr>
            <a:r>
              <a:rPr lang="de-DE" b="1" baseline="0" dirty="0" err="1" smtClean="0"/>
              <a:t>Agility</a:t>
            </a:r>
            <a:r>
              <a:rPr lang="de-DE" b="1" baseline="0" dirty="0" smtClean="0"/>
              <a:t>: The </a:t>
            </a:r>
            <a:r>
              <a:rPr lang="de-DE" b="1" baseline="0" dirty="0" err="1" smtClean="0"/>
              <a:t>cloud</a:t>
            </a:r>
            <a:r>
              <a:rPr lang="de-DE" b="1" baseline="0" dirty="0" smtClean="0"/>
              <a:t> </a:t>
            </a:r>
            <a:r>
              <a:rPr lang="de-DE" b="1" baseline="0" dirty="0" err="1" smtClean="0"/>
              <a:t>offers</a:t>
            </a:r>
            <a:r>
              <a:rPr lang="de-DE" b="1" baseline="0" dirty="0" smtClean="0"/>
              <a:t> </a:t>
            </a:r>
            <a:r>
              <a:rPr lang="de-DE" b="1" baseline="0" dirty="0" err="1" smtClean="0"/>
              <a:t>better</a:t>
            </a:r>
            <a:r>
              <a:rPr lang="de-DE" b="1" baseline="0" dirty="0" smtClean="0"/>
              <a:t> </a:t>
            </a:r>
            <a:r>
              <a:rPr lang="de-DE" b="1" baseline="0" dirty="0" err="1" smtClean="0"/>
              <a:t>demand</a:t>
            </a:r>
            <a:r>
              <a:rPr lang="de-DE" b="1" baseline="0" dirty="0" smtClean="0"/>
              <a:t> </a:t>
            </a:r>
            <a:r>
              <a:rPr lang="de-DE" b="1" baseline="0" dirty="0" err="1" smtClean="0"/>
              <a:t>management</a:t>
            </a:r>
            <a:r>
              <a:rPr lang="de-DE" b="1" baseline="0" dirty="0" smtClean="0"/>
              <a:t> </a:t>
            </a:r>
            <a:r>
              <a:rPr lang="de-DE" b="1" baseline="0" dirty="0" err="1" smtClean="0"/>
              <a:t>without</a:t>
            </a:r>
            <a:r>
              <a:rPr lang="de-DE" b="1" baseline="0" dirty="0" smtClean="0"/>
              <a:t> </a:t>
            </a:r>
            <a:r>
              <a:rPr lang="de-DE" b="1" baseline="0" dirty="0" err="1" smtClean="0"/>
              <a:t>entry</a:t>
            </a:r>
            <a:r>
              <a:rPr lang="de-DE" b="1" baseline="0" dirty="0" smtClean="0"/>
              <a:t> </a:t>
            </a:r>
            <a:r>
              <a:rPr lang="de-DE" b="1" baseline="0" dirty="0" err="1" smtClean="0"/>
              <a:t>barriers</a:t>
            </a:r>
            <a:r>
              <a:rPr lang="de-DE" b="1" baseline="0" dirty="0" smtClean="0"/>
              <a:t>. </a:t>
            </a:r>
            <a:r>
              <a:rPr lang="de-DE" b="1" baseline="0" dirty="0" err="1" smtClean="0"/>
              <a:t>Its</a:t>
            </a:r>
            <a:r>
              <a:rPr lang="de-DE" b="1" baseline="0" dirty="0" smtClean="0"/>
              <a:t> </a:t>
            </a:r>
            <a:r>
              <a:rPr lang="de-DE" b="1" baseline="0" dirty="0" err="1" smtClean="0"/>
              <a:t>promise</a:t>
            </a:r>
            <a:r>
              <a:rPr lang="de-DE" b="1" baseline="0" dirty="0" smtClean="0"/>
              <a:t> </a:t>
            </a:r>
            <a:r>
              <a:rPr lang="de-DE" b="1" baseline="0" dirty="0" err="1" smtClean="0"/>
              <a:t>to</a:t>
            </a:r>
            <a:r>
              <a:rPr lang="de-DE" b="1" baseline="0" dirty="0" smtClean="0"/>
              <a:t> </a:t>
            </a:r>
            <a:r>
              <a:rPr lang="de-DE" b="1" baseline="0" dirty="0" err="1" smtClean="0"/>
              <a:t>provide</a:t>
            </a:r>
            <a:r>
              <a:rPr lang="de-DE" b="1" baseline="0" dirty="0" smtClean="0"/>
              <a:t> ‚</a:t>
            </a:r>
            <a:r>
              <a:rPr lang="de-DE" b="1" baseline="0" dirty="0" err="1" smtClean="0"/>
              <a:t>evergreen</a:t>
            </a:r>
            <a:r>
              <a:rPr lang="de-DE" b="1" baseline="0" dirty="0" smtClean="0"/>
              <a:t>‘ </a:t>
            </a:r>
            <a:r>
              <a:rPr lang="de-DE" b="1" baseline="0" dirty="0" err="1" smtClean="0"/>
              <a:t>latest</a:t>
            </a:r>
            <a:r>
              <a:rPr lang="de-DE" b="1" baseline="0" dirty="0" smtClean="0"/>
              <a:t> </a:t>
            </a:r>
            <a:r>
              <a:rPr lang="de-DE" b="1" baseline="0" dirty="0" err="1" smtClean="0"/>
              <a:t>stage</a:t>
            </a:r>
            <a:r>
              <a:rPr lang="de-DE" b="1" baseline="0" dirty="0" smtClean="0"/>
              <a:t> </a:t>
            </a:r>
            <a:r>
              <a:rPr lang="de-DE" b="1" baseline="0" dirty="0" err="1" smtClean="0"/>
              <a:t>services</a:t>
            </a:r>
            <a:r>
              <a:rPr lang="de-DE" b="1" baseline="0" dirty="0" smtClean="0"/>
              <a:t> </a:t>
            </a:r>
            <a:r>
              <a:rPr lang="de-DE" b="1" baseline="0" dirty="0" err="1" smtClean="0"/>
              <a:t>helps</a:t>
            </a:r>
            <a:r>
              <a:rPr lang="de-DE" b="1" baseline="0" dirty="0" smtClean="0"/>
              <a:t> </a:t>
            </a:r>
            <a:r>
              <a:rPr lang="de-DE" b="1" baseline="0" dirty="0" err="1" smtClean="0"/>
              <a:t>governments</a:t>
            </a:r>
            <a:r>
              <a:rPr lang="de-DE" b="1" baseline="0" dirty="0" smtClean="0"/>
              <a:t> </a:t>
            </a:r>
            <a:r>
              <a:rPr lang="de-DE" b="1" baseline="0" dirty="0" err="1" smtClean="0"/>
              <a:t>to</a:t>
            </a:r>
            <a:r>
              <a:rPr lang="de-DE" b="1" baseline="0" dirty="0" smtClean="0"/>
              <a:t> </a:t>
            </a:r>
            <a:r>
              <a:rPr lang="de-DE" b="1" baseline="0" dirty="0" err="1" smtClean="0"/>
              <a:t>regain</a:t>
            </a:r>
            <a:r>
              <a:rPr lang="de-DE" b="1" baseline="0" dirty="0" smtClean="0"/>
              <a:t> </a:t>
            </a:r>
            <a:r>
              <a:rPr lang="de-DE" b="1" baseline="0" dirty="0" err="1" smtClean="0"/>
              <a:t>agility</a:t>
            </a:r>
            <a:r>
              <a:rPr lang="de-DE" b="1" baseline="0" dirty="0" smtClean="0"/>
              <a:t> </a:t>
            </a:r>
            <a:r>
              <a:rPr lang="de-DE" b="1" baseline="0" dirty="0" err="1" smtClean="0"/>
              <a:t>both</a:t>
            </a:r>
            <a:r>
              <a:rPr lang="de-DE" b="1" baseline="0" dirty="0" smtClean="0"/>
              <a:t> </a:t>
            </a:r>
            <a:r>
              <a:rPr lang="de-DE" b="1" baseline="0" dirty="0" err="1" smtClean="0"/>
              <a:t>from</a:t>
            </a:r>
            <a:r>
              <a:rPr lang="de-DE" b="1" baseline="0" dirty="0" smtClean="0"/>
              <a:t> a </a:t>
            </a:r>
            <a:r>
              <a:rPr lang="de-DE" b="1" baseline="0" dirty="0" err="1" smtClean="0"/>
              <a:t>citizen</a:t>
            </a:r>
            <a:r>
              <a:rPr lang="de-DE" b="1" baseline="0" dirty="0" smtClean="0"/>
              <a:t> </a:t>
            </a:r>
            <a:r>
              <a:rPr lang="de-DE" b="1" baseline="0" dirty="0" err="1" smtClean="0"/>
              <a:t>service</a:t>
            </a:r>
            <a:r>
              <a:rPr lang="de-DE" b="1" baseline="0" dirty="0" smtClean="0"/>
              <a:t> but also </a:t>
            </a:r>
            <a:r>
              <a:rPr lang="de-DE" b="1" baseline="0" dirty="0" err="1" smtClean="0"/>
              <a:t>from</a:t>
            </a:r>
            <a:r>
              <a:rPr lang="de-DE" b="1" baseline="0" dirty="0" smtClean="0"/>
              <a:t> a </a:t>
            </a:r>
            <a:r>
              <a:rPr lang="de-DE" b="1" baseline="0" dirty="0" err="1" smtClean="0"/>
              <a:t>financial</a:t>
            </a:r>
            <a:r>
              <a:rPr lang="de-DE" b="1" baseline="0" dirty="0" smtClean="0"/>
              <a:t> </a:t>
            </a:r>
            <a:r>
              <a:rPr lang="de-DE" b="1" baseline="0" dirty="0" err="1" smtClean="0"/>
              <a:t>perspective</a:t>
            </a:r>
            <a:r>
              <a:rPr lang="de-DE" b="1" baseline="0" dirty="0" smtClean="0"/>
              <a:t> (CAPEX -&gt; OPEX)</a:t>
            </a:r>
          </a:p>
          <a:p>
            <a:pPr marL="228573" indent="-228573">
              <a:buAutoNum type="arabicParenR"/>
            </a:pPr>
            <a:r>
              <a:rPr lang="de-DE" b="1" baseline="0" dirty="0" smtClean="0"/>
              <a:t>Innovation: The </a:t>
            </a:r>
            <a:r>
              <a:rPr lang="de-DE" b="1" baseline="0" dirty="0" err="1" smtClean="0"/>
              <a:t>cloud</a:t>
            </a:r>
            <a:r>
              <a:rPr lang="de-DE" b="1" baseline="0" dirty="0" smtClean="0"/>
              <a:t> </a:t>
            </a:r>
            <a:r>
              <a:rPr lang="de-DE" b="1" baseline="0" dirty="0" err="1" smtClean="0"/>
              <a:t>unleashes</a:t>
            </a:r>
            <a:r>
              <a:rPr lang="de-DE" b="1" baseline="0" dirty="0" smtClean="0"/>
              <a:t> </a:t>
            </a:r>
            <a:r>
              <a:rPr lang="de-DE" b="1" baseline="0" dirty="0" err="1" smtClean="0"/>
              <a:t>innovation</a:t>
            </a:r>
            <a:r>
              <a:rPr lang="de-DE" b="1" baseline="0" dirty="0" smtClean="0"/>
              <a:t> potential </a:t>
            </a:r>
            <a:r>
              <a:rPr lang="de-DE" b="1" baseline="0" dirty="0" err="1" smtClean="0"/>
              <a:t>by</a:t>
            </a:r>
            <a:r>
              <a:rPr lang="de-DE" b="1" baseline="0" dirty="0" smtClean="0"/>
              <a:t> </a:t>
            </a:r>
            <a:r>
              <a:rPr lang="de-DE" b="1" baseline="0" dirty="0" err="1" smtClean="0"/>
              <a:t>taking</a:t>
            </a:r>
            <a:r>
              <a:rPr lang="de-DE" b="1" baseline="0" dirty="0" smtClean="0"/>
              <a:t> </a:t>
            </a:r>
            <a:r>
              <a:rPr lang="de-DE" b="1" baseline="0" dirty="0" err="1" smtClean="0"/>
              <a:t>away</a:t>
            </a:r>
            <a:r>
              <a:rPr lang="de-DE" b="1" baseline="0" dirty="0" smtClean="0"/>
              <a:t> CAPEX </a:t>
            </a:r>
            <a:r>
              <a:rPr lang="de-DE" b="1" baseline="0" dirty="0" err="1" smtClean="0"/>
              <a:t>investment</a:t>
            </a:r>
            <a:r>
              <a:rPr lang="de-DE" b="1" baseline="0" dirty="0" smtClean="0"/>
              <a:t> </a:t>
            </a:r>
            <a:r>
              <a:rPr lang="de-DE" b="1" baseline="0" dirty="0" err="1" smtClean="0"/>
              <a:t>requirements</a:t>
            </a:r>
            <a:r>
              <a:rPr lang="de-DE" b="1" baseline="0" dirty="0" smtClean="0"/>
              <a:t>, </a:t>
            </a:r>
            <a:r>
              <a:rPr lang="de-DE" b="1" baseline="0" dirty="0" err="1" smtClean="0"/>
              <a:t>the</a:t>
            </a:r>
            <a:r>
              <a:rPr lang="de-DE" b="1" baseline="0" dirty="0" smtClean="0"/>
              <a:t> </a:t>
            </a:r>
            <a:r>
              <a:rPr lang="de-DE" b="1" baseline="0" dirty="0" err="1" smtClean="0"/>
              <a:t>ability</a:t>
            </a:r>
            <a:r>
              <a:rPr lang="de-DE" b="1" baseline="0" dirty="0" smtClean="0"/>
              <a:t> </a:t>
            </a:r>
            <a:r>
              <a:rPr lang="de-DE" b="1" baseline="0" dirty="0" err="1" smtClean="0"/>
              <a:t>to</a:t>
            </a:r>
            <a:r>
              <a:rPr lang="de-DE" b="1" baseline="0" dirty="0" smtClean="0"/>
              <a:t> open </a:t>
            </a:r>
            <a:r>
              <a:rPr lang="de-DE" b="1" baseline="0" dirty="0" err="1" smtClean="0"/>
              <a:t>data</a:t>
            </a:r>
            <a:r>
              <a:rPr lang="de-DE" b="1" baseline="0" dirty="0" smtClean="0"/>
              <a:t> </a:t>
            </a:r>
            <a:r>
              <a:rPr lang="de-DE" b="1" baseline="0" dirty="0" err="1" smtClean="0"/>
              <a:t>sources</a:t>
            </a:r>
            <a:r>
              <a:rPr lang="de-DE" b="1" baseline="0" dirty="0" smtClean="0"/>
              <a:t> </a:t>
            </a:r>
            <a:r>
              <a:rPr lang="de-DE" b="1" baseline="0" dirty="0" err="1" smtClean="0"/>
              <a:t>and</a:t>
            </a:r>
            <a:r>
              <a:rPr lang="de-DE" b="1" baseline="0" dirty="0" smtClean="0"/>
              <a:t> </a:t>
            </a:r>
            <a:r>
              <a:rPr lang="de-DE" b="1" baseline="0" dirty="0" err="1" smtClean="0"/>
              <a:t>to</a:t>
            </a:r>
            <a:r>
              <a:rPr lang="de-DE" b="1" baseline="0" dirty="0" smtClean="0"/>
              <a:t> </a:t>
            </a:r>
            <a:r>
              <a:rPr lang="de-DE" b="1" baseline="0" dirty="0" err="1" smtClean="0"/>
              <a:t>connect</a:t>
            </a:r>
            <a:r>
              <a:rPr lang="de-DE" b="1" baseline="0" dirty="0" smtClean="0"/>
              <a:t> </a:t>
            </a:r>
            <a:r>
              <a:rPr lang="de-DE" b="1" baseline="0" dirty="0" err="1" smtClean="0"/>
              <a:t>governments</a:t>
            </a:r>
            <a:r>
              <a:rPr lang="de-DE" b="1" baseline="0" dirty="0" smtClean="0"/>
              <a:t>, </a:t>
            </a:r>
            <a:r>
              <a:rPr lang="de-DE" b="1" baseline="0" dirty="0" err="1" smtClean="0"/>
              <a:t>citizens</a:t>
            </a:r>
            <a:r>
              <a:rPr lang="de-DE" b="1" baseline="0" dirty="0" smtClean="0"/>
              <a:t> </a:t>
            </a:r>
            <a:r>
              <a:rPr lang="de-DE" b="1" baseline="0" dirty="0" err="1" smtClean="0"/>
              <a:t>and</a:t>
            </a:r>
            <a:r>
              <a:rPr lang="de-DE" b="1" baseline="0" dirty="0" smtClean="0"/>
              <a:t> </a:t>
            </a:r>
            <a:r>
              <a:rPr lang="de-DE" b="1" baseline="0" dirty="0" err="1" smtClean="0"/>
              <a:t>businesses</a:t>
            </a:r>
            <a:r>
              <a:rPr lang="de-DE" b="1" baseline="0" dirty="0" smtClean="0"/>
              <a:t> </a:t>
            </a:r>
            <a:r>
              <a:rPr lang="de-DE" b="1" baseline="0" dirty="0" err="1" smtClean="0"/>
              <a:t>way</a:t>
            </a:r>
            <a:r>
              <a:rPr lang="de-DE" b="1" baseline="0" dirty="0" smtClean="0"/>
              <a:t> </a:t>
            </a:r>
            <a:r>
              <a:rPr lang="de-DE" b="1" baseline="0" dirty="0" err="1" smtClean="0"/>
              <a:t>beyond</a:t>
            </a:r>
            <a:r>
              <a:rPr lang="de-DE" b="1" baseline="0" dirty="0" smtClean="0"/>
              <a:t> </a:t>
            </a:r>
            <a:r>
              <a:rPr lang="de-DE" b="1" baseline="0" dirty="0" err="1" smtClean="0"/>
              <a:t>what</a:t>
            </a:r>
            <a:r>
              <a:rPr lang="de-DE" b="1" baseline="0" dirty="0" smtClean="0"/>
              <a:t> </a:t>
            </a:r>
            <a:r>
              <a:rPr lang="de-DE" b="1" baseline="0" dirty="0" err="1" smtClean="0"/>
              <a:t>is</a:t>
            </a:r>
            <a:r>
              <a:rPr lang="de-DE" b="1" baseline="0" dirty="0" smtClean="0"/>
              <a:t> </a:t>
            </a:r>
            <a:r>
              <a:rPr lang="de-DE" b="1" baseline="0" dirty="0" err="1" smtClean="0"/>
              <a:t>possible</a:t>
            </a:r>
            <a:r>
              <a:rPr lang="de-DE" b="1" baseline="0" dirty="0" smtClean="0"/>
              <a:t> </a:t>
            </a:r>
            <a:r>
              <a:rPr lang="de-DE" b="1" baseline="0" dirty="0" err="1" smtClean="0"/>
              <a:t>today</a:t>
            </a:r>
            <a:endParaRPr lang="en-US" b="1" dirty="0" smtClean="0"/>
          </a:p>
        </p:txBody>
      </p:sp>
      <p:sp>
        <p:nvSpPr>
          <p:cNvPr id="4" name="Header Placeholder 3"/>
          <p:cNvSpPr>
            <a:spLocks noGrp="1"/>
          </p:cNvSpPr>
          <p:nvPr>
            <p:ph type="hdr" sz="quarter" idx="10"/>
          </p:nvPr>
        </p:nvSpPr>
        <p:spPr>
          <a:xfrm>
            <a:off x="0" y="1"/>
            <a:ext cx="3043238" cy="465138"/>
          </a:xfrm>
          <a:prstGeom prst="rect">
            <a:avLst/>
          </a:prstGeom>
        </p:spPr>
        <p:txBody>
          <a:bodyPr lIns="91429" tIns="45715" rIns="91429" bIns="45715"/>
          <a:lstStyle/>
          <a:p>
            <a:endParaRPr lang="en-US" dirty="0">
              <a:solidFill>
                <a:prstClr val="black"/>
              </a:solidFill>
            </a:endParaRPr>
          </a:p>
        </p:txBody>
      </p:sp>
      <p:sp>
        <p:nvSpPr>
          <p:cNvPr id="5" name="Date Placeholder 4"/>
          <p:cNvSpPr>
            <a:spLocks noGrp="1"/>
          </p:cNvSpPr>
          <p:nvPr>
            <p:ph type="dt" idx="11"/>
          </p:nvPr>
        </p:nvSpPr>
        <p:spPr>
          <a:xfrm>
            <a:off x="3978275" y="1"/>
            <a:ext cx="3043238" cy="465138"/>
          </a:xfrm>
          <a:prstGeom prst="rect">
            <a:avLst/>
          </a:prstGeom>
        </p:spPr>
        <p:txBody>
          <a:bodyPr lIns="91429" tIns="45715" rIns="91429" bIns="45715"/>
          <a:lstStyle/>
          <a:p>
            <a:fld id="{81331B57-0BE5-4F82-AA58-76F53EFF3ADA}" type="datetime8">
              <a:rPr lang="en-US" smtClean="0">
                <a:solidFill>
                  <a:prstClr val="black"/>
                </a:solidFill>
              </a:rPr>
              <a:pPr/>
              <a:t>1/28/2014 2:52 PM</a:t>
            </a:fld>
            <a:endParaRPr lang="en-US">
              <a:solidFill>
                <a:prstClr val="black"/>
              </a:solidFill>
            </a:endParaRPr>
          </a:p>
        </p:txBody>
      </p:sp>
      <p:sp>
        <p:nvSpPr>
          <p:cNvPr id="6" name="Footer Placeholder 5"/>
          <p:cNvSpPr>
            <a:spLocks noGrp="1"/>
          </p:cNvSpPr>
          <p:nvPr>
            <p:ph type="ftr" sz="quarter" idx="12"/>
          </p:nvPr>
        </p:nvSpPr>
        <p:spPr>
          <a:xfrm>
            <a:off x="0" y="8842375"/>
            <a:ext cx="3043238" cy="465138"/>
          </a:xfrm>
          <a:prstGeom prst="rect">
            <a:avLst/>
          </a:prstGeom>
        </p:spPr>
        <p:txBody>
          <a:bodyPr lIns="91429" tIns="45715" rIns="91429" bIns="45715"/>
          <a:lstStyle/>
          <a:p>
            <a:r>
              <a:rPr lang="en-US" dirty="0" smtClean="0">
                <a:solidFill>
                  <a:srgbClr val="000000"/>
                </a:solidFill>
                <a:latin typeface="Segoe UI" pitchFamily="34" charset="0"/>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latin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latin typeface="Segoe UI" pitchFamily="34" charset="0"/>
              </a:rPr>
            </a:br>
            <a:r>
              <a:rPr lang="en-US" dirty="0" smtClean="0">
                <a:solidFill>
                  <a:srgbClr val="000000"/>
                </a:solidFill>
                <a:latin typeface="Segoe UI" pitchFamily="34" charset="0"/>
              </a:rPr>
              <a:t>MICROSOFT MAKES NO WARRANTIES, EXPRESS, IMPLIED OR STATUTORY, AS TO THE INFORMATION IN THIS PRESENTATION.</a:t>
            </a:r>
          </a:p>
          <a:p>
            <a:endParaRPr lang="en-US" dirty="0">
              <a:solidFill>
                <a:prstClr val="black"/>
              </a:solidFill>
              <a:latin typeface="Segoe UI" pitchFamily="34" charset="0"/>
            </a:endParaRPr>
          </a:p>
        </p:txBody>
      </p:sp>
      <p:sp>
        <p:nvSpPr>
          <p:cNvPr id="7" name="Slide Number Placeholder 6"/>
          <p:cNvSpPr>
            <a:spLocks noGrp="1"/>
          </p:cNvSpPr>
          <p:nvPr>
            <p:ph type="sldNum" sz="quarter" idx="13"/>
          </p:nvPr>
        </p:nvSpPr>
        <p:spPr/>
        <p:txBody>
          <a:bodyPr/>
          <a:lstStyle/>
          <a:p>
            <a:fld id="{EC87E0CF-87F6-4B58-B8B8-DCAB2DAAF3CA}"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2767091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50888" y="309563"/>
            <a:ext cx="5576887" cy="3138487"/>
          </a:xfrm>
        </p:spPr>
      </p:sp>
      <p:sp>
        <p:nvSpPr>
          <p:cNvPr id="3" name="Notes Placeholder 2"/>
          <p:cNvSpPr>
            <a:spLocks noGrp="1"/>
          </p:cNvSpPr>
          <p:nvPr>
            <p:ph type="body" idx="1"/>
          </p:nvPr>
        </p:nvSpPr>
        <p:spPr/>
        <p:txBody>
          <a:bodyPr/>
          <a:lstStyle/>
          <a:p>
            <a:endParaRPr lang="en-US" sz="800" dirty="0"/>
          </a:p>
        </p:txBody>
      </p:sp>
      <p:sp>
        <p:nvSpPr>
          <p:cNvPr id="4" name="Slide Number Placeholder 3"/>
          <p:cNvSpPr>
            <a:spLocks noGrp="1"/>
          </p:cNvSpPr>
          <p:nvPr>
            <p:ph type="sldNum" sz="quarter" idx="10"/>
          </p:nvPr>
        </p:nvSpPr>
        <p:spPr/>
        <p:txBody>
          <a:bodyPr/>
          <a:lstStyle/>
          <a:p>
            <a:fld id="{224551E8-91AC-4390-ADC1-AA8672E3A8F9}"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196929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t>22</a:t>
            </a:fld>
            <a:endParaRPr lang="en-US" dirty="0"/>
          </a:p>
        </p:txBody>
      </p:sp>
    </p:spTree>
    <p:extLst>
      <p:ext uri="{BB962C8B-B14F-4D97-AF65-F5344CB8AC3E}">
        <p14:creationId xmlns:p14="http://schemas.microsoft.com/office/powerpoint/2010/main" val="3695926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Non-Bulleted Content">
    <p:spTree>
      <p:nvGrpSpPr>
        <p:cNvPr id="1" name=""/>
        <p:cNvGrpSpPr/>
        <p:nvPr/>
      </p:nvGrpSpPr>
      <p:grpSpPr>
        <a:xfrm>
          <a:off x="0" y="0"/>
          <a:ext cx="0" cy="0"/>
          <a:chOff x="0" y="0"/>
          <a:chExt cx="0" cy="0"/>
        </a:xfrm>
      </p:grpSpPr>
      <p:sp>
        <p:nvSpPr>
          <p:cNvPr id="2" name="Title 1"/>
          <p:cNvSpPr>
            <a:spLocks noGrp="1"/>
          </p:cNvSpPr>
          <p:nvPr>
            <p:ph type="title"/>
          </p:nvPr>
        </p:nvSpPr>
        <p:spPr>
          <a:xfrm>
            <a:off x="519113" y="228604"/>
            <a:ext cx="11149013" cy="747897"/>
          </a:xfrm>
        </p:spPr>
        <p:txBody>
          <a:bodyPr/>
          <a:lstStyle/>
          <a:p>
            <a:r>
              <a:rPr lang="en-US" smtClean="0"/>
              <a:t>Click to edit Master title style</a:t>
            </a:r>
            <a:endParaRPr lang="en-US" dirty="0"/>
          </a:p>
        </p:txBody>
      </p:sp>
      <p:sp>
        <p:nvSpPr>
          <p:cNvPr id="5" name="Text Placeholder 4"/>
          <p:cNvSpPr>
            <a:spLocks noGrp="1"/>
          </p:cNvSpPr>
          <p:nvPr>
            <p:ph type="body" sz="quarter" idx="10"/>
          </p:nvPr>
        </p:nvSpPr>
        <p:spPr>
          <a:xfrm>
            <a:off x="519113" y="1447800"/>
            <a:ext cx="11149013" cy="946413"/>
          </a:xfrm>
        </p:spPr>
        <p:txBody>
          <a:bodyPr/>
          <a:lstStyle>
            <a:lvl1pPr marL="0" indent="0">
              <a:spcBef>
                <a:spcPts val="0"/>
              </a:spcBef>
              <a:spcAft>
                <a:spcPts val="900"/>
              </a:spcAft>
              <a:buNone/>
              <a:defRPr sz="4000" spc="-100" baseline="0">
                <a:latin typeface="Segoe UI Light" pitchFamily="34" charset="0"/>
              </a:defRPr>
            </a:lvl1pPr>
            <a:lvl2pPr marL="0" indent="0">
              <a:spcBef>
                <a:spcPts val="0"/>
              </a:spcBef>
              <a:spcAft>
                <a:spcPts val="400"/>
              </a:spcAft>
              <a:buNone/>
              <a:defRPr sz="2000" spc="-50" baseline="0"/>
            </a:lvl2pPr>
            <a:lvl3pPr marL="0" indent="0">
              <a:spcBef>
                <a:spcPts val="0"/>
              </a:spcBef>
              <a:spcAft>
                <a:spcPts val="400"/>
              </a:spcAft>
              <a:buNone/>
              <a:defRPr sz="2000"/>
            </a:lvl3pPr>
            <a:lvl4pPr marL="0" indent="0">
              <a:spcBef>
                <a:spcPts val="0"/>
              </a:spcBef>
              <a:spcAft>
                <a:spcPts val="400"/>
              </a:spcAft>
              <a:buNone/>
              <a:defRPr/>
            </a:lvl4pPr>
            <a:lvl5pPr marL="0" indent="0">
              <a:spcBef>
                <a:spcPts val="0"/>
              </a:spcBef>
              <a:spcAft>
                <a:spcPts val="400"/>
              </a:spcAft>
              <a:buNone/>
              <a:defRPr/>
            </a:lvl5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4117153672"/>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ck Notes slide Layou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gradFill>
                  <a:gsLst>
                    <a:gs pos="0">
                      <a:srgbClr val="FFFFFF"/>
                    </a:gs>
                    <a:gs pos="100000">
                      <a:srgbClr val="FFFFFF"/>
                    </a:gs>
                  </a:gsLst>
                  <a:lin ang="5400000" scaled="0"/>
                </a:gra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19113" y="1447800"/>
            <a:ext cx="11149013" cy="2000548"/>
          </a:xfrm>
        </p:spPr>
        <p:txBody>
          <a:bodyPr/>
          <a:lstStyle>
            <a:lvl1pPr>
              <a:buClr>
                <a:srgbClr val="FFFFFF"/>
              </a:buClr>
              <a:buSzPct val="70000"/>
              <a:buFont typeface="Wingdings" pitchFamily="2" charset="2"/>
              <a:buChar char="l"/>
              <a:defRPr>
                <a:gradFill>
                  <a:gsLst>
                    <a:gs pos="0">
                      <a:srgbClr val="FFFFFF"/>
                    </a:gs>
                    <a:gs pos="86000">
                      <a:srgbClr val="FFFFFF"/>
                    </a:gs>
                  </a:gsLst>
                  <a:lin ang="5400000" scaled="0"/>
                </a:gradFill>
              </a:defRPr>
            </a:lvl1pPr>
            <a:lvl2pPr>
              <a:buClr>
                <a:srgbClr val="FFFFFF"/>
              </a:buClr>
              <a:buSzPct val="70000"/>
              <a:buFont typeface="Wingdings" pitchFamily="2" charset="2"/>
              <a:buChar char="l"/>
              <a:defRPr>
                <a:gradFill>
                  <a:gsLst>
                    <a:gs pos="0">
                      <a:srgbClr val="FFFFFF"/>
                    </a:gs>
                    <a:gs pos="86000">
                      <a:srgbClr val="FFFFFF"/>
                    </a:gs>
                  </a:gsLst>
                  <a:lin ang="5400000" scaled="0"/>
                </a:gradFill>
              </a:defRPr>
            </a:lvl2pPr>
            <a:lvl3pPr>
              <a:buClr>
                <a:srgbClr val="FFFFFF"/>
              </a:buClr>
              <a:buSzPct val="70000"/>
              <a:buFont typeface="Wingdings" pitchFamily="2" charset="2"/>
              <a:buChar char="l"/>
              <a:defRPr>
                <a:gradFill>
                  <a:gsLst>
                    <a:gs pos="0">
                      <a:srgbClr val="FFFFFF"/>
                    </a:gs>
                    <a:gs pos="86000">
                      <a:srgbClr val="FFFFFF"/>
                    </a:gs>
                  </a:gsLst>
                  <a:lin ang="5400000" scaled="0"/>
                </a:gradFill>
              </a:defRPr>
            </a:lvl3pPr>
            <a:lvl4pPr>
              <a:buClr>
                <a:srgbClr val="FFFFFF"/>
              </a:buClr>
              <a:buSzPct val="70000"/>
              <a:buFont typeface="Wingdings" pitchFamily="2" charset="2"/>
              <a:buChar char="l"/>
              <a:defRPr>
                <a:gradFill>
                  <a:gsLst>
                    <a:gs pos="0">
                      <a:srgbClr val="FFFFFF"/>
                    </a:gs>
                    <a:gs pos="86000">
                      <a:srgbClr val="FFFFFF"/>
                    </a:gs>
                  </a:gsLst>
                  <a:lin ang="5400000" scaled="0"/>
                </a:gradFill>
              </a:defRPr>
            </a:lvl4pPr>
            <a:lvl5pPr>
              <a:buClr>
                <a:srgbClr val="FFFFFF"/>
              </a:buClr>
              <a:buSzPct val="70000"/>
              <a:buFont typeface="Wingdings" pitchFamily="2" charset="2"/>
              <a:buChar char="l"/>
              <a:defRPr>
                <a:gradFill>
                  <a:gsLst>
                    <a:gs pos="0">
                      <a:srgbClr val="FFFFFF"/>
                    </a:gs>
                    <a:gs pos="86000">
                      <a:srgbClr val="FFFFFF"/>
                    </a:gs>
                  </a:gsLst>
                  <a:lin ang="54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2" y="6238880"/>
            <a:ext cx="12188826" cy="619125"/>
          </a:xfrm>
          <a:solidFill>
            <a:srgbClr val="FFFF99"/>
          </a:solidFill>
        </p:spPr>
        <p:txBody>
          <a:bodyPr wrap="square" lIns="152394" tIns="76197" rIns="152394" bIns="76197" anchor="b" anchorCtr="0">
            <a:noAutofit/>
          </a:bodyPr>
          <a:lstStyle>
            <a:lvl1pPr algn="r">
              <a:buFont typeface="Arial" pitchFamily="34" charset="0"/>
              <a:buNone/>
              <a:defRPr spc="-50" baseline="0">
                <a:gradFill>
                  <a:gsLst>
                    <a:gs pos="0">
                      <a:srgbClr val="000000"/>
                    </a:gs>
                    <a:gs pos="100000">
                      <a:srgbClr val="000000"/>
                    </a:gs>
                  </a:gsLst>
                  <a:lin ang="5400000" scaled="0"/>
                </a:gradFill>
                <a:effectLst/>
                <a:latin typeface="Segoe UI" pitchFamily="34" charset="0"/>
              </a:defRPr>
            </a:lvl1pPr>
          </a:lstStyle>
          <a:p>
            <a:pPr lvl="0"/>
            <a:r>
              <a:rPr lang="en-US" smtClean="0"/>
              <a:t>Click to edit Master text styles</a:t>
            </a:r>
          </a:p>
        </p:txBody>
      </p:sp>
    </p:spTree>
    <p:extLst>
      <p:ext uri="{BB962C8B-B14F-4D97-AF65-F5344CB8AC3E}">
        <p14:creationId xmlns:p14="http://schemas.microsoft.com/office/powerpoint/2010/main" val="2629393043"/>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Slide">
    <p:bg bwMode="gray">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white">
          <a:xfrm>
            <a:off x="520700" y="1339877"/>
            <a:ext cx="7733506" cy="997196"/>
          </a:xfrm>
        </p:spPr>
        <p:txBody>
          <a:bodyPr anchor="b" anchorCtr="0"/>
          <a:lstStyle>
            <a:lvl1pPr>
              <a:defRPr sz="7200" spc="-150" baseline="0">
                <a:solidFill>
                  <a:schemeClr val="accent5"/>
                </a:solidFill>
              </a:defRPr>
            </a:lvl1pPr>
          </a:lstStyle>
          <a:p>
            <a:r>
              <a:rPr lang="en-US" dirty="0" smtClean="0"/>
              <a:t>Click to edit title style</a:t>
            </a:r>
            <a:endParaRPr lang="en-US" dirty="0"/>
          </a:p>
        </p:txBody>
      </p:sp>
      <p:sp>
        <p:nvSpPr>
          <p:cNvPr id="5" name="Text Placeholder 4"/>
          <p:cNvSpPr>
            <a:spLocks noGrp="1"/>
          </p:cNvSpPr>
          <p:nvPr>
            <p:ph type="body" sz="quarter" idx="12" hasCustomPrompt="1"/>
          </p:nvPr>
        </p:nvSpPr>
        <p:spPr bwMode="white">
          <a:xfrm>
            <a:off x="496095" y="3628472"/>
            <a:ext cx="6273005" cy="574676"/>
          </a:xfrm>
        </p:spPr>
        <p:txBody>
          <a:bodyPr>
            <a:noAutofit/>
          </a:bodyPr>
          <a:lstStyle>
            <a:lvl1pPr marL="0" indent="0">
              <a:spcBef>
                <a:spcPts val="0"/>
              </a:spcBef>
              <a:buNone/>
              <a:defRPr sz="3200" spc="-70" baseline="0">
                <a:gradFill>
                  <a:gsLst>
                    <a:gs pos="0">
                      <a:schemeClr val="bg1"/>
                    </a:gs>
                    <a:gs pos="100000">
                      <a:schemeClr val="bg1"/>
                    </a:gs>
                  </a:gsLst>
                  <a:lin ang="5400000" scaled="0"/>
                </a:gradFill>
                <a:latin typeface="+mj-lt"/>
              </a:defRPr>
            </a:lvl1pPr>
          </a:lstStyle>
          <a:p>
            <a:pPr lvl="0"/>
            <a:r>
              <a:rPr lang="en-US" dirty="0" smtClean="0"/>
              <a:t>Speaker Title</a:t>
            </a:r>
            <a:endParaRPr lang="en-US" dirty="0"/>
          </a:p>
        </p:txBody>
      </p:sp>
      <p:sp>
        <p:nvSpPr>
          <p:cNvPr id="8" name="Freeform 7"/>
          <p:cNvSpPr>
            <a:spLocks noEditPoints="1"/>
          </p:cNvSpPr>
          <p:nvPr userDrawn="1"/>
        </p:nvSpPr>
        <p:spPr bwMode="white">
          <a:xfrm>
            <a:off x="10227068" y="6269990"/>
            <a:ext cx="1724684" cy="288588"/>
          </a:xfrm>
          <a:custGeom>
            <a:avLst/>
            <a:gdLst>
              <a:gd name="T0" fmla="*/ 347 w 2773"/>
              <a:gd name="T1" fmla="*/ 444 h 464"/>
              <a:gd name="T2" fmla="*/ 281 w 2773"/>
              <a:gd name="T3" fmla="*/ 444 h 464"/>
              <a:gd name="T4" fmla="*/ 186 w 2773"/>
              <a:gd name="T5" fmla="*/ 208 h 464"/>
              <a:gd name="T6" fmla="*/ 0 w 2773"/>
              <a:gd name="T7" fmla="*/ 444 h 464"/>
              <a:gd name="T8" fmla="*/ 271 w 2773"/>
              <a:gd name="T9" fmla="*/ 6 h 464"/>
              <a:gd name="T10" fmla="*/ 396 w 2773"/>
              <a:gd name="T11" fmla="*/ 6 h 464"/>
              <a:gd name="T12" fmla="*/ 473 w 2773"/>
              <a:gd name="T13" fmla="*/ 444 h 464"/>
              <a:gd name="T14" fmla="*/ 502 w 2773"/>
              <a:gd name="T15" fmla="*/ 443 h 464"/>
              <a:gd name="T16" fmla="*/ 693 w 2773"/>
              <a:gd name="T17" fmla="*/ 119 h 464"/>
              <a:gd name="T18" fmla="*/ 702 w 2773"/>
              <a:gd name="T19" fmla="*/ 77 h 464"/>
              <a:gd name="T20" fmla="*/ 600 w 2773"/>
              <a:gd name="T21" fmla="*/ 6 h 464"/>
              <a:gd name="T22" fmla="*/ 702 w 2773"/>
              <a:gd name="T23" fmla="*/ 77 h 464"/>
              <a:gd name="T24" fmla="*/ 869 w 2773"/>
              <a:gd name="T25" fmla="*/ 188 h 464"/>
              <a:gd name="T26" fmla="*/ 882 w 2773"/>
              <a:gd name="T27" fmla="*/ 324 h 464"/>
              <a:gd name="T28" fmla="*/ 805 w 2773"/>
              <a:gd name="T29" fmla="*/ 453 h 464"/>
              <a:gd name="T30" fmla="*/ 1024 w 2773"/>
              <a:gd name="T31" fmla="*/ 240 h 464"/>
              <a:gd name="T32" fmla="*/ 1252 w 2773"/>
              <a:gd name="T33" fmla="*/ 184 h 464"/>
              <a:gd name="T34" fmla="*/ 1569 w 2773"/>
              <a:gd name="T35" fmla="*/ 282 h 464"/>
              <a:gd name="T36" fmla="*/ 1454 w 2773"/>
              <a:gd name="T37" fmla="*/ 332 h 464"/>
              <a:gd name="T38" fmla="*/ 1725 w 2773"/>
              <a:gd name="T39" fmla="*/ 381 h 464"/>
              <a:gd name="T40" fmla="*/ 1595 w 2773"/>
              <a:gd name="T41" fmla="*/ 202 h 464"/>
              <a:gd name="T42" fmla="*/ 1904 w 2773"/>
              <a:gd name="T43" fmla="*/ 214 h 464"/>
              <a:gd name="T44" fmla="*/ 1753 w 2773"/>
              <a:gd name="T45" fmla="*/ 172 h 464"/>
              <a:gd name="T46" fmla="*/ 1893 w 2773"/>
              <a:gd name="T47" fmla="*/ 326 h 464"/>
              <a:gd name="T48" fmla="*/ 1545 w 2773"/>
              <a:gd name="T49" fmla="*/ 348 h 464"/>
              <a:gd name="T50" fmla="*/ 1230 w 2773"/>
              <a:gd name="T51" fmla="*/ 218 h 464"/>
              <a:gd name="T52" fmla="*/ 1103 w 2773"/>
              <a:gd name="T53" fmla="*/ 444 h 464"/>
              <a:gd name="T54" fmla="*/ 1064 w 2773"/>
              <a:gd name="T55" fmla="*/ 119 h 464"/>
              <a:gd name="T56" fmla="*/ 1161 w 2773"/>
              <a:gd name="T57" fmla="*/ 159 h 464"/>
              <a:gd name="T58" fmla="*/ 1271 w 2773"/>
              <a:gd name="T59" fmla="*/ 113 h 464"/>
              <a:gd name="T60" fmla="*/ 1359 w 2773"/>
              <a:gd name="T61" fmla="*/ 371 h 464"/>
              <a:gd name="T62" fmla="*/ 1359 w 2773"/>
              <a:gd name="T63" fmla="*/ 371 h 464"/>
              <a:gd name="T64" fmla="*/ 2128 w 2773"/>
              <a:gd name="T65" fmla="*/ 106 h 464"/>
              <a:gd name="T66" fmla="*/ 2057 w 2773"/>
              <a:gd name="T67" fmla="*/ 371 h 464"/>
              <a:gd name="T68" fmla="*/ 2057 w 2773"/>
              <a:gd name="T69" fmla="*/ 371 h 464"/>
              <a:gd name="T70" fmla="*/ 2610 w 2773"/>
              <a:gd name="T71" fmla="*/ 194 h 464"/>
              <a:gd name="T72" fmla="*/ 2579 w 2773"/>
              <a:gd name="T73" fmla="*/ 360 h 464"/>
              <a:gd name="T74" fmla="*/ 2612 w 2773"/>
              <a:gd name="T75" fmla="*/ 442 h 464"/>
              <a:gd name="T76" fmla="*/ 2466 w 2773"/>
              <a:gd name="T77" fmla="*/ 358 h 464"/>
              <a:gd name="T78" fmla="*/ 2437 w 2773"/>
              <a:gd name="T79" fmla="*/ 194 h 464"/>
              <a:gd name="T80" fmla="*/ 2266 w 2773"/>
              <a:gd name="T81" fmla="*/ 443 h 464"/>
              <a:gd name="T82" fmla="*/ 2261 w 2773"/>
              <a:gd name="T83" fmla="*/ 194 h 464"/>
              <a:gd name="T84" fmla="*/ 2336 w 2773"/>
              <a:gd name="T85" fmla="*/ 119 h 464"/>
              <a:gd name="T86" fmla="*/ 2508 w 2773"/>
              <a:gd name="T87" fmla="*/ 11 h 464"/>
              <a:gd name="T88" fmla="*/ 2451 w 2773"/>
              <a:gd name="T89" fmla="*/ 110 h 464"/>
              <a:gd name="T90" fmla="*/ 2518 w 2773"/>
              <a:gd name="T91" fmla="*/ 119 h 464"/>
              <a:gd name="T92" fmla="*/ 2644 w 2773"/>
              <a:gd name="T93" fmla="*/ 40 h 464"/>
              <a:gd name="T94" fmla="*/ 2682 w 2773"/>
              <a:gd name="T95" fmla="*/ 119 h 464"/>
              <a:gd name="T96" fmla="*/ 2738 w 2773"/>
              <a:gd name="T97" fmla="*/ 187 h 464"/>
              <a:gd name="T98" fmla="*/ 2738 w 2773"/>
              <a:gd name="T99" fmla="*/ 116 h 464"/>
              <a:gd name="T100" fmla="*/ 2738 w 2773"/>
              <a:gd name="T101" fmla="*/ 187 h 464"/>
              <a:gd name="T102" fmla="*/ 2707 w 2773"/>
              <a:gd name="T103" fmla="*/ 151 h 464"/>
              <a:gd name="T104" fmla="*/ 2768 w 2773"/>
              <a:gd name="T105" fmla="*/ 151 h 464"/>
              <a:gd name="T106" fmla="*/ 2743 w 2773"/>
              <a:gd name="T107" fmla="*/ 153 h 464"/>
              <a:gd name="T108" fmla="*/ 2743 w 2773"/>
              <a:gd name="T109" fmla="*/ 169 h 464"/>
              <a:gd name="T110" fmla="*/ 2730 w 2773"/>
              <a:gd name="T111" fmla="*/ 153 h 464"/>
              <a:gd name="T112" fmla="*/ 2720 w 2773"/>
              <a:gd name="T113" fmla="*/ 169 h 464"/>
              <a:gd name="T114" fmla="*/ 2743 w 2773"/>
              <a:gd name="T115" fmla="*/ 131 h 464"/>
              <a:gd name="T116" fmla="*/ 2743 w 2773"/>
              <a:gd name="T117" fmla="*/ 153 h 464"/>
              <a:gd name="T118" fmla="*/ 2734 w 2773"/>
              <a:gd name="T119" fmla="*/ 136 h 464"/>
              <a:gd name="T120" fmla="*/ 2737 w 2773"/>
              <a:gd name="T121" fmla="*/ 147 h 464"/>
              <a:gd name="T122" fmla="*/ 2742 w 2773"/>
              <a:gd name="T123" fmla="*/ 136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73" h="464">
                <a:moveTo>
                  <a:pt x="473" y="444"/>
                </a:moveTo>
                <a:cubicBezTo>
                  <a:pt x="347" y="444"/>
                  <a:pt x="347" y="444"/>
                  <a:pt x="347" y="444"/>
                </a:cubicBezTo>
                <a:cubicBezTo>
                  <a:pt x="399" y="208"/>
                  <a:pt x="399" y="208"/>
                  <a:pt x="399" y="208"/>
                </a:cubicBezTo>
                <a:cubicBezTo>
                  <a:pt x="281" y="444"/>
                  <a:pt x="281" y="444"/>
                  <a:pt x="281" y="444"/>
                </a:cubicBezTo>
                <a:cubicBezTo>
                  <a:pt x="191" y="444"/>
                  <a:pt x="191" y="444"/>
                  <a:pt x="191" y="444"/>
                </a:cubicBezTo>
                <a:cubicBezTo>
                  <a:pt x="186" y="208"/>
                  <a:pt x="186" y="208"/>
                  <a:pt x="186" y="208"/>
                </a:cubicBezTo>
                <a:cubicBezTo>
                  <a:pt x="127" y="444"/>
                  <a:pt x="127" y="444"/>
                  <a:pt x="127" y="444"/>
                </a:cubicBezTo>
                <a:cubicBezTo>
                  <a:pt x="0" y="444"/>
                  <a:pt x="0" y="444"/>
                  <a:pt x="0" y="444"/>
                </a:cubicBezTo>
                <a:cubicBezTo>
                  <a:pt x="97" y="6"/>
                  <a:pt x="97" y="6"/>
                  <a:pt x="97" y="6"/>
                </a:cubicBezTo>
                <a:cubicBezTo>
                  <a:pt x="271" y="6"/>
                  <a:pt x="271" y="6"/>
                  <a:pt x="271" y="6"/>
                </a:cubicBezTo>
                <a:cubicBezTo>
                  <a:pt x="279" y="250"/>
                  <a:pt x="279" y="250"/>
                  <a:pt x="279" y="250"/>
                </a:cubicBezTo>
                <a:cubicBezTo>
                  <a:pt x="396" y="6"/>
                  <a:pt x="396" y="6"/>
                  <a:pt x="396" y="6"/>
                </a:cubicBezTo>
                <a:cubicBezTo>
                  <a:pt x="570" y="6"/>
                  <a:pt x="570" y="6"/>
                  <a:pt x="570" y="6"/>
                </a:cubicBezTo>
                <a:lnTo>
                  <a:pt x="473" y="444"/>
                </a:lnTo>
                <a:close/>
                <a:moveTo>
                  <a:pt x="621" y="444"/>
                </a:moveTo>
                <a:cubicBezTo>
                  <a:pt x="502" y="443"/>
                  <a:pt x="502" y="443"/>
                  <a:pt x="502" y="443"/>
                </a:cubicBezTo>
                <a:cubicBezTo>
                  <a:pt x="575" y="119"/>
                  <a:pt x="575" y="119"/>
                  <a:pt x="575" y="119"/>
                </a:cubicBezTo>
                <a:cubicBezTo>
                  <a:pt x="693" y="119"/>
                  <a:pt x="693" y="119"/>
                  <a:pt x="693" y="119"/>
                </a:cubicBezTo>
                <a:lnTo>
                  <a:pt x="621" y="444"/>
                </a:lnTo>
                <a:close/>
                <a:moveTo>
                  <a:pt x="702" y="77"/>
                </a:moveTo>
                <a:cubicBezTo>
                  <a:pt x="585" y="77"/>
                  <a:pt x="585" y="77"/>
                  <a:pt x="585" y="77"/>
                </a:cubicBezTo>
                <a:cubicBezTo>
                  <a:pt x="600" y="6"/>
                  <a:pt x="600" y="6"/>
                  <a:pt x="600" y="6"/>
                </a:cubicBezTo>
                <a:cubicBezTo>
                  <a:pt x="718" y="6"/>
                  <a:pt x="718" y="6"/>
                  <a:pt x="718" y="6"/>
                </a:cubicBezTo>
                <a:lnTo>
                  <a:pt x="702" y="77"/>
                </a:lnTo>
                <a:close/>
                <a:moveTo>
                  <a:pt x="902" y="240"/>
                </a:moveTo>
                <a:cubicBezTo>
                  <a:pt x="904" y="235"/>
                  <a:pt x="908" y="187"/>
                  <a:pt x="869" y="188"/>
                </a:cubicBezTo>
                <a:cubicBezTo>
                  <a:pt x="797" y="190"/>
                  <a:pt x="745" y="369"/>
                  <a:pt x="825" y="371"/>
                </a:cubicBezTo>
                <a:cubicBezTo>
                  <a:pt x="862" y="372"/>
                  <a:pt x="879" y="329"/>
                  <a:pt x="882" y="324"/>
                </a:cubicBezTo>
                <a:cubicBezTo>
                  <a:pt x="1005" y="324"/>
                  <a:pt x="1005" y="324"/>
                  <a:pt x="1005" y="324"/>
                </a:cubicBezTo>
                <a:cubicBezTo>
                  <a:pt x="1005" y="326"/>
                  <a:pt x="968" y="457"/>
                  <a:pt x="805" y="453"/>
                </a:cubicBezTo>
                <a:cubicBezTo>
                  <a:pt x="586" y="449"/>
                  <a:pt x="642" y="98"/>
                  <a:pt x="891" y="111"/>
                </a:cubicBezTo>
                <a:cubicBezTo>
                  <a:pt x="1032" y="117"/>
                  <a:pt x="1025" y="235"/>
                  <a:pt x="1024" y="240"/>
                </a:cubicBezTo>
                <a:lnTo>
                  <a:pt x="902" y="240"/>
                </a:lnTo>
                <a:close/>
                <a:moveTo>
                  <a:pt x="1252" y="184"/>
                </a:moveTo>
                <a:cubicBezTo>
                  <a:pt x="1291" y="136"/>
                  <a:pt x="1352" y="102"/>
                  <a:pt x="1431" y="106"/>
                </a:cubicBezTo>
                <a:cubicBezTo>
                  <a:pt x="1541" y="112"/>
                  <a:pt x="1587" y="193"/>
                  <a:pt x="1569" y="282"/>
                </a:cubicBezTo>
                <a:cubicBezTo>
                  <a:pt x="1567" y="291"/>
                  <a:pt x="1561" y="294"/>
                  <a:pt x="1551" y="298"/>
                </a:cubicBezTo>
                <a:cubicBezTo>
                  <a:pt x="1454" y="332"/>
                  <a:pt x="1454" y="332"/>
                  <a:pt x="1454" y="332"/>
                </a:cubicBezTo>
                <a:cubicBezTo>
                  <a:pt x="1672" y="332"/>
                  <a:pt x="1672" y="332"/>
                  <a:pt x="1672" y="332"/>
                </a:cubicBezTo>
                <a:cubicBezTo>
                  <a:pt x="1672" y="332"/>
                  <a:pt x="1655" y="382"/>
                  <a:pt x="1725" y="381"/>
                </a:cubicBezTo>
                <a:cubicBezTo>
                  <a:pt x="1773" y="381"/>
                  <a:pt x="1792" y="326"/>
                  <a:pt x="1727" y="315"/>
                </a:cubicBezTo>
                <a:cubicBezTo>
                  <a:pt x="1697" y="310"/>
                  <a:pt x="1583" y="291"/>
                  <a:pt x="1595" y="202"/>
                </a:cubicBezTo>
                <a:cubicBezTo>
                  <a:pt x="1606" y="129"/>
                  <a:pt x="1682" y="104"/>
                  <a:pt x="1765" y="105"/>
                </a:cubicBezTo>
                <a:cubicBezTo>
                  <a:pt x="1934" y="107"/>
                  <a:pt x="1902" y="207"/>
                  <a:pt x="1904" y="214"/>
                </a:cubicBezTo>
                <a:cubicBezTo>
                  <a:pt x="1791" y="214"/>
                  <a:pt x="1791" y="214"/>
                  <a:pt x="1791" y="214"/>
                </a:cubicBezTo>
                <a:cubicBezTo>
                  <a:pt x="1791" y="214"/>
                  <a:pt x="1803" y="172"/>
                  <a:pt x="1753" y="172"/>
                </a:cubicBezTo>
                <a:cubicBezTo>
                  <a:pt x="1706" y="172"/>
                  <a:pt x="1695" y="213"/>
                  <a:pt x="1748" y="225"/>
                </a:cubicBezTo>
                <a:cubicBezTo>
                  <a:pt x="1814" y="238"/>
                  <a:pt x="1888" y="242"/>
                  <a:pt x="1893" y="326"/>
                </a:cubicBezTo>
                <a:cubicBezTo>
                  <a:pt x="1894" y="350"/>
                  <a:pt x="1880" y="458"/>
                  <a:pt x="1710" y="456"/>
                </a:cubicBezTo>
                <a:cubicBezTo>
                  <a:pt x="1558" y="454"/>
                  <a:pt x="1541" y="385"/>
                  <a:pt x="1545" y="348"/>
                </a:cubicBezTo>
                <a:cubicBezTo>
                  <a:pt x="1515" y="407"/>
                  <a:pt x="1445" y="457"/>
                  <a:pt x="1352" y="454"/>
                </a:cubicBezTo>
                <a:cubicBezTo>
                  <a:pt x="1208" y="449"/>
                  <a:pt x="1178" y="318"/>
                  <a:pt x="1230" y="218"/>
                </a:cubicBezTo>
                <a:cubicBezTo>
                  <a:pt x="1204" y="219"/>
                  <a:pt x="1151" y="231"/>
                  <a:pt x="1130" y="328"/>
                </a:cubicBezTo>
                <a:cubicBezTo>
                  <a:pt x="1103" y="444"/>
                  <a:pt x="1103" y="444"/>
                  <a:pt x="1103" y="444"/>
                </a:cubicBezTo>
                <a:cubicBezTo>
                  <a:pt x="991" y="444"/>
                  <a:pt x="991" y="444"/>
                  <a:pt x="991" y="444"/>
                </a:cubicBezTo>
                <a:cubicBezTo>
                  <a:pt x="1064" y="119"/>
                  <a:pt x="1064" y="119"/>
                  <a:pt x="1064" y="119"/>
                </a:cubicBezTo>
                <a:cubicBezTo>
                  <a:pt x="1170" y="119"/>
                  <a:pt x="1170" y="119"/>
                  <a:pt x="1170" y="119"/>
                </a:cubicBezTo>
                <a:cubicBezTo>
                  <a:pt x="1161" y="159"/>
                  <a:pt x="1161" y="159"/>
                  <a:pt x="1161" y="159"/>
                </a:cubicBezTo>
                <a:cubicBezTo>
                  <a:pt x="1176" y="141"/>
                  <a:pt x="1193" y="130"/>
                  <a:pt x="1215" y="122"/>
                </a:cubicBezTo>
                <a:cubicBezTo>
                  <a:pt x="1233" y="116"/>
                  <a:pt x="1250" y="113"/>
                  <a:pt x="1271" y="113"/>
                </a:cubicBezTo>
                <a:lnTo>
                  <a:pt x="1252" y="184"/>
                </a:lnTo>
                <a:close/>
                <a:moveTo>
                  <a:pt x="1359" y="371"/>
                </a:moveTo>
                <a:cubicBezTo>
                  <a:pt x="1442" y="388"/>
                  <a:pt x="1498" y="194"/>
                  <a:pt x="1422" y="182"/>
                </a:cubicBezTo>
                <a:cubicBezTo>
                  <a:pt x="1346" y="170"/>
                  <a:pt x="1285" y="355"/>
                  <a:pt x="1359" y="371"/>
                </a:cubicBezTo>
                <a:close/>
                <a:moveTo>
                  <a:pt x="2051" y="454"/>
                </a:moveTo>
                <a:cubicBezTo>
                  <a:pt x="1813" y="445"/>
                  <a:pt x="1884" y="94"/>
                  <a:pt x="2128" y="106"/>
                </a:cubicBezTo>
                <a:cubicBezTo>
                  <a:pt x="2358" y="117"/>
                  <a:pt x="2292" y="464"/>
                  <a:pt x="2051" y="454"/>
                </a:cubicBezTo>
                <a:close/>
                <a:moveTo>
                  <a:pt x="2057" y="371"/>
                </a:moveTo>
                <a:cubicBezTo>
                  <a:pt x="2140" y="388"/>
                  <a:pt x="2196" y="194"/>
                  <a:pt x="2120" y="182"/>
                </a:cubicBezTo>
                <a:cubicBezTo>
                  <a:pt x="2044" y="170"/>
                  <a:pt x="1983" y="355"/>
                  <a:pt x="2057" y="371"/>
                </a:cubicBezTo>
                <a:close/>
                <a:moveTo>
                  <a:pt x="2666" y="194"/>
                </a:moveTo>
                <a:cubicBezTo>
                  <a:pt x="2610" y="194"/>
                  <a:pt x="2610" y="194"/>
                  <a:pt x="2610" y="194"/>
                </a:cubicBezTo>
                <a:cubicBezTo>
                  <a:pt x="2580" y="336"/>
                  <a:pt x="2580" y="336"/>
                  <a:pt x="2580" y="336"/>
                </a:cubicBezTo>
                <a:cubicBezTo>
                  <a:pt x="2578" y="344"/>
                  <a:pt x="2576" y="351"/>
                  <a:pt x="2579" y="360"/>
                </a:cubicBezTo>
                <a:cubicBezTo>
                  <a:pt x="2583" y="373"/>
                  <a:pt x="2629" y="367"/>
                  <a:pt x="2629" y="367"/>
                </a:cubicBezTo>
                <a:cubicBezTo>
                  <a:pt x="2612" y="442"/>
                  <a:pt x="2612" y="442"/>
                  <a:pt x="2612" y="442"/>
                </a:cubicBezTo>
                <a:cubicBezTo>
                  <a:pt x="2612" y="442"/>
                  <a:pt x="2518" y="453"/>
                  <a:pt x="2485" y="431"/>
                </a:cubicBezTo>
                <a:cubicBezTo>
                  <a:pt x="2471" y="421"/>
                  <a:pt x="2456" y="401"/>
                  <a:pt x="2466" y="358"/>
                </a:cubicBezTo>
                <a:cubicBezTo>
                  <a:pt x="2502" y="194"/>
                  <a:pt x="2502" y="194"/>
                  <a:pt x="2502" y="194"/>
                </a:cubicBezTo>
                <a:cubicBezTo>
                  <a:pt x="2437" y="194"/>
                  <a:pt x="2437" y="194"/>
                  <a:pt x="2437" y="194"/>
                </a:cubicBezTo>
                <a:cubicBezTo>
                  <a:pt x="2382" y="443"/>
                  <a:pt x="2382" y="443"/>
                  <a:pt x="2382" y="443"/>
                </a:cubicBezTo>
                <a:cubicBezTo>
                  <a:pt x="2266" y="443"/>
                  <a:pt x="2266" y="443"/>
                  <a:pt x="2266" y="443"/>
                </a:cubicBezTo>
                <a:cubicBezTo>
                  <a:pt x="2321" y="194"/>
                  <a:pt x="2321" y="194"/>
                  <a:pt x="2321" y="194"/>
                </a:cubicBezTo>
                <a:cubicBezTo>
                  <a:pt x="2261" y="194"/>
                  <a:pt x="2261" y="194"/>
                  <a:pt x="2261" y="194"/>
                </a:cubicBezTo>
                <a:cubicBezTo>
                  <a:pt x="2277" y="119"/>
                  <a:pt x="2277" y="119"/>
                  <a:pt x="2277" y="119"/>
                </a:cubicBezTo>
                <a:cubicBezTo>
                  <a:pt x="2336" y="119"/>
                  <a:pt x="2336" y="119"/>
                  <a:pt x="2336" y="119"/>
                </a:cubicBezTo>
                <a:cubicBezTo>
                  <a:pt x="2347" y="70"/>
                  <a:pt x="2356" y="47"/>
                  <a:pt x="2381" y="28"/>
                </a:cubicBezTo>
                <a:cubicBezTo>
                  <a:pt x="2417" y="0"/>
                  <a:pt x="2508" y="11"/>
                  <a:pt x="2508" y="11"/>
                </a:cubicBezTo>
                <a:cubicBezTo>
                  <a:pt x="2496" y="72"/>
                  <a:pt x="2496" y="72"/>
                  <a:pt x="2496" y="72"/>
                </a:cubicBezTo>
                <a:cubicBezTo>
                  <a:pt x="2459" y="72"/>
                  <a:pt x="2456" y="86"/>
                  <a:pt x="2451" y="110"/>
                </a:cubicBezTo>
                <a:cubicBezTo>
                  <a:pt x="2449" y="119"/>
                  <a:pt x="2449" y="119"/>
                  <a:pt x="2449" y="119"/>
                </a:cubicBezTo>
                <a:cubicBezTo>
                  <a:pt x="2518" y="119"/>
                  <a:pt x="2518" y="119"/>
                  <a:pt x="2518" y="119"/>
                </a:cubicBezTo>
                <a:cubicBezTo>
                  <a:pt x="2536" y="40"/>
                  <a:pt x="2536" y="40"/>
                  <a:pt x="2536" y="40"/>
                </a:cubicBezTo>
                <a:cubicBezTo>
                  <a:pt x="2644" y="40"/>
                  <a:pt x="2644" y="40"/>
                  <a:pt x="2644" y="40"/>
                </a:cubicBezTo>
                <a:cubicBezTo>
                  <a:pt x="2627" y="119"/>
                  <a:pt x="2627" y="119"/>
                  <a:pt x="2627" y="119"/>
                </a:cubicBezTo>
                <a:cubicBezTo>
                  <a:pt x="2682" y="119"/>
                  <a:pt x="2682" y="119"/>
                  <a:pt x="2682" y="119"/>
                </a:cubicBezTo>
                <a:lnTo>
                  <a:pt x="2666" y="194"/>
                </a:lnTo>
                <a:close/>
                <a:moveTo>
                  <a:pt x="2738" y="187"/>
                </a:moveTo>
                <a:cubicBezTo>
                  <a:pt x="2718" y="187"/>
                  <a:pt x="2702" y="171"/>
                  <a:pt x="2702" y="151"/>
                </a:cubicBezTo>
                <a:cubicBezTo>
                  <a:pt x="2702" y="131"/>
                  <a:pt x="2718" y="116"/>
                  <a:pt x="2738" y="116"/>
                </a:cubicBezTo>
                <a:cubicBezTo>
                  <a:pt x="2757" y="116"/>
                  <a:pt x="2773" y="131"/>
                  <a:pt x="2773" y="151"/>
                </a:cubicBezTo>
                <a:cubicBezTo>
                  <a:pt x="2773" y="171"/>
                  <a:pt x="2757" y="187"/>
                  <a:pt x="2738" y="187"/>
                </a:cubicBezTo>
                <a:close/>
                <a:moveTo>
                  <a:pt x="2738" y="121"/>
                </a:moveTo>
                <a:cubicBezTo>
                  <a:pt x="2721" y="121"/>
                  <a:pt x="2707" y="134"/>
                  <a:pt x="2707" y="151"/>
                </a:cubicBezTo>
                <a:cubicBezTo>
                  <a:pt x="2707" y="168"/>
                  <a:pt x="2721" y="182"/>
                  <a:pt x="2738" y="182"/>
                </a:cubicBezTo>
                <a:cubicBezTo>
                  <a:pt x="2754" y="182"/>
                  <a:pt x="2768" y="168"/>
                  <a:pt x="2768" y="151"/>
                </a:cubicBezTo>
                <a:cubicBezTo>
                  <a:pt x="2768" y="134"/>
                  <a:pt x="2754" y="121"/>
                  <a:pt x="2738" y="121"/>
                </a:cubicBezTo>
                <a:close/>
                <a:moveTo>
                  <a:pt x="2743" y="153"/>
                </a:moveTo>
                <a:cubicBezTo>
                  <a:pt x="2750" y="169"/>
                  <a:pt x="2750" y="169"/>
                  <a:pt x="2750" y="169"/>
                </a:cubicBezTo>
                <a:cubicBezTo>
                  <a:pt x="2743" y="169"/>
                  <a:pt x="2743" y="169"/>
                  <a:pt x="2743" y="169"/>
                </a:cubicBezTo>
                <a:cubicBezTo>
                  <a:pt x="2737" y="153"/>
                  <a:pt x="2737" y="153"/>
                  <a:pt x="2737" y="153"/>
                </a:cubicBezTo>
                <a:cubicBezTo>
                  <a:pt x="2730" y="153"/>
                  <a:pt x="2730" y="153"/>
                  <a:pt x="2730" y="153"/>
                </a:cubicBezTo>
                <a:cubicBezTo>
                  <a:pt x="2726" y="169"/>
                  <a:pt x="2726" y="169"/>
                  <a:pt x="2726" y="169"/>
                </a:cubicBezTo>
                <a:cubicBezTo>
                  <a:pt x="2720" y="169"/>
                  <a:pt x="2720" y="169"/>
                  <a:pt x="2720" y="169"/>
                </a:cubicBezTo>
                <a:cubicBezTo>
                  <a:pt x="2729" y="131"/>
                  <a:pt x="2729" y="131"/>
                  <a:pt x="2729" y="131"/>
                </a:cubicBezTo>
                <a:cubicBezTo>
                  <a:pt x="2743" y="131"/>
                  <a:pt x="2743" y="131"/>
                  <a:pt x="2743" y="131"/>
                </a:cubicBezTo>
                <a:cubicBezTo>
                  <a:pt x="2752" y="131"/>
                  <a:pt x="2754" y="136"/>
                  <a:pt x="2754" y="142"/>
                </a:cubicBezTo>
                <a:cubicBezTo>
                  <a:pt x="2754" y="147"/>
                  <a:pt x="2749" y="152"/>
                  <a:pt x="2743" y="153"/>
                </a:cubicBezTo>
                <a:close/>
                <a:moveTo>
                  <a:pt x="2742" y="136"/>
                </a:moveTo>
                <a:cubicBezTo>
                  <a:pt x="2734" y="136"/>
                  <a:pt x="2734" y="136"/>
                  <a:pt x="2734" y="136"/>
                </a:cubicBezTo>
                <a:cubicBezTo>
                  <a:pt x="2731" y="147"/>
                  <a:pt x="2731" y="147"/>
                  <a:pt x="2731" y="147"/>
                </a:cubicBezTo>
                <a:cubicBezTo>
                  <a:pt x="2737" y="147"/>
                  <a:pt x="2737" y="147"/>
                  <a:pt x="2737" y="147"/>
                </a:cubicBezTo>
                <a:cubicBezTo>
                  <a:pt x="2742" y="147"/>
                  <a:pt x="2749" y="147"/>
                  <a:pt x="2749" y="141"/>
                </a:cubicBezTo>
                <a:cubicBezTo>
                  <a:pt x="2749" y="137"/>
                  <a:pt x="2746" y="136"/>
                  <a:pt x="2742" y="136"/>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5403618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986167" y="6492876"/>
            <a:ext cx="3128465" cy="365125"/>
          </a:xfrm>
          <a:prstGeom prst="rect">
            <a:avLst/>
          </a:prstGeom>
        </p:spPr>
        <p:txBody>
          <a:bodyPr/>
          <a:lstStyle/>
          <a:p>
            <a:r>
              <a:rPr lang="en-US" dirty="0" smtClean="0"/>
              <a:t>Slide </a:t>
            </a:r>
            <a:fld id="{40E23B03-6AFE-40A9-BC2C-E89E0B2C5091}" type="slidenum">
              <a:rPr lang="en-US" smtClean="0"/>
              <a:t>‹#›</a:t>
            </a:fld>
            <a:endParaRPr lang="en-US" dirty="0"/>
          </a:p>
        </p:txBody>
      </p:sp>
    </p:spTree>
    <p:extLst>
      <p:ext uri="{BB962C8B-B14F-4D97-AF65-F5344CB8AC3E}">
        <p14:creationId xmlns:p14="http://schemas.microsoft.com/office/powerpoint/2010/main" val="290034765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19112" y="228600"/>
            <a:ext cx="11149013" cy="666387"/>
          </a:xfrm>
        </p:spPr>
        <p:txBody>
          <a:bodyPr/>
          <a:lstStyle/>
          <a:p>
            <a:r>
              <a:rPr lang="en-US" smtClean="0"/>
              <a:t>Click to edit Master title style</a:t>
            </a:r>
            <a:endParaRPr lang="en-US" dirty="0"/>
          </a:p>
        </p:txBody>
      </p:sp>
      <p:sp>
        <p:nvSpPr>
          <p:cNvPr id="5" name="Text Placeholder 4"/>
          <p:cNvSpPr>
            <a:spLocks noGrp="1"/>
          </p:cNvSpPr>
          <p:nvPr>
            <p:ph type="body" sz="quarter" idx="10"/>
          </p:nvPr>
        </p:nvSpPr>
        <p:spPr>
          <a:xfrm>
            <a:off x="519112" y="1447799"/>
            <a:ext cx="11149013" cy="19735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82392423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Blank Color 1 Layout">
    <p:bg>
      <p:bgPr>
        <a:solidFill>
          <a:schemeClr val="accent2"/>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512764" y="1768477"/>
            <a:ext cx="11228440" cy="1218795"/>
          </a:xfrm>
        </p:spPr>
        <p:txBody>
          <a:bodyPr/>
          <a:lstStyle>
            <a:lvl1pPr marL="0" indent="0">
              <a:buNone/>
              <a:defRPr sz="8800" i="0" spc="-100" baseline="0">
                <a:gradFill>
                  <a:gsLst>
                    <a:gs pos="0">
                      <a:schemeClr val="tx1"/>
                    </a:gs>
                    <a:gs pos="100000">
                      <a:schemeClr val="tx1"/>
                    </a:gs>
                  </a:gsLst>
                  <a:lin ang="5400000" scaled="0"/>
                </a:gradFill>
                <a:latin typeface="Segoe UI Light" pitchFamily="34" charset="0"/>
              </a:defRPr>
            </a:lvl1pPr>
          </a:lstStyle>
          <a:p>
            <a:pPr lvl="0"/>
            <a:r>
              <a:rPr lang="en-US" dirty="0" smtClean="0"/>
              <a:t>Click to edit title style</a:t>
            </a:r>
          </a:p>
        </p:txBody>
      </p:sp>
      <p:pic>
        <p:nvPicPr>
          <p:cNvPr id="3" name="Picture 2"/>
          <p:cNvPicPr>
            <a:picLocks noChangeAspect="1" noChangeArrowheads="1"/>
          </p:cNvPicPr>
          <p:nvPr userDrawn="1"/>
        </p:nvPicPr>
        <p:blipFill>
          <a:blip r:embed="rId2" cstate="email">
            <a:extLst>
              <a:ext uri="{28A0092B-C50C-407E-A947-70E740481C1C}">
                <a14:useLocalDpi xmlns:a14="http://schemas.microsoft.com/office/drawing/2010/main"/>
              </a:ext>
            </a:extLst>
          </a:blip>
          <a:stretch>
            <a:fillRect/>
          </a:stretch>
        </p:blipFill>
        <p:spPr bwMode="black">
          <a:xfrm>
            <a:off x="10360025" y="6185284"/>
            <a:ext cx="1828800" cy="672716"/>
          </a:xfrm>
          <a:prstGeom prst="rect">
            <a:avLst/>
          </a:prstGeom>
          <a:noFill/>
          <a:ln>
            <a:noFill/>
          </a:ln>
        </p:spPr>
      </p:pic>
      <p:sp>
        <p:nvSpPr>
          <p:cNvPr id="4" name="Text Placeholder 8"/>
          <p:cNvSpPr>
            <a:spLocks noGrp="1"/>
          </p:cNvSpPr>
          <p:nvPr>
            <p:ph type="body" sz="quarter" idx="11" hasCustomPrompt="1"/>
          </p:nvPr>
        </p:nvSpPr>
        <p:spPr>
          <a:xfrm>
            <a:off x="512764" y="3219165"/>
            <a:ext cx="7513637" cy="443198"/>
          </a:xfrm>
        </p:spPr>
        <p:txBody>
          <a:bodyPr/>
          <a:lstStyle>
            <a:lvl1pPr marL="0" indent="0">
              <a:buNone/>
              <a:defRPr lang="en-US" sz="3200" kern="1200" spc="-100" baseline="0" dirty="0">
                <a:gradFill>
                  <a:gsLst>
                    <a:gs pos="0">
                      <a:schemeClr val="tx1"/>
                    </a:gs>
                    <a:gs pos="100000">
                      <a:schemeClr val="tx1"/>
                    </a:gs>
                  </a:gsLst>
                  <a:lin ang="5400000" scaled="0"/>
                </a:gradFill>
                <a:latin typeface="Segoe UI Light" pitchFamily="34" charset="0"/>
                <a:ea typeface="+mn-ea"/>
                <a:cs typeface="+mn-cs"/>
              </a:defRPr>
            </a:lvl1pPr>
          </a:lstStyle>
          <a:p>
            <a:pPr marL="0" lvl="0" indent="0" algn="l" defTabSz="914363" rtl="0" eaLnBrk="1" latinLnBrk="0" hangingPunct="1">
              <a:lnSpc>
                <a:spcPct val="90000"/>
              </a:lnSpc>
              <a:spcBef>
                <a:spcPct val="20000"/>
              </a:spcBef>
              <a:buSzPct val="90000"/>
              <a:buFont typeface="Arial" pitchFamily="34" charset="0"/>
              <a:buNone/>
            </a:pPr>
            <a:r>
              <a:rPr lang="en-US" dirty="0" smtClean="0"/>
              <a:t>Speaker Title</a:t>
            </a:r>
            <a:endParaRPr lang="en-US" dirty="0"/>
          </a:p>
        </p:txBody>
      </p:sp>
    </p:spTree>
    <p:extLst>
      <p:ext uri="{BB962C8B-B14F-4D97-AF65-F5344CB8AC3E}">
        <p14:creationId xmlns:p14="http://schemas.microsoft.com/office/powerpoint/2010/main" val="175552859"/>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Blank Color 1 Layout">
    <p:bg>
      <p:bgPr>
        <a:solidFill>
          <a:schemeClr val="accent3"/>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512764" y="1768477"/>
            <a:ext cx="11228440" cy="1218795"/>
          </a:xfrm>
        </p:spPr>
        <p:txBody>
          <a:bodyPr/>
          <a:lstStyle>
            <a:lvl1pPr marL="0" indent="0">
              <a:buNone/>
              <a:defRPr lang="en-US" sz="8800" i="0" kern="1200" spc="-100" baseline="0" dirty="0" smtClean="0">
                <a:gradFill>
                  <a:gsLst>
                    <a:gs pos="0">
                      <a:schemeClr val="tx1"/>
                    </a:gs>
                    <a:gs pos="100000">
                      <a:schemeClr val="tx1"/>
                    </a:gs>
                  </a:gsLst>
                  <a:lin ang="5400000" scaled="0"/>
                </a:gradFill>
                <a:latin typeface="Segoe UI Light" pitchFamily="34" charset="0"/>
                <a:ea typeface="+mn-ea"/>
                <a:cs typeface="+mn-cs"/>
              </a:defRPr>
            </a:lvl1pPr>
          </a:lstStyle>
          <a:p>
            <a:pPr marL="0" lvl="0" indent="0" algn="l" defTabSz="914363" rtl="0" eaLnBrk="1" latinLnBrk="0" hangingPunct="1">
              <a:lnSpc>
                <a:spcPct val="90000"/>
              </a:lnSpc>
              <a:spcBef>
                <a:spcPct val="20000"/>
              </a:spcBef>
              <a:buSzPct val="90000"/>
              <a:buFont typeface="Arial" pitchFamily="34" charset="0"/>
              <a:buNone/>
            </a:pPr>
            <a:r>
              <a:rPr lang="en-US" dirty="0" smtClean="0"/>
              <a:t>Click to edit title style</a:t>
            </a:r>
          </a:p>
        </p:txBody>
      </p:sp>
      <p:sp>
        <p:nvSpPr>
          <p:cNvPr id="4" name="Text Placeholder 8"/>
          <p:cNvSpPr>
            <a:spLocks noGrp="1"/>
          </p:cNvSpPr>
          <p:nvPr>
            <p:ph type="body" sz="quarter" idx="11" hasCustomPrompt="1"/>
          </p:nvPr>
        </p:nvSpPr>
        <p:spPr>
          <a:xfrm>
            <a:off x="512764" y="3219165"/>
            <a:ext cx="7513637" cy="443198"/>
          </a:xfrm>
        </p:spPr>
        <p:txBody>
          <a:bodyPr/>
          <a:lstStyle>
            <a:lvl1pPr marL="0" indent="0">
              <a:buNone/>
              <a:defRPr lang="en-US" sz="3200" kern="1200" spc="-100" baseline="0" dirty="0">
                <a:gradFill>
                  <a:gsLst>
                    <a:gs pos="0">
                      <a:schemeClr val="tx1"/>
                    </a:gs>
                    <a:gs pos="100000">
                      <a:schemeClr val="tx1"/>
                    </a:gs>
                  </a:gsLst>
                  <a:lin ang="5400000" scaled="0"/>
                </a:gradFill>
                <a:latin typeface="Segoe UI Light" pitchFamily="34" charset="0"/>
                <a:ea typeface="+mn-ea"/>
                <a:cs typeface="+mn-cs"/>
              </a:defRPr>
            </a:lvl1pPr>
          </a:lstStyle>
          <a:p>
            <a:pPr marL="0" lvl="0" indent="0" algn="l" defTabSz="914363" rtl="0" eaLnBrk="1" latinLnBrk="0" hangingPunct="1">
              <a:lnSpc>
                <a:spcPct val="90000"/>
              </a:lnSpc>
              <a:spcBef>
                <a:spcPct val="20000"/>
              </a:spcBef>
              <a:buSzPct val="90000"/>
              <a:buFont typeface="Arial" pitchFamily="34" charset="0"/>
              <a:buNone/>
            </a:pPr>
            <a:r>
              <a:rPr lang="en-US" dirty="0" smtClean="0"/>
              <a:t>Speaker Title</a:t>
            </a:r>
            <a:endParaRPr lang="en-US" dirty="0"/>
          </a:p>
        </p:txBody>
      </p:sp>
      <p:pic>
        <p:nvPicPr>
          <p:cNvPr id="5" name="Picture 4"/>
          <p:cNvPicPr>
            <a:picLocks noChangeAspect="1" noChangeArrowheads="1"/>
          </p:cNvPicPr>
          <p:nvPr userDrawn="1"/>
        </p:nvPicPr>
        <p:blipFill>
          <a:blip r:embed="rId2" cstate="email">
            <a:extLst>
              <a:ext uri="{28A0092B-C50C-407E-A947-70E740481C1C}">
                <a14:useLocalDpi xmlns:a14="http://schemas.microsoft.com/office/drawing/2010/main"/>
              </a:ext>
            </a:extLst>
          </a:blip>
          <a:stretch>
            <a:fillRect/>
          </a:stretch>
        </p:blipFill>
        <p:spPr bwMode="black">
          <a:xfrm>
            <a:off x="10360025" y="6185284"/>
            <a:ext cx="1828800" cy="672716"/>
          </a:xfrm>
          <a:prstGeom prst="rect">
            <a:avLst/>
          </a:prstGeom>
          <a:noFill/>
          <a:ln>
            <a:noFill/>
          </a:ln>
        </p:spPr>
      </p:pic>
    </p:spTree>
    <p:extLst>
      <p:ext uri="{BB962C8B-B14F-4D97-AF65-F5344CB8AC3E}">
        <p14:creationId xmlns:p14="http://schemas.microsoft.com/office/powerpoint/2010/main" val="1810415580"/>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Blank Color 1 Layout">
    <p:bg>
      <p:bgPr>
        <a:solidFill>
          <a:schemeClr val="accent6"/>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512764" y="1768477"/>
            <a:ext cx="11228440" cy="1218795"/>
          </a:xfrm>
        </p:spPr>
        <p:txBody>
          <a:bodyPr/>
          <a:lstStyle>
            <a:lvl1pPr marL="0" indent="0">
              <a:buNone/>
              <a:defRPr lang="en-US" sz="8800" i="0" kern="1200" spc="-100" baseline="0" dirty="0" smtClean="0">
                <a:gradFill>
                  <a:gsLst>
                    <a:gs pos="0">
                      <a:schemeClr val="tx1"/>
                    </a:gs>
                    <a:gs pos="100000">
                      <a:schemeClr val="tx1"/>
                    </a:gs>
                  </a:gsLst>
                  <a:lin ang="5400000" scaled="0"/>
                </a:gradFill>
                <a:latin typeface="Segoe UI Light" pitchFamily="34" charset="0"/>
                <a:ea typeface="+mn-ea"/>
                <a:cs typeface="+mn-cs"/>
              </a:defRPr>
            </a:lvl1pPr>
          </a:lstStyle>
          <a:p>
            <a:pPr marL="0" lvl="0" indent="0" algn="l" defTabSz="914363" rtl="0" eaLnBrk="1" latinLnBrk="0" hangingPunct="1">
              <a:lnSpc>
                <a:spcPct val="90000"/>
              </a:lnSpc>
              <a:spcBef>
                <a:spcPct val="20000"/>
              </a:spcBef>
              <a:buSzPct val="90000"/>
              <a:buFont typeface="Arial" pitchFamily="34" charset="0"/>
              <a:buNone/>
            </a:pPr>
            <a:r>
              <a:rPr lang="en-US" dirty="0" smtClean="0"/>
              <a:t>Click to edit title style</a:t>
            </a:r>
          </a:p>
        </p:txBody>
      </p:sp>
      <p:sp>
        <p:nvSpPr>
          <p:cNvPr id="4" name="Text Placeholder 8"/>
          <p:cNvSpPr>
            <a:spLocks noGrp="1"/>
          </p:cNvSpPr>
          <p:nvPr>
            <p:ph type="body" sz="quarter" idx="11" hasCustomPrompt="1"/>
          </p:nvPr>
        </p:nvSpPr>
        <p:spPr>
          <a:xfrm>
            <a:off x="512764" y="3219165"/>
            <a:ext cx="7513637" cy="443198"/>
          </a:xfrm>
        </p:spPr>
        <p:txBody>
          <a:bodyPr/>
          <a:lstStyle>
            <a:lvl1pPr marL="0" indent="0">
              <a:buNone/>
              <a:defRPr lang="en-US" sz="3200" kern="1200" spc="-100" baseline="0" dirty="0">
                <a:gradFill>
                  <a:gsLst>
                    <a:gs pos="0">
                      <a:schemeClr val="tx1"/>
                    </a:gs>
                    <a:gs pos="100000">
                      <a:schemeClr val="tx1"/>
                    </a:gs>
                  </a:gsLst>
                  <a:lin ang="5400000" scaled="0"/>
                </a:gradFill>
                <a:latin typeface="Segoe UI Light" pitchFamily="34" charset="0"/>
                <a:ea typeface="+mn-ea"/>
                <a:cs typeface="+mn-cs"/>
              </a:defRPr>
            </a:lvl1pPr>
          </a:lstStyle>
          <a:p>
            <a:pPr marL="0" lvl="0" indent="0" algn="l" defTabSz="914363" rtl="0" eaLnBrk="1" latinLnBrk="0" hangingPunct="1">
              <a:lnSpc>
                <a:spcPct val="90000"/>
              </a:lnSpc>
              <a:spcBef>
                <a:spcPct val="20000"/>
              </a:spcBef>
              <a:buSzPct val="90000"/>
              <a:buFont typeface="Arial" pitchFamily="34" charset="0"/>
              <a:buNone/>
            </a:pPr>
            <a:r>
              <a:rPr lang="en-US" dirty="0" smtClean="0"/>
              <a:t>Speaker Title</a:t>
            </a:r>
            <a:endParaRPr lang="en-US" dirty="0"/>
          </a:p>
        </p:txBody>
      </p:sp>
      <p:pic>
        <p:nvPicPr>
          <p:cNvPr id="5" name="Picture 4"/>
          <p:cNvPicPr>
            <a:picLocks noChangeAspect="1" noChangeArrowheads="1"/>
          </p:cNvPicPr>
          <p:nvPr userDrawn="1"/>
        </p:nvPicPr>
        <p:blipFill>
          <a:blip r:embed="rId2" cstate="email">
            <a:extLst>
              <a:ext uri="{28A0092B-C50C-407E-A947-70E740481C1C}">
                <a14:useLocalDpi xmlns:a14="http://schemas.microsoft.com/office/drawing/2010/main"/>
              </a:ext>
            </a:extLst>
          </a:blip>
          <a:stretch>
            <a:fillRect/>
          </a:stretch>
        </p:blipFill>
        <p:spPr bwMode="black">
          <a:xfrm>
            <a:off x="10360025" y="6185284"/>
            <a:ext cx="1828800" cy="672716"/>
          </a:xfrm>
          <a:prstGeom prst="rect">
            <a:avLst/>
          </a:prstGeom>
          <a:noFill/>
          <a:ln>
            <a:noFill/>
          </a:ln>
        </p:spPr>
      </p:pic>
    </p:spTree>
    <p:extLst>
      <p:ext uri="{BB962C8B-B14F-4D97-AF65-F5344CB8AC3E}">
        <p14:creationId xmlns:p14="http://schemas.microsoft.com/office/powerpoint/2010/main" val="91624867"/>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Blank Color 1 Layout">
    <p:bg>
      <p:bgPr>
        <a:solidFill>
          <a:schemeClr val="accent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512764" y="1768477"/>
            <a:ext cx="11228440" cy="1218795"/>
          </a:xfrm>
        </p:spPr>
        <p:txBody>
          <a:bodyPr/>
          <a:lstStyle>
            <a:lvl1pPr marL="0" indent="0">
              <a:buNone/>
              <a:defRPr lang="en-US" sz="8800" i="0" kern="1200" spc="-100" baseline="0" dirty="0" smtClean="0">
                <a:gradFill>
                  <a:gsLst>
                    <a:gs pos="0">
                      <a:schemeClr val="tx1"/>
                    </a:gs>
                    <a:gs pos="100000">
                      <a:schemeClr val="tx1"/>
                    </a:gs>
                  </a:gsLst>
                  <a:lin ang="5400000" scaled="0"/>
                </a:gradFill>
                <a:latin typeface="Segoe UI Light" pitchFamily="34" charset="0"/>
                <a:ea typeface="+mn-ea"/>
                <a:cs typeface="+mn-cs"/>
              </a:defRPr>
            </a:lvl1pPr>
          </a:lstStyle>
          <a:p>
            <a:pPr marL="0" lvl="0" indent="0" algn="l" defTabSz="914363" rtl="0" eaLnBrk="1" latinLnBrk="0" hangingPunct="1">
              <a:lnSpc>
                <a:spcPct val="90000"/>
              </a:lnSpc>
              <a:spcBef>
                <a:spcPct val="20000"/>
              </a:spcBef>
              <a:buSzPct val="90000"/>
              <a:buFont typeface="Arial" pitchFamily="34" charset="0"/>
              <a:buNone/>
            </a:pPr>
            <a:r>
              <a:rPr lang="en-US" dirty="0" smtClean="0"/>
              <a:t>Click to edit title style</a:t>
            </a:r>
          </a:p>
        </p:txBody>
      </p:sp>
      <p:sp>
        <p:nvSpPr>
          <p:cNvPr id="4" name="Text Placeholder 8"/>
          <p:cNvSpPr>
            <a:spLocks noGrp="1"/>
          </p:cNvSpPr>
          <p:nvPr>
            <p:ph type="body" sz="quarter" idx="11" hasCustomPrompt="1"/>
          </p:nvPr>
        </p:nvSpPr>
        <p:spPr>
          <a:xfrm>
            <a:off x="512764" y="3219165"/>
            <a:ext cx="7513637" cy="443198"/>
          </a:xfrm>
        </p:spPr>
        <p:txBody>
          <a:bodyPr/>
          <a:lstStyle>
            <a:lvl1pPr marL="0" indent="0">
              <a:buNone/>
              <a:defRPr lang="en-US" sz="3200" kern="1200" spc="-100" baseline="0" dirty="0">
                <a:gradFill>
                  <a:gsLst>
                    <a:gs pos="0">
                      <a:schemeClr val="tx1"/>
                    </a:gs>
                    <a:gs pos="100000">
                      <a:schemeClr val="tx1"/>
                    </a:gs>
                  </a:gsLst>
                  <a:lin ang="5400000" scaled="0"/>
                </a:gradFill>
                <a:latin typeface="Segoe UI Light" pitchFamily="34" charset="0"/>
                <a:ea typeface="+mn-ea"/>
                <a:cs typeface="+mn-cs"/>
              </a:defRPr>
            </a:lvl1pPr>
          </a:lstStyle>
          <a:p>
            <a:pPr marL="0" lvl="0" indent="0" algn="l" defTabSz="914363" rtl="0" eaLnBrk="1" latinLnBrk="0" hangingPunct="1">
              <a:lnSpc>
                <a:spcPct val="90000"/>
              </a:lnSpc>
              <a:spcBef>
                <a:spcPct val="20000"/>
              </a:spcBef>
              <a:buSzPct val="90000"/>
              <a:buFont typeface="Arial" pitchFamily="34" charset="0"/>
              <a:buNone/>
            </a:pPr>
            <a:r>
              <a:rPr lang="en-US" dirty="0" smtClean="0"/>
              <a:t>Speaker Title</a:t>
            </a:r>
            <a:endParaRPr lang="en-US" dirty="0"/>
          </a:p>
        </p:txBody>
      </p:sp>
      <p:pic>
        <p:nvPicPr>
          <p:cNvPr id="5" name="Picture 4"/>
          <p:cNvPicPr>
            <a:picLocks noChangeAspect="1" noChangeArrowheads="1"/>
          </p:cNvPicPr>
          <p:nvPr userDrawn="1"/>
        </p:nvPicPr>
        <p:blipFill>
          <a:blip r:embed="rId2" cstate="email">
            <a:extLst>
              <a:ext uri="{28A0092B-C50C-407E-A947-70E740481C1C}">
                <a14:useLocalDpi xmlns:a14="http://schemas.microsoft.com/office/drawing/2010/main"/>
              </a:ext>
            </a:extLst>
          </a:blip>
          <a:stretch>
            <a:fillRect/>
          </a:stretch>
        </p:blipFill>
        <p:spPr bwMode="black">
          <a:xfrm>
            <a:off x="10360025" y="6185284"/>
            <a:ext cx="1828800" cy="672716"/>
          </a:xfrm>
          <a:prstGeom prst="rect">
            <a:avLst/>
          </a:prstGeom>
          <a:noFill/>
          <a:ln>
            <a:noFill/>
          </a:ln>
        </p:spPr>
      </p:pic>
    </p:spTree>
    <p:extLst>
      <p:ext uri="{BB962C8B-B14F-4D97-AF65-F5344CB8AC3E}">
        <p14:creationId xmlns:p14="http://schemas.microsoft.com/office/powerpoint/2010/main" val="215778041"/>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Color 2 Layout">
    <p:bg>
      <p:bgPr>
        <a:solidFill>
          <a:schemeClr val="accent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993035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Color 3 Layout">
    <p:bg>
      <p:bgPr>
        <a:solidFill>
          <a:schemeClr val="accent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012069"/>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519113" y="228604"/>
            <a:ext cx="11149013" cy="747897"/>
          </a:xfrm>
        </p:spPr>
        <p:txBody>
          <a:bodyPr/>
          <a:lstStyle/>
          <a:p>
            <a:r>
              <a:rPr lang="en-US" smtClean="0"/>
              <a:t>Click to edit Master title style</a:t>
            </a:r>
            <a:endParaRPr lang="en-US" dirty="0"/>
          </a:p>
        </p:txBody>
      </p:sp>
      <p:sp>
        <p:nvSpPr>
          <p:cNvPr id="5" name="Text Placeholder 4"/>
          <p:cNvSpPr>
            <a:spLocks noGrp="1"/>
          </p:cNvSpPr>
          <p:nvPr>
            <p:ph type="body" sz="quarter" idx="10"/>
          </p:nvPr>
        </p:nvSpPr>
        <p:spPr>
          <a:xfrm>
            <a:off x="519113" y="1447800"/>
            <a:ext cx="11149013" cy="20005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229373425"/>
      </p:ext>
    </p:extLst>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Color Layout 4">
    <p:bg>
      <p:bgPr>
        <a:solidFill>
          <a:schemeClr val="accent6"/>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39085763"/>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lank Color Layout 5">
    <p:bg>
      <p:bgPr>
        <a:solidFill>
          <a:schemeClr val="accent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4810701"/>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Blank - Accent 1">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2639820"/>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2417969861"/>
      </p:ext>
    </p:extLst>
  </p:cSld>
  <p:clrMapOvr>
    <a:masterClrMapping/>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title no bar">
    <p:spTree>
      <p:nvGrpSpPr>
        <p:cNvPr id="1" name=""/>
        <p:cNvGrpSpPr/>
        <p:nvPr/>
      </p:nvGrpSpPr>
      <p:grpSpPr>
        <a:xfrm>
          <a:off x="0" y="0"/>
          <a:ext cx="0" cy="0"/>
          <a:chOff x="0" y="0"/>
          <a:chExt cx="0" cy="0"/>
        </a:xfrm>
      </p:grpSpPr>
      <p:sp>
        <p:nvSpPr>
          <p:cNvPr id="4" name="Content Placeholder 2"/>
          <p:cNvSpPr>
            <a:spLocks noGrp="1"/>
          </p:cNvSpPr>
          <p:nvPr>
            <p:ph idx="10" hasCustomPrompt="1"/>
          </p:nvPr>
        </p:nvSpPr>
        <p:spPr>
          <a:xfrm>
            <a:off x="150128" y="245664"/>
            <a:ext cx="11499566" cy="677108"/>
          </a:xfrm>
          <a:prstGeom prst="rect">
            <a:avLst/>
          </a:prstGeom>
        </p:spPr>
        <p:txBody>
          <a:bodyPr wrap="square" lIns="91440" tIns="91440" rIns="91440" bIns="91440">
            <a:spAutoFit/>
          </a:bodyPr>
          <a:lstStyle>
            <a:lvl1pPr>
              <a:defRPr sz="3200">
                <a:solidFill>
                  <a:schemeClr val="tx1"/>
                </a:solidFill>
              </a:defRPr>
            </a:lvl1pPr>
          </a:lstStyle>
          <a:p>
            <a:pPr lvl="0"/>
            <a:r>
              <a:rPr lang="en-US" dirty="0" smtClean="0"/>
              <a:t>Punchy section head goes here</a:t>
            </a:r>
            <a:endParaRPr lang="en-US" dirty="0"/>
          </a:p>
        </p:txBody>
      </p:sp>
    </p:spTree>
    <p:extLst>
      <p:ext uri="{BB962C8B-B14F-4D97-AF65-F5344CB8AC3E}">
        <p14:creationId xmlns:p14="http://schemas.microsoft.com/office/powerpoint/2010/main" val="664854697"/>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Non-Bulleted Content">
    <p:spTree>
      <p:nvGrpSpPr>
        <p:cNvPr id="1" name=""/>
        <p:cNvGrpSpPr/>
        <p:nvPr/>
      </p:nvGrpSpPr>
      <p:grpSpPr>
        <a:xfrm>
          <a:off x="0" y="0"/>
          <a:ext cx="0" cy="0"/>
          <a:chOff x="0" y="0"/>
          <a:chExt cx="0" cy="0"/>
        </a:xfrm>
      </p:grpSpPr>
      <p:sp>
        <p:nvSpPr>
          <p:cNvPr id="2" name="Title 1"/>
          <p:cNvSpPr>
            <a:spLocks noGrp="1"/>
          </p:cNvSpPr>
          <p:nvPr>
            <p:ph type="title"/>
          </p:nvPr>
        </p:nvSpPr>
        <p:spPr>
          <a:xfrm>
            <a:off x="519113" y="228604"/>
            <a:ext cx="11149013" cy="747897"/>
          </a:xfrm>
        </p:spPr>
        <p:txBody>
          <a:bodyPr/>
          <a:lstStyle/>
          <a:p>
            <a:r>
              <a:rPr lang="en-US" smtClean="0"/>
              <a:t>Click to edit Master title style</a:t>
            </a:r>
            <a:endParaRPr lang="en-US" dirty="0"/>
          </a:p>
        </p:txBody>
      </p:sp>
      <p:sp>
        <p:nvSpPr>
          <p:cNvPr id="5" name="Text Placeholder 4"/>
          <p:cNvSpPr>
            <a:spLocks noGrp="1"/>
          </p:cNvSpPr>
          <p:nvPr>
            <p:ph type="body" sz="quarter" idx="10"/>
          </p:nvPr>
        </p:nvSpPr>
        <p:spPr>
          <a:xfrm>
            <a:off x="519113" y="1447800"/>
            <a:ext cx="11149013" cy="946413"/>
          </a:xfrm>
        </p:spPr>
        <p:txBody>
          <a:bodyPr/>
          <a:lstStyle>
            <a:lvl1pPr marL="0" indent="0">
              <a:spcBef>
                <a:spcPts val="0"/>
              </a:spcBef>
              <a:spcAft>
                <a:spcPts val="900"/>
              </a:spcAft>
              <a:buNone/>
              <a:defRPr sz="4000" spc="-100" baseline="0">
                <a:latin typeface="Segoe UI Light" pitchFamily="34" charset="0"/>
              </a:defRPr>
            </a:lvl1pPr>
            <a:lvl2pPr marL="0" indent="0">
              <a:spcBef>
                <a:spcPts val="0"/>
              </a:spcBef>
              <a:spcAft>
                <a:spcPts val="400"/>
              </a:spcAft>
              <a:buNone/>
              <a:defRPr sz="2000" spc="-50" baseline="0"/>
            </a:lvl2pPr>
            <a:lvl3pPr marL="0" indent="0">
              <a:spcBef>
                <a:spcPts val="0"/>
              </a:spcBef>
              <a:spcAft>
                <a:spcPts val="400"/>
              </a:spcAft>
              <a:buNone/>
              <a:defRPr sz="2000"/>
            </a:lvl3pPr>
            <a:lvl4pPr marL="0" indent="0">
              <a:spcBef>
                <a:spcPts val="0"/>
              </a:spcBef>
              <a:spcAft>
                <a:spcPts val="400"/>
              </a:spcAft>
              <a:buNone/>
              <a:defRPr/>
            </a:lvl4pPr>
            <a:lvl5pPr marL="0" indent="0">
              <a:spcBef>
                <a:spcPts val="0"/>
              </a:spcBef>
              <a:spcAft>
                <a:spcPts val="400"/>
              </a:spcAft>
              <a:buNone/>
              <a:defRPr/>
            </a:lvl5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1754464109"/>
      </p:ext>
    </p:extLst>
  </p:cSld>
  <p:clrMapOvr>
    <a:masterClrMapping/>
  </p:clrMapOvr>
  <p:transition>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519113" y="228604"/>
            <a:ext cx="11149013" cy="747897"/>
          </a:xfrm>
        </p:spPr>
        <p:txBody>
          <a:bodyPr/>
          <a:lstStyle/>
          <a:p>
            <a:r>
              <a:rPr lang="en-US" smtClean="0"/>
              <a:t>Click to edit Master title style</a:t>
            </a:r>
            <a:endParaRPr lang="en-US" dirty="0"/>
          </a:p>
        </p:txBody>
      </p:sp>
      <p:sp>
        <p:nvSpPr>
          <p:cNvPr id="5" name="Text Placeholder 4"/>
          <p:cNvSpPr>
            <a:spLocks noGrp="1"/>
          </p:cNvSpPr>
          <p:nvPr>
            <p:ph type="body" sz="quarter" idx="10"/>
          </p:nvPr>
        </p:nvSpPr>
        <p:spPr>
          <a:xfrm>
            <a:off x="519113" y="1447800"/>
            <a:ext cx="11149013" cy="20005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550257747"/>
      </p:ext>
    </p:extLst>
  </p:cSld>
  <p:clrMapOvr>
    <a:masterClrMapping/>
  </p:clrMapOvr>
  <p:transition>
    <p:fade/>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519113" y="1447800"/>
            <a:ext cx="11149013" cy="2000548"/>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4979025"/>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698667066"/>
      </p:ext>
    </p:extLst>
  </p:cSld>
  <p:clrMapOvr>
    <a:masterClrMapping/>
  </p:clrMapOvr>
  <p:transition>
    <p:fade/>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Rectangle 2"/>
          <p:cNvSpPr/>
          <p:nvPr userDrawn="1"/>
        </p:nvSpPr>
        <p:spPr bwMode="auto">
          <a:xfrm rot="5400000">
            <a:off x="1652184" y="-1652187"/>
            <a:ext cx="6858002" cy="10162376"/>
          </a:xfrm>
          <a:prstGeom prst="rect">
            <a:avLst/>
          </a:prstGeom>
          <a:gradFill>
            <a:gsLst>
              <a:gs pos="0">
                <a:srgbClr val="000000">
                  <a:alpha val="0"/>
                </a:srgbClr>
              </a:gs>
              <a:gs pos="100000">
                <a:srgbClr val="000000">
                  <a:alpha val="66667"/>
                </a:srgbClr>
              </a:gs>
            </a:gsLst>
            <a:lin ang="5400000" scaled="0"/>
          </a:gradFill>
          <a:ln>
            <a:no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68604" tIns="34302" rIns="68604" bIns="34302" numCol="1" rtlCol="0" anchor="ctr" anchorCtr="0" compatLnSpc="1">
            <a:prstTxWarp prst="textNoShape">
              <a:avLst/>
            </a:prstTxWarp>
          </a:bodyPr>
          <a:lstStyle/>
          <a:p>
            <a:pPr algn="ctr" defTabSz="685848" fontAlgn="base">
              <a:spcBef>
                <a:spcPct val="0"/>
              </a:spcBef>
              <a:spcAft>
                <a:spcPct val="0"/>
              </a:spcAft>
            </a:pPr>
            <a:endParaRPr lang="en-US" sz="1700" dirty="0">
              <a:gradFill>
                <a:gsLst>
                  <a:gs pos="0">
                    <a:srgbClr val="FFFFFF"/>
                  </a:gs>
                  <a:gs pos="100000">
                    <a:srgbClr val="FFFFFF"/>
                  </a:gs>
                </a:gsLst>
                <a:lin ang="5400000" scaled="0"/>
              </a:gradFill>
              <a:latin typeface="Segoe UI"/>
            </a:endParaRPr>
          </a:p>
        </p:txBody>
      </p:sp>
      <p:sp>
        <p:nvSpPr>
          <p:cNvPr id="9" name="Text Placeholder 8"/>
          <p:cNvSpPr>
            <a:spLocks noGrp="1"/>
          </p:cNvSpPr>
          <p:nvPr>
            <p:ph type="body" sz="quarter" idx="10" hasCustomPrompt="1"/>
          </p:nvPr>
        </p:nvSpPr>
        <p:spPr>
          <a:xfrm>
            <a:off x="610732" y="1703472"/>
            <a:ext cx="3973458" cy="344710"/>
          </a:xfrm>
        </p:spPr>
        <p:txBody>
          <a:bodyPr/>
          <a:lstStyle>
            <a:lvl1pPr marL="0" marR="0" indent="0" algn="l" defTabSz="914363" rtl="0" eaLnBrk="1" fontAlgn="auto" latinLnBrk="0" hangingPunct="1">
              <a:lnSpc>
                <a:spcPct val="80000"/>
              </a:lnSpc>
              <a:spcBef>
                <a:spcPct val="20000"/>
              </a:spcBef>
              <a:spcAft>
                <a:spcPts val="0"/>
              </a:spcAft>
              <a:buClrTx/>
              <a:buSzPct val="90000"/>
              <a:buFont typeface="Arial" pitchFamily="34" charset="0"/>
              <a:buNone/>
              <a:tabLst/>
              <a:defRPr sz="2800" spc="-80" baseline="0">
                <a:gradFill flip="none" rotWithShape="1">
                  <a:gsLst>
                    <a:gs pos="0">
                      <a:schemeClr val="bg1"/>
                    </a:gs>
                    <a:gs pos="100000">
                      <a:schemeClr val="bg1"/>
                    </a:gs>
                  </a:gsLst>
                  <a:path path="circle">
                    <a:fillToRect r="100000" b="100000"/>
                  </a:path>
                  <a:tileRect l="-100000" t="-100000"/>
                </a:gradFill>
              </a:defRPr>
            </a:lvl1pPr>
            <a:lvl2pPr>
              <a:defRPr>
                <a:gradFill flip="none" rotWithShape="1">
                  <a:gsLst>
                    <a:gs pos="0">
                      <a:schemeClr val="bg1"/>
                    </a:gs>
                    <a:gs pos="100000">
                      <a:schemeClr val="bg1"/>
                    </a:gs>
                  </a:gsLst>
                  <a:path path="circle">
                    <a:fillToRect r="100000" b="100000"/>
                  </a:path>
                  <a:tileRect l="-100000" t="-100000"/>
                </a:gradFill>
              </a:defRPr>
            </a:lvl2pPr>
            <a:lvl3pPr>
              <a:defRPr>
                <a:gradFill flip="none" rotWithShape="1">
                  <a:gsLst>
                    <a:gs pos="0">
                      <a:schemeClr val="bg1"/>
                    </a:gs>
                    <a:gs pos="100000">
                      <a:schemeClr val="bg1"/>
                    </a:gs>
                  </a:gsLst>
                  <a:path path="circle">
                    <a:fillToRect r="100000" b="100000"/>
                  </a:path>
                  <a:tileRect l="-100000" t="-100000"/>
                </a:gradFill>
              </a:defRPr>
            </a:lvl3pPr>
            <a:lvl4pPr>
              <a:defRPr>
                <a:gradFill flip="none" rotWithShape="1">
                  <a:gsLst>
                    <a:gs pos="0">
                      <a:schemeClr val="bg1"/>
                    </a:gs>
                    <a:gs pos="100000">
                      <a:schemeClr val="bg1"/>
                    </a:gs>
                  </a:gsLst>
                  <a:path path="circle">
                    <a:fillToRect r="100000" b="100000"/>
                  </a:path>
                  <a:tileRect l="-100000" t="-100000"/>
                </a:gradFill>
              </a:defRPr>
            </a:lvl4pPr>
            <a:lvl5pPr>
              <a:defRPr>
                <a:gradFill flip="none" rotWithShape="1">
                  <a:gsLst>
                    <a:gs pos="0">
                      <a:schemeClr val="bg1"/>
                    </a:gs>
                    <a:gs pos="100000">
                      <a:schemeClr val="bg1"/>
                    </a:gs>
                  </a:gsLst>
                  <a:path path="circle">
                    <a:fillToRect r="100000" b="100000"/>
                  </a:path>
                  <a:tileRect l="-100000" t="-100000"/>
                </a:gradFill>
              </a:defRPr>
            </a:lvl5pPr>
          </a:lstStyle>
          <a:p>
            <a:pPr lvl="0"/>
            <a:r>
              <a:rPr lang="en-US" dirty="0" smtClean="0"/>
              <a:t>Quote.</a:t>
            </a:r>
          </a:p>
        </p:txBody>
      </p:sp>
      <p:sp>
        <p:nvSpPr>
          <p:cNvPr id="11" name="Text Placeholder 10"/>
          <p:cNvSpPr>
            <a:spLocks noGrp="1"/>
          </p:cNvSpPr>
          <p:nvPr>
            <p:ph type="body" sz="quarter" idx="11" hasCustomPrompt="1"/>
          </p:nvPr>
        </p:nvSpPr>
        <p:spPr>
          <a:xfrm>
            <a:off x="610732" y="4174362"/>
            <a:ext cx="3727396" cy="738664"/>
          </a:xfrm>
        </p:spPr>
        <p:txBody>
          <a:bodyPr/>
          <a:lstStyle>
            <a:lvl1pPr marL="0" indent="0">
              <a:lnSpc>
                <a:spcPct val="80000"/>
              </a:lnSpc>
              <a:spcBef>
                <a:spcPts val="0"/>
              </a:spcBef>
              <a:buNone/>
              <a:defRPr sz="2000">
                <a:gradFill flip="none" rotWithShape="1">
                  <a:gsLst>
                    <a:gs pos="0">
                      <a:schemeClr val="bg1"/>
                    </a:gs>
                    <a:gs pos="100000">
                      <a:schemeClr val="bg1"/>
                    </a:gs>
                  </a:gsLst>
                  <a:path path="circle">
                    <a:fillToRect r="100000" b="100000"/>
                  </a:path>
                  <a:tileRect l="-100000" t="-100000"/>
                </a:gradFill>
                <a:latin typeface="+mj-lt"/>
              </a:defRPr>
            </a:lvl1pPr>
            <a:lvl5pPr marL="1482725" indent="0">
              <a:buNone/>
              <a:defRPr>
                <a:gradFill flip="none" rotWithShape="1">
                  <a:gsLst>
                    <a:gs pos="0">
                      <a:schemeClr val="bg1"/>
                    </a:gs>
                    <a:gs pos="86000">
                      <a:schemeClr val="bg1"/>
                    </a:gs>
                  </a:gsLst>
                  <a:path path="circle">
                    <a:fillToRect r="100000" b="100000"/>
                  </a:path>
                  <a:tileRect l="-100000" t="-100000"/>
                </a:gradFill>
                <a:latin typeface="+mj-lt"/>
              </a:defRPr>
            </a:lvl5pPr>
          </a:lstStyle>
          <a:p>
            <a:pPr lvl="0"/>
            <a:r>
              <a:rPr lang="en-US" dirty="0" smtClean="0"/>
              <a:t>Name</a:t>
            </a:r>
          </a:p>
          <a:p>
            <a:pPr lvl="0"/>
            <a:r>
              <a:rPr lang="en-US" dirty="0" smtClean="0"/>
              <a:t>Role</a:t>
            </a:r>
          </a:p>
          <a:p>
            <a:pPr lvl="0"/>
            <a:r>
              <a:rPr lang="en-US" dirty="0" smtClean="0"/>
              <a:t>Company</a:t>
            </a:r>
            <a:endParaRPr lang="en-US" dirty="0"/>
          </a:p>
        </p:txBody>
      </p:sp>
      <p:sp>
        <p:nvSpPr>
          <p:cNvPr id="10" name="Text Placeholder 12"/>
          <p:cNvSpPr>
            <a:spLocks noGrp="1"/>
          </p:cNvSpPr>
          <p:nvPr>
            <p:ph type="body" sz="quarter" idx="12" hasCustomPrompt="1"/>
          </p:nvPr>
        </p:nvSpPr>
        <p:spPr>
          <a:xfrm>
            <a:off x="10177145" y="4846320"/>
            <a:ext cx="2011680" cy="2011680"/>
          </a:xfrm>
          <a:solidFill>
            <a:schemeClr val="accent1"/>
          </a:solidFill>
        </p:spPr>
        <p:txBody>
          <a:bodyPr lIns="182880" tIns="182880" rIns="182880" bIns="182880">
            <a:noAutofit/>
          </a:bodyPr>
          <a:lstStyle>
            <a:lvl1pPr marL="0" indent="0">
              <a:buNone/>
              <a:defRPr sz="2400" spc="-150">
                <a:gradFill flip="none" rotWithShape="1">
                  <a:gsLst>
                    <a:gs pos="0">
                      <a:schemeClr val="bg1"/>
                    </a:gs>
                    <a:gs pos="86000">
                      <a:schemeClr val="bg1"/>
                    </a:gs>
                  </a:gsLst>
                  <a:path path="circle">
                    <a:fillToRect r="100000" b="100000"/>
                  </a:path>
                  <a:tileRect l="-100000" t="-100000"/>
                </a:gradFill>
              </a:defRPr>
            </a:lvl1pPr>
          </a:lstStyle>
          <a:p>
            <a:pPr lvl="0"/>
            <a:r>
              <a:rPr lang="en-US" dirty="0" smtClean="0"/>
              <a:t>Scenario</a:t>
            </a:r>
          </a:p>
        </p:txBody>
      </p:sp>
    </p:spTree>
    <p:extLst>
      <p:ext uri="{BB962C8B-B14F-4D97-AF65-F5344CB8AC3E}">
        <p14:creationId xmlns:p14="http://schemas.microsoft.com/office/powerpoint/2010/main" val="4213753140"/>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519113" y="1447800"/>
            <a:ext cx="11149013" cy="2000548"/>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350241686"/>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3" name="Rectangle 2"/>
          <p:cNvSpPr/>
          <p:nvPr userDrawn="1"/>
        </p:nvSpPr>
        <p:spPr bwMode="auto">
          <a:xfrm rot="5400000">
            <a:off x="1652184" y="-1652187"/>
            <a:ext cx="6858002" cy="10162376"/>
          </a:xfrm>
          <a:prstGeom prst="rect">
            <a:avLst/>
          </a:prstGeom>
          <a:gradFill>
            <a:gsLst>
              <a:gs pos="0">
                <a:srgbClr val="000000">
                  <a:alpha val="0"/>
                </a:srgbClr>
              </a:gs>
              <a:gs pos="100000">
                <a:srgbClr val="000000">
                  <a:alpha val="66667"/>
                </a:srgbClr>
              </a:gs>
            </a:gsLst>
            <a:lin ang="5400000" scaled="0"/>
          </a:gradFill>
          <a:ln>
            <a:no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68604" tIns="34302" rIns="68604" bIns="34302" numCol="1" rtlCol="0" anchor="ctr" anchorCtr="0" compatLnSpc="1">
            <a:prstTxWarp prst="textNoShape">
              <a:avLst/>
            </a:prstTxWarp>
          </a:bodyPr>
          <a:lstStyle/>
          <a:p>
            <a:pPr algn="ctr" defTabSz="685848" fontAlgn="base">
              <a:spcBef>
                <a:spcPct val="0"/>
              </a:spcBef>
              <a:spcAft>
                <a:spcPct val="0"/>
              </a:spcAft>
            </a:pPr>
            <a:endParaRPr lang="en-US" sz="1700" dirty="0">
              <a:gradFill>
                <a:gsLst>
                  <a:gs pos="0">
                    <a:srgbClr val="FFFFFF"/>
                  </a:gs>
                  <a:gs pos="100000">
                    <a:srgbClr val="FFFFFF"/>
                  </a:gs>
                </a:gsLst>
                <a:lin ang="5400000" scaled="0"/>
              </a:gradFill>
              <a:latin typeface="Segoe UI"/>
            </a:endParaRPr>
          </a:p>
        </p:txBody>
      </p:sp>
      <p:sp>
        <p:nvSpPr>
          <p:cNvPr id="9" name="Text Placeholder 8"/>
          <p:cNvSpPr>
            <a:spLocks noGrp="1"/>
          </p:cNvSpPr>
          <p:nvPr>
            <p:ph type="body" sz="quarter" idx="10" hasCustomPrompt="1"/>
          </p:nvPr>
        </p:nvSpPr>
        <p:spPr>
          <a:xfrm>
            <a:off x="610732" y="1703472"/>
            <a:ext cx="3973458" cy="344710"/>
          </a:xfrm>
        </p:spPr>
        <p:txBody>
          <a:bodyPr/>
          <a:lstStyle>
            <a:lvl1pPr marL="0" marR="0" indent="0" algn="l" defTabSz="914363" rtl="0" eaLnBrk="1" fontAlgn="auto" latinLnBrk="0" hangingPunct="1">
              <a:lnSpc>
                <a:spcPct val="80000"/>
              </a:lnSpc>
              <a:spcBef>
                <a:spcPct val="20000"/>
              </a:spcBef>
              <a:spcAft>
                <a:spcPts val="0"/>
              </a:spcAft>
              <a:buClrTx/>
              <a:buSzPct val="90000"/>
              <a:buFont typeface="Arial" pitchFamily="34" charset="0"/>
              <a:buNone/>
              <a:tabLst/>
              <a:defRPr sz="2800" spc="-80" baseline="0">
                <a:gradFill flip="none" rotWithShape="1">
                  <a:gsLst>
                    <a:gs pos="0">
                      <a:schemeClr val="bg1"/>
                    </a:gs>
                    <a:gs pos="100000">
                      <a:schemeClr val="bg1"/>
                    </a:gs>
                  </a:gsLst>
                  <a:path path="circle">
                    <a:fillToRect r="100000" b="100000"/>
                  </a:path>
                  <a:tileRect l="-100000" t="-100000"/>
                </a:gradFill>
              </a:defRPr>
            </a:lvl1pPr>
            <a:lvl2pPr>
              <a:defRPr>
                <a:gradFill flip="none" rotWithShape="1">
                  <a:gsLst>
                    <a:gs pos="0">
                      <a:schemeClr val="bg1"/>
                    </a:gs>
                    <a:gs pos="100000">
                      <a:schemeClr val="bg1"/>
                    </a:gs>
                  </a:gsLst>
                  <a:path path="circle">
                    <a:fillToRect r="100000" b="100000"/>
                  </a:path>
                  <a:tileRect l="-100000" t="-100000"/>
                </a:gradFill>
              </a:defRPr>
            </a:lvl2pPr>
            <a:lvl3pPr>
              <a:defRPr>
                <a:gradFill flip="none" rotWithShape="1">
                  <a:gsLst>
                    <a:gs pos="0">
                      <a:schemeClr val="bg1"/>
                    </a:gs>
                    <a:gs pos="100000">
                      <a:schemeClr val="bg1"/>
                    </a:gs>
                  </a:gsLst>
                  <a:path path="circle">
                    <a:fillToRect r="100000" b="100000"/>
                  </a:path>
                  <a:tileRect l="-100000" t="-100000"/>
                </a:gradFill>
              </a:defRPr>
            </a:lvl3pPr>
            <a:lvl4pPr>
              <a:defRPr>
                <a:gradFill flip="none" rotWithShape="1">
                  <a:gsLst>
                    <a:gs pos="0">
                      <a:schemeClr val="bg1"/>
                    </a:gs>
                    <a:gs pos="100000">
                      <a:schemeClr val="bg1"/>
                    </a:gs>
                  </a:gsLst>
                  <a:path path="circle">
                    <a:fillToRect r="100000" b="100000"/>
                  </a:path>
                  <a:tileRect l="-100000" t="-100000"/>
                </a:gradFill>
              </a:defRPr>
            </a:lvl4pPr>
            <a:lvl5pPr>
              <a:defRPr>
                <a:gradFill flip="none" rotWithShape="1">
                  <a:gsLst>
                    <a:gs pos="0">
                      <a:schemeClr val="bg1"/>
                    </a:gs>
                    <a:gs pos="100000">
                      <a:schemeClr val="bg1"/>
                    </a:gs>
                  </a:gsLst>
                  <a:path path="circle">
                    <a:fillToRect r="100000" b="100000"/>
                  </a:path>
                  <a:tileRect l="-100000" t="-100000"/>
                </a:gradFill>
              </a:defRPr>
            </a:lvl5pPr>
          </a:lstStyle>
          <a:p>
            <a:pPr lvl="0"/>
            <a:r>
              <a:rPr lang="en-US" dirty="0" smtClean="0"/>
              <a:t>Quote.</a:t>
            </a:r>
          </a:p>
        </p:txBody>
      </p:sp>
      <p:sp>
        <p:nvSpPr>
          <p:cNvPr id="11" name="Text Placeholder 10"/>
          <p:cNvSpPr>
            <a:spLocks noGrp="1"/>
          </p:cNvSpPr>
          <p:nvPr>
            <p:ph type="body" sz="quarter" idx="11" hasCustomPrompt="1"/>
          </p:nvPr>
        </p:nvSpPr>
        <p:spPr>
          <a:xfrm>
            <a:off x="610732" y="4174362"/>
            <a:ext cx="3727396" cy="738664"/>
          </a:xfrm>
        </p:spPr>
        <p:txBody>
          <a:bodyPr/>
          <a:lstStyle>
            <a:lvl1pPr marL="0" indent="0">
              <a:lnSpc>
                <a:spcPct val="80000"/>
              </a:lnSpc>
              <a:spcBef>
                <a:spcPts val="0"/>
              </a:spcBef>
              <a:buNone/>
              <a:defRPr sz="2000">
                <a:gradFill flip="none" rotWithShape="1">
                  <a:gsLst>
                    <a:gs pos="0">
                      <a:schemeClr val="bg1"/>
                    </a:gs>
                    <a:gs pos="100000">
                      <a:schemeClr val="bg1"/>
                    </a:gs>
                  </a:gsLst>
                  <a:path path="circle">
                    <a:fillToRect r="100000" b="100000"/>
                  </a:path>
                  <a:tileRect l="-100000" t="-100000"/>
                </a:gradFill>
                <a:latin typeface="+mj-lt"/>
              </a:defRPr>
            </a:lvl1pPr>
            <a:lvl5pPr marL="1482725" indent="0">
              <a:buNone/>
              <a:defRPr>
                <a:gradFill flip="none" rotWithShape="1">
                  <a:gsLst>
                    <a:gs pos="0">
                      <a:schemeClr val="bg1"/>
                    </a:gs>
                    <a:gs pos="86000">
                      <a:schemeClr val="bg1"/>
                    </a:gs>
                  </a:gsLst>
                  <a:path path="circle">
                    <a:fillToRect r="100000" b="100000"/>
                  </a:path>
                  <a:tileRect l="-100000" t="-100000"/>
                </a:gradFill>
                <a:latin typeface="+mj-lt"/>
              </a:defRPr>
            </a:lvl5pPr>
          </a:lstStyle>
          <a:p>
            <a:pPr lvl="0"/>
            <a:r>
              <a:rPr lang="en-US" dirty="0" smtClean="0"/>
              <a:t>Name</a:t>
            </a:r>
          </a:p>
          <a:p>
            <a:pPr lvl="0"/>
            <a:r>
              <a:rPr lang="en-US" dirty="0" smtClean="0"/>
              <a:t>Role</a:t>
            </a:r>
          </a:p>
          <a:p>
            <a:pPr lvl="0"/>
            <a:r>
              <a:rPr lang="en-US" dirty="0" smtClean="0"/>
              <a:t>Company</a:t>
            </a:r>
            <a:endParaRPr lang="en-US" dirty="0"/>
          </a:p>
        </p:txBody>
      </p:sp>
      <p:sp>
        <p:nvSpPr>
          <p:cNvPr id="13" name="Text Placeholder 12"/>
          <p:cNvSpPr>
            <a:spLocks noGrp="1"/>
          </p:cNvSpPr>
          <p:nvPr>
            <p:ph type="body" sz="quarter" idx="12" hasCustomPrompt="1"/>
          </p:nvPr>
        </p:nvSpPr>
        <p:spPr>
          <a:xfrm>
            <a:off x="10177145" y="4846320"/>
            <a:ext cx="2011680" cy="2011680"/>
          </a:xfrm>
          <a:solidFill>
            <a:schemeClr val="accent3"/>
          </a:solidFill>
        </p:spPr>
        <p:txBody>
          <a:bodyPr lIns="182880" tIns="182880" rIns="182880" bIns="182880">
            <a:noAutofit/>
          </a:bodyPr>
          <a:lstStyle>
            <a:lvl1pPr marL="0" indent="0">
              <a:buNone/>
              <a:defRPr sz="2400" spc="-150">
                <a:gradFill flip="none" rotWithShape="1">
                  <a:gsLst>
                    <a:gs pos="0">
                      <a:schemeClr val="bg1"/>
                    </a:gs>
                    <a:gs pos="86000">
                      <a:schemeClr val="bg1"/>
                    </a:gs>
                  </a:gsLst>
                  <a:path path="circle">
                    <a:fillToRect r="100000" b="100000"/>
                  </a:path>
                  <a:tileRect l="-100000" t="-100000"/>
                </a:gradFill>
              </a:defRPr>
            </a:lvl1pPr>
          </a:lstStyle>
          <a:p>
            <a:pPr lvl="0"/>
            <a:r>
              <a:rPr lang="en-US" dirty="0" smtClean="0"/>
              <a:t>Scenario</a:t>
            </a:r>
          </a:p>
        </p:txBody>
      </p:sp>
      <p:pic>
        <p:nvPicPr>
          <p:cNvPr id="12" name="Picture 11" descr="C:\Users\sakuu\Documents\Ballmer MGX 2011\Tile Icons\Quotes 2.png"/>
          <p:cNvPicPr>
            <a:picLocks noChangeAspect="1" noChangeArrowheads="1"/>
          </p:cNvPicPr>
          <p:nvPr userDrawn="1"/>
        </p:nvPicPr>
        <p:blipFill>
          <a:blip r:embed="rId2" cstate="email">
            <a:duotone>
              <a:prstClr val="black"/>
              <a:srgbClr val="FF8C00">
                <a:tint val="45000"/>
                <a:satMod val="400000"/>
              </a:srgbClr>
            </a:duotone>
            <a:extLst>
              <a:ext uri="{28A0092B-C50C-407E-A947-70E740481C1C}">
                <a14:useLocalDpi xmlns:a14="http://schemas.microsoft.com/office/drawing/2010/main"/>
              </a:ext>
            </a:extLst>
          </a:blip>
          <a:srcRect/>
          <a:stretch>
            <a:fillRect/>
          </a:stretch>
        </p:blipFill>
        <p:spPr bwMode="black">
          <a:xfrm flipV="1">
            <a:off x="5081185" y="3800426"/>
            <a:ext cx="321498" cy="247617"/>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4" name="Picture 46" descr="C:\Users\sakuu\Documents\Ballmer MGX 2011\Tile Icons\Quotes.png"/>
          <p:cNvPicPr>
            <a:picLocks noChangeAspect="1" noChangeArrowheads="1"/>
          </p:cNvPicPr>
          <p:nvPr userDrawn="1"/>
        </p:nvPicPr>
        <p:blipFill>
          <a:blip r:embed="rId3" cstate="email">
            <a:duotone>
              <a:prstClr val="black"/>
              <a:srgbClr val="FF8C00">
                <a:tint val="45000"/>
                <a:satMod val="400000"/>
              </a:srgbClr>
            </a:duotone>
            <a:extLst>
              <a:ext uri="{28A0092B-C50C-407E-A947-70E740481C1C}">
                <a14:useLocalDpi xmlns:a14="http://schemas.microsoft.com/office/drawing/2010/main"/>
              </a:ext>
            </a:extLst>
          </a:blip>
          <a:srcRect/>
          <a:stretch>
            <a:fillRect/>
          </a:stretch>
        </p:blipFill>
        <p:spPr bwMode="black">
          <a:xfrm flipV="1">
            <a:off x="216454" y="1432839"/>
            <a:ext cx="362747" cy="270633"/>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984655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3" name="Rectangle 2"/>
          <p:cNvSpPr/>
          <p:nvPr userDrawn="1"/>
        </p:nvSpPr>
        <p:spPr bwMode="auto">
          <a:xfrm rot="5400000">
            <a:off x="1652184" y="-1652187"/>
            <a:ext cx="6858002" cy="10162376"/>
          </a:xfrm>
          <a:prstGeom prst="rect">
            <a:avLst/>
          </a:prstGeom>
          <a:gradFill>
            <a:gsLst>
              <a:gs pos="0">
                <a:srgbClr val="000000">
                  <a:alpha val="0"/>
                </a:srgbClr>
              </a:gs>
              <a:gs pos="100000">
                <a:srgbClr val="000000">
                  <a:alpha val="66667"/>
                </a:srgbClr>
              </a:gs>
            </a:gsLst>
            <a:lin ang="5400000" scaled="0"/>
          </a:gradFill>
          <a:ln>
            <a:no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68604" tIns="34302" rIns="68604" bIns="34302" numCol="1" rtlCol="0" anchor="ctr" anchorCtr="0" compatLnSpc="1">
            <a:prstTxWarp prst="textNoShape">
              <a:avLst/>
            </a:prstTxWarp>
          </a:bodyPr>
          <a:lstStyle/>
          <a:p>
            <a:pPr algn="ctr" defTabSz="685848" fontAlgn="base">
              <a:spcBef>
                <a:spcPct val="0"/>
              </a:spcBef>
              <a:spcAft>
                <a:spcPct val="0"/>
              </a:spcAft>
            </a:pPr>
            <a:endParaRPr lang="en-US" sz="1700" dirty="0">
              <a:gradFill>
                <a:gsLst>
                  <a:gs pos="0">
                    <a:srgbClr val="FFFFFF"/>
                  </a:gs>
                  <a:gs pos="100000">
                    <a:srgbClr val="FFFFFF"/>
                  </a:gs>
                </a:gsLst>
                <a:lin ang="5400000" scaled="0"/>
              </a:gradFill>
              <a:latin typeface="Segoe UI"/>
            </a:endParaRPr>
          </a:p>
        </p:txBody>
      </p:sp>
      <p:pic>
        <p:nvPicPr>
          <p:cNvPr id="6" name="Picture 46" descr="C:\Users\sakuu\Documents\Ballmer MGX 2011\Tile Icons\Quotes.png"/>
          <p:cNvPicPr>
            <a:picLocks noChangeAspect="1" noChangeArrowheads="1"/>
          </p:cNvPicPr>
          <p:nvPr userDrawn="1"/>
        </p:nvPicPr>
        <p:blipFill>
          <a:blip r:embed="rId2" cstate="email">
            <a:duotone>
              <a:prstClr val="black"/>
              <a:schemeClr val="accent2">
                <a:tint val="45000"/>
                <a:satMod val="400000"/>
              </a:schemeClr>
            </a:duotone>
            <a:extLst>
              <a:ext uri="{28A0092B-C50C-407E-A947-70E740481C1C}">
                <a14:useLocalDpi xmlns:a14="http://schemas.microsoft.com/office/drawing/2010/main"/>
              </a:ext>
            </a:extLst>
          </a:blip>
          <a:srcRect/>
          <a:stretch>
            <a:fillRect/>
          </a:stretch>
        </p:blipFill>
        <p:spPr bwMode="black">
          <a:xfrm flipV="1">
            <a:off x="216454" y="1554480"/>
            <a:ext cx="362747" cy="297463"/>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9" name="Text Placeholder 8"/>
          <p:cNvSpPr>
            <a:spLocks noGrp="1"/>
          </p:cNvSpPr>
          <p:nvPr>
            <p:ph type="body" sz="quarter" idx="10" hasCustomPrompt="1"/>
          </p:nvPr>
        </p:nvSpPr>
        <p:spPr>
          <a:xfrm>
            <a:off x="610732" y="1703472"/>
            <a:ext cx="3973458" cy="344710"/>
          </a:xfrm>
        </p:spPr>
        <p:txBody>
          <a:bodyPr/>
          <a:lstStyle>
            <a:lvl1pPr marL="0" marR="0" indent="0" algn="l" defTabSz="914363" rtl="0" eaLnBrk="1" fontAlgn="auto" latinLnBrk="0" hangingPunct="1">
              <a:lnSpc>
                <a:spcPct val="80000"/>
              </a:lnSpc>
              <a:spcBef>
                <a:spcPct val="20000"/>
              </a:spcBef>
              <a:spcAft>
                <a:spcPts val="0"/>
              </a:spcAft>
              <a:buClrTx/>
              <a:buSzPct val="90000"/>
              <a:buFont typeface="Arial" pitchFamily="34" charset="0"/>
              <a:buNone/>
              <a:tabLst/>
              <a:defRPr sz="2800" spc="-80" baseline="0">
                <a:gradFill flip="none" rotWithShape="1">
                  <a:gsLst>
                    <a:gs pos="0">
                      <a:schemeClr val="bg1"/>
                    </a:gs>
                    <a:gs pos="100000">
                      <a:schemeClr val="bg1"/>
                    </a:gs>
                  </a:gsLst>
                  <a:path path="circle">
                    <a:fillToRect r="100000" b="100000"/>
                  </a:path>
                  <a:tileRect l="-100000" t="-100000"/>
                </a:gradFill>
              </a:defRPr>
            </a:lvl1pPr>
            <a:lvl2pPr>
              <a:defRPr>
                <a:gradFill flip="none" rotWithShape="1">
                  <a:gsLst>
                    <a:gs pos="0">
                      <a:schemeClr val="bg1"/>
                    </a:gs>
                    <a:gs pos="100000">
                      <a:schemeClr val="bg1"/>
                    </a:gs>
                  </a:gsLst>
                  <a:path path="circle">
                    <a:fillToRect r="100000" b="100000"/>
                  </a:path>
                  <a:tileRect l="-100000" t="-100000"/>
                </a:gradFill>
              </a:defRPr>
            </a:lvl2pPr>
            <a:lvl3pPr>
              <a:defRPr>
                <a:gradFill flip="none" rotWithShape="1">
                  <a:gsLst>
                    <a:gs pos="0">
                      <a:schemeClr val="bg1"/>
                    </a:gs>
                    <a:gs pos="100000">
                      <a:schemeClr val="bg1"/>
                    </a:gs>
                  </a:gsLst>
                  <a:path path="circle">
                    <a:fillToRect r="100000" b="100000"/>
                  </a:path>
                  <a:tileRect l="-100000" t="-100000"/>
                </a:gradFill>
              </a:defRPr>
            </a:lvl3pPr>
            <a:lvl4pPr>
              <a:defRPr>
                <a:gradFill flip="none" rotWithShape="1">
                  <a:gsLst>
                    <a:gs pos="0">
                      <a:schemeClr val="bg1"/>
                    </a:gs>
                    <a:gs pos="100000">
                      <a:schemeClr val="bg1"/>
                    </a:gs>
                  </a:gsLst>
                  <a:path path="circle">
                    <a:fillToRect r="100000" b="100000"/>
                  </a:path>
                  <a:tileRect l="-100000" t="-100000"/>
                </a:gradFill>
              </a:defRPr>
            </a:lvl4pPr>
            <a:lvl5pPr>
              <a:defRPr>
                <a:gradFill flip="none" rotWithShape="1">
                  <a:gsLst>
                    <a:gs pos="0">
                      <a:schemeClr val="bg1"/>
                    </a:gs>
                    <a:gs pos="100000">
                      <a:schemeClr val="bg1"/>
                    </a:gs>
                  </a:gsLst>
                  <a:path path="circle">
                    <a:fillToRect r="100000" b="100000"/>
                  </a:path>
                  <a:tileRect l="-100000" t="-100000"/>
                </a:gradFill>
              </a:defRPr>
            </a:lvl5pPr>
          </a:lstStyle>
          <a:p>
            <a:pPr lvl="0"/>
            <a:r>
              <a:rPr lang="en-US" dirty="0" smtClean="0"/>
              <a:t>Quote.</a:t>
            </a:r>
          </a:p>
        </p:txBody>
      </p:sp>
      <p:sp>
        <p:nvSpPr>
          <p:cNvPr id="11" name="Text Placeholder 10"/>
          <p:cNvSpPr>
            <a:spLocks noGrp="1"/>
          </p:cNvSpPr>
          <p:nvPr>
            <p:ph type="body" sz="quarter" idx="11" hasCustomPrompt="1"/>
          </p:nvPr>
        </p:nvSpPr>
        <p:spPr>
          <a:xfrm>
            <a:off x="610732" y="4174362"/>
            <a:ext cx="3727396" cy="738664"/>
          </a:xfrm>
        </p:spPr>
        <p:txBody>
          <a:bodyPr/>
          <a:lstStyle>
            <a:lvl1pPr marL="0" indent="0">
              <a:lnSpc>
                <a:spcPct val="80000"/>
              </a:lnSpc>
              <a:spcBef>
                <a:spcPts val="0"/>
              </a:spcBef>
              <a:buNone/>
              <a:defRPr sz="2000">
                <a:gradFill flip="none" rotWithShape="1">
                  <a:gsLst>
                    <a:gs pos="0">
                      <a:schemeClr val="bg1"/>
                    </a:gs>
                    <a:gs pos="100000">
                      <a:schemeClr val="bg1"/>
                    </a:gs>
                  </a:gsLst>
                  <a:path path="circle">
                    <a:fillToRect r="100000" b="100000"/>
                  </a:path>
                  <a:tileRect l="-100000" t="-100000"/>
                </a:gradFill>
                <a:latin typeface="+mj-lt"/>
              </a:defRPr>
            </a:lvl1pPr>
            <a:lvl5pPr marL="1482725" indent="0">
              <a:buNone/>
              <a:defRPr>
                <a:gradFill flip="none" rotWithShape="1">
                  <a:gsLst>
                    <a:gs pos="0">
                      <a:schemeClr val="bg1"/>
                    </a:gs>
                    <a:gs pos="86000">
                      <a:schemeClr val="bg1"/>
                    </a:gs>
                  </a:gsLst>
                  <a:path path="circle">
                    <a:fillToRect r="100000" b="100000"/>
                  </a:path>
                  <a:tileRect l="-100000" t="-100000"/>
                </a:gradFill>
                <a:latin typeface="+mj-lt"/>
              </a:defRPr>
            </a:lvl5pPr>
          </a:lstStyle>
          <a:p>
            <a:pPr lvl="0"/>
            <a:r>
              <a:rPr lang="en-US" dirty="0" smtClean="0"/>
              <a:t>Name</a:t>
            </a:r>
          </a:p>
          <a:p>
            <a:pPr lvl="0"/>
            <a:r>
              <a:rPr lang="en-US" dirty="0" smtClean="0"/>
              <a:t>Role</a:t>
            </a:r>
          </a:p>
          <a:p>
            <a:pPr lvl="0"/>
            <a:r>
              <a:rPr lang="en-US" dirty="0" smtClean="0"/>
              <a:t>Company</a:t>
            </a:r>
            <a:endParaRPr lang="en-US" dirty="0"/>
          </a:p>
        </p:txBody>
      </p:sp>
      <p:sp>
        <p:nvSpPr>
          <p:cNvPr id="13" name="Text Placeholder 12"/>
          <p:cNvSpPr>
            <a:spLocks noGrp="1"/>
          </p:cNvSpPr>
          <p:nvPr>
            <p:ph type="body" sz="quarter" idx="12" hasCustomPrompt="1"/>
          </p:nvPr>
        </p:nvSpPr>
        <p:spPr>
          <a:xfrm>
            <a:off x="10177145" y="4846320"/>
            <a:ext cx="2011680" cy="2011680"/>
          </a:xfrm>
          <a:solidFill>
            <a:schemeClr val="accent2"/>
          </a:solidFill>
        </p:spPr>
        <p:txBody>
          <a:bodyPr lIns="182880" tIns="182880" rIns="182880" bIns="182880">
            <a:noAutofit/>
          </a:bodyPr>
          <a:lstStyle>
            <a:lvl1pPr marL="0" indent="0">
              <a:buNone/>
              <a:defRPr sz="2400" spc="-150">
                <a:gradFill flip="none" rotWithShape="1">
                  <a:gsLst>
                    <a:gs pos="0">
                      <a:schemeClr val="bg1"/>
                    </a:gs>
                    <a:gs pos="86000">
                      <a:schemeClr val="bg1"/>
                    </a:gs>
                  </a:gsLst>
                  <a:path path="circle">
                    <a:fillToRect r="100000" b="100000"/>
                  </a:path>
                  <a:tileRect l="-100000" t="-100000"/>
                </a:gradFill>
              </a:defRPr>
            </a:lvl1pPr>
          </a:lstStyle>
          <a:p>
            <a:pPr lvl="0"/>
            <a:r>
              <a:rPr lang="en-US" dirty="0" smtClean="0"/>
              <a:t>Scenario</a:t>
            </a:r>
          </a:p>
        </p:txBody>
      </p:sp>
    </p:spTree>
    <p:extLst>
      <p:ext uri="{BB962C8B-B14F-4D97-AF65-F5344CB8AC3E}">
        <p14:creationId xmlns:p14="http://schemas.microsoft.com/office/powerpoint/2010/main" val="111629439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3" name="Rectangle 2"/>
          <p:cNvSpPr/>
          <p:nvPr userDrawn="1"/>
        </p:nvSpPr>
        <p:spPr bwMode="auto">
          <a:xfrm rot="5400000">
            <a:off x="1652184" y="-1652187"/>
            <a:ext cx="6858002" cy="10162376"/>
          </a:xfrm>
          <a:prstGeom prst="rect">
            <a:avLst/>
          </a:prstGeom>
          <a:gradFill>
            <a:gsLst>
              <a:gs pos="0">
                <a:srgbClr val="000000">
                  <a:alpha val="0"/>
                </a:srgbClr>
              </a:gs>
              <a:gs pos="100000">
                <a:srgbClr val="000000">
                  <a:alpha val="66667"/>
                </a:srgbClr>
              </a:gs>
            </a:gsLst>
            <a:lin ang="5400000" scaled="0"/>
          </a:gradFill>
          <a:ln>
            <a:no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68604" tIns="34302" rIns="68604" bIns="34302" numCol="1" rtlCol="0" anchor="ctr" anchorCtr="0" compatLnSpc="1">
            <a:prstTxWarp prst="textNoShape">
              <a:avLst/>
            </a:prstTxWarp>
          </a:bodyPr>
          <a:lstStyle/>
          <a:p>
            <a:pPr algn="ctr" defTabSz="685848" fontAlgn="base">
              <a:spcBef>
                <a:spcPct val="0"/>
              </a:spcBef>
              <a:spcAft>
                <a:spcPct val="0"/>
              </a:spcAft>
            </a:pPr>
            <a:endParaRPr lang="en-US" sz="1700" dirty="0">
              <a:gradFill>
                <a:gsLst>
                  <a:gs pos="0">
                    <a:srgbClr val="FFFFFF"/>
                  </a:gs>
                  <a:gs pos="100000">
                    <a:srgbClr val="FFFFFF"/>
                  </a:gs>
                </a:gsLst>
                <a:lin ang="5400000" scaled="0"/>
              </a:gradFill>
              <a:latin typeface="Segoe UI"/>
            </a:endParaRPr>
          </a:p>
        </p:txBody>
      </p:sp>
      <p:pic>
        <p:nvPicPr>
          <p:cNvPr id="5" name="Picture 4" descr="C:\Users\sakuu\Documents\Ballmer MGX 2011\Tile Icons\Quotes 2.png"/>
          <p:cNvPicPr>
            <a:picLocks noChangeAspect="1" noChangeArrowheads="1"/>
          </p:cNvPicPr>
          <p:nvPr userDrawn="1"/>
        </p:nvPicPr>
        <p:blipFill>
          <a:blip r:embed="rId2" cstate="email">
            <a:duotone>
              <a:prstClr val="black"/>
              <a:schemeClr val="accent5">
                <a:tint val="45000"/>
                <a:satMod val="400000"/>
              </a:schemeClr>
            </a:duotone>
            <a:extLst>
              <a:ext uri="{28A0092B-C50C-407E-A947-70E740481C1C}">
                <a14:useLocalDpi xmlns:a14="http://schemas.microsoft.com/office/drawing/2010/main"/>
              </a:ext>
            </a:extLst>
          </a:blip>
          <a:srcRect/>
          <a:stretch>
            <a:fillRect/>
          </a:stretch>
        </p:blipFill>
        <p:spPr bwMode="black">
          <a:xfrm flipV="1">
            <a:off x="4927824" y="3611880"/>
            <a:ext cx="340548" cy="252222"/>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6" name="Picture 46" descr="C:\Users\sakuu\Documents\Ballmer MGX 2011\Tile Icons\Quotes.png"/>
          <p:cNvPicPr>
            <a:picLocks noChangeAspect="1" noChangeArrowheads="1"/>
          </p:cNvPicPr>
          <p:nvPr userDrawn="1"/>
        </p:nvPicPr>
        <p:blipFill>
          <a:blip r:embed="rId3" cstate="email">
            <a:duotone>
              <a:prstClr val="black"/>
              <a:schemeClr val="accent5">
                <a:tint val="45000"/>
                <a:satMod val="400000"/>
              </a:schemeClr>
            </a:duotone>
            <a:extLst>
              <a:ext uri="{28A0092B-C50C-407E-A947-70E740481C1C}">
                <a14:useLocalDpi xmlns:a14="http://schemas.microsoft.com/office/drawing/2010/main"/>
              </a:ext>
            </a:extLst>
          </a:blip>
          <a:srcRect/>
          <a:stretch>
            <a:fillRect/>
          </a:stretch>
        </p:blipFill>
        <p:spPr bwMode="black">
          <a:xfrm flipV="1">
            <a:off x="216454" y="1554480"/>
            <a:ext cx="362747" cy="297463"/>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9" name="Text Placeholder 8"/>
          <p:cNvSpPr>
            <a:spLocks noGrp="1"/>
          </p:cNvSpPr>
          <p:nvPr>
            <p:ph type="body" sz="quarter" idx="10" hasCustomPrompt="1"/>
          </p:nvPr>
        </p:nvSpPr>
        <p:spPr>
          <a:xfrm>
            <a:off x="610732" y="1703472"/>
            <a:ext cx="3973458" cy="344710"/>
          </a:xfrm>
        </p:spPr>
        <p:txBody>
          <a:bodyPr/>
          <a:lstStyle>
            <a:lvl1pPr marL="0" marR="0" indent="0" algn="l" defTabSz="914363" rtl="0" eaLnBrk="1" fontAlgn="auto" latinLnBrk="0" hangingPunct="1">
              <a:lnSpc>
                <a:spcPct val="80000"/>
              </a:lnSpc>
              <a:spcBef>
                <a:spcPct val="20000"/>
              </a:spcBef>
              <a:spcAft>
                <a:spcPts val="0"/>
              </a:spcAft>
              <a:buClrTx/>
              <a:buSzPct val="90000"/>
              <a:buFont typeface="Arial" pitchFamily="34" charset="0"/>
              <a:buNone/>
              <a:tabLst/>
              <a:defRPr sz="2800" spc="-80" baseline="0">
                <a:gradFill flip="none" rotWithShape="1">
                  <a:gsLst>
                    <a:gs pos="0">
                      <a:schemeClr val="bg1"/>
                    </a:gs>
                    <a:gs pos="100000">
                      <a:schemeClr val="bg1"/>
                    </a:gs>
                  </a:gsLst>
                  <a:path path="circle">
                    <a:fillToRect r="100000" b="100000"/>
                  </a:path>
                  <a:tileRect l="-100000" t="-100000"/>
                </a:gradFill>
              </a:defRPr>
            </a:lvl1pPr>
            <a:lvl2pPr>
              <a:defRPr>
                <a:gradFill flip="none" rotWithShape="1">
                  <a:gsLst>
                    <a:gs pos="0">
                      <a:schemeClr val="bg1"/>
                    </a:gs>
                    <a:gs pos="100000">
                      <a:schemeClr val="bg1"/>
                    </a:gs>
                  </a:gsLst>
                  <a:path path="circle">
                    <a:fillToRect r="100000" b="100000"/>
                  </a:path>
                  <a:tileRect l="-100000" t="-100000"/>
                </a:gradFill>
              </a:defRPr>
            </a:lvl2pPr>
            <a:lvl3pPr>
              <a:defRPr>
                <a:gradFill flip="none" rotWithShape="1">
                  <a:gsLst>
                    <a:gs pos="0">
                      <a:schemeClr val="bg1"/>
                    </a:gs>
                    <a:gs pos="100000">
                      <a:schemeClr val="bg1"/>
                    </a:gs>
                  </a:gsLst>
                  <a:path path="circle">
                    <a:fillToRect r="100000" b="100000"/>
                  </a:path>
                  <a:tileRect l="-100000" t="-100000"/>
                </a:gradFill>
              </a:defRPr>
            </a:lvl3pPr>
            <a:lvl4pPr>
              <a:defRPr>
                <a:gradFill flip="none" rotWithShape="1">
                  <a:gsLst>
                    <a:gs pos="0">
                      <a:schemeClr val="bg1"/>
                    </a:gs>
                    <a:gs pos="100000">
                      <a:schemeClr val="bg1"/>
                    </a:gs>
                  </a:gsLst>
                  <a:path path="circle">
                    <a:fillToRect r="100000" b="100000"/>
                  </a:path>
                  <a:tileRect l="-100000" t="-100000"/>
                </a:gradFill>
              </a:defRPr>
            </a:lvl4pPr>
            <a:lvl5pPr>
              <a:defRPr>
                <a:gradFill flip="none" rotWithShape="1">
                  <a:gsLst>
                    <a:gs pos="0">
                      <a:schemeClr val="bg1"/>
                    </a:gs>
                    <a:gs pos="100000">
                      <a:schemeClr val="bg1"/>
                    </a:gs>
                  </a:gsLst>
                  <a:path path="circle">
                    <a:fillToRect r="100000" b="100000"/>
                  </a:path>
                  <a:tileRect l="-100000" t="-100000"/>
                </a:gradFill>
              </a:defRPr>
            </a:lvl5pPr>
          </a:lstStyle>
          <a:p>
            <a:pPr lvl="0"/>
            <a:r>
              <a:rPr lang="en-US" dirty="0" smtClean="0"/>
              <a:t>Quote.</a:t>
            </a:r>
          </a:p>
        </p:txBody>
      </p:sp>
      <p:sp>
        <p:nvSpPr>
          <p:cNvPr id="11" name="Text Placeholder 10"/>
          <p:cNvSpPr>
            <a:spLocks noGrp="1"/>
          </p:cNvSpPr>
          <p:nvPr>
            <p:ph type="body" sz="quarter" idx="11" hasCustomPrompt="1"/>
          </p:nvPr>
        </p:nvSpPr>
        <p:spPr>
          <a:xfrm>
            <a:off x="610732" y="4174362"/>
            <a:ext cx="3727396" cy="738664"/>
          </a:xfrm>
        </p:spPr>
        <p:txBody>
          <a:bodyPr/>
          <a:lstStyle>
            <a:lvl1pPr marL="0" indent="0">
              <a:lnSpc>
                <a:spcPct val="80000"/>
              </a:lnSpc>
              <a:spcBef>
                <a:spcPts val="0"/>
              </a:spcBef>
              <a:buNone/>
              <a:defRPr sz="2000">
                <a:gradFill flip="none" rotWithShape="1">
                  <a:gsLst>
                    <a:gs pos="0">
                      <a:schemeClr val="bg1"/>
                    </a:gs>
                    <a:gs pos="100000">
                      <a:schemeClr val="bg1"/>
                    </a:gs>
                  </a:gsLst>
                  <a:path path="circle">
                    <a:fillToRect r="100000" b="100000"/>
                  </a:path>
                  <a:tileRect l="-100000" t="-100000"/>
                </a:gradFill>
                <a:latin typeface="+mj-lt"/>
              </a:defRPr>
            </a:lvl1pPr>
            <a:lvl5pPr marL="1482725" indent="0">
              <a:buNone/>
              <a:defRPr>
                <a:gradFill flip="none" rotWithShape="1">
                  <a:gsLst>
                    <a:gs pos="0">
                      <a:schemeClr val="bg1"/>
                    </a:gs>
                    <a:gs pos="86000">
                      <a:schemeClr val="bg1"/>
                    </a:gs>
                  </a:gsLst>
                  <a:path path="circle">
                    <a:fillToRect r="100000" b="100000"/>
                  </a:path>
                  <a:tileRect l="-100000" t="-100000"/>
                </a:gradFill>
                <a:latin typeface="+mj-lt"/>
              </a:defRPr>
            </a:lvl5pPr>
          </a:lstStyle>
          <a:p>
            <a:pPr lvl="0"/>
            <a:r>
              <a:rPr lang="en-US" dirty="0" smtClean="0"/>
              <a:t>Name</a:t>
            </a:r>
          </a:p>
          <a:p>
            <a:pPr lvl="0"/>
            <a:r>
              <a:rPr lang="en-US" dirty="0" smtClean="0"/>
              <a:t>Role</a:t>
            </a:r>
          </a:p>
          <a:p>
            <a:pPr lvl="0"/>
            <a:r>
              <a:rPr lang="en-US" dirty="0" smtClean="0"/>
              <a:t>Company</a:t>
            </a:r>
            <a:endParaRPr lang="en-US" dirty="0"/>
          </a:p>
        </p:txBody>
      </p:sp>
      <p:sp>
        <p:nvSpPr>
          <p:cNvPr id="13" name="Text Placeholder 12"/>
          <p:cNvSpPr>
            <a:spLocks noGrp="1"/>
          </p:cNvSpPr>
          <p:nvPr>
            <p:ph type="body" sz="quarter" idx="12" hasCustomPrompt="1"/>
          </p:nvPr>
        </p:nvSpPr>
        <p:spPr>
          <a:xfrm>
            <a:off x="10177145" y="4846320"/>
            <a:ext cx="2011680" cy="2011680"/>
          </a:xfrm>
          <a:solidFill>
            <a:schemeClr val="accent5"/>
          </a:solidFill>
        </p:spPr>
        <p:txBody>
          <a:bodyPr lIns="182880" tIns="182880" rIns="182880" bIns="182880">
            <a:noAutofit/>
          </a:bodyPr>
          <a:lstStyle>
            <a:lvl1pPr marL="0" indent="0">
              <a:buNone/>
              <a:defRPr sz="2400" spc="-150">
                <a:gradFill flip="none" rotWithShape="1">
                  <a:gsLst>
                    <a:gs pos="0">
                      <a:schemeClr val="bg1"/>
                    </a:gs>
                    <a:gs pos="86000">
                      <a:schemeClr val="bg1"/>
                    </a:gs>
                  </a:gsLst>
                  <a:path path="circle">
                    <a:fillToRect r="100000" b="100000"/>
                  </a:path>
                  <a:tileRect l="-100000" t="-100000"/>
                </a:gradFill>
              </a:defRPr>
            </a:lvl1pPr>
          </a:lstStyle>
          <a:p>
            <a:pPr lvl="0"/>
            <a:r>
              <a:rPr lang="en-US" dirty="0" smtClean="0"/>
              <a:t>Scenario</a:t>
            </a:r>
          </a:p>
        </p:txBody>
      </p:sp>
    </p:spTree>
    <p:extLst>
      <p:ext uri="{BB962C8B-B14F-4D97-AF65-F5344CB8AC3E}">
        <p14:creationId xmlns:p14="http://schemas.microsoft.com/office/powerpoint/2010/main" val="194701610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Black Layout - 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gradFill>
                  <a:gsLst>
                    <a:gs pos="0">
                      <a:srgbClr val="FFFFFF"/>
                    </a:gs>
                    <a:gs pos="100000">
                      <a:srgbClr val="FFFFFF"/>
                    </a:gs>
                  </a:gsLst>
                  <a:lin ang="5400000" scaled="0"/>
                </a:gra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19113" y="1447800"/>
            <a:ext cx="11149013" cy="2000548"/>
          </a:xfrm>
        </p:spPr>
        <p:txBody>
          <a:bodyPr/>
          <a:lstStyle>
            <a:lvl1pPr>
              <a:buClr>
                <a:srgbClr val="FFFFFF"/>
              </a:buClr>
              <a:buSzPct val="70000"/>
              <a:buFont typeface="Wingdings" pitchFamily="2" charset="2"/>
              <a:buChar char="l"/>
              <a:defRPr>
                <a:gradFill>
                  <a:gsLst>
                    <a:gs pos="0">
                      <a:srgbClr val="FFFFFF"/>
                    </a:gs>
                    <a:gs pos="86000">
                      <a:srgbClr val="FFFFFF"/>
                    </a:gs>
                  </a:gsLst>
                  <a:lin ang="5400000" scaled="0"/>
                </a:gradFill>
              </a:defRPr>
            </a:lvl1pPr>
            <a:lvl2pPr>
              <a:buClr>
                <a:srgbClr val="FFFFFF"/>
              </a:buClr>
              <a:buSzPct val="70000"/>
              <a:buFont typeface="Wingdings" pitchFamily="2" charset="2"/>
              <a:buChar char="l"/>
              <a:defRPr>
                <a:gradFill>
                  <a:gsLst>
                    <a:gs pos="0">
                      <a:srgbClr val="FFFFFF"/>
                    </a:gs>
                    <a:gs pos="86000">
                      <a:srgbClr val="FFFFFF"/>
                    </a:gs>
                  </a:gsLst>
                  <a:lin ang="5400000" scaled="0"/>
                </a:gradFill>
              </a:defRPr>
            </a:lvl2pPr>
            <a:lvl3pPr>
              <a:buClr>
                <a:srgbClr val="FFFFFF"/>
              </a:buClr>
              <a:buSzPct val="70000"/>
              <a:buFont typeface="Wingdings" pitchFamily="2" charset="2"/>
              <a:buChar char="l"/>
              <a:defRPr>
                <a:gradFill>
                  <a:gsLst>
                    <a:gs pos="0">
                      <a:srgbClr val="FFFFFF"/>
                    </a:gs>
                    <a:gs pos="86000">
                      <a:srgbClr val="FFFFFF"/>
                    </a:gs>
                  </a:gsLst>
                  <a:lin ang="5400000" scaled="0"/>
                </a:gradFill>
              </a:defRPr>
            </a:lvl3pPr>
            <a:lvl4pPr>
              <a:buClr>
                <a:srgbClr val="FFFFFF"/>
              </a:buClr>
              <a:buSzPct val="70000"/>
              <a:buFont typeface="Wingdings" pitchFamily="2" charset="2"/>
              <a:buChar char="l"/>
              <a:defRPr>
                <a:gradFill>
                  <a:gsLst>
                    <a:gs pos="0">
                      <a:srgbClr val="FFFFFF"/>
                    </a:gs>
                    <a:gs pos="86000">
                      <a:srgbClr val="FFFFFF"/>
                    </a:gs>
                  </a:gsLst>
                  <a:lin ang="5400000" scaled="0"/>
                </a:gradFill>
              </a:defRPr>
            </a:lvl4pPr>
            <a:lvl5pPr>
              <a:buClr>
                <a:srgbClr val="FFFFFF"/>
              </a:buClr>
              <a:buSzPct val="70000"/>
              <a:buFont typeface="Wingdings" pitchFamily="2" charset="2"/>
              <a:buChar char="l"/>
              <a:defRPr>
                <a:gradFill>
                  <a:gsLst>
                    <a:gs pos="0">
                      <a:srgbClr val="FFFFFF"/>
                    </a:gs>
                    <a:gs pos="86000">
                      <a:srgbClr val="FFFFFF"/>
                    </a:gs>
                  </a:gsLst>
                  <a:lin ang="54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533585802"/>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Black Notes slide Layou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gradFill>
                  <a:gsLst>
                    <a:gs pos="0">
                      <a:srgbClr val="FFFFFF"/>
                    </a:gs>
                    <a:gs pos="100000">
                      <a:srgbClr val="FFFFFF"/>
                    </a:gs>
                  </a:gsLst>
                  <a:lin ang="5400000" scaled="0"/>
                </a:gra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19113" y="1447800"/>
            <a:ext cx="11149013" cy="2000548"/>
          </a:xfrm>
        </p:spPr>
        <p:txBody>
          <a:bodyPr/>
          <a:lstStyle>
            <a:lvl1pPr>
              <a:buClr>
                <a:srgbClr val="FFFFFF"/>
              </a:buClr>
              <a:buSzPct val="70000"/>
              <a:buFont typeface="Wingdings" pitchFamily="2" charset="2"/>
              <a:buChar char="l"/>
              <a:defRPr>
                <a:gradFill>
                  <a:gsLst>
                    <a:gs pos="0">
                      <a:srgbClr val="FFFFFF"/>
                    </a:gs>
                    <a:gs pos="86000">
                      <a:srgbClr val="FFFFFF"/>
                    </a:gs>
                  </a:gsLst>
                  <a:lin ang="5400000" scaled="0"/>
                </a:gradFill>
              </a:defRPr>
            </a:lvl1pPr>
            <a:lvl2pPr>
              <a:buClr>
                <a:srgbClr val="FFFFFF"/>
              </a:buClr>
              <a:buSzPct val="70000"/>
              <a:buFont typeface="Wingdings" pitchFamily="2" charset="2"/>
              <a:buChar char="l"/>
              <a:defRPr>
                <a:gradFill>
                  <a:gsLst>
                    <a:gs pos="0">
                      <a:srgbClr val="FFFFFF"/>
                    </a:gs>
                    <a:gs pos="86000">
                      <a:srgbClr val="FFFFFF"/>
                    </a:gs>
                  </a:gsLst>
                  <a:lin ang="5400000" scaled="0"/>
                </a:gradFill>
              </a:defRPr>
            </a:lvl2pPr>
            <a:lvl3pPr>
              <a:buClr>
                <a:srgbClr val="FFFFFF"/>
              </a:buClr>
              <a:buSzPct val="70000"/>
              <a:buFont typeface="Wingdings" pitchFamily="2" charset="2"/>
              <a:buChar char="l"/>
              <a:defRPr>
                <a:gradFill>
                  <a:gsLst>
                    <a:gs pos="0">
                      <a:srgbClr val="FFFFFF"/>
                    </a:gs>
                    <a:gs pos="86000">
                      <a:srgbClr val="FFFFFF"/>
                    </a:gs>
                  </a:gsLst>
                  <a:lin ang="5400000" scaled="0"/>
                </a:gradFill>
              </a:defRPr>
            </a:lvl3pPr>
            <a:lvl4pPr>
              <a:buClr>
                <a:srgbClr val="FFFFFF"/>
              </a:buClr>
              <a:buSzPct val="70000"/>
              <a:buFont typeface="Wingdings" pitchFamily="2" charset="2"/>
              <a:buChar char="l"/>
              <a:defRPr>
                <a:gradFill>
                  <a:gsLst>
                    <a:gs pos="0">
                      <a:srgbClr val="FFFFFF"/>
                    </a:gs>
                    <a:gs pos="86000">
                      <a:srgbClr val="FFFFFF"/>
                    </a:gs>
                  </a:gsLst>
                  <a:lin ang="5400000" scaled="0"/>
                </a:gradFill>
              </a:defRPr>
            </a:lvl4pPr>
            <a:lvl5pPr>
              <a:buClr>
                <a:srgbClr val="FFFFFF"/>
              </a:buClr>
              <a:buSzPct val="70000"/>
              <a:buFont typeface="Wingdings" pitchFamily="2" charset="2"/>
              <a:buChar char="l"/>
              <a:defRPr>
                <a:gradFill>
                  <a:gsLst>
                    <a:gs pos="0">
                      <a:srgbClr val="FFFFFF"/>
                    </a:gs>
                    <a:gs pos="86000">
                      <a:srgbClr val="FFFFFF"/>
                    </a:gs>
                  </a:gsLst>
                  <a:lin ang="54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2" y="6238880"/>
            <a:ext cx="12188826" cy="619125"/>
          </a:xfrm>
          <a:solidFill>
            <a:srgbClr val="FFFF99"/>
          </a:solidFill>
        </p:spPr>
        <p:txBody>
          <a:bodyPr wrap="square" lIns="152394" tIns="76197" rIns="152394" bIns="76197" anchor="b" anchorCtr="0">
            <a:noAutofit/>
          </a:bodyPr>
          <a:lstStyle>
            <a:lvl1pPr algn="r">
              <a:buFont typeface="Arial" pitchFamily="34" charset="0"/>
              <a:buNone/>
              <a:defRPr spc="-50" baseline="0">
                <a:gradFill>
                  <a:gsLst>
                    <a:gs pos="0">
                      <a:srgbClr val="000000"/>
                    </a:gs>
                    <a:gs pos="100000">
                      <a:srgbClr val="000000"/>
                    </a:gs>
                  </a:gsLst>
                  <a:lin ang="5400000" scaled="0"/>
                </a:gradFill>
                <a:effectLst/>
                <a:latin typeface="Segoe UI" pitchFamily="34" charset="0"/>
              </a:defRPr>
            </a:lvl1pPr>
          </a:lstStyle>
          <a:p>
            <a:pPr lvl="0"/>
            <a:r>
              <a:rPr lang="en-US" smtClean="0"/>
              <a:t>Click to edit Master text styles</a:t>
            </a:r>
          </a:p>
        </p:txBody>
      </p:sp>
    </p:spTree>
    <p:extLst>
      <p:ext uri="{BB962C8B-B14F-4D97-AF65-F5344CB8AC3E}">
        <p14:creationId xmlns:p14="http://schemas.microsoft.com/office/powerpoint/2010/main" val="362291942"/>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Non-Bulleted Content">
    <p:spTree>
      <p:nvGrpSpPr>
        <p:cNvPr id="1" name=""/>
        <p:cNvGrpSpPr/>
        <p:nvPr/>
      </p:nvGrpSpPr>
      <p:grpSpPr>
        <a:xfrm>
          <a:off x="0" y="0"/>
          <a:ext cx="0" cy="0"/>
          <a:chOff x="0" y="0"/>
          <a:chExt cx="0" cy="0"/>
        </a:xfrm>
      </p:grpSpPr>
      <p:sp>
        <p:nvSpPr>
          <p:cNvPr id="2" name="Title 1"/>
          <p:cNvSpPr>
            <a:spLocks noGrp="1"/>
          </p:cNvSpPr>
          <p:nvPr>
            <p:ph type="title"/>
          </p:nvPr>
        </p:nvSpPr>
        <p:spPr>
          <a:xfrm>
            <a:off x="519113" y="228604"/>
            <a:ext cx="11149013" cy="747897"/>
          </a:xfrm>
        </p:spPr>
        <p:txBody>
          <a:bodyPr/>
          <a:lstStyle/>
          <a:p>
            <a:r>
              <a:rPr lang="en-US" smtClean="0"/>
              <a:t>Click to edit Master title style</a:t>
            </a:r>
            <a:endParaRPr lang="en-US" dirty="0"/>
          </a:p>
        </p:txBody>
      </p:sp>
      <p:sp>
        <p:nvSpPr>
          <p:cNvPr id="5" name="Text Placeholder 4"/>
          <p:cNvSpPr>
            <a:spLocks noGrp="1"/>
          </p:cNvSpPr>
          <p:nvPr>
            <p:ph type="body" sz="quarter" idx="10"/>
          </p:nvPr>
        </p:nvSpPr>
        <p:spPr>
          <a:xfrm>
            <a:off x="519113" y="1447800"/>
            <a:ext cx="11149013" cy="946413"/>
          </a:xfrm>
        </p:spPr>
        <p:txBody>
          <a:bodyPr/>
          <a:lstStyle>
            <a:lvl1pPr marL="0" indent="0">
              <a:spcBef>
                <a:spcPts val="0"/>
              </a:spcBef>
              <a:spcAft>
                <a:spcPts val="900"/>
              </a:spcAft>
              <a:buNone/>
              <a:defRPr sz="4000" spc="-100" baseline="0">
                <a:latin typeface="Segoe UI Light" pitchFamily="34" charset="0"/>
              </a:defRPr>
            </a:lvl1pPr>
            <a:lvl2pPr marL="0" indent="0">
              <a:spcBef>
                <a:spcPts val="0"/>
              </a:spcBef>
              <a:spcAft>
                <a:spcPts val="400"/>
              </a:spcAft>
              <a:buNone/>
              <a:defRPr sz="2000" spc="-50" baseline="0"/>
            </a:lvl2pPr>
            <a:lvl3pPr marL="0" indent="0">
              <a:spcBef>
                <a:spcPts val="0"/>
              </a:spcBef>
              <a:spcAft>
                <a:spcPts val="400"/>
              </a:spcAft>
              <a:buNone/>
              <a:defRPr sz="2000"/>
            </a:lvl3pPr>
            <a:lvl4pPr marL="0" indent="0">
              <a:spcBef>
                <a:spcPts val="0"/>
              </a:spcBef>
              <a:spcAft>
                <a:spcPts val="400"/>
              </a:spcAft>
              <a:buNone/>
              <a:defRPr/>
            </a:lvl4pPr>
            <a:lvl5pPr marL="0" indent="0">
              <a:spcBef>
                <a:spcPts val="0"/>
              </a:spcBef>
              <a:spcAft>
                <a:spcPts val="400"/>
              </a:spcAft>
              <a:buNone/>
              <a:defRPr/>
            </a:lvl5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1986635827"/>
      </p:ext>
    </p:extLst>
  </p:cSld>
  <p:clrMapOvr>
    <a:masterClrMapping/>
  </p:clrMapOvr>
  <p:transition>
    <p:fade/>
  </p:transition>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519113" y="228604"/>
            <a:ext cx="11149013" cy="747897"/>
          </a:xfrm>
        </p:spPr>
        <p:txBody>
          <a:bodyPr/>
          <a:lstStyle/>
          <a:p>
            <a:r>
              <a:rPr lang="en-US" smtClean="0"/>
              <a:t>Click to edit Master title style</a:t>
            </a:r>
            <a:endParaRPr lang="en-US" dirty="0"/>
          </a:p>
        </p:txBody>
      </p:sp>
      <p:sp>
        <p:nvSpPr>
          <p:cNvPr id="5" name="Text Placeholder 4"/>
          <p:cNvSpPr>
            <a:spLocks noGrp="1"/>
          </p:cNvSpPr>
          <p:nvPr>
            <p:ph type="body" sz="quarter" idx="10"/>
          </p:nvPr>
        </p:nvSpPr>
        <p:spPr>
          <a:xfrm>
            <a:off x="519113" y="1447800"/>
            <a:ext cx="11149013" cy="20005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665441072"/>
      </p:ext>
    </p:extLst>
  </p:cSld>
  <p:clrMapOvr>
    <a:masterClrMapping/>
  </p:clrMapOvr>
  <p:transition>
    <p:fade/>
  </p:transition>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519113" y="1447800"/>
            <a:ext cx="11149013" cy="2000548"/>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055509914"/>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1594252211"/>
      </p:ext>
    </p:extLst>
  </p:cSld>
  <p:clrMapOvr>
    <a:masterClrMapping/>
  </p:clrMapOvr>
  <p:transition>
    <p:fade/>
  </p:transition>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Rectangle 2"/>
          <p:cNvSpPr/>
          <p:nvPr userDrawn="1"/>
        </p:nvSpPr>
        <p:spPr bwMode="auto">
          <a:xfrm rot="5400000">
            <a:off x="1652184" y="-1652187"/>
            <a:ext cx="6858002" cy="10162376"/>
          </a:xfrm>
          <a:prstGeom prst="rect">
            <a:avLst/>
          </a:prstGeom>
          <a:gradFill>
            <a:gsLst>
              <a:gs pos="0">
                <a:srgbClr val="000000">
                  <a:alpha val="0"/>
                </a:srgbClr>
              </a:gs>
              <a:gs pos="100000">
                <a:srgbClr val="000000">
                  <a:alpha val="66667"/>
                </a:srgbClr>
              </a:gs>
            </a:gsLst>
            <a:lin ang="5400000" scaled="0"/>
          </a:gradFill>
          <a:ln>
            <a:no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68604" tIns="34302" rIns="68604" bIns="34302" numCol="1" rtlCol="0" anchor="ctr" anchorCtr="0" compatLnSpc="1">
            <a:prstTxWarp prst="textNoShape">
              <a:avLst/>
            </a:prstTxWarp>
          </a:bodyPr>
          <a:lstStyle/>
          <a:p>
            <a:pPr algn="ctr" defTabSz="685848" fontAlgn="base">
              <a:spcBef>
                <a:spcPct val="0"/>
              </a:spcBef>
              <a:spcAft>
                <a:spcPct val="0"/>
              </a:spcAft>
            </a:pPr>
            <a:endParaRPr lang="en-US" sz="1700" dirty="0">
              <a:gradFill>
                <a:gsLst>
                  <a:gs pos="0">
                    <a:srgbClr val="FFFFFF"/>
                  </a:gs>
                  <a:gs pos="100000">
                    <a:srgbClr val="FFFFFF"/>
                  </a:gs>
                </a:gsLst>
                <a:lin ang="5400000" scaled="0"/>
              </a:gradFill>
              <a:latin typeface="Segoe UI"/>
            </a:endParaRPr>
          </a:p>
        </p:txBody>
      </p:sp>
      <p:pic>
        <p:nvPicPr>
          <p:cNvPr id="5" name="Picture 4" descr="C:\Users\sakuu\Documents\Ballmer MGX 2011\Tile Icons\Quotes 2.png"/>
          <p:cNvPicPr>
            <a:picLocks noChangeAspect="1" noChangeArrowheads="1"/>
          </p:cNvPicPr>
          <p:nvPr userDrawn="1"/>
        </p:nvPicPr>
        <p:blipFill>
          <a:blip r:embed="rId2" cstate="email">
            <a:duotone>
              <a:prstClr val="black"/>
              <a:schemeClr val="accent1">
                <a:tint val="45000"/>
                <a:satMod val="400000"/>
              </a:schemeClr>
            </a:duotone>
            <a:extLst>
              <a:ext uri="{28A0092B-C50C-407E-A947-70E740481C1C}">
                <a14:useLocalDpi xmlns:a14="http://schemas.microsoft.com/office/drawing/2010/main"/>
              </a:ext>
            </a:extLst>
          </a:blip>
          <a:srcRect/>
          <a:stretch>
            <a:fillRect/>
          </a:stretch>
        </p:blipFill>
        <p:spPr bwMode="black">
          <a:xfrm flipV="1">
            <a:off x="4927824" y="3611880"/>
            <a:ext cx="340548" cy="252222"/>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6" name="Picture 46" descr="C:\Users\sakuu\Documents\Ballmer MGX 2011\Tile Icons\Quotes.png"/>
          <p:cNvPicPr>
            <a:picLocks noChangeAspect="1" noChangeArrowheads="1"/>
          </p:cNvPicPr>
          <p:nvPr userDrawn="1"/>
        </p:nvPicPr>
        <p:blipFill>
          <a:blip r:embed="rId3" cstate="email">
            <a:duotone>
              <a:prstClr val="black"/>
              <a:schemeClr val="accent1">
                <a:tint val="45000"/>
                <a:satMod val="400000"/>
              </a:schemeClr>
            </a:duotone>
            <a:extLst>
              <a:ext uri="{28A0092B-C50C-407E-A947-70E740481C1C}">
                <a14:useLocalDpi xmlns:a14="http://schemas.microsoft.com/office/drawing/2010/main"/>
              </a:ext>
            </a:extLst>
          </a:blip>
          <a:srcRect/>
          <a:stretch>
            <a:fillRect/>
          </a:stretch>
        </p:blipFill>
        <p:spPr bwMode="black">
          <a:xfrm flipV="1">
            <a:off x="216454" y="1554480"/>
            <a:ext cx="362747" cy="297463"/>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9" name="Text Placeholder 8"/>
          <p:cNvSpPr>
            <a:spLocks noGrp="1"/>
          </p:cNvSpPr>
          <p:nvPr>
            <p:ph type="body" sz="quarter" idx="10" hasCustomPrompt="1"/>
          </p:nvPr>
        </p:nvSpPr>
        <p:spPr>
          <a:xfrm>
            <a:off x="610732" y="1703472"/>
            <a:ext cx="3973458" cy="344710"/>
          </a:xfrm>
        </p:spPr>
        <p:txBody>
          <a:bodyPr/>
          <a:lstStyle>
            <a:lvl1pPr marL="0" marR="0" indent="0" algn="l" defTabSz="914363" rtl="0" eaLnBrk="1" fontAlgn="auto" latinLnBrk="0" hangingPunct="1">
              <a:lnSpc>
                <a:spcPct val="80000"/>
              </a:lnSpc>
              <a:spcBef>
                <a:spcPct val="20000"/>
              </a:spcBef>
              <a:spcAft>
                <a:spcPts val="0"/>
              </a:spcAft>
              <a:buClrTx/>
              <a:buSzPct val="90000"/>
              <a:buFont typeface="Arial" pitchFamily="34" charset="0"/>
              <a:buNone/>
              <a:tabLst/>
              <a:defRPr sz="2800" spc="-80" baseline="0">
                <a:gradFill flip="none" rotWithShape="1">
                  <a:gsLst>
                    <a:gs pos="0">
                      <a:schemeClr val="bg1"/>
                    </a:gs>
                    <a:gs pos="100000">
                      <a:schemeClr val="bg1"/>
                    </a:gs>
                  </a:gsLst>
                  <a:path path="circle">
                    <a:fillToRect r="100000" b="100000"/>
                  </a:path>
                  <a:tileRect l="-100000" t="-100000"/>
                </a:gradFill>
              </a:defRPr>
            </a:lvl1pPr>
            <a:lvl2pPr>
              <a:defRPr>
                <a:gradFill flip="none" rotWithShape="1">
                  <a:gsLst>
                    <a:gs pos="0">
                      <a:schemeClr val="bg1"/>
                    </a:gs>
                    <a:gs pos="100000">
                      <a:schemeClr val="bg1"/>
                    </a:gs>
                  </a:gsLst>
                  <a:path path="circle">
                    <a:fillToRect r="100000" b="100000"/>
                  </a:path>
                  <a:tileRect l="-100000" t="-100000"/>
                </a:gradFill>
              </a:defRPr>
            </a:lvl2pPr>
            <a:lvl3pPr>
              <a:defRPr>
                <a:gradFill flip="none" rotWithShape="1">
                  <a:gsLst>
                    <a:gs pos="0">
                      <a:schemeClr val="bg1"/>
                    </a:gs>
                    <a:gs pos="100000">
                      <a:schemeClr val="bg1"/>
                    </a:gs>
                  </a:gsLst>
                  <a:path path="circle">
                    <a:fillToRect r="100000" b="100000"/>
                  </a:path>
                  <a:tileRect l="-100000" t="-100000"/>
                </a:gradFill>
              </a:defRPr>
            </a:lvl3pPr>
            <a:lvl4pPr>
              <a:defRPr>
                <a:gradFill flip="none" rotWithShape="1">
                  <a:gsLst>
                    <a:gs pos="0">
                      <a:schemeClr val="bg1"/>
                    </a:gs>
                    <a:gs pos="100000">
                      <a:schemeClr val="bg1"/>
                    </a:gs>
                  </a:gsLst>
                  <a:path path="circle">
                    <a:fillToRect r="100000" b="100000"/>
                  </a:path>
                  <a:tileRect l="-100000" t="-100000"/>
                </a:gradFill>
              </a:defRPr>
            </a:lvl4pPr>
            <a:lvl5pPr>
              <a:defRPr>
                <a:gradFill flip="none" rotWithShape="1">
                  <a:gsLst>
                    <a:gs pos="0">
                      <a:schemeClr val="bg1"/>
                    </a:gs>
                    <a:gs pos="100000">
                      <a:schemeClr val="bg1"/>
                    </a:gs>
                  </a:gsLst>
                  <a:path path="circle">
                    <a:fillToRect r="100000" b="100000"/>
                  </a:path>
                  <a:tileRect l="-100000" t="-100000"/>
                </a:gradFill>
              </a:defRPr>
            </a:lvl5pPr>
          </a:lstStyle>
          <a:p>
            <a:pPr lvl="0"/>
            <a:r>
              <a:rPr lang="en-US" dirty="0" smtClean="0"/>
              <a:t>Quote.</a:t>
            </a:r>
          </a:p>
        </p:txBody>
      </p:sp>
      <p:sp>
        <p:nvSpPr>
          <p:cNvPr id="11" name="Text Placeholder 10"/>
          <p:cNvSpPr>
            <a:spLocks noGrp="1"/>
          </p:cNvSpPr>
          <p:nvPr>
            <p:ph type="body" sz="quarter" idx="11" hasCustomPrompt="1"/>
          </p:nvPr>
        </p:nvSpPr>
        <p:spPr>
          <a:xfrm>
            <a:off x="610732" y="4174362"/>
            <a:ext cx="3727396" cy="738664"/>
          </a:xfrm>
        </p:spPr>
        <p:txBody>
          <a:bodyPr/>
          <a:lstStyle>
            <a:lvl1pPr marL="0" indent="0">
              <a:lnSpc>
                <a:spcPct val="80000"/>
              </a:lnSpc>
              <a:spcBef>
                <a:spcPts val="0"/>
              </a:spcBef>
              <a:buNone/>
              <a:defRPr sz="2000">
                <a:gradFill flip="none" rotWithShape="1">
                  <a:gsLst>
                    <a:gs pos="0">
                      <a:schemeClr val="bg1"/>
                    </a:gs>
                    <a:gs pos="100000">
                      <a:schemeClr val="bg1"/>
                    </a:gs>
                  </a:gsLst>
                  <a:path path="circle">
                    <a:fillToRect r="100000" b="100000"/>
                  </a:path>
                  <a:tileRect l="-100000" t="-100000"/>
                </a:gradFill>
                <a:latin typeface="+mj-lt"/>
              </a:defRPr>
            </a:lvl1pPr>
            <a:lvl5pPr marL="1482725" indent="0">
              <a:buNone/>
              <a:defRPr>
                <a:gradFill flip="none" rotWithShape="1">
                  <a:gsLst>
                    <a:gs pos="0">
                      <a:schemeClr val="bg1"/>
                    </a:gs>
                    <a:gs pos="86000">
                      <a:schemeClr val="bg1"/>
                    </a:gs>
                  </a:gsLst>
                  <a:path path="circle">
                    <a:fillToRect r="100000" b="100000"/>
                  </a:path>
                  <a:tileRect l="-100000" t="-100000"/>
                </a:gradFill>
                <a:latin typeface="+mj-lt"/>
              </a:defRPr>
            </a:lvl5pPr>
          </a:lstStyle>
          <a:p>
            <a:pPr lvl="0"/>
            <a:r>
              <a:rPr lang="en-US" dirty="0" smtClean="0"/>
              <a:t>Name</a:t>
            </a:r>
          </a:p>
          <a:p>
            <a:pPr lvl="0"/>
            <a:r>
              <a:rPr lang="en-US" dirty="0" smtClean="0"/>
              <a:t>Role</a:t>
            </a:r>
          </a:p>
          <a:p>
            <a:pPr lvl="0"/>
            <a:r>
              <a:rPr lang="en-US" dirty="0" smtClean="0"/>
              <a:t>Company</a:t>
            </a:r>
            <a:endParaRPr lang="en-US" dirty="0"/>
          </a:p>
        </p:txBody>
      </p:sp>
      <p:sp>
        <p:nvSpPr>
          <p:cNvPr id="13" name="Text Placeholder 12"/>
          <p:cNvSpPr>
            <a:spLocks noGrp="1"/>
          </p:cNvSpPr>
          <p:nvPr>
            <p:ph type="body" sz="quarter" idx="12" hasCustomPrompt="1"/>
          </p:nvPr>
        </p:nvSpPr>
        <p:spPr>
          <a:xfrm>
            <a:off x="10177145" y="4846320"/>
            <a:ext cx="2011680" cy="2011680"/>
          </a:xfrm>
          <a:solidFill>
            <a:schemeClr val="accent1"/>
          </a:solidFill>
        </p:spPr>
        <p:txBody>
          <a:bodyPr lIns="182880" tIns="182880" rIns="182880" bIns="182880">
            <a:noAutofit/>
          </a:bodyPr>
          <a:lstStyle>
            <a:lvl1pPr marL="0" indent="0">
              <a:buNone/>
              <a:defRPr sz="2400" spc="-150">
                <a:gradFill flip="none" rotWithShape="1">
                  <a:gsLst>
                    <a:gs pos="0">
                      <a:schemeClr val="bg1"/>
                    </a:gs>
                    <a:gs pos="86000">
                      <a:schemeClr val="bg1"/>
                    </a:gs>
                  </a:gsLst>
                  <a:path path="circle">
                    <a:fillToRect r="100000" b="100000"/>
                  </a:path>
                  <a:tileRect l="-100000" t="-100000"/>
                </a:gradFill>
              </a:defRPr>
            </a:lvl1pPr>
          </a:lstStyle>
          <a:p>
            <a:pPr lvl="0"/>
            <a:r>
              <a:rPr lang="en-US" dirty="0" smtClean="0"/>
              <a:t>Scenario</a:t>
            </a:r>
          </a:p>
        </p:txBody>
      </p:sp>
    </p:spTree>
    <p:extLst>
      <p:ext uri="{BB962C8B-B14F-4D97-AF65-F5344CB8AC3E}">
        <p14:creationId xmlns:p14="http://schemas.microsoft.com/office/powerpoint/2010/main" val="148487434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1217384526"/>
      </p:ext>
    </p:extLst>
  </p:cSld>
  <p:clrMapOvr>
    <a:masterClrMapping/>
  </p:clrMapOvr>
  <p:transition>
    <p:fade/>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3" name="Rectangle 2"/>
          <p:cNvSpPr/>
          <p:nvPr userDrawn="1"/>
        </p:nvSpPr>
        <p:spPr bwMode="auto">
          <a:xfrm rot="5400000">
            <a:off x="1652184" y="-1652187"/>
            <a:ext cx="6858002" cy="10162376"/>
          </a:xfrm>
          <a:prstGeom prst="rect">
            <a:avLst/>
          </a:prstGeom>
          <a:gradFill>
            <a:gsLst>
              <a:gs pos="0">
                <a:srgbClr val="000000">
                  <a:alpha val="0"/>
                </a:srgbClr>
              </a:gs>
              <a:gs pos="100000">
                <a:srgbClr val="000000">
                  <a:alpha val="66667"/>
                </a:srgbClr>
              </a:gs>
            </a:gsLst>
            <a:lin ang="5400000" scaled="0"/>
          </a:gradFill>
          <a:ln>
            <a:no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68604" tIns="34302" rIns="68604" bIns="34302" numCol="1" rtlCol="0" anchor="ctr" anchorCtr="0" compatLnSpc="1">
            <a:prstTxWarp prst="textNoShape">
              <a:avLst/>
            </a:prstTxWarp>
          </a:bodyPr>
          <a:lstStyle/>
          <a:p>
            <a:pPr algn="ctr" defTabSz="685848" fontAlgn="base">
              <a:spcBef>
                <a:spcPct val="0"/>
              </a:spcBef>
              <a:spcAft>
                <a:spcPct val="0"/>
              </a:spcAft>
            </a:pPr>
            <a:endParaRPr lang="en-US" sz="1700" dirty="0">
              <a:gradFill>
                <a:gsLst>
                  <a:gs pos="0">
                    <a:srgbClr val="FFFFFF"/>
                  </a:gs>
                  <a:gs pos="100000">
                    <a:srgbClr val="FFFFFF"/>
                  </a:gs>
                </a:gsLst>
                <a:lin ang="5400000" scaled="0"/>
              </a:gradFill>
              <a:latin typeface="Segoe UI"/>
            </a:endParaRPr>
          </a:p>
        </p:txBody>
      </p:sp>
      <p:sp>
        <p:nvSpPr>
          <p:cNvPr id="9" name="Text Placeholder 8"/>
          <p:cNvSpPr>
            <a:spLocks noGrp="1"/>
          </p:cNvSpPr>
          <p:nvPr>
            <p:ph type="body" sz="quarter" idx="10" hasCustomPrompt="1"/>
          </p:nvPr>
        </p:nvSpPr>
        <p:spPr>
          <a:xfrm>
            <a:off x="610732" y="1703472"/>
            <a:ext cx="3973458" cy="344710"/>
          </a:xfrm>
        </p:spPr>
        <p:txBody>
          <a:bodyPr/>
          <a:lstStyle>
            <a:lvl1pPr marL="0" marR="0" indent="0" algn="l" defTabSz="914363" rtl="0" eaLnBrk="1" fontAlgn="auto" latinLnBrk="0" hangingPunct="1">
              <a:lnSpc>
                <a:spcPct val="80000"/>
              </a:lnSpc>
              <a:spcBef>
                <a:spcPct val="20000"/>
              </a:spcBef>
              <a:spcAft>
                <a:spcPts val="0"/>
              </a:spcAft>
              <a:buClrTx/>
              <a:buSzPct val="90000"/>
              <a:buFont typeface="Arial" pitchFamily="34" charset="0"/>
              <a:buNone/>
              <a:tabLst/>
              <a:defRPr sz="2800" spc="-80" baseline="0">
                <a:gradFill flip="none" rotWithShape="1">
                  <a:gsLst>
                    <a:gs pos="0">
                      <a:schemeClr val="bg1"/>
                    </a:gs>
                    <a:gs pos="100000">
                      <a:schemeClr val="bg1"/>
                    </a:gs>
                  </a:gsLst>
                  <a:path path="circle">
                    <a:fillToRect r="100000" b="100000"/>
                  </a:path>
                  <a:tileRect l="-100000" t="-100000"/>
                </a:gradFill>
              </a:defRPr>
            </a:lvl1pPr>
            <a:lvl2pPr>
              <a:defRPr>
                <a:gradFill flip="none" rotWithShape="1">
                  <a:gsLst>
                    <a:gs pos="0">
                      <a:schemeClr val="bg1"/>
                    </a:gs>
                    <a:gs pos="100000">
                      <a:schemeClr val="bg1"/>
                    </a:gs>
                  </a:gsLst>
                  <a:path path="circle">
                    <a:fillToRect r="100000" b="100000"/>
                  </a:path>
                  <a:tileRect l="-100000" t="-100000"/>
                </a:gradFill>
              </a:defRPr>
            </a:lvl2pPr>
            <a:lvl3pPr>
              <a:defRPr>
                <a:gradFill flip="none" rotWithShape="1">
                  <a:gsLst>
                    <a:gs pos="0">
                      <a:schemeClr val="bg1"/>
                    </a:gs>
                    <a:gs pos="100000">
                      <a:schemeClr val="bg1"/>
                    </a:gs>
                  </a:gsLst>
                  <a:path path="circle">
                    <a:fillToRect r="100000" b="100000"/>
                  </a:path>
                  <a:tileRect l="-100000" t="-100000"/>
                </a:gradFill>
              </a:defRPr>
            </a:lvl3pPr>
            <a:lvl4pPr>
              <a:defRPr>
                <a:gradFill flip="none" rotWithShape="1">
                  <a:gsLst>
                    <a:gs pos="0">
                      <a:schemeClr val="bg1"/>
                    </a:gs>
                    <a:gs pos="100000">
                      <a:schemeClr val="bg1"/>
                    </a:gs>
                  </a:gsLst>
                  <a:path path="circle">
                    <a:fillToRect r="100000" b="100000"/>
                  </a:path>
                  <a:tileRect l="-100000" t="-100000"/>
                </a:gradFill>
              </a:defRPr>
            </a:lvl4pPr>
            <a:lvl5pPr>
              <a:defRPr>
                <a:gradFill flip="none" rotWithShape="1">
                  <a:gsLst>
                    <a:gs pos="0">
                      <a:schemeClr val="bg1"/>
                    </a:gs>
                    <a:gs pos="100000">
                      <a:schemeClr val="bg1"/>
                    </a:gs>
                  </a:gsLst>
                  <a:path path="circle">
                    <a:fillToRect r="100000" b="100000"/>
                  </a:path>
                  <a:tileRect l="-100000" t="-100000"/>
                </a:gradFill>
              </a:defRPr>
            </a:lvl5pPr>
          </a:lstStyle>
          <a:p>
            <a:pPr lvl="0"/>
            <a:r>
              <a:rPr lang="en-US" dirty="0" smtClean="0"/>
              <a:t>Quote.</a:t>
            </a:r>
          </a:p>
        </p:txBody>
      </p:sp>
      <p:sp>
        <p:nvSpPr>
          <p:cNvPr id="11" name="Text Placeholder 10"/>
          <p:cNvSpPr>
            <a:spLocks noGrp="1"/>
          </p:cNvSpPr>
          <p:nvPr>
            <p:ph type="body" sz="quarter" idx="11" hasCustomPrompt="1"/>
          </p:nvPr>
        </p:nvSpPr>
        <p:spPr>
          <a:xfrm>
            <a:off x="610732" y="4174362"/>
            <a:ext cx="3727396" cy="738664"/>
          </a:xfrm>
        </p:spPr>
        <p:txBody>
          <a:bodyPr/>
          <a:lstStyle>
            <a:lvl1pPr marL="0" indent="0">
              <a:lnSpc>
                <a:spcPct val="80000"/>
              </a:lnSpc>
              <a:spcBef>
                <a:spcPts val="0"/>
              </a:spcBef>
              <a:buNone/>
              <a:defRPr sz="2000">
                <a:gradFill flip="none" rotWithShape="1">
                  <a:gsLst>
                    <a:gs pos="0">
                      <a:schemeClr val="bg1"/>
                    </a:gs>
                    <a:gs pos="100000">
                      <a:schemeClr val="bg1"/>
                    </a:gs>
                  </a:gsLst>
                  <a:path path="circle">
                    <a:fillToRect r="100000" b="100000"/>
                  </a:path>
                  <a:tileRect l="-100000" t="-100000"/>
                </a:gradFill>
                <a:latin typeface="+mj-lt"/>
              </a:defRPr>
            </a:lvl1pPr>
            <a:lvl5pPr marL="1482725" indent="0">
              <a:buNone/>
              <a:defRPr>
                <a:gradFill flip="none" rotWithShape="1">
                  <a:gsLst>
                    <a:gs pos="0">
                      <a:schemeClr val="bg1"/>
                    </a:gs>
                    <a:gs pos="86000">
                      <a:schemeClr val="bg1"/>
                    </a:gs>
                  </a:gsLst>
                  <a:path path="circle">
                    <a:fillToRect r="100000" b="100000"/>
                  </a:path>
                  <a:tileRect l="-100000" t="-100000"/>
                </a:gradFill>
                <a:latin typeface="+mj-lt"/>
              </a:defRPr>
            </a:lvl5pPr>
          </a:lstStyle>
          <a:p>
            <a:pPr lvl="0"/>
            <a:r>
              <a:rPr lang="en-US" dirty="0" smtClean="0"/>
              <a:t>Name</a:t>
            </a:r>
          </a:p>
          <a:p>
            <a:pPr lvl="0"/>
            <a:r>
              <a:rPr lang="en-US" dirty="0" smtClean="0"/>
              <a:t>Role</a:t>
            </a:r>
          </a:p>
          <a:p>
            <a:pPr lvl="0"/>
            <a:r>
              <a:rPr lang="en-US" dirty="0" smtClean="0"/>
              <a:t>Company</a:t>
            </a:r>
            <a:endParaRPr lang="en-US" dirty="0"/>
          </a:p>
        </p:txBody>
      </p:sp>
      <p:pic>
        <p:nvPicPr>
          <p:cNvPr id="14" name="Picture 46" descr="C:\Users\sakuu\Documents\Ballmer MGX 2011\Tile Icons\Quotes.png"/>
          <p:cNvPicPr>
            <a:picLocks noChangeAspect="1" noChangeArrowheads="1"/>
          </p:cNvPicPr>
          <p:nvPr userDrawn="1"/>
        </p:nvPicPr>
        <p:blipFill>
          <a:blip r:embed="rId2" cstate="email">
            <a:duotone>
              <a:prstClr val="black"/>
              <a:srgbClr val="FF8C00">
                <a:tint val="45000"/>
                <a:satMod val="400000"/>
              </a:srgbClr>
            </a:duotone>
            <a:extLst>
              <a:ext uri="{28A0092B-C50C-407E-A947-70E740481C1C}">
                <a14:useLocalDpi xmlns:a14="http://schemas.microsoft.com/office/drawing/2010/main"/>
              </a:ext>
            </a:extLst>
          </a:blip>
          <a:srcRect/>
          <a:stretch>
            <a:fillRect/>
          </a:stretch>
        </p:blipFill>
        <p:spPr bwMode="black">
          <a:xfrm flipV="1">
            <a:off x="216454" y="1432839"/>
            <a:ext cx="362747" cy="270633"/>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8" name="Text Placeholder 12"/>
          <p:cNvSpPr>
            <a:spLocks noGrp="1"/>
          </p:cNvSpPr>
          <p:nvPr>
            <p:ph type="body" sz="quarter" idx="12" hasCustomPrompt="1"/>
          </p:nvPr>
        </p:nvSpPr>
        <p:spPr>
          <a:xfrm>
            <a:off x="10177145" y="4846320"/>
            <a:ext cx="2011680" cy="2011680"/>
          </a:xfrm>
          <a:solidFill>
            <a:schemeClr val="accent3"/>
          </a:solidFill>
        </p:spPr>
        <p:txBody>
          <a:bodyPr lIns="182880" tIns="182880" rIns="182880" bIns="182880">
            <a:noAutofit/>
          </a:bodyPr>
          <a:lstStyle>
            <a:lvl1pPr marL="0" indent="0">
              <a:buNone/>
              <a:defRPr sz="2400" spc="-150">
                <a:gradFill flip="none" rotWithShape="1">
                  <a:gsLst>
                    <a:gs pos="0">
                      <a:schemeClr val="bg1"/>
                    </a:gs>
                    <a:gs pos="86000">
                      <a:schemeClr val="bg1"/>
                    </a:gs>
                  </a:gsLst>
                  <a:path path="circle">
                    <a:fillToRect r="100000" b="100000"/>
                  </a:path>
                  <a:tileRect l="-100000" t="-100000"/>
                </a:gradFill>
              </a:defRPr>
            </a:lvl1pPr>
          </a:lstStyle>
          <a:p>
            <a:pPr lvl="0"/>
            <a:r>
              <a:rPr lang="en-US" dirty="0" smtClean="0"/>
              <a:t>Scenario</a:t>
            </a:r>
          </a:p>
        </p:txBody>
      </p:sp>
    </p:spTree>
    <p:extLst>
      <p:ext uri="{BB962C8B-B14F-4D97-AF65-F5344CB8AC3E}">
        <p14:creationId xmlns:p14="http://schemas.microsoft.com/office/powerpoint/2010/main" val="304992108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3" name="Rectangle 2"/>
          <p:cNvSpPr/>
          <p:nvPr userDrawn="1"/>
        </p:nvSpPr>
        <p:spPr bwMode="auto">
          <a:xfrm rot="5400000">
            <a:off x="1652184" y="-1652187"/>
            <a:ext cx="6858002" cy="10162376"/>
          </a:xfrm>
          <a:prstGeom prst="rect">
            <a:avLst/>
          </a:prstGeom>
          <a:gradFill>
            <a:gsLst>
              <a:gs pos="0">
                <a:srgbClr val="000000">
                  <a:alpha val="0"/>
                </a:srgbClr>
              </a:gs>
              <a:gs pos="100000">
                <a:srgbClr val="000000">
                  <a:alpha val="66667"/>
                </a:srgbClr>
              </a:gs>
            </a:gsLst>
            <a:lin ang="5400000" scaled="0"/>
          </a:gradFill>
          <a:ln>
            <a:no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68604" tIns="34302" rIns="68604" bIns="34302" numCol="1" rtlCol="0" anchor="ctr" anchorCtr="0" compatLnSpc="1">
            <a:prstTxWarp prst="textNoShape">
              <a:avLst/>
            </a:prstTxWarp>
          </a:bodyPr>
          <a:lstStyle/>
          <a:p>
            <a:pPr algn="ctr" defTabSz="685848" fontAlgn="base">
              <a:spcBef>
                <a:spcPct val="0"/>
              </a:spcBef>
              <a:spcAft>
                <a:spcPct val="0"/>
              </a:spcAft>
            </a:pPr>
            <a:endParaRPr lang="en-US" sz="1700" dirty="0">
              <a:gradFill>
                <a:gsLst>
                  <a:gs pos="0">
                    <a:srgbClr val="FFFFFF"/>
                  </a:gs>
                  <a:gs pos="100000">
                    <a:srgbClr val="FFFFFF"/>
                  </a:gs>
                </a:gsLst>
                <a:lin ang="5400000" scaled="0"/>
              </a:gradFill>
              <a:latin typeface="Segoe UI"/>
            </a:endParaRPr>
          </a:p>
        </p:txBody>
      </p:sp>
      <p:pic>
        <p:nvPicPr>
          <p:cNvPr id="6" name="Picture 46" descr="C:\Users\sakuu\Documents\Ballmer MGX 2011\Tile Icons\Quotes.png"/>
          <p:cNvPicPr>
            <a:picLocks noChangeAspect="1" noChangeArrowheads="1"/>
          </p:cNvPicPr>
          <p:nvPr userDrawn="1"/>
        </p:nvPicPr>
        <p:blipFill>
          <a:blip r:embed="rId2" cstate="email">
            <a:duotone>
              <a:prstClr val="black"/>
              <a:schemeClr val="accent2">
                <a:tint val="45000"/>
                <a:satMod val="400000"/>
              </a:schemeClr>
            </a:duotone>
            <a:extLst>
              <a:ext uri="{28A0092B-C50C-407E-A947-70E740481C1C}">
                <a14:useLocalDpi xmlns:a14="http://schemas.microsoft.com/office/drawing/2010/main"/>
              </a:ext>
            </a:extLst>
          </a:blip>
          <a:srcRect/>
          <a:stretch>
            <a:fillRect/>
          </a:stretch>
        </p:blipFill>
        <p:spPr bwMode="black">
          <a:xfrm flipV="1">
            <a:off x="216454" y="1554480"/>
            <a:ext cx="362747" cy="297463"/>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9" name="Text Placeholder 8"/>
          <p:cNvSpPr>
            <a:spLocks noGrp="1"/>
          </p:cNvSpPr>
          <p:nvPr>
            <p:ph type="body" sz="quarter" idx="10" hasCustomPrompt="1"/>
          </p:nvPr>
        </p:nvSpPr>
        <p:spPr>
          <a:xfrm>
            <a:off x="610732" y="1703472"/>
            <a:ext cx="3973458" cy="344710"/>
          </a:xfrm>
        </p:spPr>
        <p:txBody>
          <a:bodyPr/>
          <a:lstStyle>
            <a:lvl1pPr marL="0" marR="0" indent="0" algn="l" defTabSz="914363" rtl="0" eaLnBrk="1" fontAlgn="auto" latinLnBrk="0" hangingPunct="1">
              <a:lnSpc>
                <a:spcPct val="80000"/>
              </a:lnSpc>
              <a:spcBef>
                <a:spcPct val="20000"/>
              </a:spcBef>
              <a:spcAft>
                <a:spcPts val="0"/>
              </a:spcAft>
              <a:buClrTx/>
              <a:buSzPct val="90000"/>
              <a:buFont typeface="Arial" pitchFamily="34" charset="0"/>
              <a:buNone/>
              <a:tabLst/>
              <a:defRPr sz="2800" spc="-80" baseline="0">
                <a:gradFill flip="none" rotWithShape="1">
                  <a:gsLst>
                    <a:gs pos="0">
                      <a:schemeClr val="bg1"/>
                    </a:gs>
                    <a:gs pos="100000">
                      <a:schemeClr val="bg1"/>
                    </a:gs>
                  </a:gsLst>
                  <a:path path="circle">
                    <a:fillToRect r="100000" b="100000"/>
                  </a:path>
                  <a:tileRect l="-100000" t="-100000"/>
                </a:gradFill>
              </a:defRPr>
            </a:lvl1pPr>
            <a:lvl2pPr>
              <a:defRPr>
                <a:gradFill flip="none" rotWithShape="1">
                  <a:gsLst>
                    <a:gs pos="0">
                      <a:schemeClr val="bg1"/>
                    </a:gs>
                    <a:gs pos="100000">
                      <a:schemeClr val="bg1"/>
                    </a:gs>
                  </a:gsLst>
                  <a:path path="circle">
                    <a:fillToRect r="100000" b="100000"/>
                  </a:path>
                  <a:tileRect l="-100000" t="-100000"/>
                </a:gradFill>
              </a:defRPr>
            </a:lvl2pPr>
            <a:lvl3pPr>
              <a:defRPr>
                <a:gradFill flip="none" rotWithShape="1">
                  <a:gsLst>
                    <a:gs pos="0">
                      <a:schemeClr val="bg1"/>
                    </a:gs>
                    <a:gs pos="100000">
                      <a:schemeClr val="bg1"/>
                    </a:gs>
                  </a:gsLst>
                  <a:path path="circle">
                    <a:fillToRect r="100000" b="100000"/>
                  </a:path>
                  <a:tileRect l="-100000" t="-100000"/>
                </a:gradFill>
              </a:defRPr>
            </a:lvl3pPr>
            <a:lvl4pPr>
              <a:defRPr>
                <a:gradFill flip="none" rotWithShape="1">
                  <a:gsLst>
                    <a:gs pos="0">
                      <a:schemeClr val="bg1"/>
                    </a:gs>
                    <a:gs pos="100000">
                      <a:schemeClr val="bg1"/>
                    </a:gs>
                  </a:gsLst>
                  <a:path path="circle">
                    <a:fillToRect r="100000" b="100000"/>
                  </a:path>
                  <a:tileRect l="-100000" t="-100000"/>
                </a:gradFill>
              </a:defRPr>
            </a:lvl4pPr>
            <a:lvl5pPr>
              <a:defRPr>
                <a:gradFill flip="none" rotWithShape="1">
                  <a:gsLst>
                    <a:gs pos="0">
                      <a:schemeClr val="bg1"/>
                    </a:gs>
                    <a:gs pos="100000">
                      <a:schemeClr val="bg1"/>
                    </a:gs>
                  </a:gsLst>
                  <a:path path="circle">
                    <a:fillToRect r="100000" b="100000"/>
                  </a:path>
                  <a:tileRect l="-100000" t="-100000"/>
                </a:gradFill>
              </a:defRPr>
            </a:lvl5pPr>
          </a:lstStyle>
          <a:p>
            <a:pPr lvl="0"/>
            <a:r>
              <a:rPr lang="en-US" dirty="0" smtClean="0"/>
              <a:t>Quote.</a:t>
            </a:r>
          </a:p>
        </p:txBody>
      </p:sp>
      <p:sp>
        <p:nvSpPr>
          <p:cNvPr id="11" name="Text Placeholder 10"/>
          <p:cNvSpPr>
            <a:spLocks noGrp="1"/>
          </p:cNvSpPr>
          <p:nvPr>
            <p:ph type="body" sz="quarter" idx="11" hasCustomPrompt="1"/>
          </p:nvPr>
        </p:nvSpPr>
        <p:spPr>
          <a:xfrm>
            <a:off x="610732" y="4174362"/>
            <a:ext cx="3727396" cy="738664"/>
          </a:xfrm>
        </p:spPr>
        <p:txBody>
          <a:bodyPr/>
          <a:lstStyle>
            <a:lvl1pPr marL="0" indent="0">
              <a:lnSpc>
                <a:spcPct val="80000"/>
              </a:lnSpc>
              <a:spcBef>
                <a:spcPts val="0"/>
              </a:spcBef>
              <a:buNone/>
              <a:defRPr sz="2000">
                <a:gradFill flip="none" rotWithShape="1">
                  <a:gsLst>
                    <a:gs pos="0">
                      <a:schemeClr val="bg1"/>
                    </a:gs>
                    <a:gs pos="100000">
                      <a:schemeClr val="bg1"/>
                    </a:gs>
                  </a:gsLst>
                  <a:path path="circle">
                    <a:fillToRect r="100000" b="100000"/>
                  </a:path>
                  <a:tileRect l="-100000" t="-100000"/>
                </a:gradFill>
                <a:latin typeface="+mj-lt"/>
              </a:defRPr>
            </a:lvl1pPr>
            <a:lvl5pPr marL="1482725" indent="0">
              <a:buNone/>
              <a:defRPr>
                <a:gradFill flip="none" rotWithShape="1">
                  <a:gsLst>
                    <a:gs pos="0">
                      <a:schemeClr val="bg1"/>
                    </a:gs>
                    <a:gs pos="86000">
                      <a:schemeClr val="bg1"/>
                    </a:gs>
                  </a:gsLst>
                  <a:path path="circle">
                    <a:fillToRect r="100000" b="100000"/>
                  </a:path>
                  <a:tileRect l="-100000" t="-100000"/>
                </a:gradFill>
                <a:latin typeface="+mj-lt"/>
              </a:defRPr>
            </a:lvl5pPr>
          </a:lstStyle>
          <a:p>
            <a:pPr lvl="0"/>
            <a:r>
              <a:rPr lang="en-US" dirty="0" smtClean="0"/>
              <a:t>Name</a:t>
            </a:r>
          </a:p>
          <a:p>
            <a:pPr lvl="0"/>
            <a:r>
              <a:rPr lang="en-US" dirty="0" smtClean="0"/>
              <a:t>Role</a:t>
            </a:r>
          </a:p>
          <a:p>
            <a:pPr lvl="0"/>
            <a:r>
              <a:rPr lang="en-US" dirty="0" smtClean="0"/>
              <a:t>Company</a:t>
            </a:r>
            <a:endParaRPr lang="en-US" dirty="0"/>
          </a:p>
        </p:txBody>
      </p:sp>
      <p:sp>
        <p:nvSpPr>
          <p:cNvPr id="13" name="Text Placeholder 12"/>
          <p:cNvSpPr>
            <a:spLocks noGrp="1"/>
          </p:cNvSpPr>
          <p:nvPr>
            <p:ph type="body" sz="quarter" idx="12" hasCustomPrompt="1"/>
          </p:nvPr>
        </p:nvSpPr>
        <p:spPr>
          <a:xfrm>
            <a:off x="10177145" y="4846320"/>
            <a:ext cx="2011680" cy="2011680"/>
          </a:xfrm>
          <a:solidFill>
            <a:schemeClr val="accent2"/>
          </a:solidFill>
        </p:spPr>
        <p:txBody>
          <a:bodyPr lIns="182880" tIns="182880" rIns="182880" bIns="182880">
            <a:noAutofit/>
          </a:bodyPr>
          <a:lstStyle>
            <a:lvl1pPr marL="0" indent="0">
              <a:buNone/>
              <a:defRPr sz="2400" spc="-150">
                <a:gradFill flip="none" rotWithShape="1">
                  <a:gsLst>
                    <a:gs pos="0">
                      <a:schemeClr val="bg1"/>
                    </a:gs>
                    <a:gs pos="86000">
                      <a:schemeClr val="bg1"/>
                    </a:gs>
                  </a:gsLst>
                  <a:path path="circle">
                    <a:fillToRect r="100000" b="100000"/>
                  </a:path>
                  <a:tileRect l="-100000" t="-100000"/>
                </a:gradFill>
              </a:defRPr>
            </a:lvl1pPr>
          </a:lstStyle>
          <a:p>
            <a:pPr lvl="0"/>
            <a:r>
              <a:rPr lang="en-US" dirty="0" smtClean="0"/>
              <a:t>Scenario</a:t>
            </a:r>
          </a:p>
        </p:txBody>
      </p:sp>
    </p:spTree>
    <p:extLst>
      <p:ext uri="{BB962C8B-B14F-4D97-AF65-F5344CB8AC3E}">
        <p14:creationId xmlns:p14="http://schemas.microsoft.com/office/powerpoint/2010/main" val="36689655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3" name="Rectangle 2"/>
          <p:cNvSpPr/>
          <p:nvPr userDrawn="1"/>
        </p:nvSpPr>
        <p:spPr bwMode="auto">
          <a:xfrm rot="5400000">
            <a:off x="1652184" y="-1652187"/>
            <a:ext cx="6858002" cy="10162376"/>
          </a:xfrm>
          <a:prstGeom prst="rect">
            <a:avLst/>
          </a:prstGeom>
          <a:gradFill>
            <a:gsLst>
              <a:gs pos="0">
                <a:srgbClr val="000000">
                  <a:alpha val="0"/>
                </a:srgbClr>
              </a:gs>
              <a:gs pos="100000">
                <a:srgbClr val="000000">
                  <a:alpha val="66667"/>
                </a:srgbClr>
              </a:gs>
            </a:gsLst>
            <a:lin ang="5400000" scaled="0"/>
          </a:gradFill>
          <a:ln>
            <a:no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68604" tIns="34302" rIns="68604" bIns="34302" numCol="1" rtlCol="0" anchor="ctr" anchorCtr="0" compatLnSpc="1">
            <a:prstTxWarp prst="textNoShape">
              <a:avLst/>
            </a:prstTxWarp>
          </a:bodyPr>
          <a:lstStyle/>
          <a:p>
            <a:pPr algn="ctr" defTabSz="685848" fontAlgn="base">
              <a:spcBef>
                <a:spcPct val="0"/>
              </a:spcBef>
              <a:spcAft>
                <a:spcPct val="0"/>
              </a:spcAft>
            </a:pPr>
            <a:endParaRPr lang="en-US" sz="1700" dirty="0">
              <a:gradFill>
                <a:gsLst>
                  <a:gs pos="0">
                    <a:srgbClr val="FFFFFF"/>
                  </a:gs>
                  <a:gs pos="100000">
                    <a:srgbClr val="FFFFFF"/>
                  </a:gs>
                </a:gsLst>
                <a:lin ang="5400000" scaled="0"/>
              </a:gradFill>
              <a:latin typeface="Segoe UI"/>
            </a:endParaRPr>
          </a:p>
        </p:txBody>
      </p:sp>
      <p:pic>
        <p:nvPicPr>
          <p:cNvPr id="5" name="Picture 4" descr="C:\Users\sakuu\Documents\Ballmer MGX 2011\Tile Icons\Quotes 2.png"/>
          <p:cNvPicPr>
            <a:picLocks noChangeAspect="1" noChangeArrowheads="1"/>
          </p:cNvPicPr>
          <p:nvPr userDrawn="1"/>
        </p:nvPicPr>
        <p:blipFill>
          <a:blip r:embed="rId2" cstate="email">
            <a:duotone>
              <a:prstClr val="black"/>
              <a:schemeClr val="accent5">
                <a:tint val="45000"/>
                <a:satMod val="400000"/>
              </a:schemeClr>
            </a:duotone>
            <a:extLst>
              <a:ext uri="{28A0092B-C50C-407E-A947-70E740481C1C}">
                <a14:useLocalDpi xmlns:a14="http://schemas.microsoft.com/office/drawing/2010/main"/>
              </a:ext>
            </a:extLst>
          </a:blip>
          <a:srcRect/>
          <a:stretch>
            <a:fillRect/>
          </a:stretch>
        </p:blipFill>
        <p:spPr bwMode="black">
          <a:xfrm flipV="1">
            <a:off x="4927824" y="3611880"/>
            <a:ext cx="340548" cy="252222"/>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6" name="Picture 46" descr="C:\Users\sakuu\Documents\Ballmer MGX 2011\Tile Icons\Quotes.png"/>
          <p:cNvPicPr>
            <a:picLocks noChangeAspect="1" noChangeArrowheads="1"/>
          </p:cNvPicPr>
          <p:nvPr userDrawn="1"/>
        </p:nvPicPr>
        <p:blipFill>
          <a:blip r:embed="rId3" cstate="email">
            <a:duotone>
              <a:prstClr val="black"/>
              <a:schemeClr val="accent5">
                <a:tint val="45000"/>
                <a:satMod val="400000"/>
              </a:schemeClr>
            </a:duotone>
            <a:extLst>
              <a:ext uri="{28A0092B-C50C-407E-A947-70E740481C1C}">
                <a14:useLocalDpi xmlns:a14="http://schemas.microsoft.com/office/drawing/2010/main"/>
              </a:ext>
            </a:extLst>
          </a:blip>
          <a:srcRect/>
          <a:stretch>
            <a:fillRect/>
          </a:stretch>
        </p:blipFill>
        <p:spPr bwMode="black">
          <a:xfrm flipV="1">
            <a:off x="216454" y="1554480"/>
            <a:ext cx="362747" cy="297463"/>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9" name="Text Placeholder 8"/>
          <p:cNvSpPr>
            <a:spLocks noGrp="1"/>
          </p:cNvSpPr>
          <p:nvPr>
            <p:ph type="body" sz="quarter" idx="10" hasCustomPrompt="1"/>
          </p:nvPr>
        </p:nvSpPr>
        <p:spPr>
          <a:xfrm>
            <a:off x="610732" y="1703472"/>
            <a:ext cx="3973458" cy="344710"/>
          </a:xfrm>
        </p:spPr>
        <p:txBody>
          <a:bodyPr/>
          <a:lstStyle>
            <a:lvl1pPr marL="0" marR="0" indent="0" algn="l" defTabSz="914363" rtl="0" eaLnBrk="1" fontAlgn="auto" latinLnBrk="0" hangingPunct="1">
              <a:lnSpc>
                <a:spcPct val="80000"/>
              </a:lnSpc>
              <a:spcBef>
                <a:spcPct val="20000"/>
              </a:spcBef>
              <a:spcAft>
                <a:spcPts val="0"/>
              </a:spcAft>
              <a:buClrTx/>
              <a:buSzPct val="90000"/>
              <a:buFont typeface="Arial" pitchFamily="34" charset="0"/>
              <a:buNone/>
              <a:tabLst/>
              <a:defRPr sz="2800" spc="-80" baseline="0">
                <a:gradFill flip="none" rotWithShape="1">
                  <a:gsLst>
                    <a:gs pos="0">
                      <a:schemeClr val="bg1"/>
                    </a:gs>
                    <a:gs pos="100000">
                      <a:schemeClr val="bg1"/>
                    </a:gs>
                  </a:gsLst>
                  <a:path path="circle">
                    <a:fillToRect r="100000" b="100000"/>
                  </a:path>
                  <a:tileRect l="-100000" t="-100000"/>
                </a:gradFill>
              </a:defRPr>
            </a:lvl1pPr>
            <a:lvl2pPr>
              <a:defRPr>
                <a:gradFill flip="none" rotWithShape="1">
                  <a:gsLst>
                    <a:gs pos="0">
                      <a:schemeClr val="bg1"/>
                    </a:gs>
                    <a:gs pos="100000">
                      <a:schemeClr val="bg1"/>
                    </a:gs>
                  </a:gsLst>
                  <a:path path="circle">
                    <a:fillToRect r="100000" b="100000"/>
                  </a:path>
                  <a:tileRect l="-100000" t="-100000"/>
                </a:gradFill>
              </a:defRPr>
            </a:lvl2pPr>
            <a:lvl3pPr>
              <a:defRPr>
                <a:gradFill flip="none" rotWithShape="1">
                  <a:gsLst>
                    <a:gs pos="0">
                      <a:schemeClr val="bg1"/>
                    </a:gs>
                    <a:gs pos="100000">
                      <a:schemeClr val="bg1"/>
                    </a:gs>
                  </a:gsLst>
                  <a:path path="circle">
                    <a:fillToRect r="100000" b="100000"/>
                  </a:path>
                  <a:tileRect l="-100000" t="-100000"/>
                </a:gradFill>
              </a:defRPr>
            </a:lvl3pPr>
            <a:lvl4pPr>
              <a:defRPr>
                <a:gradFill flip="none" rotWithShape="1">
                  <a:gsLst>
                    <a:gs pos="0">
                      <a:schemeClr val="bg1"/>
                    </a:gs>
                    <a:gs pos="100000">
                      <a:schemeClr val="bg1"/>
                    </a:gs>
                  </a:gsLst>
                  <a:path path="circle">
                    <a:fillToRect r="100000" b="100000"/>
                  </a:path>
                  <a:tileRect l="-100000" t="-100000"/>
                </a:gradFill>
              </a:defRPr>
            </a:lvl4pPr>
            <a:lvl5pPr>
              <a:defRPr>
                <a:gradFill flip="none" rotWithShape="1">
                  <a:gsLst>
                    <a:gs pos="0">
                      <a:schemeClr val="bg1"/>
                    </a:gs>
                    <a:gs pos="100000">
                      <a:schemeClr val="bg1"/>
                    </a:gs>
                  </a:gsLst>
                  <a:path path="circle">
                    <a:fillToRect r="100000" b="100000"/>
                  </a:path>
                  <a:tileRect l="-100000" t="-100000"/>
                </a:gradFill>
              </a:defRPr>
            </a:lvl5pPr>
          </a:lstStyle>
          <a:p>
            <a:pPr lvl="0"/>
            <a:r>
              <a:rPr lang="en-US" dirty="0" smtClean="0"/>
              <a:t>Quote.</a:t>
            </a:r>
          </a:p>
        </p:txBody>
      </p:sp>
      <p:sp>
        <p:nvSpPr>
          <p:cNvPr id="11" name="Text Placeholder 10"/>
          <p:cNvSpPr>
            <a:spLocks noGrp="1"/>
          </p:cNvSpPr>
          <p:nvPr>
            <p:ph type="body" sz="quarter" idx="11" hasCustomPrompt="1"/>
          </p:nvPr>
        </p:nvSpPr>
        <p:spPr>
          <a:xfrm>
            <a:off x="610732" y="4174362"/>
            <a:ext cx="3727396" cy="738664"/>
          </a:xfrm>
        </p:spPr>
        <p:txBody>
          <a:bodyPr/>
          <a:lstStyle>
            <a:lvl1pPr marL="0" indent="0">
              <a:lnSpc>
                <a:spcPct val="80000"/>
              </a:lnSpc>
              <a:spcBef>
                <a:spcPts val="0"/>
              </a:spcBef>
              <a:buNone/>
              <a:defRPr sz="2000">
                <a:gradFill flip="none" rotWithShape="1">
                  <a:gsLst>
                    <a:gs pos="0">
                      <a:schemeClr val="bg1"/>
                    </a:gs>
                    <a:gs pos="100000">
                      <a:schemeClr val="bg1"/>
                    </a:gs>
                  </a:gsLst>
                  <a:path path="circle">
                    <a:fillToRect r="100000" b="100000"/>
                  </a:path>
                  <a:tileRect l="-100000" t="-100000"/>
                </a:gradFill>
                <a:latin typeface="+mj-lt"/>
              </a:defRPr>
            </a:lvl1pPr>
            <a:lvl5pPr marL="1482725" indent="0">
              <a:buNone/>
              <a:defRPr>
                <a:gradFill flip="none" rotWithShape="1">
                  <a:gsLst>
                    <a:gs pos="0">
                      <a:schemeClr val="bg1"/>
                    </a:gs>
                    <a:gs pos="86000">
                      <a:schemeClr val="bg1"/>
                    </a:gs>
                  </a:gsLst>
                  <a:path path="circle">
                    <a:fillToRect r="100000" b="100000"/>
                  </a:path>
                  <a:tileRect l="-100000" t="-100000"/>
                </a:gradFill>
                <a:latin typeface="+mj-lt"/>
              </a:defRPr>
            </a:lvl5pPr>
          </a:lstStyle>
          <a:p>
            <a:pPr lvl="0"/>
            <a:r>
              <a:rPr lang="en-US" dirty="0" smtClean="0"/>
              <a:t>Name</a:t>
            </a:r>
          </a:p>
          <a:p>
            <a:pPr lvl="0"/>
            <a:r>
              <a:rPr lang="en-US" dirty="0" smtClean="0"/>
              <a:t>Role</a:t>
            </a:r>
          </a:p>
          <a:p>
            <a:pPr lvl="0"/>
            <a:r>
              <a:rPr lang="en-US" dirty="0" smtClean="0"/>
              <a:t>Company</a:t>
            </a:r>
            <a:endParaRPr lang="en-US" dirty="0"/>
          </a:p>
        </p:txBody>
      </p:sp>
      <p:sp>
        <p:nvSpPr>
          <p:cNvPr id="13" name="Text Placeholder 12"/>
          <p:cNvSpPr>
            <a:spLocks noGrp="1"/>
          </p:cNvSpPr>
          <p:nvPr>
            <p:ph type="body" sz="quarter" idx="12" hasCustomPrompt="1"/>
          </p:nvPr>
        </p:nvSpPr>
        <p:spPr>
          <a:xfrm>
            <a:off x="10177145" y="4846320"/>
            <a:ext cx="2011680" cy="2011680"/>
          </a:xfrm>
          <a:solidFill>
            <a:schemeClr val="accent5"/>
          </a:solidFill>
        </p:spPr>
        <p:txBody>
          <a:bodyPr lIns="182880" tIns="182880" rIns="182880" bIns="182880">
            <a:noAutofit/>
          </a:bodyPr>
          <a:lstStyle>
            <a:lvl1pPr marL="0" indent="0">
              <a:buNone/>
              <a:defRPr sz="2400" spc="-150">
                <a:gradFill flip="none" rotWithShape="1">
                  <a:gsLst>
                    <a:gs pos="0">
                      <a:schemeClr val="bg1"/>
                    </a:gs>
                    <a:gs pos="86000">
                      <a:schemeClr val="bg1"/>
                    </a:gs>
                  </a:gsLst>
                  <a:path path="circle">
                    <a:fillToRect r="100000" b="100000"/>
                  </a:path>
                  <a:tileRect l="-100000" t="-100000"/>
                </a:gradFill>
              </a:defRPr>
            </a:lvl1pPr>
          </a:lstStyle>
          <a:p>
            <a:pPr lvl="0"/>
            <a:r>
              <a:rPr lang="en-US" dirty="0" smtClean="0"/>
              <a:t>Scenario</a:t>
            </a:r>
          </a:p>
        </p:txBody>
      </p:sp>
    </p:spTree>
    <p:extLst>
      <p:ext uri="{BB962C8B-B14F-4D97-AF65-F5344CB8AC3E}">
        <p14:creationId xmlns:p14="http://schemas.microsoft.com/office/powerpoint/2010/main" val="18358503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Black Layout - 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gradFill>
                  <a:gsLst>
                    <a:gs pos="0">
                      <a:srgbClr val="FFFFFF"/>
                    </a:gs>
                    <a:gs pos="100000">
                      <a:srgbClr val="FFFFFF"/>
                    </a:gs>
                  </a:gsLst>
                  <a:lin ang="5400000" scaled="0"/>
                </a:gra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19113" y="1447800"/>
            <a:ext cx="11149013" cy="2000548"/>
          </a:xfrm>
        </p:spPr>
        <p:txBody>
          <a:bodyPr/>
          <a:lstStyle>
            <a:lvl1pPr>
              <a:buClr>
                <a:srgbClr val="FFFFFF"/>
              </a:buClr>
              <a:buSzPct val="70000"/>
              <a:buFont typeface="Wingdings" pitchFamily="2" charset="2"/>
              <a:buChar char="l"/>
              <a:defRPr>
                <a:gradFill>
                  <a:gsLst>
                    <a:gs pos="0">
                      <a:srgbClr val="FFFFFF"/>
                    </a:gs>
                    <a:gs pos="86000">
                      <a:srgbClr val="FFFFFF"/>
                    </a:gs>
                  </a:gsLst>
                  <a:lin ang="5400000" scaled="0"/>
                </a:gradFill>
              </a:defRPr>
            </a:lvl1pPr>
            <a:lvl2pPr>
              <a:buClr>
                <a:srgbClr val="FFFFFF"/>
              </a:buClr>
              <a:buSzPct val="70000"/>
              <a:buFont typeface="Wingdings" pitchFamily="2" charset="2"/>
              <a:buChar char="l"/>
              <a:defRPr>
                <a:gradFill>
                  <a:gsLst>
                    <a:gs pos="0">
                      <a:srgbClr val="FFFFFF"/>
                    </a:gs>
                    <a:gs pos="86000">
                      <a:srgbClr val="FFFFFF"/>
                    </a:gs>
                  </a:gsLst>
                  <a:lin ang="5400000" scaled="0"/>
                </a:gradFill>
              </a:defRPr>
            </a:lvl2pPr>
            <a:lvl3pPr>
              <a:buClr>
                <a:srgbClr val="FFFFFF"/>
              </a:buClr>
              <a:buSzPct val="70000"/>
              <a:buFont typeface="Wingdings" pitchFamily="2" charset="2"/>
              <a:buChar char="l"/>
              <a:defRPr>
                <a:gradFill>
                  <a:gsLst>
                    <a:gs pos="0">
                      <a:srgbClr val="FFFFFF"/>
                    </a:gs>
                    <a:gs pos="86000">
                      <a:srgbClr val="FFFFFF"/>
                    </a:gs>
                  </a:gsLst>
                  <a:lin ang="5400000" scaled="0"/>
                </a:gradFill>
              </a:defRPr>
            </a:lvl3pPr>
            <a:lvl4pPr>
              <a:buClr>
                <a:srgbClr val="FFFFFF"/>
              </a:buClr>
              <a:buSzPct val="70000"/>
              <a:buFont typeface="Wingdings" pitchFamily="2" charset="2"/>
              <a:buChar char="l"/>
              <a:defRPr>
                <a:gradFill>
                  <a:gsLst>
                    <a:gs pos="0">
                      <a:srgbClr val="FFFFFF"/>
                    </a:gs>
                    <a:gs pos="86000">
                      <a:srgbClr val="FFFFFF"/>
                    </a:gs>
                  </a:gsLst>
                  <a:lin ang="5400000" scaled="0"/>
                </a:gradFill>
              </a:defRPr>
            </a:lvl4pPr>
            <a:lvl5pPr>
              <a:buClr>
                <a:srgbClr val="FFFFFF"/>
              </a:buClr>
              <a:buSzPct val="70000"/>
              <a:buFont typeface="Wingdings" pitchFamily="2" charset="2"/>
              <a:buChar char="l"/>
              <a:defRPr>
                <a:gradFill>
                  <a:gsLst>
                    <a:gs pos="0">
                      <a:srgbClr val="FFFFFF"/>
                    </a:gs>
                    <a:gs pos="86000">
                      <a:srgbClr val="FFFFFF"/>
                    </a:gs>
                  </a:gsLst>
                  <a:lin ang="54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27975839"/>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Black Notes slide Layou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gradFill>
                  <a:gsLst>
                    <a:gs pos="0">
                      <a:srgbClr val="FFFFFF"/>
                    </a:gs>
                    <a:gs pos="100000">
                      <a:srgbClr val="FFFFFF"/>
                    </a:gs>
                  </a:gsLst>
                  <a:lin ang="5400000" scaled="0"/>
                </a:gra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19113" y="1447800"/>
            <a:ext cx="11149013" cy="2000548"/>
          </a:xfrm>
        </p:spPr>
        <p:txBody>
          <a:bodyPr/>
          <a:lstStyle>
            <a:lvl1pPr>
              <a:buClr>
                <a:srgbClr val="FFFFFF"/>
              </a:buClr>
              <a:buSzPct val="70000"/>
              <a:buFont typeface="Wingdings" pitchFamily="2" charset="2"/>
              <a:buChar char="l"/>
              <a:defRPr>
                <a:gradFill>
                  <a:gsLst>
                    <a:gs pos="0">
                      <a:srgbClr val="FFFFFF"/>
                    </a:gs>
                    <a:gs pos="86000">
                      <a:srgbClr val="FFFFFF"/>
                    </a:gs>
                  </a:gsLst>
                  <a:lin ang="5400000" scaled="0"/>
                </a:gradFill>
              </a:defRPr>
            </a:lvl1pPr>
            <a:lvl2pPr>
              <a:buClr>
                <a:srgbClr val="FFFFFF"/>
              </a:buClr>
              <a:buSzPct val="70000"/>
              <a:buFont typeface="Wingdings" pitchFamily="2" charset="2"/>
              <a:buChar char="l"/>
              <a:defRPr>
                <a:gradFill>
                  <a:gsLst>
                    <a:gs pos="0">
                      <a:srgbClr val="FFFFFF"/>
                    </a:gs>
                    <a:gs pos="86000">
                      <a:srgbClr val="FFFFFF"/>
                    </a:gs>
                  </a:gsLst>
                  <a:lin ang="5400000" scaled="0"/>
                </a:gradFill>
              </a:defRPr>
            </a:lvl2pPr>
            <a:lvl3pPr>
              <a:buClr>
                <a:srgbClr val="FFFFFF"/>
              </a:buClr>
              <a:buSzPct val="70000"/>
              <a:buFont typeface="Wingdings" pitchFamily="2" charset="2"/>
              <a:buChar char="l"/>
              <a:defRPr>
                <a:gradFill>
                  <a:gsLst>
                    <a:gs pos="0">
                      <a:srgbClr val="FFFFFF"/>
                    </a:gs>
                    <a:gs pos="86000">
                      <a:srgbClr val="FFFFFF"/>
                    </a:gs>
                  </a:gsLst>
                  <a:lin ang="5400000" scaled="0"/>
                </a:gradFill>
              </a:defRPr>
            </a:lvl3pPr>
            <a:lvl4pPr>
              <a:buClr>
                <a:srgbClr val="FFFFFF"/>
              </a:buClr>
              <a:buSzPct val="70000"/>
              <a:buFont typeface="Wingdings" pitchFamily="2" charset="2"/>
              <a:buChar char="l"/>
              <a:defRPr>
                <a:gradFill>
                  <a:gsLst>
                    <a:gs pos="0">
                      <a:srgbClr val="FFFFFF"/>
                    </a:gs>
                    <a:gs pos="86000">
                      <a:srgbClr val="FFFFFF"/>
                    </a:gs>
                  </a:gsLst>
                  <a:lin ang="5400000" scaled="0"/>
                </a:gradFill>
              </a:defRPr>
            </a:lvl4pPr>
            <a:lvl5pPr>
              <a:buClr>
                <a:srgbClr val="FFFFFF"/>
              </a:buClr>
              <a:buSzPct val="70000"/>
              <a:buFont typeface="Wingdings" pitchFamily="2" charset="2"/>
              <a:buChar char="l"/>
              <a:defRPr>
                <a:gradFill>
                  <a:gsLst>
                    <a:gs pos="0">
                      <a:srgbClr val="FFFFFF"/>
                    </a:gs>
                    <a:gs pos="86000">
                      <a:srgbClr val="FFFFFF"/>
                    </a:gs>
                  </a:gsLst>
                  <a:lin ang="54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2" y="6238880"/>
            <a:ext cx="12188826" cy="619125"/>
          </a:xfrm>
          <a:solidFill>
            <a:srgbClr val="FFFF99"/>
          </a:solidFill>
        </p:spPr>
        <p:txBody>
          <a:bodyPr wrap="square" lIns="152394" tIns="76197" rIns="152394" bIns="76197" anchor="b" anchorCtr="0">
            <a:noAutofit/>
          </a:bodyPr>
          <a:lstStyle>
            <a:lvl1pPr algn="r">
              <a:buFont typeface="Arial" pitchFamily="34" charset="0"/>
              <a:buNone/>
              <a:defRPr spc="-50" baseline="0">
                <a:gradFill>
                  <a:gsLst>
                    <a:gs pos="0">
                      <a:srgbClr val="000000"/>
                    </a:gs>
                    <a:gs pos="100000">
                      <a:srgbClr val="000000"/>
                    </a:gs>
                  </a:gsLst>
                  <a:lin ang="5400000" scaled="0"/>
                </a:gradFill>
                <a:effectLst/>
                <a:latin typeface="Segoe UI" pitchFamily="34" charset="0"/>
              </a:defRPr>
            </a:lvl1pPr>
          </a:lstStyle>
          <a:p>
            <a:pPr lvl="0"/>
            <a:r>
              <a:rPr lang="en-US" smtClean="0"/>
              <a:t>Click to edit Master text styles</a:t>
            </a:r>
          </a:p>
        </p:txBody>
      </p:sp>
    </p:spTree>
    <p:extLst>
      <p:ext uri="{BB962C8B-B14F-4D97-AF65-F5344CB8AC3E}">
        <p14:creationId xmlns:p14="http://schemas.microsoft.com/office/powerpoint/2010/main" val="3783873676"/>
      </p:ext>
    </p:extLst>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Slide">
    <p:bg bwMode="gray">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white">
          <a:xfrm>
            <a:off x="520700" y="1339877"/>
            <a:ext cx="7733506" cy="997196"/>
          </a:xfrm>
        </p:spPr>
        <p:txBody>
          <a:bodyPr anchor="b" anchorCtr="0"/>
          <a:lstStyle>
            <a:lvl1pPr>
              <a:defRPr sz="7200" spc="-150" baseline="0">
                <a:solidFill>
                  <a:schemeClr val="accent5"/>
                </a:solidFill>
              </a:defRPr>
            </a:lvl1pPr>
          </a:lstStyle>
          <a:p>
            <a:r>
              <a:rPr lang="en-US" dirty="0" smtClean="0"/>
              <a:t>Click to edit title style</a:t>
            </a:r>
            <a:endParaRPr lang="en-US" dirty="0"/>
          </a:p>
        </p:txBody>
      </p:sp>
      <p:sp>
        <p:nvSpPr>
          <p:cNvPr id="5" name="Text Placeholder 4"/>
          <p:cNvSpPr>
            <a:spLocks noGrp="1"/>
          </p:cNvSpPr>
          <p:nvPr>
            <p:ph type="body" sz="quarter" idx="12" hasCustomPrompt="1"/>
          </p:nvPr>
        </p:nvSpPr>
        <p:spPr bwMode="white">
          <a:xfrm>
            <a:off x="496095" y="3628472"/>
            <a:ext cx="6273005" cy="574676"/>
          </a:xfrm>
        </p:spPr>
        <p:txBody>
          <a:bodyPr>
            <a:noAutofit/>
          </a:bodyPr>
          <a:lstStyle>
            <a:lvl1pPr marL="0" indent="0">
              <a:spcBef>
                <a:spcPts val="0"/>
              </a:spcBef>
              <a:buNone/>
              <a:defRPr sz="3200" spc="-70" baseline="0">
                <a:gradFill>
                  <a:gsLst>
                    <a:gs pos="0">
                      <a:schemeClr val="bg1"/>
                    </a:gs>
                    <a:gs pos="100000">
                      <a:schemeClr val="bg1"/>
                    </a:gs>
                  </a:gsLst>
                  <a:lin ang="5400000" scaled="0"/>
                </a:gradFill>
                <a:latin typeface="+mj-lt"/>
              </a:defRPr>
            </a:lvl1pPr>
          </a:lstStyle>
          <a:p>
            <a:pPr lvl="0"/>
            <a:r>
              <a:rPr lang="en-US" dirty="0" smtClean="0"/>
              <a:t>Speaker Title</a:t>
            </a:r>
            <a:endParaRPr lang="en-US" dirty="0"/>
          </a:p>
        </p:txBody>
      </p:sp>
      <p:sp>
        <p:nvSpPr>
          <p:cNvPr id="8" name="Freeform 7"/>
          <p:cNvSpPr>
            <a:spLocks noEditPoints="1"/>
          </p:cNvSpPr>
          <p:nvPr userDrawn="1"/>
        </p:nvSpPr>
        <p:spPr bwMode="white">
          <a:xfrm>
            <a:off x="10227068" y="6269990"/>
            <a:ext cx="1724684" cy="288588"/>
          </a:xfrm>
          <a:custGeom>
            <a:avLst/>
            <a:gdLst>
              <a:gd name="T0" fmla="*/ 347 w 2773"/>
              <a:gd name="T1" fmla="*/ 444 h 464"/>
              <a:gd name="T2" fmla="*/ 281 w 2773"/>
              <a:gd name="T3" fmla="*/ 444 h 464"/>
              <a:gd name="T4" fmla="*/ 186 w 2773"/>
              <a:gd name="T5" fmla="*/ 208 h 464"/>
              <a:gd name="T6" fmla="*/ 0 w 2773"/>
              <a:gd name="T7" fmla="*/ 444 h 464"/>
              <a:gd name="T8" fmla="*/ 271 w 2773"/>
              <a:gd name="T9" fmla="*/ 6 h 464"/>
              <a:gd name="T10" fmla="*/ 396 w 2773"/>
              <a:gd name="T11" fmla="*/ 6 h 464"/>
              <a:gd name="T12" fmla="*/ 473 w 2773"/>
              <a:gd name="T13" fmla="*/ 444 h 464"/>
              <a:gd name="T14" fmla="*/ 502 w 2773"/>
              <a:gd name="T15" fmla="*/ 443 h 464"/>
              <a:gd name="T16" fmla="*/ 693 w 2773"/>
              <a:gd name="T17" fmla="*/ 119 h 464"/>
              <a:gd name="T18" fmla="*/ 702 w 2773"/>
              <a:gd name="T19" fmla="*/ 77 h 464"/>
              <a:gd name="T20" fmla="*/ 600 w 2773"/>
              <a:gd name="T21" fmla="*/ 6 h 464"/>
              <a:gd name="T22" fmla="*/ 702 w 2773"/>
              <a:gd name="T23" fmla="*/ 77 h 464"/>
              <a:gd name="T24" fmla="*/ 869 w 2773"/>
              <a:gd name="T25" fmla="*/ 188 h 464"/>
              <a:gd name="T26" fmla="*/ 882 w 2773"/>
              <a:gd name="T27" fmla="*/ 324 h 464"/>
              <a:gd name="T28" fmla="*/ 805 w 2773"/>
              <a:gd name="T29" fmla="*/ 453 h 464"/>
              <a:gd name="T30" fmla="*/ 1024 w 2773"/>
              <a:gd name="T31" fmla="*/ 240 h 464"/>
              <a:gd name="T32" fmla="*/ 1252 w 2773"/>
              <a:gd name="T33" fmla="*/ 184 h 464"/>
              <a:gd name="T34" fmla="*/ 1569 w 2773"/>
              <a:gd name="T35" fmla="*/ 282 h 464"/>
              <a:gd name="T36" fmla="*/ 1454 w 2773"/>
              <a:gd name="T37" fmla="*/ 332 h 464"/>
              <a:gd name="T38" fmla="*/ 1725 w 2773"/>
              <a:gd name="T39" fmla="*/ 381 h 464"/>
              <a:gd name="T40" fmla="*/ 1595 w 2773"/>
              <a:gd name="T41" fmla="*/ 202 h 464"/>
              <a:gd name="T42" fmla="*/ 1904 w 2773"/>
              <a:gd name="T43" fmla="*/ 214 h 464"/>
              <a:gd name="T44" fmla="*/ 1753 w 2773"/>
              <a:gd name="T45" fmla="*/ 172 h 464"/>
              <a:gd name="T46" fmla="*/ 1893 w 2773"/>
              <a:gd name="T47" fmla="*/ 326 h 464"/>
              <a:gd name="T48" fmla="*/ 1545 w 2773"/>
              <a:gd name="T49" fmla="*/ 348 h 464"/>
              <a:gd name="T50" fmla="*/ 1230 w 2773"/>
              <a:gd name="T51" fmla="*/ 218 h 464"/>
              <a:gd name="T52" fmla="*/ 1103 w 2773"/>
              <a:gd name="T53" fmla="*/ 444 h 464"/>
              <a:gd name="T54" fmla="*/ 1064 w 2773"/>
              <a:gd name="T55" fmla="*/ 119 h 464"/>
              <a:gd name="T56" fmla="*/ 1161 w 2773"/>
              <a:gd name="T57" fmla="*/ 159 h 464"/>
              <a:gd name="T58" fmla="*/ 1271 w 2773"/>
              <a:gd name="T59" fmla="*/ 113 h 464"/>
              <a:gd name="T60" fmla="*/ 1359 w 2773"/>
              <a:gd name="T61" fmla="*/ 371 h 464"/>
              <a:gd name="T62" fmla="*/ 1359 w 2773"/>
              <a:gd name="T63" fmla="*/ 371 h 464"/>
              <a:gd name="T64" fmla="*/ 2128 w 2773"/>
              <a:gd name="T65" fmla="*/ 106 h 464"/>
              <a:gd name="T66" fmla="*/ 2057 w 2773"/>
              <a:gd name="T67" fmla="*/ 371 h 464"/>
              <a:gd name="T68" fmla="*/ 2057 w 2773"/>
              <a:gd name="T69" fmla="*/ 371 h 464"/>
              <a:gd name="T70" fmla="*/ 2610 w 2773"/>
              <a:gd name="T71" fmla="*/ 194 h 464"/>
              <a:gd name="T72" fmla="*/ 2579 w 2773"/>
              <a:gd name="T73" fmla="*/ 360 h 464"/>
              <a:gd name="T74" fmla="*/ 2612 w 2773"/>
              <a:gd name="T75" fmla="*/ 442 h 464"/>
              <a:gd name="T76" fmla="*/ 2466 w 2773"/>
              <a:gd name="T77" fmla="*/ 358 h 464"/>
              <a:gd name="T78" fmla="*/ 2437 w 2773"/>
              <a:gd name="T79" fmla="*/ 194 h 464"/>
              <a:gd name="T80" fmla="*/ 2266 w 2773"/>
              <a:gd name="T81" fmla="*/ 443 h 464"/>
              <a:gd name="T82" fmla="*/ 2261 w 2773"/>
              <a:gd name="T83" fmla="*/ 194 h 464"/>
              <a:gd name="T84" fmla="*/ 2336 w 2773"/>
              <a:gd name="T85" fmla="*/ 119 h 464"/>
              <a:gd name="T86" fmla="*/ 2508 w 2773"/>
              <a:gd name="T87" fmla="*/ 11 h 464"/>
              <a:gd name="T88" fmla="*/ 2451 w 2773"/>
              <a:gd name="T89" fmla="*/ 110 h 464"/>
              <a:gd name="T90" fmla="*/ 2518 w 2773"/>
              <a:gd name="T91" fmla="*/ 119 h 464"/>
              <a:gd name="T92" fmla="*/ 2644 w 2773"/>
              <a:gd name="T93" fmla="*/ 40 h 464"/>
              <a:gd name="T94" fmla="*/ 2682 w 2773"/>
              <a:gd name="T95" fmla="*/ 119 h 464"/>
              <a:gd name="T96" fmla="*/ 2738 w 2773"/>
              <a:gd name="T97" fmla="*/ 187 h 464"/>
              <a:gd name="T98" fmla="*/ 2738 w 2773"/>
              <a:gd name="T99" fmla="*/ 116 h 464"/>
              <a:gd name="T100" fmla="*/ 2738 w 2773"/>
              <a:gd name="T101" fmla="*/ 187 h 464"/>
              <a:gd name="T102" fmla="*/ 2707 w 2773"/>
              <a:gd name="T103" fmla="*/ 151 h 464"/>
              <a:gd name="T104" fmla="*/ 2768 w 2773"/>
              <a:gd name="T105" fmla="*/ 151 h 464"/>
              <a:gd name="T106" fmla="*/ 2743 w 2773"/>
              <a:gd name="T107" fmla="*/ 153 h 464"/>
              <a:gd name="T108" fmla="*/ 2743 w 2773"/>
              <a:gd name="T109" fmla="*/ 169 h 464"/>
              <a:gd name="T110" fmla="*/ 2730 w 2773"/>
              <a:gd name="T111" fmla="*/ 153 h 464"/>
              <a:gd name="T112" fmla="*/ 2720 w 2773"/>
              <a:gd name="T113" fmla="*/ 169 h 464"/>
              <a:gd name="T114" fmla="*/ 2743 w 2773"/>
              <a:gd name="T115" fmla="*/ 131 h 464"/>
              <a:gd name="T116" fmla="*/ 2743 w 2773"/>
              <a:gd name="T117" fmla="*/ 153 h 464"/>
              <a:gd name="T118" fmla="*/ 2734 w 2773"/>
              <a:gd name="T119" fmla="*/ 136 h 464"/>
              <a:gd name="T120" fmla="*/ 2737 w 2773"/>
              <a:gd name="T121" fmla="*/ 147 h 464"/>
              <a:gd name="T122" fmla="*/ 2742 w 2773"/>
              <a:gd name="T123" fmla="*/ 136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73" h="464">
                <a:moveTo>
                  <a:pt x="473" y="444"/>
                </a:moveTo>
                <a:cubicBezTo>
                  <a:pt x="347" y="444"/>
                  <a:pt x="347" y="444"/>
                  <a:pt x="347" y="444"/>
                </a:cubicBezTo>
                <a:cubicBezTo>
                  <a:pt x="399" y="208"/>
                  <a:pt x="399" y="208"/>
                  <a:pt x="399" y="208"/>
                </a:cubicBezTo>
                <a:cubicBezTo>
                  <a:pt x="281" y="444"/>
                  <a:pt x="281" y="444"/>
                  <a:pt x="281" y="444"/>
                </a:cubicBezTo>
                <a:cubicBezTo>
                  <a:pt x="191" y="444"/>
                  <a:pt x="191" y="444"/>
                  <a:pt x="191" y="444"/>
                </a:cubicBezTo>
                <a:cubicBezTo>
                  <a:pt x="186" y="208"/>
                  <a:pt x="186" y="208"/>
                  <a:pt x="186" y="208"/>
                </a:cubicBezTo>
                <a:cubicBezTo>
                  <a:pt x="127" y="444"/>
                  <a:pt x="127" y="444"/>
                  <a:pt x="127" y="444"/>
                </a:cubicBezTo>
                <a:cubicBezTo>
                  <a:pt x="0" y="444"/>
                  <a:pt x="0" y="444"/>
                  <a:pt x="0" y="444"/>
                </a:cubicBezTo>
                <a:cubicBezTo>
                  <a:pt x="97" y="6"/>
                  <a:pt x="97" y="6"/>
                  <a:pt x="97" y="6"/>
                </a:cubicBezTo>
                <a:cubicBezTo>
                  <a:pt x="271" y="6"/>
                  <a:pt x="271" y="6"/>
                  <a:pt x="271" y="6"/>
                </a:cubicBezTo>
                <a:cubicBezTo>
                  <a:pt x="279" y="250"/>
                  <a:pt x="279" y="250"/>
                  <a:pt x="279" y="250"/>
                </a:cubicBezTo>
                <a:cubicBezTo>
                  <a:pt x="396" y="6"/>
                  <a:pt x="396" y="6"/>
                  <a:pt x="396" y="6"/>
                </a:cubicBezTo>
                <a:cubicBezTo>
                  <a:pt x="570" y="6"/>
                  <a:pt x="570" y="6"/>
                  <a:pt x="570" y="6"/>
                </a:cubicBezTo>
                <a:lnTo>
                  <a:pt x="473" y="444"/>
                </a:lnTo>
                <a:close/>
                <a:moveTo>
                  <a:pt x="621" y="444"/>
                </a:moveTo>
                <a:cubicBezTo>
                  <a:pt x="502" y="443"/>
                  <a:pt x="502" y="443"/>
                  <a:pt x="502" y="443"/>
                </a:cubicBezTo>
                <a:cubicBezTo>
                  <a:pt x="575" y="119"/>
                  <a:pt x="575" y="119"/>
                  <a:pt x="575" y="119"/>
                </a:cubicBezTo>
                <a:cubicBezTo>
                  <a:pt x="693" y="119"/>
                  <a:pt x="693" y="119"/>
                  <a:pt x="693" y="119"/>
                </a:cubicBezTo>
                <a:lnTo>
                  <a:pt x="621" y="444"/>
                </a:lnTo>
                <a:close/>
                <a:moveTo>
                  <a:pt x="702" y="77"/>
                </a:moveTo>
                <a:cubicBezTo>
                  <a:pt x="585" y="77"/>
                  <a:pt x="585" y="77"/>
                  <a:pt x="585" y="77"/>
                </a:cubicBezTo>
                <a:cubicBezTo>
                  <a:pt x="600" y="6"/>
                  <a:pt x="600" y="6"/>
                  <a:pt x="600" y="6"/>
                </a:cubicBezTo>
                <a:cubicBezTo>
                  <a:pt x="718" y="6"/>
                  <a:pt x="718" y="6"/>
                  <a:pt x="718" y="6"/>
                </a:cubicBezTo>
                <a:lnTo>
                  <a:pt x="702" y="77"/>
                </a:lnTo>
                <a:close/>
                <a:moveTo>
                  <a:pt x="902" y="240"/>
                </a:moveTo>
                <a:cubicBezTo>
                  <a:pt x="904" y="235"/>
                  <a:pt x="908" y="187"/>
                  <a:pt x="869" y="188"/>
                </a:cubicBezTo>
                <a:cubicBezTo>
                  <a:pt x="797" y="190"/>
                  <a:pt x="745" y="369"/>
                  <a:pt x="825" y="371"/>
                </a:cubicBezTo>
                <a:cubicBezTo>
                  <a:pt x="862" y="372"/>
                  <a:pt x="879" y="329"/>
                  <a:pt x="882" y="324"/>
                </a:cubicBezTo>
                <a:cubicBezTo>
                  <a:pt x="1005" y="324"/>
                  <a:pt x="1005" y="324"/>
                  <a:pt x="1005" y="324"/>
                </a:cubicBezTo>
                <a:cubicBezTo>
                  <a:pt x="1005" y="326"/>
                  <a:pt x="968" y="457"/>
                  <a:pt x="805" y="453"/>
                </a:cubicBezTo>
                <a:cubicBezTo>
                  <a:pt x="586" y="449"/>
                  <a:pt x="642" y="98"/>
                  <a:pt x="891" y="111"/>
                </a:cubicBezTo>
                <a:cubicBezTo>
                  <a:pt x="1032" y="117"/>
                  <a:pt x="1025" y="235"/>
                  <a:pt x="1024" y="240"/>
                </a:cubicBezTo>
                <a:lnTo>
                  <a:pt x="902" y="240"/>
                </a:lnTo>
                <a:close/>
                <a:moveTo>
                  <a:pt x="1252" y="184"/>
                </a:moveTo>
                <a:cubicBezTo>
                  <a:pt x="1291" y="136"/>
                  <a:pt x="1352" y="102"/>
                  <a:pt x="1431" y="106"/>
                </a:cubicBezTo>
                <a:cubicBezTo>
                  <a:pt x="1541" y="112"/>
                  <a:pt x="1587" y="193"/>
                  <a:pt x="1569" y="282"/>
                </a:cubicBezTo>
                <a:cubicBezTo>
                  <a:pt x="1567" y="291"/>
                  <a:pt x="1561" y="294"/>
                  <a:pt x="1551" y="298"/>
                </a:cubicBezTo>
                <a:cubicBezTo>
                  <a:pt x="1454" y="332"/>
                  <a:pt x="1454" y="332"/>
                  <a:pt x="1454" y="332"/>
                </a:cubicBezTo>
                <a:cubicBezTo>
                  <a:pt x="1672" y="332"/>
                  <a:pt x="1672" y="332"/>
                  <a:pt x="1672" y="332"/>
                </a:cubicBezTo>
                <a:cubicBezTo>
                  <a:pt x="1672" y="332"/>
                  <a:pt x="1655" y="382"/>
                  <a:pt x="1725" y="381"/>
                </a:cubicBezTo>
                <a:cubicBezTo>
                  <a:pt x="1773" y="381"/>
                  <a:pt x="1792" y="326"/>
                  <a:pt x="1727" y="315"/>
                </a:cubicBezTo>
                <a:cubicBezTo>
                  <a:pt x="1697" y="310"/>
                  <a:pt x="1583" y="291"/>
                  <a:pt x="1595" y="202"/>
                </a:cubicBezTo>
                <a:cubicBezTo>
                  <a:pt x="1606" y="129"/>
                  <a:pt x="1682" y="104"/>
                  <a:pt x="1765" y="105"/>
                </a:cubicBezTo>
                <a:cubicBezTo>
                  <a:pt x="1934" y="107"/>
                  <a:pt x="1902" y="207"/>
                  <a:pt x="1904" y="214"/>
                </a:cubicBezTo>
                <a:cubicBezTo>
                  <a:pt x="1791" y="214"/>
                  <a:pt x="1791" y="214"/>
                  <a:pt x="1791" y="214"/>
                </a:cubicBezTo>
                <a:cubicBezTo>
                  <a:pt x="1791" y="214"/>
                  <a:pt x="1803" y="172"/>
                  <a:pt x="1753" y="172"/>
                </a:cubicBezTo>
                <a:cubicBezTo>
                  <a:pt x="1706" y="172"/>
                  <a:pt x="1695" y="213"/>
                  <a:pt x="1748" y="225"/>
                </a:cubicBezTo>
                <a:cubicBezTo>
                  <a:pt x="1814" y="238"/>
                  <a:pt x="1888" y="242"/>
                  <a:pt x="1893" y="326"/>
                </a:cubicBezTo>
                <a:cubicBezTo>
                  <a:pt x="1894" y="350"/>
                  <a:pt x="1880" y="458"/>
                  <a:pt x="1710" y="456"/>
                </a:cubicBezTo>
                <a:cubicBezTo>
                  <a:pt x="1558" y="454"/>
                  <a:pt x="1541" y="385"/>
                  <a:pt x="1545" y="348"/>
                </a:cubicBezTo>
                <a:cubicBezTo>
                  <a:pt x="1515" y="407"/>
                  <a:pt x="1445" y="457"/>
                  <a:pt x="1352" y="454"/>
                </a:cubicBezTo>
                <a:cubicBezTo>
                  <a:pt x="1208" y="449"/>
                  <a:pt x="1178" y="318"/>
                  <a:pt x="1230" y="218"/>
                </a:cubicBezTo>
                <a:cubicBezTo>
                  <a:pt x="1204" y="219"/>
                  <a:pt x="1151" y="231"/>
                  <a:pt x="1130" y="328"/>
                </a:cubicBezTo>
                <a:cubicBezTo>
                  <a:pt x="1103" y="444"/>
                  <a:pt x="1103" y="444"/>
                  <a:pt x="1103" y="444"/>
                </a:cubicBezTo>
                <a:cubicBezTo>
                  <a:pt x="991" y="444"/>
                  <a:pt x="991" y="444"/>
                  <a:pt x="991" y="444"/>
                </a:cubicBezTo>
                <a:cubicBezTo>
                  <a:pt x="1064" y="119"/>
                  <a:pt x="1064" y="119"/>
                  <a:pt x="1064" y="119"/>
                </a:cubicBezTo>
                <a:cubicBezTo>
                  <a:pt x="1170" y="119"/>
                  <a:pt x="1170" y="119"/>
                  <a:pt x="1170" y="119"/>
                </a:cubicBezTo>
                <a:cubicBezTo>
                  <a:pt x="1161" y="159"/>
                  <a:pt x="1161" y="159"/>
                  <a:pt x="1161" y="159"/>
                </a:cubicBezTo>
                <a:cubicBezTo>
                  <a:pt x="1176" y="141"/>
                  <a:pt x="1193" y="130"/>
                  <a:pt x="1215" y="122"/>
                </a:cubicBezTo>
                <a:cubicBezTo>
                  <a:pt x="1233" y="116"/>
                  <a:pt x="1250" y="113"/>
                  <a:pt x="1271" y="113"/>
                </a:cubicBezTo>
                <a:lnTo>
                  <a:pt x="1252" y="184"/>
                </a:lnTo>
                <a:close/>
                <a:moveTo>
                  <a:pt x="1359" y="371"/>
                </a:moveTo>
                <a:cubicBezTo>
                  <a:pt x="1442" y="388"/>
                  <a:pt x="1498" y="194"/>
                  <a:pt x="1422" y="182"/>
                </a:cubicBezTo>
                <a:cubicBezTo>
                  <a:pt x="1346" y="170"/>
                  <a:pt x="1285" y="355"/>
                  <a:pt x="1359" y="371"/>
                </a:cubicBezTo>
                <a:close/>
                <a:moveTo>
                  <a:pt x="2051" y="454"/>
                </a:moveTo>
                <a:cubicBezTo>
                  <a:pt x="1813" y="445"/>
                  <a:pt x="1884" y="94"/>
                  <a:pt x="2128" y="106"/>
                </a:cubicBezTo>
                <a:cubicBezTo>
                  <a:pt x="2358" y="117"/>
                  <a:pt x="2292" y="464"/>
                  <a:pt x="2051" y="454"/>
                </a:cubicBezTo>
                <a:close/>
                <a:moveTo>
                  <a:pt x="2057" y="371"/>
                </a:moveTo>
                <a:cubicBezTo>
                  <a:pt x="2140" y="388"/>
                  <a:pt x="2196" y="194"/>
                  <a:pt x="2120" y="182"/>
                </a:cubicBezTo>
                <a:cubicBezTo>
                  <a:pt x="2044" y="170"/>
                  <a:pt x="1983" y="355"/>
                  <a:pt x="2057" y="371"/>
                </a:cubicBezTo>
                <a:close/>
                <a:moveTo>
                  <a:pt x="2666" y="194"/>
                </a:moveTo>
                <a:cubicBezTo>
                  <a:pt x="2610" y="194"/>
                  <a:pt x="2610" y="194"/>
                  <a:pt x="2610" y="194"/>
                </a:cubicBezTo>
                <a:cubicBezTo>
                  <a:pt x="2580" y="336"/>
                  <a:pt x="2580" y="336"/>
                  <a:pt x="2580" y="336"/>
                </a:cubicBezTo>
                <a:cubicBezTo>
                  <a:pt x="2578" y="344"/>
                  <a:pt x="2576" y="351"/>
                  <a:pt x="2579" y="360"/>
                </a:cubicBezTo>
                <a:cubicBezTo>
                  <a:pt x="2583" y="373"/>
                  <a:pt x="2629" y="367"/>
                  <a:pt x="2629" y="367"/>
                </a:cubicBezTo>
                <a:cubicBezTo>
                  <a:pt x="2612" y="442"/>
                  <a:pt x="2612" y="442"/>
                  <a:pt x="2612" y="442"/>
                </a:cubicBezTo>
                <a:cubicBezTo>
                  <a:pt x="2612" y="442"/>
                  <a:pt x="2518" y="453"/>
                  <a:pt x="2485" y="431"/>
                </a:cubicBezTo>
                <a:cubicBezTo>
                  <a:pt x="2471" y="421"/>
                  <a:pt x="2456" y="401"/>
                  <a:pt x="2466" y="358"/>
                </a:cubicBezTo>
                <a:cubicBezTo>
                  <a:pt x="2502" y="194"/>
                  <a:pt x="2502" y="194"/>
                  <a:pt x="2502" y="194"/>
                </a:cubicBezTo>
                <a:cubicBezTo>
                  <a:pt x="2437" y="194"/>
                  <a:pt x="2437" y="194"/>
                  <a:pt x="2437" y="194"/>
                </a:cubicBezTo>
                <a:cubicBezTo>
                  <a:pt x="2382" y="443"/>
                  <a:pt x="2382" y="443"/>
                  <a:pt x="2382" y="443"/>
                </a:cubicBezTo>
                <a:cubicBezTo>
                  <a:pt x="2266" y="443"/>
                  <a:pt x="2266" y="443"/>
                  <a:pt x="2266" y="443"/>
                </a:cubicBezTo>
                <a:cubicBezTo>
                  <a:pt x="2321" y="194"/>
                  <a:pt x="2321" y="194"/>
                  <a:pt x="2321" y="194"/>
                </a:cubicBezTo>
                <a:cubicBezTo>
                  <a:pt x="2261" y="194"/>
                  <a:pt x="2261" y="194"/>
                  <a:pt x="2261" y="194"/>
                </a:cubicBezTo>
                <a:cubicBezTo>
                  <a:pt x="2277" y="119"/>
                  <a:pt x="2277" y="119"/>
                  <a:pt x="2277" y="119"/>
                </a:cubicBezTo>
                <a:cubicBezTo>
                  <a:pt x="2336" y="119"/>
                  <a:pt x="2336" y="119"/>
                  <a:pt x="2336" y="119"/>
                </a:cubicBezTo>
                <a:cubicBezTo>
                  <a:pt x="2347" y="70"/>
                  <a:pt x="2356" y="47"/>
                  <a:pt x="2381" y="28"/>
                </a:cubicBezTo>
                <a:cubicBezTo>
                  <a:pt x="2417" y="0"/>
                  <a:pt x="2508" y="11"/>
                  <a:pt x="2508" y="11"/>
                </a:cubicBezTo>
                <a:cubicBezTo>
                  <a:pt x="2496" y="72"/>
                  <a:pt x="2496" y="72"/>
                  <a:pt x="2496" y="72"/>
                </a:cubicBezTo>
                <a:cubicBezTo>
                  <a:pt x="2459" y="72"/>
                  <a:pt x="2456" y="86"/>
                  <a:pt x="2451" y="110"/>
                </a:cubicBezTo>
                <a:cubicBezTo>
                  <a:pt x="2449" y="119"/>
                  <a:pt x="2449" y="119"/>
                  <a:pt x="2449" y="119"/>
                </a:cubicBezTo>
                <a:cubicBezTo>
                  <a:pt x="2518" y="119"/>
                  <a:pt x="2518" y="119"/>
                  <a:pt x="2518" y="119"/>
                </a:cubicBezTo>
                <a:cubicBezTo>
                  <a:pt x="2536" y="40"/>
                  <a:pt x="2536" y="40"/>
                  <a:pt x="2536" y="40"/>
                </a:cubicBezTo>
                <a:cubicBezTo>
                  <a:pt x="2644" y="40"/>
                  <a:pt x="2644" y="40"/>
                  <a:pt x="2644" y="40"/>
                </a:cubicBezTo>
                <a:cubicBezTo>
                  <a:pt x="2627" y="119"/>
                  <a:pt x="2627" y="119"/>
                  <a:pt x="2627" y="119"/>
                </a:cubicBezTo>
                <a:cubicBezTo>
                  <a:pt x="2682" y="119"/>
                  <a:pt x="2682" y="119"/>
                  <a:pt x="2682" y="119"/>
                </a:cubicBezTo>
                <a:lnTo>
                  <a:pt x="2666" y="194"/>
                </a:lnTo>
                <a:close/>
                <a:moveTo>
                  <a:pt x="2738" y="187"/>
                </a:moveTo>
                <a:cubicBezTo>
                  <a:pt x="2718" y="187"/>
                  <a:pt x="2702" y="171"/>
                  <a:pt x="2702" y="151"/>
                </a:cubicBezTo>
                <a:cubicBezTo>
                  <a:pt x="2702" y="131"/>
                  <a:pt x="2718" y="116"/>
                  <a:pt x="2738" y="116"/>
                </a:cubicBezTo>
                <a:cubicBezTo>
                  <a:pt x="2757" y="116"/>
                  <a:pt x="2773" y="131"/>
                  <a:pt x="2773" y="151"/>
                </a:cubicBezTo>
                <a:cubicBezTo>
                  <a:pt x="2773" y="171"/>
                  <a:pt x="2757" y="187"/>
                  <a:pt x="2738" y="187"/>
                </a:cubicBezTo>
                <a:close/>
                <a:moveTo>
                  <a:pt x="2738" y="121"/>
                </a:moveTo>
                <a:cubicBezTo>
                  <a:pt x="2721" y="121"/>
                  <a:pt x="2707" y="134"/>
                  <a:pt x="2707" y="151"/>
                </a:cubicBezTo>
                <a:cubicBezTo>
                  <a:pt x="2707" y="168"/>
                  <a:pt x="2721" y="182"/>
                  <a:pt x="2738" y="182"/>
                </a:cubicBezTo>
                <a:cubicBezTo>
                  <a:pt x="2754" y="182"/>
                  <a:pt x="2768" y="168"/>
                  <a:pt x="2768" y="151"/>
                </a:cubicBezTo>
                <a:cubicBezTo>
                  <a:pt x="2768" y="134"/>
                  <a:pt x="2754" y="121"/>
                  <a:pt x="2738" y="121"/>
                </a:cubicBezTo>
                <a:close/>
                <a:moveTo>
                  <a:pt x="2743" y="153"/>
                </a:moveTo>
                <a:cubicBezTo>
                  <a:pt x="2750" y="169"/>
                  <a:pt x="2750" y="169"/>
                  <a:pt x="2750" y="169"/>
                </a:cubicBezTo>
                <a:cubicBezTo>
                  <a:pt x="2743" y="169"/>
                  <a:pt x="2743" y="169"/>
                  <a:pt x="2743" y="169"/>
                </a:cubicBezTo>
                <a:cubicBezTo>
                  <a:pt x="2737" y="153"/>
                  <a:pt x="2737" y="153"/>
                  <a:pt x="2737" y="153"/>
                </a:cubicBezTo>
                <a:cubicBezTo>
                  <a:pt x="2730" y="153"/>
                  <a:pt x="2730" y="153"/>
                  <a:pt x="2730" y="153"/>
                </a:cubicBezTo>
                <a:cubicBezTo>
                  <a:pt x="2726" y="169"/>
                  <a:pt x="2726" y="169"/>
                  <a:pt x="2726" y="169"/>
                </a:cubicBezTo>
                <a:cubicBezTo>
                  <a:pt x="2720" y="169"/>
                  <a:pt x="2720" y="169"/>
                  <a:pt x="2720" y="169"/>
                </a:cubicBezTo>
                <a:cubicBezTo>
                  <a:pt x="2729" y="131"/>
                  <a:pt x="2729" y="131"/>
                  <a:pt x="2729" y="131"/>
                </a:cubicBezTo>
                <a:cubicBezTo>
                  <a:pt x="2743" y="131"/>
                  <a:pt x="2743" y="131"/>
                  <a:pt x="2743" y="131"/>
                </a:cubicBezTo>
                <a:cubicBezTo>
                  <a:pt x="2752" y="131"/>
                  <a:pt x="2754" y="136"/>
                  <a:pt x="2754" y="142"/>
                </a:cubicBezTo>
                <a:cubicBezTo>
                  <a:pt x="2754" y="147"/>
                  <a:pt x="2749" y="152"/>
                  <a:pt x="2743" y="153"/>
                </a:cubicBezTo>
                <a:close/>
                <a:moveTo>
                  <a:pt x="2742" y="136"/>
                </a:moveTo>
                <a:cubicBezTo>
                  <a:pt x="2734" y="136"/>
                  <a:pt x="2734" y="136"/>
                  <a:pt x="2734" y="136"/>
                </a:cubicBezTo>
                <a:cubicBezTo>
                  <a:pt x="2731" y="147"/>
                  <a:pt x="2731" y="147"/>
                  <a:pt x="2731" y="147"/>
                </a:cubicBezTo>
                <a:cubicBezTo>
                  <a:pt x="2737" y="147"/>
                  <a:pt x="2737" y="147"/>
                  <a:pt x="2737" y="147"/>
                </a:cubicBezTo>
                <a:cubicBezTo>
                  <a:pt x="2742" y="147"/>
                  <a:pt x="2749" y="147"/>
                  <a:pt x="2749" y="141"/>
                </a:cubicBezTo>
                <a:cubicBezTo>
                  <a:pt x="2749" y="137"/>
                  <a:pt x="2746" y="136"/>
                  <a:pt x="2742" y="136"/>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Tree>
    <p:extLst>
      <p:ext uri="{BB962C8B-B14F-4D97-AF65-F5344CB8AC3E}">
        <p14:creationId xmlns:p14="http://schemas.microsoft.com/office/powerpoint/2010/main" val="343676150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Sectio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19112" y="2819603"/>
            <a:ext cx="11149013" cy="1218795"/>
          </a:xfrm>
        </p:spPr>
        <p:txBody>
          <a:bodyPr anchor="b" anchorCtr="0"/>
          <a:lstStyle>
            <a:lvl1pPr>
              <a:defRPr sz="8800" spc="-300" baseline="0">
                <a:solidFill>
                  <a:schemeClr val="accent5"/>
                </a:solidFill>
              </a:defRPr>
            </a:lvl1pPr>
          </a:lstStyle>
          <a:p>
            <a:r>
              <a:rPr lang="en-US" dirty="0" smtClean="0"/>
              <a:t>Click to edit title style</a:t>
            </a:r>
            <a:endParaRPr lang="en-US" dirty="0"/>
          </a:p>
        </p:txBody>
      </p:sp>
    </p:spTree>
    <p:extLst>
      <p:ext uri="{BB962C8B-B14F-4D97-AF65-F5344CB8AC3E}">
        <p14:creationId xmlns:p14="http://schemas.microsoft.com/office/powerpoint/2010/main" val="4065545629"/>
      </p:ext>
    </p:extLst>
  </p:cSld>
  <p:clrMapOvr>
    <a:masterClrMapping/>
  </p:clrMapOvr>
  <p:transition>
    <p:fade/>
  </p:transition>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Demo, Video etc. &quot;special&quot; slides">
    <p:bg bwMode="blackGray">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bwMode="white">
          <a:xfrm>
            <a:off x="1140778" y="5361255"/>
            <a:ext cx="5625782" cy="461665"/>
          </a:xfrm>
        </p:spPr>
        <p:txBody>
          <a:bodyPr>
            <a:noAutofit/>
          </a:bodyPr>
          <a:lstStyle>
            <a:lvl1pPr marL="0" indent="0" algn="l">
              <a:lnSpc>
                <a:spcPct val="90000"/>
              </a:lnSpc>
              <a:spcBef>
                <a:spcPts val="0"/>
              </a:spcBef>
              <a:buNone/>
              <a:defRPr lang="en-US" sz="3200" kern="1200" spc="-70" baseline="0" dirty="0">
                <a:gradFill>
                  <a:gsLst>
                    <a:gs pos="0">
                      <a:schemeClr val="bg1"/>
                    </a:gs>
                    <a:gs pos="100000">
                      <a:schemeClr val="bg1"/>
                    </a:gs>
                  </a:gsLst>
                  <a:lin ang="5400000" scaled="0"/>
                </a:gradFill>
                <a:latin typeface="+mj-lt"/>
                <a:ea typeface="+mn-ea"/>
                <a:cs typeface="+mn-cs"/>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pPr marL="0" marR="0" lvl="0" indent="0" algn="l" defTabSz="914363" rtl="0" eaLnBrk="1" fontAlgn="auto" latinLnBrk="0" hangingPunct="1">
              <a:lnSpc>
                <a:spcPct val="90000"/>
              </a:lnSpc>
              <a:spcBef>
                <a:spcPts val="0"/>
              </a:spcBef>
              <a:spcAft>
                <a:spcPts val="0"/>
              </a:spcAft>
              <a:buClrTx/>
              <a:buSzPct val="90000"/>
              <a:buFont typeface="Arial" pitchFamily="34" charset="0"/>
              <a:buNone/>
              <a:tabLst/>
            </a:pPr>
            <a:r>
              <a:rPr lang="en-US" smtClean="0"/>
              <a:t>Click to edit Master subtitle style</a:t>
            </a:r>
            <a:endParaRPr lang="en-US" dirty="0"/>
          </a:p>
        </p:txBody>
      </p:sp>
      <p:sp>
        <p:nvSpPr>
          <p:cNvPr id="7" name="Text Placeholder 6"/>
          <p:cNvSpPr>
            <a:spLocks noGrp="1"/>
          </p:cNvSpPr>
          <p:nvPr>
            <p:ph type="body" sz="quarter" idx="10" hasCustomPrompt="1"/>
          </p:nvPr>
        </p:nvSpPr>
        <p:spPr bwMode="white">
          <a:xfrm>
            <a:off x="477839" y="3565178"/>
            <a:ext cx="6316662" cy="1378644"/>
          </a:xfrm>
        </p:spPr>
        <p:txBody>
          <a:bodyPr anchor="ctr" anchorCtr="0">
            <a:noAutofit/>
            <a:scene3d>
              <a:camera prst="orthographicFront"/>
              <a:lightRig rig="flat" dir="t"/>
            </a:scene3d>
            <a:sp3d>
              <a:contourClr>
                <a:schemeClr val="tx2"/>
              </a:contourClr>
            </a:sp3d>
          </a:bodyPr>
          <a:lstStyle>
            <a:lvl1pPr marL="0" indent="0" algn="l">
              <a:spcBef>
                <a:spcPts val="0"/>
              </a:spcBef>
              <a:buFont typeface="Arial" pitchFamily="34" charset="0"/>
              <a:buNone/>
              <a:defRPr lang="en-US" sz="9600" b="0" kern="1200" cap="none" spc="-400" baseline="0" dirty="0" smtClean="0">
                <a:ln w="3175">
                  <a:noFill/>
                </a:ln>
                <a:gradFill>
                  <a:gsLst>
                    <a:gs pos="0">
                      <a:schemeClr val="bg1"/>
                    </a:gs>
                    <a:gs pos="100000">
                      <a:schemeClr val="bg1"/>
                    </a:gs>
                  </a:gsLst>
                  <a:lin ang="5400000" scaled="0"/>
                </a:gradFill>
                <a:effectLst/>
                <a:latin typeface="+mj-lt"/>
                <a:ea typeface="+mn-ea"/>
                <a:cs typeface="Arial" charset="0"/>
              </a:defRPr>
            </a:lvl1pPr>
          </a:lstStyle>
          <a:p>
            <a:pPr lvl="0"/>
            <a:r>
              <a:rPr lang="en-US" dirty="0" smtClean="0"/>
              <a:t>click to…</a:t>
            </a:r>
          </a:p>
        </p:txBody>
      </p:sp>
      <p:sp>
        <p:nvSpPr>
          <p:cNvPr id="5" name="Text Placeholder 4"/>
          <p:cNvSpPr>
            <a:spLocks noGrp="1"/>
          </p:cNvSpPr>
          <p:nvPr>
            <p:ph type="body" sz="quarter" idx="11"/>
          </p:nvPr>
        </p:nvSpPr>
        <p:spPr bwMode="white">
          <a:xfrm>
            <a:off x="477839" y="1447800"/>
            <a:ext cx="7239253" cy="914096"/>
          </a:xfrm>
        </p:spPr>
        <p:txBody>
          <a:bodyPr wrap="square" anchor="ctr">
            <a:noAutofit/>
          </a:bodyPr>
          <a:lstStyle>
            <a:lvl1pPr marL="0" indent="0">
              <a:buNone/>
              <a:defRPr sz="6600" spc="-150">
                <a:solidFill>
                  <a:schemeClr val="accent5"/>
                </a:solidFill>
              </a:defRPr>
            </a:lvl1pPr>
          </a:lstStyle>
          <a:p>
            <a:pPr lvl="0"/>
            <a:r>
              <a:rPr lang="en-US" smtClean="0"/>
              <a:t>Click to edit Master text styles</a:t>
            </a:r>
          </a:p>
        </p:txBody>
      </p:sp>
      <p:sp>
        <p:nvSpPr>
          <p:cNvPr id="8" name="Freeform 7"/>
          <p:cNvSpPr>
            <a:spLocks noEditPoints="1"/>
          </p:cNvSpPr>
          <p:nvPr userDrawn="1"/>
        </p:nvSpPr>
        <p:spPr bwMode="white">
          <a:xfrm>
            <a:off x="10227068" y="6269990"/>
            <a:ext cx="1724684" cy="288588"/>
          </a:xfrm>
          <a:custGeom>
            <a:avLst/>
            <a:gdLst>
              <a:gd name="T0" fmla="*/ 347 w 2773"/>
              <a:gd name="T1" fmla="*/ 444 h 464"/>
              <a:gd name="T2" fmla="*/ 281 w 2773"/>
              <a:gd name="T3" fmla="*/ 444 h 464"/>
              <a:gd name="T4" fmla="*/ 186 w 2773"/>
              <a:gd name="T5" fmla="*/ 208 h 464"/>
              <a:gd name="T6" fmla="*/ 0 w 2773"/>
              <a:gd name="T7" fmla="*/ 444 h 464"/>
              <a:gd name="T8" fmla="*/ 271 w 2773"/>
              <a:gd name="T9" fmla="*/ 6 h 464"/>
              <a:gd name="T10" fmla="*/ 396 w 2773"/>
              <a:gd name="T11" fmla="*/ 6 h 464"/>
              <a:gd name="T12" fmla="*/ 473 w 2773"/>
              <a:gd name="T13" fmla="*/ 444 h 464"/>
              <a:gd name="T14" fmla="*/ 502 w 2773"/>
              <a:gd name="T15" fmla="*/ 443 h 464"/>
              <a:gd name="T16" fmla="*/ 693 w 2773"/>
              <a:gd name="T17" fmla="*/ 119 h 464"/>
              <a:gd name="T18" fmla="*/ 702 w 2773"/>
              <a:gd name="T19" fmla="*/ 77 h 464"/>
              <a:gd name="T20" fmla="*/ 600 w 2773"/>
              <a:gd name="T21" fmla="*/ 6 h 464"/>
              <a:gd name="T22" fmla="*/ 702 w 2773"/>
              <a:gd name="T23" fmla="*/ 77 h 464"/>
              <a:gd name="T24" fmla="*/ 869 w 2773"/>
              <a:gd name="T25" fmla="*/ 188 h 464"/>
              <a:gd name="T26" fmla="*/ 882 w 2773"/>
              <a:gd name="T27" fmla="*/ 324 h 464"/>
              <a:gd name="T28" fmla="*/ 805 w 2773"/>
              <a:gd name="T29" fmla="*/ 453 h 464"/>
              <a:gd name="T30" fmla="*/ 1024 w 2773"/>
              <a:gd name="T31" fmla="*/ 240 h 464"/>
              <a:gd name="T32" fmla="*/ 1252 w 2773"/>
              <a:gd name="T33" fmla="*/ 184 h 464"/>
              <a:gd name="T34" fmla="*/ 1569 w 2773"/>
              <a:gd name="T35" fmla="*/ 282 h 464"/>
              <a:gd name="T36" fmla="*/ 1454 w 2773"/>
              <a:gd name="T37" fmla="*/ 332 h 464"/>
              <a:gd name="T38" fmla="*/ 1725 w 2773"/>
              <a:gd name="T39" fmla="*/ 381 h 464"/>
              <a:gd name="T40" fmla="*/ 1595 w 2773"/>
              <a:gd name="T41" fmla="*/ 202 h 464"/>
              <a:gd name="T42" fmla="*/ 1904 w 2773"/>
              <a:gd name="T43" fmla="*/ 214 h 464"/>
              <a:gd name="T44" fmla="*/ 1753 w 2773"/>
              <a:gd name="T45" fmla="*/ 172 h 464"/>
              <a:gd name="T46" fmla="*/ 1893 w 2773"/>
              <a:gd name="T47" fmla="*/ 326 h 464"/>
              <a:gd name="T48" fmla="*/ 1545 w 2773"/>
              <a:gd name="T49" fmla="*/ 348 h 464"/>
              <a:gd name="T50" fmla="*/ 1230 w 2773"/>
              <a:gd name="T51" fmla="*/ 218 h 464"/>
              <a:gd name="T52" fmla="*/ 1103 w 2773"/>
              <a:gd name="T53" fmla="*/ 444 h 464"/>
              <a:gd name="T54" fmla="*/ 1064 w 2773"/>
              <a:gd name="T55" fmla="*/ 119 h 464"/>
              <a:gd name="T56" fmla="*/ 1161 w 2773"/>
              <a:gd name="T57" fmla="*/ 159 h 464"/>
              <a:gd name="T58" fmla="*/ 1271 w 2773"/>
              <a:gd name="T59" fmla="*/ 113 h 464"/>
              <a:gd name="T60" fmla="*/ 1359 w 2773"/>
              <a:gd name="T61" fmla="*/ 371 h 464"/>
              <a:gd name="T62" fmla="*/ 1359 w 2773"/>
              <a:gd name="T63" fmla="*/ 371 h 464"/>
              <a:gd name="T64" fmla="*/ 2128 w 2773"/>
              <a:gd name="T65" fmla="*/ 106 h 464"/>
              <a:gd name="T66" fmla="*/ 2057 w 2773"/>
              <a:gd name="T67" fmla="*/ 371 h 464"/>
              <a:gd name="T68" fmla="*/ 2057 w 2773"/>
              <a:gd name="T69" fmla="*/ 371 h 464"/>
              <a:gd name="T70" fmla="*/ 2610 w 2773"/>
              <a:gd name="T71" fmla="*/ 194 h 464"/>
              <a:gd name="T72" fmla="*/ 2579 w 2773"/>
              <a:gd name="T73" fmla="*/ 360 h 464"/>
              <a:gd name="T74" fmla="*/ 2612 w 2773"/>
              <a:gd name="T75" fmla="*/ 442 h 464"/>
              <a:gd name="T76" fmla="*/ 2466 w 2773"/>
              <a:gd name="T77" fmla="*/ 358 h 464"/>
              <a:gd name="T78" fmla="*/ 2437 w 2773"/>
              <a:gd name="T79" fmla="*/ 194 h 464"/>
              <a:gd name="T80" fmla="*/ 2266 w 2773"/>
              <a:gd name="T81" fmla="*/ 443 h 464"/>
              <a:gd name="T82" fmla="*/ 2261 w 2773"/>
              <a:gd name="T83" fmla="*/ 194 h 464"/>
              <a:gd name="T84" fmla="*/ 2336 w 2773"/>
              <a:gd name="T85" fmla="*/ 119 h 464"/>
              <a:gd name="T86" fmla="*/ 2508 w 2773"/>
              <a:gd name="T87" fmla="*/ 11 h 464"/>
              <a:gd name="T88" fmla="*/ 2451 w 2773"/>
              <a:gd name="T89" fmla="*/ 110 h 464"/>
              <a:gd name="T90" fmla="*/ 2518 w 2773"/>
              <a:gd name="T91" fmla="*/ 119 h 464"/>
              <a:gd name="T92" fmla="*/ 2644 w 2773"/>
              <a:gd name="T93" fmla="*/ 40 h 464"/>
              <a:gd name="T94" fmla="*/ 2682 w 2773"/>
              <a:gd name="T95" fmla="*/ 119 h 464"/>
              <a:gd name="T96" fmla="*/ 2738 w 2773"/>
              <a:gd name="T97" fmla="*/ 187 h 464"/>
              <a:gd name="T98" fmla="*/ 2738 w 2773"/>
              <a:gd name="T99" fmla="*/ 116 h 464"/>
              <a:gd name="T100" fmla="*/ 2738 w 2773"/>
              <a:gd name="T101" fmla="*/ 187 h 464"/>
              <a:gd name="T102" fmla="*/ 2707 w 2773"/>
              <a:gd name="T103" fmla="*/ 151 h 464"/>
              <a:gd name="T104" fmla="*/ 2768 w 2773"/>
              <a:gd name="T105" fmla="*/ 151 h 464"/>
              <a:gd name="T106" fmla="*/ 2743 w 2773"/>
              <a:gd name="T107" fmla="*/ 153 h 464"/>
              <a:gd name="T108" fmla="*/ 2743 w 2773"/>
              <a:gd name="T109" fmla="*/ 169 h 464"/>
              <a:gd name="T110" fmla="*/ 2730 w 2773"/>
              <a:gd name="T111" fmla="*/ 153 h 464"/>
              <a:gd name="T112" fmla="*/ 2720 w 2773"/>
              <a:gd name="T113" fmla="*/ 169 h 464"/>
              <a:gd name="T114" fmla="*/ 2743 w 2773"/>
              <a:gd name="T115" fmla="*/ 131 h 464"/>
              <a:gd name="T116" fmla="*/ 2743 w 2773"/>
              <a:gd name="T117" fmla="*/ 153 h 464"/>
              <a:gd name="T118" fmla="*/ 2734 w 2773"/>
              <a:gd name="T119" fmla="*/ 136 h 464"/>
              <a:gd name="T120" fmla="*/ 2737 w 2773"/>
              <a:gd name="T121" fmla="*/ 147 h 464"/>
              <a:gd name="T122" fmla="*/ 2742 w 2773"/>
              <a:gd name="T123" fmla="*/ 136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73" h="464">
                <a:moveTo>
                  <a:pt x="473" y="444"/>
                </a:moveTo>
                <a:cubicBezTo>
                  <a:pt x="347" y="444"/>
                  <a:pt x="347" y="444"/>
                  <a:pt x="347" y="444"/>
                </a:cubicBezTo>
                <a:cubicBezTo>
                  <a:pt x="399" y="208"/>
                  <a:pt x="399" y="208"/>
                  <a:pt x="399" y="208"/>
                </a:cubicBezTo>
                <a:cubicBezTo>
                  <a:pt x="281" y="444"/>
                  <a:pt x="281" y="444"/>
                  <a:pt x="281" y="444"/>
                </a:cubicBezTo>
                <a:cubicBezTo>
                  <a:pt x="191" y="444"/>
                  <a:pt x="191" y="444"/>
                  <a:pt x="191" y="444"/>
                </a:cubicBezTo>
                <a:cubicBezTo>
                  <a:pt x="186" y="208"/>
                  <a:pt x="186" y="208"/>
                  <a:pt x="186" y="208"/>
                </a:cubicBezTo>
                <a:cubicBezTo>
                  <a:pt x="127" y="444"/>
                  <a:pt x="127" y="444"/>
                  <a:pt x="127" y="444"/>
                </a:cubicBezTo>
                <a:cubicBezTo>
                  <a:pt x="0" y="444"/>
                  <a:pt x="0" y="444"/>
                  <a:pt x="0" y="444"/>
                </a:cubicBezTo>
                <a:cubicBezTo>
                  <a:pt x="97" y="6"/>
                  <a:pt x="97" y="6"/>
                  <a:pt x="97" y="6"/>
                </a:cubicBezTo>
                <a:cubicBezTo>
                  <a:pt x="271" y="6"/>
                  <a:pt x="271" y="6"/>
                  <a:pt x="271" y="6"/>
                </a:cubicBezTo>
                <a:cubicBezTo>
                  <a:pt x="279" y="250"/>
                  <a:pt x="279" y="250"/>
                  <a:pt x="279" y="250"/>
                </a:cubicBezTo>
                <a:cubicBezTo>
                  <a:pt x="396" y="6"/>
                  <a:pt x="396" y="6"/>
                  <a:pt x="396" y="6"/>
                </a:cubicBezTo>
                <a:cubicBezTo>
                  <a:pt x="570" y="6"/>
                  <a:pt x="570" y="6"/>
                  <a:pt x="570" y="6"/>
                </a:cubicBezTo>
                <a:lnTo>
                  <a:pt x="473" y="444"/>
                </a:lnTo>
                <a:close/>
                <a:moveTo>
                  <a:pt x="621" y="444"/>
                </a:moveTo>
                <a:cubicBezTo>
                  <a:pt x="502" y="443"/>
                  <a:pt x="502" y="443"/>
                  <a:pt x="502" y="443"/>
                </a:cubicBezTo>
                <a:cubicBezTo>
                  <a:pt x="575" y="119"/>
                  <a:pt x="575" y="119"/>
                  <a:pt x="575" y="119"/>
                </a:cubicBezTo>
                <a:cubicBezTo>
                  <a:pt x="693" y="119"/>
                  <a:pt x="693" y="119"/>
                  <a:pt x="693" y="119"/>
                </a:cubicBezTo>
                <a:lnTo>
                  <a:pt x="621" y="444"/>
                </a:lnTo>
                <a:close/>
                <a:moveTo>
                  <a:pt x="702" y="77"/>
                </a:moveTo>
                <a:cubicBezTo>
                  <a:pt x="585" y="77"/>
                  <a:pt x="585" y="77"/>
                  <a:pt x="585" y="77"/>
                </a:cubicBezTo>
                <a:cubicBezTo>
                  <a:pt x="600" y="6"/>
                  <a:pt x="600" y="6"/>
                  <a:pt x="600" y="6"/>
                </a:cubicBezTo>
                <a:cubicBezTo>
                  <a:pt x="718" y="6"/>
                  <a:pt x="718" y="6"/>
                  <a:pt x="718" y="6"/>
                </a:cubicBezTo>
                <a:lnTo>
                  <a:pt x="702" y="77"/>
                </a:lnTo>
                <a:close/>
                <a:moveTo>
                  <a:pt x="902" y="240"/>
                </a:moveTo>
                <a:cubicBezTo>
                  <a:pt x="904" y="235"/>
                  <a:pt x="908" y="187"/>
                  <a:pt x="869" y="188"/>
                </a:cubicBezTo>
                <a:cubicBezTo>
                  <a:pt x="797" y="190"/>
                  <a:pt x="745" y="369"/>
                  <a:pt x="825" y="371"/>
                </a:cubicBezTo>
                <a:cubicBezTo>
                  <a:pt x="862" y="372"/>
                  <a:pt x="879" y="329"/>
                  <a:pt x="882" y="324"/>
                </a:cubicBezTo>
                <a:cubicBezTo>
                  <a:pt x="1005" y="324"/>
                  <a:pt x="1005" y="324"/>
                  <a:pt x="1005" y="324"/>
                </a:cubicBezTo>
                <a:cubicBezTo>
                  <a:pt x="1005" y="326"/>
                  <a:pt x="968" y="457"/>
                  <a:pt x="805" y="453"/>
                </a:cubicBezTo>
                <a:cubicBezTo>
                  <a:pt x="586" y="449"/>
                  <a:pt x="642" y="98"/>
                  <a:pt x="891" y="111"/>
                </a:cubicBezTo>
                <a:cubicBezTo>
                  <a:pt x="1032" y="117"/>
                  <a:pt x="1025" y="235"/>
                  <a:pt x="1024" y="240"/>
                </a:cubicBezTo>
                <a:lnTo>
                  <a:pt x="902" y="240"/>
                </a:lnTo>
                <a:close/>
                <a:moveTo>
                  <a:pt x="1252" y="184"/>
                </a:moveTo>
                <a:cubicBezTo>
                  <a:pt x="1291" y="136"/>
                  <a:pt x="1352" y="102"/>
                  <a:pt x="1431" y="106"/>
                </a:cubicBezTo>
                <a:cubicBezTo>
                  <a:pt x="1541" y="112"/>
                  <a:pt x="1587" y="193"/>
                  <a:pt x="1569" y="282"/>
                </a:cubicBezTo>
                <a:cubicBezTo>
                  <a:pt x="1567" y="291"/>
                  <a:pt x="1561" y="294"/>
                  <a:pt x="1551" y="298"/>
                </a:cubicBezTo>
                <a:cubicBezTo>
                  <a:pt x="1454" y="332"/>
                  <a:pt x="1454" y="332"/>
                  <a:pt x="1454" y="332"/>
                </a:cubicBezTo>
                <a:cubicBezTo>
                  <a:pt x="1672" y="332"/>
                  <a:pt x="1672" y="332"/>
                  <a:pt x="1672" y="332"/>
                </a:cubicBezTo>
                <a:cubicBezTo>
                  <a:pt x="1672" y="332"/>
                  <a:pt x="1655" y="382"/>
                  <a:pt x="1725" y="381"/>
                </a:cubicBezTo>
                <a:cubicBezTo>
                  <a:pt x="1773" y="381"/>
                  <a:pt x="1792" y="326"/>
                  <a:pt x="1727" y="315"/>
                </a:cubicBezTo>
                <a:cubicBezTo>
                  <a:pt x="1697" y="310"/>
                  <a:pt x="1583" y="291"/>
                  <a:pt x="1595" y="202"/>
                </a:cubicBezTo>
                <a:cubicBezTo>
                  <a:pt x="1606" y="129"/>
                  <a:pt x="1682" y="104"/>
                  <a:pt x="1765" y="105"/>
                </a:cubicBezTo>
                <a:cubicBezTo>
                  <a:pt x="1934" y="107"/>
                  <a:pt x="1902" y="207"/>
                  <a:pt x="1904" y="214"/>
                </a:cubicBezTo>
                <a:cubicBezTo>
                  <a:pt x="1791" y="214"/>
                  <a:pt x="1791" y="214"/>
                  <a:pt x="1791" y="214"/>
                </a:cubicBezTo>
                <a:cubicBezTo>
                  <a:pt x="1791" y="214"/>
                  <a:pt x="1803" y="172"/>
                  <a:pt x="1753" y="172"/>
                </a:cubicBezTo>
                <a:cubicBezTo>
                  <a:pt x="1706" y="172"/>
                  <a:pt x="1695" y="213"/>
                  <a:pt x="1748" y="225"/>
                </a:cubicBezTo>
                <a:cubicBezTo>
                  <a:pt x="1814" y="238"/>
                  <a:pt x="1888" y="242"/>
                  <a:pt x="1893" y="326"/>
                </a:cubicBezTo>
                <a:cubicBezTo>
                  <a:pt x="1894" y="350"/>
                  <a:pt x="1880" y="458"/>
                  <a:pt x="1710" y="456"/>
                </a:cubicBezTo>
                <a:cubicBezTo>
                  <a:pt x="1558" y="454"/>
                  <a:pt x="1541" y="385"/>
                  <a:pt x="1545" y="348"/>
                </a:cubicBezTo>
                <a:cubicBezTo>
                  <a:pt x="1515" y="407"/>
                  <a:pt x="1445" y="457"/>
                  <a:pt x="1352" y="454"/>
                </a:cubicBezTo>
                <a:cubicBezTo>
                  <a:pt x="1208" y="449"/>
                  <a:pt x="1178" y="318"/>
                  <a:pt x="1230" y="218"/>
                </a:cubicBezTo>
                <a:cubicBezTo>
                  <a:pt x="1204" y="219"/>
                  <a:pt x="1151" y="231"/>
                  <a:pt x="1130" y="328"/>
                </a:cubicBezTo>
                <a:cubicBezTo>
                  <a:pt x="1103" y="444"/>
                  <a:pt x="1103" y="444"/>
                  <a:pt x="1103" y="444"/>
                </a:cubicBezTo>
                <a:cubicBezTo>
                  <a:pt x="991" y="444"/>
                  <a:pt x="991" y="444"/>
                  <a:pt x="991" y="444"/>
                </a:cubicBezTo>
                <a:cubicBezTo>
                  <a:pt x="1064" y="119"/>
                  <a:pt x="1064" y="119"/>
                  <a:pt x="1064" y="119"/>
                </a:cubicBezTo>
                <a:cubicBezTo>
                  <a:pt x="1170" y="119"/>
                  <a:pt x="1170" y="119"/>
                  <a:pt x="1170" y="119"/>
                </a:cubicBezTo>
                <a:cubicBezTo>
                  <a:pt x="1161" y="159"/>
                  <a:pt x="1161" y="159"/>
                  <a:pt x="1161" y="159"/>
                </a:cubicBezTo>
                <a:cubicBezTo>
                  <a:pt x="1176" y="141"/>
                  <a:pt x="1193" y="130"/>
                  <a:pt x="1215" y="122"/>
                </a:cubicBezTo>
                <a:cubicBezTo>
                  <a:pt x="1233" y="116"/>
                  <a:pt x="1250" y="113"/>
                  <a:pt x="1271" y="113"/>
                </a:cubicBezTo>
                <a:lnTo>
                  <a:pt x="1252" y="184"/>
                </a:lnTo>
                <a:close/>
                <a:moveTo>
                  <a:pt x="1359" y="371"/>
                </a:moveTo>
                <a:cubicBezTo>
                  <a:pt x="1442" y="388"/>
                  <a:pt x="1498" y="194"/>
                  <a:pt x="1422" y="182"/>
                </a:cubicBezTo>
                <a:cubicBezTo>
                  <a:pt x="1346" y="170"/>
                  <a:pt x="1285" y="355"/>
                  <a:pt x="1359" y="371"/>
                </a:cubicBezTo>
                <a:close/>
                <a:moveTo>
                  <a:pt x="2051" y="454"/>
                </a:moveTo>
                <a:cubicBezTo>
                  <a:pt x="1813" y="445"/>
                  <a:pt x="1884" y="94"/>
                  <a:pt x="2128" y="106"/>
                </a:cubicBezTo>
                <a:cubicBezTo>
                  <a:pt x="2358" y="117"/>
                  <a:pt x="2292" y="464"/>
                  <a:pt x="2051" y="454"/>
                </a:cubicBezTo>
                <a:close/>
                <a:moveTo>
                  <a:pt x="2057" y="371"/>
                </a:moveTo>
                <a:cubicBezTo>
                  <a:pt x="2140" y="388"/>
                  <a:pt x="2196" y="194"/>
                  <a:pt x="2120" y="182"/>
                </a:cubicBezTo>
                <a:cubicBezTo>
                  <a:pt x="2044" y="170"/>
                  <a:pt x="1983" y="355"/>
                  <a:pt x="2057" y="371"/>
                </a:cubicBezTo>
                <a:close/>
                <a:moveTo>
                  <a:pt x="2666" y="194"/>
                </a:moveTo>
                <a:cubicBezTo>
                  <a:pt x="2610" y="194"/>
                  <a:pt x="2610" y="194"/>
                  <a:pt x="2610" y="194"/>
                </a:cubicBezTo>
                <a:cubicBezTo>
                  <a:pt x="2580" y="336"/>
                  <a:pt x="2580" y="336"/>
                  <a:pt x="2580" y="336"/>
                </a:cubicBezTo>
                <a:cubicBezTo>
                  <a:pt x="2578" y="344"/>
                  <a:pt x="2576" y="351"/>
                  <a:pt x="2579" y="360"/>
                </a:cubicBezTo>
                <a:cubicBezTo>
                  <a:pt x="2583" y="373"/>
                  <a:pt x="2629" y="367"/>
                  <a:pt x="2629" y="367"/>
                </a:cubicBezTo>
                <a:cubicBezTo>
                  <a:pt x="2612" y="442"/>
                  <a:pt x="2612" y="442"/>
                  <a:pt x="2612" y="442"/>
                </a:cubicBezTo>
                <a:cubicBezTo>
                  <a:pt x="2612" y="442"/>
                  <a:pt x="2518" y="453"/>
                  <a:pt x="2485" y="431"/>
                </a:cubicBezTo>
                <a:cubicBezTo>
                  <a:pt x="2471" y="421"/>
                  <a:pt x="2456" y="401"/>
                  <a:pt x="2466" y="358"/>
                </a:cubicBezTo>
                <a:cubicBezTo>
                  <a:pt x="2502" y="194"/>
                  <a:pt x="2502" y="194"/>
                  <a:pt x="2502" y="194"/>
                </a:cubicBezTo>
                <a:cubicBezTo>
                  <a:pt x="2437" y="194"/>
                  <a:pt x="2437" y="194"/>
                  <a:pt x="2437" y="194"/>
                </a:cubicBezTo>
                <a:cubicBezTo>
                  <a:pt x="2382" y="443"/>
                  <a:pt x="2382" y="443"/>
                  <a:pt x="2382" y="443"/>
                </a:cubicBezTo>
                <a:cubicBezTo>
                  <a:pt x="2266" y="443"/>
                  <a:pt x="2266" y="443"/>
                  <a:pt x="2266" y="443"/>
                </a:cubicBezTo>
                <a:cubicBezTo>
                  <a:pt x="2321" y="194"/>
                  <a:pt x="2321" y="194"/>
                  <a:pt x="2321" y="194"/>
                </a:cubicBezTo>
                <a:cubicBezTo>
                  <a:pt x="2261" y="194"/>
                  <a:pt x="2261" y="194"/>
                  <a:pt x="2261" y="194"/>
                </a:cubicBezTo>
                <a:cubicBezTo>
                  <a:pt x="2277" y="119"/>
                  <a:pt x="2277" y="119"/>
                  <a:pt x="2277" y="119"/>
                </a:cubicBezTo>
                <a:cubicBezTo>
                  <a:pt x="2336" y="119"/>
                  <a:pt x="2336" y="119"/>
                  <a:pt x="2336" y="119"/>
                </a:cubicBezTo>
                <a:cubicBezTo>
                  <a:pt x="2347" y="70"/>
                  <a:pt x="2356" y="47"/>
                  <a:pt x="2381" y="28"/>
                </a:cubicBezTo>
                <a:cubicBezTo>
                  <a:pt x="2417" y="0"/>
                  <a:pt x="2508" y="11"/>
                  <a:pt x="2508" y="11"/>
                </a:cubicBezTo>
                <a:cubicBezTo>
                  <a:pt x="2496" y="72"/>
                  <a:pt x="2496" y="72"/>
                  <a:pt x="2496" y="72"/>
                </a:cubicBezTo>
                <a:cubicBezTo>
                  <a:pt x="2459" y="72"/>
                  <a:pt x="2456" y="86"/>
                  <a:pt x="2451" y="110"/>
                </a:cubicBezTo>
                <a:cubicBezTo>
                  <a:pt x="2449" y="119"/>
                  <a:pt x="2449" y="119"/>
                  <a:pt x="2449" y="119"/>
                </a:cubicBezTo>
                <a:cubicBezTo>
                  <a:pt x="2518" y="119"/>
                  <a:pt x="2518" y="119"/>
                  <a:pt x="2518" y="119"/>
                </a:cubicBezTo>
                <a:cubicBezTo>
                  <a:pt x="2536" y="40"/>
                  <a:pt x="2536" y="40"/>
                  <a:pt x="2536" y="40"/>
                </a:cubicBezTo>
                <a:cubicBezTo>
                  <a:pt x="2644" y="40"/>
                  <a:pt x="2644" y="40"/>
                  <a:pt x="2644" y="40"/>
                </a:cubicBezTo>
                <a:cubicBezTo>
                  <a:pt x="2627" y="119"/>
                  <a:pt x="2627" y="119"/>
                  <a:pt x="2627" y="119"/>
                </a:cubicBezTo>
                <a:cubicBezTo>
                  <a:pt x="2682" y="119"/>
                  <a:pt x="2682" y="119"/>
                  <a:pt x="2682" y="119"/>
                </a:cubicBezTo>
                <a:lnTo>
                  <a:pt x="2666" y="194"/>
                </a:lnTo>
                <a:close/>
                <a:moveTo>
                  <a:pt x="2738" y="187"/>
                </a:moveTo>
                <a:cubicBezTo>
                  <a:pt x="2718" y="187"/>
                  <a:pt x="2702" y="171"/>
                  <a:pt x="2702" y="151"/>
                </a:cubicBezTo>
                <a:cubicBezTo>
                  <a:pt x="2702" y="131"/>
                  <a:pt x="2718" y="116"/>
                  <a:pt x="2738" y="116"/>
                </a:cubicBezTo>
                <a:cubicBezTo>
                  <a:pt x="2757" y="116"/>
                  <a:pt x="2773" y="131"/>
                  <a:pt x="2773" y="151"/>
                </a:cubicBezTo>
                <a:cubicBezTo>
                  <a:pt x="2773" y="171"/>
                  <a:pt x="2757" y="187"/>
                  <a:pt x="2738" y="187"/>
                </a:cubicBezTo>
                <a:close/>
                <a:moveTo>
                  <a:pt x="2738" y="121"/>
                </a:moveTo>
                <a:cubicBezTo>
                  <a:pt x="2721" y="121"/>
                  <a:pt x="2707" y="134"/>
                  <a:pt x="2707" y="151"/>
                </a:cubicBezTo>
                <a:cubicBezTo>
                  <a:pt x="2707" y="168"/>
                  <a:pt x="2721" y="182"/>
                  <a:pt x="2738" y="182"/>
                </a:cubicBezTo>
                <a:cubicBezTo>
                  <a:pt x="2754" y="182"/>
                  <a:pt x="2768" y="168"/>
                  <a:pt x="2768" y="151"/>
                </a:cubicBezTo>
                <a:cubicBezTo>
                  <a:pt x="2768" y="134"/>
                  <a:pt x="2754" y="121"/>
                  <a:pt x="2738" y="121"/>
                </a:cubicBezTo>
                <a:close/>
                <a:moveTo>
                  <a:pt x="2743" y="153"/>
                </a:moveTo>
                <a:cubicBezTo>
                  <a:pt x="2750" y="169"/>
                  <a:pt x="2750" y="169"/>
                  <a:pt x="2750" y="169"/>
                </a:cubicBezTo>
                <a:cubicBezTo>
                  <a:pt x="2743" y="169"/>
                  <a:pt x="2743" y="169"/>
                  <a:pt x="2743" y="169"/>
                </a:cubicBezTo>
                <a:cubicBezTo>
                  <a:pt x="2737" y="153"/>
                  <a:pt x="2737" y="153"/>
                  <a:pt x="2737" y="153"/>
                </a:cubicBezTo>
                <a:cubicBezTo>
                  <a:pt x="2730" y="153"/>
                  <a:pt x="2730" y="153"/>
                  <a:pt x="2730" y="153"/>
                </a:cubicBezTo>
                <a:cubicBezTo>
                  <a:pt x="2726" y="169"/>
                  <a:pt x="2726" y="169"/>
                  <a:pt x="2726" y="169"/>
                </a:cubicBezTo>
                <a:cubicBezTo>
                  <a:pt x="2720" y="169"/>
                  <a:pt x="2720" y="169"/>
                  <a:pt x="2720" y="169"/>
                </a:cubicBezTo>
                <a:cubicBezTo>
                  <a:pt x="2729" y="131"/>
                  <a:pt x="2729" y="131"/>
                  <a:pt x="2729" y="131"/>
                </a:cubicBezTo>
                <a:cubicBezTo>
                  <a:pt x="2743" y="131"/>
                  <a:pt x="2743" y="131"/>
                  <a:pt x="2743" y="131"/>
                </a:cubicBezTo>
                <a:cubicBezTo>
                  <a:pt x="2752" y="131"/>
                  <a:pt x="2754" y="136"/>
                  <a:pt x="2754" y="142"/>
                </a:cubicBezTo>
                <a:cubicBezTo>
                  <a:pt x="2754" y="147"/>
                  <a:pt x="2749" y="152"/>
                  <a:pt x="2743" y="153"/>
                </a:cubicBezTo>
                <a:close/>
                <a:moveTo>
                  <a:pt x="2742" y="136"/>
                </a:moveTo>
                <a:cubicBezTo>
                  <a:pt x="2734" y="136"/>
                  <a:pt x="2734" y="136"/>
                  <a:pt x="2734" y="136"/>
                </a:cubicBezTo>
                <a:cubicBezTo>
                  <a:pt x="2731" y="147"/>
                  <a:pt x="2731" y="147"/>
                  <a:pt x="2731" y="147"/>
                </a:cubicBezTo>
                <a:cubicBezTo>
                  <a:pt x="2737" y="147"/>
                  <a:pt x="2737" y="147"/>
                  <a:pt x="2737" y="147"/>
                </a:cubicBezTo>
                <a:cubicBezTo>
                  <a:pt x="2742" y="147"/>
                  <a:pt x="2749" y="147"/>
                  <a:pt x="2749" y="141"/>
                </a:cubicBezTo>
                <a:cubicBezTo>
                  <a:pt x="2749" y="137"/>
                  <a:pt x="2746" y="136"/>
                  <a:pt x="2742" y="136"/>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10" name="Text Placeholder 9"/>
          <p:cNvSpPr>
            <a:spLocks noGrp="1"/>
          </p:cNvSpPr>
          <p:nvPr>
            <p:ph type="body" sz="quarter" idx="12"/>
          </p:nvPr>
        </p:nvSpPr>
        <p:spPr>
          <a:xfrm>
            <a:off x="7209155" y="5364163"/>
            <a:ext cx="4463733" cy="443198"/>
          </a:xfrm>
        </p:spPr>
        <p:txBody>
          <a:bodyPr/>
          <a:lstStyle>
            <a:lvl1pPr marL="0" indent="0">
              <a:buFontTx/>
              <a:buNone/>
              <a:defRPr sz="3200">
                <a:solidFill>
                  <a:schemeClr val="bg1"/>
                </a:solidFill>
              </a:defRPr>
            </a:lvl1pPr>
            <a:lvl2pPr marL="339725" indent="0">
              <a:buFontTx/>
              <a:buNone/>
              <a:defRPr>
                <a:solidFill>
                  <a:schemeClr val="bg1"/>
                </a:solidFill>
              </a:defRPr>
            </a:lvl2pPr>
            <a:lvl3pPr marL="573088" indent="0">
              <a:buFontTx/>
              <a:buNone/>
              <a:defRPr>
                <a:solidFill>
                  <a:schemeClr val="bg1"/>
                </a:solidFill>
              </a:defRPr>
            </a:lvl3pPr>
            <a:lvl4pPr marL="798513" indent="0">
              <a:buFontTx/>
              <a:buNone/>
              <a:defRPr>
                <a:solidFill>
                  <a:schemeClr val="bg1"/>
                </a:solidFill>
              </a:defRPr>
            </a:lvl4pPr>
            <a:lvl5pPr marL="1030288" indent="0">
              <a:buFontTx/>
              <a:buNone/>
              <a:defRPr>
                <a:solidFill>
                  <a:schemeClr val="bg1"/>
                </a:solidFill>
              </a:defRPr>
            </a:lvl5pPr>
          </a:lstStyle>
          <a:p>
            <a:pPr lvl="0"/>
            <a:r>
              <a:rPr lang="en-US" smtClean="0"/>
              <a:t>Click to edit Master text styles</a:t>
            </a:r>
          </a:p>
        </p:txBody>
      </p:sp>
    </p:spTree>
    <p:extLst>
      <p:ext uri="{BB962C8B-B14F-4D97-AF65-F5344CB8AC3E}">
        <p14:creationId xmlns:p14="http://schemas.microsoft.com/office/powerpoint/2010/main" val="9640679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19112" y="228600"/>
            <a:ext cx="11149013" cy="666387"/>
          </a:xfrm>
        </p:spPr>
        <p:txBody>
          <a:bodyPr/>
          <a:lstStyle/>
          <a:p>
            <a:r>
              <a:rPr lang="en-US" smtClean="0"/>
              <a:t>Click to edit Master title style</a:t>
            </a:r>
            <a:endParaRPr lang="en-US" dirty="0"/>
          </a:p>
        </p:txBody>
      </p:sp>
      <p:sp>
        <p:nvSpPr>
          <p:cNvPr id="5" name="Text Placeholder 4"/>
          <p:cNvSpPr>
            <a:spLocks noGrp="1"/>
          </p:cNvSpPr>
          <p:nvPr>
            <p:ph type="body" sz="quarter" idx="10"/>
          </p:nvPr>
        </p:nvSpPr>
        <p:spPr>
          <a:xfrm>
            <a:off x="519112" y="1447799"/>
            <a:ext cx="11149013" cy="2043636"/>
          </a:xfrm>
          <a:prstGeom prst="rect">
            <a:avLst/>
          </a:prstGeom>
        </p:spPr>
        <p:txBody>
          <a:bodyPr/>
          <a:lstStyle>
            <a:lvl1pPr marL="284163" indent="-284163">
              <a:buFont typeface="Wingdings" pitchFamily="2" charset="2"/>
              <a:buChar char=""/>
              <a:defRPr sz="4000"/>
            </a:lvl1pPr>
            <a:lvl2pPr marL="517525" indent="-233363">
              <a:buFont typeface="Wingdings" pitchFamily="2" charset="2"/>
              <a:buChar char=""/>
              <a:defRPr>
                <a:latin typeface="+mn-lt"/>
              </a:defRPr>
            </a:lvl2pPr>
            <a:lvl3pPr marL="741363" indent="-223838">
              <a:buFont typeface="Wingdings" pitchFamily="2" charset="2"/>
              <a:buChar char=""/>
              <a:tabLst/>
              <a:defRPr>
                <a:latin typeface="+mn-lt"/>
              </a:defRPr>
            </a:lvl3pPr>
            <a:lvl4pPr marL="914400" indent="-173038">
              <a:buFont typeface="Wingdings" pitchFamily="2" charset="2"/>
              <a:buChar char=""/>
              <a:defRPr>
                <a:latin typeface="+mn-lt"/>
              </a:defRPr>
            </a:lvl4pPr>
            <a:lvl5pPr marL="1087438" indent="-173038">
              <a:buFont typeface="Wingdings" pitchFamily="2" charset="2"/>
              <a:buChar char=""/>
              <a:tabLst/>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621464813"/>
      </p:ext>
    </p:extLst>
  </p:cSld>
  <p:clrMapOvr>
    <a:masterClrMapping/>
  </p:clrMapOvr>
  <p:transition>
    <p:fade/>
  </p:transition>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itle &amp; 2-color Non-bulleted text">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519112" y="1447799"/>
            <a:ext cx="11149013" cy="1975926"/>
          </a:xfrm>
          <a:prstGeom prst="rect">
            <a:avLst/>
          </a:prstGeom>
        </p:spPr>
        <p:txBody>
          <a:bodyPr/>
          <a:lstStyle>
            <a:lvl1pPr marL="0" indent="0">
              <a:spcBef>
                <a:spcPts val="2400"/>
              </a:spcBef>
              <a:buNone/>
              <a:defRPr sz="4000">
                <a:gradFill>
                  <a:gsLst>
                    <a:gs pos="100000">
                      <a:schemeClr val="tx2"/>
                    </a:gs>
                    <a:gs pos="0">
                      <a:schemeClr val="tx2"/>
                    </a:gs>
                  </a:gsLst>
                  <a:lin ang="5400000" scaled="0"/>
                </a:gradFill>
                <a:latin typeface="+mj-lt"/>
              </a:defRPr>
            </a:lvl1pPr>
            <a:lvl2pPr marL="0" indent="0">
              <a:buNone/>
              <a:defRPr sz="2000">
                <a:gradFill>
                  <a:gsLst>
                    <a:gs pos="100000">
                      <a:schemeClr val="tx1"/>
                    </a:gs>
                    <a:gs pos="6000">
                      <a:schemeClr val="tx1"/>
                    </a:gs>
                  </a:gsLst>
                  <a:lin ang="5400000" scaled="0"/>
                </a:gradFill>
              </a:defRPr>
            </a:lvl2pPr>
            <a:lvl3pPr marL="231775" indent="0">
              <a:buNone/>
              <a:defRPr sz="2000">
                <a:gradFill>
                  <a:gsLst>
                    <a:gs pos="100000">
                      <a:schemeClr val="tx1"/>
                    </a:gs>
                    <a:gs pos="6000">
                      <a:schemeClr val="tx1"/>
                    </a:gs>
                  </a:gsLst>
                  <a:lin ang="5400000" scaled="0"/>
                </a:gradFill>
              </a:defRPr>
            </a:lvl3pPr>
            <a:lvl4pPr marL="457200" indent="0">
              <a:buNone/>
              <a:defRPr sz="2000">
                <a:gradFill>
                  <a:gsLst>
                    <a:gs pos="100000">
                      <a:schemeClr val="tx1"/>
                    </a:gs>
                    <a:gs pos="6000">
                      <a:schemeClr val="tx1"/>
                    </a:gs>
                  </a:gsLst>
                  <a:lin ang="5400000" scaled="0"/>
                </a:gradFill>
              </a:defRPr>
            </a:lvl4pPr>
            <a:lvl5pPr marL="693738" indent="0">
              <a:buNone/>
              <a:defRPr sz="2000">
                <a:gradFill>
                  <a:gsLst>
                    <a:gs pos="100000">
                      <a:schemeClr val="tx1"/>
                    </a:gs>
                    <a:gs pos="6000">
                      <a:schemeClr val="tx1"/>
                    </a:gs>
                  </a:gsLst>
                  <a:lin ang="54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Title 2"/>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49575704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Rectangle 2"/>
          <p:cNvSpPr/>
          <p:nvPr userDrawn="1"/>
        </p:nvSpPr>
        <p:spPr bwMode="auto">
          <a:xfrm rot="5400000">
            <a:off x="1652184" y="-1652187"/>
            <a:ext cx="6858002" cy="10162376"/>
          </a:xfrm>
          <a:prstGeom prst="rect">
            <a:avLst/>
          </a:prstGeom>
          <a:gradFill>
            <a:gsLst>
              <a:gs pos="0">
                <a:srgbClr val="000000">
                  <a:alpha val="0"/>
                </a:srgbClr>
              </a:gs>
              <a:gs pos="100000">
                <a:srgbClr val="000000">
                  <a:alpha val="66667"/>
                </a:srgbClr>
              </a:gs>
            </a:gsLst>
            <a:lin ang="5400000" scaled="0"/>
          </a:gradFill>
          <a:ln>
            <a:no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68604" tIns="34302" rIns="68604" bIns="34302" numCol="1" rtlCol="0" anchor="ctr" anchorCtr="0" compatLnSpc="1">
            <a:prstTxWarp prst="textNoShape">
              <a:avLst/>
            </a:prstTxWarp>
          </a:bodyPr>
          <a:lstStyle/>
          <a:p>
            <a:pPr algn="ctr" defTabSz="685848" fontAlgn="base">
              <a:spcBef>
                <a:spcPct val="0"/>
              </a:spcBef>
              <a:spcAft>
                <a:spcPct val="0"/>
              </a:spcAft>
            </a:pPr>
            <a:endParaRPr lang="en-US" sz="1700" dirty="0">
              <a:gradFill>
                <a:gsLst>
                  <a:gs pos="0">
                    <a:srgbClr val="FFFFFF"/>
                  </a:gs>
                  <a:gs pos="100000">
                    <a:srgbClr val="FFFFFF"/>
                  </a:gs>
                </a:gsLst>
                <a:lin ang="5400000" scaled="0"/>
              </a:gradFill>
            </a:endParaRPr>
          </a:p>
        </p:txBody>
      </p:sp>
      <p:pic>
        <p:nvPicPr>
          <p:cNvPr id="5" name="Picture 4" descr="C:\Users\sakuu\Documents\Ballmer MGX 2011\Tile Icons\Quotes 2.png"/>
          <p:cNvPicPr>
            <a:picLocks noChangeAspect="1" noChangeArrowheads="1"/>
          </p:cNvPicPr>
          <p:nvPr userDrawn="1"/>
        </p:nvPicPr>
        <p:blipFill>
          <a:blip r:embed="rId2" cstate="email">
            <a:duotone>
              <a:prstClr val="black"/>
              <a:schemeClr val="accent1">
                <a:tint val="45000"/>
                <a:satMod val="400000"/>
              </a:schemeClr>
            </a:duotone>
            <a:extLst>
              <a:ext uri="{28A0092B-C50C-407E-A947-70E740481C1C}">
                <a14:useLocalDpi xmlns:a14="http://schemas.microsoft.com/office/drawing/2010/main"/>
              </a:ext>
            </a:extLst>
          </a:blip>
          <a:srcRect/>
          <a:stretch>
            <a:fillRect/>
          </a:stretch>
        </p:blipFill>
        <p:spPr bwMode="black">
          <a:xfrm flipV="1">
            <a:off x="4927824" y="3611880"/>
            <a:ext cx="340548" cy="252222"/>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6" name="Picture 46" descr="C:\Users\sakuu\Documents\Ballmer MGX 2011\Tile Icons\Quotes.png"/>
          <p:cNvPicPr>
            <a:picLocks noChangeAspect="1" noChangeArrowheads="1"/>
          </p:cNvPicPr>
          <p:nvPr userDrawn="1"/>
        </p:nvPicPr>
        <p:blipFill>
          <a:blip r:embed="rId3" cstate="email">
            <a:duotone>
              <a:prstClr val="black"/>
              <a:schemeClr val="accent1">
                <a:tint val="45000"/>
                <a:satMod val="400000"/>
              </a:schemeClr>
            </a:duotone>
            <a:extLst>
              <a:ext uri="{28A0092B-C50C-407E-A947-70E740481C1C}">
                <a14:useLocalDpi xmlns:a14="http://schemas.microsoft.com/office/drawing/2010/main"/>
              </a:ext>
            </a:extLst>
          </a:blip>
          <a:srcRect/>
          <a:stretch>
            <a:fillRect/>
          </a:stretch>
        </p:blipFill>
        <p:spPr bwMode="black">
          <a:xfrm flipV="1">
            <a:off x="216454" y="1554480"/>
            <a:ext cx="362747" cy="297463"/>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9" name="Text Placeholder 8"/>
          <p:cNvSpPr>
            <a:spLocks noGrp="1"/>
          </p:cNvSpPr>
          <p:nvPr>
            <p:ph type="body" sz="quarter" idx="10" hasCustomPrompt="1"/>
          </p:nvPr>
        </p:nvSpPr>
        <p:spPr>
          <a:xfrm>
            <a:off x="610732" y="1703472"/>
            <a:ext cx="3973458" cy="344710"/>
          </a:xfrm>
        </p:spPr>
        <p:txBody>
          <a:bodyPr/>
          <a:lstStyle>
            <a:lvl1pPr marL="0" marR="0" indent="0" algn="l" defTabSz="914363" rtl="0" eaLnBrk="1" fontAlgn="auto" latinLnBrk="0" hangingPunct="1">
              <a:lnSpc>
                <a:spcPct val="80000"/>
              </a:lnSpc>
              <a:spcBef>
                <a:spcPct val="20000"/>
              </a:spcBef>
              <a:spcAft>
                <a:spcPts val="0"/>
              </a:spcAft>
              <a:buClrTx/>
              <a:buSzPct val="90000"/>
              <a:buFont typeface="Arial" pitchFamily="34" charset="0"/>
              <a:buNone/>
              <a:tabLst/>
              <a:defRPr sz="2800" spc="-80" baseline="0">
                <a:gradFill flip="none" rotWithShape="1">
                  <a:gsLst>
                    <a:gs pos="0">
                      <a:schemeClr val="bg1"/>
                    </a:gs>
                    <a:gs pos="100000">
                      <a:schemeClr val="bg1"/>
                    </a:gs>
                  </a:gsLst>
                  <a:path path="circle">
                    <a:fillToRect r="100000" b="100000"/>
                  </a:path>
                  <a:tileRect l="-100000" t="-100000"/>
                </a:gradFill>
              </a:defRPr>
            </a:lvl1pPr>
            <a:lvl2pPr>
              <a:defRPr>
                <a:gradFill flip="none" rotWithShape="1">
                  <a:gsLst>
                    <a:gs pos="0">
                      <a:schemeClr val="bg1"/>
                    </a:gs>
                    <a:gs pos="100000">
                      <a:schemeClr val="bg1"/>
                    </a:gs>
                  </a:gsLst>
                  <a:path path="circle">
                    <a:fillToRect r="100000" b="100000"/>
                  </a:path>
                  <a:tileRect l="-100000" t="-100000"/>
                </a:gradFill>
              </a:defRPr>
            </a:lvl2pPr>
            <a:lvl3pPr>
              <a:defRPr>
                <a:gradFill flip="none" rotWithShape="1">
                  <a:gsLst>
                    <a:gs pos="0">
                      <a:schemeClr val="bg1"/>
                    </a:gs>
                    <a:gs pos="100000">
                      <a:schemeClr val="bg1"/>
                    </a:gs>
                  </a:gsLst>
                  <a:path path="circle">
                    <a:fillToRect r="100000" b="100000"/>
                  </a:path>
                  <a:tileRect l="-100000" t="-100000"/>
                </a:gradFill>
              </a:defRPr>
            </a:lvl3pPr>
            <a:lvl4pPr>
              <a:defRPr>
                <a:gradFill flip="none" rotWithShape="1">
                  <a:gsLst>
                    <a:gs pos="0">
                      <a:schemeClr val="bg1"/>
                    </a:gs>
                    <a:gs pos="100000">
                      <a:schemeClr val="bg1"/>
                    </a:gs>
                  </a:gsLst>
                  <a:path path="circle">
                    <a:fillToRect r="100000" b="100000"/>
                  </a:path>
                  <a:tileRect l="-100000" t="-100000"/>
                </a:gradFill>
              </a:defRPr>
            </a:lvl4pPr>
            <a:lvl5pPr>
              <a:defRPr>
                <a:gradFill flip="none" rotWithShape="1">
                  <a:gsLst>
                    <a:gs pos="0">
                      <a:schemeClr val="bg1"/>
                    </a:gs>
                    <a:gs pos="100000">
                      <a:schemeClr val="bg1"/>
                    </a:gs>
                  </a:gsLst>
                  <a:path path="circle">
                    <a:fillToRect r="100000" b="100000"/>
                  </a:path>
                  <a:tileRect l="-100000" t="-100000"/>
                </a:gradFill>
              </a:defRPr>
            </a:lvl5pPr>
          </a:lstStyle>
          <a:p>
            <a:pPr lvl="0"/>
            <a:r>
              <a:rPr lang="en-US" dirty="0" smtClean="0"/>
              <a:t>Quote.</a:t>
            </a:r>
          </a:p>
        </p:txBody>
      </p:sp>
      <p:sp>
        <p:nvSpPr>
          <p:cNvPr id="11" name="Text Placeholder 10"/>
          <p:cNvSpPr>
            <a:spLocks noGrp="1"/>
          </p:cNvSpPr>
          <p:nvPr>
            <p:ph type="body" sz="quarter" idx="11" hasCustomPrompt="1"/>
          </p:nvPr>
        </p:nvSpPr>
        <p:spPr>
          <a:xfrm>
            <a:off x="610732" y="4174362"/>
            <a:ext cx="3727396" cy="738664"/>
          </a:xfrm>
        </p:spPr>
        <p:txBody>
          <a:bodyPr/>
          <a:lstStyle>
            <a:lvl1pPr marL="0" indent="0">
              <a:lnSpc>
                <a:spcPct val="80000"/>
              </a:lnSpc>
              <a:spcBef>
                <a:spcPts val="0"/>
              </a:spcBef>
              <a:buNone/>
              <a:defRPr sz="2000">
                <a:gradFill flip="none" rotWithShape="1">
                  <a:gsLst>
                    <a:gs pos="0">
                      <a:schemeClr val="bg1"/>
                    </a:gs>
                    <a:gs pos="100000">
                      <a:schemeClr val="bg1"/>
                    </a:gs>
                  </a:gsLst>
                  <a:path path="circle">
                    <a:fillToRect r="100000" b="100000"/>
                  </a:path>
                  <a:tileRect l="-100000" t="-100000"/>
                </a:gradFill>
                <a:latin typeface="+mj-lt"/>
              </a:defRPr>
            </a:lvl1pPr>
            <a:lvl5pPr marL="1482725" indent="0">
              <a:buNone/>
              <a:defRPr>
                <a:gradFill flip="none" rotWithShape="1">
                  <a:gsLst>
                    <a:gs pos="0">
                      <a:schemeClr val="bg1"/>
                    </a:gs>
                    <a:gs pos="86000">
                      <a:schemeClr val="bg1"/>
                    </a:gs>
                  </a:gsLst>
                  <a:path path="circle">
                    <a:fillToRect r="100000" b="100000"/>
                  </a:path>
                  <a:tileRect l="-100000" t="-100000"/>
                </a:gradFill>
                <a:latin typeface="+mj-lt"/>
              </a:defRPr>
            </a:lvl5pPr>
          </a:lstStyle>
          <a:p>
            <a:pPr lvl="0"/>
            <a:r>
              <a:rPr lang="en-US" dirty="0" smtClean="0"/>
              <a:t>Name</a:t>
            </a:r>
          </a:p>
          <a:p>
            <a:pPr lvl="0"/>
            <a:r>
              <a:rPr lang="en-US" dirty="0" smtClean="0"/>
              <a:t>Role</a:t>
            </a:r>
          </a:p>
          <a:p>
            <a:pPr lvl="0"/>
            <a:r>
              <a:rPr lang="en-US" dirty="0" smtClean="0"/>
              <a:t>Company</a:t>
            </a:r>
            <a:endParaRPr lang="en-US" dirty="0"/>
          </a:p>
        </p:txBody>
      </p:sp>
      <p:sp>
        <p:nvSpPr>
          <p:cNvPr id="13" name="Text Placeholder 12"/>
          <p:cNvSpPr>
            <a:spLocks noGrp="1"/>
          </p:cNvSpPr>
          <p:nvPr>
            <p:ph type="body" sz="quarter" idx="12" hasCustomPrompt="1"/>
          </p:nvPr>
        </p:nvSpPr>
        <p:spPr>
          <a:xfrm>
            <a:off x="10177145" y="4846320"/>
            <a:ext cx="2011680" cy="2011680"/>
          </a:xfrm>
          <a:solidFill>
            <a:schemeClr val="accent1"/>
          </a:solidFill>
        </p:spPr>
        <p:txBody>
          <a:bodyPr lIns="182880" tIns="182880" rIns="182880" bIns="182880">
            <a:noAutofit/>
          </a:bodyPr>
          <a:lstStyle>
            <a:lvl1pPr marL="0" indent="0">
              <a:buNone/>
              <a:defRPr sz="2400" spc="-150">
                <a:gradFill flip="none" rotWithShape="1">
                  <a:gsLst>
                    <a:gs pos="0">
                      <a:schemeClr val="bg1"/>
                    </a:gs>
                    <a:gs pos="86000">
                      <a:schemeClr val="bg1"/>
                    </a:gs>
                  </a:gsLst>
                  <a:path path="circle">
                    <a:fillToRect r="100000" b="100000"/>
                  </a:path>
                  <a:tileRect l="-100000" t="-100000"/>
                </a:gradFill>
              </a:defRPr>
            </a:lvl1pPr>
          </a:lstStyle>
          <a:p>
            <a:pPr lvl="0"/>
            <a:r>
              <a:rPr lang="en-US" dirty="0" smtClean="0"/>
              <a:t>Scenario</a:t>
            </a:r>
          </a:p>
        </p:txBody>
      </p:sp>
    </p:spTree>
    <p:extLst>
      <p:ext uri="{BB962C8B-B14F-4D97-AF65-F5344CB8AC3E}">
        <p14:creationId xmlns:p14="http://schemas.microsoft.com/office/powerpoint/2010/main" val="159006434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1_Title &amp; 2-color Non-bulleted text">
    <p:bg>
      <p:bgPr>
        <a:solidFill>
          <a:schemeClr val="tx2"/>
        </a:solidFill>
        <a:effectLst/>
      </p:bgPr>
    </p:bg>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519112" y="1447799"/>
            <a:ext cx="11149013" cy="1975926"/>
          </a:xfrm>
          <a:prstGeom prst="rect">
            <a:avLst/>
          </a:prstGeom>
        </p:spPr>
        <p:txBody>
          <a:bodyPr/>
          <a:lstStyle>
            <a:lvl1pPr marL="0" indent="0">
              <a:spcBef>
                <a:spcPts val="2400"/>
              </a:spcBef>
              <a:buNone/>
              <a:defRPr sz="4000">
                <a:solidFill>
                  <a:schemeClr val="bg1"/>
                </a:solidFill>
                <a:latin typeface="+mj-lt"/>
              </a:defRPr>
            </a:lvl1pPr>
            <a:lvl2pPr marL="0" indent="0">
              <a:buNone/>
              <a:defRPr sz="2000">
                <a:solidFill>
                  <a:schemeClr val="bg1"/>
                </a:solidFill>
              </a:defRPr>
            </a:lvl2pPr>
            <a:lvl3pPr marL="231775" indent="0">
              <a:buNone/>
              <a:defRPr sz="2000">
                <a:solidFill>
                  <a:schemeClr val="bg1"/>
                </a:solidFill>
              </a:defRPr>
            </a:lvl3pPr>
            <a:lvl4pPr marL="457200" indent="0">
              <a:buNone/>
              <a:defRPr sz="2000">
                <a:solidFill>
                  <a:schemeClr val="bg1"/>
                </a:solidFill>
              </a:defRPr>
            </a:lvl4pPr>
            <a:lvl5pPr marL="693738" indent="0">
              <a:buNone/>
              <a:defRPr sz="2000">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Title 2"/>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2260872769"/>
      </p:ext>
    </p:extLst>
  </p:cSld>
  <p:clrMapOvr>
    <a:masterClrMapping/>
  </p:clrMapOvr>
  <p:transition>
    <p:fade/>
  </p:transition>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itle &amp; Non-bulleted text">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519112" y="1447799"/>
            <a:ext cx="11149013" cy="1975926"/>
          </a:xfrm>
          <a:prstGeom prst="rect">
            <a:avLst/>
          </a:prstGeom>
        </p:spPr>
        <p:txBody>
          <a:bodyPr/>
          <a:lstStyle>
            <a:lvl1pPr marL="0" indent="0">
              <a:spcBef>
                <a:spcPts val="2400"/>
              </a:spcBef>
              <a:buNone/>
              <a:defRPr sz="4000">
                <a:gradFill>
                  <a:gsLst>
                    <a:gs pos="100000">
                      <a:schemeClr val="tx1"/>
                    </a:gs>
                    <a:gs pos="0">
                      <a:schemeClr val="tx1"/>
                    </a:gs>
                  </a:gsLst>
                  <a:lin ang="5400000" scaled="0"/>
                </a:gradFill>
                <a:latin typeface="+mj-lt"/>
              </a:defRPr>
            </a:lvl1pPr>
            <a:lvl2pPr marL="0" indent="0">
              <a:buNone/>
              <a:defRPr sz="2000">
                <a:gradFill>
                  <a:gsLst>
                    <a:gs pos="100000">
                      <a:schemeClr val="tx1"/>
                    </a:gs>
                    <a:gs pos="0">
                      <a:schemeClr val="tx1"/>
                    </a:gs>
                  </a:gsLst>
                  <a:lin ang="5400000" scaled="0"/>
                </a:gradFill>
              </a:defRPr>
            </a:lvl2pPr>
            <a:lvl3pPr marL="231775" indent="0">
              <a:buNone/>
              <a:defRPr sz="2000">
                <a:gradFill>
                  <a:gsLst>
                    <a:gs pos="100000">
                      <a:schemeClr val="tx1"/>
                    </a:gs>
                    <a:gs pos="0">
                      <a:schemeClr val="tx1"/>
                    </a:gs>
                  </a:gsLst>
                  <a:lin ang="5400000" scaled="0"/>
                </a:gradFill>
              </a:defRPr>
            </a:lvl3pPr>
            <a:lvl4pPr marL="457200" indent="0">
              <a:buNone/>
              <a:defRPr sz="2000">
                <a:gradFill>
                  <a:gsLst>
                    <a:gs pos="100000">
                      <a:schemeClr val="tx1"/>
                    </a:gs>
                    <a:gs pos="0">
                      <a:schemeClr val="tx1"/>
                    </a:gs>
                  </a:gsLst>
                  <a:lin ang="5400000" scaled="0"/>
                </a:gradFill>
              </a:defRPr>
            </a:lvl4pPr>
            <a:lvl5pPr marL="693738" indent="0">
              <a:buNone/>
              <a:defRPr sz="2000">
                <a:gradFill>
                  <a:gsLst>
                    <a:gs pos="100000">
                      <a:schemeClr val="tx1"/>
                    </a:gs>
                    <a:gs pos="0">
                      <a:schemeClr val="tx1"/>
                    </a:gs>
                  </a:gsLst>
                  <a:lin ang="54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Title 2"/>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39281354"/>
      </p:ext>
    </p:extLst>
  </p:cSld>
  <p:clrMapOvr>
    <a:masterClrMapping/>
  </p:clrMapOvr>
  <p:transition>
    <p:fade/>
  </p:transition>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wo Column Bulle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0"/>
          </p:nvPr>
        </p:nvSpPr>
        <p:spPr>
          <a:xfrm>
            <a:off x="520700" y="1447800"/>
            <a:ext cx="5394960" cy="2351413"/>
          </a:xfrm>
        </p:spPr>
        <p:txBody>
          <a:bodyPr>
            <a:spAutoFit/>
          </a:bodyPr>
          <a:lstStyle>
            <a:lvl1pPr marL="292100" indent="-292100">
              <a:spcBef>
                <a:spcPts val="1200"/>
              </a:spcBef>
              <a:buClr>
                <a:schemeClr val="tx1"/>
              </a:buClr>
              <a:buFont typeface="Wingdings" pitchFamily="2" charset="2"/>
              <a:buChar char=""/>
              <a:defRPr/>
            </a:lvl1pPr>
            <a:lvl2pPr marL="520700" indent="-228600">
              <a:defRPr sz="2000"/>
            </a:lvl2pPr>
            <a:lvl3pPr marL="685800" indent="-165100">
              <a:tabLst/>
              <a:defRPr sz="2000"/>
            </a:lvl3pPr>
            <a:lvl4pPr marL="863600" indent="-177800">
              <a:defRPr/>
            </a:lvl4pPr>
            <a:lvl5pPr marL="1028700" indent="-165100">
              <a:tabL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1"/>
          </p:nvPr>
        </p:nvSpPr>
        <p:spPr>
          <a:xfrm>
            <a:off x="6277928" y="1447800"/>
            <a:ext cx="5394960" cy="2351413"/>
          </a:xfrm>
        </p:spPr>
        <p:txBody>
          <a:bodyPr>
            <a:spAutoFit/>
          </a:bodyPr>
          <a:lstStyle>
            <a:lvl1pPr marL="339725" indent="-339725">
              <a:spcBef>
                <a:spcPts val="1200"/>
              </a:spcBef>
              <a:buFont typeface="Wingdings" pitchFamily="2" charset="2"/>
              <a:buChar char=""/>
              <a:defRPr lang="en-US" sz="3600" kern="1200" spc="-70" baseline="0" dirty="0" smtClean="0">
                <a:gradFill>
                  <a:gsLst>
                    <a:gs pos="1250">
                      <a:schemeClr val="tx1"/>
                    </a:gs>
                    <a:gs pos="100000">
                      <a:schemeClr val="tx1"/>
                    </a:gs>
                  </a:gsLst>
                  <a:lin ang="5400000" scaled="0"/>
                </a:gradFill>
                <a:latin typeface="+mj-lt"/>
                <a:ea typeface="+mn-ea"/>
                <a:cs typeface="+mn-cs"/>
              </a:defRPr>
            </a:lvl1pPr>
            <a:lvl2pPr marL="635000" indent="-342900">
              <a:defRPr lang="en-US" sz="2000" kern="1200" spc="0" baseline="0" dirty="0" smtClean="0">
                <a:gradFill>
                  <a:gsLst>
                    <a:gs pos="1250">
                      <a:schemeClr val="tx1"/>
                    </a:gs>
                    <a:gs pos="100000">
                      <a:schemeClr val="tx1"/>
                    </a:gs>
                  </a:gsLst>
                  <a:lin ang="5400000" scaled="0"/>
                </a:gradFill>
                <a:latin typeface="+mn-lt"/>
                <a:ea typeface="+mn-ea"/>
                <a:cs typeface="+mn-cs"/>
              </a:defRPr>
            </a:lvl2pPr>
            <a:lvl3pPr marL="863600" indent="-342900">
              <a:defRPr lang="en-US" sz="2000" kern="1200" spc="0" baseline="0" dirty="0" smtClean="0">
                <a:gradFill>
                  <a:gsLst>
                    <a:gs pos="1250">
                      <a:schemeClr val="tx1"/>
                    </a:gs>
                    <a:gs pos="100000">
                      <a:schemeClr val="tx1"/>
                    </a:gs>
                  </a:gsLst>
                  <a:lin ang="5400000" scaled="0"/>
                </a:gradFill>
                <a:latin typeface="+mn-lt"/>
                <a:ea typeface="+mn-ea"/>
                <a:cs typeface="+mn-cs"/>
              </a:defRPr>
            </a:lvl3pPr>
            <a:lvl4pPr marL="1028700" indent="-342900">
              <a:defRPr lang="en-US" sz="2000" kern="1200" spc="0" baseline="0" dirty="0" smtClean="0">
                <a:gradFill>
                  <a:gsLst>
                    <a:gs pos="1250">
                      <a:schemeClr val="tx1"/>
                    </a:gs>
                    <a:gs pos="100000">
                      <a:schemeClr val="tx1"/>
                    </a:gs>
                  </a:gsLst>
                  <a:lin ang="5400000" scaled="0"/>
                </a:gradFill>
                <a:latin typeface="+mn-lt"/>
                <a:ea typeface="+mn-ea"/>
                <a:cs typeface="+mn-cs"/>
              </a:defRPr>
            </a:lvl4pPr>
            <a:lvl5pPr marL="1206500" indent="-342900">
              <a:defRPr lang="en-US" sz="2000" kern="1200" spc="0" baseline="0" dirty="0">
                <a:gradFill>
                  <a:gsLst>
                    <a:gs pos="1250">
                      <a:schemeClr val="tx1"/>
                    </a:gs>
                    <a:gs pos="100000">
                      <a:schemeClr val="tx1"/>
                    </a:gs>
                  </a:gsLst>
                  <a:lin ang="5400000" scaled="0"/>
                </a:gradFill>
                <a:latin typeface="+mn-lt"/>
                <a:ea typeface="+mn-ea"/>
                <a:cs typeface="+mn-cs"/>
              </a:defRPr>
            </a:lvl5pPr>
          </a:lstStyle>
          <a:p>
            <a:pPr marL="292100" marR="0" lvl="0" indent="-292100" algn="l" defTabSz="914363" rtl="0" eaLnBrk="1" fontAlgn="auto" latinLnBrk="0" hangingPunct="1">
              <a:lnSpc>
                <a:spcPct val="90000"/>
              </a:lnSpc>
              <a:spcBef>
                <a:spcPct val="20000"/>
              </a:spcBef>
              <a:spcAft>
                <a:spcPts val="0"/>
              </a:spcAft>
              <a:buClr>
                <a:schemeClr val="tx1"/>
              </a:buClr>
              <a:buSzPct val="90000"/>
              <a:buFont typeface="Wingdings" pitchFamily="2" charset="2"/>
              <a:buChar char=""/>
              <a:tabLst/>
            </a:pPr>
            <a:r>
              <a:rPr lang="en-US" smtClean="0"/>
              <a:t>Click to edit Master text styles</a:t>
            </a:r>
          </a:p>
          <a:p>
            <a:pPr marL="292100" marR="0" lvl="1" indent="-292100" algn="l" defTabSz="914363" rtl="0" eaLnBrk="1" fontAlgn="auto" latinLnBrk="0" hangingPunct="1">
              <a:lnSpc>
                <a:spcPct val="90000"/>
              </a:lnSpc>
              <a:spcBef>
                <a:spcPct val="20000"/>
              </a:spcBef>
              <a:spcAft>
                <a:spcPts val="0"/>
              </a:spcAft>
              <a:buClr>
                <a:schemeClr val="tx1"/>
              </a:buClr>
              <a:buSzPct val="90000"/>
              <a:buFont typeface="Wingdings" pitchFamily="2" charset="2"/>
              <a:buChar char=""/>
              <a:tabLst/>
            </a:pPr>
            <a:r>
              <a:rPr lang="en-US" smtClean="0"/>
              <a:t>Second level</a:t>
            </a:r>
          </a:p>
          <a:p>
            <a:pPr marL="292100" marR="0" lvl="2" indent="-292100" algn="l" defTabSz="914363" rtl="0" eaLnBrk="1" fontAlgn="auto" latinLnBrk="0" hangingPunct="1">
              <a:lnSpc>
                <a:spcPct val="90000"/>
              </a:lnSpc>
              <a:spcBef>
                <a:spcPct val="20000"/>
              </a:spcBef>
              <a:spcAft>
                <a:spcPts val="0"/>
              </a:spcAft>
              <a:buClr>
                <a:schemeClr val="tx1"/>
              </a:buClr>
              <a:buSzPct val="90000"/>
              <a:buFont typeface="Wingdings" pitchFamily="2" charset="2"/>
              <a:buChar char=""/>
              <a:tabLst/>
            </a:pPr>
            <a:r>
              <a:rPr lang="en-US" smtClean="0"/>
              <a:t>Third level</a:t>
            </a:r>
          </a:p>
          <a:p>
            <a:pPr marL="292100" marR="0" lvl="3" indent="-292100" algn="l" defTabSz="914363" rtl="0" eaLnBrk="1" fontAlgn="auto" latinLnBrk="0" hangingPunct="1">
              <a:lnSpc>
                <a:spcPct val="90000"/>
              </a:lnSpc>
              <a:spcBef>
                <a:spcPct val="20000"/>
              </a:spcBef>
              <a:spcAft>
                <a:spcPts val="0"/>
              </a:spcAft>
              <a:buClr>
                <a:schemeClr val="tx1"/>
              </a:buClr>
              <a:buSzPct val="90000"/>
              <a:buFont typeface="Wingdings" pitchFamily="2" charset="2"/>
              <a:buChar char=""/>
              <a:tabLst/>
            </a:pPr>
            <a:r>
              <a:rPr lang="en-US" smtClean="0"/>
              <a:t>Fourth level</a:t>
            </a:r>
          </a:p>
          <a:p>
            <a:pPr marL="292100" marR="0" lvl="4" indent="-292100" algn="l" defTabSz="914363" rtl="0" eaLnBrk="1" fontAlgn="auto" latinLnBrk="0" hangingPunct="1">
              <a:lnSpc>
                <a:spcPct val="90000"/>
              </a:lnSpc>
              <a:spcBef>
                <a:spcPct val="20000"/>
              </a:spcBef>
              <a:spcAft>
                <a:spcPts val="0"/>
              </a:spcAft>
              <a:buClr>
                <a:schemeClr val="tx1"/>
              </a:buClr>
              <a:buSzPct val="90000"/>
              <a:buFont typeface="Wingdings" pitchFamily="2" charset="2"/>
              <a:buChar char=""/>
              <a:tabLst/>
            </a:pPr>
            <a:r>
              <a:rPr lang="en-US" smtClean="0"/>
              <a:t>Fifth level</a:t>
            </a:r>
            <a:endParaRPr lang="en-US" dirty="0"/>
          </a:p>
        </p:txBody>
      </p:sp>
    </p:spTree>
    <p:extLst>
      <p:ext uri="{BB962C8B-B14F-4D97-AF65-F5344CB8AC3E}">
        <p14:creationId xmlns:p14="http://schemas.microsoft.com/office/powerpoint/2010/main" val="2862040857"/>
      </p:ext>
    </p:extLst>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_Two Column Bullet text">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520700" y="1447800"/>
            <a:ext cx="5394960" cy="2351413"/>
          </a:xfrm>
        </p:spPr>
        <p:txBody>
          <a:bodyPr>
            <a:spAutoFit/>
          </a:bodyPr>
          <a:lstStyle>
            <a:lvl1pPr marL="292100" indent="-292100">
              <a:spcBef>
                <a:spcPts val="1200"/>
              </a:spcBef>
              <a:buClr>
                <a:schemeClr val="bg1"/>
              </a:buClr>
              <a:buFont typeface="Wingdings" pitchFamily="2" charset="2"/>
              <a:buChar char=""/>
              <a:defRPr>
                <a:solidFill>
                  <a:schemeClr val="bg1"/>
                </a:solidFill>
              </a:defRPr>
            </a:lvl1pPr>
            <a:lvl2pPr marL="520700" indent="-228600">
              <a:defRPr sz="2000">
                <a:solidFill>
                  <a:schemeClr val="bg1"/>
                </a:solidFill>
              </a:defRPr>
            </a:lvl2pPr>
            <a:lvl3pPr marL="685800" indent="-165100">
              <a:tabLst/>
              <a:defRPr sz="2000">
                <a:solidFill>
                  <a:schemeClr val="bg1"/>
                </a:solidFill>
              </a:defRPr>
            </a:lvl3pPr>
            <a:lvl4pPr marL="863600" indent="-177800">
              <a:defRPr>
                <a:solidFill>
                  <a:schemeClr val="bg1"/>
                </a:solidFill>
              </a:defRPr>
            </a:lvl4pPr>
            <a:lvl5pPr marL="1028700" indent="-165100">
              <a:tabLst/>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6277928" y="1447800"/>
            <a:ext cx="5394960" cy="2351413"/>
          </a:xfrm>
        </p:spPr>
        <p:txBody>
          <a:bodyPr>
            <a:spAutoFit/>
          </a:bodyPr>
          <a:lstStyle>
            <a:lvl1pPr marL="292100" indent="-292100">
              <a:spcBef>
                <a:spcPts val="1200"/>
              </a:spcBef>
              <a:buClr>
                <a:schemeClr val="bg1"/>
              </a:buClr>
              <a:buFont typeface="Wingdings" pitchFamily="2" charset="2"/>
              <a:buChar char=""/>
              <a:defRPr>
                <a:solidFill>
                  <a:schemeClr val="bg1"/>
                </a:solidFill>
              </a:defRPr>
            </a:lvl1pPr>
            <a:lvl2pPr marL="520700" indent="-228600">
              <a:defRPr sz="2000">
                <a:solidFill>
                  <a:schemeClr val="bg1"/>
                </a:solidFill>
              </a:defRPr>
            </a:lvl2pPr>
            <a:lvl3pPr marL="685800" indent="-165100">
              <a:tabLst/>
              <a:defRPr sz="2000">
                <a:solidFill>
                  <a:schemeClr val="bg1"/>
                </a:solidFill>
              </a:defRPr>
            </a:lvl3pPr>
            <a:lvl4pPr marL="863600" indent="-177800">
              <a:defRPr>
                <a:solidFill>
                  <a:schemeClr val="bg1"/>
                </a:solidFill>
              </a:defRPr>
            </a:lvl4pPr>
            <a:lvl5pPr marL="1028700" indent="-165100">
              <a:tabLst/>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287894619"/>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wo Column 2-color Non-bullete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1"/>
          </p:nvPr>
        </p:nvSpPr>
        <p:spPr>
          <a:xfrm>
            <a:off x="520700" y="1447800"/>
            <a:ext cx="5394960" cy="2462213"/>
          </a:xfrm>
        </p:spPr>
        <p:txBody>
          <a:bodyPr/>
          <a:lstStyle>
            <a:lvl1pPr marL="0" indent="0">
              <a:spcBef>
                <a:spcPts val="1200"/>
              </a:spcBef>
              <a:buNone/>
              <a:defRPr sz="4000">
                <a:gradFill>
                  <a:gsLst>
                    <a:gs pos="100000">
                      <a:schemeClr val="tx2"/>
                    </a:gs>
                    <a:gs pos="0">
                      <a:schemeClr val="tx2"/>
                    </a:gs>
                  </a:gsLst>
                  <a:lin ang="5400000" scaled="0"/>
                </a:gradFill>
                <a:latin typeface="+mj-lt"/>
              </a:defRPr>
            </a:lvl1pPr>
            <a:lvl2pPr marL="0" indent="0">
              <a:buNone/>
              <a:defRPr sz="2000"/>
            </a:lvl2pPr>
            <a:lvl3pPr marL="233363" indent="0">
              <a:buNone/>
              <a:defRPr sz="2000"/>
            </a:lvl3pPr>
            <a:lvl4pPr marL="457200" indent="0">
              <a:buNone/>
              <a:defRPr sz="2000"/>
            </a:lvl4pPr>
            <a:lvl5pPr marL="693738" indent="0">
              <a:buNone/>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8"/>
          <p:cNvSpPr>
            <a:spLocks noGrp="1"/>
          </p:cNvSpPr>
          <p:nvPr>
            <p:ph type="body" sz="quarter" idx="12"/>
          </p:nvPr>
        </p:nvSpPr>
        <p:spPr>
          <a:xfrm>
            <a:off x="6277928" y="1447800"/>
            <a:ext cx="5394960" cy="2462213"/>
          </a:xfrm>
        </p:spPr>
        <p:txBody>
          <a:bodyPr/>
          <a:lstStyle>
            <a:lvl1pPr marL="0" indent="0">
              <a:spcBef>
                <a:spcPts val="1200"/>
              </a:spcBef>
              <a:buNone/>
              <a:defRPr lang="en-US" sz="4000" kern="1200" spc="-70" baseline="0" dirty="0" smtClean="0">
                <a:gradFill>
                  <a:gsLst>
                    <a:gs pos="100000">
                      <a:schemeClr val="tx2"/>
                    </a:gs>
                    <a:gs pos="0">
                      <a:schemeClr val="tx2"/>
                    </a:gs>
                  </a:gsLst>
                  <a:lin ang="5400000" scaled="0"/>
                </a:gradFill>
                <a:latin typeface="+mj-lt"/>
                <a:ea typeface="+mn-ea"/>
                <a:cs typeface="+mn-cs"/>
              </a:defRPr>
            </a:lvl1pPr>
            <a:lvl2pPr marL="3175" marR="0" indent="0" algn="l" defTabSz="914363" rtl="0" eaLnBrk="1" fontAlgn="auto" latinLnBrk="0" hangingPunct="1">
              <a:lnSpc>
                <a:spcPct val="90000"/>
              </a:lnSpc>
              <a:spcBef>
                <a:spcPct val="20000"/>
              </a:spcBef>
              <a:spcAft>
                <a:spcPts val="0"/>
              </a:spcAft>
              <a:buClrTx/>
              <a:buSzPct val="90000"/>
              <a:buFont typeface="Arial" pitchFamily="34" charset="0"/>
              <a:buNone/>
              <a:tabLst/>
              <a:defRPr lang="en-US" sz="2000" kern="1200" spc="-70" baseline="0" dirty="0" smtClean="0">
                <a:gradFill>
                  <a:gsLst>
                    <a:gs pos="1250">
                      <a:schemeClr val="tx1"/>
                    </a:gs>
                    <a:gs pos="100000">
                      <a:schemeClr val="tx1"/>
                    </a:gs>
                  </a:gsLst>
                  <a:lin ang="5400000" scaled="0"/>
                </a:gradFill>
                <a:latin typeface="+mn-lt"/>
                <a:ea typeface="+mn-ea"/>
                <a:cs typeface="+mn-cs"/>
              </a:defRPr>
            </a:lvl2pPr>
            <a:lvl3pPr marL="233363" marR="0" indent="0" algn="l" defTabSz="914363" rtl="0" eaLnBrk="1" fontAlgn="auto" latinLnBrk="0" hangingPunct="1">
              <a:lnSpc>
                <a:spcPct val="90000"/>
              </a:lnSpc>
              <a:spcBef>
                <a:spcPct val="20000"/>
              </a:spcBef>
              <a:spcAft>
                <a:spcPts val="0"/>
              </a:spcAft>
              <a:buClrTx/>
              <a:buSzPct val="90000"/>
              <a:buFont typeface="Arial" pitchFamily="34" charset="0"/>
              <a:buNone/>
              <a:tabLst/>
              <a:defRPr lang="en-US" sz="2000" kern="1200" spc="-70" baseline="0" dirty="0" smtClean="0">
                <a:gradFill>
                  <a:gsLst>
                    <a:gs pos="1250">
                      <a:schemeClr val="tx1"/>
                    </a:gs>
                    <a:gs pos="100000">
                      <a:schemeClr val="tx1"/>
                    </a:gs>
                  </a:gsLst>
                  <a:lin ang="5400000" scaled="0"/>
                </a:gradFill>
                <a:latin typeface="+mn-lt"/>
                <a:ea typeface="+mn-ea"/>
                <a:cs typeface="+mn-cs"/>
              </a:defRPr>
            </a:lvl3pPr>
            <a:lvl4pPr marL="460375" marR="0" indent="0" algn="l" defTabSz="914363" rtl="0" eaLnBrk="1" fontAlgn="auto" latinLnBrk="0" hangingPunct="1">
              <a:lnSpc>
                <a:spcPct val="90000"/>
              </a:lnSpc>
              <a:spcBef>
                <a:spcPct val="20000"/>
              </a:spcBef>
              <a:spcAft>
                <a:spcPts val="0"/>
              </a:spcAft>
              <a:buClrTx/>
              <a:buSzPct val="90000"/>
              <a:buFont typeface="Arial" pitchFamily="34" charset="0"/>
              <a:buNone/>
              <a:tabLst/>
              <a:defRPr lang="en-US" sz="2000" kern="1200" spc="-70" baseline="0" dirty="0" smtClean="0">
                <a:gradFill>
                  <a:gsLst>
                    <a:gs pos="1250">
                      <a:schemeClr val="tx1"/>
                    </a:gs>
                    <a:gs pos="100000">
                      <a:schemeClr val="tx1"/>
                    </a:gs>
                  </a:gsLst>
                  <a:lin ang="5400000" scaled="0"/>
                </a:gradFill>
                <a:latin typeface="+mn-lt"/>
                <a:ea typeface="+mn-ea"/>
                <a:cs typeface="+mn-cs"/>
              </a:defRPr>
            </a:lvl4pPr>
            <a:lvl5pPr marL="687388" marR="0" indent="0" algn="l" defTabSz="914363" rtl="0" eaLnBrk="1" fontAlgn="auto" latinLnBrk="0" hangingPunct="1">
              <a:lnSpc>
                <a:spcPct val="90000"/>
              </a:lnSpc>
              <a:spcBef>
                <a:spcPct val="20000"/>
              </a:spcBef>
              <a:spcAft>
                <a:spcPts val="0"/>
              </a:spcAft>
              <a:buClrTx/>
              <a:buSzPct val="90000"/>
              <a:buFont typeface="Arial" pitchFamily="34" charset="0"/>
              <a:buNone/>
              <a:tabLst/>
              <a:defRPr lang="en-US" sz="2000" kern="1200" spc="-70" baseline="0" dirty="0">
                <a:gradFill>
                  <a:gsLst>
                    <a:gs pos="1250">
                      <a:schemeClr val="tx1"/>
                    </a:gs>
                    <a:gs pos="100000">
                      <a:schemeClr val="tx1"/>
                    </a:gs>
                  </a:gsLst>
                  <a:lin ang="5400000" scaled="0"/>
                </a:gradFill>
                <a:latin typeface="+mn-lt"/>
                <a:ea typeface="+mn-ea"/>
                <a:cs typeface="+mn-cs"/>
              </a:defRPr>
            </a:lvl5pPr>
          </a:lstStyle>
          <a:p>
            <a:pPr marL="0" marR="0" lvl="0" indent="0" algn="l" defTabSz="914363" rtl="0" eaLnBrk="1" fontAlgn="auto" latinLnBrk="0" hangingPunct="1">
              <a:lnSpc>
                <a:spcPct val="90000"/>
              </a:lnSpc>
              <a:spcBef>
                <a:spcPct val="20000"/>
              </a:spcBef>
              <a:spcAft>
                <a:spcPts val="0"/>
              </a:spcAft>
              <a:buClrTx/>
              <a:buSzPct val="90000"/>
              <a:buFont typeface="Arial" pitchFamily="34" charset="0"/>
              <a:buNone/>
              <a:tabLst/>
            </a:pPr>
            <a:r>
              <a:rPr lang="en-US" smtClean="0"/>
              <a:t>Click to edit Master text styles</a:t>
            </a:r>
          </a:p>
          <a:p>
            <a:pPr marL="0" marR="0" lvl="1" indent="0" algn="l" defTabSz="914363" rtl="0" eaLnBrk="1" fontAlgn="auto" latinLnBrk="0" hangingPunct="1">
              <a:lnSpc>
                <a:spcPct val="90000"/>
              </a:lnSpc>
              <a:spcBef>
                <a:spcPct val="20000"/>
              </a:spcBef>
              <a:spcAft>
                <a:spcPts val="0"/>
              </a:spcAft>
              <a:buClrTx/>
              <a:buSzPct val="90000"/>
              <a:buFont typeface="Arial" pitchFamily="34" charset="0"/>
              <a:buNone/>
              <a:tabLst/>
            </a:pPr>
            <a:r>
              <a:rPr lang="en-US" smtClean="0"/>
              <a:t>Second level</a:t>
            </a:r>
          </a:p>
          <a:p>
            <a:pPr marL="0" marR="0" lvl="2" indent="0" algn="l" defTabSz="914363" rtl="0" eaLnBrk="1" fontAlgn="auto" latinLnBrk="0" hangingPunct="1">
              <a:lnSpc>
                <a:spcPct val="90000"/>
              </a:lnSpc>
              <a:spcBef>
                <a:spcPct val="20000"/>
              </a:spcBef>
              <a:spcAft>
                <a:spcPts val="0"/>
              </a:spcAft>
              <a:buClrTx/>
              <a:buSzPct val="90000"/>
              <a:buFont typeface="Arial" pitchFamily="34" charset="0"/>
              <a:buNone/>
              <a:tabLst/>
            </a:pPr>
            <a:r>
              <a:rPr lang="en-US" smtClean="0"/>
              <a:t>Third level</a:t>
            </a:r>
          </a:p>
          <a:p>
            <a:pPr marL="0" marR="0" lvl="3" indent="0" algn="l" defTabSz="914363" rtl="0" eaLnBrk="1" fontAlgn="auto" latinLnBrk="0" hangingPunct="1">
              <a:lnSpc>
                <a:spcPct val="90000"/>
              </a:lnSpc>
              <a:spcBef>
                <a:spcPct val="20000"/>
              </a:spcBef>
              <a:spcAft>
                <a:spcPts val="0"/>
              </a:spcAft>
              <a:buClrTx/>
              <a:buSzPct val="90000"/>
              <a:buFont typeface="Arial" pitchFamily="34" charset="0"/>
              <a:buNone/>
              <a:tabLst/>
            </a:pPr>
            <a:r>
              <a:rPr lang="en-US" smtClean="0"/>
              <a:t>Fourth level</a:t>
            </a:r>
          </a:p>
          <a:p>
            <a:pPr marL="0" marR="0" lvl="4" indent="0" algn="l" defTabSz="914363" rtl="0" eaLnBrk="1" fontAlgn="auto" latinLnBrk="0" hangingPunct="1">
              <a:lnSpc>
                <a:spcPct val="90000"/>
              </a:lnSpc>
              <a:spcBef>
                <a:spcPct val="20000"/>
              </a:spcBef>
              <a:spcAft>
                <a:spcPts val="0"/>
              </a:spcAft>
              <a:buClrTx/>
              <a:buSzPct val="90000"/>
              <a:buFont typeface="Arial" pitchFamily="34" charset="0"/>
              <a:buNone/>
              <a:tabLst/>
            </a:pPr>
            <a:r>
              <a:rPr lang="en-US" smtClean="0"/>
              <a:t>Fifth level</a:t>
            </a:r>
            <a:endParaRPr lang="en-US" dirty="0"/>
          </a:p>
        </p:txBody>
      </p:sp>
    </p:spTree>
    <p:extLst>
      <p:ext uri="{BB962C8B-B14F-4D97-AF65-F5344CB8AC3E}">
        <p14:creationId xmlns:p14="http://schemas.microsoft.com/office/powerpoint/2010/main" val="4193830801"/>
      </p:ext>
    </p:extLst>
  </p:cSld>
  <p:clrMapOvr>
    <a:masterClrMapping/>
  </p:clrMapOvr>
  <p:transition>
    <p:fade/>
  </p:transition>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wo Column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1"/>
          </p:nvPr>
        </p:nvSpPr>
        <p:spPr>
          <a:xfrm>
            <a:off x="520700" y="1447800"/>
            <a:ext cx="5394960" cy="2462213"/>
          </a:xfrm>
        </p:spPr>
        <p:txBody>
          <a:bodyPr/>
          <a:lstStyle>
            <a:lvl1pPr marL="0" indent="0">
              <a:spcBef>
                <a:spcPts val="1200"/>
              </a:spcBef>
              <a:buNone/>
              <a:defRPr sz="4000">
                <a:gradFill>
                  <a:gsLst>
                    <a:gs pos="1000">
                      <a:schemeClr val="tx1"/>
                    </a:gs>
                    <a:gs pos="98000">
                      <a:schemeClr val="tx1"/>
                    </a:gs>
                  </a:gsLst>
                  <a:lin ang="5400000" scaled="0"/>
                </a:gradFill>
                <a:latin typeface="+mj-lt"/>
              </a:defRPr>
            </a:lvl1pPr>
            <a:lvl2pPr marL="0" indent="0">
              <a:buNone/>
              <a:defRPr sz="2000"/>
            </a:lvl2pPr>
            <a:lvl3pPr marL="233363" indent="0">
              <a:buNone/>
              <a:defRPr sz="2000"/>
            </a:lvl3pPr>
            <a:lvl4pPr marL="457200" indent="0">
              <a:buNone/>
              <a:defRPr sz="2000"/>
            </a:lvl4pPr>
            <a:lvl5pPr marL="693738" indent="0">
              <a:buNone/>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8"/>
          <p:cNvSpPr>
            <a:spLocks noGrp="1"/>
          </p:cNvSpPr>
          <p:nvPr>
            <p:ph type="body" sz="quarter" idx="12"/>
          </p:nvPr>
        </p:nvSpPr>
        <p:spPr>
          <a:xfrm>
            <a:off x="6277928" y="1447800"/>
            <a:ext cx="5394960" cy="2462213"/>
          </a:xfrm>
        </p:spPr>
        <p:txBody>
          <a:bodyPr/>
          <a:lstStyle>
            <a:lvl1pPr marL="0" indent="0">
              <a:spcBef>
                <a:spcPts val="1200"/>
              </a:spcBef>
              <a:buNone/>
              <a:defRPr lang="en-US" sz="4000" kern="1200" spc="-70" baseline="0" dirty="0" smtClean="0">
                <a:gradFill>
                  <a:gsLst>
                    <a:gs pos="1000">
                      <a:schemeClr val="tx1"/>
                    </a:gs>
                    <a:gs pos="98000">
                      <a:schemeClr val="tx1"/>
                    </a:gs>
                  </a:gsLst>
                  <a:lin ang="5400000" scaled="0"/>
                </a:gradFill>
                <a:latin typeface="+mj-lt"/>
                <a:ea typeface="+mn-ea"/>
                <a:cs typeface="+mn-cs"/>
              </a:defRPr>
            </a:lvl1pPr>
            <a:lvl2pPr marL="3175" marR="0" indent="0" algn="l" defTabSz="914363" rtl="0" eaLnBrk="1" fontAlgn="auto" latinLnBrk="0" hangingPunct="1">
              <a:lnSpc>
                <a:spcPct val="90000"/>
              </a:lnSpc>
              <a:spcBef>
                <a:spcPct val="20000"/>
              </a:spcBef>
              <a:spcAft>
                <a:spcPts val="0"/>
              </a:spcAft>
              <a:buClrTx/>
              <a:buSzPct val="90000"/>
              <a:buFont typeface="Arial" pitchFamily="34" charset="0"/>
              <a:buNone/>
              <a:tabLst/>
              <a:defRPr lang="en-US" sz="2000" kern="1200" spc="-70" baseline="0" dirty="0" smtClean="0">
                <a:gradFill>
                  <a:gsLst>
                    <a:gs pos="1250">
                      <a:schemeClr val="tx1"/>
                    </a:gs>
                    <a:gs pos="100000">
                      <a:schemeClr val="tx1"/>
                    </a:gs>
                  </a:gsLst>
                  <a:lin ang="5400000" scaled="0"/>
                </a:gradFill>
                <a:latin typeface="+mn-lt"/>
                <a:ea typeface="+mn-ea"/>
                <a:cs typeface="+mn-cs"/>
              </a:defRPr>
            </a:lvl2pPr>
            <a:lvl3pPr marL="233363" marR="0" indent="0" algn="l" defTabSz="914363" rtl="0" eaLnBrk="1" fontAlgn="auto" latinLnBrk="0" hangingPunct="1">
              <a:lnSpc>
                <a:spcPct val="90000"/>
              </a:lnSpc>
              <a:spcBef>
                <a:spcPct val="20000"/>
              </a:spcBef>
              <a:spcAft>
                <a:spcPts val="0"/>
              </a:spcAft>
              <a:buClrTx/>
              <a:buSzPct val="90000"/>
              <a:buFont typeface="Arial" pitchFamily="34" charset="0"/>
              <a:buNone/>
              <a:tabLst/>
              <a:defRPr lang="en-US" sz="2000" kern="1200" spc="-70" baseline="0" dirty="0" smtClean="0">
                <a:gradFill>
                  <a:gsLst>
                    <a:gs pos="1250">
                      <a:schemeClr val="tx1"/>
                    </a:gs>
                    <a:gs pos="100000">
                      <a:schemeClr val="tx1"/>
                    </a:gs>
                  </a:gsLst>
                  <a:lin ang="5400000" scaled="0"/>
                </a:gradFill>
                <a:latin typeface="+mn-lt"/>
                <a:ea typeface="+mn-ea"/>
                <a:cs typeface="+mn-cs"/>
              </a:defRPr>
            </a:lvl3pPr>
            <a:lvl4pPr marL="460375" marR="0" indent="0" algn="l" defTabSz="914363" rtl="0" eaLnBrk="1" fontAlgn="auto" latinLnBrk="0" hangingPunct="1">
              <a:lnSpc>
                <a:spcPct val="90000"/>
              </a:lnSpc>
              <a:spcBef>
                <a:spcPct val="20000"/>
              </a:spcBef>
              <a:spcAft>
                <a:spcPts val="0"/>
              </a:spcAft>
              <a:buClrTx/>
              <a:buSzPct val="90000"/>
              <a:buFont typeface="Arial" pitchFamily="34" charset="0"/>
              <a:buNone/>
              <a:tabLst/>
              <a:defRPr lang="en-US" sz="2000" kern="1200" spc="-70" baseline="0" dirty="0" smtClean="0">
                <a:gradFill>
                  <a:gsLst>
                    <a:gs pos="1250">
                      <a:schemeClr val="tx1"/>
                    </a:gs>
                    <a:gs pos="100000">
                      <a:schemeClr val="tx1"/>
                    </a:gs>
                  </a:gsLst>
                  <a:lin ang="5400000" scaled="0"/>
                </a:gradFill>
                <a:latin typeface="+mn-lt"/>
                <a:ea typeface="+mn-ea"/>
                <a:cs typeface="+mn-cs"/>
              </a:defRPr>
            </a:lvl4pPr>
            <a:lvl5pPr marL="687388" marR="0" indent="0" algn="l" defTabSz="914363" rtl="0" eaLnBrk="1" fontAlgn="auto" latinLnBrk="0" hangingPunct="1">
              <a:lnSpc>
                <a:spcPct val="90000"/>
              </a:lnSpc>
              <a:spcBef>
                <a:spcPct val="20000"/>
              </a:spcBef>
              <a:spcAft>
                <a:spcPts val="0"/>
              </a:spcAft>
              <a:buClrTx/>
              <a:buSzPct val="90000"/>
              <a:buFont typeface="Arial" pitchFamily="34" charset="0"/>
              <a:buNone/>
              <a:tabLst/>
              <a:defRPr lang="en-US" sz="2000" kern="1200" spc="-70" baseline="0" dirty="0">
                <a:gradFill>
                  <a:gsLst>
                    <a:gs pos="1250">
                      <a:schemeClr val="tx1"/>
                    </a:gs>
                    <a:gs pos="100000">
                      <a:schemeClr val="tx1"/>
                    </a:gs>
                  </a:gsLst>
                  <a:lin ang="5400000" scaled="0"/>
                </a:gradFill>
                <a:latin typeface="+mn-lt"/>
                <a:ea typeface="+mn-ea"/>
                <a:cs typeface="+mn-cs"/>
              </a:defRPr>
            </a:lvl5pPr>
          </a:lstStyle>
          <a:p>
            <a:pPr marL="0" marR="0" lvl="0" indent="0" algn="l" defTabSz="914363" rtl="0" eaLnBrk="1" fontAlgn="auto" latinLnBrk="0" hangingPunct="1">
              <a:lnSpc>
                <a:spcPct val="90000"/>
              </a:lnSpc>
              <a:spcBef>
                <a:spcPct val="20000"/>
              </a:spcBef>
              <a:spcAft>
                <a:spcPts val="0"/>
              </a:spcAft>
              <a:buClrTx/>
              <a:buSzPct val="90000"/>
              <a:buFont typeface="Arial" pitchFamily="34" charset="0"/>
              <a:buNone/>
              <a:tabLst/>
            </a:pPr>
            <a:r>
              <a:rPr lang="en-US" smtClean="0"/>
              <a:t>Click to edit Master text styles</a:t>
            </a:r>
          </a:p>
          <a:p>
            <a:pPr marL="0" marR="0" lvl="1" indent="0" algn="l" defTabSz="914363" rtl="0" eaLnBrk="1" fontAlgn="auto" latinLnBrk="0" hangingPunct="1">
              <a:lnSpc>
                <a:spcPct val="90000"/>
              </a:lnSpc>
              <a:spcBef>
                <a:spcPct val="20000"/>
              </a:spcBef>
              <a:spcAft>
                <a:spcPts val="0"/>
              </a:spcAft>
              <a:buClrTx/>
              <a:buSzPct val="90000"/>
              <a:buFont typeface="Arial" pitchFamily="34" charset="0"/>
              <a:buNone/>
              <a:tabLst/>
            </a:pPr>
            <a:r>
              <a:rPr lang="en-US" smtClean="0"/>
              <a:t>Second level</a:t>
            </a:r>
          </a:p>
          <a:p>
            <a:pPr marL="0" marR="0" lvl="2" indent="0" algn="l" defTabSz="914363" rtl="0" eaLnBrk="1" fontAlgn="auto" latinLnBrk="0" hangingPunct="1">
              <a:lnSpc>
                <a:spcPct val="90000"/>
              </a:lnSpc>
              <a:spcBef>
                <a:spcPct val="20000"/>
              </a:spcBef>
              <a:spcAft>
                <a:spcPts val="0"/>
              </a:spcAft>
              <a:buClrTx/>
              <a:buSzPct val="90000"/>
              <a:buFont typeface="Arial" pitchFamily="34" charset="0"/>
              <a:buNone/>
              <a:tabLst/>
            </a:pPr>
            <a:r>
              <a:rPr lang="en-US" smtClean="0"/>
              <a:t>Third level</a:t>
            </a:r>
          </a:p>
          <a:p>
            <a:pPr marL="0" marR="0" lvl="3" indent="0" algn="l" defTabSz="914363" rtl="0" eaLnBrk="1" fontAlgn="auto" latinLnBrk="0" hangingPunct="1">
              <a:lnSpc>
                <a:spcPct val="90000"/>
              </a:lnSpc>
              <a:spcBef>
                <a:spcPct val="20000"/>
              </a:spcBef>
              <a:spcAft>
                <a:spcPts val="0"/>
              </a:spcAft>
              <a:buClrTx/>
              <a:buSzPct val="90000"/>
              <a:buFont typeface="Arial" pitchFamily="34" charset="0"/>
              <a:buNone/>
              <a:tabLst/>
            </a:pPr>
            <a:r>
              <a:rPr lang="en-US" smtClean="0"/>
              <a:t>Fourth level</a:t>
            </a:r>
          </a:p>
          <a:p>
            <a:pPr marL="0" marR="0" lvl="4" indent="0" algn="l" defTabSz="914363" rtl="0" eaLnBrk="1" fontAlgn="auto" latinLnBrk="0" hangingPunct="1">
              <a:lnSpc>
                <a:spcPct val="90000"/>
              </a:lnSpc>
              <a:spcBef>
                <a:spcPct val="20000"/>
              </a:spcBef>
              <a:spcAft>
                <a:spcPts val="0"/>
              </a:spcAft>
              <a:buClrTx/>
              <a:buSzPct val="90000"/>
              <a:buFont typeface="Arial" pitchFamily="34" charset="0"/>
              <a:buNone/>
              <a:tabLst/>
            </a:pPr>
            <a:r>
              <a:rPr lang="en-US" smtClean="0"/>
              <a:t>Fifth level</a:t>
            </a:r>
            <a:endParaRPr lang="en-US" dirty="0"/>
          </a:p>
        </p:txBody>
      </p:sp>
    </p:spTree>
    <p:extLst>
      <p:ext uri="{BB962C8B-B14F-4D97-AF65-F5344CB8AC3E}">
        <p14:creationId xmlns:p14="http://schemas.microsoft.com/office/powerpoint/2010/main" val="3631516295"/>
      </p:ext>
    </p:extLst>
  </p:cSld>
  <p:clrMapOvr>
    <a:masterClrMapping/>
  </p:clrMapOvr>
  <p:transition>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1059015830"/>
      </p:ext>
    </p:extLst>
  </p:cSld>
  <p:clrMapOvr>
    <a:masterClrMapping/>
  </p:clrMapOvr>
  <p:transition>
    <p:fad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1_Title Onl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1290995066"/>
      </p:ext>
    </p:extLst>
  </p:cSld>
  <p:clrMapOvr>
    <a:masterClrMapping/>
  </p:clrMapOvr>
  <p:transition>
    <p:fad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3593385"/>
      </p:ext>
    </p:extLst>
  </p:cSld>
  <p:clrMapOvr>
    <a:masterClrMapping/>
  </p:clrMapOvr>
  <p:transition>
    <p:fad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Developer Code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Slide for Developer Code</a:t>
            </a:r>
            <a:endParaRPr lang="en-US" dirty="0"/>
          </a:p>
        </p:txBody>
      </p:sp>
      <p:sp>
        <p:nvSpPr>
          <p:cNvPr id="3" name="Rectangle 2"/>
          <p:cNvSpPr/>
          <p:nvPr userDrawn="1"/>
        </p:nvSpPr>
        <p:spPr bwMode="hidden">
          <a:xfrm>
            <a:off x="0" y="1155940"/>
            <a:ext cx="12188825" cy="5702060"/>
          </a:xfrm>
          <a:prstGeom prst="rect">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5" name="Text Placeholder 4"/>
          <p:cNvSpPr>
            <a:spLocks noGrp="1"/>
          </p:cNvSpPr>
          <p:nvPr>
            <p:ph type="body" sz="quarter" idx="10"/>
          </p:nvPr>
        </p:nvSpPr>
        <p:spPr>
          <a:xfrm>
            <a:off x="518318" y="1447800"/>
            <a:ext cx="11152188" cy="1988237"/>
          </a:xfrm>
        </p:spPr>
        <p:txBody>
          <a:bodyPr/>
          <a:lstStyle>
            <a:lvl1pPr marL="0" indent="0">
              <a:buNone/>
              <a:defRPr sz="3200">
                <a:gradFill>
                  <a:gsLst>
                    <a:gs pos="1250">
                      <a:srgbClr val="000000"/>
                    </a:gs>
                    <a:gs pos="100000">
                      <a:srgbClr val="000000"/>
                    </a:gs>
                  </a:gsLst>
                  <a:lin ang="5400000" scaled="0"/>
                </a:gradFill>
                <a:latin typeface="Consolas" pitchFamily="49" charset="0"/>
                <a:cs typeface="Consolas" pitchFamily="49" charset="0"/>
              </a:defRPr>
            </a:lvl1pPr>
            <a:lvl2pPr marL="339725" indent="0">
              <a:buNone/>
              <a:defRPr>
                <a:gradFill>
                  <a:gsLst>
                    <a:gs pos="1250">
                      <a:srgbClr val="000000"/>
                    </a:gs>
                    <a:gs pos="100000">
                      <a:srgbClr val="000000"/>
                    </a:gs>
                  </a:gsLst>
                  <a:lin ang="5400000" scaled="0"/>
                </a:gradFill>
                <a:latin typeface="Consolas" pitchFamily="49" charset="0"/>
                <a:cs typeface="Consolas" pitchFamily="49" charset="0"/>
              </a:defRPr>
            </a:lvl2pPr>
            <a:lvl3pPr marL="573088" indent="0">
              <a:buNone/>
              <a:defRPr>
                <a:gradFill>
                  <a:gsLst>
                    <a:gs pos="1250">
                      <a:srgbClr val="000000"/>
                    </a:gs>
                    <a:gs pos="100000">
                      <a:srgbClr val="000000"/>
                    </a:gs>
                  </a:gsLst>
                  <a:lin ang="5400000" scaled="0"/>
                </a:gradFill>
                <a:latin typeface="Consolas" pitchFamily="49" charset="0"/>
                <a:cs typeface="Consolas" pitchFamily="49" charset="0"/>
              </a:defRPr>
            </a:lvl3pPr>
            <a:lvl4pPr marL="798513" indent="0">
              <a:buNone/>
              <a:defRPr>
                <a:gradFill>
                  <a:gsLst>
                    <a:gs pos="1250">
                      <a:srgbClr val="000000"/>
                    </a:gs>
                    <a:gs pos="100000">
                      <a:srgbClr val="000000"/>
                    </a:gs>
                  </a:gsLst>
                  <a:lin ang="5400000" scaled="0"/>
                </a:gradFill>
                <a:latin typeface="Consolas" pitchFamily="49" charset="0"/>
                <a:cs typeface="Consolas" pitchFamily="49" charset="0"/>
              </a:defRPr>
            </a:lvl4pPr>
            <a:lvl5pPr marL="1030288" indent="0">
              <a:buNone/>
              <a:defRPr>
                <a:gradFill>
                  <a:gsLst>
                    <a:gs pos="1250">
                      <a:srgbClr val="000000"/>
                    </a:gs>
                    <a:gs pos="100000">
                      <a:srgbClr val="000000"/>
                    </a:gs>
                  </a:gsLst>
                  <a:lin ang="5400000" scaled="0"/>
                </a:gradFill>
                <a:latin typeface="Consolas" pitchFamily="49" charset="0"/>
                <a:cs typeface="Consolas" pitchFamily="49"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129812390"/>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3" name="Rectangle 2"/>
          <p:cNvSpPr/>
          <p:nvPr userDrawn="1"/>
        </p:nvSpPr>
        <p:spPr bwMode="auto">
          <a:xfrm rot="5400000">
            <a:off x="1652184" y="-1652187"/>
            <a:ext cx="6858002" cy="10162376"/>
          </a:xfrm>
          <a:prstGeom prst="rect">
            <a:avLst/>
          </a:prstGeom>
          <a:gradFill>
            <a:gsLst>
              <a:gs pos="0">
                <a:srgbClr val="000000">
                  <a:alpha val="0"/>
                </a:srgbClr>
              </a:gs>
              <a:gs pos="100000">
                <a:srgbClr val="000000">
                  <a:alpha val="66667"/>
                </a:srgbClr>
              </a:gs>
            </a:gsLst>
            <a:lin ang="5400000" scaled="0"/>
          </a:gradFill>
          <a:ln>
            <a:no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68604" tIns="34302" rIns="68604" bIns="34302" numCol="1" rtlCol="0" anchor="ctr" anchorCtr="0" compatLnSpc="1">
            <a:prstTxWarp prst="textNoShape">
              <a:avLst/>
            </a:prstTxWarp>
          </a:bodyPr>
          <a:lstStyle/>
          <a:p>
            <a:pPr algn="ctr" defTabSz="685848" fontAlgn="base">
              <a:spcBef>
                <a:spcPct val="0"/>
              </a:spcBef>
              <a:spcAft>
                <a:spcPct val="0"/>
              </a:spcAft>
            </a:pPr>
            <a:endParaRPr lang="en-US" sz="1700" dirty="0">
              <a:gradFill>
                <a:gsLst>
                  <a:gs pos="0">
                    <a:srgbClr val="FFFFFF"/>
                  </a:gs>
                  <a:gs pos="100000">
                    <a:srgbClr val="FFFFFF"/>
                  </a:gs>
                </a:gsLst>
                <a:lin ang="5400000" scaled="0"/>
              </a:gradFill>
            </a:endParaRPr>
          </a:p>
        </p:txBody>
      </p:sp>
      <p:sp>
        <p:nvSpPr>
          <p:cNvPr id="9" name="Text Placeholder 8"/>
          <p:cNvSpPr>
            <a:spLocks noGrp="1"/>
          </p:cNvSpPr>
          <p:nvPr>
            <p:ph type="body" sz="quarter" idx="10" hasCustomPrompt="1"/>
          </p:nvPr>
        </p:nvSpPr>
        <p:spPr>
          <a:xfrm>
            <a:off x="610732" y="1703472"/>
            <a:ext cx="3973458" cy="344710"/>
          </a:xfrm>
        </p:spPr>
        <p:txBody>
          <a:bodyPr/>
          <a:lstStyle>
            <a:lvl1pPr marL="0" marR="0" indent="0" algn="l" defTabSz="914363" rtl="0" eaLnBrk="1" fontAlgn="auto" latinLnBrk="0" hangingPunct="1">
              <a:lnSpc>
                <a:spcPct val="80000"/>
              </a:lnSpc>
              <a:spcBef>
                <a:spcPct val="20000"/>
              </a:spcBef>
              <a:spcAft>
                <a:spcPts val="0"/>
              </a:spcAft>
              <a:buClrTx/>
              <a:buSzPct val="90000"/>
              <a:buFont typeface="Arial" pitchFamily="34" charset="0"/>
              <a:buNone/>
              <a:tabLst/>
              <a:defRPr sz="2800" spc="-80" baseline="0">
                <a:gradFill flip="none" rotWithShape="1">
                  <a:gsLst>
                    <a:gs pos="0">
                      <a:schemeClr val="bg1"/>
                    </a:gs>
                    <a:gs pos="100000">
                      <a:schemeClr val="bg1"/>
                    </a:gs>
                  </a:gsLst>
                  <a:path path="circle">
                    <a:fillToRect r="100000" b="100000"/>
                  </a:path>
                  <a:tileRect l="-100000" t="-100000"/>
                </a:gradFill>
              </a:defRPr>
            </a:lvl1pPr>
            <a:lvl2pPr>
              <a:defRPr>
                <a:gradFill flip="none" rotWithShape="1">
                  <a:gsLst>
                    <a:gs pos="0">
                      <a:schemeClr val="bg1"/>
                    </a:gs>
                    <a:gs pos="100000">
                      <a:schemeClr val="bg1"/>
                    </a:gs>
                  </a:gsLst>
                  <a:path path="circle">
                    <a:fillToRect r="100000" b="100000"/>
                  </a:path>
                  <a:tileRect l="-100000" t="-100000"/>
                </a:gradFill>
              </a:defRPr>
            </a:lvl2pPr>
            <a:lvl3pPr>
              <a:defRPr>
                <a:gradFill flip="none" rotWithShape="1">
                  <a:gsLst>
                    <a:gs pos="0">
                      <a:schemeClr val="bg1"/>
                    </a:gs>
                    <a:gs pos="100000">
                      <a:schemeClr val="bg1"/>
                    </a:gs>
                  </a:gsLst>
                  <a:path path="circle">
                    <a:fillToRect r="100000" b="100000"/>
                  </a:path>
                  <a:tileRect l="-100000" t="-100000"/>
                </a:gradFill>
              </a:defRPr>
            </a:lvl3pPr>
            <a:lvl4pPr>
              <a:defRPr>
                <a:gradFill flip="none" rotWithShape="1">
                  <a:gsLst>
                    <a:gs pos="0">
                      <a:schemeClr val="bg1"/>
                    </a:gs>
                    <a:gs pos="100000">
                      <a:schemeClr val="bg1"/>
                    </a:gs>
                  </a:gsLst>
                  <a:path path="circle">
                    <a:fillToRect r="100000" b="100000"/>
                  </a:path>
                  <a:tileRect l="-100000" t="-100000"/>
                </a:gradFill>
              </a:defRPr>
            </a:lvl4pPr>
            <a:lvl5pPr>
              <a:defRPr>
                <a:gradFill flip="none" rotWithShape="1">
                  <a:gsLst>
                    <a:gs pos="0">
                      <a:schemeClr val="bg1"/>
                    </a:gs>
                    <a:gs pos="100000">
                      <a:schemeClr val="bg1"/>
                    </a:gs>
                  </a:gsLst>
                  <a:path path="circle">
                    <a:fillToRect r="100000" b="100000"/>
                  </a:path>
                  <a:tileRect l="-100000" t="-100000"/>
                </a:gradFill>
              </a:defRPr>
            </a:lvl5pPr>
          </a:lstStyle>
          <a:p>
            <a:pPr lvl="0"/>
            <a:r>
              <a:rPr lang="en-US" dirty="0" smtClean="0"/>
              <a:t>Quote.</a:t>
            </a:r>
          </a:p>
        </p:txBody>
      </p:sp>
      <p:sp>
        <p:nvSpPr>
          <p:cNvPr id="11" name="Text Placeholder 10"/>
          <p:cNvSpPr>
            <a:spLocks noGrp="1"/>
          </p:cNvSpPr>
          <p:nvPr>
            <p:ph type="body" sz="quarter" idx="11" hasCustomPrompt="1"/>
          </p:nvPr>
        </p:nvSpPr>
        <p:spPr>
          <a:xfrm>
            <a:off x="610732" y="4174362"/>
            <a:ext cx="3727396" cy="738664"/>
          </a:xfrm>
        </p:spPr>
        <p:txBody>
          <a:bodyPr/>
          <a:lstStyle>
            <a:lvl1pPr marL="0" indent="0">
              <a:lnSpc>
                <a:spcPct val="80000"/>
              </a:lnSpc>
              <a:spcBef>
                <a:spcPts val="0"/>
              </a:spcBef>
              <a:buNone/>
              <a:defRPr sz="2000">
                <a:gradFill flip="none" rotWithShape="1">
                  <a:gsLst>
                    <a:gs pos="0">
                      <a:schemeClr val="bg1"/>
                    </a:gs>
                    <a:gs pos="100000">
                      <a:schemeClr val="bg1"/>
                    </a:gs>
                  </a:gsLst>
                  <a:path path="circle">
                    <a:fillToRect r="100000" b="100000"/>
                  </a:path>
                  <a:tileRect l="-100000" t="-100000"/>
                </a:gradFill>
                <a:latin typeface="+mj-lt"/>
              </a:defRPr>
            </a:lvl1pPr>
            <a:lvl5pPr marL="1482725" indent="0">
              <a:buNone/>
              <a:defRPr>
                <a:gradFill flip="none" rotWithShape="1">
                  <a:gsLst>
                    <a:gs pos="0">
                      <a:schemeClr val="bg1"/>
                    </a:gs>
                    <a:gs pos="86000">
                      <a:schemeClr val="bg1"/>
                    </a:gs>
                  </a:gsLst>
                  <a:path path="circle">
                    <a:fillToRect r="100000" b="100000"/>
                  </a:path>
                  <a:tileRect l="-100000" t="-100000"/>
                </a:gradFill>
                <a:latin typeface="+mj-lt"/>
              </a:defRPr>
            </a:lvl5pPr>
          </a:lstStyle>
          <a:p>
            <a:pPr lvl="0"/>
            <a:r>
              <a:rPr lang="en-US" dirty="0" smtClean="0"/>
              <a:t>Name</a:t>
            </a:r>
          </a:p>
          <a:p>
            <a:pPr lvl="0"/>
            <a:r>
              <a:rPr lang="en-US" dirty="0" smtClean="0"/>
              <a:t>Role</a:t>
            </a:r>
          </a:p>
          <a:p>
            <a:pPr lvl="0"/>
            <a:r>
              <a:rPr lang="en-US" dirty="0" smtClean="0"/>
              <a:t>Company</a:t>
            </a:r>
            <a:endParaRPr lang="en-US" dirty="0"/>
          </a:p>
        </p:txBody>
      </p:sp>
      <p:sp>
        <p:nvSpPr>
          <p:cNvPr id="13" name="Text Placeholder 12"/>
          <p:cNvSpPr>
            <a:spLocks noGrp="1"/>
          </p:cNvSpPr>
          <p:nvPr>
            <p:ph type="body" sz="quarter" idx="12" hasCustomPrompt="1"/>
          </p:nvPr>
        </p:nvSpPr>
        <p:spPr>
          <a:xfrm>
            <a:off x="10177145" y="4846320"/>
            <a:ext cx="2011680" cy="2011680"/>
          </a:xfrm>
          <a:solidFill>
            <a:schemeClr val="accent3"/>
          </a:solidFill>
        </p:spPr>
        <p:txBody>
          <a:bodyPr lIns="182880" tIns="182880" rIns="182880" bIns="182880">
            <a:noAutofit/>
          </a:bodyPr>
          <a:lstStyle>
            <a:lvl1pPr marL="0" indent="0">
              <a:buNone/>
              <a:defRPr sz="2400" spc="-150">
                <a:gradFill flip="none" rotWithShape="1">
                  <a:gsLst>
                    <a:gs pos="0">
                      <a:schemeClr val="bg1"/>
                    </a:gs>
                    <a:gs pos="86000">
                      <a:schemeClr val="bg1"/>
                    </a:gs>
                  </a:gsLst>
                  <a:path path="circle">
                    <a:fillToRect r="100000" b="100000"/>
                  </a:path>
                  <a:tileRect l="-100000" t="-100000"/>
                </a:gradFill>
              </a:defRPr>
            </a:lvl1pPr>
          </a:lstStyle>
          <a:p>
            <a:pPr lvl="0"/>
            <a:r>
              <a:rPr lang="en-US" dirty="0" smtClean="0"/>
              <a:t>Scenario</a:t>
            </a:r>
          </a:p>
        </p:txBody>
      </p:sp>
      <p:pic>
        <p:nvPicPr>
          <p:cNvPr id="12" name="Picture 11" descr="C:\Users\sakuu\Documents\Ballmer MGX 2011\Tile Icons\Quotes 2.png"/>
          <p:cNvPicPr>
            <a:picLocks noChangeAspect="1" noChangeArrowheads="1"/>
          </p:cNvPicPr>
          <p:nvPr userDrawn="1"/>
        </p:nvPicPr>
        <p:blipFill>
          <a:blip r:embed="rId2" cstate="email">
            <a:duotone>
              <a:prstClr val="black"/>
              <a:srgbClr val="FF8C00">
                <a:tint val="45000"/>
                <a:satMod val="400000"/>
              </a:srgbClr>
            </a:duotone>
            <a:extLst>
              <a:ext uri="{28A0092B-C50C-407E-A947-70E740481C1C}">
                <a14:useLocalDpi xmlns:a14="http://schemas.microsoft.com/office/drawing/2010/main"/>
              </a:ext>
            </a:extLst>
          </a:blip>
          <a:srcRect/>
          <a:stretch>
            <a:fillRect/>
          </a:stretch>
        </p:blipFill>
        <p:spPr bwMode="black">
          <a:xfrm flipV="1">
            <a:off x="5081185" y="3800426"/>
            <a:ext cx="321498" cy="247617"/>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4" name="Picture 46" descr="C:\Users\sakuu\Documents\Ballmer MGX 2011\Tile Icons\Quotes.png"/>
          <p:cNvPicPr>
            <a:picLocks noChangeAspect="1" noChangeArrowheads="1"/>
          </p:cNvPicPr>
          <p:nvPr userDrawn="1"/>
        </p:nvPicPr>
        <p:blipFill>
          <a:blip r:embed="rId3" cstate="email">
            <a:duotone>
              <a:prstClr val="black"/>
              <a:srgbClr val="FF8C00">
                <a:tint val="45000"/>
                <a:satMod val="400000"/>
              </a:srgbClr>
            </a:duotone>
            <a:extLst>
              <a:ext uri="{28A0092B-C50C-407E-A947-70E740481C1C}">
                <a14:useLocalDpi xmlns:a14="http://schemas.microsoft.com/office/drawing/2010/main"/>
              </a:ext>
            </a:extLst>
          </a:blip>
          <a:srcRect/>
          <a:stretch>
            <a:fillRect/>
          </a:stretch>
        </p:blipFill>
        <p:spPr bwMode="black">
          <a:xfrm flipV="1">
            <a:off x="216454" y="1432839"/>
            <a:ext cx="362747" cy="270633"/>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338403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WALKIN - Prints in GRAYSCALE">
    <p:bg bwMode="gray">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Freeform 2"/>
          <p:cNvSpPr>
            <a:spLocks noEditPoints="1"/>
          </p:cNvSpPr>
          <p:nvPr userDrawn="1"/>
        </p:nvSpPr>
        <p:spPr bwMode="white">
          <a:xfrm>
            <a:off x="10227068" y="300990"/>
            <a:ext cx="1724684" cy="288588"/>
          </a:xfrm>
          <a:custGeom>
            <a:avLst/>
            <a:gdLst>
              <a:gd name="T0" fmla="*/ 347 w 2773"/>
              <a:gd name="T1" fmla="*/ 444 h 464"/>
              <a:gd name="T2" fmla="*/ 281 w 2773"/>
              <a:gd name="T3" fmla="*/ 444 h 464"/>
              <a:gd name="T4" fmla="*/ 186 w 2773"/>
              <a:gd name="T5" fmla="*/ 208 h 464"/>
              <a:gd name="T6" fmla="*/ 0 w 2773"/>
              <a:gd name="T7" fmla="*/ 444 h 464"/>
              <a:gd name="T8" fmla="*/ 271 w 2773"/>
              <a:gd name="T9" fmla="*/ 6 h 464"/>
              <a:gd name="T10" fmla="*/ 396 w 2773"/>
              <a:gd name="T11" fmla="*/ 6 h 464"/>
              <a:gd name="T12" fmla="*/ 473 w 2773"/>
              <a:gd name="T13" fmla="*/ 444 h 464"/>
              <a:gd name="T14" fmla="*/ 502 w 2773"/>
              <a:gd name="T15" fmla="*/ 443 h 464"/>
              <a:gd name="T16" fmla="*/ 693 w 2773"/>
              <a:gd name="T17" fmla="*/ 119 h 464"/>
              <a:gd name="T18" fmla="*/ 702 w 2773"/>
              <a:gd name="T19" fmla="*/ 77 h 464"/>
              <a:gd name="T20" fmla="*/ 600 w 2773"/>
              <a:gd name="T21" fmla="*/ 6 h 464"/>
              <a:gd name="T22" fmla="*/ 702 w 2773"/>
              <a:gd name="T23" fmla="*/ 77 h 464"/>
              <a:gd name="T24" fmla="*/ 869 w 2773"/>
              <a:gd name="T25" fmla="*/ 188 h 464"/>
              <a:gd name="T26" fmla="*/ 882 w 2773"/>
              <a:gd name="T27" fmla="*/ 324 h 464"/>
              <a:gd name="T28" fmla="*/ 805 w 2773"/>
              <a:gd name="T29" fmla="*/ 453 h 464"/>
              <a:gd name="T30" fmla="*/ 1024 w 2773"/>
              <a:gd name="T31" fmla="*/ 240 h 464"/>
              <a:gd name="T32" fmla="*/ 1252 w 2773"/>
              <a:gd name="T33" fmla="*/ 184 h 464"/>
              <a:gd name="T34" fmla="*/ 1569 w 2773"/>
              <a:gd name="T35" fmla="*/ 282 h 464"/>
              <a:gd name="T36" fmla="*/ 1454 w 2773"/>
              <a:gd name="T37" fmla="*/ 332 h 464"/>
              <a:gd name="T38" fmla="*/ 1725 w 2773"/>
              <a:gd name="T39" fmla="*/ 381 h 464"/>
              <a:gd name="T40" fmla="*/ 1595 w 2773"/>
              <a:gd name="T41" fmla="*/ 202 h 464"/>
              <a:gd name="T42" fmla="*/ 1904 w 2773"/>
              <a:gd name="T43" fmla="*/ 214 h 464"/>
              <a:gd name="T44" fmla="*/ 1753 w 2773"/>
              <a:gd name="T45" fmla="*/ 172 h 464"/>
              <a:gd name="T46" fmla="*/ 1893 w 2773"/>
              <a:gd name="T47" fmla="*/ 326 h 464"/>
              <a:gd name="T48" fmla="*/ 1545 w 2773"/>
              <a:gd name="T49" fmla="*/ 348 h 464"/>
              <a:gd name="T50" fmla="*/ 1230 w 2773"/>
              <a:gd name="T51" fmla="*/ 218 h 464"/>
              <a:gd name="T52" fmla="*/ 1103 w 2773"/>
              <a:gd name="T53" fmla="*/ 444 h 464"/>
              <a:gd name="T54" fmla="*/ 1064 w 2773"/>
              <a:gd name="T55" fmla="*/ 119 h 464"/>
              <a:gd name="T56" fmla="*/ 1161 w 2773"/>
              <a:gd name="T57" fmla="*/ 159 h 464"/>
              <a:gd name="T58" fmla="*/ 1271 w 2773"/>
              <a:gd name="T59" fmla="*/ 113 h 464"/>
              <a:gd name="T60" fmla="*/ 1359 w 2773"/>
              <a:gd name="T61" fmla="*/ 371 h 464"/>
              <a:gd name="T62" fmla="*/ 1359 w 2773"/>
              <a:gd name="T63" fmla="*/ 371 h 464"/>
              <a:gd name="T64" fmla="*/ 2128 w 2773"/>
              <a:gd name="T65" fmla="*/ 106 h 464"/>
              <a:gd name="T66" fmla="*/ 2057 w 2773"/>
              <a:gd name="T67" fmla="*/ 371 h 464"/>
              <a:gd name="T68" fmla="*/ 2057 w 2773"/>
              <a:gd name="T69" fmla="*/ 371 h 464"/>
              <a:gd name="T70" fmla="*/ 2610 w 2773"/>
              <a:gd name="T71" fmla="*/ 194 h 464"/>
              <a:gd name="T72" fmla="*/ 2579 w 2773"/>
              <a:gd name="T73" fmla="*/ 360 h 464"/>
              <a:gd name="T74" fmla="*/ 2612 w 2773"/>
              <a:gd name="T75" fmla="*/ 442 h 464"/>
              <a:gd name="T76" fmla="*/ 2466 w 2773"/>
              <a:gd name="T77" fmla="*/ 358 h 464"/>
              <a:gd name="T78" fmla="*/ 2437 w 2773"/>
              <a:gd name="T79" fmla="*/ 194 h 464"/>
              <a:gd name="T80" fmla="*/ 2266 w 2773"/>
              <a:gd name="T81" fmla="*/ 443 h 464"/>
              <a:gd name="T82" fmla="*/ 2261 w 2773"/>
              <a:gd name="T83" fmla="*/ 194 h 464"/>
              <a:gd name="T84" fmla="*/ 2336 w 2773"/>
              <a:gd name="T85" fmla="*/ 119 h 464"/>
              <a:gd name="T86" fmla="*/ 2508 w 2773"/>
              <a:gd name="T87" fmla="*/ 11 h 464"/>
              <a:gd name="T88" fmla="*/ 2451 w 2773"/>
              <a:gd name="T89" fmla="*/ 110 h 464"/>
              <a:gd name="T90" fmla="*/ 2518 w 2773"/>
              <a:gd name="T91" fmla="*/ 119 h 464"/>
              <a:gd name="T92" fmla="*/ 2644 w 2773"/>
              <a:gd name="T93" fmla="*/ 40 h 464"/>
              <a:gd name="T94" fmla="*/ 2682 w 2773"/>
              <a:gd name="T95" fmla="*/ 119 h 464"/>
              <a:gd name="T96" fmla="*/ 2738 w 2773"/>
              <a:gd name="T97" fmla="*/ 187 h 464"/>
              <a:gd name="T98" fmla="*/ 2738 w 2773"/>
              <a:gd name="T99" fmla="*/ 116 h 464"/>
              <a:gd name="T100" fmla="*/ 2738 w 2773"/>
              <a:gd name="T101" fmla="*/ 187 h 464"/>
              <a:gd name="T102" fmla="*/ 2707 w 2773"/>
              <a:gd name="T103" fmla="*/ 151 h 464"/>
              <a:gd name="T104" fmla="*/ 2768 w 2773"/>
              <a:gd name="T105" fmla="*/ 151 h 464"/>
              <a:gd name="T106" fmla="*/ 2743 w 2773"/>
              <a:gd name="T107" fmla="*/ 153 h 464"/>
              <a:gd name="T108" fmla="*/ 2743 w 2773"/>
              <a:gd name="T109" fmla="*/ 169 h 464"/>
              <a:gd name="T110" fmla="*/ 2730 w 2773"/>
              <a:gd name="T111" fmla="*/ 153 h 464"/>
              <a:gd name="T112" fmla="*/ 2720 w 2773"/>
              <a:gd name="T113" fmla="*/ 169 h 464"/>
              <a:gd name="T114" fmla="*/ 2743 w 2773"/>
              <a:gd name="T115" fmla="*/ 131 h 464"/>
              <a:gd name="T116" fmla="*/ 2743 w 2773"/>
              <a:gd name="T117" fmla="*/ 153 h 464"/>
              <a:gd name="T118" fmla="*/ 2734 w 2773"/>
              <a:gd name="T119" fmla="*/ 136 h 464"/>
              <a:gd name="T120" fmla="*/ 2737 w 2773"/>
              <a:gd name="T121" fmla="*/ 147 h 464"/>
              <a:gd name="T122" fmla="*/ 2742 w 2773"/>
              <a:gd name="T123" fmla="*/ 136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73" h="464">
                <a:moveTo>
                  <a:pt x="473" y="444"/>
                </a:moveTo>
                <a:cubicBezTo>
                  <a:pt x="347" y="444"/>
                  <a:pt x="347" y="444"/>
                  <a:pt x="347" y="444"/>
                </a:cubicBezTo>
                <a:cubicBezTo>
                  <a:pt x="399" y="208"/>
                  <a:pt x="399" y="208"/>
                  <a:pt x="399" y="208"/>
                </a:cubicBezTo>
                <a:cubicBezTo>
                  <a:pt x="281" y="444"/>
                  <a:pt x="281" y="444"/>
                  <a:pt x="281" y="444"/>
                </a:cubicBezTo>
                <a:cubicBezTo>
                  <a:pt x="191" y="444"/>
                  <a:pt x="191" y="444"/>
                  <a:pt x="191" y="444"/>
                </a:cubicBezTo>
                <a:cubicBezTo>
                  <a:pt x="186" y="208"/>
                  <a:pt x="186" y="208"/>
                  <a:pt x="186" y="208"/>
                </a:cubicBezTo>
                <a:cubicBezTo>
                  <a:pt x="127" y="444"/>
                  <a:pt x="127" y="444"/>
                  <a:pt x="127" y="444"/>
                </a:cubicBezTo>
                <a:cubicBezTo>
                  <a:pt x="0" y="444"/>
                  <a:pt x="0" y="444"/>
                  <a:pt x="0" y="444"/>
                </a:cubicBezTo>
                <a:cubicBezTo>
                  <a:pt x="97" y="6"/>
                  <a:pt x="97" y="6"/>
                  <a:pt x="97" y="6"/>
                </a:cubicBezTo>
                <a:cubicBezTo>
                  <a:pt x="271" y="6"/>
                  <a:pt x="271" y="6"/>
                  <a:pt x="271" y="6"/>
                </a:cubicBezTo>
                <a:cubicBezTo>
                  <a:pt x="279" y="250"/>
                  <a:pt x="279" y="250"/>
                  <a:pt x="279" y="250"/>
                </a:cubicBezTo>
                <a:cubicBezTo>
                  <a:pt x="396" y="6"/>
                  <a:pt x="396" y="6"/>
                  <a:pt x="396" y="6"/>
                </a:cubicBezTo>
                <a:cubicBezTo>
                  <a:pt x="570" y="6"/>
                  <a:pt x="570" y="6"/>
                  <a:pt x="570" y="6"/>
                </a:cubicBezTo>
                <a:lnTo>
                  <a:pt x="473" y="444"/>
                </a:lnTo>
                <a:close/>
                <a:moveTo>
                  <a:pt x="621" y="444"/>
                </a:moveTo>
                <a:cubicBezTo>
                  <a:pt x="502" y="443"/>
                  <a:pt x="502" y="443"/>
                  <a:pt x="502" y="443"/>
                </a:cubicBezTo>
                <a:cubicBezTo>
                  <a:pt x="575" y="119"/>
                  <a:pt x="575" y="119"/>
                  <a:pt x="575" y="119"/>
                </a:cubicBezTo>
                <a:cubicBezTo>
                  <a:pt x="693" y="119"/>
                  <a:pt x="693" y="119"/>
                  <a:pt x="693" y="119"/>
                </a:cubicBezTo>
                <a:lnTo>
                  <a:pt x="621" y="444"/>
                </a:lnTo>
                <a:close/>
                <a:moveTo>
                  <a:pt x="702" y="77"/>
                </a:moveTo>
                <a:cubicBezTo>
                  <a:pt x="585" y="77"/>
                  <a:pt x="585" y="77"/>
                  <a:pt x="585" y="77"/>
                </a:cubicBezTo>
                <a:cubicBezTo>
                  <a:pt x="600" y="6"/>
                  <a:pt x="600" y="6"/>
                  <a:pt x="600" y="6"/>
                </a:cubicBezTo>
                <a:cubicBezTo>
                  <a:pt x="718" y="6"/>
                  <a:pt x="718" y="6"/>
                  <a:pt x="718" y="6"/>
                </a:cubicBezTo>
                <a:lnTo>
                  <a:pt x="702" y="77"/>
                </a:lnTo>
                <a:close/>
                <a:moveTo>
                  <a:pt x="902" y="240"/>
                </a:moveTo>
                <a:cubicBezTo>
                  <a:pt x="904" y="235"/>
                  <a:pt x="908" y="187"/>
                  <a:pt x="869" y="188"/>
                </a:cubicBezTo>
                <a:cubicBezTo>
                  <a:pt x="797" y="190"/>
                  <a:pt x="745" y="369"/>
                  <a:pt x="825" y="371"/>
                </a:cubicBezTo>
                <a:cubicBezTo>
                  <a:pt x="862" y="372"/>
                  <a:pt x="879" y="329"/>
                  <a:pt x="882" y="324"/>
                </a:cubicBezTo>
                <a:cubicBezTo>
                  <a:pt x="1005" y="324"/>
                  <a:pt x="1005" y="324"/>
                  <a:pt x="1005" y="324"/>
                </a:cubicBezTo>
                <a:cubicBezTo>
                  <a:pt x="1005" y="326"/>
                  <a:pt x="968" y="457"/>
                  <a:pt x="805" y="453"/>
                </a:cubicBezTo>
                <a:cubicBezTo>
                  <a:pt x="586" y="449"/>
                  <a:pt x="642" y="98"/>
                  <a:pt x="891" y="111"/>
                </a:cubicBezTo>
                <a:cubicBezTo>
                  <a:pt x="1032" y="117"/>
                  <a:pt x="1025" y="235"/>
                  <a:pt x="1024" y="240"/>
                </a:cubicBezTo>
                <a:lnTo>
                  <a:pt x="902" y="240"/>
                </a:lnTo>
                <a:close/>
                <a:moveTo>
                  <a:pt x="1252" y="184"/>
                </a:moveTo>
                <a:cubicBezTo>
                  <a:pt x="1291" y="136"/>
                  <a:pt x="1352" y="102"/>
                  <a:pt x="1431" y="106"/>
                </a:cubicBezTo>
                <a:cubicBezTo>
                  <a:pt x="1541" y="112"/>
                  <a:pt x="1587" y="193"/>
                  <a:pt x="1569" y="282"/>
                </a:cubicBezTo>
                <a:cubicBezTo>
                  <a:pt x="1567" y="291"/>
                  <a:pt x="1561" y="294"/>
                  <a:pt x="1551" y="298"/>
                </a:cubicBezTo>
                <a:cubicBezTo>
                  <a:pt x="1454" y="332"/>
                  <a:pt x="1454" y="332"/>
                  <a:pt x="1454" y="332"/>
                </a:cubicBezTo>
                <a:cubicBezTo>
                  <a:pt x="1672" y="332"/>
                  <a:pt x="1672" y="332"/>
                  <a:pt x="1672" y="332"/>
                </a:cubicBezTo>
                <a:cubicBezTo>
                  <a:pt x="1672" y="332"/>
                  <a:pt x="1655" y="382"/>
                  <a:pt x="1725" y="381"/>
                </a:cubicBezTo>
                <a:cubicBezTo>
                  <a:pt x="1773" y="381"/>
                  <a:pt x="1792" y="326"/>
                  <a:pt x="1727" y="315"/>
                </a:cubicBezTo>
                <a:cubicBezTo>
                  <a:pt x="1697" y="310"/>
                  <a:pt x="1583" y="291"/>
                  <a:pt x="1595" y="202"/>
                </a:cubicBezTo>
                <a:cubicBezTo>
                  <a:pt x="1606" y="129"/>
                  <a:pt x="1682" y="104"/>
                  <a:pt x="1765" y="105"/>
                </a:cubicBezTo>
                <a:cubicBezTo>
                  <a:pt x="1934" y="107"/>
                  <a:pt x="1902" y="207"/>
                  <a:pt x="1904" y="214"/>
                </a:cubicBezTo>
                <a:cubicBezTo>
                  <a:pt x="1791" y="214"/>
                  <a:pt x="1791" y="214"/>
                  <a:pt x="1791" y="214"/>
                </a:cubicBezTo>
                <a:cubicBezTo>
                  <a:pt x="1791" y="214"/>
                  <a:pt x="1803" y="172"/>
                  <a:pt x="1753" y="172"/>
                </a:cubicBezTo>
                <a:cubicBezTo>
                  <a:pt x="1706" y="172"/>
                  <a:pt x="1695" y="213"/>
                  <a:pt x="1748" y="225"/>
                </a:cubicBezTo>
                <a:cubicBezTo>
                  <a:pt x="1814" y="238"/>
                  <a:pt x="1888" y="242"/>
                  <a:pt x="1893" y="326"/>
                </a:cubicBezTo>
                <a:cubicBezTo>
                  <a:pt x="1894" y="350"/>
                  <a:pt x="1880" y="458"/>
                  <a:pt x="1710" y="456"/>
                </a:cubicBezTo>
                <a:cubicBezTo>
                  <a:pt x="1558" y="454"/>
                  <a:pt x="1541" y="385"/>
                  <a:pt x="1545" y="348"/>
                </a:cubicBezTo>
                <a:cubicBezTo>
                  <a:pt x="1515" y="407"/>
                  <a:pt x="1445" y="457"/>
                  <a:pt x="1352" y="454"/>
                </a:cubicBezTo>
                <a:cubicBezTo>
                  <a:pt x="1208" y="449"/>
                  <a:pt x="1178" y="318"/>
                  <a:pt x="1230" y="218"/>
                </a:cubicBezTo>
                <a:cubicBezTo>
                  <a:pt x="1204" y="219"/>
                  <a:pt x="1151" y="231"/>
                  <a:pt x="1130" y="328"/>
                </a:cubicBezTo>
                <a:cubicBezTo>
                  <a:pt x="1103" y="444"/>
                  <a:pt x="1103" y="444"/>
                  <a:pt x="1103" y="444"/>
                </a:cubicBezTo>
                <a:cubicBezTo>
                  <a:pt x="991" y="444"/>
                  <a:pt x="991" y="444"/>
                  <a:pt x="991" y="444"/>
                </a:cubicBezTo>
                <a:cubicBezTo>
                  <a:pt x="1064" y="119"/>
                  <a:pt x="1064" y="119"/>
                  <a:pt x="1064" y="119"/>
                </a:cubicBezTo>
                <a:cubicBezTo>
                  <a:pt x="1170" y="119"/>
                  <a:pt x="1170" y="119"/>
                  <a:pt x="1170" y="119"/>
                </a:cubicBezTo>
                <a:cubicBezTo>
                  <a:pt x="1161" y="159"/>
                  <a:pt x="1161" y="159"/>
                  <a:pt x="1161" y="159"/>
                </a:cubicBezTo>
                <a:cubicBezTo>
                  <a:pt x="1176" y="141"/>
                  <a:pt x="1193" y="130"/>
                  <a:pt x="1215" y="122"/>
                </a:cubicBezTo>
                <a:cubicBezTo>
                  <a:pt x="1233" y="116"/>
                  <a:pt x="1250" y="113"/>
                  <a:pt x="1271" y="113"/>
                </a:cubicBezTo>
                <a:lnTo>
                  <a:pt x="1252" y="184"/>
                </a:lnTo>
                <a:close/>
                <a:moveTo>
                  <a:pt x="1359" y="371"/>
                </a:moveTo>
                <a:cubicBezTo>
                  <a:pt x="1442" y="388"/>
                  <a:pt x="1498" y="194"/>
                  <a:pt x="1422" y="182"/>
                </a:cubicBezTo>
                <a:cubicBezTo>
                  <a:pt x="1346" y="170"/>
                  <a:pt x="1285" y="355"/>
                  <a:pt x="1359" y="371"/>
                </a:cubicBezTo>
                <a:close/>
                <a:moveTo>
                  <a:pt x="2051" y="454"/>
                </a:moveTo>
                <a:cubicBezTo>
                  <a:pt x="1813" y="445"/>
                  <a:pt x="1884" y="94"/>
                  <a:pt x="2128" y="106"/>
                </a:cubicBezTo>
                <a:cubicBezTo>
                  <a:pt x="2358" y="117"/>
                  <a:pt x="2292" y="464"/>
                  <a:pt x="2051" y="454"/>
                </a:cubicBezTo>
                <a:close/>
                <a:moveTo>
                  <a:pt x="2057" y="371"/>
                </a:moveTo>
                <a:cubicBezTo>
                  <a:pt x="2140" y="388"/>
                  <a:pt x="2196" y="194"/>
                  <a:pt x="2120" y="182"/>
                </a:cubicBezTo>
                <a:cubicBezTo>
                  <a:pt x="2044" y="170"/>
                  <a:pt x="1983" y="355"/>
                  <a:pt x="2057" y="371"/>
                </a:cubicBezTo>
                <a:close/>
                <a:moveTo>
                  <a:pt x="2666" y="194"/>
                </a:moveTo>
                <a:cubicBezTo>
                  <a:pt x="2610" y="194"/>
                  <a:pt x="2610" y="194"/>
                  <a:pt x="2610" y="194"/>
                </a:cubicBezTo>
                <a:cubicBezTo>
                  <a:pt x="2580" y="336"/>
                  <a:pt x="2580" y="336"/>
                  <a:pt x="2580" y="336"/>
                </a:cubicBezTo>
                <a:cubicBezTo>
                  <a:pt x="2578" y="344"/>
                  <a:pt x="2576" y="351"/>
                  <a:pt x="2579" y="360"/>
                </a:cubicBezTo>
                <a:cubicBezTo>
                  <a:pt x="2583" y="373"/>
                  <a:pt x="2629" y="367"/>
                  <a:pt x="2629" y="367"/>
                </a:cubicBezTo>
                <a:cubicBezTo>
                  <a:pt x="2612" y="442"/>
                  <a:pt x="2612" y="442"/>
                  <a:pt x="2612" y="442"/>
                </a:cubicBezTo>
                <a:cubicBezTo>
                  <a:pt x="2612" y="442"/>
                  <a:pt x="2518" y="453"/>
                  <a:pt x="2485" y="431"/>
                </a:cubicBezTo>
                <a:cubicBezTo>
                  <a:pt x="2471" y="421"/>
                  <a:pt x="2456" y="401"/>
                  <a:pt x="2466" y="358"/>
                </a:cubicBezTo>
                <a:cubicBezTo>
                  <a:pt x="2502" y="194"/>
                  <a:pt x="2502" y="194"/>
                  <a:pt x="2502" y="194"/>
                </a:cubicBezTo>
                <a:cubicBezTo>
                  <a:pt x="2437" y="194"/>
                  <a:pt x="2437" y="194"/>
                  <a:pt x="2437" y="194"/>
                </a:cubicBezTo>
                <a:cubicBezTo>
                  <a:pt x="2382" y="443"/>
                  <a:pt x="2382" y="443"/>
                  <a:pt x="2382" y="443"/>
                </a:cubicBezTo>
                <a:cubicBezTo>
                  <a:pt x="2266" y="443"/>
                  <a:pt x="2266" y="443"/>
                  <a:pt x="2266" y="443"/>
                </a:cubicBezTo>
                <a:cubicBezTo>
                  <a:pt x="2321" y="194"/>
                  <a:pt x="2321" y="194"/>
                  <a:pt x="2321" y="194"/>
                </a:cubicBezTo>
                <a:cubicBezTo>
                  <a:pt x="2261" y="194"/>
                  <a:pt x="2261" y="194"/>
                  <a:pt x="2261" y="194"/>
                </a:cubicBezTo>
                <a:cubicBezTo>
                  <a:pt x="2277" y="119"/>
                  <a:pt x="2277" y="119"/>
                  <a:pt x="2277" y="119"/>
                </a:cubicBezTo>
                <a:cubicBezTo>
                  <a:pt x="2336" y="119"/>
                  <a:pt x="2336" y="119"/>
                  <a:pt x="2336" y="119"/>
                </a:cubicBezTo>
                <a:cubicBezTo>
                  <a:pt x="2347" y="70"/>
                  <a:pt x="2356" y="47"/>
                  <a:pt x="2381" y="28"/>
                </a:cubicBezTo>
                <a:cubicBezTo>
                  <a:pt x="2417" y="0"/>
                  <a:pt x="2508" y="11"/>
                  <a:pt x="2508" y="11"/>
                </a:cubicBezTo>
                <a:cubicBezTo>
                  <a:pt x="2496" y="72"/>
                  <a:pt x="2496" y="72"/>
                  <a:pt x="2496" y="72"/>
                </a:cubicBezTo>
                <a:cubicBezTo>
                  <a:pt x="2459" y="72"/>
                  <a:pt x="2456" y="86"/>
                  <a:pt x="2451" y="110"/>
                </a:cubicBezTo>
                <a:cubicBezTo>
                  <a:pt x="2449" y="119"/>
                  <a:pt x="2449" y="119"/>
                  <a:pt x="2449" y="119"/>
                </a:cubicBezTo>
                <a:cubicBezTo>
                  <a:pt x="2518" y="119"/>
                  <a:pt x="2518" y="119"/>
                  <a:pt x="2518" y="119"/>
                </a:cubicBezTo>
                <a:cubicBezTo>
                  <a:pt x="2536" y="40"/>
                  <a:pt x="2536" y="40"/>
                  <a:pt x="2536" y="40"/>
                </a:cubicBezTo>
                <a:cubicBezTo>
                  <a:pt x="2644" y="40"/>
                  <a:pt x="2644" y="40"/>
                  <a:pt x="2644" y="40"/>
                </a:cubicBezTo>
                <a:cubicBezTo>
                  <a:pt x="2627" y="119"/>
                  <a:pt x="2627" y="119"/>
                  <a:pt x="2627" y="119"/>
                </a:cubicBezTo>
                <a:cubicBezTo>
                  <a:pt x="2682" y="119"/>
                  <a:pt x="2682" y="119"/>
                  <a:pt x="2682" y="119"/>
                </a:cubicBezTo>
                <a:lnTo>
                  <a:pt x="2666" y="194"/>
                </a:lnTo>
                <a:close/>
                <a:moveTo>
                  <a:pt x="2738" y="187"/>
                </a:moveTo>
                <a:cubicBezTo>
                  <a:pt x="2718" y="187"/>
                  <a:pt x="2702" y="171"/>
                  <a:pt x="2702" y="151"/>
                </a:cubicBezTo>
                <a:cubicBezTo>
                  <a:pt x="2702" y="131"/>
                  <a:pt x="2718" y="116"/>
                  <a:pt x="2738" y="116"/>
                </a:cubicBezTo>
                <a:cubicBezTo>
                  <a:pt x="2757" y="116"/>
                  <a:pt x="2773" y="131"/>
                  <a:pt x="2773" y="151"/>
                </a:cubicBezTo>
                <a:cubicBezTo>
                  <a:pt x="2773" y="171"/>
                  <a:pt x="2757" y="187"/>
                  <a:pt x="2738" y="187"/>
                </a:cubicBezTo>
                <a:close/>
                <a:moveTo>
                  <a:pt x="2738" y="121"/>
                </a:moveTo>
                <a:cubicBezTo>
                  <a:pt x="2721" y="121"/>
                  <a:pt x="2707" y="134"/>
                  <a:pt x="2707" y="151"/>
                </a:cubicBezTo>
                <a:cubicBezTo>
                  <a:pt x="2707" y="168"/>
                  <a:pt x="2721" y="182"/>
                  <a:pt x="2738" y="182"/>
                </a:cubicBezTo>
                <a:cubicBezTo>
                  <a:pt x="2754" y="182"/>
                  <a:pt x="2768" y="168"/>
                  <a:pt x="2768" y="151"/>
                </a:cubicBezTo>
                <a:cubicBezTo>
                  <a:pt x="2768" y="134"/>
                  <a:pt x="2754" y="121"/>
                  <a:pt x="2738" y="121"/>
                </a:cubicBezTo>
                <a:close/>
                <a:moveTo>
                  <a:pt x="2743" y="153"/>
                </a:moveTo>
                <a:cubicBezTo>
                  <a:pt x="2750" y="169"/>
                  <a:pt x="2750" y="169"/>
                  <a:pt x="2750" y="169"/>
                </a:cubicBezTo>
                <a:cubicBezTo>
                  <a:pt x="2743" y="169"/>
                  <a:pt x="2743" y="169"/>
                  <a:pt x="2743" y="169"/>
                </a:cubicBezTo>
                <a:cubicBezTo>
                  <a:pt x="2737" y="153"/>
                  <a:pt x="2737" y="153"/>
                  <a:pt x="2737" y="153"/>
                </a:cubicBezTo>
                <a:cubicBezTo>
                  <a:pt x="2730" y="153"/>
                  <a:pt x="2730" y="153"/>
                  <a:pt x="2730" y="153"/>
                </a:cubicBezTo>
                <a:cubicBezTo>
                  <a:pt x="2726" y="169"/>
                  <a:pt x="2726" y="169"/>
                  <a:pt x="2726" y="169"/>
                </a:cubicBezTo>
                <a:cubicBezTo>
                  <a:pt x="2720" y="169"/>
                  <a:pt x="2720" y="169"/>
                  <a:pt x="2720" y="169"/>
                </a:cubicBezTo>
                <a:cubicBezTo>
                  <a:pt x="2729" y="131"/>
                  <a:pt x="2729" y="131"/>
                  <a:pt x="2729" y="131"/>
                </a:cubicBezTo>
                <a:cubicBezTo>
                  <a:pt x="2743" y="131"/>
                  <a:pt x="2743" y="131"/>
                  <a:pt x="2743" y="131"/>
                </a:cubicBezTo>
                <a:cubicBezTo>
                  <a:pt x="2752" y="131"/>
                  <a:pt x="2754" y="136"/>
                  <a:pt x="2754" y="142"/>
                </a:cubicBezTo>
                <a:cubicBezTo>
                  <a:pt x="2754" y="147"/>
                  <a:pt x="2749" y="152"/>
                  <a:pt x="2743" y="153"/>
                </a:cubicBezTo>
                <a:close/>
                <a:moveTo>
                  <a:pt x="2742" y="136"/>
                </a:moveTo>
                <a:cubicBezTo>
                  <a:pt x="2734" y="136"/>
                  <a:pt x="2734" y="136"/>
                  <a:pt x="2734" y="136"/>
                </a:cubicBezTo>
                <a:cubicBezTo>
                  <a:pt x="2731" y="147"/>
                  <a:pt x="2731" y="147"/>
                  <a:pt x="2731" y="147"/>
                </a:cubicBezTo>
                <a:cubicBezTo>
                  <a:pt x="2737" y="147"/>
                  <a:pt x="2737" y="147"/>
                  <a:pt x="2737" y="147"/>
                </a:cubicBezTo>
                <a:cubicBezTo>
                  <a:pt x="2742" y="147"/>
                  <a:pt x="2749" y="147"/>
                  <a:pt x="2749" y="141"/>
                </a:cubicBezTo>
                <a:cubicBezTo>
                  <a:pt x="2749" y="137"/>
                  <a:pt x="2746" y="136"/>
                  <a:pt x="2742" y="136"/>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Tree>
    <p:extLst>
      <p:ext uri="{BB962C8B-B14F-4D97-AF65-F5344CB8AC3E}">
        <p14:creationId xmlns:p14="http://schemas.microsoft.com/office/powerpoint/2010/main" val="2040617278"/>
      </p:ext>
    </p:extLst>
  </p:cSld>
  <p:clrMapOvr>
    <a:masterClrMapping/>
  </p:clrMapOvr>
  <p:transition>
    <p:fade/>
  </p:transition>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Black Notes slide Layou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520700" y="228600"/>
            <a:ext cx="11152188" cy="664797"/>
          </a:xfrm>
        </p:spPr>
        <p:txBody>
          <a:bodyPr/>
          <a:lstStyle>
            <a:lvl1pPr>
              <a:defRPr sz="4800" baseline="0">
                <a:gradFill>
                  <a:gsLst>
                    <a:gs pos="0">
                      <a:srgbClr val="FFFFFF"/>
                    </a:gs>
                    <a:gs pos="100000">
                      <a:srgbClr val="FFFFFF"/>
                    </a:gs>
                  </a:gsLst>
                  <a:lin ang="5400000" scaled="0"/>
                </a:gradFill>
                <a:latin typeface="Segoe UI" pitchFamily="34" charset="0"/>
                <a:ea typeface="Segoe UI" pitchFamily="34" charset="0"/>
                <a:cs typeface="Segoe UI" pitchFamily="34" charset="0"/>
              </a:defRPr>
            </a:lvl1pPr>
          </a:lstStyle>
          <a:p>
            <a:r>
              <a:rPr lang="en-US" smtClean="0"/>
              <a:t>Click to edit Master title style</a:t>
            </a:r>
            <a:endParaRPr lang="en-US" dirty="0"/>
          </a:p>
        </p:txBody>
      </p:sp>
      <p:sp>
        <p:nvSpPr>
          <p:cNvPr id="6" name="Text Placeholder 5"/>
          <p:cNvSpPr>
            <a:spLocks noGrp="1"/>
          </p:cNvSpPr>
          <p:nvPr>
            <p:ph type="body" sz="quarter" idx="10" hasCustomPrompt="1"/>
          </p:nvPr>
        </p:nvSpPr>
        <p:spPr bwMode="white">
          <a:xfrm>
            <a:off x="519112" y="1447799"/>
            <a:ext cx="11149013" cy="2043636"/>
          </a:xfrm>
          <a:prstGeom prst="rect">
            <a:avLst/>
          </a:prstGeom>
        </p:spPr>
        <p:txBody>
          <a:bodyPr/>
          <a:lstStyle>
            <a:lvl1pPr marL="342900" indent="-342900">
              <a:buClr>
                <a:srgbClr val="FFFFFF"/>
              </a:buClr>
              <a:buSzPct val="90000"/>
              <a:buFont typeface="Arial" pitchFamily="34" charset="0"/>
              <a:buChar char="•"/>
              <a:defRPr>
                <a:gradFill>
                  <a:gsLst>
                    <a:gs pos="0">
                      <a:srgbClr val="FFFFFF"/>
                    </a:gs>
                    <a:gs pos="86000">
                      <a:srgbClr val="FFFFFF"/>
                    </a:gs>
                  </a:gsLst>
                  <a:lin ang="5400000" scaled="0"/>
                </a:gradFill>
                <a:latin typeface="Segoe UI" pitchFamily="34" charset="0"/>
                <a:ea typeface="Segoe UI" pitchFamily="34" charset="0"/>
                <a:cs typeface="Segoe UI" pitchFamily="34" charset="0"/>
              </a:defRPr>
            </a:lvl1pPr>
            <a:lvl2pPr marL="628650" indent="-285750">
              <a:buClr>
                <a:srgbClr val="FFFFFF"/>
              </a:buClr>
              <a:buSzPct val="90000"/>
              <a:buFont typeface="Arial" pitchFamily="34" charset="0"/>
              <a:buChar char="•"/>
              <a:defRPr>
                <a:gradFill>
                  <a:gsLst>
                    <a:gs pos="0">
                      <a:srgbClr val="FFFFFF"/>
                    </a:gs>
                    <a:gs pos="86000">
                      <a:srgbClr val="FFFFFF"/>
                    </a:gs>
                  </a:gsLst>
                  <a:lin ang="5400000" scaled="0"/>
                </a:gradFill>
                <a:latin typeface="Segoe UI" pitchFamily="34" charset="0"/>
                <a:ea typeface="Segoe UI" pitchFamily="34" charset="0"/>
                <a:cs typeface="Segoe UI" pitchFamily="34" charset="0"/>
              </a:defRPr>
            </a:lvl2pPr>
            <a:lvl3pPr marL="914400" indent="-285750">
              <a:buClr>
                <a:srgbClr val="FFFFFF"/>
              </a:buClr>
              <a:buSzPct val="90000"/>
              <a:buFont typeface="Arial" pitchFamily="34" charset="0"/>
              <a:buChar char="•"/>
              <a:defRPr>
                <a:gradFill>
                  <a:gsLst>
                    <a:gs pos="0">
                      <a:srgbClr val="FFFFFF"/>
                    </a:gs>
                    <a:gs pos="86000">
                      <a:srgbClr val="FFFFFF"/>
                    </a:gs>
                  </a:gsLst>
                  <a:lin ang="5400000" scaled="0"/>
                </a:gradFill>
                <a:latin typeface="Segoe UI" pitchFamily="34" charset="0"/>
                <a:ea typeface="Segoe UI" pitchFamily="34" charset="0"/>
                <a:cs typeface="Segoe UI" pitchFamily="34" charset="0"/>
              </a:defRPr>
            </a:lvl3pPr>
            <a:lvl4pPr marL="1143000" indent="-228600">
              <a:buClr>
                <a:srgbClr val="FFFFFF"/>
              </a:buClr>
              <a:buSzPct val="90000"/>
              <a:buFont typeface="Arial" pitchFamily="34" charset="0"/>
              <a:buChar char="•"/>
              <a:defRPr>
                <a:gradFill>
                  <a:gsLst>
                    <a:gs pos="0">
                      <a:srgbClr val="FFFFFF"/>
                    </a:gs>
                    <a:gs pos="86000">
                      <a:srgbClr val="FFFFFF"/>
                    </a:gs>
                  </a:gsLst>
                  <a:lin ang="5400000" scaled="0"/>
                </a:gradFill>
                <a:latin typeface="Segoe UI" pitchFamily="34" charset="0"/>
                <a:ea typeface="Segoe UI" pitchFamily="34" charset="0"/>
                <a:cs typeface="Segoe UI" pitchFamily="34" charset="0"/>
              </a:defRPr>
            </a:lvl4pPr>
            <a:lvl5pPr marL="1371600" indent="-228600">
              <a:buClr>
                <a:srgbClr val="FFFFFF"/>
              </a:buClr>
              <a:buSzPct val="90000"/>
              <a:buFont typeface="Arial" pitchFamily="34" charset="0"/>
              <a:buChar char="•"/>
              <a:defRPr>
                <a:gradFill>
                  <a:gsLst>
                    <a:gs pos="0">
                      <a:srgbClr val="FFFFFF"/>
                    </a:gs>
                    <a:gs pos="86000">
                      <a:srgbClr val="FFFFFF"/>
                    </a:gs>
                  </a:gsLst>
                  <a:lin ang="5400000" scaled="0"/>
                </a:gradFill>
                <a:latin typeface="Segoe UI" pitchFamily="34" charset="0"/>
                <a:ea typeface="Segoe UI" pitchFamily="34" charset="0"/>
                <a:cs typeface="Segoe UI" pitchFamily="34" charset="0"/>
              </a:defRPr>
            </a:lvl5pPr>
          </a:lstStyle>
          <a:p>
            <a:pPr lvl="0"/>
            <a:r>
              <a:rPr lang="en-US" dirty="0" smtClean="0"/>
              <a:t>Use this Layout for Speaker Notes slides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6"/>
          <p:cNvSpPr>
            <a:spLocks noGrp="1"/>
          </p:cNvSpPr>
          <p:nvPr>
            <p:ph type="body" sz="quarter" idx="11" hasCustomPrompt="1"/>
          </p:nvPr>
        </p:nvSpPr>
        <p:spPr>
          <a:xfrm>
            <a:off x="1" y="6238876"/>
            <a:ext cx="12188826" cy="619125"/>
          </a:xfrm>
          <a:prstGeom prst="rect">
            <a:avLst/>
          </a:prstGeom>
          <a:solidFill>
            <a:srgbClr val="FFFF99"/>
          </a:solidFill>
        </p:spPr>
        <p:txBody>
          <a:bodyPr wrap="square" lIns="152394" tIns="76197" rIns="152394" bIns="76197" anchor="b" anchorCtr="0">
            <a:noAutofit/>
          </a:bodyPr>
          <a:lstStyle>
            <a:lvl1pPr algn="r">
              <a:buFont typeface="Arial" pitchFamily="34" charset="0"/>
              <a:buNone/>
              <a:defRPr sz="3600" spc="-50" baseline="0">
                <a:gradFill>
                  <a:gsLst>
                    <a:gs pos="0">
                      <a:srgbClr val="000000"/>
                    </a:gs>
                    <a:gs pos="100000">
                      <a:srgbClr val="000000"/>
                    </a:gs>
                  </a:gsLst>
                  <a:lin ang="5400000" scaled="0"/>
                </a:gradFill>
                <a:effectLst/>
                <a:latin typeface="Segoe UI" pitchFamily="34" charset="0"/>
                <a:ea typeface="Segoe UI" pitchFamily="34" charset="0"/>
                <a:cs typeface="Segoe UI" pitchFamily="34" charset="0"/>
              </a:defRPr>
            </a:lvl1pPr>
          </a:lstStyle>
          <a:p>
            <a:pPr lvl="0"/>
            <a:r>
              <a:rPr lang="en-US" dirty="0" smtClean="0"/>
              <a:t>Next:</a:t>
            </a:r>
          </a:p>
        </p:txBody>
      </p:sp>
    </p:spTree>
    <p:extLst>
      <p:ext uri="{BB962C8B-B14F-4D97-AF65-F5344CB8AC3E}">
        <p14:creationId xmlns:p14="http://schemas.microsoft.com/office/powerpoint/2010/main" val="3428672514"/>
      </p:ext>
    </p:extLst>
  </p:cSld>
  <p:clrMapOvr>
    <a:masterClrMapping/>
  </p:clrMapOvr>
  <p:transition>
    <p:fade/>
  </p:transition>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Main Slide Template">
    <p:bg>
      <p:bgPr>
        <a:solidFill>
          <a:srgbClr val="00AEEF"/>
        </a:solidFill>
        <a:effectLst/>
      </p:bgPr>
    </p:bg>
    <p:spTree>
      <p:nvGrpSpPr>
        <p:cNvPr id="1" name=""/>
        <p:cNvGrpSpPr/>
        <p:nvPr/>
      </p:nvGrpSpPr>
      <p:grpSpPr>
        <a:xfrm>
          <a:off x="0" y="0"/>
          <a:ext cx="0" cy="0"/>
          <a:chOff x="0" y="0"/>
          <a:chExt cx="0" cy="0"/>
        </a:xfrm>
      </p:grpSpPr>
      <p:pic>
        <p:nvPicPr>
          <p:cNvPr id="7" name="Picture 6" descr="WinAzure_rgb_Wht_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813" y="6297942"/>
            <a:ext cx="1702745" cy="408657"/>
          </a:xfrm>
          <a:prstGeom prst="rect">
            <a:avLst/>
          </a:prstGeom>
        </p:spPr>
      </p:pic>
      <p:sp>
        <p:nvSpPr>
          <p:cNvPr id="11" name="Slide Number Placeholder 5"/>
          <p:cNvSpPr txBox="1">
            <a:spLocks/>
          </p:cNvSpPr>
          <p:nvPr/>
        </p:nvSpPr>
        <p:spPr>
          <a:xfrm>
            <a:off x="11528477" y="7225044"/>
            <a:ext cx="430018" cy="228169"/>
          </a:xfrm>
          <a:prstGeom prst="rect">
            <a:avLst/>
          </a:prstGeom>
        </p:spPr>
        <p:txBody>
          <a:bodyPr lIns="89611" tIns="44805" rIns="89611" bIns="44805"/>
          <a:lst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a:lstStyle>
          <a:p>
            <a:pPr>
              <a:defRPr/>
            </a:pPr>
            <a:r>
              <a:rPr lang="en-US" sz="784" dirty="0" smtClean="0">
                <a:solidFill>
                  <a:srgbClr val="FFFFFF"/>
                </a:solidFill>
              </a:rPr>
              <a:t>3</a:t>
            </a:r>
            <a:endParaRPr lang="en-US" sz="784" dirty="0">
              <a:solidFill>
                <a:srgbClr val="FFFFFF"/>
              </a:solidFill>
            </a:endParaRPr>
          </a:p>
        </p:txBody>
      </p:sp>
      <p:sp>
        <p:nvSpPr>
          <p:cNvPr id="16" name="Title 1"/>
          <p:cNvSpPr>
            <a:spLocks noGrp="1"/>
          </p:cNvSpPr>
          <p:nvPr>
            <p:ph type="title" hasCustomPrompt="1"/>
          </p:nvPr>
        </p:nvSpPr>
        <p:spPr>
          <a:xfrm>
            <a:off x="266852" y="289511"/>
            <a:ext cx="11652805" cy="747897"/>
          </a:xfrm>
        </p:spPr>
        <p:txBody>
          <a:bodyPr/>
          <a:lstStyle>
            <a:lvl1pPr>
              <a:defRPr>
                <a:solidFill>
                  <a:schemeClr val="bg1">
                    <a:alpha val="99000"/>
                  </a:schemeClr>
                </a:solidFill>
              </a:defRPr>
            </a:lvl1pPr>
          </a:lstStyle>
          <a:p>
            <a:r>
              <a:rPr lang="en-US" dirty="0" smtClean="0"/>
              <a:t>Slide title</a:t>
            </a:r>
            <a:endParaRPr lang="en-US" dirty="0"/>
          </a:p>
        </p:txBody>
      </p:sp>
      <p:sp>
        <p:nvSpPr>
          <p:cNvPr id="17" name="Text Placeholder 4"/>
          <p:cNvSpPr>
            <a:spLocks noGrp="1"/>
          </p:cNvSpPr>
          <p:nvPr>
            <p:ph type="body" sz="quarter" idx="15" hasCustomPrompt="1"/>
          </p:nvPr>
        </p:nvSpPr>
        <p:spPr>
          <a:xfrm>
            <a:off x="266856" y="1008623"/>
            <a:ext cx="11652800" cy="718466"/>
          </a:xfrm>
          <a:noFill/>
        </p:spPr>
        <p:txBody>
          <a:bodyPr lIns="146290" tIns="109717" rIns="146290" bIns="109717">
            <a:noAutofit/>
          </a:bodyPr>
          <a:lstStyle>
            <a:lvl1pPr marL="0" indent="0">
              <a:spcBef>
                <a:spcPts val="0"/>
              </a:spcBef>
              <a:buNone/>
              <a:defRPr sz="2744" spc="0" baseline="0">
                <a:solidFill>
                  <a:srgbClr val="0054A6">
                    <a:alpha val="99000"/>
                  </a:srgbClr>
                </a:solidFill>
                <a:latin typeface="+mj-lt"/>
              </a:defRPr>
            </a:lvl1pPr>
          </a:lstStyle>
          <a:p>
            <a:pPr lvl="0"/>
            <a:r>
              <a:rPr lang="en-US" dirty="0" smtClean="0"/>
              <a:t>Secondary title</a:t>
            </a:r>
          </a:p>
        </p:txBody>
      </p:sp>
    </p:spTree>
    <p:extLst>
      <p:ext uri="{BB962C8B-B14F-4D97-AF65-F5344CB8AC3E}">
        <p14:creationId xmlns:p14="http://schemas.microsoft.com/office/powerpoint/2010/main" val="2497368331"/>
      </p:ext>
    </p:extLst>
  </p:cSld>
  <p:clrMapOvr>
    <a:masterClrMapping/>
  </p:clrMapOvr>
  <p:transition>
    <p:fade/>
  </p:transition>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userDrawn="1">
  <p:cSld name="title no bar">
    <p:spTree>
      <p:nvGrpSpPr>
        <p:cNvPr id="1" name=""/>
        <p:cNvGrpSpPr/>
        <p:nvPr/>
      </p:nvGrpSpPr>
      <p:grpSpPr>
        <a:xfrm>
          <a:off x="0" y="0"/>
          <a:ext cx="0" cy="0"/>
          <a:chOff x="0" y="0"/>
          <a:chExt cx="0" cy="0"/>
        </a:xfrm>
      </p:grpSpPr>
      <p:sp>
        <p:nvSpPr>
          <p:cNvPr id="4" name="Content Placeholder 2"/>
          <p:cNvSpPr>
            <a:spLocks noGrp="1"/>
          </p:cNvSpPr>
          <p:nvPr>
            <p:ph idx="10" hasCustomPrompt="1"/>
          </p:nvPr>
        </p:nvSpPr>
        <p:spPr>
          <a:xfrm>
            <a:off x="150128" y="245664"/>
            <a:ext cx="8741672" cy="630826"/>
          </a:xfrm>
          <a:prstGeom prst="rect">
            <a:avLst/>
          </a:prstGeom>
        </p:spPr>
        <p:txBody>
          <a:bodyPr lIns="68586" tIns="68586" rIns="68586" bIns="68586">
            <a:spAutoFit/>
          </a:bodyPr>
          <a:lstStyle>
            <a:lvl1pPr>
              <a:defRPr sz="3199">
                <a:solidFill>
                  <a:schemeClr val="tx1"/>
                </a:solidFill>
              </a:defRPr>
            </a:lvl1pPr>
          </a:lstStyle>
          <a:p>
            <a:pPr lvl="0"/>
            <a:r>
              <a:rPr lang="en-US" dirty="0" smtClean="0"/>
              <a:t>Punchy section head goes here</a:t>
            </a:r>
            <a:endParaRPr lang="en-US" dirty="0"/>
          </a:p>
        </p:txBody>
      </p:sp>
    </p:spTree>
    <p:extLst>
      <p:ext uri="{BB962C8B-B14F-4D97-AF65-F5344CB8AC3E}">
        <p14:creationId xmlns:p14="http://schemas.microsoft.com/office/powerpoint/2010/main" val="1842415807"/>
      </p:ext>
    </p:extLst>
  </p:cSld>
  <p:clrMapOvr>
    <a:masterClrMapping/>
  </p:clrMapOvr>
  <p:timing>
    <p:tnLst>
      <p:par>
        <p:cT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grpSp>
        <p:nvGrpSpPr>
          <p:cNvPr id="2" name="Group 1"/>
          <p:cNvGrpSpPr/>
          <p:nvPr userDrawn="1"/>
        </p:nvGrpSpPr>
        <p:grpSpPr>
          <a:xfrm>
            <a:off x="10652345" y="6427674"/>
            <a:ext cx="1358900" cy="306335"/>
            <a:chOff x="10681383" y="6435971"/>
            <a:chExt cx="1358900" cy="306335"/>
          </a:xfrm>
        </p:grpSpPr>
        <p:sp>
          <p:nvSpPr>
            <p:cNvPr id="3" name="Rectangle 2"/>
            <p:cNvSpPr/>
            <p:nvPr/>
          </p:nvSpPr>
          <p:spPr bwMode="auto">
            <a:xfrm>
              <a:off x="10710202" y="6435971"/>
              <a:ext cx="1301262" cy="269630"/>
            </a:xfrm>
            <a:prstGeom prst="rect">
              <a:avLst/>
            </a:prstGeom>
            <a:solidFill>
              <a:srgbClr val="333333"/>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solidFill>
                  <a:srgbClr val="FFFFFF"/>
                </a:solidFill>
                <a:effectLst>
                  <a:outerShdw blurRad="38100" dist="38100" dir="2700000" algn="tl">
                    <a:srgbClr val="000000">
                      <a:alpha val="43137"/>
                    </a:srgbClr>
                  </a:outerShdw>
                </a:effectLst>
                <a:latin typeface="Segoe" pitchFamily="34" charset="0"/>
              </a:endParaRPr>
            </a:p>
          </p:txBody>
        </p:sp>
        <p:pic>
          <p:nvPicPr>
            <p:cNvPr id="4" name="Picture 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bwMode="invGray">
            <a:xfrm>
              <a:off x="10681383" y="6451211"/>
              <a:ext cx="1358900" cy="291095"/>
            </a:xfrm>
            <a:prstGeom prst="rect">
              <a:avLst/>
            </a:prstGeom>
          </p:spPr>
        </p:pic>
      </p:grpSp>
    </p:spTree>
    <p:extLst>
      <p:ext uri="{BB962C8B-B14F-4D97-AF65-F5344CB8AC3E}">
        <p14:creationId xmlns:p14="http://schemas.microsoft.com/office/powerpoint/2010/main" val="3232522036"/>
      </p:ext>
    </p:extLst>
  </p:cSld>
  <p:clrMapOvr>
    <a:masterClrMapping/>
  </p:clrMapOvr>
  <p:transition>
    <p:fade/>
  </p:transition>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Title Slide 1">
    <p:spTree>
      <p:nvGrpSpPr>
        <p:cNvPr id="1" name=""/>
        <p:cNvGrpSpPr/>
        <p:nvPr/>
      </p:nvGrpSpPr>
      <p:grpSpPr>
        <a:xfrm>
          <a:off x="0" y="0"/>
          <a:ext cx="0" cy="0"/>
          <a:chOff x="0" y="0"/>
          <a:chExt cx="0" cy="0"/>
        </a:xfrm>
      </p:grpSpPr>
      <p:sp>
        <p:nvSpPr>
          <p:cNvPr id="5" name="Text Placeholder 4"/>
          <p:cNvSpPr>
            <a:spLocks noGrp="1"/>
          </p:cNvSpPr>
          <p:nvPr>
            <p:ph type="body" sz="quarter" idx="12" hasCustomPrompt="1"/>
          </p:nvPr>
        </p:nvSpPr>
        <p:spPr>
          <a:xfrm>
            <a:off x="271033" y="2979169"/>
            <a:ext cx="9856241" cy="1794660"/>
          </a:xfrm>
          <a:noFill/>
        </p:spPr>
        <p:txBody>
          <a:bodyPr lIns="182880" tIns="146304" rIns="182880" bIns="146304">
            <a:noAutofit/>
          </a:bodyPr>
          <a:lstStyle>
            <a:lvl1pPr marL="0" indent="0">
              <a:spcBef>
                <a:spcPts val="0"/>
              </a:spcBef>
              <a:buNone/>
              <a:defRPr sz="3528" spc="0" baseline="0">
                <a:gradFill>
                  <a:gsLst>
                    <a:gs pos="3448">
                      <a:schemeClr val="tx1"/>
                    </a:gs>
                    <a:gs pos="100000">
                      <a:schemeClr val="tx1"/>
                    </a:gs>
                  </a:gsLst>
                  <a:lin ang="5400000" scaled="0"/>
                </a:gradFill>
                <a:latin typeface="+mj-lt"/>
              </a:defRPr>
            </a:lvl1pPr>
          </a:lstStyle>
          <a:p>
            <a:pPr lvl="0"/>
            <a:r>
              <a:rPr lang="en-US" dirty="0" smtClean="0"/>
              <a:t>Speaker Name</a:t>
            </a:r>
          </a:p>
        </p:txBody>
      </p:sp>
      <p:sp>
        <p:nvSpPr>
          <p:cNvPr id="9" name="Title 1"/>
          <p:cNvSpPr>
            <a:spLocks noGrp="1"/>
          </p:cNvSpPr>
          <p:nvPr>
            <p:ph type="title" hasCustomPrompt="1"/>
          </p:nvPr>
        </p:nvSpPr>
        <p:spPr>
          <a:xfrm>
            <a:off x="269233" y="1187623"/>
            <a:ext cx="9858042" cy="1791547"/>
          </a:xfrm>
          <a:noFill/>
        </p:spPr>
        <p:txBody>
          <a:bodyPr lIns="146304" tIns="91440" rIns="146304" bIns="91440" anchor="t" anchorCtr="0"/>
          <a:lstStyle>
            <a:lvl1pPr>
              <a:defRPr sz="5880" spc="-98" baseline="0">
                <a:gradFill>
                  <a:gsLst>
                    <a:gs pos="3448">
                      <a:schemeClr val="tx1"/>
                    </a:gs>
                    <a:gs pos="100000">
                      <a:schemeClr val="tx1"/>
                    </a:gs>
                  </a:gsLst>
                  <a:lin ang="5400000" scaled="0"/>
                </a:gradFill>
              </a:defRPr>
            </a:lvl1pPr>
          </a:lstStyle>
          <a:p>
            <a:r>
              <a:rPr lang="en-US" dirty="0" smtClean="0"/>
              <a:t>Presentation title</a:t>
            </a:r>
            <a:endParaRPr lang="en-US" dirty="0"/>
          </a:p>
        </p:txBody>
      </p:sp>
    </p:spTree>
    <p:extLst>
      <p:ext uri="{BB962C8B-B14F-4D97-AF65-F5344CB8AC3E}">
        <p14:creationId xmlns:p14="http://schemas.microsoft.com/office/powerpoint/2010/main" val="266608747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extLst mod="1">
    <p:ext uri="{DCECCB84-F9BA-43D5-87BE-67443E8EF086}">
      <p15:sldGuideLst xmlns:p15="http://schemas.microsoft.com/office/powerpoint/2012/main">
        <p15:guide id="1" orient="horz" pos="302">
          <p15:clr>
            <a:srgbClr val="C35EA4"/>
          </p15:clr>
        </p15:guide>
        <p15:guide id="2" orient="horz" pos="4104">
          <p15:clr>
            <a:srgbClr val="C35EA4"/>
          </p15:clr>
        </p15:guide>
        <p15:guide id="3" pos="288">
          <p15:clr>
            <a:srgbClr val="C35EA4"/>
          </p15:clr>
        </p15:guide>
        <p15:guide id="4" pos="7546">
          <p15:clr>
            <a:srgbClr val="C35EA4"/>
          </p15:clr>
        </p15:guide>
      </p15:sldGuideLst>
    </p:ext>
  </p:extLs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Section Title Accent Color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169" y="2084173"/>
            <a:ext cx="11650488" cy="1796217"/>
          </a:xfrm>
          <a:noFill/>
        </p:spPr>
        <p:txBody>
          <a:bodyPr tIns="91440" bIns="91440" anchor="t" anchorCtr="0"/>
          <a:lstStyle>
            <a:lvl1pPr>
              <a:defRPr sz="8624" spc="-98" baseline="0">
                <a:gradFill>
                  <a:gsLst>
                    <a:gs pos="100000">
                      <a:schemeClr val="tx1"/>
                    </a:gs>
                    <a:gs pos="0">
                      <a:schemeClr val="tx1"/>
                    </a:gs>
                  </a:gsLst>
                  <a:lin ang="5400000" scaled="0"/>
                </a:gradFill>
              </a:defRPr>
            </a:lvl1pPr>
          </a:lstStyle>
          <a:p>
            <a:r>
              <a:rPr lang="en-US" dirty="0" smtClean="0"/>
              <a:t>Section title</a:t>
            </a:r>
            <a:endParaRPr lang="en-US" dirty="0"/>
          </a:p>
        </p:txBody>
      </p:sp>
    </p:spTree>
    <p:extLst>
      <p:ext uri="{BB962C8B-B14F-4D97-AF65-F5344CB8AC3E}">
        <p14:creationId xmlns:p14="http://schemas.microsoft.com/office/powerpoint/2010/main" val="2015222386"/>
      </p:ext>
    </p:extLst>
  </p:cSld>
  <p:clrMapOvr>
    <a:masterClrMapping/>
  </p:clrMapOvr>
  <p:transition>
    <p:fade/>
  </p:transition>
  <p:timing>
    <p:tnLst>
      <p:par>
        <p:cT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Section Title Accent Color 3">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169" y="2084173"/>
            <a:ext cx="11650488" cy="1796217"/>
          </a:xfrm>
          <a:noFill/>
        </p:spPr>
        <p:txBody>
          <a:bodyPr tIns="91440" bIns="91440" anchor="t" anchorCtr="0"/>
          <a:lstStyle>
            <a:lvl1pPr>
              <a:defRPr sz="8624" spc="-98" baseline="0">
                <a:gradFill>
                  <a:gsLst>
                    <a:gs pos="100000">
                      <a:schemeClr val="tx1"/>
                    </a:gs>
                    <a:gs pos="0">
                      <a:schemeClr val="tx1"/>
                    </a:gs>
                  </a:gsLst>
                  <a:lin ang="5400000" scaled="0"/>
                </a:gradFill>
              </a:defRPr>
            </a:lvl1pPr>
          </a:lstStyle>
          <a:p>
            <a:r>
              <a:rPr lang="en-US" dirty="0" smtClean="0"/>
              <a:t>Section title</a:t>
            </a:r>
            <a:endParaRPr lang="en-US" dirty="0"/>
          </a:p>
        </p:txBody>
      </p:sp>
    </p:spTree>
    <p:extLst>
      <p:ext uri="{BB962C8B-B14F-4D97-AF65-F5344CB8AC3E}">
        <p14:creationId xmlns:p14="http://schemas.microsoft.com/office/powerpoint/2010/main" val="4045694092"/>
      </p:ext>
    </p:extLst>
  </p:cSld>
  <p:clrMapOvr>
    <a:masterClrMapping/>
  </p:clrMapOvr>
  <p:transition>
    <p:fade/>
  </p:transition>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97278376"/>
      </p:ext>
    </p:extLst>
  </p:cSld>
  <p:clrMapOvr>
    <a:masterClrMapping/>
  </p:clrMapOvr>
  <p:transition>
    <p:fade/>
  </p:transition>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3021114"/>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3" name="Rectangle 2"/>
          <p:cNvSpPr/>
          <p:nvPr userDrawn="1"/>
        </p:nvSpPr>
        <p:spPr bwMode="auto">
          <a:xfrm rot="5400000">
            <a:off x="1652184" y="-1652187"/>
            <a:ext cx="6858002" cy="10162376"/>
          </a:xfrm>
          <a:prstGeom prst="rect">
            <a:avLst/>
          </a:prstGeom>
          <a:gradFill>
            <a:gsLst>
              <a:gs pos="0">
                <a:srgbClr val="000000">
                  <a:alpha val="0"/>
                </a:srgbClr>
              </a:gs>
              <a:gs pos="100000">
                <a:srgbClr val="000000">
                  <a:alpha val="66667"/>
                </a:srgbClr>
              </a:gs>
            </a:gsLst>
            <a:lin ang="5400000" scaled="0"/>
          </a:gradFill>
          <a:ln>
            <a:no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68604" tIns="34302" rIns="68604" bIns="34302" numCol="1" rtlCol="0" anchor="ctr" anchorCtr="0" compatLnSpc="1">
            <a:prstTxWarp prst="textNoShape">
              <a:avLst/>
            </a:prstTxWarp>
          </a:bodyPr>
          <a:lstStyle/>
          <a:p>
            <a:pPr algn="ctr" defTabSz="685848" fontAlgn="base">
              <a:spcBef>
                <a:spcPct val="0"/>
              </a:spcBef>
              <a:spcAft>
                <a:spcPct val="0"/>
              </a:spcAft>
            </a:pPr>
            <a:endParaRPr lang="en-US" sz="1700" dirty="0">
              <a:gradFill>
                <a:gsLst>
                  <a:gs pos="0">
                    <a:srgbClr val="FFFFFF"/>
                  </a:gs>
                  <a:gs pos="100000">
                    <a:srgbClr val="FFFFFF"/>
                  </a:gs>
                </a:gsLst>
                <a:lin ang="5400000" scaled="0"/>
              </a:gradFill>
            </a:endParaRPr>
          </a:p>
        </p:txBody>
      </p:sp>
      <p:pic>
        <p:nvPicPr>
          <p:cNvPr id="6" name="Picture 46" descr="C:\Users\sakuu\Documents\Ballmer MGX 2011\Tile Icons\Quotes.png"/>
          <p:cNvPicPr>
            <a:picLocks noChangeAspect="1" noChangeArrowheads="1"/>
          </p:cNvPicPr>
          <p:nvPr userDrawn="1"/>
        </p:nvPicPr>
        <p:blipFill>
          <a:blip r:embed="rId2" cstate="email">
            <a:duotone>
              <a:prstClr val="black"/>
              <a:schemeClr val="accent2">
                <a:tint val="45000"/>
                <a:satMod val="400000"/>
              </a:schemeClr>
            </a:duotone>
            <a:extLst>
              <a:ext uri="{28A0092B-C50C-407E-A947-70E740481C1C}">
                <a14:useLocalDpi xmlns:a14="http://schemas.microsoft.com/office/drawing/2010/main"/>
              </a:ext>
            </a:extLst>
          </a:blip>
          <a:srcRect/>
          <a:stretch>
            <a:fillRect/>
          </a:stretch>
        </p:blipFill>
        <p:spPr bwMode="black">
          <a:xfrm flipV="1">
            <a:off x="216454" y="1554480"/>
            <a:ext cx="362747" cy="297463"/>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9" name="Text Placeholder 8"/>
          <p:cNvSpPr>
            <a:spLocks noGrp="1"/>
          </p:cNvSpPr>
          <p:nvPr>
            <p:ph type="body" sz="quarter" idx="10" hasCustomPrompt="1"/>
          </p:nvPr>
        </p:nvSpPr>
        <p:spPr>
          <a:xfrm>
            <a:off x="610732" y="1703472"/>
            <a:ext cx="3973458" cy="344710"/>
          </a:xfrm>
        </p:spPr>
        <p:txBody>
          <a:bodyPr/>
          <a:lstStyle>
            <a:lvl1pPr marL="0" marR="0" indent="0" algn="l" defTabSz="914363" rtl="0" eaLnBrk="1" fontAlgn="auto" latinLnBrk="0" hangingPunct="1">
              <a:lnSpc>
                <a:spcPct val="80000"/>
              </a:lnSpc>
              <a:spcBef>
                <a:spcPct val="20000"/>
              </a:spcBef>
              <a:spcAft>
                <a:spcPts val="0"/>
              </a:spcAft>
              <a:buClrTx/>
              <a:buSzPct val="90000"/>
              <a:buFont typeface="Arial" pitchFamily="34" charset="0"/>
              <a:buNone/>
              <a:tabLst/>
              <a:defRPr sz="2800" spc="-80" baseline="0">
                <a:gradFill flip="none" rotWithShape="1">
                  <a:gsLst>
                    <a:gs pos="0">
                      <a:schemeClr val="bg1"/>
                    </a:gs>
                    <a:gs pos="100000">
                      <a:schemeClr val="bg1"/>
                    </a:gs>
                  </a:gsLst>
                  <a:path path="circle">
                    <a:fillToRect r="100000" b="100000"/>
                  </a:path>
                  <a:tileRect l="-100000" t="-100000"/>
                </a:gradFill>
              </a:defRPr>
            </a:lvl1pPr>
            <a:lvl2pPr>
              <a:defRPr>
                <a:gradFill flip="none" rotWithShape="1">
                  <a:gsLst>
                    <a:gs pos="0">
                      <a:schemeClr val="bg1"/>
                    </a:gs>
                    <a:gs pos="100000">
                      <a:schemeClr val="bg1"/>
                    </a:gs>
                  </a:gsLst>
                  <a:path path="circle">
                    <a:fillToRect r="100000" b="100000"/>
                  </a:path>
                  <a:tileRect l="-100000" t="-100000"/>
                </a:gradFill>
              </a:defRPr>
            </a:lvl2pPr>
            <a:lvl3pPr>
              <a:defRPr>
                <a:gradFill flip="none" rotWithShape="1">
                  <a:gsLst>
                    <a:gs pos="0">
                      <a:schemeClr val="bg1"/>
                    </a:gs>
                    <a:gs pos="100000">
                      <a:schemeClr val="bg1"/>
                    </a:gs>
                  </a:gsLst>
                  <a:path path="circle">
                    <a:fillToRect r="100000" b="100000"/>
                  </a:path>
                  <a:tileRect l="-100000" t="-100000"/>
                </a:gradFill>
              </a:defRPr>
            </a:lvl3pPr>
            <a:lvl4pPr>
              <a:defRPr>
                <a:gradFill flip="none" rotWithShape="1">
                  <a:gsLst>
                    <a:gs pos="0">
                      <a:schemeClr val="bg1"/>
                    </a:gs>
                    <a:gs pos="100000">
                      <a:schemeClr val="bg1"/>
                    </a:gs>
                  </a:gsLst>
                  <a:path path="circle">
                    <a:fillToRect r="100000" b="100000"/>
                  </a:path>
                  <a:tileRect l="-100000" t="-100000"/>
                </a:gradFill>
              </a:defRPr>
            </a:lvl4pPr>
            <a:lvl5pPr>
              <a:defRPr>
                <a:gradFill flip="none" rotWithShape="1">
                  <a:gsLst>
                    <a:gs pos="0">
                      <a:schemeClr val="bg1"/>
                    </a:gs>
                    <a:gs pos="100000">
                      <a:schemeClr val="bg1"/>
                    </a:gs>
                  </a:gsLst>
                  <a:path path="circle">
                    <a:fillToRect r="100000" b="100000"/>
                  </a:path>
                  <a:tileRect l="-100000" t="-100000"/>
                </a:gradFill>
              </a:defRPr>
            </a:lvl5pPr>
          </a:lstStyle>
          <a:p>
            <a:pPr lvl="0"/>
            <a:r>
              <a:rPr lang="en-US" dirty="0" smtClean="0"/>
              <a:t>Quote.</a:t>
            </a:r>
          </a:p>
        </p:txBody>
      </p:sp>
      <p:sp>
        <p:nvSpPr>
          <p:cNvPr id="11" name="Text Placeholder 10"/>
          <p:cNvSpPr>
            <a:spLocks noGrp="1"/>
          </p:cNvSpPr>
          <p:nvPr>
            <p:ph type="body" sz="quarter" idx="11" hasCustomPrompt="1"/>
          </p:nvPr>
        </p:nvSpPr>
        <p:spPr>
          <a:xfrm>
            <a:off x="610732" y="4174362"/>
            <a:ext cx="3727396" cy="738664"/>
          </a:xfrm>
        </p:spPr>
        <p:txBody>
          <a:bodyPr/>
          <a:lstStyle>
            <a:lvl1pPr marL="0" indent="0">
              <a:lnSpc>
                <a:spcPct val="80000"/>
              </a:lnSpc>
              <a:spcBef>
                <a:spcPts val="0"/>
              </a:spcBef>
              <a:buNone/>
              <a:defRPr sz="2000">
                <a:gradFill flip="none" rotWithShape="1">
                  <a:gsLst>
                    <a:gs pos="0">
                      <a:schemeClr val="bg1"/>
                    </a:gs>
                    <a:gs pos="100000">
                      <a:schemeClr val="bg1"/>
                    </a:gs>
                  </a:gsLst>
                  <a:path path="circle">
                    <a:fillToRect r="100000" b="100000"/>
                  </a:path>
                  <a:tileRect l="-100000" t="-100000"/>
                </a:gradFill>
                <a:latin typeface="+mj-lt"/>
              </a:defRPr>
            </a:lvl1pPr>
            <a:lvl5pPr marL="1482725" indent="0">
              <a:buNone/>
              <a:defRPr>
                <a:gradFill flip="none" rotWithShape="1">
                  <a:gsLst>
                    <a:gs pos="0">
                      <a:schemeClr val="bg1"/>
                    </a:gs>
                    <a:gs pos="86000">
                      <a:schemeClr val="bg1"/>
                    </a:gs>
                  </a:gsLst>
                  <a:path path="circle">
                    <a:fillToRect r="100000" b="100000"/>
                  </a:path>
                  <a:tileRect l="-100000" t="-100000"/>
                </a:gradFill>
                <a:latin typeface="+mj-lt"/>
              </a:defRPr>
            </a:lvl5pPr>
          </a:lstStyle>
          <a:p>
            <a:pPr lvl="0"/>
            <a:r>
              <a:rPr lang="en-US" dirty="0" smtClean="0"/>
              <a:t>Name</a:t>
            </a:r>
          </a:p>
          <a:p>
            <a:pPr lvl="0"/>
            <a:r>
              <a:rPr lang="en-US" dirty="0" smtClean="0"/>
              <a:t>Role</a:t>
            </a:r>
          </a:p>
          <a:p>
            <a:pPr lvl="0"/>
            <a:r>
              <a:rPr lang="en-US" dirty="0" smtClean="0"/>
              <a:t>Company</a:t>
            </a:r>
            <a:endParaRPr lang="en-US" dirty="0"/>
          </a:p>
        </p:txBody>
      </p:sp>
      <p:sp>
        <p:nvSpPr>
          <p:cNvPr id="13" name="Text Placeholder 12"/>
          <p:cNvSpPr>
            <a:spLocks noGrp="1"/>
          </p:cNvSpPr>
          <p:nvPr>
            <p:ph type="body" sz="quarter" idx="12" hasCustomPrompt="1"/>
          </p:nvPr>
        </p:nvSpPr>
        <p:spPr>
          <a:xfrm>
            <a:off x="10177145" y="4846320"/>
            <a:ext cx="2011680" cy="2011680"/>
          </a:xfrm>
          <a:solidFill>
            <a:schemeClr val="accent2"/>
          </a:solidFill>
        </p:spPr>
        <p:txBody>
          <a:bodyPr lIns="182880" tIns="182880" rIns="182880" bIns="182880">
            <a:noAutofit/>
          </a:bodyPr>
          <a:lstStyle>
            <a:lvl1pPr marL="0" indent="0">
              <a:buNone/>
              <a:defRPr sz="2400" spc="-150">
                <a:gradFill flip="none" rotWithShape="1">
                  <a:gsLst>
                    <a:gs pos="0">
                      <a:schemeClr val="bg1"/>
                    </a:gs>
                    <a:gs pos="86000">
                      <a:schemeClr val="bg1"/>
                    </a:gs>
                  </a:gsLst>
                  <a:path path="circle">
                    <a:fillToRect r="100000" b="100000"/>
                  </a:path>
                  <a:tileRect l="-100000" t="-100000"/>
                </a:gradFill>
              </a:defRPr>
            </a:lvl1pPr>
          </a:lstStyle>
          <a:p>
            <a:pPr lvl="0"/>
            <a:r>
              <a:rPr lang="en-US" dirty="0" smtClean="0"/>
              <a:t>Scenario</a:t>
            </a:r>
          </a:p>
        </p:txBody>
      </p:sp>
    </p:spTree>
    <p:extLst>
      <p:ext uri="{BB962C8B-B14F-4D97-AF65-F5344CB8AC3E}">
        <p14:creationId xmlns:p14="http://schemas.microsoft.com/office/powerpoint/2010/main" val="410665050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Walkin">
    <p:bg bwMode="ltGray">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0127273" y="467258"/>
            <a:ext cx="1613456" cy="346821"/>
          </a:xfrm>
          <a:prstGeom prst="rect">
            <a:avLst/>
          </a:prstGeom>
        </p:spPr>
      </p:pic>
    </p:spTree>
    <p:extLst>
      <p:ext uri="{BB962C8B-B14F-4D97-AF65-F5344CB8AC3E}">
        <p14:creationId xmlns:p14="http://schemas.microsoft.com/office/powerpoint/2010/main" val="1042863702"/>
      </p:ext>
    </p:extLst>
  </p:cSld>
  <p:clrMapOvr>
    <a:masterClrMapping/>
  </p:clrMapOvr>
  <p:transition>
    <p:fade/>
  </p:transition>
  <p:timing>
    <p:tnLst>
      <p:par>
        <p:cTn id="1" dur="indefinite" restart="never" nodeType="tmRoot"/>
      </p:par>
    </p:tnLst>
  </p:timing>
  <p:extLst mod="1">
    <p:ext uri="{DCECCB84-F9BA-43D5-87BE-67443E8EF086}">
      <p15:sldGuideLst xmlns:p15="http://schemas.microsoft.com/office/powerpoint/2012/main">
        <p15:guide id="1" orient="horz" pos="302">
          <p15:clr>
            <a:srgbClr val="C35EA4"/>
          </p15:clr>
        </p15:guide>
        <p15:guide id="2" pos="288">
          <p15:clr>
            <a:srgbClr val="C35EA4"/>
          </p15:clr>
        </p15:guide>
        <p15:guide id="3" pos="7546">
          <p15:clr>
            <a:srgbClr val="C35EA4"/>
          </p15:clr>
        </p15:guide>
        <p15:guide id="4" orient="horz" pos="4104">
          <p15:clr>
            <a:srgbClr val="C35EA4"/>
          </p15:clr>
        </p15:guide>
      </p15:sldGuideLst>
    </p:ext>
  </p:extLs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Title Slide 3">
    <p:bg>
      <p:bgPr>
        <a:solidFill>
          <a:schemeClr val="accent1"/>
        </a:solidFill>
        <a:effectLst/>
      </p:bgPr>
    </p:bg>
    <p:spTree>
      <p:nvGrpSpPr>
        <p:cNvPr id="1" name=""/>
        <p:cNvGrpSpPr/>
        <p:nvPr/>
      </p:nvGrpSpPr>
      <p:grpSpPr>
        <a:xfrm>
          <a:off x="0" y="0"/>
          <a:ext cx="0" cy="0"/>
          <a:chOff x="0" y="0"/>
          <a:chExt cx="0" cy="0"/>
        </a:xfrm>
      </p:grpSpPr>
      <p:sp>
        <p:nvSpPr>
          <p:cNvPr id="5" name="Text Placeholder 4"/>
          <p:cNvSpPr>
            <a:spLocks noGrp="1"/>
          </p:cNvSpPr>
          <p:nvPr>
            <p:ph type="body" sz="quarter" idx="12" hasCustomPrompt="1"/>
          </p:nvPr>
        </p:nvSpPr>
        <p:spPr>
          <a:xfrm>
            <a:off x="271052" y="3877275"/>
            <a:ext cx="6271784" cy="1794661"/>
          </a:xfrm>
          <a:noFill/>
        </p:spPr>
        <p:txBody>
          <a:bodyPr lIns="182507" tIns="146002" rIns="182507" bIns="146002">
            <a:noAutofit/>
          </a:bodyPr>
          <a:lstStyle>
            <a:lvl1pPr marL="0" indent="0">
              <a:spcBef>
                <a:spcPts val="0"/>
              </a:spcBef>
              <a:buNone/>
              <a:defRPr sz="3528" spc="0" baseline="0">
                <a:gradFill>
                  <a:gsLst>
                    <a:gs pos="0">
                      <a:schemeClr val="tx1"/>
                    </a:gs>
                    <a:gs pos="100000">
                      <a:schemeClr val="tx1"/>
                    </a:gs>
                  </a:gsLst>
                  <a:lin ang="5400000" scaled="0"/>
                </a:gradFill>
                <a:latin typeface="+mj-lt"/>
              </a:defRPr>
            </a:lvl1pPr>
          </a:lstStyle>
          <a:p>
            <a:pPr lvl="0"/>
            <a:r>
              <a:rPr lang="en-US" dirty="0" smtClean="0"/>
              <a:t>Speaker Name</a:t>
            </a:r>
          </a:p>
        </p:txBody>
      </p:sp>
      <p:sp>
        <p:nvSpPr>
          <p:cNvPr id="9" name="Title 1"/>
          <p:cNvSpPr>
            <a:spLocks noGrp="1"/>
          </p:cNvSpPr>
          <p:nvPr>
            <p:ph type="title" hasCustomPrompt="1"/>
          </p:nvPr>
        </p:nvSpPr>
        <p:spPr>
          <a:xfrm>
            <a:off x="269233" y="2084186"/>
            <a:ext cx="9858042" cy="1793104"/>
          </a:xfrm>
          <a:noFill/>
        </p:spPr>
        <p:txBody>
          <a:bodyPr lIns="146002" tIns="91252" rIns="146002" bIns="91252" anchor="t" anchorCtr="0"/>
          <a:lstStyle>
            <a:lvl1pPr>
              <a:defRPr sz="5880" spc="-98" baseline="0">
                <a:gradFill>
                  <a:gsLst>
                    <a:gs pos="3333">
                      <a:schemeClr val="tx1"/>
                    </a:gs>
                    <a:gs pos="39000">
                      <a:schemeClr val="tx1"/>
                    </a:gs>
                  </a:gsLst>
                  <a:lin ang="5400000" scaled="0"/>
                </a:gradFill>
              </a:defRPr>
            </a:lvl1pPr>
          </a:lstStyle>
          <a:p>
            <a:r>
              <a:rPr lang="en-US" dirty="0" smtClean="0"/>
              <a:t>Presentation title</a:t>
            </a:r>
            <a:endParaRPr lang="en-US" dirty="0"/>
          </a:p>
        </p:txBody>
      </p:sp>
      <p:pic>
        <p:nvPicPr>
          <p:cNvPr id="7" name="Pictur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invGray">
          <a:xfrm>
            <a:off x="449703" y="471145"/>
            <a:ext cx="2506809" cy="537211"/>
          </a:xfrm>
          <a:prstGeom prst="rect">
            <a:avLst/>
          </a:prstGeom>
        </p:spPr>
      </p:pic>
    </p:spTree>
    <p:extLst>
      <p:ext uri="{BB962C8B-B14F-4D97-AF65-F5344CB8AC3E}">
        <p14:creationId xmlns:p14="http://schemas.microsoft.com/office/powerpoint/2010/main" val="289927753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extLst mod="1">
    <p:ext uri="{DCECCB84-F9BA-43D5-87BE-67443E8EF086}">
      <p15:sldGuideLst xmlns:p15="http://schemas.microsoft.com/office/powerpoint/2012/main">
        <p15:guide id="1" orient="horz" pos="302">
          <p15:clr>
            <a:srgbClr val="C35EA4"/>
          </p15:clr>
        </p15:guide>
        <p15:guide id="2" orient="horz" pos="4104">
          <p15:clr>
            <a:srgbClr val="C35EA4"/>
          </p15:clr>
        </p15:guide>
        <p15:guide id="3" pos="288">
          <p15:clr>
            <a:srgbClr val="C35EA4"/>
          </p15:clr>
        </p15:guide>
        <p15:guide id="4" pos="7546">
          <p15:clr>
            <a:srgbClr val="C35EA4"/>
          </p15:clr>
        </p15:guide>
      </p15:sldGuideLst>
    </p:ext>
  </p:extLs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Demo slide 2">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188" y="1186356"/>
            <a:ext cx="9856549" cy="2697988"/>
          </a:xfrm>
          <a:noFill/>
        </p:spPr>
        <p:txBody>
          <a:bodyPr tIns="91252" bIns="91252" anchor="t" anchorCtr="0"/>
          <a:lstStyle>
            <a:lvl1pPr>
              <a:defRPr sz="7056" spc="-98" baseline="0">
                <a:gradFill>
                  <a:gsLst>
                    <a:gs pos="5833">
                      <a:schemeClr val="tx1"/>
                    </a:gs>
                    <a:gs pos="18000">
                      <a:schemeClr val="tx1"/>
                    </a:gs>
                  </a:gsLst>
                  <a:lin ang="5400000" scaled="0"/>
                </a:gradFill>
              </a:defRPr>
            </a:lvl1pPr>
          </a:lstStyle>
          <a:p>
            <a:r>
              <a:rPr lang="en-US" dirty="0" smtClean="0"/>
              <a:t>Demo title</a:t>
            </a:r>
            <a:endParaRPr lang="en-US" dirty="0"/>
          </a:p>
        </p:txBody>
      </p:sp>
      <p:sp>
        <p:nvSpPr>
          <p:cNvPr id="5" name="Text Placeholder 4"/>
          <p:cNvSpPr>
            <a:spLocks noGrp="1"/>
          </p:cNvSpPr>
          <p:nvPr>
            <p:ph type="body" sz="quarter" idx="12" hasCustomPrompt="1"/>
          </p:nvPr>
        </p:nvSpPr>
        <p:spPr>
          <a:xfrm>
            <a:off x="269177" y="3877293"/>
            <a:ext cx="9858106" cy="1793881"/>
          </a:xfrm>
          <a:noFill/>
        </p:spPr>
        <p:txBody>
          <a:bodyPr lIns="182507" tIns="146002" rIns="182507" bIns="146002">
            <a:noAutofit/>
          </a:bodyPr>
          <a:lstStyle>
            <a:lvl1pPr marL="0" indent="0">
              <a:spcBef>
                <a:spcPts val="0"/>
              </a:spcBef>
              <a:buNone/>
              <a:defRPr sz="3528" spc="0" baseline="0">
                <a:gradFill>
                  <a:gsLst>
                    <a:gs pos="5833">
                      <a:schemeClr val="tx1"/>
                    </a:gs>
                    <a:gs pos="18000">
                      <a:schemeClr val="tx1"/>
                    </a:gs>
                  </a:gsLst>
                  <a:lin ang="5400000" scaled="0"/>
                </a:gradFill>
                <a:latin typeface="+mj-lt"/>
              </a:defRPr>
            </a:lvl1pPr>
          </a:lstStyle>
          <a:p>
            <a:pPr lvl="0"/>
            <a:r>
              <a:rPr lang="en-US" dirty="0" smtClean="0"/>
              <a:t>Speaker Name</a:t>
            </a:r>
          </a:p>
        </p:txBody>
      </p:sp>
    </p:spTree>
    <p:extLst>
      <p:ext uri="{BB962C8B-B14F-4D97-AF65-F5344CB8AC3E}">
        <p14:creationId xmlns:p14="http://schemas.microsoft.com/office/powerpoint/2010/main" val="402104782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Video slide 2">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188" y="1186356"/>
            <a:ext cx="9856549" cy="2697988"/>
          </a:xfrm>
          <a:noFill/>
        </p:spPr>
        <p:txBody>
          <a:bodyPr tIns="91252" bIns="91252" anchor="t" anchorCtr="0"/>
          <a:lstStyle>
            <a:lvl1pPr>
              <a:defRPr sz="7056" spc="-98" baseline="0">
                <a:solidFill>
                  <a:schemeClr val="bg1"/>
                </a:solidFill>
              </a:defRPr>
            </a:lvl1pPr>
          </a:lstStyle>
          <a:p>
            <a:r>
              <a:rPr lang="en-US" dirty="0" smtClean="0"/>
              <a:t>Video title</a:t>
            </a:r>
            <a:endParaRPr lang="en-US" dirty="0"/>
          </a:p>
        </p:txBody>
      </p:sp>
    </p:spTree>
    <p:extLst>
      <p:ext uri="{BB962C8B-B14F-4D97-AF65-F5344CB8AC3E}">
        <p14:creationId xmlns:p14="http://schemas.microsoft.com/office/powerpoint/2010/main" val="271812379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Section Title Accent Color 1">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172" y="2084194"/>
            <a:ext cx="11650488" cy="1796217"/>
          </a:xfrm>
          <a:noFill/>
        </p:spPr>
        <p:txBody>
          <a:bodyPr tIns="91252" bIns="91252" anchor="t" anchorCtr="0"/>
          <a:lstStyle>
            <a:lvl1pPr>
              <a:defRPr sz="8624" spc="-98" baseline="0">
                <a:gradFill>
                  <a:gsLst>
                    <a:gs pos="100000">
                      <a:schemeClr val="tx1"/>
                    </a:gs>
                    <a:gs pos="0">
                      <a:schemeClr val="tx1"/>
                    </a:gs>
                  </a:gsLst>
                  <a:lin ang="5400000" scaled="0"/>
                </a:gradFill>
              </a:defRPr>
            </a:lvl1pPr>
          </a:lstStyle>
          <a:p>
            <a:r>
              <a:rPr lang="en-US" dirty="0" smtClean="0"/>
              <a:t>Section title</a:t>
            </a:r>
            <a:endParaRPr lang="en-US" dirty="0"/>
          </a:p>
        </p:txBody>
      </p:sp>
    </p:spTree>
    <p:extLst>
      <p:ext uri="{BB962C8B-B14F-4D97-AF65-F5344CB8AC3E}">
        <p14:creationId xmlns:p14="http://schemas.microsoft.com/office/powerpoint/2010/main" val="1023233925"/>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Section Title Accent Color 2">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172" y="2084194"/>
            <a:ext cx="11650488" cy="1796217"/>
          </a:xfrm>
          <a:noFill/>
        </p:spPr>
        <p:txBody>
          <a:bodyPr tIns="91252" bIns="91252" anchor="t" anchorCtr="0"/>
          <a:lstStyle>
            <a:lvl1pPr>
              <a:defRPr sz="8624" spc="-98" baseline="0">
                <a:solidFill>
                  <a:schemeClr val="bg1"/>
                </a:solidFill>
              </a:defRPr>
            </a:lvl1pPr>
          </a:lstStyle>
          <a:p>
            <a:r>
              <a:rPr lang="en-US" dirty="0" smtClean="0"/>
              <a:t>Section title</a:t>
            </a:r>
            <a:endParaRPr lang="en-US" dirty="0"/>
          </a:p>
        </p:txBody>
      </p:sp>
    </p:spTree>
    <p:extLst>
      <p:ext uri="{BB962C8B-B14F-4D97-AF65-F5344CB8AC3E}">
        <p14:creationId xmlns:p14="http://schemas.microsoft.com/office/powerpoint/2010/main" val="189467646"/>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Section Title Accent Color 3">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172" y="2084194"/>
            <a:ext cx="11650488" cy="1796217"/>
          </a:xfrm>
          <a:noFill/>
        </p:spPr>
        <p:txBody>
          <a:bodyPr tIns="91252" bIns="91252" anchor="t" anchorCtr="0"/>
          <a:lstStyle>
            <a:lvl1pPr>
              <a:defRPr sz="8624" spc="-98" baseline="0">
                <a:gradFill>
                  <a:gsLst>
                    <a:gs pos="100000">
                      <a:schemeClr val="tx1"/>
                    </a:gs>
                    <a:gs pos="0">
                      <a:schemeClr val="tx1"/>
                    </a:gs>
                  </a:gsLst>
                  <a:lin ang="5400000" scaled="0"/>
                </a:gradFill>
              </a:defRPr>
            </a:lvl1pPr>
          </a:lstStyle>
          <a:p>
            <a:r>
              <a:rPr lang="en-US" dirty="0" smtClean="0"/>
              <a:t>Section title</a:t>
            </a:r>
            <a:endParaRPr lang="en-US" dirty="0"/>
          </a:p>
        </p:txBody>
      </p:sp>
    </p:spTree>
    <p:extLst>
      <p:ext uri="{BB962C8B-B14F-4D97-AF65-F5344CB8AC3E}">
        <p14:creationId xmlns:p14="http://schemas.microsoft.com/office/powerpoint/2010/main" val="1390123364"/>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Title &amp; 2-color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269172" y="1189177"/>
            <a:ext cx="11650488" cy="2052030"/>
          </a:xfrm>
        </p:spPr>
        <p:txBody>
          <a:bodyPr/>
          <a:lstStyle>
            <a:lvl1pPr marL="0" indent="0">
              <a:buNone/>
              <a:defRPr>
                <a:gradFill>
                  <a:gsLst>
                    <a:gs pos="1250">
                      <a:schemeClr val="tx2"/>
                    </a:gs>
                    <a:gs pos="99000">
                      <a:schemeClr val="tx2"/>
                    </a:gs>
                  </a:gsLst>
                  <a:lin ang="5400000" scaled="0"/>
                </a:gradFill>
              </a:defRPr>
            </a:lvl1pPr>
            <a:lvl2pPr marL="0" indent="0">
              <a:buFontTx/>
              <a:buNone/>
              <a:defRPr sz="1960"/>
            </a:lvl2pPr>
            <a:lvl3pPr marL="223571" indent="0">
              <a:buNone/>
              <a:defRPr sz="1960"/>
            </a:lvl3pPr>
            <a:lvl4pPr marL="447142" indent="0">
              <a:buNone/>
              <a:defRPr sz="1764"/>
            </a:lvl4pPr>
            <a:lvl5pPr marL="670713" indent="0">
              <a:buNone/>
              <a:defRPr sz="1764"/>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Slide Number Placeholder 2"/>
          <p:cNvSpPr>
            <a:spLocks noGrp="1"/>
          </p:cNvSpPr>
          <p:nvPr>
            <p:ph type="sldNum" sz="quarter" idx="11"/>
          </p:nvPr>
        </p:nvSpPr>
        <p:spPr/>
        <p:txBody>
          <a:bodyPr/>
          <a:lstStyle/>
          <a:p>
            <a:fld id="{AC9A34A4-7242-452F-A7DE-38CE6929EE85}" type="slidenum">
              <a:rPr lang="en-US" smtClean="0">
                <a:solidFill>
                  <a:srgbClr val="1E1E1E">
                    <a:tint val="75000"/>
                  </a:srgbClr>
                </a:solidFill>
              </a:rPr>
              <a:pPr/>
              <a:t>‹#›</a:t>
            </a:fld>
            <a:endParaRPr lang="en-US">
              <a:solidFill>
                <a:srgbClr val="1E1E1E">
                  <a:tint val="75000"/>
                </a:srgbClr>
              </a:solidFill>
            </a:endParaRPr>
          </a:p>
        </p:txBody>
      </p:sp>
    </p:spTree>
    <p:extLst>
      <p:ext uri="{BB962C8B-B14F-4D97-AF65-F5344CB8AC3E}">
        <p14:creationId xmlns:p14="http://schemas.microsoft.com/office/powerpoint/2010/main" val="3480764439"/>
      </p:ext>
    </p:extLst>
  </p:cSld>
  <p:clrMapOvr>
    <a:masterClrMapping/>
  </p:clrMapOvr>
  <p:transition>
    <p:fade/>
  </p:transition>
  <p:timing>
    <p:tnLst>
      <p:par>
        <p:cTn id="1" dur="indefinite" restart="never" nodeType="tmRoot"/>
      </p:par>
    </p:tnLst>
  </p:timing>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Title &amp;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269172" y="1189177"/>
            <a:ext cx="11650488" cy="2052030"/>
          </a:xfrm>
        </p:spPr>
        <p:txBody>
          <a:bodyPr/>
          <a:lstStyle>
            <a:lvl1pPr marL="0" indent="0">
              <a:buNone/>
              <a:defRPr>
                <a:gradFill>
                  <a:gsLst>
                    <a:gs pos="1250">
                      <a:schemeClr val="tx1"/>
                    </a:gs>
                    <a:gs pos="99000">
                      <a:schemeClr val="tx1"/>
                    </a:gs>
                  </a:gsLst>
                  <a:lin ang="5400000" scaled="0"/>
                </a:gradFill>
              </a:defRPr>
            </a:lvl1pPr>
            <a:lvl2pPr marL="0" indent="0">
              <a:buFontTx/>
              <a:buNone/>
              <a:defRPr sz="1960"/>
            </a:lvl2pPr>
            <a:lvl3pPr marL="223571" indent="0">
              <a:buNone/>
              <a:defRPr sz="1960"/>
            </a:lvl3pPr>
            <a:lvl4pPr marL="447142" indent="0">
              <a:buNone/>
              <a:defRPr sz="1764"/>
            </a:lvl4pPr>
            <a:lvl5pPr marL="670713" indent="0">
              <a:buNone/>
              <a:defRPr sz="1764"/>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Slide Number Placeholder 2"/>
          <p:cNvSpPr>
            <a:spLocks noGrp="1"/>
          </p:cNvSpPr>
          <p:nvPr>
            <p:ph type="sldNum" sz="quarter" idx="11"/>
          </p:nvPr>
        </p:nvSpPr>
        <p:spPr/>
        <p:txBody>
          <a:bodyPr/>
          <a:lstStyle/>
          <a:p>
            <a:fld id="{AC9A34A4-7242-452F-A7DE-38CE6929EE85}" type="slidenum">
              <a:rPr lang="en-US" smtClean="0">
                <a:solidFill>
                  <a:srgbClr val="1E1E1E">
                    <a:tint val="75000"/>
                  </a:srgbClr>
                </a:solidFill>
              </a:rPr>
              <a:pPr/>
              <a:t>‹#›</a:t>
            </a:fld>
            <a:endParaRPr lang="en-US">
              <a:solidFill>
                <a:srgbClr val="1E1E1E">
                  <a:tint val="75000"/>
                </a:srgbClr>
              </a:solidFill>
            </a:endParaRPr>
          </a:p>
        </p:txBody>
      </p:sp>
    </p:spTree>
    <p:extLst>
      <p:ext uri="{BB962C8B-B14F-4D97-AF65-F5344CB8AC3E}">
        <p14:creationId xmlns:p14="http://schemas.microsoft.com/office/powerpoint/2010/main" val="294892496"/>
      </p:ext>
    </p:extLst>
  </p:cSld>
  <p:clrMapOvr>
    <a:masterClrMapping/>
  </p:clrMapOvr>
  <p:transition>
    <p:fade/>
  </p:transition>
  <p:timing>
    <p:tnLst>
      <p:par>
        <p:cTn id="1" dur="indefinite" restart="never" nodeType="tmRoot"/>
      </p:par>
    </p:tnLst>
  </p:timing>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Title and Content 1st level color tex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69172" y="1189178"/>
            <a:ext cx="11650488" cy="2210795"/>
          </a:xfrm>
        </p:spPr>
        <p:txBody>
          <a:bodyPr>
            <a:spAutoFit/>
          </a:bodyPr>
          <a:lstStyle>
            <a:lvl1pPr>
              <a:defRPr>
                <a:gradFill>
                  <a:gsLst>
                    <a:gs pos="1250">
                      <a:schemeClr val="tx2"/>
                    </a:gs>
                    <a:gs pos="99000">
                      <a:schemeClr val="tx2"/>
                    </a:gs>
                  </a:gsLst>
                  <a:lin ang="5400000" scaled="0"/>
                </a:gra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
        <p:nvSpPr>
          <p:cNvPr id="2" name="Slide Number Placeholder 1"/>
          <p:cNvSpPr>
            <a:spLocks noGrp="1"/>
          </p:cNvSpPr>
          <p:nvPr>
            <p:ph type="sldNum" sz="quarter" idx="11"/>
          </p:nvPr>
        </p:nvSpPr>
        <p:spPr/>
        <p:txBody>
          <a:bodyPr/>
          <a:lstStyle/>
          <a:p>
            <a:fld id="{AC9A34A4-7242-452F-A7DE-38CE6929EE85}" type="slidenum">
              <a:rPr lang="en-US" smtClean="0">
                <a:solidFill>
                  <a:srgbClr val="1E1E1E">
                    <a:tint val="75000"/>
                  </a:srgbClr>
                </a:solidFill>
              </a:rPr>
              <a:pPr/>
              <a:t>‹#›</a:t>
            </a:fld>
            <a:endParaRPr lang="en-US">
              <a:solidFill>
                <a:srgbClr val="1E1E1E">
                  <a:tint val="75000"/>
                </a:srgbClr>
              </a:solidFill>
            </a:endParaRPr>
          </a:p>
        </p:txBody>
      </p:sp>
    </p:spTree>
    <p:extLst>
      <p:ext uri="{BB962C8B-B14F-4D97-AF65-F5344CB8AC3E}">
        <p14:creationId xmlns:p14="http://schemas.microsoft.com/office/powerpoint/2010/main" val="2449050829"/>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3" name="Rectangle 2"/>
          <p:cNvSpPr/>
          <p:nvPr userDrawn="1"/>
        </p:nvSpPr>
        <p:spPr bwMode="auto">
          <a:xfrm rot="5400000">
            <a:off x="1652184" y="-1652187"/>
            <a:ext cx="6858002" cy="10162376"/>
          </a:xfrm>
          <a:prstGeom prst="rect">
            <a:avLst/>
          </a:prstGeom>
          <a:gradFill>
            <a:gsLst>
              <a:gs pos="0">
                <a:srgbClr val="000000">
                  <a:alpha val="0"/>
                </a:srgbClr>
              </a:gs>
              <a:gs pos="100000">
                <a:srgbClr val="000000">
                  <a:alpha val="66667"/>
                </a:srgbClr>
              </a:gs>
            </a:gsLst>
            <a:lin ang="5400000" scaled="0"/>
          </a:gradFill>
          <a:ln>
            <a:no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68604" tIns="34302" rIns="68604" bIns="34302" numCol="1" rtlCol="0" anchor="ctr" anchorCtr="0" compatLnSpc="1">
            <a:prstTxWarp prst="textNoShape">
              <a:avLst/>
            </a:prstTxWarp>
          </a:bodyPr>
          <a:lstStyle/>
          <a:p>
            <a:pPr algn="ctr" defTabSz="685848" fontAlgn="base">
              <a:spcBef>
                <a:spcPct val="0"/>
              </a:spcBef>
              <a:spcAft>
                <a:spcPct val="0"/>
              </a:spcAft>
            </a:pPr>
            <a:endParaRPr lang="en-US" sz="1700" dirty="0">
              <a:gradFill>
                <a:gsLst>
                  <a:gs pos="0">
                    <a:srgbClr val="FFFFFF"/>
                  </a:gs>
                  <a:gs pos="100000">
                    <a:srgbClr val="FFFFFF"/>
                  </a:gs>
                </a:gsLst>
                <a:lin ang="5400000" scaled="0"/>
              </a:gradFill>
            </a:endParaRPr>
          </a:p>
        </p:txBody>
      </p:sp>
      <p:pic>
        <p:nvPicPr>
          <p:cNvPr id="5" name="Picture 4" descr="C:\Users\sakuu\Documents\Ballmer MGX 2011\Tile Icons\Quotes 2.png"/>
          <p:cNvPicPr>
            <a:picLocks noChangeAspect="1" noChangeArrowheads="1"/>
          </p:cNvPicPr>
          <p:nvPr userDrawn="1"/>
        </p:nvPicPr>
        <p:blipFill>
          <a:blip r:embed="rId2" cstate="email">
            <a:duotone>
              <a:prstClr val="black"/>
              <a:schemeClr val="accent5">
                <a:tint val="45000"/>
                <a:satMod val="400000"/>
              </a:schemeClr>
            </a:duotone>
            <a:extLst>
              <a:ext uri="{28A0092B-C50C-407E-A947-70E740481C1C}">
                <a14:useLocalDpi xmlns:a14="http://schemas.microsoft.com/office/drawing/2010/main"/>
              </a:ext>
            </a:extLst>
          </a:blip>
          <a:srcRect/>
          <a:stretch>
            <a:fillRect/>
          </a:stretch>
        </p:blipFill>
        <p:spPr bwMode="black">
          <a:xfrm flipV="1">
            <a:off x="4927824" y="3611880"/>
            <a:ext cx="340548" cy="252222"/>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6" name="Picture 46" descr="C:\Users\sakuu\Documents\Ballmer MGX 2011\Tile Icons\Quotes.png"/>
          <p:cNvPicPr>
            <a:picLocks noChangeAspect="1" noChangeArrowheads="1"/>
          </p:cNvPicPr>
          <p:nvPr userDrawn="1"/>
        </p:nvPicPr>
        <p:blipFill>
          <a:blip r:embed="rId3" cstate="email">
            <a:duotone>
              <a:prstClr val="black"/>
              <a:schemeClr val="accent5">
                <a:tint val="45000"/>
                <a:satMod val="400000"/>
              </a:schemeClr>
            </a:duotone>
            <a:extLst>
              <a:ext uri="{28A0092B-C50C-407E-A947-70E740481C1C}">
                <a14:useLocalDpi xmlns:a14="http://schemas.microsoft.com/office/drawing/2010/main"/>
              </a:ext>
            </a:extLst>
          </a:blip>
          <a:srcRect/>
          <a:stretch>
            <a:fillRect/>
          </a:stretch>
        </p:blipFill>
        <p:spPr bwMode="black">
          <a:xfrm flipV="1">
            <a:off x="216454" y="1554480"/>
            <a:ext cx="362747" cy="297463"/>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9" name="Text Placeholder 8"/>
          <p:cNvSpPr>
            <a:spLocks noGrp="1"/>
          </p:cNvSpPr>
          <p:nvPr>
            <p:ph type="body" sz="quarter" idx="10" hasCustomPrompt="1"/>
          </p:nvPr>
        </p:nvSpPr>
        <p:spPr>
          <a:xfrm>
            <a:off x="610732" y="1703472"/>
            <a:ext cx="3973458" cy="344710"/>
          </a:xfrm>
        </p:spPr>
        <p:txBody>
          <a:bodyPr/>
          <a:lstStyle>
            <a:lvl1pPr marL="0" marR="0" indent="0" algn="l" defTabSz="914363" rtl="0" eaLnBrk="1" fontAlgn="auto" latinLnBrk="0" hangingPunct="1">
              <a:lnSpc>
                <a:spcPct val="80000"/>
              </a:lnSpc>
              <a:spcBef>
                <a:spcPct val="20000"/>
              </a:spcBef>
              <a:spcAft>
                <a:spcPts val="0"/>
              </a:spcAft>
              <a:buClrTx/>
              <a:buSzPct val="90000"/>
              <a:buFont typeface="Arial" pitchFamily="34" charset="0"/>
              <a:buNone/>
              <a:tabLst/>
              <a:defRPr sz="2800" spc="-80" baseline="0">
                <a:gradFill flip="none" rotWithShape="1">
                  <a:gsLst>
                    <a:gs pos="0">
                      <a:schemeClr val="bg1"/>
                    </a:gs>
                    <a:gs pos="100000">
                      <a:schemeClr val="bg1"/>
                    </a:gs>
                  </a:gsLst>
                  <a:path path="circle">
                    <a:fillToRect r="100000" b="100000"/>
                  </a:path>
                  <a:tileRect l="-100000" t="-100000"/>
                </a:gradFill>
              </a:defRPr>
            </a:lvl1pPr>
            <a:lvl2pPr>
              <a:defRPr>
                <a:gradFill flip="none" rotWithShape="1">
                  <a:gsLst>
                    <a:gs pos="0">
                      <a:schemeClr val="bg1"/>
                    </a:gs>
                    <a:gs pos="100000">
                      <a:schemeClr val="bg1"/>
                    </a:gs>
                  </a:gsLst>
                  <a:path path="circle">
                    <a:fillToRect r="100000" b="100000"/>
                  </a:path>
                  <a:tileRect l="-100000" t="-100000"/>
                </a:gradFill>
              </a:defRPr>
            </a:lvl2pPr>
            <a:lvl3pPr>
              <a:defRPr>
                <a:gradFill flip="none" rotWithShape="1">
                  <a:gsLst>
                    <a:gs pos="0">
                      <a:schemeClr val="bg1"/>
                    </a:gs>
                    <a:gs pos="100000">
                      <a:schemeClr val="bg1"/>
                    </a:gs>
                  </a:gsLst>
                  <a:path path="circle">
                    <a:fillToRect r="100000" b="100000"/>
                  </a:path>
                  <a:tileRect l="-100000" t="-100000"/>
                </a:gradFill>
              </a:defRPr>
            </a:lvl3pPr>
            <a:lvl4pPr>
              <a:defRPr>
                <a:gradFill flip="none" rotWithShape="1">
                  <a:gsLst>
                    <a:gs pos="0">
                      <a:schemeClr val="bg1"/>
                    </a:gs>
                    <a:gs pos="100000">
                      <a:schemeClr val="bg1"/>
                    </a:gs>
                  </a:gsLst>
                  <a:path path="circle">
                    <a:fillToRect r="100000" b="100000"/>
                  </a:path>
                  <a:tileRect l="-100000" t="-100000"/>
                </a:gradFill>
              </a:defRPr>
            </a:lvl4pPr>
            <a:lvl5pPr>
              <a:defRPr>
                <a:gradFill flip="none" rotWithShape="1">
                  <a:gsLst>
                    <a:gs pos="0">
                      <a:schemeClr val="bg1"/>
                    </a:gs>
                    <a:gs pos="100000">
                      <a:schemeClr val="bg1"/>
                    </a:gs>
                  </a:gsLst>
                  <a:path path="circle">
                    <a:fillToRect r="100000" b="100000"/>
                  </a:path>
                  <a:tileRect l="-100000" t="-100000"/>
                </a:gradFill>
              </a:defRPr>
            </a:lvl5pPr>
          </a:lstStyle>
          <a:p>
            <a:pPr lvl="0"/>
            <a:r>
              <a:rPr lang="en-US" dirty="0" smtClean="0"/>
              <a:t>Quote.</a:t>
            </a:r>
          </a:p>
        </p:txBody>
      </p:sp>
      <p:sp>
        <p:nvSpPr>
          <p:cNvPr id="11" name="Text Placeholder 10"/>
          <p:cNvSpPr>
            <a:spLocks noGrp="1"/>
          </p:cNvSpPr>
          <p:nvPr>
            <p:ph type="body" sz="quarter" idx="11" hasCustomPrompt="1"/>
          </p:nvPr>
        </p:nvSpPr>
        <p:spPr>
          <a:xfrm>
            <a:off x="610732" y="4174362"/>
            <a:ext cx="3727396" cy="738664"/>
          </a:xfrm>
        </p:spPr>
        <p:txBody>
          <a:bodyPr/>
          <a:lstStyle>
            <a:lvl1pPr marL="0" indent="0">
              <a:lnSpc>
                <a:spcPct val="80000"/>
              </a:lnSpc>
              <a:spcBef>
                <a:spcPts val="0"/>
              </a:spcBef>
              <a:buNone/>
              <a:defRPr sz="2000">
                <a:gradFill flip="none" rotWithShape="1">
                  <a:gsLst>
                    <a:gs pos="0">
                      <a:schemeClr val="bg1"/>
                    </a:gs>
                    <a:gs pos="100000">
                      <a:schemeClr val="bg1"/>
                    </a:gs>
                  </a:gsLst>
                  <a:path path="circle">
                    <a:fillToRect r="100000" b="100000"/>
                  </a:path>
                  <a:tileRect l="-100000" t="-100000"/>
                </a:gradFill>
                <a:latin typeface="+mj-lt"/>
              </a:defRPr>
            </a:lvl1pPr>
            <a:lvl5pPr marL="1482725" indent="0">
              <a:buNone/>
              <a:defRPr>
                <a:gradFill flip="none" rotWithShape="1">
                  <a:gsLst>
                    <a:gs pos="0">
                      <a:schemeClr val="bg1"/>
                    </a:gs>
                    <a:gs pos="86000">
                      <a:schemeClr val="bg1"/>
                    </a:gs>
                  </a:gsLst>
                  <a:path path="circle">
                    <a:fillToRect r="100000" b="100000"/>
                  </a:path>
                  <a:tileRect l="-100000" t="-100000"/>
                </a:gradFill>
                <a:latin typeface="+mj-lt"/>
              </a:defRPr>
            </a:lvl5pPr>
          </a:lstStyle>
          <a:p>
            <a:pPr lvl="0"/>
            <a:r>
              <a:rPr lang="en-US" dirty="0" smtClean="0"/>
              <a:t>Name</a:t>
            </a:r>
          </a:p>
          <a:p>
            <a:pPr lvl="0"/>
            <a:r>
              <a:rPr lang="en-US" dirty="0" smtClean="0"/>
              <a:t>Role</a:t>
            </a:r>
          </a:p>
          <a:p>
            <a:pPr lvl="0"/>
            <a:r>
              <a:rPr lang="en-US" dirty="0" smtClean="0"/>
              <a:t>Company</a:t>
            </a:r>
            <a:endParaRPr lang="en-US" dirty="0"/>
          </a:p>
        </p:txBody>
      </p:sp>
      <p:sp>
        <p:nvSpPr>
          <p:cNvPr id="13" name="Text Placeholder 12"/>
          <p:cNvSpPr>
            <a:spLocks noGrp="1"/>
          </p:cNvSpPr>
          <p:nvPr>
            <p:ph type="body" sz="quarter" idx="12" hasCustomPrompt="1"/>
          </p:nvPr>
        </p:nvSpPr>
        <p:spPr>
          <a:xfrm>
            <a:off x="10177145" y="4846320"/>
            <a:ext cx="2011680" cy="2011680"/>
          </a:xfrm>
          <a:solidFill>
            <a:schemeClr val="accent5"/>
          </a:solidFill>
        </p:spPr>
        <p:txBody>
          <a:bodyPr lIns="182880" tIns="182880" rIns="182880" bIns="182880">
            <a:noAutofit/>
          </a:bodyPr>
          <a:lstStyle>
            <a:lvl1pPr marL="0" indent="0">
              <a:buNone/>
              <a:defRPr sz="2400" spc="-150">
                <a:gradFill flip="none" rotWithShape="1">
                  <a:gsLst>
                    <a:gs pos="0">
                      <a:schemeClr val="bg1"/>
                    </a:gs>
                    <a:gs pos="86000">
                      <a:schemeClr val="bg1"/>
                    </a:gs>
                  </a:gsLst>
                  <a:path path="circle">
                    <a:fillToRect r="100000" b="100000"/>
                  </a:path>
                  <a:tileRect l="-100000" t="-100000"/>
                </a:gradFill>
              </a:defRPr>
            </a:lvl1pPr>
          </a:lstStyle>
          <a:p>
            <a:pPr lvl="0"/>
            <a:r>
              <a:rPr lang="en-US" dirty="0" smtClean="0"/>
              <a:t>Scenario</a:t>
            </a:r>
          </a:p>
        </p:txBody>
      </p:sp>
    </p:spTree>
    <p:extLst>
      <p:ext uri="{BB962C8B-B14F-4D97-AF65-F5344CB8AC3E}">
        <p14:creationId xmlns:p14="http://schemas.microsoft.com/office/powerpoint/2010/main" val="410665050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Two Column 2-color Non-bullete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0"/>
          </p:nvPr>
        </p:nvSpPr>
        <p:spPr>
          <a:xfrm>
            <a:off x="269189" y="1189197"/>
            <a:ext cx="5377147" cy="2486578"/>
          </a:xfrm>
        </p:spPr>
        <p:txBody>
          <a:bodyPr wrap="square">
            <a:spAutoFit/>
          </a:bodyPr>
          <a:lstStyle>
            <a:lvl1pPr marL="0" indent="0">
              <a:spcBef>
                <a:spcPts val="1200"/>
              </a:spcBef>
              <a:buClr>
                <a:schemeClr val="tx1"/>
              </a:buClr>
              <a:buFont typeface="Wingdings" pitchFamily="2" charset="2"/>
              <a:buNone/>
              <a:defRPr sz="3528">
                <a:gradFill>
                  <a:gsLst>
                    <a:gs pos="1250">
                      <a:schemeClr val="tx2"/>
                    </a:gs>
                    <a:gs pos="99000">
                      <a:schemeClr val="tx2"/>
                    </a:gs>
                  </a:gsLst>
                  <a:lin ang="5400000" scaled="0"/>
                </a:gradFill>
              </a:defRPr>
            </a:lvl1pPr>
            <a:lvl2pPr marL="0" indent="0">
              <a:buNone/>
              <a:defRPr sz="1960"/>
            </a:lvl2pPr>
            <a:lvl3pPr marL="226677" indent="0">
              <a:buNone/>
              <a:tabLst/>
              <a:defRPr sz="1960"/>
            </a:lvl3pPr>
            <a:lvl4pPr marL="450248" indent="0">
              <a:buNone/>
              <a:defRPr sz="1764"/>
            </a:lvl4pPr>
            <a:lvl5pPr marL="670713" indent="0">
              <a:buNone/>
              <a:tabLst/>
              <a:defRPr sz="1764"/>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6542530" y="1189197"/>
            <a:ext cx="5377147" cy="2486578"/>
          </a:xfrm>
        </p:spPr>
        <p:txBody>
          <a:bodyPr wrap="square">
            <a:spAutoFit/>
          </a:bodyPr>
          <a:lstStyle>
            <a:lvl1pPr marL="0" indent="0">
              <a:spcBef>
                <a:spcPts val="1200"/>
              </a:spcBef>
              <a:buClr>
                <a:schemeClr val="tx1"/>
              </a:buClr>
              <a:buFont typeface="Wingdings" pitchFamily="2" charset="2"/>
              <a:buNone/>
              <a:defRPr sz="3528">
                <a:gradFill>
                  <a:gsLst>
                    <a:gs pos="1250">
                      <a:schemeClr val="tx2"/>
                    </a:gs>
                    <a:gs pos="99000">
                      <a:schemeClr val="tx2"/>
                    </a:gs>
                  </a:gsLst>
                  <a:lin ang="5400000" scaled="0"/>
                </a:gradFill>
              </a:defRPr>
            </a:lvl1pPr>
            <a:lvl2pPr marL="0" indent="0">
              <a:buNone/>
              <a:defRPr sz="1960"/>
            </a:lvl2pPr>
            <a:lvl3pPr marL="226677" indent="0">
              <a:buNone/>
              <a:tabLst/>
              <a:defRPr sz="1960"/>
            </a:lvl3pPr>
            <a:lvl4pPr marL="450248" indent="0">
              <a:buNone/>
              <a:defRPr sz="1764"/>
            </a:lvl4pPr>
            <a:lvl5pPr marL="670713" indent="0">
              <a:buNone/>
              <a:tabLst/>
              <a:defRPr sz="1764"/>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Slide Number Placeholder 2"/>
          <p:cNvSpPr>
            <a:spLocks noGrp="1"/>
          </p:cNvSpPr>
          <p:nvPr>
            <p:ph type="sldNum" sz="quarter" idx="12"/>
          </p:nvPr>
        </p:nvSpPr>
        <p:spPr/>
        <p:txBody>
          <a:bodyPr/>
          <a:lstStyle/>
          <a:p>
            <a:fld id="{AC9A34A4-7242-452F-A7DE-38CE6929EE85}" type="slidenum">
              <a:rPr lang="en-US" smtClean="0">
                <a:solidFill>
                  <a:srgbClr val="1E1E1E">
                    <a:tint val="75000"/>
                  </a:srgbClr>
                </a:solidFill>
              </a:rPr>
              <a:pPr/>
              <a:t>‹#›</a:t>
            </a:fld>
            <a:endParaRPr lang="en-US">
              <a:solidFill>
                <a:srgbClr val="1E1E1E">
                  <a:tint val="75000"/>
                </a:srgbClr>
              </a:solidFill>
            </a:endParaRPr>
          </a:p>
        </p:txBody>
      </p:sp>
    </p:spTree>
    <p:extLst>
      <p:ext uri="{BB962C8B-B14F-4D97-AF65-F5344CB8AC3E}">
        <p14:creationId xmlns:p14="http://schemas.microsoft.com/office/powerpoint/2010/main" val="2089758727"/>
      </p:ext>
    </p:extLst>
  </p:cSld>
  <p:clrMapOvr>
    <a:masterClrMapping/>
  </p:clrMapOvr>
  <p:transition>
    <p:fade/>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2"/>
          <p:cNvSpPr>
            <a:spLocks noGrp="1"/>
          </p:cNvSpPr>
          <p:nvPr>
            <p:ph type="title"/>
          </p:nvPr>
        </p:nvSpPr>
        <p:spPr>
          <a:xfrm>
            <a:off x="12" y="15"/>
            <a:ext cx="11652805" cy="899665"/>
          </a:xfrm>
        </p:spPr>
        <p:txBody>
          <a:bodyPr/>
          <a:lstStyle/>
          <a:p>
            <a:r>
              <a:rPr lang="en-US" smtClean="0"/>
              <a:t>Click to edit Master title style</a:t>
            </a:r>
            <a:endParaRPr lang="en-US"/>
          </a:p>
        </p:txBody>
      </p:sp>
      <p:sp>
        <p:nvSpPr>
          <p:cNvPr id="4" name="Slide Number Placeholder 3"/>
          <p:cNvSpPr>
            <a:spLocks noGrp="1"/>
          </p:cNvSpPr>
          <p:nvPr>
            <p:ph type="sldNum" sz="quarter" idx="10"/>
          </p:nvPr>
        </p:nvSpPr>
        <p:spPr/>
        <p:txBody>
          <a:bodyPr/>
          <a:lstStyle/>
          <a:p>
            <a:fld id="{AC9A34A4-7242-452F-A7DE-38CE6929EE85}" type="slidenum">
              <a:rPr lang="en-US" smtClean="0">
                <a:solidFill>
                  <a:srgbClr val="1E1E1E">
                    <a:tint val="75000"/>
                  </a:srgbClr>
                </a:solidFill>
              </a:rPr>
              <a:pPr/>
              <a:t>‹#›</a:t>
            </a:fld>
            <a:endParaRPr lang="en-US">
              <a:solidFill>
                <a:srgbClr val="1E1E1E">
                  <a:tint val="75000"/>
                </a:srgbClr>
              </a:solidFill>
            </a:endParaRPr>
          </a:p>
        </p:txBody>
      </p:sp>
    </p:spTree>
    <p:extLst>
      <p:ext uri="{BB962C8B-B14F-4D97-AF65-F5344CB8AC3E}">
        <p14:creationId xmlns:p14="http://schemas.microsoft.com/office/powerpoint/2010/main" val="2147477576"/>
      </p:ext>
    </p:extLst>
  </p:cSld>
  <p:clrMapOvr>
    <a:masterClrMapping/>
  </p:clrMapOvr>
  <p:transition>
    <p:fade/>
  </p:transition>
  <p:timing>
    <p:tnLst>
      <p:par>
        <p:cTn id="1" dur="indefinite" restart="never" nodeType="tmRoot"/>
      </p:par>
    </p:tnLst>
  </p:timing>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AC9A34A4-7242-452F-A7DE-38CE6929EE85}" type="slidenum">
              <a:rPr lang="en-US" smtClean="0">
                <a:solidFill>
                  <a:srgbClr val="1E1E1E">
                    <a:tint val="75000"/>
                  </a:srgbClr>
                </a:solidFill>
              </a:rPr>
              <a:pPr/>
              <a:t>‹#›</a:t>
            </a:fld>
            <a:endParaRPr lang="en-US">
              <a:solidFill>
                <a:srgbClr val="1E1E1E">
                  <a:tint val="75000"/>
                </a:srgbClr>
              </a:solidFill>
            </a:endParaRPr>
          </a:p>
        </p:txBody>
      </p:sp>
    </p:spTree>
    <p:extLst>
      <p:ext uri="{BB962C8B-B14F-4D97-AF65-F5344CB8AC3E}">
        <p14:creationId xmlns:p14="http://schemas.microsoft.com/office/powerpoint/2010/main" val="2045678552"/>
      </p:ext>
    </p:extLst>
  </p:cSld>
  <p:clrMapOvr>
    <a:masterClrMapping/>
  </p:clrMapOvr>
  <p:transition>
    <p:fade/>
  </p:transition>
  <p:timing>
    <p:tnLst>
      <p:par>
        <p:cTn id="1" dur="indefinite" restart="never" nodeType="tmRoot"/>
      </p:par>
    </p:tnLst>
  </p:timing>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Blank Accent Color 1">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6783271"/>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Blank Accent Color 2">
    <p:bg>
      <p:bgPr>
        <a:solidFill>
          <a:schemeClr val="accent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18965624"/>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Blank Accent Color 3">
    <p:bg>
      <p:bgPr>
        <a:solidFill>
          <a:schemeClr val="accent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0959019"/>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682892081"/>
      </p:ext>
    </p:extLst>
  </p:cSld>
  <p:clrMapOvr>
    <a:masterClrMapping/>
  </p:clrMapOvr>
  <p:timing>
    <p:tnLst>
      <p:par>
        <p:cTn id="1" dur="indefinite" restart="never" nodeType="tmRoot"/>
      </p:par>
    </p:tnLst>
  </p:timing>
</p:sldLayout>
</file>

<file path=ppt/slideLayouts/slideLayout87.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sp>
        <p:nvSpPr>
          <p:cNvPr id="10" name="Rectangle 9"/>
          <p:cNvSpPr/>
          <p:nvPr userDrawn="1"/>
        </p:nvSpPr>
        <p:spPr>
          <a:xfrm>
            <a:off x="6" y="6478589"/>
            <a:ext cx="12188824" cy="379413"/>
          </a:xfrm>
          <a:prstGeom prst="rect">
            <a:avLst/>
          </a:prstGeom>
          <a:solidFill>
            <a:srgbClr val="D2D2D2"/>
          </a:solidFill>
          <a:ln>
            <a:noFill/>
          </a:ln>
        </p:spPr>
        <p:style>
          <a:lnRef idx="2">
            <a:schemeClr val="accent1">
              <a:shade val="50000"/>
            </a:schemeClr>
          </a:lnRef>
          <a:fillRef idx="1">
            <a:schemeClr val="accent1"/>
          </a:fillRef>
          <a:effectRef idx="0">
            <a:schemeClr val="accent1"/>
          </a:effectRef>
          <a:fontRef idx="minor">
            <a:schemeClr val="lt1"/>
          </a:fontRef>
        </p:style>
        <p:txBody>
          <a:bodyPr lIns="76108" tIns="38055" rIns="76108" bIns="38055" rtlCol="0" anchor="ctr"/>
          <a:lstStyle/>
          <a:p>
            <a:pPr algn="ctr" defTabSz="1087015"/>
            <a:endParaRPr lang="en-US" sz="2254">
              <a:solidFill>
                <a:prstClr val="white"/>
              </a:solidFill>
            </a:endParaRPr>
          </a:p>
        </p:txBody>
      </p:sp>
      <p:sp>
        <p:nvSpPr>
          <p:cNvPr id="2" name="Title 1"/>
          <p:cNvSpPr>
            <a:spLocks noGrp="1"/>
          </p:cNvSpPr>
          <p:nvPr>
            <p:ph type="title"/>
          </p:nvPr>
        </p:nvSpPr>
        <p:spPr/>
        <p:txBody>
          <a:bodyPr>
            <a:noAutofit/>
          </a:bodyPr>
          <a:lstStyle>
            <a:lvl1pPr>
              <a:defRPr/>
            </a:lvl1pPr>
          </a:lstStyle>
          <a:p>
            <a:r>
              <a:rPr lang="en-US" smtClean="0"/>
              <a:t>Click to edit Master title style</a:t>
            </a:r>
            <a:endParaRPr lang="en-US" dirty="0"/>
          </a:p>
        </p:txBody>
      </p:sp>
      <p:sp>
        <p:nvSpPr>
          <p:cNvPr id="4" name="Footer Placeholder 3"/>
          <p:cNvSpPr>
            <a:spLocks noGrp="1"/>
          </p:cNvSpPr>
          <p:nvPr>
            <p:ph type="ftr" sz="quarter" idx="11"/>
          </p:nvPr>
        </p:nvSpPr>
        <p:spPr>
          <a:xfrm>
            <a:off x="3047212" y="6477878"/>
            <a:ext cx="8379817" cy="380127"/>
          </a:xfrm>
          <a:prstGeom prst="rect">
            <a:avLst/>
          </a:prstGeom>
        </p:spPr>
        <p:txBody>
          <a:bodyPr lIns="110973" tIns="55487" rIns="110973" bIns="55487"/>
          <a:lstStyle/>
          <a:p>
            <a:pPr defTabSz="912226"/>
            <a:endParaRPr lang="en-US" dirty="0">
              <a:solidFill>
                <a:srgbClr val="505050"/>
              </a:solidFill>
            </a:endParaRPr>
          </a:p>
        </p:txBody>
      </p:sp>
      <p:sp>
        <p:nvSpPr>
          <p:cNvPr id="5" name="Slide Number Placeholder 4"/>
          <p:cNvSpPr>
            <a:spLocks noGrp="1"/>
          </p:cNvSpPr>
          <p:nvPr>
            <p:ph type="sldNum" sz="quarter" idx="12"/>
          </p:nvPr>
        </p:nvSpPr>
        <p:spPr>
          <a:xfrm>
            <a:off x="11427024" y="6478589"/>
            <a:ext cx="761800" cy="379413"/>
          </a:xfrm>
          <a:prstGeom prst="rect">
            <a:avLst/>
          </a:prstGeom>
        </p:spPr>
        <p:txBody>
          <a:bodyPr/>
          <a:lstStyle/>
          <a:p>
            <a:fld id="{6A4C1A4A-E5E6-4CC1-B72C-A20A4EB3E2D2}" type="slidenum">
              <a:rPr lang="en-US" smtClean="0">
                <a:solidFill>
                  <a:srgbClr val="505050"/>
                </a:solidFill>
              </a:rPr>
              <a:pPr/>
              <a:t>‹#›</a:t>
            </a:fld>
            <a:endParaRPr lang="en-US" dirty="0">
              <a:solidFill>
                <a:srgbClr val="505050"/>
              </a:solidFill>
            </a:endParaRPr>
          </a:p>
        </p:txBody>
      </p:sp>
      <p:sp>
        <p:nvSpPr>
          <p:cNvPr id="6" name="Text Placeholder 5"/>
          <p:cNvSpPr>
            <a:spLocks noGrp="1"/>
          </p:cNvSpPr>
          <p:nvPr>
            <p:ph type="body" sz="quarter" idx="13" hasCustomPrompt="1"/>
          </p:nvPr>
        </p:nvSpPr>
        <p:spPr>
          <a:xfrm>
            <a:off x="3" y="573610"/>
            <a:ext cx="12188825" cy="373063"/>
          </a:xfrm>
          <a:prstGeom prst="rect">
            <a:avLst/>
          </a:prstGeom>
        </p:spPr>
        <p:txBody>
          <a:bodyPr lIns="388273" tIns="54358" rIns="54358" bIns="54358">
            <a:noAutofit/>
          </a:bodyPr>
          <a:lstStyle>
            <a:lvl1pPr marL="0" indent="0">
              <a:buNone/>
              <a:defRPr sz="2842">
                <a:latin typeface="Segoe UI Light" pitchFamily="34" charset="0"/>
              </a:defRPr>
            </a:lvl1pPr>
            <a:lvl2pPr marL="281392" indent="0">
              <a:buNone/>
              <a:defRPr/>
            </a:lvl2pPr>
            <a:lvl3pPr marL="587885" indent="0">
              <a:buNone/>
              <a:defRPr/>
            </a:lvl3pPr>
            <a:lvl4pPr marL="869277" indent="0">
              <a:buNone/>
              <a:defRPr/>
            </a:lvl4pPr>
            <a:lvl5pPr marL="1104432" indent="0">
              <a:buNone/>
              <a:defRPr/>
            </a:lvl5pPr>
          </a:lstStyle>
          <a:p>
            <a:pPr lvl="0"/>
            <a:r>
              <a:rPr lang="en-US" dirty="0" smtClean="0"/>
              <a:t>Click to add subtitle</a:t>
            </a:r>
          </a:p>
        </p:txBody>
      </p:sp>
      <p:sp>
        <p:nvSpPr>
          <p:cNvPr id="9" name="Footer Placeholder 2"/>
          <p:cNvSpPr txBox="1">
            <a:spLocks/>
          </p:cNvSpPr>
          <p:nvPr userDrawn="1"/>
        </p:nvSpPr>
        <p:spPr>
          <a:xfrm>
            <a:off x="3" y="6478589"/>
            <a:ext cx="2285405" cy="379413"/>
          </a:xfrm>
          <a:prstGeom prst="rect">
            <a:avLst/>
          </a:prstGeom>
        </p:spPr>
        <p:txBody>
          <a:bodyPr lIns="380541" tIns="38055" rIns="76108" bIns="38055" anchor="ctr">
            <a:noAutofit/>
          </a:bodyPr>
          <a:lstStyle>
            <a:defPPr>
              <a:defRPr lang="en-US"/>
            </a:defPPr>
            <a:lvl1pPr marL="0" algn="l" defTabSz="1306092" rtl="0" eaLnBrk="1" latinLnBrk="0" hangingPunct="1">
              <a:defRPr sz="2600" kern="1200">
                <a:solidFill>
                  <a:schemeClr val="tx1"/>
                </a:solidFill>
                <a:latin typeface="+mn-lt"/>
                <a:ea typeface="+mn-ea"/>
                <a:cs typeface="+mn-cs"/>
              </a:defRPr>
            </a:lvl1pPr>
            <a:lvl2pPr marL="653046" algn="l" defTabSz="1306092" rtl="0" eaLnBrk="1" latinLnBrk="0" hangingPunct="1">
              <a:defRPr sz="2600" kern="1200">
                <a:solidFill>
                  <a:schemeClr val="tx1"/>
                </a:solidFill>
                <a:latin typeface="+mn-lt"/>
                <a:ea typeface="+mn-ea"/>
                <a:cs typeface="+mn-cs"/>
              </a:defRPr>
            </a:lvl2pPr>
            <a:lvl3pPr marL="1306092" algn="l" defTabSz="1306092" rtl="0" eaLnBrk="1" latinLnBrk="0" hangingPunct="1">
              <a:defRPr sz="2600" kern="1200">
                <a:solidFill>
                  <a:schemeClr val="tx1"/>
                </a:solidFill>
                <a:latin typeface="+mn-lt"/>
                <a:ea typeface="+mn-ea"/>
                <a:cs typeface="+mn-cs"/>
              </a:defRPr>
            </a:lvl3pPr>
            <a:lvl4pPr marL="1959139" algn="l" defTabSz="1306092" rtl="0" eaLnBrk="1" latinLnBrk="0" hangingPunct="1">
              <a:defRPr sz="2600" kern="1200">
                <a:solidFill>
                  <a:schemeClr val="tx1"/>
                </a:solidFill>
                <a:latin typeface="+mn-lt"/>
                <a:ea typeface="+mn-ea"/>
                <a:cs typeface="+mn-cs"/>
              </a:defRPr>
            </a:lvl4pPr>
            <a:lvl5pPr marL="2612185" algn="l" defTabSz="1306092" rtl="0" eaLnBrk="1" latinLnBrk="0" hangingPunct="1">
              <a:defRPr sz="2600" kern="1200">
                <a:solidFill>
                  <a:schemeClr val="tx1"/>
                </a:solidFill>
                <a:latin typeface="+mn-lt"/>
                <a:ea typeface="+mn-ea"/>
                <a:cs typeface="+mn-cs"/>
              </a:defRPr>
            </a:lvl5pPr>
            <a:lvl6pPr marL="3265231" algn="l" defTabSz="1306092" rtl="0" eaLnBrk="1" latinLnBrk="0" hangingPunct="1">
              <a:defRPr sz="2600" kern="1200">
                <a:solidFill>
                  <a:schemeClr val="tx1"/>
                </a:solidFill>
                <a:latin typeface="+mn-lt"/>
                <a:ea typeface="+mn-ea"/>
                <a:cs typeface="+mn-cs"/>
              </a:defRPr>
            </a:lvl6pPr>
            <a:lvl7pPr marL="3918276" algn="l" defTabSz="1306092" rtl="0" eaLnBrk="1" latinLnBrk="0" hangingPunct="1">
              <a:defRPr sz="2600" kern="1200">
                <a:solidFill>
                  <a:schemeClr val="tx1"/>
                </a:solidFill>
                <a:latin typeface="+mn-lt"/>
                <a:ea typeface="+mn-ea"/>
                <a:cs typeface="+mn-cs"/>
              </a:defRPr>
            </a:lvl7pPr>
            <a:lvl8pPr marL="4571323" algn="l" defTabSz="1306092" rtl="0" eaLnBrk="1" latinLnBrk="0" hangingPunct="1">
              <a:defRPr sz="2600" kern="1200">
                <a:solidFill>
                  <a:schemeClr val="tx1"/>
                </a:solidFill>
                <a:latin typeface="+mn-lt"/>
                <a:ea typeface="+mn-ea"/>
                <a:cs typeface="+mn-cs"/>
              </a:defRPr>
            </a:lvl8pPr>
            <a:lvl9pPr marL="5224369" algn="l" defTabSz="1306092" rtl="0" eaLnBrk="1" latinLnBrk="0" hangingPunct="1">
              <a:defRPr sz="2600" kern="1200">
                <a:solidFill>
                  <a:schemeClr val="tx1"/>
                </a:solidFill>
                <a:latin typeface="+mn-lt"/>
                <a:ea typeface="+mn-ea"/>
                <a:cs typeface="+mn-cs"/>
              </a:defRPr>
            </a:lvl9pPr>
          </a:lstStyle>
          <a:p>
            <a:r>
              <a:rPr lang="en-US" sz="784" dirty="0" smtClean="0">
                <a:solidFill>
                  <a:srgbClr val="505050"/>
                </a:solidFill>
                <a:ea typeface="Segoe UI" pitchFamily="34" charset="0"/>
                <a:cs typeface="Segoe UI" pitchFamily="34" charset="0"/>
              </a:rPr>
              <a:t>MICROSOFT CONFIDENTIAL</a:t>
            </a:r>
            <a:endParaRPr lang="en-US" sz="784" dirty="0">
              <a:solidFill>
                <a:srgbClr val="505050"/>
              </a:solidFill>
              <a:ea typeface="Segoe UI" pitchFamily="34" charset="0"/>
              <a:cs typeface="Segoe UI" pitchFamily="34" charset="0"/>
            </a:endParaRPr>
          </a:p>
        </p:txBody>
      </p:sp>
    </p:spTree>
    <p:extLst>
      <p:ext uri="{BB962C8B-B14F-4D97-AF65-F5344CB8AC3E}">
        <p14:creationId xmlns:p14="http://schemas.microsoft.com/office/powerpoint/2010/main" val="1463208325"/>
      </p:ext>
    </p:extLst>
  </p:cSld>
  <p:clrMapOvr>
    <a:masterClrMapping/>
  </p:clrMapOvr>
  <p:transition>
    <p:fade/>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1" name="Rectangle 20"/>
          <p:cNvSpPr/>
          <p:nvPr userDrawn="1"/>
        </p:nvSpPr>
        <p:spPr>
          <a:xfrm>
            <a:off x="6" y="6478589"/>
            <a:ext cx="12188824" cy="379413"/>
          </a:xfrm>
          <a:prstGeom prst="rect">
            <a:avLst/>
          </a:prstGeom>
          <a:solidFill>
            <a:srgbClr val="D2D2D2"/>
          </a:solidFill>
          <a:ln>
            <a:noFill/>
          </a:ln>
        </p:spPr>
        <p:style>
          <a:lnRef idx="2">
            <a:schemeClr val="accent1">
              <a:shade val="50000"/>
            </a:schemeClr>
          </a:lnRef>
          <a:fillRef idx="1">
            <a:schemeClr val="accent1"/>
          </a:fillRef>
          <a:effectRef idx="0">
            <a:schemeClr val="accent1"/>
          </a:effectRef>
          <a:fontRef idx="minor">
            <a:schemeClr val="lt1"/>
          </a:fontRef>
        </p:style>
        <p:txBody>
          <a:bodyPr lIns="76108" tIns="38055" rIns="76108" bIns="38055" rtlCol="0" anchor="ctr"/>
          <a:lstStyle/>
          <a:p>
            <a:pPr algn="ctr" defTabSz="1087015"/>
            <a:endParaRPr lang="en-US" sz="2254">
              <a:solidFill>
                <a:prstClr val="white"/>
              </a:solidFill>
            </a:endParaRPr>
          </a:p>
        </p:txBody>
      </p:sp>
      <p:sp>
        <p:nvSpPr>
          <p:cNvPr id="2" name="Title 1"/>
          <p:cNvSpPr>
            <a:spLocks noGrp="1"/>
          </p:cNvSpPr>
          <p:nvPr>
            <p:ph type="title"/>
          </p:nvPr>
        </p:nvSpPr>
        <p:spPr/>
        <p:txBody>
          <a:bodyPr>
            <a:noAutofit/>
          </a:bodyPr>
          <a:lstStyle>
            <a:lvl1pPr>
              <a:defRPr/>
            </a:lvl1pPr>
          </a:lstStyle>
          <a:p>
            <a:r>
              <a:rPr lang="en-US" smtClean="0"/>
              <a:t>Click to edit Master title style</a:t>
            </a:r>
            <a:endParaRPr lang="en-US" dirty="0"/>
          </a:p>
        </p:txBody>
      </p:sp>
      <p:sp>
        <p:nvSpPr>
          <p:cNvPr id="6" name="Text Placeholder 5"/>
          <p:cNvSpPr>
            <a:spLocks noGrp="1"/>
          </p:cNvSpPr>
          <p:nvPr>
            <p:ph type="body" sz="quarter" idx="13" hasCustomPrompt="1"/>
          </p:nvPr>
        </p:nvSpPr>
        <p:spPr>
          <a:xfrm>
            <a:off x="3" y="573610"/>
            <a:ext cx="12188825" cy="373063"/>
          </a:xfrm>
          <a:prstGeom prst="rect">
            <a:avLst/>
          </a:prstGeom>
        </p:spPr>
        <p:txBody>
          <a:bodyPr lIns="388273" tIns="54358" rIns="54358" bIns="54358">
            <a:noAutofit/>
          </a:bodyPr>
          <a:lstStyle>
            <a:lvl1pPr marL="0" indent="0">
              <a:buNone/>
              <a:defRPr sz="2842">
                <a:latin typeface="Segoe UI Light" pitchFamily="34" charset="0"/>
              </a:defRPr>
            </a:lvl1pPr>
            <a:lvl2pPr marL="281392" indent="0">
              <a:buNone/>
              <a:defRPr/>
            </a:lvl2pPr>
            <a:lvl3pPr marL="587885" indent="0">
              <a:buNone/>
              <a:defRPr/>
            </a:lvl3pPr>
            <a:lvl4pPr marL="869277" indent="0">
              <a:buNone/>
              <a:defRPr/>
            </a:lvl4pPr>
            <a:lvl5pPr marL="1104432" indent="0">
              <a:buNone/>
              <a:defRPr/>
            </a:lvl5pPr>
          </a:lstStyle>
          <a:p>
            <a:pPr lvl="0"/>
            <a:r>
              <a:rPr lang="en-US" dirty="0" smtClean="0"/>
              <a:t>Click to add subtitle</a:t>
            </a:r>
          </a:p>
        </p:txBody>
      </p:sp>
      <p:sp>
        <p:nvSpPr>
          <p:cNvPr id="9" name="Footer Placeholder 2"/>
          <p:cNvSpPr txBox="1">
            <a:spLocks/>
          </p:cNvSpPr>
          <p:nvPr userDrawn="1"/>
        </p:nvSpPr>
        <p:spPr>
          <a:xfrm>
            <a:off x="3" y="6478589"/>
            <a:ext cx="2285405" cy="379413"/>
          </a:xfrm>
          <a:prstGeom prst="rect">
            <a:avLst/>
          </a:prstGeom>
        </p:spPr>
        <p:txBody>
          <a:bodyPr lIns="380541" tIns="38055" rIns="76108" bIns="38055" anchor="ctr">
            <a:noAutofit/>
          </a:bodyPr>
          <a:lstStyle>
            <a:defPPr>
              <a:defRPr lang="en-US"/>
            </a:defPPr>
            <a:lvl1pPr marL="0" algn="l" defTabSz="1306092" rtl="0" eaLnBrk="1" latinLnBrk="0" hangingPunct="1">
              <a:defRPr sz="2600" kern="1200">
                <a:solidFill>
                  <a:schemeClr val="tx1"/>
                </a:solidFill>
                <a:latin typeface="+mn-lt"/>
                <a:ea typeface="+mn-ea"/>
                <a:cs typeface="+mn-cs"/>
              </a:defRPr>
            </a:lvl1pPr>
            <a:lvl2pPr marL="653046" algn="l" defTabSz="1306092" rtl="0" eaLnBrk="1" latinLnBrk="0" hangingPunct="1">
              <a:defRPr sz="2600" kern="1200">
                <a:solidFill>
                  <a:schemeClr val="tx1"/>
                </a:solidFill>
                <a:latin typeface="+mn-lt"/>
                <a:ea typeface="+mn-ea"/>
                <a:cs typeface="+mn-cs"/>
              </a:defRPr>
            </a:lvl2pPr>
            <a:lvl3pPr marL="1306092" algn="l" defTabSz="1306092" rtl="0" eaLnBrk="1" latinLnBrk="0" hangingPunct="1">
              <a:defRPr sz="2600" kern="1200">
                <a:solidFill>
                  <a:schemeClr val="tx1"/>
                </a:solidFill>
                <a:latin typeface="+mn-lt"/>
                <a:ea typeface="+mn-ea"/>
                <a:cs typeface="+mn-cs"/>
              </a:defRPr>
            </a:lvl3pPr>
            <a:lvl4pPr marL="1959139" algn="l" defTabSz="1306092" rtl="0" eaLnBrk="1" latinLnBrk="0" hangingPunct="1">
              <a:defRPr sz="2600" kern="1200">
                <a:solidFill>
                  <a:schemeClr val="tx1"/>
                </a:solidFill>
                <a:latin typeface="+mn-lt"/>
                <a:ea typeface="+mn-ea"/>
                <a:cs typeface="+mn-cs"/>
              </a:defRPr>
            </a:lvl4pPr>
            <a:lvl5pPr marL="2612185" algn="l" defTabSz="1306092" rtl="0" eaLnBrk="1" latinLnBrk="0" hangingPunct="1">
              <a:defRPr sz="2600" kern="1200">
                <a:solidFill>
                  <a:schemeClr val="tx1"/>
                </a:solidFill>
                <a:latin typeface="+mn-lt"/>
                <a:ea typeface="+mn-ea"/>
                <a:cs typeface="+mn-cs"/>
              </a:defRPr>
            </a:lvl5pPr>
            <a:lvl6pPr marL="3265231" algn="l" defTabSz="1306092" rtl="0" eaLnBrk="1" latinLnBrk="0" hangingPunct="1">
              <a:defRPr sz="2600" kern="1200">
                <a:solidFill>
                  <a:schemeClr val="tx1"/>
                </a:solidFill>
                <a:latin typeface="+mn-lt"/>
                <a:ea typeface="+mn-ea"/>
                <a:cs typeface="+mn-cs"/>
              </a:defRPr>
            </a:lvl6pPr>
            <a:lvl7pPr marL="3918276" algn="l" defTabSz="1306092" rtl="0" eaLnBrk="1" latinLnBrk="0" hangingPunct="1">
              <a:defRPr sz="2600" kern="1200">
                <a:solidFill>
                  <a:schemeClr val="tx1"/>
                </a:solidFill>
                <a:latin typeface="+mn-lt"/>
                <a:ea typeface="+mn-ea"/>
                <a:cs typeface="+mn-cs"/>
              </a:defRPr>
            </a:lvl7pPr>
            <a:lvl8pPr marL="4571323" algn="l" defTabSz="1306092" rtl="0" eaLnBrk="1" latinLnBrk="0" hangingPunct="1">
              <a:defRPr sz="2600" kern="1200">
                <a:solidFill>
                  <a:schemeClr val="tx1"/>
                </a:solidFill>
                <a:latin typeface="+mn-lt"/>
                <a:ea typeface="+mn-ea"/>
                <a:cs typeface="+mn-cs"/>
              </a:defRPr>
            </a:lvl8pPr>
            <a:lvl9pPr marL="5224369" algn="l" defTabSz="1306092" rtl="0" eaLnBrk="1" latinLnBrk="0" hangingPunct="1">
              <a:defRPr sz="2600" kern="1200">
                <a:solidFill>
                  <a:schemeClr val="tx1"/>
                </a:solidFill>
                <a:latin typeface="+mn-lt"/>
                <a:ea typeface="+mn-ea"/>
                <a:cs typeface="+mn-cs"/>
              </a:defRPr>
            </a:lvl9pPr>
          </a:lstStyle>
          <a:p>
            <a:r>
              <a:rPr lang="en-US" sz="784" dirty="0" smtClean="0">
                <a:solidFill>
                  <a:srgbClr val="505050"/>
                </a:solidFill>
                <a:ea typeface="Segoe UI" pitchFamily="34" charset="0"/>
                <a:cs typeface="Segoe UI" pitchFamily="34" charset="0"/>
              </a:rPr>
              <a:t> MICROSOFT CONFIDENTIAL</a:t>
            </a:r>
            <a:endParaRPr lang="en-US" sz="784" dirty="0">
              <a:solidFill>
                <a:srgbClr val="505050"/>
              </a:solidFill>
              <a:ea typeface="Segoe UI" pitchFamily="34" charset="0"/>
              <a:cs typeface="Segoe UI" pitchFamily="34" charset="0"/>
            </a:endParaRPr>
          </a:p>
        </p:txBody>
      </p:sp>
      <p:sp>
        <p:nvSpPr>
          <p:cNvPr id="16" name="Text Placeholder 15"/>
          <p:cNvSpPr>
            <a:spLocks noGrp="1"/>
          </p:cNvSpPr>
          <p:nvPr>
            <p:ph type="body" sz="quarter" idx="14"/>
          </p:nvPr>
        </p:nvSpPr>
        <p:spPr>
          <a:xfrm>
            <a:off x="761802" y="1524001"/>
            <a:ext cx="10665222" cy="221052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9" name="Slide Number Placeholder 18"/>
          <p:cNvSpPr>
            <a:spLocks noGrp="1"/>
          </p:cNvSpPr>
          <p:nvPr>
            <p:ph type="sldNum" sz="quarter" idx="15"/>
          </p:nvPr>
        </p:nvSpPr>
        <p:spPr/>
        <p:txBody>
          <a:bodyPr/>
          <a:lstStyle/>
          <a:p>
            <a:fld id="{FAADACFB-7C71-4E89-89D2-7BBA40B7BFA9}" type="slidenum">
              <a:rPr lang="en-US" smtClean="0">
                <a:solidFill>
                  <a:srgbClr val="505050"/>
                </a:solidFill>
              </a:rPr>
              <a:pPr/>
              <a:t>‹#›</a:t>
            </a:fld>
            <a:endParaRPr lang="en-US" dirty="0">
              <a:solidFill>
                <a:srgbClr val="505050"/>
              </a:solidFill>
            </a:endParaRPr>
          </a:p>
        </p:txBody>
      </p:sp>
      <p:sp>
        <p:nvSpPr>
          <p:cNvPr id="20" name="Footer Placeholder 19"/>
          <p:cNvSpPr>
            <a:spLocks noGrp="1"/>
          </p:cNvSpPr>
          <p:nvPr>
            <p:ph type="ftr" sz="quarter" idx="16"/>
          </p:nvPr>
        </p:nvSpPr>
        <p:spPr>
          <a:xfrm>
            <a:off x="3047212" y="6477878"/>
            <a:ext cx="8379817" cy="380127"/>
          </a:xfrm>
          <a:prstGeom prst="rect">
            <a:avLst/>
          </a:prstGeom>
        </p:spPr>
        <p:txBody>
          <a:bodyPr lIns="110973" tIns="55487" rIns="110973" bIns="55487"/>
          <a:lstStyle/>
          <a:p>
            <a:pPr defTabSz="912226"/>
            <a:endParaRPr lang="en-US" dirty="0">
              <a:solidFill>
                <a:srgbClr val="505050"/>
              </a:solidFill>
            </a:endParaRPr>
          </a:p>
        </p:txBody>
      </p:sp>
    </p:spTree>
    <p:extLst>
      <p:ext uri="{BB962C8B-B14F-4D97-AF65-F5344CB8AC3E}">
        <p14:creationId xmlns:p14="http://schemas.microsoft.com/office/powerpoint/2010/main" val="3565801631"/>
      </p:ext>
    </p:extLst>
  </p:cSld>
  <p:clrMapOvr>
    <a:masterClrMapping/>
  </p:clrMapOvr>
  <p:transition>
    <p:fade/>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3603" y="1122363"/>
            <a:ext cx="9141619" cy="2387600"/>
          </a:xfrm>
        </p:spPr>
        <p:txBody>
          <a:bodyPr anchor="b"/>
          <a:lstStyle>
            <a:lvl1pPr algn="ctr">
              <a:defRPr sz="5978"/>
            </a:lvl1pPr>
          </a:lstStyle>
          <a:p>
            <a:r>
              <a:rPr lang="en-US" smtClean="0"/>
              <a:t>Click to edit Master title style</a:t>
            </a:r>
            <a:endParaRPr lang="en-US"/>
          </a:p>
        </p:txBody>
      </p:sp>
      <p:sp>
        <p:nvSpPr>
          <p:cNvPr id="3" name="Subtitle 2"/>
          <p:cNvSpPr>
            <a:spLocks noGrp="1"/>
          </p:cNvSpPr>
          <p:nvPr>
            <p:ph type="subTitle" idx="1"/>
          </p:nvPr>
        </p:nvSpPr>
        <p:spPr>
          <a:xfrm>
            <a:off x="1523603" y="3602038"/>
            <a:ext cx="9141619" cy="513090"/>
          </a:xfrm>
        </p:spPr>
        <p:txBody>
          <a:bodyPr/>
          <a:lstStyle>
            <a:lvl1pPr marL="0" indent="0" algn="ctr">
              <a:buNone/>
              <a:defRPr sz="2352"/>
            </a:lvl1pPr>
            <a:lvl2pPr marL="456934" indent="0" algn="ctr">
              <a:buNone/>
              <a:defRPr sz="1960"/>
            </a:lvl2pPr>
            <a:lvl3pPr marL="913868" indent="0" algn="ctr">
              <a:buNone/>
              <a:defRPr sz="1764"/>
            </a:lvl3pPr>
            <a:lvl4pPr marL="1370802" indent="0" algn="ctr">
              <a:buNone/>
              <a:defRPr sz="1568"/>
            </a:lvl4pPr>
            <a:lvl5pPr marL="1827737" indent="0" algn="ctr">
              <a:buNone/>
              <a:defRPr sz="1568"/>
            </a:lvl5pPr>
            <a:lvl6pPr marL="2284669" indent="0" algn="ctr">
              <a:buNone/>
              <a:defRPr sz="1568"/>
            </a:lvl6pPr>
            <a:lvl7pPr marL="2741604" indent="0" algn="ctr">
              <a:buNone/>
              <a:defRPr sz="1568"/>
            </a:lvl7pPr>
            <a:lvl8pPr marL="3198537" indent="0" algn="ctr">
              <a:buNone/>
              <a:defRPr sz="1568"/>
            </a:lvl8pPr>
            <a:lvl9pPr marL="3655471" indent="0" algn="ctr">
              <a:buNone/>
              <a:defRPr sz="1568"/>
            </a:lvl9pPr>
          </a:lstStyle>
          <a:p>
            <a:r>
              <a:rPr lang="en-US" smtClean="0"/>
              <a:t>Click to edit Master subtitle style</a:t>
            </a:r>
            <a:endParaRPr lang="en-US"/>
          </a:p>
        </p:txBody>
      </p:sp>
      <p:sp>
        <p:nvSpPr>
          <p:cNvPr id="4" name="Date Placeholder 3"/>
          <p:cNvSpPr>
            <a:spLocks noGrp="1"/>
          </p:cNvSpPr>
          <p:nvPr>
            <p:ph type="dt" sz="half" idx="10"/>
          </p:nvPr>
        </p:nvSpPr>
        <p:spPr>
          <a:xfrm>
            <a:off x="837985" y="6356354"/>
            <a:ext cx="2742486" cy="365125"/>
          </a:xfrm>
          <a:prstGeom prst="rect">
            <a:avLst/>
          </a:prstGeom>
        </p:spPr>
        <p:txBody>
          <a:bodyPr lIns="93252" tIns="46624" rIns="93252" bIns="46624"/>
          <a:lstStyle/>
          <a:p>
            <a:pPr defTabSz="912226"/>
            <a:endParaRPr lang="en-US">
              <a:solidFill>
                <a:srgbClr val="1E1E1E"/>
              </a:solidFill>
            </a:endParaRPr>
          </a:p>
        </p:txBody>
      </p:sp>
      <p:sp>
        <p:nvSpPr>
          <p:cNvPr id="5" name="Footer Placeholder 4"/>
          <p:cNvSpPr>
            <a:spLocks noGrp="1"/>
          </p:cNvSpPr>
          <p:nvPr>
            <p:ph type="ftr" sz="quarter" idx="11"/>
          </p:nvPr>
        </p:nvSpPr>
        <p:spPr>
          <a:xfrm>
            <a:off x="4037549" y="6356354"/>
            <a:ext cx="4113728" cy="365125"/>
          </a:xfrm>
          <a:prstGeom prst="rect">
            <a:avLst/>
          </a:prstGeom>
        </p:spPr>
        <p:txBody>
          <a:bodyPr lIns="93252" tIns="46624" rIns="93252" bIns="46624"/>
          <a:lstStyle/>
          <a:p>
            <a:pPr defTabSz="912226"/>
            <a:endParaRPr lang="en-US">
              <a:solidFill>
                <a:srgbClr val="1E1E1E"/>
              </a:solidFill>
            </a:endParaRPr>
          </a:p>
        </p:txBody>
      </p:sp>
      <p:sp>
        <p:nvSpPr>
          <p:cNvPr id="6" name="Slide Number Placeholder 5"/>
          <p:cNvSpPr>
            <a:spLocks noGrp="1"/>
          </p:cNvSpPr>
          <p:nvPr>
            <p:ph type="sldNum" sz="quarter" idx="12"/>
          </p:nvPr>
        </p:nvSpPr>
        <p:spPr/>
        <p:txBody>
          <a:bodyPr/>
          <a:lstStyle/>
          <a:p>
            <a:fld id="{CED9B4D7-C62E-40EC-935C-63BDAAED7E0D}" type="slidenum">
              <a:rPr lang="en-US" smtClean="0">
                <a:solidFill>
                  <a:srgbClr val="1E1E1E">
                    <a:tint val="75000"/>
                  </a:srgbClr>
                </a:solidFill>
              </a:rPr>
              <a:pPr/>
              <a:t>‹#›</a:t>
            </a:fld>
            <a:endParaRPr lang="en-US">
              <a:solidFill>
                <a:srgbClr val="1E1E1E">
                  <a:tint val="75000"/>
                </a:srgbClr>
              </a:solidFill>
            </a:endParaRPr>
          </a:p>
        </p:txBody>
      </p:sp>
    </p:spTree>
    <p:extLst>
      <p:ext uri="{BB962C8B-B14F-4D97-AF65-F5344CB8AC3E}">
        <p14:creationId xmlns:p14="http://schemas.microsoft.com/office/powerpoint/2010/main" val="545065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lack Layout - 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gradFill>
                  <a:gsLst>
                    <a:gs pos="0">
                      <a:srgbClr val="FFFFFF"/>
                    </a:gs>
                    <a:gs pos="100000">
                      <a:srgbClr val="FFFFFF"/>
                    </a:gs>
                  </a:gsLst>
                  <a:lin ang="5400000" scaled="0"/>
                </a:gra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19113" y="1447800"/>
            <a:ext cx="11149013" cy="2000548"/>
          </a:xfrm>
        </p:spPr>
        <p:txBody>
          <a:bodyPr/>
          <a:lstStyle>
            <a:lvl1pPr>
              <a:buClr>
                <a:srgbClr val="FFFFFF"/>
              </a:buClr>
              <a:buSzPct val="70000"/>
              <a:buFont typeface="Wingdings" pitchFamily="2" charset="2"/>
              <a:buChar char="l"/>
              <a:defRPr>
                <a:gradFill>
                  <a:gsLst>
                    <a:gs pos="0">
                      <a:srgbClr val="FFFFFF"/>
                    </a:gs>
                    <a:gs pos="86000">
                      <a:srgbClr val="FFFFFF"/>
                    </a:gs>
                  </a:gsLst>
                  <a:lin ang="5400000" scaled="0"/>
                </a:gradFill>
              </a:defRPr>
            </a:lvl1pPr>
            <a:lvl2pPr>
              <a:buClr>
                <a:srgbClr val="FFFFFF"/>
              </a:buClr>
              <a:buSzPct val="70000"/>
              <a:buFont typeface="Wingdings" pitchFamily="2" charset="2"/>
              <a:buChar char="l"/>
              <a:defRPr>
                <a:gradFill>
                  <a:gsLst>
                    <a:gs pos="0">
                      <a:srgbClr val="FFFFFF"/>
                    </a:gs>
                    <a:gs pos="86000">
                      <a:srgbClr val="FFFFFF"/>
                    </a:gs>
                  </a:gsLst>
                  <a:lin ang="5400000" scaled="0"/>
                </a:gradFill>
              </a:defRPr>
            </a:lvl2pPr>
            <a:lvl3pPr>
              <a:buClr>
                <a:srgbClr val="FFFFFF"/>
              </a:buClr>
              <a:buSzPct val="70000"/>
              <a:buFont typeface="Wingdings" pitchFamily="2" charset="2"/>
              <a:buChar char="l"/>
              <a:defRPr>
                <a:gradFill>
                  <a:gsLst>
                    <a:gs pos="0">
                      <a:srgbClr val="FFFFFF"/>
                    </a:gs>
                    <a:gs pos="86000">
                      <a:srgbClr val="FFFFFF"/>
                    </a:gs>
                  </a:gsLst>
                  <a:lin ang="5400000" scaled="0"/>
                </a:gradFill>
              </a:defRPr>
            </a:lvl3pPr>
            <a:lvl4pPr>
              <a:buClr>
                <a:srgbClr val="FFFFFF"/>
              </a:buClr>
              <a:buSzPct val="70000"/>
              <a:buFont typeface="Wingdings" pitchFamily="2" charset="2"/>
              <a:buChar char="l"/>
              <a:defRPr>
                <a:gradFill>
                  <a:gsLst>
                    <a:gs pos="0">
                      <a:srgbClr val="FFFFFF"/>
                    </a:gs>
                    <a:gs pos="86000">
                      <a:srgbClr val="FFFFFF"/>
                    </a:gs>
                  </a:gsLst>
                  <a:lin ang="5400000" scaled="0"/>
                </a:gradFill>
              </a:defRPr>
            </a:lvl4pPr>
            <a:lvl5pPr>
              <a:buClr>
                <a:srgbClr val="FFFFFF"/>
              </a:buClr>
              <a:buSzPct val="70000"/>
              <a:buFont typeface="Wingdings" pitchFamily="2" charset="2"/>
              <a:buChar char="l"/>
              <a:defRPr>
                <a:gradFill>
                  <a:gsLst>
                    <a:gs pos="0">
                      <a:srgbClr val="FFFFFF"/>
                    </a:gs>
                    <a:gs pos="86000">
                      <a:srgbClr val="FFFFFF"/>
                    </a:gs>
                  </a:gsLst>
                  <a:lin ang="54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46410568"/>
      </p:ext>
    </p:extLst>
  </p:cSld>
  <p:clrMapOvr>
    <a:masterClrMapping/>
  </p:clrMapOvr>
  <p:transition>
    <p:fade/>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Content Placeholder 6"/>
          <p:cNvSpPr>
            <a:spLocks noGrp="1"/>
          </p:cNvSpPr>
          <p:nvPr>
            <p:ph sz="quarter" idx="10"/>
          </p:nvPr>
        </p:nvSpPr>
        <p:spPr>
          <a:xfrm>
            <a:off x="269169" y="1190734"/>
            <a:ext cx="11650488" cy="2187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941328519"/>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theme" Target="../theme/theme3.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theme" Target="../theme/theme4.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slideLayout" Target="../slideLayouts/slideLayout57.xml"/><Relationship Id="rId18" Type="http://schemas.openxmlformats.org/officeDocument/2006/relationships/slideLayout" Target="../slideLayouts/slideLayout62.xml"/><Relationship Id="rId3" Type="http://schemas.openxmlformats.org/officeDocument/2006/relationships/slideLayout" Target="../slideLayouts/slideLayout47.xml"/><Relationship Id="rId21" Type="http://schemas.openxmlformats.org/officeDocument/2006/relationships/theme" Target="../theme/theme5.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17" Type="http://schemas.openxmlformats.org/officeDocument/2006/relationships/slideLayout" Target="../slideLayouts/slideLayout61.xml"/><Relationship Id="rId2" Type="http://schemas.openxmlformats.org/officeDocument/2006/relationships/slideLayout" Target="../slideLayouts/slideLayout46.xml"/><Relationship Id="rId16" Type="http://schemas.openxmlformats.org/officeDocument/2006/relationships/slideLayout" Target="../slideLayouts/slideLayout60.xml"/><Relationship Id="rId20" Type="http://schemas.openxmlformats.org/officeDocument/2006/relationships/slideLayout" Target="../slideLayouts/slideLayout64.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5" Type="http://schemas.openxmlformats.org/officeDocument/2006/relationships/slideLayout" Target="../slideLayouts/slideLayout59.xml"/><Relationship Id="rId10" Type="http://schemas.openxmlformats.org/officeDocument/2006/relationships/slideLayout" Target="../slideLayouts/slideLayout54.xml"/><Relationship Id="rId19" Type="http://schemas.openxmlformats.org/officeDocument/2006/relationships/slideLayout" Target="../slideLayouts/slideLayout63.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slideLayout" Target="../slideLayouts/slideLayout58.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67.xml"/><Relationship Id="rId2" Type="http://schemas.openxmlformats.org/officeDocument/2006/relationships/slideLayout" Target="../slideLayouts/slideLayout66.xml"/><Relationship Id="rId1" Type="http://schemas.openxmlformats.org/officeDocument/2006/relationships/slideLayout" Target="../slideLayouts/slideLayout65.xml"/><Relationship Id="rId6" Type="http://schemas.openxmlformats.org/officeDocument/2006/relationships/theme" Target="../theme/theme6.xml"/><Relationship Id="rId5" Type="http://schemas.openxmlformats.org/officeDocument/2006/relationships/slideLayout" Target="../slideLayouts/slideLayout69.xml"/><Relationship Id="rId4" Type="http://schemas.openxmlformats.org/officeDocument/2006/relationships/slideLayout" Target="../slideLayouts/slideLayout68.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7.xml"/><Relationship Id="rId13" Type="http://schemas.openxmlformats.org/officeDocument/2006/relationships/slideLayout" Target="../slideLayouts/slideLayout82.xml"/><Relationship Id="rId18" Type="http://schemas.openxmlformats.org/officeDocument/2006/relationships/slideLayout" Target="../slideLayouts/slideLayout87.xml"/><Relationship Id="rId3" Type="http://schemas.openxmlformats.org/officeDocument/2006/relationships/slideLayout" Target="../slideLayouts/slideLayout72.xml"/><Relationship Id="rId21" Type="http://schemas.openxmlformats.org/officeDocument/2006/relationships/slideLayout" Target="../slideLayouts/slideLayout90.xml"/><Relationship Id="rId7" Type="http://schemas.openxmlformats.org/officeDocument/2006/relationships/slideLayout" Target="../slideLayouts/slideLayout76.xml"/><Relationship Id="rId12" Type="http://schemas.openxmlformats.org/officeDocument/2006/relationships/slideLayout" Target="../slideLayouts/slideLayout81.xml"/><Relationship Id="rId17" Type="http://schemas.openxmlformats.org/officeDocument/2006/relationships/slideLayout" Target="../slideLayouts/slideLayout86.xml"/><Relationship Id="rId2" Type="http://schemas.openxmlformats.org/officeDocument/2006/relationships/slideLayout" Target="../slideLayouts/slideLayout71.xml"/><Relationship Id="rId16" Type="http://schemas.openxmlformats.org/officeDocument/2006/relationships/slideLayout" Target="../slideLayouts/slideLayout85.xml"/><Relationship Id="rId20" Type="http://schemas.openxmlformats.org/officeDocument/2006/relationships/slideLayout" Target="../slideLayouts/slideLayout89.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5" Type="http://schemas.openxmlformats.org/officeDocument/2006/relationships/slideLayout" Target="../slideLayouts/slideLayout84.xml"/><Relationship Id="rId10" Type="http://schemas.openxmlformats.org/officeDocument/2006/relationships/slideLayout" Target="../slideLayouts/slideLayout79.xml"/><Relationship Id="rId19" Type="http://schemas.openxmlformats.org/officeDocument/2006/relationships/slideLayout" Target="../slideLayouts/slideLayout88.xml"/><Relationship Id="rId4" Type="http://schemas.openxmlformats.org/officeDocument/2006/relationships/slideLayout" Target="../slideLayouts/slideLayout73.xml"/><Relationship Id="rId9" Type="http://schemas.openxmlformats.org/officeDocument/2006/relationships/slideLayout" Target="../slideLayouts/slideLayout78.xml"/><Relationship Id="rId14" Type="http://schemas.openxmlformats.org/officeDocument/2006/relationships/slideLayout" Target="../slideLayouts/slideLayout83.xml"/><Relationship Id="rId22"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BFBFB"/>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113" y="228604"/>
            <a:ext cx="11149013" cy="7478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519113" y="1447800"/>
            <a:ext cx="11149012" cy="2000548"/>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69786927"/>
      </p:ext>
    </p:extLst>
  </p:cSld>
  <p:clrMap bg1="lt1" tx1="dk1" bg2="lt2" tx2="dk2" accent1="accent1" accent2="accent2" accent3="accent3" accent4="accent4" accent5="accent5" accent6="accent6" hlink="hlink" folHlink="folHlink"/>
  <p:sldLayoutIdLst>
    <p:sldLayoutId id="2147483744" r:id="rId1"/>
    <p:sldLayoutId id="2147483735" r:id="rId2"/>
    <p:sldLayoutId id="2147483736" r:id="rId3"/>
    <p:sldLayoutId id="2147483739" r:id="rId4"/>
    <p:sldLayoutId id="2147483740" r:id="rId5"/>
    <p:sldLayoutId id="2147483872" r:id="rId6"/>
    <p:sldLayoutId id="2147483873" r:id="rId7"/>
    <p:sldLayoutId id="2147483874" r:id="rId8"/>
    <p:sldLayoutId id="2147483742" r:id="rId9"/>
    <p:sldLayoutId id="2147483743" r:id="rId10"/>
    <p:sldLayoutId id="2147483900" r:id="rId11"/>
    <p:sldLayoutId id="2147483983" r:id="rId12"/>
    <p:sldLayoutId id="2147483984" r:id="rId13"/>
  </p:sldLayoutIdLst>
  <p:transition>
    <p:fade/>
  </p:transition>
  <p:timing>
    <p:tnLst>
      <p:par>
        <p:cTn id="1" dur="indefinite" restart="never" nodeType="tmRoot"/>
      </p:par>
    </p:tnLst>
  </p:timing>
  <p:txStyles>
    <p:titleStyle>
      <a:lvl1pPr algn="l" defTabSz="914363" rtl="0" eaLnBrk="1" latinLnBrk="0" hangingPunct="1">
        <a:lnSpc>
          <a:spcPct val="90000"/>
        </a:lnSpc>
        <a:spcBef>
          <a:spcPct val="0"/>
        </a:spcBef>
        <a:buNone/>
        <a:defRPr lang="en-US" sz="5400" b="0" kern="1200" cap="none" spc="-100" baseline="0" dirty="0" smtClean="0">
          <a:ln w="3175">
            <a:noFill/>
          </a:ln>
          <a:gradFill flip="none" rotWithShape="1">
            <a:gsLst>
              <a:gs pos="0">
                <a:schemeClr val="tx1">
                  <a:lumMod val="65000"/>
                  <a:lumOff val="35000"/>
                </a:schemeClr>
              </a:gs>
              <a:gs pos="86000">
                <a:schemeClr val="tx1">
                  <a:lumMod val="65000"/>
                  <a:lumOff val="35000"/>
                </a:schemeClr>
              </a:gs>
            </a:gsLst>
            <a:lin ang="5400000" scaled="0"/>
            <a:tileRect/>
          </a:gradFill>
          <a:effectLst/>
          <a:latin typeface="Segoe UI Light" pitchFamily="34" charset="0"/>
          <a:ea typeface="+mn-ea"/>
          <a:cs typeface="Arial" charset="0"/>
        </a:defRPr>
      </a:lvl1pPr>
    </p:titleStyle>
    <p:bodyStyle>
      <a:lvl1pPr marL="346075" indent="-346075" algn="l" defTabSz="914363" rtl="0" eaLnBrk="1" latinLnBrk="0" hangingPunct="1">
        <a:lnSpc>
          <a:spcPct val="90000"/>
        </a:lnSpc>
        <a:spcBef>
          <a:spcPct val="20000"/>
        </a:spcBef>
        <a:buSzPct val="90000"/>
        <a:buFont typeface="Arial" pitchFamily="34" charset="0"/>
        <a:buChar char="•"/>
        <a:defRPr sz="3200" kern="1200">
          <a:gradFill flip="none" rotWithShape="1">
            <a:gsLst>
              <a:gs pos="0">
                <a:schemeClr val="tx1">
                  <a:lumMod val="65000"/>
                  <a:lumOff val="35000"/>
                </a:schemeClr>
              </a:gs>
              <a:gs pos="86000">
                <a:schemeClr val="tx1">
                  <a:lumMod val="75000"/>
                  <a:lumOff val="25000"/>
                </a:schemeClr>
              </a:gs>
            </a:gsLst>
            <a:path path="circle">
              <a:fillToRect r="100000" b="100000"/>
            </a:path>
            <a:tileRect l="-100000" t="-100000"/>
          </a:gradFill>
          <a:latin typeface="+mn-lt"/>
          <a:ea typeface="+mn-ea"/>
          <a:cs typeface="+mn-cs"/>
        </a:defRPr>
      </a:lvl1pPr>
      <a:lvl2pPr marL="630238" indent="-284163" algn="l" defTabSz="914363" rtl="0" eaLnBrk="1" latinLnBrk="0" hangingPunct="1">
        <a:lnSpc>
          <a:spcPct val="90000"/>
        </a:lnSpc>
        <a:spcBef>
          <a:spcPct val="20000"/>
        </a:spcBef>
        <a:buSzPct val="90000"/>
        <a:buFont typeface="Arial" pitchFamily="34" charset="0"/>
        <a:buChar char="•"/>
        <a:tabLst>
          <a:tab pos="630238" algn="l"/>
        </a:tabLst>
        <a:defRPr sz="2800" kern="1200">
          <a:gradFill flip="none" rotWithShape="1">
            <a:gsLst>
              <a:gs pos="0">
                <a:schemeClr val="tx1">
                  <a:lumMod val="65000"/>
                  <a:lumOff val="35000"/>
                </a:schemeClr>
              </a:gs>
              <a:gs pos="86000">
                <a:schemeClr val="tx1">
                  <a:lumMod val="75000"/>
                  <a:lumOff val="25000"/>
                </a:schemeClr>
              </a:gs>
            </a:gsLst>
            <a:path path="circle">
              <a:fillToRect r="100000" b="100000"/>
            </a:path>
            <a:tileRect l="-100000" t="-100000"/>
          </a:gradFill>
          <a:latin typeface="+mn-lt"/>
          <a:ea typeface="+mn-ea"/>
          <a:cs typeface="+mn-cs"/>
        </a:defRPr>
      </a:lvl2pPr>
      <a:lvl3pPr marL="914400" indent="-284163" algn="l" defTabSz="914363" rtl="0" eaLnBrk="1" latinLnBrk="0" hangingPunct="1">
        <a:lnSpc>
          <a:spcPct val="90000"/>
        </a:lnSpc>
        <a:spcBef>
          <a:spcPct val="20000"/>
        </a:spcBef>
        <a:buSzPct val="90000"/>
        <a:buFont typeface="Arial" pitchFamily="34" charset="0"/>
        <a:buChar char="•"/>
        <a:defRPr sz="2400" kern="1200">
          <a:gradFill flip="none" rotWithShape="1">
            <a:gsLst>
              <a:gs pos="0">
                <a:schemeClr val="tx1">
                  <a:lumMod val="65000"/>
                  <a:lumOff val="35000"/>
                </a:schemeClr>
              </a:gs>
              <a:gs pos="86000">
                <a:schemeClr val="tx1">
                  <a:lumMod val="75000"/>
                  <a:lumOff val="25000"/>
                </a:schemeClr>
              </a:gs>
            </a:gsLst>
            <a:path path="circle">
              <a:fillToRect r="100000" b="100000"/>
            </a:path>
            <a:tileRect l="-100000" t="-100000"/>
          </a:gradFill>
          <a:latin typeface="+mn-lt"/>
          <a:ea typeface="+mn-ea"/>
          <a:cs typeface="+mn-cs"/>
        </a:defRPr>
      </a:lvl3pPr>
      <a:lvl4pPr marL="1482725" indent="-223838" algn="l" defTabSz="914363" rtl="0" eaLnBrk="1" latinLnBrk="0" hangingPunct="1">
        <a:lnSpc>
          <a:spcPct val="90000"/>
        </a:lnSpc>
        <a:spcBef>
          <a:spcPct val="20000"/>
        </a:spcBef>
        <a:buSzPct val="90000"/>
        <a:buFont typeface="Arial" pitchFamily="34" charset="0"/>
        <a:buChar char="•"/>
        <a:tabLst>
          <a:tab pos="914400" algn="l"/>
        </a:tabLst>
        <a:defRPr sz="2000" kern="1200">
          <a:gradFill flip="none" rotWithShape="1">
            <a:gsLst>
              <a:gs pos="0">
                <a:schemeClr val="tx1">
                  <a:lumMod val="65000"/>
                  <a:lumOff val="35000"/>
                </a:schemeClr>
              </a:gs>
              <a:gs pos="86000">
                <a:schemeClr val="tx1">
                  <a:lumMod val="75000"/>
                  <a:lumOff val="25000"/>
                </a:schemeClr>
              </a:gs>
            </a:gsLst>
            <a:path path="circle">
              <a:fillToRect r="100000" b="100000"/>
            </a:path>
            <a:tileRect l="-100000" t="-100000"/>
          </a:gradFill>
          <a:latin typeface="+mn-lt"/>
          <a:ea typeface="+mn-ea"/>
          <a:cs typeface="+mn-cs"/>
        </a:defRPr>
      </a:lvl4pPr>
      <a:lvl5pPr marL="1712913" indent="-230188" algn="l" defTabSz="914363" rtl="0" eaLnBrk="1" latinLnBrk="0" hangingPunct="1">
        <a:lnSpc>
          <a:spcPct val="90000"/>
        </a:lnSpc>
        <a:spcBef>
          <a:spcPct val="20000"/>
        </a:spcBef>
        <a:buSzPct val="90000"/>
        <a:buFont typeface="Arial" pitchFamily="34" charset="0"/>
        <a:buChar char="•"/>
        <a:defRPr sz="2000" kern="1200">
          <a:gradFill flip="none" rotWithShape="1">
            <a:gsLst>
              <a:gs pos="0">
                <a:schemeClr val="tx1">
                  <a:lumMod val="65000"/>
                  <a:lumOff val="35000"/>
                </a:schemeClr>
              </a:gs>
              <a:gs pos="86000">
                <a:schemeClr val="tx1">
                  <a:lumMod val="75000"/>
                  <a:lumOff val="25000"/>
                </a:schemeClr>
              </a:gs>
            </a:gsLst>
            <a:path path="circle">
              <a:fillToRect r="100000" b="100000"/>
            </a:path>
            <a:tileRect l="-100000" t="-100000"/>
          </a:gra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113" y="228604"/>
            <a:ext cx="11149013" cy="7478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19113" y="1447800"/>
            <a:ext cx="11149012" cy="2000548"/>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225013393"/>
      </p:ext>
    </p:extLst>
  </p:cSld>
  <p:clrMap bg1="dk1" tx1="lt1" bg2="dk2" tx2="lt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9" r:id="rId5"/>
    <p:sldLayoutId id="2147483770" r:id="rId6"/>
    <p:sldLayoutId id="2147483771" r:id="rId7"/>
    <p:sldLayoutId id="2147483772" r:id="rId8"/>
    <p:sldLayoutId id="2147483835" r:id="rId9"/>
    <p:sldLayoutId id="2147483957" r:id="rId10"/>
    <p:sldLayoutId id="2147483960" r:id="rId11"/>
  </p:sldLayoutIdLst>
  <p:transition>
    <p:fade/>
  </p:transition>
  <p:txStyles>
    <p:titleStyle>
      <a:lvl1pPr algn="l" defTabSz="914363" rtl="0" eaLnBrk="1" latinLnBrk="0" hangingPunct="1">
        <a:lnSpc>
          <a:spcPct val="90000"/>
        </a:lnSpc>
        <a:spcBef>
          <a:spcPct val="0"/>
        </a:spcBef>
        <a:buNone/>
        <a:defRPr lang="en-US" sz="5400" b="0" kern="1200" cap="none" spc="-100" baseline="0" dirty="0" smtClean="0">
          <a:ln w="3175">
            <a:noFill/>
          </a:ln>
          <a:gradFill flip="none" rotWithShape="1">
            <a:gsLst>
              <a:gs pos="0">
                <a:schemeClr val="tx1">
                  <a:lumMod val="75000"/>
                  <a:lumOff val="25000"/>
                </a:schemeClr>
              </a:gs>
              <a:gs pos="86000">
                <a:schemeClr val="tx1">
                  <a:lumMod val="75000"/>
                  <a:lumOff val="25000"/>
                </a:schemeClr>
              </a:gs>
            </a:gsLst>
            <a:lin ang="5400000" scaled="0"/>
            <a:tileRect/>
          </a:gradFill>
          <a:effectLst/>
          <a:latin typeface="Segoe UI Light" pitchFamily="34" charset="0"/>
          <a:ea typeface="+mn-ea"/>
          <a:cs typeface="Arial" charset="0"/>
        </a:defRPr>
      </a:lvl1pPr>
    </p:titleStyle>
    <p:bodyStyle>
      <a:lvl1pPr marL="346075" indent="-346075" algn="l" defTabSz="914363" rtl="0" eaLnBrk="1" latinLnBrk="0" hangingPunct="1">
        <a:lnSpc>
          <a:spcPct val="90000"/>
        </a:lnSpc>
        <a:spcBef>
          <a:spcPct val="20000"/>
        </a:spcBef>
        <a:buSzPct val="90000"/>
        <a:buFont typeface="Arial" pitchFamily="34" charset="0"/>
        <a:buChar char="•"/>
        <a:defRPr sz="3200" kern="1200">
          <a:gradFill>
            <a:gsLst>
              <a:gs pos="0">
                <a:schemeClr val="tx1">
                  <a:lumMod val="75000"/>
                  <a:lumOff val="25000"/>
                </a:schemeClr>
              </a:gs>
              <a:gs pos="86000">
                <a:schemeClr val="tx1">
                  <a:lumMod val="75000"/>
                  <a:lumOff val="25000"/>
                </a:schemeClr>
              </a:gs>
            </a:gsLst>
            <a:lin ang="5400000" scaled="0"/>
          </a:gradFill>
          <a:latin typeface="+mn-lt"/>
          <a:ea typeface="+mn-ea"/>
          <a:cs typeface="+mn-cs"/>
        </a:defRPr>
      </a:lvl1pPr>
      <a:lvl2pPr marL="630238" indent="-284163" algn="l" defTabSz="914363" rtl="0" eaLnBrk="1" latinLnBrk="0" hangingPunct="1">
        <a:lnSpc>
          <a:spcPct val="90000"/>
        </a:lnSpc>
        <a:spcBef>
          <a:spcPct val="20000"/>
        </a:spcBef>
        <a:buSzPct val="90000"/>
        <a:buFont typeface="Arial" pitchFamily="34" charset="0"/>
        <a:buChar char="•"/>
        <a:tabLst>
          <a:tab pos="630238" algn="l"/>
        </a:tabLst>
        <a:defRPr sz="2800" kern="1200">
          <a:gradFill>
            <a:gsLst>
              <a:gs pos="0">
                <a:schemeClr val="tx1">
                  <a:lumMod val="75000"/>
                  <a:lumOff val="25000"/>
                </a:schemeClr>
              </a:gs>
              <a:gs pos="86000">
                <a:schemeClr val="tx1">
                  <a:lumMod val="75000"/>
                  <a:lumOff val="25000"/>
                </a:schemeClr>
              </a:gs>
            </a:gsLst>
            <a:lin ang="5400000" scaled="0"/>
          </a:gradFill>
          <a:latin typeface="+mn-lt"/>
          <a:ea typeface="+mn-ea"/>
          <a:cs typeface="+mn-cs"/>
        </a:defRPr>
      </a:lvl2pPr>
      <a:lvl3pPr marL="914400" indent="-284163" algn="l" defTabSz="914363" rtl="0" eaLnBrk="1" latinLnBrk="0" hangingPunct="1">
        <a:lnSpc>
          <a:spcPct val="90000"/>
        </a:lnSpc>
        <a:spcBef>
          <a:spcPct val="20000"/>
        </a:spcBef>
        <a:buSzPct val="90000"/>
        <a:buFont typeface="Arial" pitchFamily="34" charset="0"/>
        <a:buChar char="•"/>
        <a:defRPr sz="2400" kern="1200">
          <a:gradFill>
            <a:gsLst>
              <a:gs pos="0">
                <a:schemeClr val="tx1">
                  <a:lumMod val="75000"/>
                  <a:lumOff val="25000"/>
                </a:schemeClr>
              </a:gs>
              <a:gs pos="86000">
                <a:schemeClr val="tx1">
                  <a:lumMod val="75000"/>
                  <a:lumOff val="25000"/>
                </a:schemeClr>
              </a:gs>
            </a:gsLst>
            <a:lin ang="5400000" scaled="0"/>
          </a:gradFill>
          <a:latin typeface="+mn-lt"/>
          <a:ea typeface="+mn-ea"/>
          <a:cs typeface="+mn-cs"/>
        </a:defRPr>
      </a:lvl3pPr>
      <a:lvl4pPr marL="1482725" indent="-223838" algn="l" defTabSz="914363" rtl="0" eaLnBrk="1" latinLnBrk="0" hangingPunct="1">
        <a:lnSpc>
          <a:spcPct val="90000"/>
        </a:lnSpc>
        <a:spcBef>
          <a:spcPct val="20000"/>
        </a:spcBef>
        <a:buSzPct val="90000"/>
        <a:buFont typeface="Arial" pitchFamily="34" charset="0"/>
        <a:buChar char="•"/>
        <a:tabLst>
          <a:tab pos="914400" algn="l"/>
        </a:tabLst>
        <a:defRPr sz="2000" kern="1200">
          <a:gradFill>
            <a:gsLst>
              <a:gs pos="0">
                <a:schemeClr val="tx1">
                  <a:lumMod val="75000"/>
                  <a:lumOff val="25000"/>
                </a:schemeClr>
              </a:gs>
              <a:gs pos="86000">
                <a:schemeClr val="tx1">
                  <a:lumMod val="75000"/>
                  <a:lumOff val="25000"/>
                </a:schemeClr>
              </a:gs>
            </a:gsLst>
            <a:lin ang="5400000" scaled="0"/>
          </a:gradFill>
          <a:latin typeface="+mn-lt"/>
          <a:ea typeface="+mn-ea"/>
          <a:cs typeface="+mn-cs"/>
        </a:defRPr>
      </a:lvl4pPr>
      <a:lvl5pPr marL="1712913" indent="-230188" algn="l" defTabSz="914363" rtl="0" eaLnBrk="1" latinLnBrk="0" hangingPunct="1">
        <a:lnSpc>
          <a:spcPct val="90000"/>
        </a:lnSpc>
        <a:spcBef>
          <a:spcPct val="20000"/>
        </a:spcBef>
        <a:buSzPct val="90000"/>
        <a:buFont typeface="Arial" pitchFamily="34" charset="0"/>
        <a:buChar char="•"/>
        <a:defRPr sz="2000" kern="1200">
          <a:gradFill>
            <a:gsLst>
              <a:gs pos="0">
                <a:schemeClr val="tx1">
                  <a:lumMod val="75000"/>
                  <a:lumOff val="25000"/>
                </a:schemeClr>
              </a:gs>
              <a:gs pos="86000">
                <a:schemeClr val="tx1">
                  <a:lumMod val="75000"/>
                  <a:lumOff val="25000"/>
                </a:schemeClr>
              </a:gs>
            </a:gsLst>
            <a:lin ang="5400000" scaled="0"/>
          </a:gra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BFBFB"/>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113" y="228604"/>
            <a:ext cx="11149013" cy="7478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519113" y="1447800"/>
            <a:ext cx="11149012" cy="2000548"/>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804149440"/>
      </p:ext>
    </p:extLst>
  </p:cSld>
  <p:clrMap bg1="lt1" tx1="dk1" bg2="lt2" tx2="dk2" accent1="accent1" accent2="accent2" accent3="accent3" accent4="accent4" accent5="accent5" accent6="accent6" hlink="hlink" folHlink="folHlink"/>
  <p:sldLayoutIdLst>
    <p:sldLayoutId id="2147483876" r:id="rId1"/>
    <p:sldLayoutId id="2147483877" r:id="rId2"/>
    <p:sldLayoutId id="2147483878" r:id="rId3"/>
    <p:sldLayoutId id="2147483879" r:id="rId4"/>
    <p:sldLayoutId id="2147483880" r:id="rId5"/>
    <p:sldLayoutId id="2147483881" r:id="rId6"/>
    <p:sldLayoutId id="2147483882" r:id="rId7"/>
    <p:sldLayoutId id="2147483883" r:id="rId8"/>
    <p:sldLayoutId id="2147483884" r:id="rId9"/>
    <p:sldLayoutId id="2147483885" r:id="rId10"/>
  </p:sldLayoutIdLst>
  <p:transition>
    <p:fade/>
  </p:transition>
  <p:timing>
    <p:tnLst>
      <p:par>
        <p:cTn id="1" dur="indefinite" restart="never" nodeType="tmRoot"/>
      </p:par>
    </p:tnLst>
  </p:timing>
  <p:txStyles>
    <p:titleStyle>
      <a:lvl1pPr algn="l" defTabSz="914363" rtl="0" eaLnBrk="1" latinLnBrk="0" hangingPunct="1">
        <a:lnSpc>
          <a:spcPct val="90000"/>
        </a:lnSpc>
        <a:spcBef>
          <a:spcPct val="0"/>
        </a:spcBef>
        <a:buNone/>
        <a:defRPr lang="en-US" sz="5400" b="0" kern="1200" cap="none" spc="-100" baseline="0" dirty="0" smtClean="0">
          <a:ln w="3175">
            <a:noFill/>
          </a:ln>
          <a:gradFill flip="none" rotWithShape="1">
            <a:gsLst>
              <a:gs pos="0">
                <a:schemeClr val="tx1">
                  <a:lumMod val="65000"/>
                  <a:lumOff val="35000"/>
                </a:schemeClr>
              </a:gs>
              <a:gs pos="86000">
                <a:schemeClr val="tx1">
                  <a:lumMod val="65000"/>
                  <a:lumOff val="35000"/>
                </a:schemeClr>
              </a:gs>
            </a:gsLst>
            <a:lin ang="5400000" scaled="0"/>
            <a:tileRect/>
          </a:gradFill>
          <a:effectLst/>
          <a:latin typeface="Segoe UI Light" pitchFamily="34" charset="0"/>
          <a:ea typeface="+mn-ea"/>
          <a:cs typeface="Arial" charset="0"/>
        </a:defRPr>
      </a:lvl1pPr>
    </p:titleStyle>
    <p:bodyStyle>
      <a:lvl1pPr marL="346075" indent="-346075" algn="l" defTabSz="914363" rtl="0" eaLnBrk="1" latinLnBrk="0" hangingPunct="1">
        <a:lnSpc>
          <a:spcPct val="90000"/>
        </a:lnSpc>
        <a:spcBef>
          <a:spcPct val="20000"/>
        </a:spcBef>
        <a:buSzPct val="90000"/>
        <a:buFont typeface="Arial" pitchFamily="34" charset="0"/>
        <a:buChar char="•"/>
        <a:defRPr sz="3200" kern="1200">
          <a:gradFill flip="none" rotWithShape="1">
            <a:gsLst>
              <a:gs pos="0">
                <a:schemeClr val="tx1">
                  <a:lumMod val="65000"/>
                  <a:lumOff val="35000"/>
                </a:schemeClr>
              </a:gs>
              <a:gs pos="86000">
                <a:schemeClr val="tx1">
                  <a:lumMod val="75000"/>
                  <a:lumOff val="25000"/>
                </a:schemeClr>
              </a:gs>
            </a:gsLst>
            <a:path path="circle">
              <a:fillToRect r="100000" b="100000"/>
            </a:path>
            <a:tileRect l="-100000" t="-100000"/>
          </a:gradFill>
          <a:latin typeface="+mn-lt"/>
          <a:ea typeface="+mn-ea"/>
          <a:cs typeface="+mn-cs"/>
        </a:defRPr>
      </a:lvl1pPr>
      <a:lvl2pPr marL="630238" indent="-284163" algn="l" defTabSz="914363" rtl="0" eaLnBrk="1" latinLnBrk="0" hangingPunct="1">
        <a:lnSpc>
          <a:spcPct val="90000"/>
        </a:lnSpc>
        <a:spcBef>
          <a:spcPct val="20000"/>
        </a:spcBef>
        <a:buSzPct val="90000"/>
        <a:buFont typeface="Arial" pitchFamily="34" charset="0"/>
        <a:buChar char="•"/>
        <a:tabLst>
          <a:tab pos="630238" algn="l"/>
        </a:tabLst>
        <a:defRPr sz="2800" kern="1200">
          <a:gradFill flip="none" rotWithShape="1">
            <a:gsLst>
              <a:gs pos="0">
                <a:schemeClr val="tx1">
                  <a:lumMod val="65000"/>
                  <a:lumOff val="35000"/>
                </a:schemeClr>
              </a:gs>
              <a:gs pos="86000">
                <a:schemeClr val="tx1">
                  <a:lumMod val="75000"/>
                  <a:lumOff val="25000"/>
                </a:schemeClr>
              </a:gs>
            </a:gsLst>
            <a:path path="circle">
              <a:fillToRect r="100000" b="100000"/>
            </a:path>
            <a:tileRect l="-100000" t="-100000"/>
          </a:gradFill>
          <a:latin typeface="+mn-lt"/>
          <a:ea typeface="+mn-ea"/>
          <a:cs typeface="+mn-cs"/>
        </a:defRPr>
      </a:lvl2pPr>
      <a:lvl3pPr marL="914400" indent="-284163" algn="l" defTabSz="914363" rtl="0" eaLnBrk="1" latinLnBrk="0" hangingPunct="1">
        <a:lnSpc>
          <a:spcPct val="90000"/>
        </a:lnSpc>
        <a:spcBef>
          <a:spcPct val="20000"/>
        </a:spcBef>
        <a:buSzPct val="90000"/>
        <a:buFont typeface="Arial" pitchFamily="34" charset="0"/>
        <a:buChar char="•"/>
        <a:defRPr sz="2400" kern="1200">
          <a:gradFill flip="none" rotWithShape="1">
            <a:gsLst>
              <a:gs pos="0">
                <a:schemeClr val="tx1">
                  <a:lumMod val="65000"/>
                  <a:lumOff val="35000"/>
                </a:schemeClr>
              </a:gs>
              <a:gs pos="86000">
                <a:schemeClr val="tx1">
                  <a:lumMod val="75000"/>
                  <a:lumOff val="25000"/>
                </a:schemeClr>
              </a:gs>
            </a:gsLst>
            <a:path path="circle">
              <a:fillToRect r="100000" b="100000"/>
            </a:path>
            <a:tileRect l="-100000" t="-100000"/>
          </a:gradFill>
          <a:latin typeface="+mn-lt"/>
          <a:ea typeface="+mn-ea"/>
          <a:cs typeface="+mn-cs"/>
        </a:defRPr>
      </a:lvl3pPr>
      <a:lvl4pPr marL="1482725" indent="-223838" algn="l" defTabSz="914363" rtl="0" eaLnBrk="1" latinLnBrk="0" hangingPunct="1">
        <a:lnSpc>
          <a:spcPct val="90000"/>
        </a:lnSpc>
        <a:spcBef>
          <a:spcPct val="20000"/>
        </a:spcBef>
        <a:buSzPct val="90000"/>
        <a:buFont typeface="Arial" pitchFamily="34" charset="0"/>
        <a:buChar char="•"/>
        <a:tabLst>
          <a:tab pos="914400" algn="l"/>
        </a:tabLst>
        <a:defRPr sz="2000" kern="1200">
          <a:gradFill flip="none" rotWithShape="1">
            <a:gsLst>
              <a:gs pos="0">
                <a:schemeClr val="tx1">
                  <a:lumMod val="65000"/>
                  <a:lumOff val="35000"/>
                </a:schemeClr>
              </a:gs>
              <a:gs pos="86000">
                <a:schemeClr val="tx1">
                  <a:lumMod val="75000"/>
                  <a:lumOff val="25000"/>
                </a:schemeClr>
              </a:gs>
            </a:gsLst>
            <a:path path="circle">
              <a:fillToRect r="100000" b="100000"/>
            </a:path>
            <a:tileRect l="-100000" t="-100000"/>
          </a:gradFill>
          <a:latin typeface="+mn-lt"/>
          <a:ea typeface="+mn-ea"/>
          <a:cs typeface="+mn-cs"/>
        </a:defRPr>
      </a:lvl4pPr>
      <a:lvl5pPr marL="1712913" indent="-230188" algn="l" defTabSz="914363" rtl="0" eaLnBrk="1" latinLnBrk="0" hangingPunct="1">
        <a:lnSpc>
          <a:spcPct val="90000"/>
        </a:lnSpc>
        <a:spcBef>
          <a:spcPct val="20000"/>
        </a:spcBef>
        <a:buSzPct val="90000"/>
        <a:buFont typeface="Arial" pitchFamily="34" charset="0"/>
        <a:buChar char="•"/>
        <a:defRPr sz="2000" kern="1200">
          <a:gradFill flip="none" rotWithShape="1">
            <a:gsLst>
              <a:gs pos="0">
                <a:schemeClr val="tx1">
                  <a:lumMod val="65000"/>
                  <a:lumOff val="35000"/>
                </a:schemeClr>
              </a:gs>
              <a:gs pos="86000">
                <a:schemeClr val="tx1">
                  <a:lumMod val="75000"/>
                  <a:lumOff val="25000"/>
                </a:schemeClr>
              </a:gs>
            </a:gsLst>
            <a:path path="circle">
              <a:fillToRect r="100000" b="100000"/>
            </a:path>
            <a:tileRect l="-100000" t="-100000"/>
          </a:gra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BFBFB"/>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113" y="228604"/>
            <a:ext cx="11149013" cy="7478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519113" y="1447800"/>
            <a:ext cx="11149012" cy="2000548"/>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868276463"/>
      </p:ext>
    </p:extLst>
  </p:cSld>
  <p:clrMap bg1="lt1" tx1="dk1" bg2="lt2" tx2="dk2" accent1="accent1" accent2="accent2" accent3="accent3" accent4="accent4" accent5="accent5" accent6="accent6" hlink="hlink" folHlink="folHlink"/>
  <p:sldLayoutIdLst>
    <p:sldLayoutId id="2147483887" r:id="rId1"/>
    <p:sldLayoutId id="2147483888" r:id="rId2"/>
    <p:sldLayoutId id="2147483889" r:id="rId3"/>
    <p:sldLayoutId id="2147483890" r:id="rId4"/>
    <p:sldLayoutId id="2147483891" r:id="rId5"/>
    <p:sldLayoutId id="2147483892" r:id="rId6"/>
    <p:sldLayoutId id="2147483893" r:id="rId7"/>
    <p:sldLayoutId id="2147483894" r:id="rId8"/>
    <p:sldLayoutId id="2147483895" r:id="rId9"/>
    <p:sldLayoutId id="2147483896" r:id="rId10"/>
  </p:sldLayoutIdLst>
  <p:transition>
    <p:fade/>
  </p:transition>
  <p:timing>
    <p:tnLst>
      <p:par>
        <p:cTn id="1" dur="indefinite" restart="never" nodeType="tmRoot"/>
      </p:par>
    </p:tnLst>
  </p:timing>
  <p:txStyles>
    <p:titleStyle>
      <a:lvl1pPr algn="l" defTabSz="914363" rtl="0" eaLnBrk="1" latinLnBrk="0" hangingPunct="1">
        <a:lnSpc>
          <a:spcPct val="90000"/>
        </a:lnSpc>
        <a:spcBef>
          <a:spcPct val="0"/>
        </a:spcBef>
        <a:buNone/>
        <a:defRPr lang="en-US" sz="5400" b="0" kern="1200" cap="none" spc="-100" baseline="0" dirty="0" smtClean="0">
          <a:ln w="3175">
            <a:noFill/>
          </a:ln>
          <a:gradFill flip="none" rotWithShape="1">
            <a:gsLst>
              <a:gs pos="0">
                <a:schemeClr val="tx1">
                  <a:lumMod val="65000"/>
                  <a:lumOff val="35000"/>
                </a:schemeClr>
              </a:gs>
              <a:gs pos="86000">
                <a:schemeClr val="tx1">
                  <a:lumMod val="65000"/>
                  <a:lumOff val="35000"/>
                </a:schemeClr>
              </a:gs>
            </a:gsLst>
            <a:lin ang="5400000" scaled="0"/>
            <a:tileRect/>
          </a:gradFill>
          <a:effectLst/>
          <a:latin typeface="Segoe UI Light" pitchFamily="34" charset="0"/>
          <a:ea typeface="+mn-ea"/>
          <a:cs typeface="Arial" charset="0"/>
        </a:defRPr>
      </a:lvl1pPr>
    </p:titleStyle>
    <p:bodyStyle>
      <a:lvl1pPr marL="346075" indent="-346075" algn="l" defTabSz="914363" rtl="0" eaLnBrk="1" latinLnBrk="0" hangingPunct="1">
        <a:lnSpc>
          <a:spcPct val="90000"/>
        </a:lnSpc>
        <a:spcBef>
          <a:spcPct val="20000"/>
        </a:spcBef>
        <a:buSzPct val="90000"/>
        <a:buFont typeface="Arial" pitchFamily="34" charset="0"/>
        <a:buChar char="•"/>
        <a:defRPr sz="3200" kern="1200">
          <a:gradFill flip="none" rotWithShape="1">
            <a:gsLst>
              <a:gs pos="0">
                <a:schemeClr val="tx1">
                  <a:lumMod val="65000"/>
                  <a:lumOff val="35000"/>
                </a:schemeClr>
              </a:gs>
              <a:gs pos="86000">
                <a:schemeClr val="tx1">
                  <a:lumMod val="75000"/>
                  <a:lumOff val="25000"/>
                </a:schemeClr>
              </a:gs>
            </a:gsLst>
            <a:path path="circle">
              <a:fillToRect r="100000" b="100000"/>
            </a:path>
            <a:tileRect l="-100000" t="-100000"/>
          </a:gradFill>
          <a:latin typeface="+mn-lt"/>
          <a:ea typeface="+mn-ea"/>
          <a:cs typeface="+mn-cs"/>
        </a:defRPr>
      </a:lvl1pPr>
      <a:lvl2pPr marL="630238" indent="-284163" algn="l" defTabSz="914363" rtl="0" eaLnBrk="1" latinLnBrk="0" hangingPunct="1">
        <a:lnSpc>
          <a:spcPct val="90000"/>
        </a:lnSpc>
        <a:spcBef>
          <a:spcPct val="20000"/>
        </a:spcBef>
        <a:buSzPct val="90000"/>
        <a:buFont typeface="Arial" pitchFamily="34" charset="0"/>
        <a:buChar char="•"/>
        <a:tabLst>
          <a:tab pos="630238" algn="l"/>
        </a:tabLst>
        <a:defRPr sz="2800" kern="1200">
          <a:gradFill flip="none" rotWithShape="1">
            <a:gsLst>
              <a:gs pos="0">
                <a:schemeClr val="tx1">
                  <a:lumMod val="65000"/>
                  <a:lumOff val="35000"/>
                </a:schemeClr>
              </a:gs>
              <a:gs pos="86000">
                <a:schemeClr val="tx1">
                  <a:lumMod val="75000"/>
                  <a:lumOff val="25000"/>
                </a:schemeClr>
              </a:gs>
            </a:gsLst>
            <a:path path="circle">
              <a:fillToRect r="100000" b="100000"/>
            </a:path>
            <a:tileRect l="-100000" t="-100000"/>
          </a:gradFill>
          <a:latin typeface="+mn-lt"/>
          <a:ea typeface="+mn-ea"/>
          <a:cs typeface="+mn-cs"/>
        </a:defRPr>
      </a:lvl2pPr>
      <a:lvl3pPr marL="914400" indent="-284163" algn="l" defTabSz="914363" rtl="0" eaLnBrk="1" latinLnBrk="0" hangingPunct="1">
        <a:lnSpc>
          <a:spcPct val="90000"/>
        </a:lnSpc>
        <a:spcBef>
          <a:spcPct val="20000"/>
        </a:spcBef>
        <a:buSzPct val="90000"/>
        <a:buFont typeface="Arial" pitchFamily="34" charset="0"/>
        <a:buChar char="•"/>
        <a:defRPr sz="2400" kern="1200">
          <a:gradFill flip="none" rotWithShape="1">
            <a:gsLst>
              <a:gs pos="0">
                <a:schemeClr val="tx1">
                  <a:lumMod val="65000"/>
                  <a:lumOff val="35000"/>
                </a:schemeClr>
              </a:gs>
              <a:gs pos="86000">
                <a:schemeClr val="tx1">
                  <a:lumMod val="75000"/>
                  <a:lumOff val="25000"/>
                </a:schemeClr>
              </a:gs>
            </a:gsLst>
            <a:path path="circle">
              <a:fillToRect r="100000" b="100000"/>
            </a:path>
            <a:tileRect l="-100000" t="-100000"/>
          </a:gradFill>
          <a:latin typeface="+mn-lt"/>
          <a:ea typeface="+mn-ea"/>
          <a:cs typeface="+mn-cs"/>
        </a:defRPr>
      </a:lvl3pPr>
      <a:lvl4pPr marL="1482725" indent="-223838" algn="l" defTabSz="914363" rtl="0" eaLnBrk="1" latinLnBrk="0" hangingPunct="1">
        <a:lnSpc>
          <a:spcPct val="90000"/>
        </a:lnSpc>
        <a:spcBef>
          <a:spcPct val="20000"/>
        </a:spcBef>
        <a:buSzPct val="90000"/>
        <a:buFont typeface="Arial" pitchFamily="34" charset="0"/>
        <a:buChar char="•"/>
        <a:tabLst>
          <a:tab pos="914400" algn="l"/>
        </a:tabLst>
        <a:defRPr sz="2000" kern="1200">
          <a:gradFill flip="none" rotWithShape="1">
            <a:gsLst>
              <a:gs pos="0">
                <a:schemeClr val="tx1">
                  <a:lumMod val="65000"/>
                  <a:lumOff val="35000"/>
                </a:schemeClr>
              </a:gs>
              <a:gs pos="86000">
                <a:schemeClr val="tx1">
                  <a:lumMod val="75000"/>
                  <a:lumOff val="25000"/>
                </a:schemeClr>
              </a:gs>
            </a:gsLst>
            <a:path path="circle">
              <a:fillToRect r="100000" b="100000"/>
            </a:path>
            <a:tileRect l="-100000" t="-100000"/>
          </a:gradFill>
          <a:latin typeface="+mn-lt"/>
          <a:ea typeface="+mn-ea"/>
          <a:cs typeface="+mn-cs"/>
        </a:defRPr>
      </a:lvl4pPr>
      <a:lvl5pPr marL="1712913" indent="-230188" algn="l" defTabSz="914363" rtl="0" eaLnBrk="1" latinLnBrk="0" hangingPunct="1">
        <a:lnSpc>
          <a:spcPct val="90000"/>
        </a:lnSpc>
        <a:spcBef>
          <a:spcPct val="20000"/>
        </a:spcBef>
        <a:buSzPct val="90000"/>
        <a:buFont typeface="Arial" pitchFamily="34" charset="0"/>
        <a:buChar char="•"/>
        <a:defRPr sz="2000" kern="1200">
          <a:gradFill flip="none" rotWithShape="1">
            <a:gsLst>
              <a:gs pos="0">
                <a:schemeClr val="tx1">
                  <a:lumMod val="65000"/>
                  <a:lumOff val="35000"/>
                </a:schemeClr>
              </a:gs>
              <a:gs pos="86000">
                <a:schemeClr val="tx1">
                  <a:lumMod val="75000"/>
                  <a:lumOff val="25000"/>
                </a:schemeClr>
              </a:gs>
            </a:gsLst>
            <a:path path="circle">
              <a:fillToRect r="100000" b="100000"/>
            </a:path>
            <a:tileRect l="-100000" t="-100000"/>
          </a:gra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112" y="228600"/>
            <a:ext cx="11149013" cy="7478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4" name="Text Placeholder 3"/>
          <p:cNvSpPr>
            <a:spLocks noGrp="1"/>
          </p:cNvSpPr>
          <p:nvPr>
            <p:ph type="body" idx="1"/>
          </p:nvPr>
        </p:nvSpPr>
        <p:spPr>
          <a:xfrm>
            <a:off x="520700" y="1447800"/>
            <a:ext cx="11152188" cy="2055947"/>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882343425"/>
      </p:ext>
    </p:extLst>
  </p:cSld>
  <p:clrMap bg1="lt1" tx1="dk1" bg2="lt2" tx2="dk2" accent1="accent1" accent2="accent2" accent3="accent3" accent4="accent4" accent5="accent5" accent6="accent6" hlink="hlink" folHlink="folHlink"/>
  <p:sldLayoutIdLst>
    <p:sldLayoutId id="2147483902" r:id="rId1"/>
    <p:sldLayoutId id="2147483903" r:id="rId2"/>
    <p:sldLayoutId id="2147483904" r:id="rId3"/>
    <p:sldLayoutId id="2147483905" r:id="rId4"/>
    <p:sldLayoutId id="2147483906" r:id="rId5"/>
    <p:sldLayoutId id="2147483907" r:id="rId6"/>
    <p:sldLayoutId id="2147483908" r:id="rId7"/>
    <p:sldLayoutId id="2147483909" r:id="rId8"/>
    <p:sldLayoutId id="2147483910" r:id="rId9"/>
    <p:sldLayoutId id="2147483911" r:id="rId10"/>
    <p:sldLayoutId id="2147483912" r:id="rId11"/>
    <p:sldLayoutId id="2147483913" r:id="rId12"/>
    <p:sldLayoutId id="2147483914" r:id="rId13"/>
    <p:sldLayoutId id="2147483915" r:id="rId14"/>
    <p:sldLayoutId id="2147483916" r:id="rId15"/>
    <p:sldLayoutId id="2147483917" r:id="rId16"/>
    <p:sldLayoutId id="2147483918" r:id="rId17"/>
    <p:sldLayoutId id="2147483964" r:id="rId18"/>
    <p:sldLayoutId id="2147483982" r:id="rId19"/>
    <p:sldLayoutId id="2147483985" r:id="rId20"/>
  </p:sldLayoutIdLst>
  <p:transition>
    <p:fade/>
  </p:transition>
  <p:timing>
    <p:tnLst>
      <p:par>
        <p:cTn id="1" dur="indefinite" restart="never" nodeType="tmRoot"/>
      </p:par>
    </p:tnLst>
  </p:timing>
  <p:txStyles>
    <p:titleStyle>
      <a:lvl1pPr algn="l" defTabSz="914363" rtl="0" eaLnBrk="1" latinLnBrk="0" hangingPunct="1">
        <a:lnSpc>
          <a:spcPct val="90000"/>
        </a:lnSpc>
        <a:spcBef>
          <a:spcPct val="0"/>
        </a:spcBef>
        <a:buNone/>
        <a:defRPr lang="en-US" sz="5400" b="0" kern="1200" cap="none" spc="-100" baseline="0" dirty="0" smtClean="0">
          <a:ln w="3175">
            <a:noFill/>
          </a:ln>
          <a:gradFill>
            <a:gsLst>
              <a:gs pos="0">
                <a:schemeClr val="accent5"/>
              </a:gs>
              <a:gs pos="100000">
                <a:schemeClr val="accent5"/>
              </a:gs>
            </a:gsLst>
            <a:lin ang="5400000" scaled="0"/>
          </a:gradFill>
          <a:effectLst/>
          <a:latin typeface="+mj-lt"/>
          <a:ea typeface="+mn-ea"/>
          <a:cs typeface="Arial" charset="0"/>
        </a:defRPr>
      </a:lvl1pPr>
    </p:titleStyle>
    <p:bodyStyle>
      <a:lvl1pPr marL="339725" marR="0" indent="-339725" algn="l" defTabSz="914363" rtl="0" eaLnBrk="1" fontAlgn="auto" latinLnBrk="0" hangingPunct="1">
        <a:lnSpc>
          <a:spcPct val="90000"/>
        </a:lnSpc>
        <a:spcBef>
          <a:spcPct val="20000"/>
        </a:spcBef>
        <a:spcAft>
          <a:spcPts val="0"/>
        </a:spcAft>
        <a:buClrTx/>
        <a:buSzPct val="90000"/>
        <a:buFont typeface="Arial" pitchFamily="34" charset="0"/>
        <a:buChar char="•"/>
        <a:tabLst/>
        <a:defRPr sz="3600" kern="1200" spc="-70" baseline="0">
          <a:gradFill>
            <a:gsLst>
              <a:gs pos="1250">
                <a:schemeClr val="tx1"/>
              </a:gs>
              <a:gs pos="100000">
                <a:schemeClr val="tx1"/>
              </a:gs>
            </a:gsLst>
            <a:lin ang="5400000" scaled="0"/>
          </a:gradFill>
          <a:latin typeface="+mj-lt"/>
          <a:ea typeface="+mn-ea"/>
          <a:cs typeface="+mn-cs"/>
        </a:defRPr>
      </a:lvl1pPr>
      <a:lvl2pPr marL="573088" marR="0" indent="-233363" algn="l" defTabSz="914363" rtl="0" eaLnBrk="1" fontAlgn="auto" latinLnBrk="0" hangingPunct="1">
        <a:lnSpc>
          <a:spcPct val="90000"/>
        </a:lnSpc>
        <a:spcBef>
          <a:spcPct val="20000"/>
        </a:spcBef>
        <a:spcAft>
          <a:spcPts val="0"/>
        </a:spcAft>
        <a:buClrTx/>
        <a:buSzPct val="90000"/>
        <a:buFont typeface="Wingdings" pitchFamily="2" charset="2"/>
        <a:buChar char=""/>
        <a:tabLst/>
        <a:defRPr sz="2400" kern="1200" spc="0" baseline="0">
          <a:gradFill>
            <a:gsLst>
              <a:gs pos="1250">
                <a:schemeClr val="tx1"/>
              </a:gs>
              <a:gs pos="100000">
                <a:schemeClr val="tx1"/>
              </a:gs>
            </a:gsLst>
            <a:lin ang="5400000" scaled="0"/>
          </a:gradFill>
          <a:latin typeface="+mn-lt"/>
          <a:ea typeface="+mn-ea"/>
          <a:cs typeface="+mn-cs"/>
        </a:defRPr>
      </a:lvl2pPr>
      <a:lvl3pPr marL="798513" marR="0" indent="-225425" algn="l" defTabSz="914363" rtl="0" eaLnBrk="1" fontAlgn="auto" latinLnBrk="0" hangingPunct="1">
        <a:lnSpc>
          <a:spcPct val="90000"/>
        </a:lnSpc>
        <a:spcBef>
          <a:spcPct val="20000"/>
        </a:spcBef>
        <a:spcAft>
          <a:spcPts val="0"/>
        </a:spcAft>
        <a:buClrTx/>
        <a:buSzPct val="90000"/>
        <a:buFont typeface="Wingdings" pitchFamily="2" charset="2"/>
        <a:buChar char=""/>
        <a:tabLst>
          <a:tab pos="798513" algn="l"/>
        </a:tabLst>
        <a:defRPr sz="2400" kern="1200" spc="0" baseline="0">
          <a:gradFill>
            <a:gsLst>
              <a:gs pos="1250">
                <a:schemeClr val="tx1"/>
              </a:gs>
              <a:gs pos="100000">
                <a:schemeClr val="tx1"/>
              </a:gs>
            </a:gsLst>
            <a:lin ang="5400000" scaled="0"/>
          </a:gradFill>
          <a:latin typeface="+mn-lt"/>
          <a:ea typeface="+mn-ea"/>
          <a:cs typeface="+mn-cs"/>
        </a:defRPr>
      </a:lvl3pPr>
      <a:lvl4pPr marL="1030288" marR="0" indent="-231775" algn="l" defTabSz="914363" rtl="0" eaLnBrk="1" fontAlgn="auto" latinLnBrk="0" hangingPunct="1">
        <a:lnSpc>
          <a:spcPct val="90000"/>
        </a:lnSpc>
        <a:spcBef>
          <a:spcPct val="20000"/>
        </a:spcBef>
        <a:spcAft>
          <a:spcPts val="0"/>
        </a:spcAft>
        <a:buClrTx/>
        <a:buSzPct val="90000"/>
        <a:buFont typeface="Wingdings" pitchFamily="2" charset="2"/>
        <a:buChar char=""/>
        <a:tabLst/>
        <a:defRPr sz="2000" kern="1200" spc="0" baseline="0">
          <a:gradFill>
            <a:gsLst>
              <a:gs pos="1250">
                <a:schemeClr val="tx1"/>
              </a:gs>
              <a:gs pos="100000">
                <a:schemeClr val="tx1"/>
              </a:gs>
            </a:gsLst>
            <a:lin ang="5400000" scaled="0"/>
          </a:gradFill>
          <a:latin typeface="+mn-lt"/>
          <a:ea typeface="+mn-ea"/>
          <a:cs typeface="+mn-cs"/>
        </a:defRPr>
      </a:lvl4pPr>
      <a:lvl5pPr marL="1255713" marR="0" indent="-225425" algn="l" defTabSz="914363" rtl="0" eaLnBrk="1" fontAlgn="auto" latinLnBrk="0" hangingPunct="1">
        <a:lnSpc>
          <a:spcPct val="90000"/>
        </a:lnSpc>
        <a:spcBef>
          <a:spcPct val="20000"/>
        </a:spcBef>
        <a:spcAft>
          <a:spcPts val="0"/>
        </a:spcAft>
        <a:buClrTx/>
        <a:buSzPct val="90000"/>
        <a:buFont typeface="Wingdings" pitchFamily="2" charset="2"/>
        <a:buChar char=""/>
        <a:tabLst>
          <a:tab pos="1255713" algn="l"/>
        </a:tabLst>
        <a:defRPr sz="2000" kern="1200" spc="0" baseline="0">
          <a:gradFill>
            <a:gsLst>
              <a:gs pos="1250">
                <a:schemeClr val="tx1"/>
              </a:gs>
              <a:gs pos="100000">
                <a:schemeClr val="tx1"/>
              </a:gs>
            </a:gsLst>
            <a:lin ang="5400000" scaled="0"/>
          </a:gra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8858" y="291103"/>
            <a:ext cx="11652805" cy="899665"/>
          </a:xfrm>
          <a:prstGeom prst="rect">
            <a:avLst/>
          </a:prstGeom>
        </p:spPr>
        <p:txBody>
          <a:bodyPr vert="horz" wrap="square" lIns="146304" tIns="91440" rIns="146304" bIns="91440" rtlCol="0" anchor="t">
            <a:noAutofit/>
          </a:bodyPr>
          <a:lstStyle/>
          <a:p>
            <a:r>
              <a:rPr lang="en-US" smtClean="0"/>
              <a:t>Click to edit Master title style</a:t>
            </a:r>
            <a:endParaRPr lang="en-US" dirty="0"/>
          </a:p>
        </p:txBody>
      </p:sp>
      <p:sp>
        <p:nvSpPr>
          <p:cNvPr id="4" name="Text Placeholder 3"/>
          <p:cNvSpPr>
            <a:spLocks noGrp="1"/>
          </p:cNvSpPr>
          <p:nvPr>
            <p:ph type="body" idx="1"/>
          </p:nvPr>
        </p:nvSpPr>
        <p:spPr>
          <a:xfrm>
            <a:off x="269171" y="1189178"/>
            <a:ext cx="11650486" cy="2184808"/>
          </a:xfrm>
          <a:prstGeom prst="rect">
            <a:avLst/>
          </a:prstGeom>
        </p:spPr>
        <p:txBody>
          <a:bodyPr vert="horz" wrap="square" lIns="146304" tIns="91440" rIns="146304" bIns="9144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705290738"/>
      </p:ext>
    </p:extLst>
  </p:cSld>
  <p:clrMap bg1="lt1" tx1="dk1" bg2="lt2" tx2="dk2" accent1="accent1" accent2="accent2" accent3="accent3" accent4="accent4" accent5="accent5" accent6="accent6" hlink="hlink" folHlink="folHlink"/>
  <p:sldLayoutIdLst>
    <p:sldLayoutId id="2147483930" r:id="rId1"/>
    <p:sldLayoutId id="2147483931" r:id="rId2"/>
    <p:sldLayoutId id="2147483932" r:id="rId3"/>
    <p:sldLayoutId id="2147483933" r:id="rId4"/>
    <p:sldLayoutId id="2147483934" r:id="rId5"/>
  </p:sldLayoutIdLst>
  <p:transition>
    <p:fade/>
  </p:transition>
  <p:timing>
    <p:tnLst>
      <p:par>
        <p:cTn id="1" dur="indefinite" restart="never" nodeType="tmRoot"/>
      </p:par>
    </p:tnLst>
  </p:timing>
  <p:txStyles>
    <p:titleStyle>
      <a:lvl1pPr algn="l" defTabSz="914093" rtl="0" eaLnBrk="1" latinLnBrk="0" hangingPunct="1">
        <a:lnSpc>
          <a:spcPct val="90000"/>
        </a:lnSpc>
        <a:spcBef>
          <a:spcPct val="0"/>
        </a:spcBef>
        <a:buNone/>
        <a:defRPr lang="en-US" sz="5292" b="0" kern="1200" cap="none" spc="-100"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p:titleStyle>
    <p:bodyStyle>
      <a:lvl1pPr marL="336044" marR="0" indent="-336044" algn="l" defTabSz="914093" rtl="0" eaLnBrk="1" fontAlgn="auto" latinLnBrk="0" hangingPunct="1">
        <a:lnSpc>
          <a:spcPct val="90000"/>
        </a:lnSpc>
        <a:spcBef>
          <a:spcPct val="20000"/>
        </a:spcBef>
        <a:spcAft>
          <a:spcPts val="0"/>
        </a:spcAft>
        <a:buClrTx/>
        <a:buSzPct val="90000"/>
        <a:buFont typeface="Arial" pitchFamily="34" charset="0"/>
        <a:buChar char="•"/>
        <a:tabLst/>
        <a:defRPr sz="3920" kern="1200" spc="0" baseline="0">
          <a:gradFill>
            <a:gsLst>
              <a:gs pos="1250">
                <a:schemeClr val="tx1"/>
              </a:gs>
              <a:gs pos="100000">
                <a:schemeClr val="tx1"/>
              </a:gs>
            </a:gsLst>
            <a:lin ang="5400000" scaled="0"/>
          </a:gradFill>
          <a:latin typeface="+mj-lt"/>
          <a:ea typeface="+mn-ea"/>
          <a:cs typeface="+mn-cs"/>
        </a:defRPr>
      </a:lvl1pPr>
      <a:lvl2pPr marL="572519" marR="0" indent="-236475" algn="l" defTabSz="914093" rtl="0" eaLnBrk="1" fontAlgn="auto" latinLnBrk="0" hangingPunct="1">
        <a:lnSpc>
          <a:spcPct val="90000"/>
        </a:lnSpc>
        <a:spcBef>
          <a:spcPct val="20000"/>
        </a:spcBef>
        <a:spcAft>
          <a:spcPts val="0"/>
        </a:spcAft>
        <a:buClrTx/>
        <a:buSzPct val="90000"/>
        <a:buFont typeface="Arial" pitchFamily="34" charset="0"/>
        <a:buChar char="•"/>
        <a:tabLst/>
        <a:defRPr sz="2352" kern="1200" spc="0" baseline="0">
          <a:gradFill>
            <a:gsLst>
              <a:gs pos="1250">
                <a:schemeClr val="tx1"/>
              </a:gs>
              <a:gs pos="100000">
                <a:schemeClr val="tx1"/>
              </a:gs>
            </a:gsLst>
            <a:lin ang="5400000" scaled="0"/>
          </a:gradFill>
          <a:latin typeface="+mn-lt"/>
          <a:ea typeface="+mn-ea"/>
          <a:cs typeface="+mn-cs"/>
        </a:defRPr>
      </a:lvl2pPr>
      <a:lvl3pPr marL="784103" marR="0" indent="-224030" algn="l" defTabSz="914093" rtl="0" eaLnBrk="1" fontAlgn="auto" latinLnBrk="0" hangingPunct="1">
        <a:lnSpc>
          <a:spcPct val="90000"/>
        </a:lnSpc>
        <a:spcBef>
          <a:spcPct val="20000"/>
        </a:spcBef>
        <a:spcAft>
          <a:spcPts val="0"/>
        </a:spcAft>
        <a:buClrTx/>
        <a:buSzPct val="90000"/>
        <a:buFont typeface="Arial" pitchFamily="34" charset="0"/>
        <a:buChar char="•"/>
        <a:tabLst/>
        <a:defRPr sz="2352" kern="1200" spc="0" baseline="0">
          <a:gradFill>
            <a:gsLst>
              <a:gs pos="1250">
                <a:schemeClr val="tx1"/>
              </a:gs>
              <a:gs pos="100000">
                <a:schemeClr val="tx1"/>
              </a:gs>
            </a:gsLst>
            <a:lin ang="5400000" scaled="0"/>
          </a:gradFill>
          <a:latin typeface="+mn-lt"/>
          <a:ea typeface="+mn-ea"/>
          <a:cs typeface="+mn-cs"/>
        </a:defRPr>
      </a:lvl3pPr>
      <a:lvl4pPr marL="1008132" marR="0" indent="-224030" algn="l" defTabSz="914093" rtl="0" eaLnBrk="1" fontAlgn="auto" latinLnBrk="0" hangingPunct="1">
        <a:lnSpc>
          <a:spcPct val="90000"/>
        </a:lnSpc>
        <a:spcBef>
          <a:spcPct val="20000"/>
        </a:spcBef>
        <a:spcAft>
          <a:spcPts val="0"/>
        </a:spcAft>
        <a:buClrTx/>
        <a:buSzPct val="90000"/>
        <a:buFont typeface="Arial" pitchFamily="34" charset="0"/>
        <a:buChar char="•"/>
        <a:tabLst/>
        <a:defRPr sz="1960" kern="1200" spc="0" baseline="0">
          <a:gradFill>
            <a:gsLst>
              <a:gs pos="1250">
                <a:schemeClr val="tx1"/>
              </a:gs>
              <a:gs pos="100000">
                <a:schemeClr val="tx1"/>
              </a:gs>
            </a:gsLst>
            <a:lin ang="5400000" scaled="0"/>
          </a:gradFill>
          <a:latin typeface="+mn-lt"/>
          <a:ea typeface="+mn-ea"/>
          <a:cs typeface="+mn-cs"/>
        </a:defRPr>
      </a:lvl4pPr>
      <a:lvl5pPr marL="1232161" marR="0" indent="-224030" algn="l" defTabSz="914093" rtl="0" eaLnBrk="1" fontAlgn="auto" latinLnBrk="0" hangingPunct="1">
        <a:lnSpc>
          <a:spcPct val="90000"/>
        </a:lnSpc>
        <a:spcBef>
          <a:spcPct val="20000"/>
        </a:spcBef>
        <a:spcAft>
          <a:spcPts val="0"/>
        </a:spcAft>
        <a:buClrTx/>
        <a:buSzPct val="90000"/>
        <a:buFont typeface="Arial" pitchFamily="34" charset="0"/>
        <a:buChar char="•"/>
        <a:tabLst/>
        <a:defRPr sz="1960" kern="1200" spc="0" baseline="0">
          <a:gradFill>
            <a:gsLst>
              <a:gs pos="1250">
                <a:schemeClr val="tx1"/>
              </a:gs>
              <a:gs pos="100000">
                <a:schemeClr val="tx1"/>
              </a:gs>
            </a:gsLst>
            <a:lin ang="5400000" scaled="0"/>
          </a:gradFill>
          <a:latin typeface="+mn-lt"/>
          <a:ea typeface="+mn-ea"/>
          <a:cs typeface="+mn-cs"/>
        </a:defRPr>
      </a:lvl5pPr>
      <a:lvl6pPr marL="2513755" indent="-228523" algn="l" defTabSz="914093" rtl="0" eaLnBrk="1" latinLnBrk="0" hangingPunct="1">
        <a:spcBef>
          <a:spcPct val="20000"/>
        </a:spcBef>
        <a:buFont typeface="Arial" pitchFamily="34" charset="0"/>
        <a:buChar char="•"/>
        <a:defRPr sz="1960" kern="1200">
          <a:solidFill>
            <a:schemeClr val="tx1"/>
          </a:solidFill>
          <a:latin typeface="+mn-lt"/>
          <a:ea typeface="+mn-ea"/>
          <a:cs typeface="+mn-cs"/>
        </a:defRPr>
      </a:lvl6pPr>
      <a:lvl7pPr marL="2970801" indent="-228523" algn="l" defTabSz="914093" rtl="0" eaLnBrk="1" latinLnBrk="0" hangingPunct="1">
        <a:spcBef>
          <a:spcPct val="20000"/>
        </a:spcBef>
        <a:buFont typeface="Arial" pitchFamily="34" charset="0"/>
        <a:buChar char="•"/>
        <a:defRPr sz="1960" kern="1200">
          <a:solidFill>
            <a:schemeClr val="tx1"/>
          </a:solidFill>
          <a:latin typeface="+mn-lt"/>
          <a:ea typeface="+mn-ea"/>
          <a:cs typeface="+mn-cs"/>
        </a:defRPr>
      </a:lvl7pPr>
      <a:lvl8pPr marL="3427848" indent="-228523" algn="l" defTabSz="914093" rtl="0" eaLnBrk="1" latinLnBrk="0" hangingPunct="1">
        <a:spcBef>
          <a:spcPct val="20000"/>
        </a:spcBef>
        <a:buFont typeface="Arial" pitchFamily="34" charset="0"/>
        <a:buChar char="•"/>
        <a:defRPr sz="1960" kern="1200">
          <a:solidFill>
            <a:schemeClr val="tx1"/>
          </a:solidFill>
          <a:latin typeface="+mn-lt"/>
          <a:ea typeface="+mn-ea"/>
          <a:cs typeface="+mn-cs"/>
        </a:defRPr>
      </a:lvl8pPr>
      <a:lvl9pPr marL="3884895" indent="-228523" algn="l" defTabSz="914093" rtl="0" eaLnBrk="1" latinLnBrk="0" hangingPunct="1">
        <a:spcBef>
          <a:spcPct val="20000"/>
        </a:spcBef>
        <a:buFont typeface="Arial" pitchFamily="34" charset="0"/>
        <a:buChar char="•"/>
        <a:defRPr sz="1960" kern="1200">
          <a:solidFill>
            <a:schemeClr val="tx1"/>
          </a:solidFill>
          <a:latin typeface="+mn-lt"/>
          <a:ea typeface="+mn-ea"/>
          <a:cs typeface="+mn-cs"/>
        </a:defRPr>
      </a:lvl9pPr>
    </p:bodyStyle>
    <p:otherStyle>
      <a:defPPr>
        <a:defRPr lang="en-US"/>
      </a:defPPr>
      <a:lvl1pPr marL="0" algn="l" defTabSz="914093" rtl="0" eaLnBrk="1" latinLnBrk="0" hangingPunct="1">
        <a:defRPr sz="1764" kern="1200">
          <a:solidFill>
            <a:schemeClr val="tx1"/>
          </a:solidFill>
          <a:latin typeface="+mn-lt"/>
          <a:ea typeface="+mn-ea"/>
          <a:cs typeface="+mn-cs"/>
        </a:defRPr>
      </a:lvl1pPr>
      <a:lvl2pPr marL="457046" algn="l" defTabSz="914093" rtl="0" eaLnBrk="1" latinLnBrk="0" hangingPunct="1">
        <a:defRPr sz="1764" kern="1200">
          <a:solidFill>
            <a:schemeClr val="tx1"/>
          </a:solidFill>
          <a:latin typeface="+mn-lt"/>
          <a:ea typeface="+mn-ea"/>
          <a:cs typeface="+mn-cs"/>
        </a:defRPr>
      </a:lvl2pPr>
      <a:lvl3pPr marL="914093" algn="l" defTabSz="914093" rtl="0" eaLnBrk="1" latinLnBrk="0" hangingPunct="1">
        <a:defRPr sz="1764" kern="1200">
          <a:solidFill>
            <a:schemeClr val="tx1"/>
          </a:solidFill>
          <a:latin typeface="+mn-lt"/>
          <a:ea typeface="+mn-ea"/>
          <a:cs typeface="+mn-cs"/>
        </a:defRPr>
      </a:lvl3pPr>
      <a:lvl4pPr marL="1371139" algn="l" defTabSz="914093" rtl="0" eaLnBrk="1" latinLnBrk="0" hangingPunct="1">
        <a:defRPr sz="1764" kern="1200">
          <a:solidFill>
            <a:schemeClr val="tx1"/>
          </a:solidFill>
          <a:latin typeface="+mn-lt"/>
          <a:ea typeface="+mn-ea"/>
          <a:cs typeface="+mn-cs"/>
        </a:defRPr>
      </a:lvl4pPr>
      <a:lvl5pPr marL="1828185" algn="l" defTabSz="914093" rtl="0" eaLnBrk="1" latinLnBrk="0" hangingPunct="1">
        <a:defRPr sz="1764" kern="1200">
          <a:solidFill>
            <a:schemeClr val="tx1"/>
          </a:solidFill>
          <a:latin typeface="+mn-lt"/>
          <a:ea typeface="+mn-ea"/>
          <a:cs typeface="+mn-cs"/>
        </a:defRPr>
      </a:lvl5pPr>
      <a:lvl6pPr marL="2285232" algn="l" defTabSz="914093" rtl="0" eaLnBrk="1" latinLnBrk="0" hangingPunct="1">
        <a:defRPr sz="1764" kern="1200">
          <a:solidFill>
            <a:schemeClr val="tx1"/>
          </a:solidFill>
          <a:latin typeface="+mn-lt"/>
          <a:ea typeface="+mn-ea"/>
          <a:cs typeface="+mn-cs"/>
        </a:defRPr>
      </a:lvl6pPr>
      <a:lvl7pPr marL="2742278" algn="l" defTabSz="914093" rtl="0" eaLnBrk="1" latinLnBrk="0" hangingPunct="1">
        <a:defRPr sz="1764" kern="1200">
          <a:solidFill>
            <a:schemeClr val="tx1"/>
          </a:solidFill>
          <a:latin typeface="+mn-lt"/>
          <a:ea typeface="+mn-ea"/>
          <a:cs typeface="+mn-cs"/>
        </a:defRPr>
      </a:lvl7pPr>
      <a:lvl8pPr marL="3199324" algn="l" defTabSz="914093" rtl="0" eaLnBrk="1" latinLnBrk="0" hangingPunct="1">
        <a:defRPr sz="1764" kern="1200">
          <a:solidFill>
            <a:schemeClr val="tx1"/>
          </a:solidFill>
          <a:latin typeface="+mn-lt"/>
          <a:ea typeface="+mn-ea"/>
          <a:cs typeface="+mn-cs"/>
        </a:defRPr>
      </a:lvl8pPr>
      <a:lvl9pPr marL="3656372" algn="l" defTabSz="914093" rtl="0" eaLnBrk="1" latinLnBrk="0" hangingPunct="1">
        <a:defRPr sz="1764"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87">
          <p15:clr>
            <a:srgbClr val="5ACBF0"/>
          </p15:clr>
        </p15:guide>
        <p15:guide id="2" pos="173">
          <p15:clr>
            <a:srgbClr val="5ACBF0"/>
          </p15:clr>
        </p15:guide>
        <p15:guide id="3" orient="horz" pos="763">
          <p15:clr>
            <a:srgbClr val="A4A3A4"/>
          </p15:clr>
        </p15:guide>
        <p15:guide id="4" orient="horz" pos="1339">
          <p15:clr>
            <a:srgbClr val="A4A3A4"/>
          </p15:clr>
        </p15:guide>
        <p15:guide id="5" orient="horz" pos="1915">
          <p15:clr>
            <a:srgbClr val="A4A3A4"/>
          </p15:clr>
        </p15:guide>
        <p15:guide id="6" orient="horz" pos="2491">
          <p15:clr>
            <a:srgbClr val="A4A3A4"/>
          </p15:clr>
        </p15:guide>
        <p15:guide id="7" orient="horz" pos="3067">
          <p15:clr>
            <a:srgbClr val="A4A3A4"/>
          </p15:clr>
        </p15:guide>
        <p15:guide id="8" orient="horz" pos="3643">
          <p15:clr>
            <a:srgbClr val="A4A3A4"/>
          </p15:clr>
        </p15:guide>
        <p15:guide id="9" orient="horz" pos="4219">
          <p15:clr>
            <a:srgbClr val="5ACBF0"/>
          </p15:clr>
        </p15:guide>
        <p15:guide id="10" pos="749">
          <p15:clr>
            <a:srgbClr val="A4A3A4"/>
          </p15:clr>
        </p15:guide>
        <p15:guide id="11" pos="1325">
          <p15:clr>
            <a:srgbClr val="A4A3A4"/>
          </p15:clr>
        </p15:guide>
        <p15:guide id="12" pos="1901">
          <p15:clr>
            <a:srgbClr val="A4A3A4"/>
          </p15:clr>
        </p15:guide>
        <p15:guide id="13" pos="2477">
          <p15:clr>
            <a:srgbClr val="A4A3A4"/>
          </p15:clr>
        </p15:guide>
        <p15:guide id="14" pos="3053">
          <p15:clr>
            <a:srgbClr val="A4A3A4"/>
          </p15:clr>
        </p15:guide>
        <p15:guide id="15" pos="3629">
          <p15:clr>
            <a:srgbClr val="A4A3A4"/>
          </p15:clr>
        </p15:guide>
        <p15:guide id="16" pos="4205">
          <p15:clr>
            <a:srgbClr val="A4A3A4"/>
          </p15:clr>
        </p15:guide>
        <p15:guide id="17" pos="4781">
          <p15:clr>
            <a:srgbClr val="A4A3A4"/>
          </p15:clr>
        </p15:guide>
        <p15:guide id="18" pos="5357">
          <p15:clr>
            <a:srgbClr val="A4A3A4"/>
          </p15:clr>
        </p15:guide>
        <p15:guide id="19" pos="5933">
          <p15:clr>
            <a:srgbClr val="A4A3A4"/>
          </p15:clr>
        </p15:guide>
        <p15:guide id="20" pos="6509">
          <p15:clr>
            <a:srgbClr val="A4A3A4"/>
          </p15:clr>
        </p15:guide>
        <p15:guide id="21" pos="7085">
          <p15:clr>
            <a:srgbClr val="A4A3A4"/>
          </p15:clr>
        </p15:guide>
        <p15:guide id="22" pos="7661">
          <p15:clr>
            <a:srgbClr val="5ACBF0"/>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094" y="15"/>
            <a:ext cx="11652805" cy="899665"/>
          </a:xfrm>
          <a:prstGeom prst="rect">
            <a:avLst/>
          </a:prstGeom>
        </p:spPr>
        <p:txBody>
          <a:bodyPr vert="horz" wrap="square" lIns="146002" tIns="91252" rIns="146002" bIns="91252" rtlCol="0" anchor="t">
            <a:noAutofit/>
          </a:bodyPr>
          <a:lstStyle/>
          <a:p>
            <a:r>
              <a:rPr lang="en-US" smtClean="0"/>
              <a:t>Click to edit Master title style</a:t>
            </a:r>
            <a:endParaRPr lang="en-US" dirty="0"/>
          </a:p>
        </p:txBody>
      </p:sp>
      <p:sp>
        <p:nvSpPr>
          <p:cNvPr id="4" name="Text Placeholder 3"/>
          <p:cNvSpPr>
            <a:spLocks noGrp="1"/>
          </p:cNvSpPr>
          <p:nvPr>
            <p:ph type="body" idx="1"/>
          </p:nvPr>
        </p:nvSpPr>
        <p:spPr>
          <a:xfrm>
            <a:off x="269174" y="1189179"/>
            <a:ext cx="11650486" cy="2210795"/>
          </a:xfrm>
          <a:prstGeom prst="rect">
            <a:avLst/>
          </a:prstGeom>
        </p:spPr>
        <p:txBody>
          <a:bodyPr vert="horz" wrap="square" lIns="146002" tIns="91252" rIns="146002" bIns="91252"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Slide Number Placeholder 2"/>
          <p:cNvSpPr>
            <a:spLocks noGrp="1"/>
          </p:cNvSpPr>
          <p:nvPr>
            <p:ph type="sldNum" sz="quarter" idx="4"/>
          </p:nvPr>
        </p:nvSpPr>
        <p:spPr>
          <a:xfrm>
            <a:off x="9344662" y="6490856"/>
            <a:ext cx="2844163" cy="364224"/>
          </a:xfrm>
          <a:prstGeom prst="rect">
            <a:avLst/>
          </a:prstGeom>
        </p:spPr>
        <p:txBody>
          <a:bodyPr vert="horz" lIns="91305" tIns="45654" rIns="91305" bIns="45654" rtlCol="0" anchor="ctr"/>
          <a:lstStyle>
            <a:lvl1pPr algn="r">
              <a:defRPr sz="1078">
                <a:solidFill>
                  <a:schemeClr val="tx1">
                    <a:tint val="75000"/>
                  </a:schemeClr>
                </a:solidFill>
              </a:defRPr>
            </a:lvl1pPr>
          </a:lstStyle>
          <a:p>
            <a:pPr defTabSz="912226"/>
            <a:fld id="{AC9A34A4-7242-452F-A7DE-38CE6929EE85}" type="slidenum">
              <a:rPr lang="en-US" smtClean="0">
                <a:solidFill>
                  <a:srgbClr val="1E1E1E">
                    <a:tint val="75000"/>
                  </a:srgbClr>
                </a:solidFill>
              </a:rPr>
              <a:pPr defTabSz="912226"/>
              <a:t>‹#›</a:t>
            </a:fld>
            <a:endParaRPr lang="en-US">
              <a:solidFill>
                <a:srgbClr val="1E1E1E">
                  <a:tint val="75000"/>
                </a:srgbClr>
              </a:solidFill>
            </a:endParaRPr>
          </a:p>
        </p:txBody>
      </p:sp>
    </p:spTree>
    <p:extLst>
      <p:ext uri="{BB962C8B-B14F-4D97-AF65-F5344CB8AC3E}">
        <p14:creationId xmlns:p14="http://schemas.microsoft.com/office/powerpoint/2010/main" val="444363927"/>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 id="2147483947" r:id="rId12"/>
    <p:sldLayoutId id="2147483948" r:id="rId13"/>
    <p:sldLayoutId id="2147483949" r:id="rId14"/>
    <p:sldLayoutId id="2147483950" r:id="rId15"/>
    <p:sldLayoutId id="2147483951" r:id="rId16"/>
    <p:sldLayoutId id="2147483952" r:id="rId17"/>
    <p:sldLayoutId id="2147483953" r:id="rId18"/>
    <p:sldLayoutId id="2147483954" r:id="rId19"/>
    <p:sldLayoutId id="2147483955" r:id="rId20"/>
    <p:sldLayoutId id="2147483956" r:id="rId21"/>
  </p:sldLayoutIdLst>
  <p:transition>
    <p:fade/>
  </p:transition>
  <p:timing>
    <p:tnLst>
      <p:par>
        <p:cTn id="1" dur="indefinite" restart="never" nodeType="tmRoot"/>
      </p:par>
    </p:tnLst>
  </p:timing>
  <p:hf hdr="0" ftr="0" dt="0"/>
  <p:txStyles>
    <p:titleStyle>
      <a:lvl1pPr algn="l" defTabSz="912226" rtl="0" eaLnBrk="1" latinLnBrk="0" hangingPunct="1">
        <a:lnSpc>
          <a:spcPct val="90000"/>
        </a:lnSpc>
        <a:spcBef>
          <a:spcPct val="0"/>
        </a:spcBef>
        <a:buNone/>
        <a:defRPr lang="en-US" sz="4312" b="0" kern="1200" cap="none" spc="-100"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p:titleStyle>
    <p:bodyStyle>
      <a:lvl1pPr marL="335359" marR="0" indent="-335359" algn="l" defTabSz="912226" rtl="0" eaLnBrk="1" fontAlgn="auto" latinLnBrk="0" hangingPunct="1">
        <a:lnSpc>
          <a:spcPct val="90000"/>
        </a:lnSpc>
        <a:spcBef>
          <a:spcPct val="20000"/>
        </a:spcBef>
        <a:spcAft>
          <a:spcPts val="0"/>
        </a:spcAft>
        <a:buClrTx/>
        <a:buSzPct val="90000"/>
        <a:buFont typeface="Arial" pitchFamily="34" charset="0"/>
        <a:buChar char="•"/>
        <a:tabLst/>
        <a:defRPr sz="3920" kern="1200" spc="0" baseline="0">
          <a:gradFill>
            <a:gsLst>
              <a:gs pos="1250">
                <a:schemeClr val="tx1"/>
              </a:gs>
              <a:gs pos="100000">
                <a:schemeClr val="tx1"/>
              </a:gs>
            </a:gsLst>
            <a:lin ang="5400000" scaled="0"/>
          </a:gradFill>
          <a:latin typeface="+mj-lt"/>
          <a:ea typeface="+mn-ea"/>
          <a:cs typeface="+mn-cs"/>
        </a:defRPr>
      </a:lvl1pPr>
      <a:lvl2pPr marL="571353" marR="0" indent="-235993" algn="l" defTabSz="912226" rtl="0" eaLnBrk="1" fontAlgn="auto" latinLnBrk="0" hangingPunct="1">
        <a:lnSpc>
          <a:spcPct val="90000"/>
        </a:lnSpc>
        <a:spcBef>
          <a:spcPct val="20000"/>
        </a:spcBef>
        <a:spcAft>
          <a:spcPts val="0"/>
        </a:spcAft>
        <a:buClrTx/>
        <a:buSzPct val="90000"/>
        <a:buFont typeface="Arial" pitchFamily="34" charset="0"/>
        <a:buChar char="•"/>
        <a:tabLst/>
        <a:defRPr sz="2352" kern="1200" spc="0" baseline="0">
          <a:gradFill>
            <a:gsLst>
              <a:gs pos="1250">
                <a:schemeClr val="tx1"/>
              </a:gs>
              <a:gs pos="100000">
                <a:schemeClr val="tx1"/>
              </a:gs>
            </a:gsLst>
            <a:lin ang="5400000" scaled="0"/>
          </a:gradFill>
          <a:latin typeface="+mn-lt"/>
          <a:ea typeface="+mn-ea"/>
          <a:cs typeface="+mn-cs"/>
        </a:defRPr>
      </a:lvl2pPr>
      <a:lvl3pPr marL="782501" marR="0" indent="-223571" algn="l" defTabSz="912226" rtl="0" eaLnBrk="1" fontAlgn="auto" latinLnBrk="0" hangingPunct="1">
        <a:lnSpc>
          <a:spcPct val="90000"/>
        </a:lnSpc>
        <a:spcBef>
          <a:spcPct val="20000"/>
        </a:spcBef>
        <a:spcAft>
          <a:spcPts val="0"/>
        </a:spcAft>
        <a:buClrTx/>
        <a:buSzPct val="90000"/>
        <a:buFont typeface="Arial" pitchFamily="34" charset="0"/>
        <a:buChar char="•"/>
        <a:tabLst/>
        <a:defRPr sz="2352" kern="1200" spc="0" baseline="0">
          <a:gradFill>
            <a:gsLst>
              <a:gs pos="1250">
                <a:schemeClr val="tx1"/>
              </a:gs>
              <a:gs pos="100000">
                <a:schemeClr val="tx1"/>
              </a:gs>
            </a:gsLst>
            <a:lin ang="5400000" scaled="0"/>
          </a:gradFill>
          <a:latin typeface="+mn-lt"/>
          <a:ea typeface="+mn-ea"/>
          <a:cs typeface="+mn-cs"/>
        </a:defRPr>
      </a:lvl3pPr>
      <a:lvl4pPr marL="1006077" marR="0" indent="-223571" algn="l" defTabSz="912226" rtl="0" eaLnBrk="1" fontAlgn="auto" latinLnBrk="0" hangingPunct="1">
        <a:lnSpc>
          <a:spcPct val="90000"/>
        </a:lnSpc>
        <a:spcBef>
          <a:spcPct val="20000"/>
        </a:spcBef>
        <a:spcAft>
          <a:spcPts val="0"/>
        </a:spcAft>
        <a:buClrTx/>
        <a:buSzPct val="90000"/>
        <a:buFont typeface="Arial" pitchFamily="34" charset="0"/>
        <a:buChar char="•"/>
        <a:tabLst/>
        <a:defRPr sz="1960" kern="1200" spc="0" baseline="0">
          <a:gradFill>
            <a:gsLst>
              <a:gs pos="1250">
                <a:schemeClr val="tx1"/>
              </a:gs>
              <a:gs pos="100000">
                <a:schemeClr val="tx1"/>
              </a:gs>
            </a:gsLst>
            <a:lin ang="5400000" scaled="0"/>
          </a:gradFill>
          <a:latin typeface="+mn-lt"/>
          <a:ea typeface="+mn-ea"/>
          <a:cs typeface="+mn-cs"/>
        </a:defRPr>
      </a:lvl4pPr>
      <a:lvl5pPr marL="1229643" marR="0" indent="-223571" algn="l" defTabSz="912226" rtl="0" eaLnBrk="1" fontAlgn="auto" latinLnBrk="0" hangingPunct="1">
        <a:lnSpc>
          <a:spcPct val="90000"/>
        </a:lnSpc>
        <a:spcBef>
          <a:spcPct val="20000"/>
        </a:spcBef>
        <a:spcAft>
          <a:spcPts val="0"/>
        </a:spcAft>
        <a:buClrTx/>
        <a:buSzPct val="90000"/>
        <a:buFont typeface="Arial" pitchFamily="34" charset="0"/>
        <a:buChar char="•"/>
        <a:tabLst/>
        <a:defRPr sz="1960" kern="1200" spc="0" baseline="0">
          <a:gradFill>
            <a:gsLst>
              <a:gs pos="1250">
                <a:schemeClr val="tx1"/>
              </a:gs>
              <a:gs pos="100000">
                <a:schemeClr val="tx1"/>
              </a:gs>
            </a:gsLst>
            <a:lin ang="5400000" scaled="0"/>
          </a:gradFill>
          <a:latin typeface="+mn-lt"/>
          <a:ea typeface="+mn-ea"/>
          <a:cs typeface="+mn-cs"/>
        </a:defRPr>
      </a:lvl5pPr>
      <a:lvl6pPr marL="2508618" indent="-228057" algn="l" defTabSz="912226" rtl="0" eaLnBrk="1" latinLnBrk="0" hangingPunct="1">
        <a:spcBef>
          <a:spcPct val="20000"/>
        </a:spcBef>
        <a:buFont typeface="Arial" pitchFamily="34" charset="0"/>
        <a:buChar char="•"/>
        <a:defRPr sz="1960" kern="1200">
          <a:solidFill>
            <a:schemeClr val="tx1"/>
          </a:solidFill>
          <a:latin typeface="+mn-lt"/>
          <a:ea typeface="+mn-ea"/>
          <a:cs typeface="+mn-cs"/>
        </a:defRPr>
      </a:lvl6pPr>
      <a:lvl7pPr marL="2964732" indent="-228057" algn="l" defTabSz="912226" rtl="0" eaLnBrk="1" latinLnBrk="0" hangingPunct="1">
        <a:spcBef>
          <a:spcPct val="20000"/>
        </a:spcBef>
        <a:buFont typeface="Arial" pitchFamily="34" charset="0"/>
        <a:buChar char="•"/>
        <a:defRPr sz="1960" kern="1200">
          <a:solidFill>
            <a:schemeClr val="tx1"/>
          </a:solidFill>
          <a:latin typeface="+mn-lt"/>
          <a:ea typeface="+mn-ea"/>
          <a:cs typeface="+mn-cs"/>
        </a:defRPr>
      </a:lvl7pPr>
      <a:lvl8pPr marL="3420843" indent="-228057" algn="l" defTabSz="912226" rtl="0" eaLnBrk="1" latinLnBrk="0" hangingPunct="1">
        <a:spcBef>
          <a:spcPct val="20000"/>
        </a:spcBef>
        <a:buFont typeface="Arial" pitchFamily="34" charset="0"/>
        <a:buChar char="•"/>
        <a:defRPr sz="1960" kern="1200">
          <a:solidFill>
            <a:schemeClr val="tx1"/>
          </a:solidFill>
          <a:latin typeface="+mn-lt"/>
          <a:ea typeface="+mn-ea"/>
          <a:cs typeface="+mn-cs"/>
        </a:defRPr>
      </a:lvl8pPr>
      <a:lvl9pPr marL="3876956" indent="-228057" algn="l" defTabSz="912226" rtl="0" eaLnBrk="1" latinLnBrk="0" hangingPunct="1">
        <a:spcBef>
          <a:spcPct val="20000"/>
        </a:spcBef>
        <a:buFont typeface="Arial" pitchFamily="34" charset="0"/>
        <a:buChar char="•"/>
        <a:defRPr sz="1960" kern="1200">
          <a:solidFill>
            <a:schemeClr val="tx1"/>
          </a:solidFill>
          <a:latin typeface="+mn-lt"/>
          <a:ea typeface="+mn-ea"/>
          <a:cs typeface="+mn-cs"/>
        </a:defRPr>
      </a:lvl9pPr>
    </p:bodyStyle>
    <p:otherStyle>
      <a:defPPr>
        <a:defRPr lang="en-US"/>
      </a:defPPr>
      <a:lvl1pPr marL="0" algn="l" defTabSz="912226" rtl="0" eaLnBrk="1" latinLnBrk="0" hangingPunct="1">
        <a:defRPr sz="1764" kern="1200">
          <a:solidFill>
            <a:schemeClr val="tx1"/>
          </a:solidFill>
          <a:latin typeface="+mn-lt"/>
          <a:ea typeface="+mn-ea"/>
          <a:cs typeface="+mn-cs"/>
        </a:defRPr>
      </a:lvl1pPr>
      <a:lvl2pPr marL="456112" algn="l" defTabSz="912226" rtl="0" eaLnBrk="1" latinLnBrk="0" hangingPunct="1">
        <a:defRPr sz="1764" kern="1200">
          <a:solidFill>
            <a:schemeClr val="tx1"/>
          </a:solidFill>
          <a:latin typeface="+mn-lt"/>
          <a:ea typeface="+mn-ea"/>
          <a:cs typeface="+mn-cs"/>
        </a:defRPr>
      </a:lvl2pPr>
      <a:lvl3pPr marL="912226" algn="l" defTabSz="912226" rtl="0" eaLnBrk="1" latinLnBrk="0" hangingPunct="1">
        <a:defRPr sz="1764" kern="1200">
          <a:solidFill>
            <a:schemeClr val="tx1"/>
          </a:solidFill>
          <a:latin typeface="+mn-lt"/>
          <a:ea typeface="+mn-ea"/>
          <a:cs typeface="+mn-cs"/>
        </a:defRPr>
      </a:lvl3pPr>
      <a:lvl4pPr marL="1368339" algn="l" defTabSz="912226" rtl="0" eaLnBrk="1" latinLnBrk="0" hangingPunct="1">
        <a:defRPr sz="1764" kern="1200">
          <a:solidFill>
            <a:schemeClr val="tx1"/>
          </a:solidFill>
          <a:latin typeface="+mn-lt"/>
          <a:ea typeface="+mn-ea"/>
          <a:cs typeface="+mn-cs"/>
        </a:defRPr>
      </a:lvl4pPr>
      <a:lvl5pPr marL="1824450" algn="l" defTabSz="912226" rtl="0" eaLnBrk="1" latinLnBrk="0" hangingPunct="1">
        <a:defRPr sz="1764" kern="1200">
          <a:solidFill>
            <a:schemeClr val="tx1"/>
          </a:solidFill>
          <a:latin typeface="+mn-lt"/>
          <a:ea typeface="+mn-ea"/>
          <a:cs typeface="+mn-cs"/>
        </a:defRPr>
      </a:lvl5pPr>
      <a:lvl6pPr marL="2280560" algn="l" defTabSz="912226" rtl="0" eaLnBrk="1" latinLnBrk="0" hangingPunct="1">
        <a:defRPr sz="1764" kern="1200">
          <a:solidFill>
            <a:schemeClr val="tx1"/>
          </a:solidFill>
          <a:latin typeface="+mn-lt"/>
          <a:ea typeface="+mn-ea"/>
          <a:cs typeface="+mn-cs"/>
        </a:defRPr>
      </a:lvl6pPr>
      <a:lvl7pPr marL="2736675" algn="l" defTabSz="912226" rtl="0" eaLnBrk="1" latinLnBrk="0" hangingPunct="1">
        <a:defRPr sz="1764" kern="1200">
          <a:solidFill>
            <a:schemeClr val="tx1"/>
          </a:solidFill>
          <a:latin typeface="+mn-lt"/>
          <a:ea typeface="+mn-ea"/>
          <a:cs typeface="+mn-cs"/>
        </a:defRPr>
      </a:lvl7pPr>
      <a:lvl8pPr marL="3192787" algn="l" defTabSz="912226" rtl="0" eaLnBrk="1" latinLnBrk="0" hangingPunct="1">
        <a:defRPr sz="1764" kern="1200">
          <a:solidFill>
            <a:schemeClr val="tx1"/>
          </a:solidFill>
          <a:latin typeface="+mn-lt"/>
          <a:ea typeface="+mn-ea"/>
          <a:cs typeface="+mn-cs"/>
        </a:defRPr>
      </a:lvl8pPr>
      <a:lvl9pPr marL="3648899" algn="l" defTabSz="912226" rtl="0" eaLnBrk="1" latinLnBrk="0" hangingPunct="1">
        <a:defRPr sz="1764"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87">
          <p15:clr>
            <a:srgbClr val="5ACBF0"/>
          </p15:clr>
        </p15:guide>
        <p15:guide id="2" pos="173">
          <p15:clr>
            <a:srgbClr val="5ACBF0"/>
          </p15:clr>
        </p15:guide>
        <p15:guide id="3" orient="horz" pos="763">
          <p15:clr>
            <a:srgbClr val="A4A3A4"/>
          </p15:clr>
        </p15:guide>
        <p15:guide id="4" orient="horz" pos="1339">
          <p15:clr>
            <a:srgbClr val="A4A3A4"/>
          </p15:clr>
        </p15:guide>
        <p15:guide id="5" orient="horz" pos="1915">
          <p15:clr>
            <a:srgbClr val="A4A3A4"/>
          </p15:clr>
        </p15:guide>
        <p15:guide id="6" orient="horz" pos="2491">
          <p15:clr>
            <a:srgbClr val="A4A3A4"/>
          </p15:clr>
        </p15:guide>
        <p15:guide id="7" orient="horz" pos="3067">
          <p15:clr>
            <a:srgbClr val="A4A3A4"/>
          </p15:clr>
        </p15:guide>
        <p15:guide id="8" orient="horz" pos="3643">
          <p15:clr>
            <a:srgbClr val="A4A3A4"/>
          </p15:clr>
        </p15:guide>
        <p15:guide id="9" orient="horz" pos="4219">
          <p15:clr>
            <a:srgbClr val="5ACBF0"/>
          </p15:clr>
        </p15:guide>
        <p15:guide id="10" pos="749">
          <p15:clr>
            <a:srgbClr val="A4A3A4"/>
          </p15:clr>
        </p15:guide>
        <p15:guide id="11" pos="1325">
          <p15:clr>
            <a:srgbClr val="A4A3A4"/>
          </p15:clr>
        </p15:guide>
        <p15:guide id="12" pos="1901">
          <p15:clr>
            <a:srgbClr val="A4A3A4"/>
          </p15:clr>
        </p15:guide>
        <p15:guide id="13" pos="2477">
          <p15:clr>
            <a:srgbClr val="A4A3A4"/>
          </p15:clr>
        </p15:guide>
        <p15:guide id="14" pos="3053">
          <p15:clr>
            <a:srgbClr val="A4A3A4"/>
          </p15:clr>
        </p15:guide>
        <p15:guide id="15" pos="3629">
          <p15:clr>
            <a:srgbClr val="A4A3A4"/>
          </p15:clr>
        </p15:guide>
        <p15:guide id="16" pos="4205">
          <p15:clr>
            <a:srgbClr val="A4A3A4"/>
          </p15:clr>
        </p15:guide>
        <p15:guide id="17" pos="4781">
          <p15:clr>
            <a:srgbClr val="A4A3A4"/>
          </p15:clr>
        </p15:guide>
        <p15:guide id="18" pos="5357">
          <p15:clr>
            <a:srgbClr val="A4A3A4"/>
          </p15:clr>
        </p15:guide>
        <p15:guide id="19" pos="5933">
          <p15:clr>
            <a:srgbClr val="A4A3A4"/>
          </p15:clr>
        </p15:guide>
        <p15:guide id="20" pos="6509">
          <p15:clr>
            <a:srgbClr val="A4A3A4"/>
          </p15:clr>
        </p15:guide>
        <p15:guide id="21" pos="7085">
          <p15:clr>
            <a:srgbClr val="A4A3A4"/>
          </p15:clr>
        </p15:guide>
        <p15:guide id="22" pos="7661">
          <p15:clr>
            <a:srgbClr val="5ACBF0"/>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3.jpg"/><Relationship Id="rId7" Type="http://schemas.openxmlformats.org/officeDocument/2006/relationships/diagramColors" Target="../diagrams/colors2.xml"/><Relationship Id="rId2" Type="http://schemas.openxmlformats.org/officeDocument/2006/relationships/image" Target="../media/image12.jpg"/><Relationship Id="rId1" Type="http://schemas.openxmlformats.org/officeDocument/2006/relationships/slideLayout" Target="../slideLayouts/slideLayout50.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2.xml.rels><?xml version="1.0" encoding="UTF-8" standalone="yes"?>
<Relationships xmlns="http://schemas.openxmlformats.org/package/2006/relationships"><Relationship Id="rId8" Type="http://schemas.openxmlformats.org/officeDocument/2006/relationships/image" Target="../media/image15.jpg"/><Relationship Id="rId3" Type="http://schemas.openxmlformats.org/officeDocument/2006/relationships/diagramLayout" Target="../diagrams/layout3.xml"/><Relationship Id="rId7" Type="http://schemas.openxmlformats.org/officeDocument/2006/relationships/image" Target="../media/image14.jpg"/><Relationship Id="rId2" Type="http://schemas.openxmlformats.org/officeDocument/2006/relationships/diagramData" Target="../diagrams/data3.xml"/><Relationship Id="rId1" Type="http://schemas.openxmlformats.org/officeDocument/2006/relationships/slideLayout" Target="../slideLayouts/slideLayout50.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63.xml"/><Relationship Id="rId4" Type="http://schemas.openxmlformats.org/officeDocument/2006/relationships/image" Target="../media/image1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5.xml"/><Relationship Id="rId1" Type="http://schemas.openxmlformats.org/officeDocument/2006/relationships/slideLayout" Target="../slideLayouts/slideLayout64.xml"/><Relationship Id="rId4" Type="http://schemas.openxmlformats.org/officeDocument/2006/relationships/image" Target="../media/image2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19.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image" Target="../media/image21.jpg"/><Relationship Id="rId1" Type="http://schemas.openxmlformats.org/officeDocument/2006/relationships/slideLayout" Target="../slideLayouts/slideLayout46.xml"/><Relationship Id="rId6" Type="http://schemas.openxmlformats.org/officeDocument/2006/relationships/image" Target="../media/image25.png"/><Relationship Id="rId5" Type="http://schemas.openxmlformats.org/officeDocument/2006/relationships/image" Target="../media/image24.jpg"/><Relationship Id="rId4" Type="http://schemas.openxmlformats.org/officeDocument/2006/relationships/image" Target="../media/image2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2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bwMode="black">
          <a:xfrm>
            <a:off x="368490" y="622815"/>
            <a:ext cx="11368585" cy="2437590"/>
          </a:xfrm>
        </p:spPr>
        <p:txBody>
          <a:bodyPr/>
          <a:lstStyle/>
          <a:p>
            <a:pPr algn="ctr"/>
            <a:r>
              <a:rPr lang="en-US" sz="6600" dirty="0" smtClean="0"/>
              <a:t>Cloud Computing</a:t>
            </a:r>
            <a:br>
              <a:rPr lang="en-US" sz="6600" dirty="0" smtClean="0"/>
            </a:br>
            <a:r>
              <a:rPr lang="en-US" sz="6600" dirty="0" smtClean="0"/>
              <a:t>Myths and Realities</a:t>
            </a:r>
            <a:br>
              <a:rPr lang="en-US" sz="6600" dirty="0" smtClean="0"/>
            </a:br>
            <a:r>
              <a:rPr lang="en-US" sz="4400" dirty="0" smtClean="0"/>
              <a:t>Towards a policy Framework for Arab countries</a:t>
            </a:r>
            <a:endParaRPr lang="en-US" sz="6600" dirty="0"/>
          </a:p>
        </p:txBody>
      </p:sp>
      <p:sp>
        <p:nvSpPr>
          <p:cNvPr id="5" name="Text Placeholder 4"/>
          <p:cNvSpPr>
            <a:spLocks noGrp="1"/>
          </p:cNvSpPr>
          <p:nvPr>
            <p:ph type="body" sz="quarter" idx="12"/>
          </p:nvPr>
        </p:nvSpPr>
        <p:spPr>
          <a:xfrm>
            <a:off x="167640" y="3535680"/>
            <a:ext cx="6741159" cy="1476586"/>
          </a:xfrm>
        </p:spPr>
        <p:txBody>
          <a:bodyPr/>
          <a:lstStyle/>
          <a:p>
            <a:r>
              <a:rPr lang="en-US" dirty="0" smtClean="0"/>
              <a:t>Nasser Kettani</a:t>
            </a:r>
          </a:p>
          <a:p>
            <a:r>
              <a:rPr lang="en-US" dirty="0" smtClean="0"/>
              <a:t>Chief Technology Officer – MEA</a:t>
            </a:r>
          </a:p>
          <a:p>
            <a:r>
              <a:rPr lang="en-US" dirty="0" smtClean="0"/>
              <a:t>Microsoft Corporation</a:t>
            </a:r>
            <a:endParaRPr lang="en-US" dirty="0"/>
          </a:p>
        </p:txBody>
      </p:sp>
      <p:sp>
        <p:nvSpPr>
          <p:cNvPr id="6" name="Text Placeholder 4"/>
          <p:cNvSpPr txBox="1">
            <a:spLocks/>
          </p:cNvSpPr>
          <p:nvPr/>
        </p:nvSpPr>
        <p:spPr bwMode="white">
          <a:xfrm>
            <a:off x="1095587" y="5372394"/>
            <a:ext cx="5305213" cy="616375"/>
          </a:xfrm>
          <a:prstGeom prst="rect">
            <a:avLst/>
          </a:prstGeom>
        </p:spPr>
        <p:txBody>
          <a:bodyPr vert="horz" wrap="square" lIns="0" tIns="0" rIns="0" bIns="0" rtlCol="0">
            <a:noAutofit/>
          </a:bodyPr>
          <a:lstStyle>
            <a:lvl1pPr marL="0" indent="0" algn="l" defTabSz="914363" rtl="0" eaLnBrk="1" latinLnBrk="0" hangingPunct="1">
              <a:lnSpc>
                <a:spcPct val="90000"/>
              </a:lnSpc>
              <a:spcBef>
                <a:spcPts val="0"/>
              </a:spcBef>
              <a:buSzPct val="90000"/>
              <a:buFont typeface="Arial" pitchFamily="34" charset="0"/>
              <a:buNone/>
              <a:defRPr sz="3200" kern="1200" spc="-70" baseline="0">
                <a:gradFill>
                  <a:gsLst>
                    <a:gs pos="0">
                      <a:schemeClr val="bg1"/>
                    </a:gs>
                    <a:gs pos="100000">
                      <a:schemeClr val="bg1"/>
                    </a:gs>
                  </a:gsLst>
                  <a:lin ang="5400000" scaled="0"/>
                </a:gradFill>
                <a:latin typeface="+mj-lt"/>
                <a:ea typeface="+mn-ea"/>
                <a:cs typeface="+mn-cs"/>
              </a:defRPr>
            </a:lvl1pPr>
            <a:lvl2pPr marL="630238" indent="-284163" algn="l" defTabSz="914363" rtl="0" eaLnBrk="1" latinLnBrk="0" hangingPunct="1">
              <a:lnSpc>
                <a:spcPct val="90000"/>
              </a:lnSpc>
              <a:spcBef>
                <a:spcPct val="20000"/>
              </a:spcBef>
              <a:buSzPct val="90000"/>
              <a:buFont typeface="Arial" pitchFamily="34" charset="0"/>
              <a:buChar char="•"/>
              <a:tabLst>
                <a:tab pos="630238" algn="l"/>
              </a:tabLst>
              <a:defRPr sz="2800" kern="1200">
                <a:gradFill flip="none" rotWithShape="1">
                  <a:gsLst>
                    <a:gs pos="0">
                      <a:schemeClr val="tx1">
                        <a:lumMod val="65000"/>
                        <a:lumOff val="35000"/>
                      </a:schemeClr>
                    </a:gs>
                    <a:gs pos="86000">
                      <a:schemeClr val="tx1">
                        <a:lumMod val="75000"/>
                        <a:lumOff val="25000"/>
                      </a:schemeClr>
                    </a:gs>
                  </a:gsLst>
                  <a:path path="circle">
                    <a:fillToRect r="100000" b="100000"/>
                  </a:path>
                  <a:tileRect l="-100000" t="-100000"/>
                </a:gradFill>
                <a:latin typeface="+mn-lt"/>
                <a:ea typeface="+mn-ea"/>
                <a:cs typeface="+mn-cs"/>
              </a:defRPr>
            </a:lvl2pPr>
            <a:lvl3pPr marL="914400" indent="-284163" algn="l" defTabSz="914363" rtl="0" eaLnBrk="1" latinLnBrk="0" hangingPunct="1">
              <a:lnSpc>
                <a:spcPct val="90000"/>
              </a:lnSpc>
              <a:spcBef>
                <a:spcPct val="20000"/>
              </a:spcBef>
              <a:buSzPct val="90000"/>
              <a:buFont typeface="Arial" pitchFamily="34" charset="0"/>
              <a:buChar char="•"/>
              <a:defRPr sz="2400" kern="1200">
                <a:gradFill flip="none" rotWithShape="1">
                  <a:gsLst>
                    <a:gs pos="0">
                      <a:schemeClr val="tx1">
                        <a:lumMod val="65000"/>
                        <a:lumOff val="35000"/>
                      </a:schemeClr>
                    </a:gs>
                    <a:gs pos="86000">
                      <a:schemeClr val="tx1">
                        <a:lumMod val="75000"/>
                        <a:lumOff val="25000"/>
                      </a:schemeClr>
                    </a:gs>
                  </a:gsLst>
                  <a:path path="circle">
                    <a:fillToRect r="100000" b="100000"/>
                  </a:path>
                  <a:tileRect l="-100000" t="-100000"/>
                </a:gradFill>
                <a:latin typeface="+mn-lt"/>
                <a:ea typeface="+mn-ea"/>
                <a:cs typeface="+mn-cs"/>
              </a:defRPr>
            </a:lvl3pPr>
            <a:lvl4pPr marL="1482725" indent="-223838" algn="l" defTabSz="914363" rtl="0" eaLnBrk="1" latinLnBrk="0" hangingPunct="1">
              <a:lnSpc>
                <a:spcPct val="90000"/>
              </a:lnSpc>
              <a:spcBef>
                <a:spcPct val="20000"/>
              </a:spcBef>
              <a:buSzPct val="90000"/>
              <a:buFont typeface="Arial" pitchFamily="34" charset="0"/>
              <a:buChar char="•"/>
              <a:tabLst>
                <a:tab pos="914400" algn="l"/>
              </a:tabLst>
              <a:defRPr sz="2000" kern="1200">
                <a:gradFill flip="none" rotWithShape="1">
                  <a:gsLst>
                    <a:gs pos="0">
                      <a:schemeClr val="tx1">
                        <a:lumMod val="65000"/>
                        <a:lumOff val="35000"/>
                      </a:schemeClr>
                    </a:gs>
                    <a:gs pos="86000">
                      <a:schemeClr val="tx1">
                        <a:lumMod val="75000"/>
                        <a:lumOff val="25000"/>
                      </a:schemeClr>
                    </a:gs>
                  </a:gsLst>
                  <a:path path="circle">
                    <a:fillToRect r="100000" b="100000"/>
                  </a:path>
                  <a:tileRect l="-100000" t="-100000"/>
                </a:gradFill>
                <a:latin typeface="+mn-lt"/>
                <a:ea typeface="+mn-ea"/>
                <a:cs typeface="+mn-cs"/>
              </a:defRPr>
            </a:lvl4pPr>
            <a:lvl5pPr marL="1712913" indent="-230188" algn="l" defTabSz="914363" rtl="0" eaLnBrk="1" latinLnBrk="0" hangingPunct="1">
              <a:lnSpc>
                <a:spcPct val="90000"/>
              </a:lnSpc>
              <a:spcBef>
                <a:spcPct val="20000"/>
              </a:spcBef>
              <a:buSzPct val="90000"/>
              <a:buFont typeface="Arial" pitchFamily="34" charset="0"/>
              <a:buChar char="•"/>
              <a:defRPr sz="2000" kern="1200">
                <a:gradFill flip="none" rotWithShape="1">
                  <a:gsLst>
                    <a:gs pos="0">
                      <a:schemeClr val="tx1">
                        <a:lumMod val="65000"/>
                        <a:lumOff val="35000"/>
                      </a:schemeClr>
                    </a:gs>
                    <a:gs pos="86000">
                      <a:schemeClr val="tx1">
                        <a:lumMod val="75000"/>
                        <a:lumOff val="25000"/>
                      </a:schemeClr>
                    </a:gs>
                  </a:gsLst>
                  <a:path path="circle">
                    <a:fillToRect r="100000" b="100000"/>
                  </a:path>
                  <a:tileRect l="-100000" t="-100000"/>
                </a:gra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nasser.kettani@microsoft.com</a:t>
            </a:r>
            <a:endParaRPr lang="en-US" dirty="0"/>
          </a:p>
        </p:txBody>
      </p:sp>
    </p:spTree>
    <p:extLst>
      <p:ext uri="{BB962C8B-B14F-4D97-AF65-F5344CB8AC3E}">
        <p14:creationId xmlns:p14="http://schemas.microsoft.com/office/powerpoint/2010/main" val="2315808954"/>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9112" y="228600"/>
            <a:ext cx="11149013" cy="1495794"/>
          </a:xfrm>
        </p:spPr>
        <p:txBody>
          <a:bodyPr/>
          <a:lstStyle/>
          <a:p>
            <a:pPr algn="ctr" defTabSz="914180">
              <a:defRPr/>
            </a:pPr>
            <a:r>
              <a:rPr lang="en-US" dirty="0"/>
              <a:t>Myth 5</a:t>
            </a:r>
            <a:br>
              <a:rPr lang="en-US" dirty="0"/>
            </a:br>
            <a:r>
              <a:rPr lang="en-US" dirty="0" smtClean="0"/>
              <a:t>You need to strike a balance</a:t>
            </a:r>
            <a:endParaRPr dirty="0">
              <a:solidFill>
                <a:schemeClr val="tx1"/>
              </a:solidFill>
            </a:endParaRPr>
          </a:p>
        </p:txBody>
      </p:sp>
      <p:sp>
        <p:nvSpPr>
          <p:cNvPr id="48131" name="AutoShape 3"/>
          <p:cNvSpPr>
            <a:spLocks noChangeAspect="1" noChangeArrowheads="1" noTextEdit="1"/>
          </p:cNvSpPr>
          <p:nvPr/>
        </p:nvSpPr>
        <p:spPr bwMode="auto">
          <a:xfrm>
            <a:off x="795059" y="727980"/>
            <a:ext cx="10598708" cy="5402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z="1764"/>
          </a:p>
        </p:txBody>
      </p:sp>
      <p:sp>
        <p:nvSpPr>
          <p:cNvPr id="48132" name="Freeform 23"/>
          <p:cNvSpPr>
            <a:spLocks noEditPoints="1"/>
          </p:cNvSpPr>
          <p:nvPr/>
        </p:nvSpPr>
        <p:spPr bwMode="auto">
          <a:xfrm>
            <a:off x="3632597" y="4250447"/>
            <a:ext cx="7261328" cy="2003983"/>
          </a:xfrm>
          <a:custGeom>
            <a:avLst/>
            <a:gdLst>
              <a:gd name="T0" fmla="*/ 2147483647 w 3500"/>
              <a:gd name="T1" fmla="*/ 2147483647 h 1288"/>
              <a:gd name="T2" fmla="*/ 2147483647 w 3500"/>
              <a:gd name="T3" fmla="*/ 1688504688 h 1288"/>
              <a:gd name="T4" fmla="*/ 2147483647 w 3500"/>
              <a:gd name="T5" fmla="*/ 1444050325 h 1288"/>
              <a:gd name="T6" fmla="*/ 2147483647 w 3500"/>
              <a:gd name="T7" fmla="*/ 816530625 h 1288"/>
              <a:gd name="T8" fmla="*/ 2147483647 w 3500"/>
              <a:gd name="T9" fmla="*/ 2147483647 h 1288"/>
              <a:gd name="T10" fmla="*/ 2147483647 w 3500"/>
              <a:gd name="T11" fmla="*/ 2147483647 h 1288"/>
              <a:gd name="T12" fmla="*/ 2147483647 w 3500"/>
              <a:gd name="T13" fmla="*/ 113407825 h 1288"/>
              <a:gd name="T14" fmla="*/ 2147483647 w 3500"/>
              <a:gd name="T15" fmla="*/ 95765938 h 1288"/>
              <a:gd name="T16" fmla="*/ 2147483647 w 3500"/>
              <a:gd name="T17" fmla="*/ 2147483647 h 1288"/>
              <a:gd name="T18" fmla="*/ 2147483647 w 3500"/>
              <a:gd name="T19" fmla="*/ 2147483647 h 1288"/>
              <a:gd name="T20" fmla="*/ 2147483647 w 3500"/>
              <a:gd name="T21" fmla="*/ 2147483647 h 1288"/>
              <a:gd name="T22" fmla="*/ 2147483647 w 3500"/>
              <a:gd name="T23" fmla="*/ 2147483647 h 1288"/>
              <a:gd name="T24" fmla="*/ 2147483647 w 3500"/>
              <a:gd name="T25" fmla="*/ 2147483647 h 1288"/>
              <a:gd name="T26" fmla="*/ 2147483647 w 3500"/>
              <a:gd name="T27" fmla="*/ 2147483647 h 1288"/>
              <a:gd name="T28" fmla="*/ 2147483647 w 3500"/>
              <a:gd name="T29" fmla="*/ 292338125 h 1288"/>
              <a:gd name="T30" fmla="*/ 2147483647 w 3500"/>
              <a:gd name="T31" fmla="*/ 292338125 h 1288"/>
              <a:gd name="T32" fmla="*/ 2147483647 w 3500"/>
              <a:gd name="T33" fmla="*/ 476310325 h 1288"/>
              <a:gd name="T34" fmla="*/ 2147483647 w 3500"/>
              <a:gd name="T35" fmla="*/ 476310325 h 1288"/>
              <a:gd name="T36" fmla="*/ 2147483647 w 3500"/>
              <a:gd name="T37" fmla="*/ 476310325 h 1288"/>
              <a:gd name="T38" fmla="*/ 2147483647 w 3500"/>
              <a:gd name="T39" fmla="*/ 292338125 h 1288"/>
              <a:gd name="T40" fmla="*/ 2147483647 w 3500"/>
              <a:gd name="T41" fmla="*/ 1915318750 h 1288"/>
              <a:gd name="T42" fmla="*/ 2147483647 w 3500"/>
              <a:gd name="T43" fmla="*/ 1915318750 h 1288"/>
              <a:gd name="T44" fmla="*/ 2147483647 w 3500"/>
              <a:gd name="T45" fmla="*/ 423386250 h 1288"/>
              <a:gd name="T46" fmla="*/ 2147483647 w 3500"/>
              <a:gd name="T47" fmla="*/ 441028138 h 1288"/>
              <a:gd name="T48" fmla="*/ 2147483647 w 3500"/>
              <a:gd name="T49" fmla="*/ 1915318750 h 1288"/>
              <a:gd name="T50" fmla="*/ 2147483647 w 3500"/>
              <a:gd name="T51" fmla="*/ 292338125 h 1288"/>
              <a:gd name="T52" fmla="*/ 2147483647 w 3500"/>
              <a:gd name="T53" fmla="*/ 292338125 h 1288"/>
              <a:gd name="T54" fmla="*/ 2147483647 w 3500"/>
              <a:gd name="T55" fmla="*/ 0 h 1288"/>
              <a:gd name="T56" fmla="*/ 2147483647 w 3500"/>
              <a:gd name="T57" fmla="*/ 0 h 1288"/>
              <a:gd name="T58" fmla="*/ 2147483647 w 3500"/>
              <a:gd name="T59" fmla="*/ 292338125 h 1288"/>
              <a:gd name="T60" fmla="*/ 2147483647 w 3500"/>
              <a:gd name="T61" fmla="*/ 292338125 h 1288"/>
              <a:gd name="T62" fmla="*/ 2147483647 w 3500"/>
              <a:gd name="T63" fmla="*/ 0 h 1288"/>
              <a:gd name="T64" fmla="*/ 2147483647 w 3500"/>
              <a:gd name="T65" fmla="*/ 2147483647 h 1288"/>
              <a:gd name="T66" fmla="*/ 2147483647 w 3500"/>
              <a:gd name="T67" fmla="*/ 2147483647 h 1288"/>
              <a:gd name="T68" fmla="*/ 2147483647 w 3500"/>
              <a:gd name="T69" fmla="*/ 995462513 h 1288"/>
              <a:gd name="T70" fmla="*/ 2147483647 w 3500"/>
              <a:gd name="T71" fmla="*/ 1013102813 h 1288"/>
              <a:gd name="T72" fmla="*/ 2147483647 w 3500"/>
              <a:gd name="T73" fmla="*/ 2147483647 h 1288"/>
              <a:gd name="T74" fmla="*/ 2147483647 w 3500"/>
              <a:gd name="T75" fmla="*/ 864414388 h 1288"/>
              <a:gd name="T76" fmla="*/ 1608671388 w 3500"/>
              <a:gd name="T77" fmla="*/ 864414388 h 1288"/>
              <a:gd name="T78" fmla="*/ 1608671388 w 3500"/>
              <a:gd name="T79" fmla="*/ 1013102813 h 1288"/>
              <a:gd name="T80" fmla="*/ 2147483647 w 3500"/>
              <a:gd name="T81" fmla="*/ 1013102813 h 1288"/>
              <a:gd name="T82" fmla="*/ 2147483647 w 3500"/>
              <a:gd name="T83" fmla="*/ 1013102813 h 1288"/>
              <a:gd name="T84" fmla="*/ 2147483647 w 3500"/>
              <a:gd name="T85" fmla="*/ 864414388 h 1288"/>
              <a:gd name="T86" fmla="*/ 2147483647 w 3500"/>
              <a:gd name="T87" fmla="*/ 864414388 h 1288"/>
              <a:gd name="T88" fmla="*/ 0 w 3500"/>
              <a:gd name="T89" fmla="*/ 864414388 h 1288"/>
              <a:gd name="T90" fmla="*/ 0 w 3500"/>
              <a:gd name="T91" fmla="*/ 572076263 h 1288"/>
              <a:gd name="T92" fmla="*/ 2147483647 w 3500"/>
              <a:gd name="T93" fmla="*/ 572076263 h 1288"/>
              <a:gd name="T94" fmla="*/ 2147483647 w 3500"/>
              <a:gd name="T95" fmla="*/ 864414388 h 128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500" h="1288">
                <a:moveTo>
                  <a:pt x="679" y="923"/>
                </a:moveTo>
                <a:lnTo>
                  <a:pt x="2862" y="670"/>
                </a:lnTo>
                <a:moveTo>
                  <a:pt x="679" y="573"/>
                </a:moveTo>
                <a:lnTo>
                  <a:pt x="2822" y="324"/>
                </a:lnTo>
                <a:moveTo>
                  <a:pt x="1440" y="1190"/>
                </a:moveTo>
                <a:lnTo>
                  <a:pt x="2055" y="1209"/>
                </a:lnTo>
                <a:lnTo>
                  <a:pt x="1887" y="45"/>
                </a:lnTo>
                <a:lnTo>
                  <a:pt x="1620" y="38"/>
                </a:lnTo>
                <a:lnTo>
                  <a:pt x="1440" y="1190"/>
                </a:lnTo>
                <a:moveTo>
                  <a:pt x="2975" y="1172"/>
                </a:moveTo>
                <a:lnTo>
                  <a:pt x="525" y="1172"/>
                </a:lnTo>
                <a:lnTo>
                  <a:pt x="525" y="1288"/>
                </a:lnTo>
                <a:lnTo>
                  <a:pt x="2975" y="1288"/>
                </a:lnTo>
                <a:lnTo>
                  <a:pt x="2975" y="1172"/>
                </a:lnTo>
                <a:moveTo>
                  <a:pt x="3124" y="116"/>
                </a:moveTo>
                <a:lnTo>
                  <a:pt x="2585" y="116"/>
                </a:lnTo>
                <a:lnTo>
                  <a:pt x="2585" y="189"/>
                </a:lnTo>
                <a:lnTo>
                  <a:pt x="2734" y="189"/>
                </a:lnTo>
                <a:lnTo>
                  <a:pt x="3124" y="189"/>
                </a:lnTo>
                <a:lnTo>
                  <a:pt x="3124" y="116"/>
                </a:lnTo>
                <a:moveTo>
                  <a:pt x="2810" y="760"/>
                </a:moveTo>
                <a:lnTo>
                  <a:pt x="2938" y="760"/>
                </a:lnTo>
                <a:lnTo>
                  <a:pt x="3001" y="168"/>
                </a:lnTo>
                <a:lnTo>
                  <a:pt x="2739" y="175"/>
                </a:lnTo>
                <a:lnTo>
                  <a:pt x="2810" y="760"/>
                </a:lnTo>
                <a:moveTo>
                  <a:pt x="2592" y="116"/>
                </a:moveTo>
                <a:lnTo>
                  <a:pt x="3129" y="116"/>
                </a:lnTo>
                <a:moveTo>
                  <a:pt x="3500" y="0"/>
                </a:moveTo>
                <a:lnTo>
                  <a:pt x="2233" y="0"/>
                </a:lnTo>
                <a:lnTo>
                  <a:pt x="2233" y="116"/>
                </a:lnTo>
                <a:lnTo>
                  <a:pt x="3500" y="116"/>
                </a:lnTo>
                <a:lnTo>
                  <a:pt x="3500" y="0"/>
                </a:lnTo>
                <a:moveTo>
                  <a:pt x="577" y="989"/>
                </a:moveTo>
                <a:lnTo>
                  <a:pt x="705" y="989"/>
                </a:lnTo>
                <a:lnTo>
                  <a:pt x="769" y="395"/>
                </a:lnTo>
                <a:lnTo>
                  <a:pt x="506" y="402"/>
                </a:lnTo>
                <a:lnTo>
                  <a:pt x="577" y="989"/>
                </a:lnTo>
                <a:moveTo>
                  <a:pt x="896" y="343"/>
                </a:moveTo>
                <a:lnTo>
                  <a:pt x="359" y="343"/>
                </a:lnTo>
                <a:lnTo>
                  <a:pt x="359" y="402"/>
                </a:lnTo>
                <a:lnTo>
                  <a:pt x="506" y="402"/>
                </a:lnTo>
                <a:lnTo>
                  <a:pt x="896" y="402"/>
                </a:lnTo>
                <a:lnTo>
                  <a:pt x="896" y="343"/>
                </a:lnTo>
                <a:moveTo>
                  <a:pt x="1268" y="343"/>
                </a:moveTo>
                <a:lnTo>
                  <a:pt x="0" y="343"/>
                </a:lnTo>
                <a:lnTo>
                  <a:pt x="0" y="227"/>
                </a:lnTo>
                <a:lnTo>
                  <a:pt x="1268" y="227"/>
                </a:lnTo>
                <a:lnTo>
                  <a:pt x="1268" y="34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de-DE" sz="1764"/>
          </a:p>
        </p:txBody>
      </p:sp>
      <p:sp>
        <p:nvSpPr>
          <p:cNvPr id="48134" name="AutoShape 32"/>
          <p:cNvSpPr>
            <a:spLocks noChangeAspect="1" noChangeArrowheads="1" noTextEdit="1"/>
          </p:cNvSpPr>
          <p:nvPr/>
        </p:nvSpPr>
        <p:spPr bwMode="auto">
          <a:xfrm>
            <a:off x="3107109" y="4146265"/>
            <a:ext cx="8031493" cy="217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z="1764"/>
          </a:p>
        </p:txBody>
      </p:sp>
      <p:graphicFrame>
        <p:nvGraphicFramePr>
          <p:cNvPr id="5" name="Diagram 4"/>
          <p:cNvGraphicFramePr/>
          <p:nvPr>
            <p:extLst>
              <p:ext uri="{D42A27DB-BD31-4B8C-83A1-F6EECF244321}">
                <p14:modId xmlns:p14="http://schemas.microsoft.com/office/powerpoint/2010/main" val="2829024899"/>
              </p:ext>
            </p:extLst>
          </p:nvPr>
        </p:nvGraphicFramePr>
        <p:xfrm>
          <a:off x="822363" y="1437637"/>
          <a:ext cx="11096891" cy="5417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0294332"/>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This is the Real Balance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20773" y="2467432"/>
            <a:ext cx="2947352" cy="229402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470" y="1613992"/>
            <a:ext cx="5433077" cy="3460928"/>
          </a:xfrm>
          <a:prstGeom prst="rect">
            <a:avLst/>
          </a:prstGeom>
        </p:spPr>
      </p:pic>
      <p:graphicFrame>
        <p:nvGraphicFramePr>
          <p:cNvPr id="6" name="Diagram 5"/>
          <p:cNvGraphicFramePr/>
          <p:nvPr>
            <p:extLst>
              <p:ext uri="{D42A27DB-BD31-4B8C-83A1-F6EECF244321}">
                <p14:modId xmlns:p14="http://schemas.microsoft.com/office/powerpoint/2010/main" val="3334788765"/>
              </p:ext>
            </p:extLst>
          </p:nvPr>
        </p:nvGraphicFramePr>
        <p:xfrm>
          <a:off x="2820352" y="976497"/>
          <a:ext cx="8125883" cy="541725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111198544"/>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This is the Real Balance</a:t>
            </a:r>
            <a:endParaRPr lang="en-US" dirty="0"/>
          </a:p>
        </p:txBody>
      </p:sp>
      <p:graphicFrame>
        <p:nvGraphicFramePr>
          <p:cNvPr id="6" name="Diagram 5"/>
          <p:cNvGraphicFramePr/>
          <p:nvPr/>
        </p:nvGraphicFramePr>
        <p:xfrm>
          <a:off x="2820352" y="976497"/>
          <a:ext cx="8125883" cy="5417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 name="Picture 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509125" y="1369199"/>
            <a:ext cx="2466975" cy="1857375"/>
          </a:xfrm>
          <a:prstGeom prst="rect">
            <a:avLst/>
          </a:prstGeom>
        </p:spPr>
      </p:pic>
      <p:pic>
        <p:nvPicPr>
          <p:cNvPr id="7" name="Picture 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653539" y="1822094"/>
            <a:ext cx="2333625" cy="1952625"/>
          </a:xfrm>
          <a:prstGeom prst="rect">
            <a:avLst/>
          </a:prstGeom>
        </p:spPr>
      </p:pic>
    </p:spTree>
    <p:extLst>
      <p:ext uri="{BB962C8B-B14F-4D97-AF65-F5344CB8AC3E}">
        <p14:creationId xmlns:p14="http://schemas.microsoft.com/office/powerpoint/2010/main" val="2667020952"/>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2"/>
          <p:cNvSpPr>
            <a:spLocks noGrp="1"/>
          </p:cNvSpPr>
          <p:nvPr>
            <p:ph type="sldNum" sz="quarter" idx="4294967295"/>
          </p:nvPr>
        </p:nvSpPr>
        <p:spPr bwMode="auto">
          <a:xfrm>
            <a:off x="0" y="6704013"/>
            <a:ext cx="609600" cy="130175"/>
          </a:xfrm>
          <a:prstGeom prst="rect">
            <a:avLst/>
          </a:prstGeom>
          <a:ln>
            <a:miter lim="800000"/>
            <a:headEnd/>
            <a:tailEnd/>
          </a:ln>
        </p:spPr>
        <p:txBody>
          <a:bodyPr vert="horz" wrap="square" lIns="91432" tIns="45717" rIns="91432" bIns="45717" numCol="1" anchor="ctr" anchorCtr="0" compatLnSpc="1">
            <a:prstTxWarp prst="textNoShape">
              <a:avLst/>
            </a:prstTxWarp>
          </a:bodyPr>
          <a:lstStyle>
            <a:lvl1pPr algn="l">
              <a:defRPr sz="1100" smtClean="0">
                <a:solidFill>
                  <a:schemeClr val="bg1"/>
                </a:solidFill>
              </a:defRPr>
            </a:lvl1pPr>
          </a:lstStyle>
          <a:p>
            <a:pPr defTabSz="914323">
              <a:defRPr/>
            </a:pPr>
            <a:fld id="{C3E044D2-739B-4933-B924-BD4393A07FFC}" type="slidenum">
              <a:rPr lang="en-US">
                <a:solidFill>
                  <a:srgbClr val="FFFFFF"/>
                </a:solidFill>
              </a:rPr>
              <a:pPr defTabSz="914323">
                <a:defRPr/>
              </a:pPr>
              <a:t>13</a:t>
            </a:fld>
            <a:endParaRPr lang="en-US" dirty="0">
              <a:solidFill>
                <a:srgbClr val="FFFFFF"/>
              </a:solidFill>
            </a:endParaRPr>
          </a:p>
        </p:txBody>
      </p:sp>
      <p:sp>
        <p:nvSpPr>
          <p:cNvPr id="28" name="Rectangle 27"/>
          <p:cNvSpPr/>
          <p:nvPr/>
        </p:nvSpPr>
        <p:spPr>
          <a:xfrm>
            <a:off x="218497" y="143149"/>
            <a:ext cx="11970328" cy="861748"/>
          </a:xfrm>
          <a:prstGeom prst="rect">
            <a:avLst/>
          </a:prstGeom>
          <a:ln>
            <a:noFill/>
          </a:ln>
        </p:spPr>
        <p:txBody>
          <a:bodyPr wrap="square" lIns="121893" tIns="60947" rIns="121893" bIns="60947">
            <a:spAutoFit/>
          </a:bodyPr>
          <a:lstStyle/>
          <a:p>
            <a:r>
              <a:rPr lang="en-US" sz="4800" dirty="0" smtClean="0">
                <a:latin typeface="Segoe UI"/>
                <a:ea typeface="+mj-ea"/>
                <a:cs typeface="Segoe UI"/>
              </a:rPr>
              <a:t>Cloud Economics – beyond theory</a:t>
            </a:r>
            <a:endParaRPr lang="en-US" sz="4800" dirty="0">
              <a:latin typeface="Segoe UI"/>
              <a:ea typeface="+mj-ea"/>
              <a:cs typeface="Segoe UI"/>
            </a:endParaRPr>
          </a:p>
        </p:txBody>
      </p:sp>
      <p:sp>
        <p:nvSpPr>
          <p:cNvPr id="29" name="Rectangle 28"/>
          <p:cNvSpPr/>
          <p:nvPr/>
        </p:nvSpPr>
        <p:spPr bwMode="auto">
          <a:xfrm>
            <a:off x="1247941" y="1701804"/>
            <a:ext cx="4046846" cy="1030421"/>
          </a:xfrm>
          <a:prstGeom prst="rect">
            <a:avLst/>
          </a:prstGeom>
          <a:solidFill>
            <a:srgbClr val="4F81BD"/>
          </a:solidFill>
          <a:ln w="25400" cap="flat" cmpd="sng" algn="ctr">
            <a:noFill/>
            <a:prstDash val="solid"/>
            <a:headEnd type="none" w="med" len="med"/>
            <a:tailEnd type="none" w="med" len="med"/>
          </a:ln>
          <a:effectLst/>
        </p:spPr>
        <p:txBody>
          <a:bodyPr vert="horz" wrap="square" lIns="121888" tIns="60944" rIns="121888" bIns="60944" numCol="1" rtlCol="0" anchor="ctr" anchorCtr="0" compatLnSpc="1">
            <a:prstTxWarp prst="textNoShape">
              <a:avLst/>
            </a:prstTxWarp>
          </a:bodyPr>
          <a:lstStyle/>
          <a:p>
            <a:pPr algn="ctr" defTabSz="1218535"/>
            <a:r>
              <a:rPr lang="en-US" sz="2100" b="1" kern="0" dirty="0">
                <a:gradFill>
                  <a:gsLst>
                    <a:gs pos="0">
                      <a:srgbClr val="FFFFFF"/>
                    </a:gs>
                    <a:gs pos="100000">
                      <a:srgbClr val="FFFFFF"/>
                    </a:gs>
                  </a:gsLst>
                  <a:lin ang="5400000" scaled="0"/>
                </a:gradFill>
                <a:effectLst>
                  <a:outerShdw blurRad="38100" dist="38100" dir="2700000" algn="tl">
                    <a:srgbClr val="000000">
                      <a:alpha val="43137"/>
                    </a:srgbClr>
                  </a:outerShdw>
                </a:effectLst>
                <a:ea typeface="Segoe UI" pitchFamily="34" charset="0"/>
                <a:cs typeface="Segoe UI" pitchFamily="34" charset="0"/>
              </a:rPr>
              <a:t>ECONOMICS</a:t>
            </a:r>
          </a:p>
        </p:txBody>
      </p:sp>
      <p:sp>
        <p:nvSpPr>
          <p:cNvPr id="22" name="Rectangle 21"/>
          <p:cNvSpPr/>
          <p:nvPr/>
        </p:nvSpPr>
        <p:spPr bwMode="auto">
          <a:xfrm>
            <a:off x="7064004" y="1701803"/>
            <a:ext cx="4046846" cy="1030421"/>
          </a:xfrm>
          <a:prstGeom prst="rect">
            <a:avLst/>
          </a:prstGeom>
          <a:solidFill>
            <a:srgbClr val="4F81BD"/>
          </a:solidFill>
          <a:ln w="25400" cap="flat" cmpd="sng" algn="ctr">
            <a:noFill/>
            <a:prstDash val="solid"/>
            <a:headEnd type="none" w="med" len="med"/>
            <a:tailEnd type="none" w="med" len="med"/>
          </a:ln>
          <a:effectLst/>
        </p:spPr>
        <p:txBody>
          <a:bodyPr vert="horz" wrap="square" lIns="121888" tIns="60944" rIns="121888" bIns="60944" numCol="1" rtlCol="0" anchor="ctr" anchorCtr="0" compatLnSpc="1">
            <a:prstTxWarp prst="textNoShape">
              <a:avLst/>
            </a:prstTxWarp>
          </a:bodyPr>
          <a:lstStyle/>
          <a:p>
            <a:pPr algn="ctr" defTabSz="1218535"/>
            <a:r>
              <a:rPr lang="en-US" sz="2100" b="1" kern="0" dirty="0" smtClean="0">
                <a:gradFill>
                  <a:gsLst>
                    <a:gs pos="0">
                      <a:srgbClr val="FFFFFF"/>
                    </a:gs>
                    <a:gs pos="100000">
                      <a:srgbClr val="FFFFFF"/>
                    </a:gs>
                  </a:gsLst>
                  <a:lin ang="5400000" scaled="0"/>
                </a:gradFill>
                <a:effectLst>
                  <a:outerShdw blurRad="38100" dist="38100" dir="2700000" algn="tl">
                    <a:srgbClr val="000000">
                      <a:alpha val="43137"/>
                    </a:srgbClr>
                  </a:outerShdw>
                </a:effectLst>
                <a:ea typeface="Segoe UI" pitchFamily="34" charset="0"/>
                <a:cs typeface="Segoe UI" pitchFamily="34" charset="0"/>
              </a:rPr>
              <a:t>AGILITY</a:t>
            </a:r>
            <a:endParaRPr lang="en-US" sz="2100" b="1" kern="0" dirty="0">
              <a:gradFill>
                <a:gsLst>
                  <a:gs pos="0">
                    <a:srgbClr val="FFFFFF"/>
                  </a:gs>
                  <a:gs pos="100000">
                    <a:srgbClr val="FFFFFF"/>
                  </a:gs>
                </a:gsLst>
                <a:lin ang="5400000" scaled="0"/>
              </a:gradFill>
              <a:effectLst>
                <a:outerShdw blurRad="38100" dist="38100" dir="2700000" algn="tl">
                  <a:srgbClr val="000000">
                    <a:alpha val="43137"/>
                  </a:srgbClr>
                </a:outerShdw>
              </a:effectLst>
              <a:ea typeface="Segoe UI" pitchFamily="34" charset="0"/>
              <a:cs typeface="Segoe UI" pitchFamily="34" charset="0"/>
            </a:endParaRPr>
          </a:p>
        </p:txBody>
      </p:sp>
      <p:pic>
        <p:nvPicPr>
          <p:cNvPr id="1027" name="Picture 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68038" y="2904602"/>
            <a:ext cx="5480671" cy="3989150"/>
          </a:xfrm>
          <a:prstGeom prst="rect">
            <a:avLst/>
          </a:prstGeom>
          <a:solidFill>
            <a:schemeClr val="bg1"/>
          </a:solidFill>
          <a:ln>
            <a:noFill/>
          </a:ln>
          <a:effectLst/>
        </p:spPr>
      </p:pic>
      <p:pic>
        <p:nvPicPr>
          <p:cNvPr id="2" name="Picture 2"/>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434182" y="2872464"/>
            <a:ext cx="5263421" cy="38310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Gerade Verbindung 4"/>
          <p:cNvCxnSpPr/>
          <p:nvPr/>
        </p:nvCxnSpPr>
        <p:spPr>
          <a:xfrm>
            <a:off x="1690777" y="3519577"/>
            <a:ext cx="51759" cy="2639683"/>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2773204" y="5348377"/>
            <a:ext cx="18888" cy="810883"/>
          </a:xfrm>
          <a:prstGeom prst="line">
            <a:avLst/>
          </a:prstGeom>
        </p:spPr>
        <p:style>
          <a:lnRef idx="1">
            <a:schemeClr val="accent1"/>
          </a:lnRef>
          <a:fillRef idx="0">
            <a:schemeClr val="accent1"/>
          </a:fillRef>
          <a:effectRef idx="0">
            <a:schemeClr val="accent1"/>
          </a:effectRef>
          <a:fontRef idx="minor">
            <a:schemeClr val="tx1"/>
          </a:fontRef>
        </p:style>
      </p:cxnSp>
      <p:sp>
        <p:nvSpPr>
          <p:cNvPr id="11" name="Title 1"/>
          <p:cNvSpPr txBox="1">
            <a:spLocks/>
          </p:cNvSpPr>
          <p:nvPr/>
        </p:nvSpPr>
        <p:spPr>
          <a:xfrm>
            <a:off x="377258" y="933978"/>
            <a:ext cx="11652805" cy="680514"/>
          </a:xfrm>
          <a:prstGeom prst="rect">
            <a:avLst/>
          </a:prstGeom>
        </p:spPr>
        <p:txBody>
          <a:bodyPr lIns="0"/>
          <a:lstStyle>
            <a:lvl1pPr algn="l" defTabSz="932784" rtl="0" eaLnBrk="1" latinLnBrk="0" hangingPunct="1">
              <a:lnSpc>
                <a:spcPct val="90000"/>
              </a:lnSpc>
              <a:spcBef>
                <a:spcPct val="0"/>
              </a:spcBef>
              <a:buNone/>
              <a:defRPr lang="en-US" sz="5400" b="0" kern="1200" cap="none" spc="-102"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a:lstStyle>
          <a:p>
            <a:r>
              <a:rPr lang="en-GB" sz="2799" dirty="0" smtClean="0">
                <a:solidFill>
                  <a:schemeClr val="tx1"/>
                </a:solidFill>
                <a:latin typeface="Segoe UI"/>
              </a:rPr>
              <a:t>How customers are benefit from Cloud Computing</a:t>
            </a:r>
            <a:endParaRPr sz="2799" dirty="0">
              <a:solidFill>
                <a:schemeClr val="tx1"/>
              </a:solidFill>
              <a:latin typeface="Segoe UI"/>
            </a:endParaRPr>
          </a:p>
        </p:txBody>
      </p:sp>
    </p:spTree>
    <p:extLst>
      <p:ext uri="{BB962C8B-B14F-4D97-AF65-F5344CB8AC3E}">
        <p14:creationId xmlns:p14="http://schemas.microsoft.com/office/powerpoint/2010/main" val="182602143"/>
      </p:ext>
    </p:extLst>
  </p:cSld>
  <p:clrMapOvr>
    <a:masterClrMapping/>
  </p:clrMapOvr>
  <p:transition spd="med">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96095" y="1218261"/>
            <a:ext cx="11442700" cy="1911292"/>
          </a:xfrm>
        </p:spPr>
        <p:txBody>
          <a:bodyPr/>
          <a:lstStyle/>
          <a:p>
            <a:pPr algn="ctr"/>
            <a:r>
              <a:rPr lang="en-US" dirty="0" smtClean="0"/>
              <a:t>Myth 6</a:t>
            </a:r>
            <a:br>
              <a:rPr lang="en-US" dirty="0" smtClean="0"/>
            </a:br>
            <a:r>
              <a:rPr lang="en-US" sz="6600" dirty="0" smtClean="0"/>
              <a:t>I can fix with my own Policies</a:t>
            </a:r>
            <a:endParaRPr lang="en-US" dirty="0"/>
          </a:p>
        </p:txBody>
      </p:sp>
      <p:sp>
        <p:nvSpPr>
          <p:cNvPr id="4" name="Text Placeholder 3"/>
          <p:cNvSpPr>
            <a:spLocks noGrp="1"/>
          </p:cNvSpPr>
          <p:nvPr>
            <p:ph type="body" sz="quarter" idx="12"/>
          </p:nvPr>
        </p:nvSpPr>
        <p:spPr/>
        <p:txBody>
          <a:bodyPr/>
          <a:lstStyle/>
          <a:p>
            <a:endParaRPr lang="en-US"/>
          </a:p>
        </p:txBody>
      </p:sp>
    </p:spTree>
    <p:extLst>
      <p:ext uri="{BB962C8B-B14F-4D97-AF65-F5344CB8AC3E}">
        <p14:creationId xmlns:p14="http://schemas.microsoft.com/office/powerpoint/2010/main" val="389748617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952" y="534007"/>
            <a:ext cx="11149013" cy="1218795"/>
          </a:xfrm>
        </p:spPr>
        <p:txBody>
          <a:bodyPr/>
          <a:lstStyle/>
          <a:p>
            <a:pPr algn="ctr"/>
            <a:r>
              <a:rPr lang="en-US" dirty="0" smtClean="0"/>
              <a:t>Clouds have no barriers</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0" y="2362200"/>
            <a:ext cx="6944042" cy="3888664"/>
          </a:xfrm>
          <a:prstGeom prst="rect">
            <a:avLst/>
          </a:prstGeom>
        </p:spPr>
      </p:pic>
    </p:spTree>
    <p:extLst>
      <p:ext uri="{BB962C8B-B14F-4D97-AF65-F5344CB8AC3E}">
        <p14:creationId xmlns:p14="http://schemas.microsoft.com/office/powerpoint/2010/main" val="1441007798"/>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96095" y="1384461"/>
            <a:ext cx="11442700" cy="1745093"/>
          </a:xfrm>
        </p:spPr>
        <p:txBody>
          <a:bodyPr/>
          <a:lstStyle/>
          <a:p>
            <a:pPr algn="ctr"/>
            <a:r>
              <a:rPr lang="en-US" dirty="0" smtClean="0"/>
              <a:t>Myth 7</a:t>
            </a:r>
            <a:br>
              <a:rPr lang="en-US" dirty="0" smtClean="0"/>
            </a:br>
            <a:r>
              <a:rPr lang="en-US" sz="5400" dirty="0" smtClean="0"/>
              <a:t>Cloud destroys jobs</a:t>
            </a:r>
            <a:endParaRPr lang="en-US" sz="6000" dirty="0"/>
          </a:p>
        </p:txBody>
      </p:sp>
    </p:spTree>
    <p:extLst>
      <p:ext uri="{BB962C8B-B14F-4D97-AF65-F5344CB8AC3E}">
        <p14:creationId xmlns:p14="http://schemas.microsoft.com/office/powerpoint/2010/main" val="300371837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idx="4294967295"/>
          </p:nvPr>
        </p:nvSpPr>
        <p:spPr>
          <a:xfrm>
            <a:off x="363538" y="380973"/>
            <a:ext cx="11164887" cy="590550"/>
          </a:xfrm>
        </p:spPr>
        <p:txBody>
          <a:bodyPr/>
          <a:lstStyle/>
          <a:p>
            <a:r>
              <a:rPr lang="en-US" dirty="0">
                <a:solidFill>
                  <a:schemeClr val="tx1"/>
                </a:solidFill>
                <a:latin typeface="Segoe UI Light" panose="020B0502040204020203" pitchFamily="34" charset="0"/>
                <a:cs typeface="Segoe UI Light" panose="020B0502040204020203" pitchFamily="34" charset="0"/>
              </a:rPr>
              <a:t>Cloud Dominates IT Job Creation </a:t>
            </a:r>
          </a:p>
        </p:txBody>
      </p:sp>
      <p:sp>
        <p:nvSpPr>
          <p:cNvPr id="3" name="Rectangle 2"/>
          <p:cNvSpPr/>
          <p:nvPr/>
        </p:nvSpPr>
        <p:spPr bwMode="auto">
          <a:xfrm>
            <a:off x="0" y="1487252"/>
            <a:ext cx="12188825" cy="4555639"/>
          </a:xfrm>
          <a:prstGeom prst="rect">
            <a:avLst/>
          </a:prstGeom>
          <a:solidFill>
            <a:schemeClr val="bg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38" tIns="143391" rIns="179238" bIns="143391" numCol="1" spcCol="0" rtlCol="0" fromWordArt="0" anchor="t" anchorCtr="0" forceAA="0" compatLnSpc="1">
            <a:prstTxWarp prst="textNoShape">
              <a:avLst/>
            </a:prstTxWarp>
            <a:noAutofit/>
          </a:bodyPr>
          <a:lstStyle/>
          <a:p>
            <a:pPr algn="ctr" defTabSz="913916" fontAlgn="base">
              <a:lnSpc>
                <a:spcPct val="90000"/>
              </a:lnSpc>
              <a:spcBef>
                <a:spcPct val="0"/>
              </a:spcBef>
              <a:spcAft>
                <a:spcPct val="0"/>
              </a:spcAft>
            </a:pPr>
            <a:endParaRPr lang="en-US" sz="2352" dirty="0" err="1">
              <a:gradFill>
                <a:gsLst>
                  <a:gs pos="0">
                    <a:srgbClr val="FFFFFF"/>
                  </a:gs>
                  <a:gs pos="100000">
                    <a:srgbClr val="FFFFFF"/>
                  </a:gs>
                </a:gsLst>
                <a:lin ang="5400000" scaled="0"/>
              </a:gradFill>
              <a:ea typeface="Segoe UI" pitchFamily="34" charset="0"/>
              <a:cs typeface="Segoe UI" pitchFamily="34" charset="0"/>
            </a:endParaRPr>
          </a:p>
        </p:txBody>
      </p:sp>
      <p:pic>
        <p:nvPicPr>
          <p:cNvPr id="4" name="Picture 3"/>
          <p:cNvPicPr>
            <a:picLocks noChangeAspect="1"/>
          </p:cNvPicPr>
          <p:nvPr/>
        </p:nvPicPr>
        <p:blipFill>
          <a:blip r:embed="rId3"/>
          <a:stretch>
            <a:fillRect/>
          </a:stretch>
        </p:blipFill>
        <p:spPr>
          <a:xfrm>
            <a:off x="96905" y="1636618"/>
            <a:ext cx="5670424" cy="4099781"/>
          </a:xfrm>
          <a:prstGeom prst="rect">
            <a:avLst/>
          </a:prstGeom>
        </p:spPr>
      </p:pic>
      <p:pic>
        <p:nvPicPr>
          <p:cNvPr id="5" name="Picture 4"/>
          <p:cNvPicPr>
            <a:picLocks noChangeAspect="1"/>
          </p:cNvPicPr>
          <p:nvPr/>
        </p:nvPicPr>
        <p:blipFill>
          <a:blip r:embed="rId4"/>
          <a:stretch>
            <a:fillRect/>
          </a:stretch>
        </p:blipFill>
        <p:spPr>
          <a:xfrm>
            <a:off x="5762155" y="1636617"/>
            <a:ext cx="6426670" cy="3890545"/>
          </a:xfrm>
          <a:prstGeom prst="rect">
            <a:avLst/>
          </a:prstGeom>
        </p:spPr>
      </p:pic>
    </p:spTree>
    <p:extLst>
      <p:ext uri="{BB962C8B-B14F-4D97-AF65-F5344CB8AC3E}">
        <p14:creationId xmlns:p14="http://schemas.microsoft.com/office/powerpoint/2010/main" val="1894958598"/>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96095" y="636564"/>
            <a:ext cx="11442700" cy="2492990"/>
          </a:xfrm>
        </p:spPr>
        <p:txBody>
          <a:bodyPr/>
          <a:lstStyle/>
          <a:p>
            <a:pPr algn="ctr"/>
            <a:r>
              <a:rPr lang="en-US" dirty="0" smtClean="0"/>
              <a:t>Myth 8</a:t>
            </a:r>
            <a:br>
              <a:rPr lang="en-US" dirty="0" smtClean="0"/>
            </a:br>
            <a:r>
              <a:rPr lang="en-US" sz="5400" dirty="0" smtClean="0"/>
              <a:t>Priority Policies are about Security, Privacy, …</a:t>
            </a:r>
            <a:endParaRPr lang="en-US" sz="6000" dirty="0"/>
          </a:p>
        </p:txBody>
      </p:sp>
      <p:sp>
        <p:nvSpPr>
          <p:cNvPr id="4" name="Text Placeholder 3"/>
          <p:cNvSpPr>
            <a:spLocks noGrp="1"/>
          </p:cNvSpPr>
          <p:nvPr>
            <p:ph type="body" sz="quarter" idx="12"/>
          </p:nvPr>
        </p:nvSpPr>
        <p:spPr/>
        <p:txBody>
          <a:bodyPr/>
          <a:lstStyle/>
          <a:p>
            <a:endParaRPr lang="en-US"/>
          </a:p>
        </p:txBody>
      </p:sp>
    </p:spTree>
    <p:extLst>
      <p:ext uri="{BB962C8B-B14F-4D97-AF65-F5344CB8AC3E}">
        <p14:creationId xmlns:p14="http://schemas.microsoft.com/office/powerpoint/2010/main" val="81144417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9112" y="549045"/>
            <a:ext cx="11149013" cy="1218795"/>
          </a:xfrm>
        </p:spPr>
        <p:txBody>
          <a:bodyPr/>
          <a:lstStyle/>
          <a:p>
            <a:pPr algn="ctr"/>
            <a:r>
              <a:rPr lang="en-US" dirty="0" smtClean="0"/>
              <a:t>What about?</a:t>
            </a:r>
            <a:endParaRPr lang="en-US" dirty="0"/>
          </a:p>
        </p:txBody>
      </p:sp>
      <p:sp>
        <p:nvSpPr>
          <p:cNvPr id="5" name="Title 3"/>
          <p:cNvSpPr txBox="1">
            <a:spLocks/>
          </p:cNvSpPr>
          <p:nvPr/>
        </p:nvSpPr>
        <p:spPr>
          <a:xfrm>
            <a:off x="519112" y="2971312"/>
            <a:ext cx="2438400" cy="747897"/>
          </a:xfrm>
          <a:prstGeom prst="rect">
            <a:avLst/>
          </a:prstGeom>
        </p:spPr>
        <p:txBody>
          <a:bodyPr vert="horz" wrap="square" lIns="0" tIns="0" rIns="0" bIns="0" rtlCol="0" anchor="b" anchorCtr="0">
            <a:spAutoFit/>
          </a:bodyPr>
          <a:lstStyle>
            <a:lvl1pPr algn="l" defTabSz="914363" rtl="0" eaLnBrk="1" latinLnBrk="0" hangingPunct="1">
              <a:lnSpc>
                <a:spcPct val="90000"/>
              </a:lnSpc>
              <a:spcBef>
                <a:spcPct val="0"/>
              </a:spcBef>
              <a:buNone/>
              <a:defRPr lang="en-US" sz="8800" b="0" kern="1200" cap="none" spc="-300" baseline="0">
                <a:ln w="3175">
                  <a:noFill/>
                </a:ln>
                <a:solidFill>
                  <a:schemeClr val="accent5"/>
                </a:solidFill>
                <a:effectLst/>
                <a:latin typeface="+mj-lt"/>
                <a:ea typeface="+mn-ea"/>
                <a:cs typeface="Arial" charset="0"/>
              </a:defRPr>
            </a:lvl1pPr>
          </a:lstStyle>
          <a:p>
            <a:pPr algn="ctr"/>
            <a:r>
              <a:rPr lang="en-US" sz="5400" dirty="0" smtClean="0"/>
              <a:t>Skills</a:t>
            </a:r>
            <a:endParaRPr lang="en-US" sz="5400" dirty="0"/>
          </a:p>
        </p:txBody>
      </p:sp>
      <p:sp>
        <p:nvSpPr>
          <p:cNvPr id="6" name="Title 3"/>
          <p:cNvSpPr txBox="1">
            <a:spLocks/>
          </p:cNvSpPr>
          <p:nvPr/>
        </p:nvSpPr>
        <p:spPr>
          <a:xfrm>
            <a:off x="9463404" y="2281929"/>
            <a:ext cx="2466975" cy="553998"/>
          </a:xfrm>
          <a:prstGeom prst="rect">
            <a:avLst/>
          </a:prstGeom>
        </p:spPr>
        <p:txBody>
          <a:bodyPr vert="horz" wrap="square" lIns="0" tIns="0" rIns="0" bIns="0" rtlCol="0" anchor="b" anchorCtr="0">
            <a:spAutoFit/>
          </a:bodyPr>
          <a:lstStyle>
            <a:lvl1pPr algn="l" defTabSz="914363" rtl="0" eaLnBrk="1" latinLnBrk="0" hangingPunct="1">
              <a:lnSpc>
                <a:spcPct val="90000"/>
              </a:lnSpc>
              <a:spcBef>
                <a:spcPct val="0"/>
              </a:spcBef>
              <a:buNone/>
              <a:defRPr lang="en-US" sz="8800" b="0" kern="1200" cap="none" spc="-300" baseline="0">
                <a:ln w="3175">
                  <a:noFill/>
                </a:ln>
                <a:solidFill>
                  <a:schemeClr val="accent5"/>
                </a:solidFill>
                <a:effectLst/>
                <a:latin typeface="+mj-lt"/>
                <a:ea typeface="+mn-ea"/>
                <a:cs typeface="Arial" charset="0"/>
              </a:defRPr>
            </a:lvl1pPr>
          </a:lstStyle>
          <a:p>
            <a:pPr algn="ctr"/>
            <a:r>
              <a:rPr lang="en-US" sz="4000" dirty="0" smtClean="0"/>
              <a:t>Infrastructure</a:t>
            </a:r>
            <a:endParaRPr lang="en-US" sz="6000" dirty="0"/>
          </a:p>
        </p:txBody>
      </p:sp>
      <p:sp>
        <p:nvSpPr>
          <p:cNvPr id="8" name="Title 3"/>
          <p:cNvSpPr txBox="1">
            <a:spLocks/>
          </p:cNvSpPr>
          <p:nvPr/>
        </p:nvSpPr>
        <p:spPr>
          <a:xfrm>
            <a:off x="7078819" y="5767280"/>
            <a:ext cx="4769168" cy="609398"/>
          </a:xfrm>
          <a:prstGeom prst="rect">
            <a:avLst/>
          </a:prstGeom>
        </p:spPr>
        <p:txBody>
          <a:bodyPr vert="horz" wrap="square" lIns="0" tIns="0" rIns="0" bIns="0" rtlCol="0" anchor="b" anchorCtr="0">
            <a:spAutoFit/>
          </a:bodyPr>
          <a:lstStyle>
            <a:lvl1pPr algn="l" defTabSz="914363" rtl="0" eaLnBrk="1" latinLnBrk="0" hangingPunct="1">
              <a:lnSpc>
                <a:spcPct val="90000"/>
              </a:lnSpc>
              <a:spcBef>
                <a:spcPct val="0"/>
              </a:spcBef>
              <a:buNone/>
              <a:defRPr lang="en-US" sz="8800" b="0" kern="1200" cap="none" spc="-300" baseline="0">
                <a:ln w="3175">
                  <a:noFill/>
                </a:ln>
                <a:solidFill>
                  <a:schemeClr val="accent5"/>
                </a:solidFill>
                <a:effectLst/>
                <a:latin typeface="+mj-lt"/>
                <a:ea typeface="+mn-ea"/>
                <a:cs typeface="Arial" charset="0"/>
              </a:defRPr>
            </a:lvl1pPr>
          </a:lstStyle>
          <a:p>
            <a:pPr algn="ctr"/>
            <a:r>
              <a:rPr lang="en-US" sz="4400" dirty="0" smtClean="0"/>
              <a:t>Incentive</a:t>
            </a:r>
            <a:endParaRPr lang="en-US" sz="7200" dirty="0"/>
          </a:p>
        </p:txBody>
      </p:sp>
      <p:sp>
        <p:nvSpPr>
          <p:cNvPr id="9" name="Title 3"/>
          <p:cNvSpPr txBox="1">
            <a:spLocks/>
          </p:cNvSpPr>
          <p:nvPr/>
        </p:nvSpPr>
        <p:spPr>
          <a:xfrm>
            <a:off x="4064317" y="3604340"/>
            <a:ext cx="4769168" cy="664797"/>
          </a:xfrm>
          <a:prstGeom prst="rect">
            <a:avLst/>
          </a:prstGeom>
        </p:spPr>
        <p:txBody>
          <a:bodyPr vert="horz" wrap="square" lIns="0" tIns="0" rIns="0" bIns="0" rtlCol="0" anchor="b" anchorCtr="0">
            <a:spAutoFit/>
          </a:bodyPr>
          <a:lstStyle>
            <a:lvl1pPr algn="l" defTabSz="914363" rtl="0" eaLnBrk="1" latinLnBrk="0" hangingPunct="1">
              <a:lnSpc>
                <a:spcPct val="90000"/>
              </a:lnSpc>
              <a:spcBef>
                <a:spcPct val="0"/>
              </a:spcBef>
              <a:buNone/>
              <a:defRPr lang="en-US" sz="8800" b="0" kern="1200" cap="none" spc="-300" baseline="0">
                <a:ln w="3175">
                  <a:noFill/>
                </a:ln>
                <a:solidFill>
                  <a:schemeClr val="accent5"/>
                </a:solidFill>
                <a:effectLst/>
                <a:latin typeface="+mj-lt"/>
                <a:ea typeface="+mn-ea"/>
                <a:cs typeface="Arial" charset="0"/>
              </a:defRPr>
            </a:lvl1pPr>
          </a:lstStyle>
          <a:p>
            <a:pPr algn="ctr"/>
            <a:r>
              <a:rPr lang="en-US" sz="4800" dirty="0" smtClean="0"/>
              <a:t>Innovation</a:t>
            </a:r>
            <a:endParaRPr lang="en-US" sz="72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112" y="1310266"/>
            <a:ext cx="2438400" cy="1619250"/>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63405" y="386341"/>
            <a:ext cx="2466975" cy="1847850"/>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21263" y="1884044"/>
            <a:ext cx="2628900" cy="1743075"/>
          </a:xfrm>
          <a:prstGeom prst="rect">
            <a:avLst/>
          </a:prstGeom>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38312" y="4382286"/>
            <a:ext cx="2514600" cy="1819275"/>
          </a:xfrm>
          <a:prstGeom prst="rect">
            <a:avLst/>
          </a:prstGeom>
        </p:spPr>
      </p:pic>
      <p:pic>
        <p:nvPicPr>
          <p:cNvPr id="13" name="Picture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591866" y="3147905"/>
            <a:ext cx="1743075" cy="2619375"/>
          </a:xfrm>
          <a:prstGeom prst="rect">
            <a:avLst/>
          </a:prstGeom>
        </p:spPr>
      </p:pic>
    </p:spTree>
    <p:extLst>
      <p:ext uri="{BB962C8B-B14F-4D97-AF65-F5344CB8AC3E}">
        <p14:creationId xmlns:p14="http://schemas.microsoft.com/office/powerpoint/2010/main" val="113364140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013242"/>
            <a:ext cx="11902440" cy="1994392"/>
          </a:xfrm>
        </p:spPr>
        <p:txBody>
          <a:bodyPr/>
          <a:lstStyle/>
          <a:p>
            <a:pPr algn="ctr"/>
            <a:r>
              <a:rPr lang="en-US" dirty="0" smtClean="0"/>
              <a:t>Myth </a:t>
            </a:r>
            <a:r>
              <a:rPr lang="en-US" dirty="0"/>
              <a:t>1</a:t>
            </a:r>
            <a:r>
              <a:rPr lang="en-US" dirty="0" smtClean="0"/>
              <a:t/>
            </a:r>
            <a:br>
              <a:rPr lang="en-US" dirty="0" smtClean="0"/>
            </a:br>
            <a:r>
              <a:rPr lang="en-US" dirty="0" smtClean="0"/>
              <a:t>I don’t use Cloud </a:t>
            </a:r>
            <a:r>
              <a:rPr lang="en-US" sz="5400" dirty="0" smtClean="0"/>
              <a:t>Computing</a:t>
            </a:r>
            <a:endParaRPr lang="en-US" sz="6000" dirty="0"/>
          </a:p>
        </p:txBody>
      </p:sp>
      <p:sp>
        <p:nvSpPr>
          <p:cNvPr id="3" name="Text Placeholder 2"/>
          <p:cNvSpPr>
            <a:spLocks noGrp="1"/>
          </p:cNvSpPr>
          <p:nvPr>
            <p:ph type="body" sz="quarter" idx="12"/>
          </p:nvPr>
        </p:nvSpPr>
        <p:spPr/>
        <p:txBody>
          <a:bodyPr/>
          <a:lstStyle/>
          <a:p>
            <a:endParaRPr lang="en-US"/>
          </a:p>
        </p:txBody>
      </p:sp>
    </p:spTree>
    <p:extLst>
      <p:ext uri="{BB962C8B-B14F-4D97-AF65-F5344CB8AC3E}">
        <p14:creationId xmlns:p14="http://schemas.microsoft.com/office/powerpoint/2010/main" val="365637995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9112" y="228600"/>
            <a:ext cx="11149013" cy="609398"/>
          </a:xfrm>
        </p:spPr>
        <p:txBody>
          <a:bodyPr/>
          <a:lstStyle/>
          <a:p>
            <a:pPr algn="ctr"/>
            <a:r>
              <a:rPr lang="en-US" sz="4400" dirty="0" smtClean="0"/>
              <a:t>Yes there are issues that need to be addressed</a:t>
            </a:r>
            <a:endParaRPr lang="en-US" sz="4400" dirty="0"/>
          </a:p>
        </p:txBody>
      </p:sp>
      <p:sp>
        <p:nvSpPr>
          <p:cNvPr id="2" name="Text Placeholder 1"/>
          <p:cNvSpPr>
            <a:spLocks noGrp="1"/>
          </p:cNvSpPr>
          <p:nvPr>
            <p:ph type="body" sz="quarter" idx="11"/>
          </p:nvPr>
        </p:nvSpPr>
        <p:spPr>
          <a:xfrm>
            <a:off x="520700" y="1447800"/>
            <a:ext cx="5394960" cy="3385542"/>
          </a:xfrm>
        </p:spPr>
        <p:txBody>
          <a:bodyPr/>
          <a:lstStyle/>
          <a:p>
            <a:pPr marL="571500" indent="-571500">
              <a:buFont typeface="Arial" panose="020B0604020202020204" pitchFamily="34" charset="0"/>
              <a:buChar char="•"/>
            </a:pPr>
            <a:r>
              <a:rPr lang="en-US" dirty="0" smtClean="0"/>
              <a:t>Transparency</a:t>
            </a:r>
          </a:p>
          <a:p>
            <a:pPr marL="571500" indent="-571500">
              <a:buFont typeface="Arial" panose="020B0604020202020204" pitchFamily="34" charset="0"/>
              <a:buChar char="•"/>
            </a:pPr>
            <a:r>
              <a:rPr lang="en-US" dirty="0" smtClean="0"/>
              <a:t>Accountability</a:t>
            </a:r>
            <a:endParaRPr lang="en-US" dirty="0"/>
          </a:p>
          <a:p>
            <a:pPr marL="571500" indent="-571500">
              <a:buFont typeface="Arial" panose="020B0604020202020204" pitchFamily="34" charset="0"/>
              <a:buChar char="•"/>
            </a:pPr>
            <a:r>
              <a:rPr lang="en-US" dirty="0" smtClean="0"/>
              <a:t>Compliance</a:t>
            </a:r>
          </a:p>
          <a:p>
            <a:pPr marL="571500" indent="-571500">
              <a:buFont typeface="Arial" panose="020B0604020202020204" pitchFamily="34" charset="0"/>
              <a:buChar char="•"/>
            </a:pPr>
            <a:r>
              <a:rPr lang="en-US" dirty="0" smtClean="0"/>
              <a:t>Child Protection</a:t>
            </a:r>
          </a:p>
          <a:p>
            <a:pPr marL="571500" indent="-571500">
              <a:buFont typeface="Arial" panose="020B0604020202020204" pitchFamily="34" charset="0"/>
              <a:buChar char="•"/>
            </a:pPr>
            <a:endParaRPr lang="en-US" dirty="0" smtClean="0"/>
          </a:p>
        </p:txBody>
      </p:sp>
      <p:sp>
        <p:nvSpPr>
          <p:cNvPr id="4" name="Text Placeholder 3"/>
          <p:cNvSpPr>
            <a:spLocks noGrp="1"/>
          </p:cNvSpPr>
          <p:nvPr>
            <p:ph type="body" sz="quarter" idx="12"/>
          </p:nvPr>
        </p:nvSpPr>
        <p:spPr>
          <a:xfrm>
            <a:off x="6277928" y="1447800"/>
            <a:ext cx="5394960" cy="3231654"/>
          </a:xfrm>
        </p:spPr>
        <p:txBody>
          <a:bodyPr/>
          <a:lstStyle/>
          <a:p>
            <a:pPr marL="571500" indent="-571500">
              <a:buFont typeface="Arial" panose="020B0604020202020204" pitchFamily="34" charset="0"/>
              <a:buChar char="•"/>
            </a:pPr>
            <a:r>
              <a:rPr lang="en-US" dirty="0" smtClean="0"/>
              <a:t>International Cooperation</a:t>
            </a:r>
          </a:p>
          <a:p>
            <a:pPr marL="571500" indent="-571500">
              <a:buFont typeface="Arial" panose="020B0604020202020204" pitchFamily="34" charset="0"/>
              <a:buChar char="•"/>
            </a:pPr>
            <a:r>
              <a:rPr lang="en-US" dirty="0"/>
              <a:t>Govt Access</a:t>
            </a:r>
          </a:p>
          <a:p>
            <a:pPr marL="571500" indent="-571500">
              <a:buFont typeface="Arial" panose="020B0604020202020204" pitchFamily="34" charset="0"/>
              <a:buChar char="•"/>
            </a:pPr>
            <a:r>
              <a:rPr lang="en-US" dirty="0" smtClean="0"/>
              <a:t>Cyber </a:t>
            </a:r>
            <a:r>
              <a:rPr lang="en-US" dirty="0"/>
              <a:t>Security</a:t>
            </a:r>
          </a:p>
          <a:p>
            <a:pPr marL="571500" indent="-571500">
              <a:buFont typeface="Arial" panose="020B0604020202020204" pitchFamily="34" charset="0"/>
              <a:buChar char="•"/>
            </a:pPr>
            <a:endParaRPr lang="en-US" dirty="0" smtClean="0"/>
          </a:p>
        </p:txBody>
      </p:sp>
    </p:spTree>
    <p:extLst>
      <p:ext uri="{BB962C8B-B14F-4D97-AF65-F5344CB8AC3E}">
        <p14:creationId xmlns:p14="http://schemas.microsoft.com/office/powerpoint/2010/main" val="4229354143"/>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19112" y="1447799"/>
            <a:ext cx="11149013" cy="4001095"/>
          </a:xfrm>
        </p:spPr>
        <p:txBody>
          <a:bodyPr/>
          <a:lstStyle/>
          <a:p>
            <a:r>
              <a:rPr lang="en-US" dirty="0" smtClean="0"/>
              <a:t>Engage on Standards NOW (ITU, ISO, …)</a:t>
            </a:r>
          </a:p>
          <a:p>
            <a:r>
              <a:rPr lang="en-US" dirty="0" smtClean="0"/>
              <a:t>Build a Cloud 1</a:t>
            </a:r>
            <a:r>
              <a:rPr lang="en-US" baseline="30000" dirty="0" smtClean="0"/>
              <a:t>st</a:t>
            </a:r>
            <a:r>
              <a:rPr lang="en-US" dirty="0" smtClean="0"/>
              <a:t> Policy</a:t>
            </a:r>
          </a:p>
          <a:p>
            <a:r>
              <a:rPr lang="en-US" dirty="0" smtClean="0"/>
              <a:t>Seek for Harmonized Open Norms and Policies</a:t>
            </a:r>
          </a:p>
          <a:p>
            <a:r>
              <a:rPr lang="en-US" dirty="0"/>
              <a:t>Develop Strategic Data Classification </a:t>
            </a:r>
            <a:r>
              <a:rPr lang="en-US" dirty="0" smtClean="0"/>
              <a:t>Framework</a:t>
            </a:r>
          </a:p>
          <a:p>
            <a:r>
              <a:rPr lang="en-US" dirty="0" smtClean="0"/>
              <a:t>Education, Education, Education</a:t>
            </a:r>
            <a:endParaRPr lang="en-US" dirty="0"/>
          </a:p>
        </p:txBody>
      </p:sp>
      <p:sp>
        <p:nvSpPr>
          <p:cNvPr id="3" name="Title 2"/>
          <p:cNvSpPr>
            <a:spLocks noGrp="1"/>
          </p:cNvSpPr>
          <p:nvPr>
            <p:ph type="title"/>
          </p:nvPr>
        </p:nvSpPr>
        <p:spPr/>
        <p:txBody>
          <a:bodyPr/>
          <a:lstStyle/>
          <a:p>
            <a:r>
              <a:rPr lang="en-US" dirty="0" smtClean="0"/>
              <a:t>Recommendations</a:t>
            </a:r>
            <a:endParaRPr lang="en-US" dirty="0"/>
          </a:p>
        </p:txBody>
      </p:sp>
      <p:sp>
        <p:nvSpPr>
          <p:cNvPr id="5" name="Rectangle 4"/>
          <p:cNvSpPr/>
          <p:nvPr/>
        </p:nvSpPr>
        <p:spPr>
          <a:xfrm>
            <a:off x="3527363" y="5619095"/>
            <a:ext cx="5134098" cy="923330"/>
          </a:xfrm>
          <a:prstGeom prst="rect">
            <a:avLst/>
          </a:prstGeom>
        </p:spPr>
        <p:txBody>
          <a:bodyPr wrap="none">
            <a:spAutoFit/>
          </a:bodyPr>
          <a:lstStyle/>
          <a:p>
            <a:pPr lvl="0" algn="ctr">
              <a:lnSpc>
                <a:spcPct val="90000"/>
              </a:lnSpc>
              <a:spcBef>
                <a:spcPts val="2400"/>
              </a:spcBef>
              <a:buSzPct val="90000"/>
            </a:pPr>
            <a:r>
              <a:rPr lang="en-US" sz="6000" spc="-70" dirty="0">
                <a:solidFill>
                  <a:srgbClr val="FFFFFF"/>
                </a:solidFill>
                <a:latin typeface="Segoe UI Light"/>
              </a:rPr>
              <a:t>Lead </a:t>
            </a:r>
            <a:r>
              <a:rPr lang="en-US" sz="6000" spc="-70" dirty="0" err="1">
                <a:solidFill>
                  <a:srgbClr val="FFFFFF"/>
                </a:solidFill>
                <a:latin typeface="Segoe UI Light"/>
              </a:rPr>
              <a:t>Lead</a:t>
            </a:r>
            <a:r>
              <a:rPr lang="en-US" sz="6000" spc="-70" dirty="0">
                <a:solidFill>
                  <a:srgbClr val="FFFFFF"/>
                </a:solidFill>
                <a:latin typeface="Segoe UI Light"/>
              </a:rPr>
              <a:t> </a:t>
            </a:r>
            <a:r>
              <a:rPr lang="en-US" sz="6000" spc="-70" dirty="0" err="1">
                <a:solidFill>
                  <a:srgbClr val="FFFFFF"/>
                </a:solidFill>
                <a:latin typeface="Segoe UI Light"/>
              </a:rPr>
              <a:t>Lead</a:t>
            </a:r>
            <a:endParaRPr lang="en-US" sz="6000" spc="-70" dirty="0">
              <a:solidFill>
                <a:srgbClr val="FFFFFF"/>
              </a:solidFill>
              <a:latin typeface="Segoe UI Light"/>
            </a:endParaRPr>
          </a:p>
        </p:txBody>
      </p:sp>
    </p:spTree>
    <p:extLst>
      <p:ext uri="{BB962C8B-B14F-4D97-AF65-F5344CB8AC3E}">
        <p14:creationId xmlns:p14="http://schemas.microsoft.com/office/powerpoint/2010/main" val="591851981"/>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blackWhite">
          <a:xfrm>
            <a:off x="520700" y="6298298"/>
            <a:ext cx="11173090" cy="323165"/>
          </a:xfrm>
          <a:prstGeom prst="rect">
            <a:avLst/>
          </a:prstGeom>
          <a:noFill/>
          <a:ln w="12700">
            <a:noFill/>
            <a:miter lim="800000"/>
            <a:headEnd type="none" w="sm" len="sm"/>
            <a:tailEnd type="none" w="sm" len="sm"/>
          </a:ln>
          <a:effectLst/>
        </p:spPr>
        <p:txBody>
          <a:bodyPr vert="horz" wrap="square" lIns="0" tIns="0" rIns="0" bIns="0" numCol="1" anchor="t" anchorCtr="0" compatLnSpc="1">
            <a:prstTxWarp prst="textNoShape">
              <a:avLst/>
            </a:prstTxWarp>
            <a:spAutoFit/>
          </a:bodyPr>
          <a:lstStyle/>
          <a:p>
            <a:pPr defTabSz="914099" eaLnBrk="0" hangingPunct="0"/>
            <a:r>
              <a:rPr lang="en-US" sz="700" dirty="0">
                <a:gradFill>
                  <a:gsLst>
                    <a:gs pos="0">
                      <a:schemeClr val="tx1"/>
                    </a:gs>
                    <a:gs pos="100000">
                      <a:schemeClr val="tx1"/>
                    </a:gs>
                  </a:gsLst>
                  <a:lin ang="5400000" scaled="0"/>
                </a:gradFill>
                <a:latin typeface="Segoe UI" pitchFamily="34" charset="0"/>
                <a:ea typeface="Segoe UI" pitchFamily="34" charset="0"/>
                <a:cs typeface="Segoe UI" pitchFamily="34" charset="0"/>
              </a:rPr>
              <a:t>© </a:t>
            </a:r>
            <a:r>
              <a:rPr lang="en-US" sz="700" dirty="0" smtClean="0">
                <a:gradFill>
                  <a:gsLst>
                    <a:gs pos="0">
                      <a:schemeClr val="tx1"/>
                    </a:gs>
                    <a:gs pos="100000">
                      <a:schemeClr val="tx1"/>
                    </a:gs>
                  </a:gsLst>
                  <a:lin ang="5400000" scaled="0"/>
                </a:gradFill>
                <a:latin typeface="Segoe UI" pitchFamily="34" charset="0"/>
                <a:ea typeface="Segoe UI" pitchFamily="34" charset="0"/>
                <a:cs typeface="Segoe UI" pitchFamily="34" charset="0"/>
              </a:rPr>
              <a:t>2012 Microsoft </a:t>
            </a:r>
            <a:r>
              <a:rPr lang="en-US" sz="700" dirty="0">
                <a:gradFill>
                  <a:gsLst>
                    <a:gs pos="0">
                      <a:schemeClr val="tx1"/>
                    </a:gs>
                    <a:gs pos="100000">
                      <a:schemeClr val="tx1"/>
                    </a:gs>
                  </a:gsLst>
                  <a:lin ang="5400000" scaled="0"/>
                </a:gradFill>
                <a:latin typeface="Segoe UI" pitchFamily="34" charset="0"/>
                <a:ea typeface="Segoe UI" pitchFamily="34" charset="0"/>
                <a:cs typeface="Segoe UI" pitchFamily="34" charset="0"/>
              </a:rPr>
              <a:t>Corporation. All rights reserved. Microsoft, Windows, </a:t>
            </a:r>
            <a:r>
              <a:rPr lang="en-US" sz="700" dirty="0" smtClean="0">
                <a:gradFill>
                  <a:gsLst>
                    <a:gs pos="0">
                      <a:schemeClr val="tx1"/>
                    </a:gs>
                    <a:gs pos="100000">
                      <a:schemeClr val="tx1"/>
                    </a:gs>
                  </a:gsLst>
                  <a:lin ang="5400000" scaled="0"/>
                </a:gradFill>
                <a:latin typeface="Segoe UI" pitchFamily="34" charset="0"/>
                <a:ea typeface="Segoe UI" pitchFamily="34" charset="0"/>
                <a:cs typeface="Segoe UI" pitchFamily="34" charset="0"/>
              </a:rPr>
              <a:t>and </a:t>
            </a:r>
            <a:r>
              <a:rPr lang="en-US" sz="700" dirty="0">
                <a:gradFill>
                  <a:gsLst>
                    <a:gs pos="0">
                      <a:schemeClr val="tx1"/>
                    </a:gs>
                    <a:gs pos="100000">
                      <a:schemeClr val="tx1"/>
                    </a:gs>
                  </a:gsLst>
                  <a:lin ang="5400000" scaled="0"/>
                </a:gradFill>
                <a:latin typeface="Segoe UI" pitchFamily="34" charset="0"/>
                <a:ea typeface="Segoe UI" pitchFamily="34" charset="0"/>
                <a:cs typeface="Segoe UI" pitchFamily="34" charset="0"/>
              </a:rPr>
              <a:t>other product names are or may be registered trademarks and/or trademarks in the U.S. and/or other countries.</a:t>
            </a:r>
          </a:p>
          <a:p>
            <a:pPr defTabSz="914099" eaLnBrk="0" hangingPunct="0"/>
            <a:r>
              <a:rPr lang="en-US" sz="700" dirty="0">
                <a:gradFill>
                  <a:gsLst>
                    <a:gs pos="0">
                      <a:schemeClr val="tx1"/>
                    </a:gs>
                    <a:gs pos="100000">
                      <a:schemeClr val="tx1"/>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a:t>
            </a:r>
            <a:r>
              <a:rPr lang="en-US" sz="700" dirty="0" smtClean="0">
                <a:gradFill>
                  <a:gsLst>
                    <a:gs pos="0">
                      <a:schemeClr val="tx1"/>
                    </a:gs>
                    <a:gs pos="100000">
                      <a:schemeClr val="tx1"/>
                    </a:gs>
                  </a:gsLst>
                  <a:lin ang="5400000" scaled="0"/>
                </a:gradFill>
                <a:latin typeface="Segoe UI" pitchFamily="34" charset="0"/>
                <a:ea typeface="Segoe UI" pitchFamily="34" charset="0"/>
                <a:cs typeface="Segoe UI" pitchFamily="34" charset="0"/>
              </a:rPr>
              <a:t>presentation. Because </a:t>
            </a:r>
            <a:r>
              <a:rPr lang="en-US" sz="700" dirty="0">
                <a:gradFill>
                  <a:gsLst>
                    <a:gs pos="0">
                      <a:schemeClr val="tx1"/>
                    </a:gs>
                    <a:gs pos="100000">
                      <a:schemeClr val="tx1"/>
                    </a:gs>
                  </a:gsLst>
                  <a:lin ang="5400000" scaled="0"/>
                </a:gradFill>
                <a:latin typeface="Segoe UI" pitchFamily="34" charset="0"/>
                <a:ea typeface="Segoe UI" pitchFamily="34" charset="0"/>
                <a:cs typeface="Segoe UI" pitchFamily="34" charset="0"/>
              </a:rPr>
              <a:t>Microsoft must respond to changing market conditions, it should not be interpreted to be a commitment on the </a:t>
            </a:r>
            <a:r>
              <a:rPr lang="en-US" sz="700" dirty="0" smtClean="0">
                <a:gradFill>
                  <a:gsLst>
                    <a:gs pos="0">
                      <a:schemeClr val="tx1"/>
                    </a:gs>
                    <a:gs pos="100000">
                      <a:schemeClr val="tx1"/>
                    </a:gs>
                  </a:gsLst>
                  <a:lin ang="5400000" scaled="0"/>
                </a:gradFill>
                <a:latin typeface="Segoe UI" pitchFamily="34" charset="0"/>
                <a:ea typeface="Segoe UI" pitchFamily="34" charset="0"/>
                <a:cs typeface="Segoe UI" pitchFamily="34" charset="0"/>
              </a:rPr>
              <a:t/>
            </a:r>
            <a:br>
              <a:rPr lang="en-US" sz="700" dirty="0" smtClean="0">
                <a:gradFill>
                  <a:gsLst>
                    <a:gs pos="0">
                      <a:schemeClr val="tx1"/>
                    </a:gs>
                    <a:gs pos="100000">
                      <a:schemeClr val="tx1"/>
                    </a:gs>
                  </a:gsLst>
                  <a:lin ang="5400000" scaled="0"/>
                </a:gradFill>
                <a:latin typeface="Segoe UI" pitchFamily="34" charset="0"/>
                <a:ea typeface="Segoe UI" pitchFamily="34" charset="0"/>
                <a:cs typeface="Segoe UI" pitchFamily="34" charset="0"/>
              </a:rPr>
            </a:br>
            <a:r>
              <a:rPr lang="en-US" sz="700" dirty="0" smtClean="0">
                <a:gradFill>
                  <a:gsLst>
                    <a:gs pos="0">
                      <a:schemeClr val="tx1"/>
                    </a:gs>
                    <a:gs pos="100000">
                      <a:schemeClr val="tx1"/>
                    </a:gs>
                  </a:gsLst>
                  <a:lin ang="5400000" scaled="0"/>
                </a:gradFill>
                <a:latin typeface="Segoe UI" pitchFamily="34" charset="0"/>
                <a:ea typeface="Segoe UI" pitchFamily="34" charset="0"/>
                <a:cs typeface="Segoe UI" pitchFamily="34" charset="0"/>
              </a:rPr>
              <a:t>part </a:t>
            </a:r>
            <a:r>
              <a:rPr lang="en-US" sz="700" dirty="0">
                <a:gradFill>
                  <a:gsLst>
                    <a:gs pos="0">
                      <a:schemeClr val="tx1"/>
                    </a:gs>
                    <a:gs pos="100000">
                      <a:schemeClr val="tx1"/>
                    </a:gs>
                  </a:gsLst>
                  <a:lin ang="5400000" scaled="0"/>
                </a:gradFill>
                <a:latin typeface="Segoe UI" pitchFamily="34" charset="0"/>
                <a:ea typeface="Segoe UI" pitchFamily="34" charset="0"/>
                <a:cs typeface="Segoe UI" pitchFamily="34" charset="0"/>
              </a:rPr>
              <a:t>of </a:t>
            </a:r>
            <a:r>
              <a:rPr lang="en-US" sz="700" dirty="0" smtClean="0">
                <a:gradFill>
                  <a:gsLst>
                    <a:gs pos="0">
                      <a:schemeClr val="tx1"/>
                    </a:gs>
                    <a:gs pos="100000">
                      <a:schemeClr val="tx1"/>
                    </a:gs>
                  </a:gsLst>
                  <a:lin ang="5400000" scaled="0"/>
                </a:gradFill>
                <a:latin typeface="Segoe UI" pitchFamily="34" charset="0"/>
                <a:ea typeface="Segoe UI" pitchFamily="34" charset="0"/>
                <a:cs typeface="Segoe UI" pitchFamily="34" charset="0"/>
              </a:rPr>
              <a:t>Microsoft</a:t>
            </a:r>
            <a:r>
              <a:rPr lang="en-US" sz="700" dirty="0">
                <a:gradFill>
                  <a:gsLst>
                    <a:gs pos="0">
                      <a:schemeClr val="tx1"/>
                    </a:gs>
                    <a:gs pos="100000">
                      <a:schemeClr val="tx1"/>
                    </a:gs>
                  </a:gsLst>
                  <a:lin ang="5400000" scaled="0"/>
                </a:gradFill>
                <a:latin typeface="Segoe UI" pitchFamily="34" charset="0"/>
                <a:ea typeface="Segoe UI" pitchFamily="34" charset="0"/>
                <a:cs typeface="Segoe UI" pitchFamily="34" charset="0"/>
              </a:rPr>
              <a:t>, and Microsoft cannot guarantee the accuracy of any information provided after the date of this presentation.  </a:t>
            </a:r>
            <a:r>
              <a:rPr lang="en-US" sz="700" dirty="0" smtClean="0">
                <a:gradFill>
                  <a:gsLst>
                    <a:gs pos="0">
                      <a:schemeClr val="tx1"/>
                    </a:gs>
                    <a:gs pos="100000">
                      <a:schemeClr val="tx1"/>
                    </a:gs>
                  </a:gsLst>
                  <a:lin ang="5400000" scaled="0"/>
                </a:gradFill>
                <a:latin typeface="Segoe UI" pitchFamily="34" charset="0"/>
                <a:ea typeface="Segoe UI" pitchFamily="34" charset="0"/>
                <a:cs typeface="Segoe UI" pitchFamily="34" charset="0"/>
              </a:rPr>
              <a:t>MICROSOFT </a:t>
            </a:r>
            <a:r>
              <a:rPr lang="en-US" sz="700" dirty="0">
                <a:gradFill>
                  <a:gsLst>
                    <a:gs pos="0">
                      <a:schemeClr val="tx1"/>
                    </a:gs>
                    <a:gs pos="100000">
                      <a:schemeClr val="tx1"/>
                    </a:gs>
                  </a:gsLst>
                  <a:lin ang="5400000" scaled="0"/>
                </a:gradFill>
                <a:latin typeface="Segoe UI" pitchFamily="34" charset="0"/>
                <a:ea typeface="Segoe UI" pitchFamily="34" charset="0"/>
                <a:cs typeface="Segoe UI" pitchFamily="34" charset="0"/>
              </a:rPr>
              <a:t>MAKES NO WARRANTIES, EXPRESS, IMPLIED OR STATUTORY, AS TO THE INFORMATION IN THIS PRESENTATION.</a:t>
            </a:r>
          </a:p>
        </p:txBody>
      </p:sp>
      <p:pic>
        <p:nvPicPr>
          <p:cNvPr id="5" name="Picture 4"/>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black">
          <a:xfrm>
            <a:off x="0" y="2395281"/>
            <a:ext cx="5380074" cy="1979026"/>
          </a:xfrm>
          <a:prstGeom prst="rect">
            <a:avLst/>
          </a:prstGeom>
          <a:noFill/>
          <a:ln>
            <a:noFill/>
          </a:ln>
        </p:spPr>
      </p:pic>
    </p:spTree>
    <p:extLst>
      <p:ext uri="{BB962C8B-B14F-4D97-AF65-F5344CB8AC3E}">
        <p14:creationId xmlns:p14="http://schemas.microsoft.com/office/powerpoint/2010/main" val="943779033"/>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512764" y="368421"/>
            <a:ext cx="11228440" cy="6093976"/>
          </a:xfrm>
        </p:spPr>
        <p:txBody>
          <a:bodyPr/>
          <a:lstStyle/>
          <a:p>
            <a:pPr algn="ctr"/>
            <a:r>
              <a:rPr lang="en-US" dirty="0" smtClean="0"/>
              <a:t>Then, Turn Off your Smart Phone Internet Connection and See how Smart is your Phone now !</a:t>
            </a:r>
            <a:endParaRPr lang="en-US" dirty="0"/>
          </a:p>
        </p:txBody>
      </p:sp>
    </p:spTree>
    <p:extLst>
      <p:ext uri="{BB962C8B-B14F-4D97-AF65-F5344CB8AC3E}">
        <p14:creationId xmlns:p14="http://schemas.microsoft.com/office/powerpoint/2010/main" val="3462870129"/>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262541"/>
            <a:ext cx="11902440" cy="1745093"/>
          </a:xfrm>
        </p:spPr>
        <p:txBody>
          <a:bodyPr/>
          <a:lstStyle/>
          <a:p>
            <a:pPr algn="ctr"/>
            <a:r>
              <a:rPr lang="en-US" dirty="0" smtClean="0"/>
              <a:t>Myth 2 </a:t>
            </a:r>
            <a:br>
              <a:rPr lang="en-US" dirty="0" smtClean="0"/>
            </a:br>
            <a:r>
              <a:rPr lang="en-US" sz="5400" dirty="0" smtClean="0"/>
              <a:t>Cloud is just about Datacenter or Hosting</a:t>
            </a:r>
            <a:endParaRPr lang="en-US" sz="6000" dirty="0"/>
          </a:p>
        </p:txBody>
      </p:sp>
      <p:sp>
        <p:nvSpPr>
          <p:cNvPr id="3" name="Text Placeholder 2"/>
          <p:cNvSpPr>
            <a:spLocks noGrp="1"/>
          </p:cNvSpPr>
          <p:nvPr>
            <p:ph type="body" sz="quarter" idx="12"/>
          </p:nvPr>
        </p:nvSpPr>
        <p:spPr/>
        <p:txBody>
          <a:bodyPr/>
          <a:lstStyle/>
          <a:p>
            <a:endParaRPr lang="en-US"/>
          </a:p>
        </p:txBody>
      </p:sp>
    </p:spTree>
    <p:extLst>
      <p:ext uri="{BB962C8B-B14F-4D97-AF65-F5344CB8AC3E}">
        <p14:creationId xmlns:p14="http://schemas.microsoft.com/office/powerpoint/2010/main" val="222867372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4 bg"/>
          <p:cNvSpPr/>
          <p:nvPr/>
        </p:nvSpPr>
        <p:spPr bwMode="auto">
          <a:xfrm>
            <a:off x="8842093" y="1871209"/>
            <a:ext cx="2743200" cy="3643178"/>
          </a:xfrm>
          <a:prstGeom prst="rect">
            <a:avLst/>
          </a:prstGeom>
          <a:solidFill>
            <a:schemeClr val="tx1"/>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182880" tIns="228600" rIns="91436" bIns="45718" numCol="1" rtlCol="0" anchor="t" anchorCtr="0" compatLnSpc="1">
            <a:prstTxWarp prst="textNoShape">
              <a:avLst/>
            </a:prstTxWarp>
          </a:bodyPr>
          <a:lstStyle/>
          <a:p>
            <a:pPr defTabSz="914099" fontAlgn="base">
              <a:lnSpc>
                <a:spcPct val="80000"/>
              </a:lnSpc>
              <a:spcBef>
                <a:spcPct val="0"/>
              </a:spcBef>
              <a:spcAft>
                <a:spcPct val="0"/>
              </a:spcAft>
            </a:pPr>
            <a:endParaRPr lang="en-US" sz="3200" b="1" spc="-100" dirty="0" smtClean="0">
              <a:solidFill>
                <a:srgbClr val="000000"/>
              </a:solidFill>
              <a:latin typeface="Segoe UI Light"/>
            </a:endParaRPr>
          </a:p>
        </p:txBody>
      </p:sp>
      <p:grpSp>
        <p:nvGrpSpPr>
          <p:cNvPr id="14" name="4 text"/>
          <p:cNvGrpSpPr/>
          <p:nvPr/>
        </p:nvGrpSpPr>
        <p:grpSpPr>
          <a:xfrm>
            <a:off x="8842093" y="1871209"/>
            <a:ext cx="2743200" cy="3376087"/>
            <a:chOff x="7111577" y="6960368"/>
            <a:chExt cx="2743200" cy="3376087"/>
          </a:xfrm>
        </p:grpSpPr>
        <p:grpSp>
          <p:nvGrpSpPr>
            <p:cNvPr id="158" name="Group 157"/>
            <p:cNvGrpSpPr/>
            <p:nvPr/>
          </p:nvGrpSpPr>
          <p:grpSpPr>
            <a:xfrm>
              <a:off x="7367120" y="9704825"/>
              <a:ext cx="631630" cy="631630"/>
              <a:chOff x="6945644" y="2760678"/>
              <a:chExt cx="2180560" cy="2180560"/>
            </a:xfrm>
          </p:grpSpPr>
          <p:grpSp>
            <p:nvGrpSpPr>
              <p:cNvPr id="159" name="Group 158"/>
              <p:cNvGrpSpPr/>
              <p:nvPr/>
            </p:nvGrpSpPr>
            <p:grpSpPr>
              <a:xfrm rot="10571604">
                <a:off x="7393933" y="3208967"/>
                <a:ext cx="1283981" cy="1283981"/>
                <a:chOff x="2152650" y="2667000"/>
                <a:chExt cx="1530350" cy="1530350"/>
              </a:xfrm>
            </p:grpSpPr>
            <p:sp>
              <p:nvSpPr>
                <p:cNvPr id="162" name="Freeform 19"/>
                <p:cNvSpPr>
                  <a:spLocks noEditPoints="1"/>
                </p:cNvSpPr>
                <p:nvPr/>
              </p:nvSpPr>
              <p:spPr bwMode="auto">
                <a:xfrm>
                  <a:off x="2152650" y="2667000"/>
                  <a:ext cx="1530350" cy="1530350"/>
                </a:xfrm>
                <a:prstGeom prst="ellipse">
                  <a:avLst/>
                </a:prstGeom>
                <a:noFill/>
                <a:ln w="73025">
                  <a:noFill/>
                </a:ln>
              </p:spPr>
              <p:txBody>
                <a:bodyPr vert="horz" wrap="square" lIns="91440" tIns="45720" rIns="91440" bIns="45720" numCol="1" anchor="t" anchorCtr="0" compatLnSpc="1">
                  <a:prstTxWarp prst="textNoShape">
                    <a:avLst/>
                  </a:prstTxWarp>
                </a:bodyPr>
                <a:lstStyle/>
                <a:p>
                  <a:pPr defTabSz="914363"/>
                  <a:endParaRPr lang="en-US" sz="1800" dirty="0">
                    <a:solidFill>
                      <a:srgbClr val="000000"/>
                    </a:solidFill>
                  </a:endParaRPr>
                </a:p>
              </p:txBody>
            </p:sp>
            <p:sp>
              <p:nvSpPr>
                <p:cNvPr id="163" name="Freeform 18"/>
                <p:cNvSpPr>
                  <a:spLocks/>
                </p:cNvSpPr>
                <p:nvPr/>
              </p:nvSpPr>
              <p:spPr bwMode="auto">
                <a:xfrm>
                  <a:off x="2640013" y="2944813"/>
                  <a:ext cx="787400" cy="757238"/>
                </a:xfrm>
                <a:custGeom>
                  <a:avLst/>
                  <a:gdLst>
                    <a:gd name="T0" fmla="*/ 0 w 210"/>
                    <a:gd name="T1" fmla="*/ 175 h 202"/>
                    <a:gd name="T2" fmla="*/ 26 w 210"/>
                    <a:gd name="T3" fmla="*/ 202 h 202"/>
                    <a:gd name="T4" fmla="*/ 60 w 210"/>
                    <a:gd name="T5" fmla="*/ 166 h 202"/>
                    <a:gd name="T6" fmla="*/ 77 w 210"/>
                    <a:gd name="T7" fmla="*/ 168 h 202"/>
                    <a:gd name="T8" fmla="*/ 112 w 210"/>
                    <a:gd name="T9" fmla="*/ 127 h 202"/>
                    <a:gd name="T10" fmla="*/ 108 w 210"/>
                    <a:gd name="T11" fmla="*/ 112 h 202"/>
                    <a:gd name="T12" fmla="*/ 210 w 210"/>
                    <a:gd name="T13" fmla="*/ 0 h 202"/>
                    <a:gd name="T14" fmla="*/ 93 w 210"/>
                    <a:gd name="T15" fmla="*/ 97 h 202"/>
                    <a:gd name="T16" fmla="*/ 71 w 210"/>
                    <a:gd name="T17" fmla="*/ 92 h 202"/>
                    <a:gd name="T18" fmla="*/ 36 w 210"/>
                    <a:gd name="T19" fmla="*/ 133 h 202"/>
                    <a:gd name="T20" fmla="*/ 38 w 210"/>
                    <a:gd name="T21" fmla="*/ 143 h 202"/>
                    <a:gd name="T22" fmla="*/ 0 w 210"/>
                    <a:gd name="T23" fmla="*/ 175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0" h="202">
                      <a:moveTo>
                        <a:pt x="0" y="175"/>
                      </a:moveTo>
                      <a:cubicBezTo>
                        <a:pt x="26" y="202"/>
                        <a:pt x="26" y="202"/>
                        <a:pt x="26" y="202"/>
                      </a:cubicBezTo>
                      <a:cubicBezTo>
                        <a:pt x="60" y="166"/>
                        <a:pt x="60" y="166"/>
                        <a:pt x="60" y="166"/>
                      </a:cubicBezTo>
                      <a:cubicBezTo>
                        <a:pt x="65" y="168"/>
                        <a:pt x="71" y="169"/>
                        <a:pt x="77" y="168"/>
                      </a:cubicBezTo>
                      <a:cubicBezTo>
                        <a:pt x="98" y="167"/>
                        <a:pt x="114" y="149"/>
                        <a:pt x="112" y="127"/>
                      </a:cubicBezTo>
                      <a:cubicBezTo>
                        <a:pt x="112" y="122"/>
                        <a:pt x="110" y="117"/>
                        <a:pt x="108" y="112"/>
                      </a:cubicBezTo>
                      <a:cubicBezTo>
                        <a:pt x="210" y="0"/>
                        <a:pt x="210" y="0"/>
                        <a:pt x="210" y="0"/>
                      </a:cubicBezTo>
                      <a:cubicBezTo>
                        <a:pt x="93" y="97"/>
                        <a:pt x="93" y="97"/>
                        <a:pt x="93" y="97"/>
                      </a:cubicBezTo>
                      <a:cubicBezTo>
                        <a:pt x="87" y="93"/>
                        <a:pt x="79" y="91"/>
                        <a:pt x="71" y="92"/>
                      </a:cubicBezTo>
                      <a:cubicBezTo>
                        <a:pt x="50" y="93"/>
                        <a:pt x="34" y="111"/>
                        <a:pt x="36" y="133"/>
                      </a:cubicBezTo>
                      <a:cubicBezTo>
                        <a:pt x="36" y="136"/>
                        <a:pt x="37" y="140"/>
                        <a:pt x="38" y="143"/>
                      </a:cubicBezTo>
                      <a:cubicBezTo>
                        <a:pt x="0" y="175"/>
                        <a:pt x="0" y="175"/>
                        <a:pt x="0" y="17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defTabSz="914363"/>
                  <a:endParaRPr lang="en-US" sz="1800" dirty="0">
                    <a:solidFill>
                      <a:srgbClr val="000000"/>
                    </a:solidFill>
                  </a:endParaRPr>
                </a:p>
              </p:txBody>
            </p:sp>
          </p:grpSp>
          <p:sp>
            <p:nvSpPr>
              <p:cNvPr id="160" name="Freeform 17"/>
              <p:cNvSpPr>
                <a:spLocks/>
              </p:cNvSpPr>
              <p:nvPr/>
            </p:nvSpPr>
            <p:spPr bwMode="auto">
              <a:xfrm>
                <a:off x="7148859" y="2963893"/>
                <a:ext cx="1774131" cy="1541044"/>
              </a:xfrm>
              <a:custGeom>
                <a:avLst/>
                <a:gdLst>
                  <a:gd name="T0" fmla="*/ 96 w 564"/>
                  <a:gd name="T1" fmla="*/ 460 h 490"/>
                  <a:gd name="T2" fmla="*/ 85 w 564"/>
                  <a:gd name="T3" fmla="*/ 447 h 490"/>
                  <a:gd name="T4" fmla="*/ 27 w 564"/>
                  <a:gd name="T5" fmla="*/ 309 h 490"/>
                  <a:gd name="T6" fmla="*/ 2 w 564"/>
                  <a:gd name="T7" fmla="*/ 311 h 490"/>
                  <a:gd name="T8" fmla="*/ 0 w 564"/>
                  <a:gd name="T9" fmla="*/ 292 h 490"/>
                  <a:gd name="T10" fmla="*/ 25 w 564"/>
                  <a:gd name="T11" fmla="*/ 290 h 490"/>
                  <a:gd name="T12" fmla="*/ 25 w 564"/>
                  <a:gd name="T13" fmla="*/ 282 h 490"/>
                  <a:gd name="T14" fmla="*/ 91 w 564"/>
                  <a:gd name="T15" fmla="*/ 111 h 490"/>
                  <a:gd name="T16" fmla="*/ 73 w 564"/>
                  <a:gd name="T17" fmla="*/ 93 h 490"/>
                  <a:gd name="T18" fmla="*/ 86 w 564"/>
                  <a:gd name="T19" fmla="*/ 79 h 490"/>
                  <a:gd name="T20" fmla="*/ 104 w 564"/>
                  <a:gd name="T21" fmla="*/ 97 h 490"/>
                  <a:gd name="T22" fmla="*/ 272 w 564"/>
                  <a:gd name="T23" fmla="*/ 25 h 490"/>
                  <a:gd name="T24" fmla="*/ 272 w 564"/>
                  <a:gd name="T25" fmla="*/ 0 h 490"/>
                  <a:gd name="T26" fmla="*/ 292 w 564"/>
                  <a:gd name="T27" fmla="*/ 0 h 490"/>
                  <a:gd name="T28" fmla="*/ 292 w 564"/>
                  <a:gd name="T29" fmla="*/ 25 h 490"/>
                  <a:gd name="T30" fmla="*/ 460 w 564"/>
                  <a:gd name="T31" fmla="*/ 97 h 490"/>
                  <a:gd name="T32" fmla="*/ 478 w 564"/>
                  <a:gd name="T33" fmla="*/ 79 h 490"/>
                  <a:gd name="T34" fmla="*/ 491 w 564"/>
                  <a:gd name="T35" fmla="*/ 93 h 490"/>
                  <a:gd name="T36" fmla="*/ 473 w 564"/>
                  <a:gd name="T37" fmla="*/ 111 h 490"/>
                  <a:gd name="T38" fmla="*/ 539 w 564"/>
                  <a:gd name="T39" fmla="*/ 282 h 490"/>
                  <a:gd name="T40" fmla="*/ 539 w 564"/>
                  <a:gd name="T41" fmla="*/ 290 h 490"/>
                  <a:gd name="T42" fmla="*/ 564 w 564"/>
                  <a:gd name="T43" fmla="*/ 292 h 490"/>
                  <a:gd name="T44" fmla="*/ 562 w 564"/>
                  <a:gd name="T45" fmla="*/ 311 h 490"/>
                  <a:gd name="T46" fmla="*/ 537 w 564"/>
                  <a:gd name="T47" fmla="*/ 309 h 490"/>
                  <a:gd name="T48" fmla="*/ 479 w 564"/>
                  <a:gd name="T49" fmla="*/ 447 h 490"/>
                  <a:gd name="T50" fmla="*/ 468 w 564"/>
                  <a:gd name="T51" fmla="*/ 460 h 490"/>
                  <a:gd name="T52" fmla="*/ 487 w 564"/>
                  <a:gd name="T53" fmla="*/ 476 h 490"/>
                  <a:gd name="T54" fmla="*/ 475 w 564"/>
                  <a:gd name="T55" fmla="*/ 490 h 490"/>
                  <a:gd name="T56" fmla="*/ 431 w 564"/>
                  <a:gd name="T57" fmla="*/ 453 h 490"/>
                  <a:gd name="T58" fmla="*/ 443 w 564"/>
                  <a:gd name="T59" fmla="*/ 439 h 490"/>
                  <a:gd name="T60" fmla="*/ 454 w 564"/>
                  <a:gd name="T61" fmla="*/ 426 h 490"/>
                  <a:gd name="T62" fmla="*/ 506 w 564"/>
                  <a:gd name="T63" fmla="*/ 282 h 490"/>
                  <a:gd name="T64" fmla="*/ 282 w 564"/>
                  <a:gd name="T65" fmla="*/ 58 h 490"/>
                  <a:gd name="T66" fmla="*/ 58 w 564"/>
                  <a:gd name="T67" fmla="*/ 282 h 490"/>
                  <a:gd name="T68" fmla="*/ 110 w 564"/>
                  <a:gd name="T69" fmla="*/ 426 h 490"/>
                  <a:gd name="T70" fmla="*/ 121 w 564"/>
                  <a:gd name="T71" fmla="*/ 439 h 490"/>
                  <a:gd name="T72" fmla="*/ 133 w 564"/>
                  <a:gd name="T73" fmla="*/ 453 h 490"/>
                  <a:gd name="T74" fmla="*/ 89 w 564"/>
                  <a:gd name="T75" fmla="*/ 490 h 490"/>
                  <a:gd name="T76" fmla="*/ 77 w 564"/>
                  <a:gd name="T77" fmla="*/ 476 h 490"/>
                  <a:gd name="T78" fmla="*/ 96 w 564"/>
                  <a:gd name="T79" fmla="*/ 460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64" h="490">
                    <a:moveTo>
                      <a:pt x="96" y="460"/>
                    </a:moveTo>
                    <a:cubicBezTo>
                      <a:pt x="85" y="447"/>
                      <a:pt x="85" y="447"/>
                      <a:pt x="85" y="447"/>
                    </a:cubicBezTo>
                    <a:cubicBezTo>
                      <a:pt x="52" y="408"/>
                      <a:pt x="32" y="360"/>
                      <a:pt x="27" y="309"/>
                    </a:cubicBezTo>
                    <a:cubicBezTo>
                      <a:pt x="2" y="311"/>
                      <a:pt x="2" y="311"/>
                      <a:pt x="2" y="311"/>
                    </a:cubicBezTo>
                    <a:cubicBezTo>
                      <a:pt x="0" y="292"/>
                      <a:pt x="0" y="292"/>
                      <a:pt x="0" y="292"/>
                    </a:cubicBezTo>
                    <a:cubicBezTo>
                      <a:pt x="25" y="290"/>
                      <a:pt x="25" y="290"/>
                      <a:pt x="25" y="290"/>
                    </a:cubicBezTo>
                    <a:cubicBezTo>
                      <a:pt x="25" y="288"/>
                      <a:pt x="25" y="285"/>
                      <a:pt x="25" y="282"/>
                    </a:cubicBezTo>
                    <a:cubicBezTo>
                      <a:pt x="25" y="216"/>
                      <a:pt x="50" y="156"/>
                      <a:pt x="91" y="111"/>
                    </a:cubicBezTo>
                    <a:cubicBezTo>
                      <a:pt x="73" y="93"/>
                      <a:pt x="73" y="93"/>
                      <a:pt x="73" y="93"/>
                    </a:cubicBezTo>
                    <a:cubicBezTo>
                      <a:pt x="86" y="79"/>
                      <a:pt x="86" y="79"/>
                      <a:pt x="86" y="79"/>
                    </a:cubicBezTo>
                    <a:cubicBezTo>
                      <a:pt x="104" y="97"/>
                      <a:pt x="104" y="97"/>
                      <a:pt x="104" y="97"/>
                    </a:cubicBezTo>
                    <a:cubicBezTo>
                      <a:pt x="148" y="55"/>
                      <a:pt x="207" y="28"/>
                      <a:pt x="272" y="25"/>
                    </a:cubicBezTo>
                    <a:cubicBezTo>
                      <a:pt x="272" y="0"/>
                      <a:pt x="272" y="0"/>
                      <a:pt x="272" y="0"/>
                    </a:cubicBezTo>
                    <a:cubicBezTo>
                      <a:pt x="292" y="0"/>
                      <a:pt x="292" y="0"/>
                      <a:pt x="292" y="0"/>
                    </a:cubicBezTo>
                    <a:cubicBezTo>
                      <a:pt x="292" y="25"/>
                      <a:pt x="292" y="25"/>
                      <a:pt x="292" y="25"/>
                    </a:cubicBezTo>
                    <a:cubicBezTo>
                      <a:pt x="357" y="28"/>
                      <a:pt x="416" y="55"/>
                      <a:pt x="460" y="97"/>
                    </a:cubicBezTo>
                    <a:cubicBezTo>
                      <a:pt x="478" y="79"/>
                      <a:pt x="478" y="79"/>
                      <a:pt x="478" y="79"/>
                    </a:cubicBezTo>
                    <a:cubicBezTo>
                      <a:pt x="491" y="93"/>
                      <a:pt x="491" y="93"/>
                      <a:pt x="491" y="93"/>
                    </a:cubicBezTo>
                    <a:cubicBezTo>
                      <a:pt x="473" y="111"/>
                      <a:pt x="473" y="111"/>
                      <a:pt x="473" y="111"/>
                    </a:cubicBezTo>
                    <a:cubicBezTo>
                      <a:pt x="514" y="156"/>
                      <a:pt x="539" y="216"/>
                      <a:pt x="539" y="282"/>
                    </a:cubicBezTo>
                    <a:cubicBezTo>
                      <a:pt x="539" y="285"/>
                      <a:pt x="539" y="288"/>
                      <a:pt x="539" y="290"/>
                    </a:cubicBezTo>
                    <a:cubicBezTo>
                      <a:pt x="564" y="292"/>
                      <a:pt x="564" y="292"/>
                      <a:pt x="564" y="292"/>
                    </a:cubicBezTo>
                    <a:cubicBezTo>
                      <a:pt x="562" y="311"/>
                      <a:pt x="562" y="311"/>
                      <a:pt x="562" y="311"/>
                    </a:cubicBezTo>
                    <a:cubicBezTo>
                      <a:pt x="537" y="309"/>
                      <a:pt x="537" y="309"/>
                      <a:pt x="537" y="309"/>
                    </a:cubicBezTo>
                    <a:cubicBezTo>
                      <a:pt x="532" y="360"/>
                      <a:pt x="512" y="408"/>
                      <a:pt x="479" y="447"/>
                    </a:cubicBezTo>
                    <a:cubicBezTo>
                      <a:pt x="468" y="460"/>
                      <a:pt x="468" y="460"/>
                      <a:pt x="468" y="460"/>
                    </a:cubicBezTo>
                    <a:cubicBezTo>
                      <a:pt x="487" y="476"/>
                      <a:pt x="487" y="476"/>
                      <a:pt x="487" y="476"/>
                    </a:cubicBezTo>
                    <a:cubicBezTo>
                      <a:pt x="475" y="490"/>
                      <a:pt x="475" y="490"/>
                      <a:pt x="475" y="490"/>
                    </a:cubicBezTo>
                    <a:cubicBezTo>
                      <a:pt x="431" y="453"/>
                      <a:pt x="431" y="453"/>
                      <a:pt x="431" y="453"/>
                    </a:cubicBezTo>
                    <a:cubicBezTo>
                      <a:pt x="443" y="439"/>
                      <a:pt x="443" y="439"/>
                      <a:pt x="443" y="439"/>
                    </a:cubicBezTo>
                    <a:cubicBezTo>
                      <a:pt x="454" y="426"/>
                      <a:pt x="454" y="426"/>
                      <a:pt x="454" y="426"/>
                    </a:cubicBezTo>
                    <a:cubicBezTo>
                      <a:pt x="487" y="386"/>
                      <a:pt x="506" y="335"/>
                      <a:pt x="506" y="282"/>
                    </a:cubicBezTo>
                    <a:cubicBezTo>
                      <a:pt x="506" y="158"/>
                      <a:pt x="406" y="58"/>
                      <a:pt x="282" y="58"/>
                    </a:cubicBezTo>
                    <a:cubicBezTo>
                      <a:pt x="158" y="58"/>
                      <a:pt x="58" y="158"/>
                      <a:pt x="58" y="282"/>
                    </a:cubicBezTo>
                    <a:cubicBezTo>
                      <a:pt x="58" y="335"/>
                      <a:pt x="77" y="386"/>
                      <a:pt x="110" y="426"/>
                    </a:cubicBezTo>
                    <a:cubicBezTo>
                      <a:pt x="121" y="439"/>
                      <a:pt x="121" y="439"/>
                      <a:pt x="121" y="439"/>
                    </a:cubicBezTo>
                    <a:cubicBezTo>
                      <a:pt x="133" y="453"/>
                      <a:pt x="133" y="453"/>
                      <a:pt x="133" y="453"/>
                    </a:cubicBezTo>
                    <a:cubicBezTo>
                      <a:pt x="89" y="490"/>
                      <a:pt x="89" y="490"/>
                      <a:pt x="89" y="490"/>
                    </a:cubicBezTo>
                    <a:cubicBezTo>
                      <a:pt x="77" y="476"/>
                      <a:pt x="77" y="476"/>
                      <a:pt x="77" y="476"/>
                    </a:cubicBezTo>
                    <a:lnTo>
                      <a:pt x="96" y="46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defTabSz="914363"/>
                <a:endParaRPr lang="en-US" sz="1800" dirty="0">
                  <a:solidFill>
                    <a:srgbClr val="000000"/>
                  </a:solidFill>
                </a:endParaRPr>
              </a:p>
            </p:txBody>
          </p:sp>
          <p:sp>
            <p:nvSpPr>
              <p:cNvPr id="161" name="Freeform 19"/>
              <p:cNvSpPr>
                <a:spLocks noEditPoints="1"/>
              </p:cNvSpPr>
              <p:nvPr/>
            </p:nvSpPr>
            <p:spPr bwMode="auto">
              <a:xfrm>
                <a:off x="6945644" y="2760678"/>
                <a:ext cx="2180560" cy="2180560"/>
              </a:xfrm>
              <a:prstGeom prst="ellipse">
                <a:avLst/>
              </a:prstGeom>
              <a:noFill/>
              <a:ln w="34925">
                <a:solidFill>
                  <a:schemeClr val="bg1"/>
                </a:solidFill>
              </a:ln>
            </p:spPr>
            <p:txBody>
              <a:bodyPr vert="horz" wrap="square" lIns="91440" tIns="45720" rIns="91440" bIns="45720" numCol="1" anchor="t" anchorCtr="0" compatLnSpc="1">
                <a:prstTxWarp prst="textNoShape">
                  <a:avLst/>
                </a:prstTxWarp>
              </a:bodyPr>
              <a:lstStyle/>
              <a:p>
                <a:pPr defTabSz="914363"/>
                <a:endParaRPr lang="en-US" sz="1800" dirty="0">
                  <a:solidFill>
                    <a:srgbClr val="000000"/>
                  </a:solidFill>
                </a:endParaRPr>
              </a:p>
            </p:txBody>
          </p:sp>
        </p:grpSp>
        <p:sp>
          <p:nvSpPr>
            <p:cNvPr id="156" name="TextBox 155"/>
            <p:cNvSpPr txBox="1"/>
            <p:nvPr/>
          </p:nvSpPr>
          <p:spPr>
            <a:xfrm>
              <a:off x="7111577" y="6960368"/>
              <a:ext cx="2743200" cy="1926681"/>
            </a:xfrm>
            <a:prstGeom prst="rect">
              <a:avLst/>
            </a:prstGeom>
            <a:noFill/>
          </p:spPr>
          <p:txBody>
            <a:bodyPr wrap="square" lIns="182880" tIns="228600" rIns="0" bIns="0" rtlCol="0">
              <a:spAutoFit/>
            </a:bodyPr>
            <a:lstStyle/>
            <a:p>
              <a:pPr defTabSz="914099" fontAlgn="base">
                <a:lnSpc>
                  <a:spcPct val="80000"/>
                </a:lnSpc>
                <a:spcBef>
                  <a:spcPct val="0"/>
                </a:spcBef>
                <a:spcAft>
                  <a:spcPct val="0"/>
                </a:spcAft>
              </a:pPr>
              <a:r>
                <a:rPr lang="en-US" sz="3200" b="1" spc="-100" dirty="0" smtClean="0">
                  <a:solidFill>
                    <a:srgbClr val="000000"/>
                  </a:solidFill>
                  <a:latin typeface="Segoe UI Light"/>
                </a:rPr>
                <a:t>Usage-based</a:t>
              </a:r>
              <a:br>
                <a:rPr lang="en-US" sz="3200" b="1" spc="-100" dirty="0" smtClean="0">
                  <a:solidFill>
                    <a:srgbClr val="000000"/>
                  </a:solidFill>
                  <a:latin typeface="Segoe UI Light"/>
                </a:rPr>
              </a:br>
              <a:endParaRPr lang="en-US" sz="3200" b="1" spc="-100" dirty="0">
                <a:solidFill>
                  <a:srgbClr val="000000"/>
                </a:solidFill>
                <a:latin typeface="Segoe UI Light"/>
              </a:endParaRPr>
            </a:p>
            <a:p>
              <a:pPr defTabSz="922338">
                <a:lnSpc>
                  <a:spcPct val="90000"/>
                </a:lnSpc>
                <a:spcBef>
                  <a:spcPts val="600"/>
                </a:spcBef>
              </a:pPr>
              <a:r>
                <a:rPr lang="en-US" sz="2000" spc="-70" dirty="0">
                  <a:solidFill>
                    <a:srgbClr val="000000"/>
                  </a:solidFill>
                </a:rPr>
                <a:t>Enables usage-</a:t>
              </a:r>
              <a:br>
                <a:rPr lang="en-US" sz="2000" spc="-70" dirty="0">
                  <a:solidFill>
                    <a:srgbClr val="000000"/>
                  </a:solidFill>
                </a:rPr>
              </a:br>
              <a:r>
                <a:rPr lang="en-US" sz="2000" spc="-70" dirty="0">
                  <a:solidFill>
                    <a:srgbClr val="000000"/>
                  </a:solidFill>
                </a:rPr>
                <a:t>based resource metering</a:t>
              </a:r>
            </a:p>
          </p:txBody>
        </p:sp>
      </p:grpSp>
      <p:sp>
        <p:nvSpPr>
          <p:cNvPr id="151" name="3 bg"/>
          <p:cNvSpPr/>
          <p:nvPr/>
        </p:nvSpPr>
        <p:spPr bwMode="auto">
          <a:xfrm>
            <a:off x="6094131" y="1871209"/>
            <a:ext cx="2743200" cy="3643178"/>
          </a:xfrm>
          <a:prstGeom prst="rect">
            <a:avLst/>
          </a:prstGeom>
          <a:solidFill>
            <a:schemeClr val="tx1"/>
          </a:solidFill>
        </p:spPr>
        <p:txBody>
          <a:bodyPr wrap="square" lIns="182880" tIns="182880" rIns="182880" bIns="182880">
            <a:noAutofit/>
          </a:bodyPr>
          <a:lstStyle/>
          <a:p>
            <a:pPr defTabSz="914363">
              <a:lnSpc>
                <a:spcPct val="90000"/>
              </a:lnSpc>
            </a:pPr>
            <a:endParaRPr lang="en-US" sz="2800" spc="-120" dirty="0">
              <a:ln w="3175">
                <a:noFill/>
              </a:ln>
              <a:solidFill>
                <a:srgbClr val="000000"/>
              </a:solidFill>
              <a:latin typeface="Segoe UI Light"/>
              <a:cs typeface="Arial" charset="0"/>
            </a:endParaRPr>
          </a:p>
        </p:txBody>
      </p:sp>
      <p:grpSp>
        <p:nvGrpSpPr>
          <p:cNvPr id="11" name="3 text"/>
          <p:cNvGrpSpPr/>
          <p:nvPr/>
        </p:nvGrpSpPr>
        <p:grpSpPr>
          <a:xfrm>
            <a:off x="6094131" y="1871209"/>
            <a:ext cx="2743200" cy="3417797"/>
            <a:chOff x="6094131" y="6960369"/>
            <a:chExt cx="2743200" cy="3417797"/>
          </a:xfrm>
        </p:grpSpPr>
        <p:sp>
          <p:nvSpPr>
            <p:cNvPr id="152" name="TextBox 151"/>
            <p:cNvSpPr txBox="1"/>
            <p:nvPr/>
          </p:nvSpPr>
          <p:spPr>
            <a:xfrm>
              <a:off x="6094131" y="6960369"/>
              <a:ext cx="2743200" cy="1926681"/>
            </a:xfrm>
            <a:prstGeom prst="rect">
              <a:avLst/>
            </a:prstGeom>
            <a:noFill/>
          </p:spPr>
          <p:txBody>
            <a:bodyPr wrap="square" lIns="182880" tIns="228600" rIns="0" bIns="0" rtlCol="0">
              <a:spAutoFit/>
            </a:bodyPr>
            <a:lstStyle/>
            <a:p>
              <a:pPr defTabSz="914099" fontAlgn="base">
                <a:lnSpc>
                  <a:spcPct val="80000"/>
                </a:lnSpc>
                <a:spcBef>
                  <a:spcPct val="0"/>
                </a:spcBef>
                <a:spcAft>
                  <a:spcPct val="0"/>
                </a:spcAft>
              </a:pPr>
              <a:r>
                <a:rPr lang="en-US" sz="3200" b="1" spc="-100" dirty="0" smtClean="0">
                  <a:solidFill>
                    <a:srgbClr val="000000"/>
                  </a:solidFill>
                  <a:latin typeface="Segoe UI Light"/>
                </a:rPr>
                <a:t>Self-service</a:t>
              </a:r>
              <a:br>
                <a:rPr lang="en-US" sz="3200" b="1" spc="-100" dirty="0" smtClean="0">
                  <a:solidFill>
                    <a:srgbClr val="000000"/>
                  </a:solidFill>
                  <a:latin typeface="Segoe UI Light"/>
                </a:rPr>
              </a:br>
              <a:endParaRPr lang="en-US" sz="3200" b="1" spc="-100" dirty="0">
                <a:solidFill>
                  <a:srgbClr val="000000"/>
                </a:solidFill>
                <a:latin typeface="Segoe UI Light"/>
              </a:endParaRPr>
            </a:p>
            <a:p>
              <a:pPr defTabSz="922338">
                <a:lnSpc>
                  <a:spcPct val="90000"/>
                </a:lnSpc>
                <a:spcBef>
                  <a:spcPts val="600"/>
                </a:spcBef>
              </a:pPr>
              <a:r>
                <a:rPr lang="en-US" sz="2000" spc="-70" dirty="0">
                  <a:solidFill>
                    <a:srgbClr val="000000"/>
                  </a:solidFill>
                </a:rPr>
                <a:t>Enables automated provisioning through </a:t>
              </a:r>
              <a:br>
                <a:rPr lang="en-US" sz="2000" spc="-70" dirty="0">
                  <a:solidFill>
                    <a:srgbClr val="000000"/>
                  </a:solidFill>
                </a:rPr>
              </a:br>
              <a:r>
                <a:rPr lang="en-US" sz="2000" spc="-70" dirty="0">
                  <a:solidFill>
                    <a:srgbClr val="000000"/>
                  </a:solidFill>
                </a:rPr>
                <a:t>a self-service portal</a:t>
              </a:r>
            </a:p>
          </p:txBody>
        </p:sp>
        <p:sp>
          <p:nvSpPr>
            <p:cNvPr id="153" name="Freeform 32"/>
            <p:cNvSpPr>
              <a:spLocks noChangeAspect="1" noEditPoints="1"/>
            </p:cNvSpPr>
            <p:nvPr/>
          </p:nvSpPr>
          <p:spPr bwMode="auto">
            <a:xfrm>
              <a:off x="6333702" y="9544006"/>
              <a:ext cx="777875" cy="834160"/>
            </a:xfrm>
            <a:custGeom>
              <a:avLst/>
              <a:gdLst>
                <a:gd name="T0" fmla="*/ 88 w 228"/>
                <a:gd name="T1" fmla="*/ 150 h 245"/>
                <a:gd name="T2" fmla="*/ 24 w 228"/>
                <a:gd name="T3" fmla="*/ 150 h 245"/>
                <a:gd name="T4" fmla="*/ 66 w 228"/>
                <a:gd name="T5" fmla="*/ 69 h 245"/>
                <a:gd name="T6" fmla="*/ 80 w 228"/>
                <a:gd name="T7" fmla="*/ 109 h 245"/>
                <a:gd name="T8" fmla="*/ 88 w 228"/>
                <a:gd name="T9" fmla="*/ 115 h 245"/>
                <a:gd name="T10" fmla="*/ 151 w 228"/>
                <a:gd name="T11" fmla="*/ 115 h 245"/>
                <a:gd name="T12" fmla="*/ 160 w 228"/>
                <a:gd name="T13" fmla="*/ 106 h 245"/>
                <a:gd name="T14" fmla="*/ 151 w 228"/>
                <a:gd name="T15" fmla="*/ 98 h 245"/>
                <a:gd name="T16" fmla="*/ 94 w 228"/>
                <a:gd name="T17" fmla="*/ 98 h 245"/>
                <a:gd name="T18" fmla="*/ 77 w 228"/>
                <a:gd name="T19" fmla="*/ 50 h 245"/>
                <a:gd name="T20" fmla="*/ 76 w 228"/>
                <a:gd name="T21" fmla="*/ 49 h 245"/>
                <a:gd name="T22" fmla="*/ 75 w 228"/>
                <a:gd name="T23" fmla="*/ 47 h 245"/>
                <a:gd name="T24" fmla="*/ 59 w 228"/>
                <a:gd name="T25" fmla="*/ 45 h 245"/>
                <a:gd name="T26" fmla="*/ 0 w 228"/>
                <a:gd name="T27" fmla="*/ 161 h 245"/>
                <a:gd name="T28" fmla="*/ 4 w 228"/>
                <a:gd name="T29" fmla="*/ 169 h 245"/>
                <a:gd name="T30" fmla="*/ 12 w 228"/>
                <a:gd name="T31" fmla="*/ 173 h 245"/>
                <a:gd name="T32" fmla="*/ 77 w 228"/>
                <a:gd name="T33" fmla="*/ 173 h 245"/>
                <a:gd name="T34" fmla="*/ 77 w 228"/>
                <a:gd name="T35" fmla="*/ 234 h 245"/>
                <a:gd name="T36" fmla="*/ 88 w 228"/>
                <a:gd name="T37" fmla="*/ 245 h 245"/>
                <a:gd name="T38" fmla="*/ 99 w 228"/>
                <a:gd name="T39" fmla="*/ 234 h 245"/>
                <a:gd name="T40" fmla="*/ 99 w 228"/>
                <a:gd name="T41" fmla="*/ 161 h 245"/>
                <a:gd name="T42" fmla="*/ 88 w 228"/>
                <a:gd name="T43" fmla="*/ 150 h 245"/>
                <a:gd name="T44" fmla="*/ 99 w 228"/>
                <a:gd name="T45" fmla="*/ 0 h 245"/>
                <a:gd name="T46" fmla="*/ 124 w 228"/>
                <a:gd name="T47" fmla="*/ 25 h 245"/>
                <a:gd name="T48" fmla="*/ 99 w 228"/>
                <a:gd name="T49" fmla="*/ 50 h 245"/>
                <a:gd name="T50" fmla="*/ 75 w 228"/>
                <a:gd name="T51" fmla="*/ 25 h 245"/>
                <a:gd name="T52" fmla="*/ 99 w 228"/>
                <a:gd name="T53" fmla="*/ 0 h 245"/>
                <a:gd name="T54" fmla="*/ 169 w 228"/>
                <a:gd name="T55" fmla="*/ 126 h 245"/>
                <a:gd name="T56" fmla="*/ 137 w 228"/>
                <a:gd name="T57" fmla="*/ 126 h 245"/>
                <a:gd name="T58" fmla="*/ 131 w 228"/>
                <a:gd name="T59" fmla="*/ 131 h 245"/>
                <a:gd name="T60" fmla="*/ 137 w 228"/>
                <a:gd name="T61" fmla="*/ 137 h 245"/>
                <a:gd name="T62" fmla="*/ 169 w 228"/>
                <a:gd name="T63" fmla="*/ 137 h 245"/>
                <a:gd name="T64" fmla="*/ 175 w 228"/>
                <a:gd name="T65" fmla="*/ 131 h 245"/>
                <a:gd name="T66" fmla="*/ 169 w 228"/>
                <a:gd name="T67" fmla="*/ 126 h 245"/>
                <a:gd name="T68" fmla="*/ 205 w 228"/>
                <a:gd name="T69" fmla="*/ 91 h 245"/>
                <a:gd name="T70" fmla="*/ 203 w 228"/>
                <a:gd name="T71" fmla="*/ 88 h 245"/>
                <a:gd name="T72" fmla="*/ 228 w 228"/>
                <a:gd name="T73" fmla="*/ 29 h 245"/>
                <a:gd name="T74" fmla="*/ 213 w 228"/>
                <a:gd name="T75" fmla="*/ 22 h 245"/>
                <a:gd name="T76" fmla="*/ 175 w 228"/>
                <a:gd name="T77" fmla="*/ 109 h 245"/>
                <a:gd name="T78" fmla="*/ 191 w 228"/>
                <a:gd name="T79" fmla="*/ 115 h 245"/>
                <a:gd name="T80" fmla="*/ 197 w 228"/>
                <a:gd name="T81" fmla="*/ 101 h 245"/>
                <a:gd name="T82" fmla="*/ 209 w 228"/>
                <a:gd name="T83" fmla="*/ 126 h 245"/>
                <a:gd name="T84" fmla="*/ 192 w 228"/>
                <a:gd name="T85" fmla="*/ 126 h 245"/>
                <a:gd name="T86" fmla="*/ 186 w 228"/>
                <a:gd name="T87" fmla="*/ 131 h 245"/>
                <a:gd name="T88" fmla="*/ 192 w 228"/>
                <a:gd name="T89" fmla="*/ 137 h 245"/>
                <a:gd name="T90" fmla="*/ 218 w 228"/>
                <a:gd name="T91" fmla="*/ 137 h 245"/>
                <a:gd name="T92" fmla="*/ 223 w 228"/>
                <a:gd name="T93" fmla="*/ 135 h 245"/>
                <a:gd name="T94" fmla="*/ 223 w 228"/>
                <a:gd name="T95" fmla="*/ 129 h 245"/>
                <a:gd name="T96" fmla="*/ 205 w 228"/>
                <a:gd name="T97" fmla="*/ 91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28" h="245">
                  <a:moveTo>
                    <a:pt x="88" y="150"/>
                  </a:moveTo>
                  <a:cubicBezTo>
                    <a:pt x="24" y="150"/>
                    <a:pt x="24" y="150"/>
                    <a:pt x="24" y="150"/>
                  </a:cubicBezTo>
                  <a:cubicBezTo>
                    <a:pt x="27" y="133"/>
                    <a:pt x="36" y="98"/>
                    <a:pt x="66" y="69"/>
                  </a:cubicBezTo>
                  <a:cubicBezTo>
                    <a:pt x="80" y="109"/>
                    <a:pt x="80" y="109"/>
                    <a:pt x="80" y="109"/>
                  </a:cubicBezTo>
                  <a:cubicBezTo>
                    <a:pt x="81" y="112"/>
                    <a:pt x="84" y="115"/>
                    <a:pt x="88" y="115"/>
                  </a:cubicBezTo>
                  <a:cubicBezTo>
                    <a:pt x="151" y="115"/>
                    <a:pt x="151" y="115"/>
                    <a:pt x="151" y="115"/>
                  </a:cubicBezTo>
                  <a:cubicBezTo>
                    <a:pt x="156" y="115"/>
                    <a:pt x="160" y="111"/>
                    <a:pt x="160" y="106"/>
                  </a:cubicBezTo>
                  <a:cubicBezTo>
                    <a:pt x="160" y="101"/>
                    <a:pt x="156" y="98"/>
                    <a:pt x="151" y="98"/>
                  </a:cubicBezTo>
                  <a:cubicBezTo>
                    <a:pt x="94" y="98"/>
                    <a:pt x="94" y="98"/>
                    <a:pt x="94" y="98"/>
                  </a:cubicBezTo>
                  <a:cubicBezTo>
                    <a:pt x="77" y="50"/>
                    <a:pt x="77" y="50"/>
                    <a:pt x="77" y="50"/>
                  </a:cubicBezTo>
                  <a:cubicBezTo>
                    <a:pt x="77" y="50"/>
                    <a:pt x="77" y="49"/>
                    <a:pt x="76" y="49"/>
                  </a:cubicBezTo>
                  <a:cubicBezTo>
                    <a:pt x="76" y="48"/>
                    <a:pt x="76" y="47"/>
                    <a:pt x="75" y="47"/>
                  </a:cubicBezTo>
                  <a:cubicBezTo>
                    <a:pt x="71" y="42"/>
                    <a:pt x="64" y="41"/>
                    <a:pt x="59" y="45"/>
                  </a:cubicBezTo>
                  <a:cubicBezTo>
                    <a:pt x="2" y="93"/>
                    <a:pt x="0" y="159"/>
                    <a:pt x="0" y="161"/>
                  </a:cubicBezTo>
                  <a:cubicBezTo>
                    <a:pt x="0" y="164"/>
                    <a:pt x="1" y="167"/>
                    <a:pt x="4" y="169"/>
                  </a:cubicBezTo>
                  <a:cubicBezTo>
                    <a:pt x="6" y="172"/>
                    <a:pt x="9" y="173"/>
                    <a:pt x="12" y="173"/>
                  </a:cubicBezTo>
                  <a:cubicBezTo>
                    <a:pt x="77" y="173"/>
                    <a:pt x="77" y="173"/>
                    <a:pt x="77" y="173"/>
                  </a:cubicBezTo>
                  <a:cubicBezTo>
                    <a:pt x="77" y="234"/>
                    <a:pt x="77" y="234"/>
                    <a:pt x="77" y="234"/>
                  </a:cubicBezTo>
                  <a:cubicBezTo>
                    <a:pt x="77" y="240"/>
                    <a:pt x="82" y="245"/>
                    <a:pt x="88" y="245"/>
                  </a:cubicBezTo>
                  <a:cubicBezTo>
                    <a:pt x="94" y="245"/>
                    <a:pt x="99" y="240"/>
                    <a:pt x="99" y="234"/>
                  </a:cubicBezTo>
                  <a:cubicBezTo>
                    <a:pt x="99" y="161"/>
                    <a:pt x="99" y="161"/>
                    <a:pt x="99" y="161"/>
                  </a:cubicBezTo>
                  <a:cubicBezTo>
                    <a:pt x="99" y="155"/>
                    <a:pt x="94" y="150"/>
                    <a:pt x="88" y="150"/>
                  </a:cubicBezTo>
                  <a:close/>
                  <a:moveTo>
                    <a:pt x="99" y="0"/>
                  </a:moveTo>
                  <a:cubicBezTo>
                    <a:pt x="113" y="0"/>
                    <a:pt x="124" y="12"/>
                    <a:pt x="124" y="25"/>
                  </a:cubicBezTo>
                  <a:cubicBezTo>
                    <a:pt x="124" y="39"/>
                    <a:pt x="113" y="50"/>
                    <a:pt x="99" y="50"/>
                  </a:cubicBezTo>
                  <a:cubicBezTo>
                    <a:pt x="86" y="50"/>
                    <a:pt x="75" y="39"/>
                    <a:pt x="75" y="25"/>
                  </a:cubicBezTo>
                  <a:cubicBezTo>
                    <a:pt x="75" y="12"/>
                    <a:pt x="86" y="0"/>
                    <a:pt x="99" y="0"/>
                  </a:cubicBezTo>
                  <a:close/>
                  <a:moveTo>
                    <a:pt x="169" y="126"/>
                  </a:moveTo>
                  <a:cubicBezTo>
                    <a:pt x="137" y="126"/>
                    <a:pt x="137" y="126"/>
                    <a:pt x="137" y="126"/>
                  </a:cubicBezTo>
                  <a:cubicBezTo>
                    <a:pt x="134" y="126"/>
                    <a:pt x="131" y="128"/>
                    <a:pt x="131" y="131"/>
                  </a:cubicBezTo>
                  <a:cubicBezTo>
                    <a:pt x="131" y="135"/>
                    <a:pt x="134" y="137"/>
                    <a:pt x="137" y="137"/>
                  </a:cubicBezTo>
                  <a:cubicBezTo>
                    <a:pt x="169" y="137"/>
                    <a:pt x="169" y="137"/>
                    <a:pt x="169" y="137"/>
                  </a:cubicBezTo>
                  <a:cubicBezTo>
                    <a:pt x="172" y="137"/>
                    <a:pt x="175" y="135"/>
                    <a:pt x="175" y="131"/>
                  </a:cubicBezTo>
                  <a:cubicBezTo>
                    <a:pt x="175" y="128"/>
                    <a:pt x="172" y="126"/>
                    <a:pt x="169" y="126"/>
                  </a:cubicBezTo>
                  <a:close/>
                  <a:moveTo>
                    <a:pt x="205" y="91"/>
                  </a:moveTo>
                  <a:cubicBezTo>
                    <a:pt x="204" y="90"/>
                    <a:pt x="204" y="89"/>
                    <a:pt x="203" y="88"/>
                  </a:cubicBezTo>
                  <a:cubicBezTo>
                    <a:pt x="228" y="29"/>
                    <a:pt x="228" y="29"/>
                    <a:pt x="228" y="29"/>
                  </a:cubicBezTo>
                  <a:cubicBezTo>
                    <a:pt x="213" y="22"/>
                    <a:pt x="213" y="22"/>
                    <a:pt x="213" y="22"/>
                  </a:cubicBezTo>
                  <a:cubicBezTo>
                    <a:pt x="175" y="109"/>
                    <a:pt x="175" y="109"/>
                    <a:pt x="175" y="109"/>
                  </a:cubicBezTo>
                  <a:cubicBezTo>
                    <a:pt x="191" y="115"/>
                    <a:pt x="191" y="115"/>
                    <a:pt x="191" y="115"/>
                  </a:cubicBezTo>
                  <a:cubicBezTo>
                    <a:pt x="197" y="101"/>
                    <a:pt x="197" y="101"/>
                    <a:pt x="197" y="101"/>
                  </a:cubicBezTo>
                  <a:cubicBezTo>
                    <a:pt x="209" y="126"/>
                    <a:pt x="209" y="126"/>
                    <a:pt x="209" y="126"/>
                  </a:cubicBezTo>
                  <a:cubicBezTo>
                    <a:pt x="192" y="126"/>
                    <a:pt x="192" y="126"/>
                    <a:pt x="192" y="126"/>
                  </a:cubicBezTo>
                  <a:cubicBezTo>
                    <a:pt x="189" y="126"/>
                    <a:pt x="186" y="128"/>
                    <a:pt x="186" y="131"/>
                  </a:cubicBezTo>
                  <a:cubicBezTo>
                    <a:pt x="186" y="135"/>
                    <a:pt x="189" y="137"/>
                    <a:pt x="192" y="137"/>
                  </a:cubicBezTo>
                  <a:cubicBezTo>
                    <a:pt x="218" y="137"/>
                    <a:pt x="218" y="137"/>
                    <a:pt x="218" y="137"/>
                  </a:cubicBezTo>
                  <a:cubicBezTo>
                    <a:pt x="220" y="137"/>
                    <a:pt x="222" y="136"/>
                    <a:pt x="223" y="135"/>
                  </a:cubicBezTo>
                  <a:cubicBezTo>
                    <a:pt x="224" y="133"/>
                    <a:pt x="224" y="131"/>
                    <a:pt x="223" y="129"/>
                  </a:cubicBezTo>
                  <a:lnTo>
                    <a:pt x="205" y="91"/>
                  </a:ln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pPr defTabSz="914363"/>
              <a:endParaRPr lang="en-US" sz="1800" dirty="0">
                <a:solidFill>
                  <a:srgbClr val="000000"/>
                </a:solidFill>
              </a:endParaRPr>
            </a:p>
          </p:txBody>
        </p:sp>
      </p:grpSp>
      <p:sp>
        <p:nvSpPr>
          <p:cNvPr id="125" name="2 background"/>
          <p:cNvSpPr/>
          <p:nvPr/>
        </p:nvSpPr>
        <p:spPr bwMode="auto">
          <a:xfrm>
            <a:off x="3350931" y="1871209"/>
            <a:ext cx="2743200" cy="3643178"/>
          </a:xfrm>
          <a:prstGeom prst="rect">
            <a:avLst/>
          </a:prstGeom>
          <a:solidFill>
            <a:schemeClr val="tx1"/>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182880" tIns="228600" rIns="91436" bIns="45718" numCol="1" rtlCol="0" anchor="t" anchorCtr="0" compatLnSpc="1">
            <a:prstTxWarp prst="textNoShape">
              <a:avLst/>
            </a:prstTxWarp>
          </a:bodyPr>
          <a:lstStyle/>
          <a:p>
            <a:pPr defTabSz="914099" fontAlgn="base">
              <a:lnSpc>
                <a:spcPct val="80000"/>
              </a:lnSpc>
              <a:spcBef>
                <a:spcPct val="0"/>
              </a:spcBef>
              <a:spcAft>
                <a:spcPct val="0"/>
              </a:spcAft>
            </a:pPr>
            <a:endParaRPr lang="en-US" sz="3200" b="1" spc="-100" dirty="0" smtClean="0">
              <a:solidFill>
                <a:srgbClr val="000000"/>
              </a:solidFill>
              <a:latin typeface="Segoe UI Light"/>
            </a:endParaRPr>
          </a:p>
        </p:txBody>
      </p:sp>
      <p:grpSp>
        <p:nvGrpSpPr>
          <p:cNvPr id="8" name="2 text"/>
          <p:cNvGrpSpPr/>
          <p:nvPr/>
        </p:nvGrpSpPr>
        <p:grpSpPr>
          <a:xfrm>
            <a:off x="3350931" y="1871209"/>
            <a:ext cx="2743200" cy="3348470"/>
            <a:chOff x="3320674" y="1871209"/>
            <a:chExt cx="2743200" cy="3348470"/>
          </a:xfrm>
        </p:grpSpPr>
        <p:sp>
          <p:nvSpPr>
            <p:cNvPr id="126" name="TextBox 125"/>
            <p:cNvSpPr txBox="1"/>
            <p:nvPr/>
          </p:nvSpPr>
          <p:spPr>
            <a:xfrm>
              <a:off x="3320674" y="1871209"/>
              <a:ext cx="2743200" cy="1926681"/>
            </a:xfrm>
            <a:prstGeom prst="rect">
              <a:avLst/>
            </a:prstGeom>
            <a:noFill/>
          </p:spPr>
          <p:txBody>
            <a:bodyPr wrap="square" lIns="182880" tIns="228600" rIns="0" bIns="0" rtlCol="0">
              <a:spAutoFit/>
            </a:bodyPr>
            <a:lstStyle/>
            <a:p>
              <a:pPr defTabSz="914099" fontAlgn="base">
                <a:lnSpc>
                  <a:spcPct val="80000"/>
                </a:lnSpc>
                <a:spcBef>
                  <a:spcPct val="0"/>
                </a:spcBef>
                <a:spcAft>
                  <a:spcPct val="0"/>
                </a:spcAft>
              </a:pPr>
              <a:r>
                <a:rPr lang="en-US" sz="3200" b="1" spc="-100" dirty="0" smtClean="0">
                  <a:solidFill>
                    <a:srgbClr val="000000"/>
                  </a:solidFill>
                  <a:latin typeface="Segoe UI Light"/>
                </a:rPr>
                <a:t>Elasticity</a:t>
              </a:r>
              <a:br>
                <a:rPr lang="en-US" sz="3200" b="1" spc="-100" dirty="0" smtClean="0">
                  <a:solidFill>
                    <a:srgbClr val="000000"/>
                  </a:solidFill>
                  <a:latin typeface="Segoe UI Light"/>
                </a:rPr>
              </a:br>
              <a:endParaRPr lang="en-US" sz="3200" b="1" spc="-100" dirty="0">
                <a:solidFill>
                  <a:srgbClr val="000000"/>
                </a:solidFill>
                <a:latin typeface="Segoe UI Light"/>
              </a:endParaRPr>
            </a:p>
            <a:p>
              <a:pPr defTabSz="922338">
                <a:lnSpc>
                  <a:spcPct val="90000"/>
                </a:lnSpc>
                <a:spcBef>
                  <a:spcPts val="600"/>
                </a:spcBef>
              </a:pPr>
              <a:r>
                <a:rPr lang="en-US" sz="2000" spc="-70" dirty="0">
                  <a:solidFill>
                    <a:srgbClr val="000000"/>
                  </a:solidFill>
                </a:rPr>
                <a:t>Enables resources </a:t>
              </a:r>
              <a:br>
                <a:rPr lang="en-US" sz="2000" spc="-70" dirty="0">
                  <a:solidFill>
                    <a:srgbClr val="000000"/>
                  </a:solidFill>
                </a:rPr>
              </a:br>
              <a:r>
                <a:rPr lang="en-US" sz="2000" spc="-70" dirty="0">
                  <a:solidFill>
                    <a:srgbClr val="000000"/>
                  </a:solidFill>
                </a:rPr>
                <a:t>to expand or contract based on demand</a:t>
              </a:r>
            </a:p>
          </p:txBody>
        </p:sp>
        <p:sp>
          <p:nvSpPr>
            <p:cNvPr id="137" name="Freeform 94"/>
            <p:cNvSpPr>
              <a:spLocks noChangeAspect="1"/>
            </p:cNvSpPr>
            <p:nvPr/>
          </p:nvSpPr>
          <p:spPr bwMode="auto">
            <a:xfrm>
              <a:off x="3566969" y="4721457"/>
              <a:ext cx="792449" cy="498222"/>
            </a:xfrm>
            <a:custGeom>
              <a:avLst/>
              <a:gdLst>
                <a:gd name="T0" fmla="*/ 870 w 870"/>
                <a:gd name="T1" fmla="*/ 235 h 547"/>
                <a:gd name="T2" fmla="*/ 635 w 870"/>
                <a:gd name="T3" fmla="*/ 70 h 547"/>
                <a:gd name="T4" fmla="*/ 635 w 870"/>
                <a:gd name="T5" fmla="*/ 187 h 547"/>
                <a:gd name="T6" fmla="*/ 467 w 870"/>
                <a:gd name="T7" fmla="*/ 357 h 547"/>
                <a:gd name="T8" fmla="*/ 467 w 870"/>
                <a:gd name="T9" fmla="*/ 357 h 547"/>
                <a:gd name="T10" fmla="*/ 460 w 870"/>
                <a:gd name="T11" fmla="*/ 431 h 547"/>
                <a:gd name="T12" fmla="*/ 443 w 870"/>
                <a:gd name="T13" fmla="*/ 454 h 547"/>
                <a:gd name="T14" fmla="*/ 434 w 870"/>
                <a:gd name="T15" fmla="*/ 451 h 547"/>
                <a:gd name="T16" fmla="*/ 418 w 870"/>
                <a:gd name="T17" fmla="*/ 358 h 547"/>
                <a:gd name="T18" fmla="*/ 418 w 870"/>
                <a:gd name="T19" fmla="*/ 357 h 547"/>
                <a:gd name="T20" fmla="*/ 417 w 870"/>
                <a:gd name="T21" fmla="*/ 192 h 547"/>
                <a:gd name="T22" fmla="*/ 417 w 870"/>
                <a:gd name="T23" fmla="*/ 190 h 547"/>
                <a:gd name="T24" fmla="*/ 405 w 870"/>
                <a:gd name="T25" fmla="*/ 90 h 547"/>
                <a:gd name="T26" fmla="*/ 299 w 870"/>
                <a:gd name="T27" fmla="*/ 0 h 547"/>
                <a:gd name="T28" fmla="*/ 191 w 870"/>
                <a:gd name="T29" fmla="*/ 93 h 547"/>
                <a:gd name="T30" fmla="*/ 180 w 870"/>
                <a:gd name="T31" fmla="*/ 191 h 547"/>
                <a:gd name="T32" fmla="*/ 180 w 870"/>
                <a:gd name="T33" fmla="*/ 193 h 547"/>
                <a:gd name="T34" fmla="*/ 171 w 870"/>
                <a:gd name="T35" fmla="*/ 245 h 547"/>
                <a:gd name="T36" fmla="*/ 97 w 870"/>
                <a:gd name="T37" fmla="*/ 267 h 547"/>
                <a:gd name="T38" fmla="*/ 1 w 870"/>
                <a:gd name="T39" fmla="*/ 267 h 547"/>
                <a:gd name="T40" fmla="*/ 0 w 870"/>
                <a:gd name="T41" fmla="*/ 361 h 547"/>
                <a:gd name="T42" fmla="*/ 98 w 870"/>
                <a:gd name="T43" fmla="*/ 361 h 547"/>
                <a:gd name="T44" fmla="*/ 249 w 870"/>
                <a:gd name="T45" fmla="*/ 297 h 547"/>
                <a:gd name="T46" fmla="*/ 274 w 870"/>
                <a:gd name="T47" fmla="*/ 193 h 547"/>
                <a:gd name="T48" fmla="*/ 274 w 870"/>
                <a:gd name="T49" fmla="*/ 191 h 547"/>
                <a:gd name="T50" fmla="*/ 281 w 870"/>
                <a:gd name="T51" fmla="*/ 119 h 547"/>
                <a:gd name="T52" fmla="*/ 299 w 870"/>
                <a:gd name="T53" fmla="*/ 94 h 547"/>
                <a:gd name="T54" fmla="*/ 316 w 870"/>
                <a:gd name="T55" fmla="*/ 116 h 547"/>
                <a:gd name="T56" fmla="*/ 323 w 870"/>
                <a:gd name="T57" fmla="*/ 191 h 547"/>
                <a:gd name="T58" fmla="*/ 324 w 870"/>
                <a:gd name="T59" fmla="*/ 356 h 547"/>
                <a:gd name="T60" fmla="*/ 366 w 870"/>
                <a:gd name="T61" fmla="*/ 516 h 547"/>
                <a:gd name="T62" fmla="*/ 443 w 870"/>
                <a:gd name="T63" fmla="*/ 547 h 547"/>
                <a:gd name="T64" fmla="*/ 550 w 870"/>
                <a:gd name="T65" fmla="*/ 457 h 547"/>
                <a:gd name="T66" fmla="*/ 560 w 870"/>
                <a:gd name="T67" fmla="*/ 357 h 547"/>
                <a:gd name="T68" fmla="*/ 560 w 870"/>
                <a:gd name="T69" fmla="*/ 357 h 547"/>
                <a:gd name="T70" fmla="*/ 577 w 870"/>
                <a:gd name="T71" fmla="*/ 289 h 547"/>
                <a:gd name="T72" fmla="*/ 635 w 870"/>
                <a:gd name="T73" fmla="*/ 281 h 547"/>
                <a:gd name="T74" fmla="*/ 635 w 870"/>
                <a:gd name="T75" fmla="*/ 395 h 547"/>
                <a:gd name="T76" fmla="*/ 870 w 870"/>
                <a:gd name="T77" fmla="*/ 235 h 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70" h="547">
                  <a:moveTo>
                    <a:pt x="870" y="235"/>
                  </a:moveTo>
                  <a:cubicBezTo>
                    <a:pt x="635" y="70"/>
                    <a:pt x="635" y="70"/>
                    <a:pt x="635" y="70"/>
                  </a:cubicBezTo>
                  <a:cubicBezTo>
                    <a:pt x="635" y="187"/>
                    <a:pt x="635" y="187"/>
                    <a:pt x="635" y="187"/>
                  </a:cubicBezTo>
                  <a:cubicBezTo>
                    <a:pt x="564" y="187"/>
                    <a:pt x="467" y="195"/>
                    <a:pt x="467" y="357"/>
                  </a:cubicBezTo>
                  <a:cubicBezTo>
                    <a:pt x="467" y="357"/>
                    <a:pt x="467" y="357"/>
                    <a:pt x="467" y="357"/>
                  </a:cubicBezTo>
                  <a:cubicBezTo>
                    <a:pt x="467" y="374"/>
                    <a:pt x="467" y="407"/>
                    <a:pt x="460" y="431"/>
                  </a:cubicBezTo>
                  <a:cubicBezTo>
                    <a:pt x="453" y="454"/>
                    <a:pt x="447" y="454"/>
                    <a:pt x="443" y="454"/>
                  </a:cubicBezTo>
                  <a:cubicBezTo>
                    <a:pt x="437" y="454"/>
                    <a:pt x="435" y="452"/>
                    <a:pt x="434" y="451"/>
                  </a:cubicBezTo>
                  <a:cubicBezTo>
                    <a:pt x="429" y="446"/>
                    <a:pt x="415" y="426"/>
                    <a:pt x="418" y="358"/>
                  </a:cubicBezTo>
                  <a:cubicBezTo>
                    <a:pt x="418" y="357"/>
                    <a:pt x="418" y="357"/>
                    <a:pt x="418" y="357"/>
                  </a:cubicBezTo>
                  <a:cubicBezTo>
                    <a:pt x="417" y="192"/>
                    <a:pt x="417" y="192"/>
                    <a:pt x="417" y="192"/>
                  </a:cubicBezTo>
                  <a:cubicBezTo>
                    <a:pt x="417" y="190"/>
                    <a:pt x="417" y="190"/>
                    <a:pt x="417" y="190"/>
                  </a:cubicBezTo>
                  <a:cubicBezTo>
                    <a:pt x="417" y="168"/>
                    <a:pt x="416" y="127"/>
                    <a:pt x="405" y="90"/>
                  </a:cubicBezTo>
                  <a:cubicBezTo>
                    <a:pt x="382" y="9"/>
                    <a:pt x="323" y="0"/>
                    <a:pt x="299" y="0"/>
                  </a:cubicBezTo>
                  <a:cubicBezTo>
                    <a:pt x="274" y="0"/>
                    <a:pt x="215" y="9"/>
                    <a:pt x="191" y="93"/>
                  </a:cubicBezTo>
                  <a:cubicBezTo>
                    <a:pt x="180" y="131"/>
                    <a:pt x="180" y="172"/>
                    <a:pt x="180" y="191"/>
                  </a:cubicBezTo>
                  <a:cubicBezTo>
                    <a:pt x="180" y="193"/>
                    <a:pt x="180" y="193"/>
                    <a:pt x="180" y="193"/>
                  </a:cubicBezTo>
                  <a:cubicBezTo>
                    <a:pt x="180" y="210"/>
                    <a:pt x="180" y="232"/>
                    <a:pt x="171" y="245"/>
                  </a:cubicBezTo>
                  <a:cubicBezTo>
                    <a:pt x="159" y="263"/>
                    <a:pt x="124" y="267"/>
                    <a:pt x="97" y="267"/>
                  </a:cubicBezTo>
                  <a:cubicBezTo>
                    <a:pt x="46" y="267"/>
                    <a:pt x="1" y="267"/>
                    <a:pt x="1" y="267"/>
                  </a:cubicBezTo>
                  <a:cubicBezTo>
                    <a:pt x="0" y="361"/>
                    <a:pt x="0" y="361"/>
                    <a:pt x="0" y="361"/>
                  </a:cubicBezTo>
                  <a:cubicBezTo>
                    <a:pt x="1" y="361"/>
                    <a:pt x="46" y="361"/>
                    <a:pt x="98" y="361"/>
                  </a:cubicBezTo>
                  <a:cubicBezTo>
                    <a:pt x="170" y="360"/>
                    <a:pt x="221" y="339"/>
                    <a:pt x="249" y="297"/>
                  </a:cubicBezTo>
                  <a:cubicBezTo>
                    <a:pt x="274" y="260"/>
                    <a:pt x="274" y="218"/>
                    <a:pt x="274" y="193"/>
                  </a:cubicBezTo>
                  <a:cubicBezTo>
                    <a:pt x="274" y="191"/>
                    <a:pt x="274" y="191"/>
                    <a:pt x="274" y="191"/>
                  </a:cubicBezTo>
                  <a:cubicBezTo>
                    <a:pt x="274" y="176"/>
                    <a:pt x="274" y="144"/>
                    <a:pt x="281" y="119"/>
                  </a:cubicBezTo>
                  <a:cubicBezTo>
                    <a:pt x="288" y="94"/>
                    <a:pt x="295" y="94"/>
                    <a:pt x="299" y="94"/>
                  </a:cubicBezTo>
                  <a:cubicBezTo>
                    <a:pt x="302" y="94"/>
                    <a:pt x="309" y="94"/>
                    <a:pt x="316" y="116"/>
                  </a:cubicBezTo>
                  <a:cubicBezTo>
                    <a:pt x="323" y="141"/>
                    <a:pt x="323" y="172"/>
                    <a:pt x="323" y="191"/>
                  </a:cubicBezTo>
                  <a:cubicBezTo>
                    <a:pt x="324" y="356"/>
                    <a:pt x="324" y="356"/>
                    <a:pt x="324" y="356"/>
                  </a:cubicBezTo>
                  <a:cubicBezTo>
                    <a:pt x="322" y="432"/>
                    <a:pt x="336" y="484"/>
                    <a:pt x="366" y="516"/>
                  </a:cubicBezTo>
                  <a:cubicBezTo>
                    <a:pt x="387" y="537"/>
                    <a:pt x="413" y="547"/>
                    <a:pt x="443" y="547"/>
                  </a:cubicBezTo>
                  <a:cubicBezTo>
                    <a:pt x="467" y="547"/>
                    <a:pt x="526" y="539"/>
                    <a:pt x="550" y="457"/>
                  </a:cubicBezTo>
                  <a:cubicBezTo>
                    <a:pt x="560" y="420"/>
                    <a:pt x="560" y="379"/>
                    <a:pt x="560" y="357"/>
                  </a:cubicBezTo>
                  <a:cubicBezTo>
                    <a:pt x="560" y="357"/>
                    <a:pt x="560" y="357"/>
                    <a:pt x="560" y="357"/>
                  </a:cubicBezTo>
                  <a:cubicBezTo>
                    <a:pt x="560" y="336"/>
                    <a:pt x="562" y="299"/>
                    <a:pt x="577" y="289"/>
                  </a:cubicBezTo>
                  <a:cubicBezTo>
                    <a:pt x="588" y="282"/>
                    <a:pt x="612" y="281"/>
                    <a:pt x="635" y="281"/>
                  </a:cubicBezTo>
                  <a:cubicBezTo>
                    <a:pt x="635" y="395"/>
                    <a:pt x="635" y="395"/>
                    <a:pt x="635" y="395"/>
                  </a:cubicBezTo>
                  <a:lnTo>
                    <a:pt x="870" y="235"/>
                  </a:lnTo>
                  <a:close/>
                </a:path>
              </a:pathLst>
            </a:custGeom>
            <a:solidFill>
              <a:schemeClr val="bg1"/>
            </a:solidFill>
            <a:ln>
              <a:noFill/>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0" tIns="228600" rIns="91436" bIns="45718" numCol="1" spcCol="0" rtlCol="0" fromWordArt="0" anchor="t" anchorCtr="0" forceAA="0" compatLnSpc="1">
              <a:prstTxWarp prst="textNoShape">
                <a:avLst/>
              </a:prstTxWarp>
              <a:noAutofit/>
            </a:bodyPr>
            <a:lstStyle/>
            <a:p>
              <a:pPr defTabSz="914099" fontAlgn="base">
                <a:lnSpc>
                  <a:spcPct val="80000"/>
                </a:lnSpc>
                <a:spcBef>
                  <a:spcPct val="0"/>
                </a:spcBef>
                <a:spcAft>
                  <a:spcPct val="0"/>
                </a:spcAft>
              </a:pPr>
              <a:endParaRPr lang="en-US" sz="3200" b="1" spc="-100" dirty="0">
                <a:solidFill>
                  <a:srgbClr val="000000"/>
                </a:solidFill>
                <a:latin typeface="Segoe UI Light"/>
              </a:endParaRPr>
            </a:p>
          </p:txBody>
        </p:sp>
      </p:grpSp>
      <p:grpSp>
        <p:nvGrpSpPr>
          <p:cNvPr id="58" name="2 top mask"/>
          <p:cNvGrpSpPr/>
          <p:nvPr/>
        </p:nvGrpSpPr>
        <p:grpSpPr>
          <a:xfrm rot="900000">
            <a:off x="146827" y="-1332894"/>
            <a:ext cx="6408208" cy="6408208"/>
            <a:chOff x="119592" y="-1756304"/>
            <a:chExt cx="6408208" cy="6408208"/>
          </a:xfrm>
        </p:grpSpPr>
        <p:sp useBgFill="1">
          <p:nvSpPr>
            <p:cNvPr id="55" name="Rectangle 54"/>
            <p:cNvSpPr/>
            <p:nvPr/>
          </p:nvSpPr>
          <p:spPr bwMode="auto">
            <a:xfrm>
              <a:off x="3115295" y="816420"/>
              <a:ext cx="3011397" cy="631380"/>
            </a:xfrm>
            <a:prstGeom prst="rect">
              <a:avLst/>
            </a:prstGeom>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endParaRPr lang="en-US" sz="2000" spc="-50" dirty="0" smtClean="0">
                <a:solidFill>
                  <a:srgbClr val="000000"/>
                </a:solidFill>
              </a:endParaRPr>
            </a:p>
          </p:txBody>
        </p:sp>
        <p:sp>
          <p:nvSpPr>
            <p:cNvPr id="57" name="Oval 56"/>
            <p:cNvSpPr/>
            <p:nvPr/>
          </p:nvSpPr>
          <p:spPr bwMode="auto">
            <a:xfrm>
              <a:off x="119592" y="-1756304"/>
              <a:ext cx="6408208" cy="6408208"/>
            </a:xfrm>
            <a:prstGeom prst="ellipse">
              <a:avLst/>
            </a:prstGeom>
            <a:no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endParaRPr lang="en-US" sz="2000" spc="-50" dirty="0" smtClean="0">
                <a:solidFill>
                  <a:srgbClr val="000000"/>
                </a:solidFill>
              </a:endParaRPr>
            </a:p>
          </p:txBody>
        </p:sp>
      </p:grpSp>
      <p:sp>
        <p:nvSpPr>
          <p:cNvPr id="12" name="Title 1"/>
          <p:cNvSpPr>
            <a:spLocks noGrp="1"/>
          </p:cNvSpPr>
          <p:nvPr>
            <p:ph type="title"/>
          </p:nvPr>
        </p:nvSpPr>
        <p:spPr/>
        <p:txBody>
          <a:bodyPr/>
          <a:lstStyle/>
          <a:p>
            <a:r>
              <a:rPr lang="en-US" dirty="0" smtClean="0"/>
              <a:t>Cloud attributes</a:t>
            </a:r>
            <a:endParaRPr lang="en-US" dirty="0"/>
          </a:p>
        </p:txBody>
      </p:sp>
      <p:grpSp>
        <p:nvGrpSpPr>
          <p:cNvPr id="60" name="2 bottom mask"/>
          <p:cNvGrpSpPr/>
          <p:nvPr/>
        </p:nvGrpSpPr>
        <p:grpSpPr>
          <a:xfrm rot="-300000">
            <a:off x="324627" y="2477106"/>
            <a:ext cx="6052608" cy="6052608"/>
            <a:chOff x="297392" y="2810615"/>
            <a:chExt cx="6052608" cy="6052608"/>
          </a:xfrm>
        </p:grpSpPr>
        <p:sp useBgFill="1">
          <p:nvSpPr>
            <p:cNvPr id="56" name="Rectangle 55"/>
            <p:cNvSpPr/>
            <p:nvPr/>
          </p:nvSpPr>
          <p:spPr bwMode="auto">
            <a:xfrm>
              <a:off x="3155743" y="5836919"/>
              <a:ext cx="2970949" cy="661695"/>
            </a:xfrm>
            <a:prstGeom prst="rect">
              <a:avLst/>
            </a:prstGeom>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endParaRPr lang="en-US" sz="2000" spc="-50" dirty="0" smtClean="0">
                <a:solidFill>
                  <a:srgbClr val="000000"/>
                </a:solidFill>
              </a:endParaRPr>
            </a:p>
          </p:txBody>
        </p:sp>
        <p:sp>
          <p:nvSpPr>
            <p:cNvPr id="59" name="Oval 58"/>
            <p:cNvSpPr/>
            <p:nvPr/>
          </p:nvSpPr>
          <p:spPr bwMode="auto">
            <a:xfrm>
              <a:off x="297392" y="2810615"/>
              <a:ext cx="6052608" cy="6052608"/>
            </a:xfrm>
            <a:prstGeom prst="ellipse">
              <a:avLst/>
            </a:prstGeom>
            <a:no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endParaRPr lang="en-US" sz="2000" spc="-50" dirty="0" smtClean="0">
                <a:solidFill>
                  <a:srgbClr val="000000"/>
                </a:solidFill>
              </a:endParaRPr>
            </a:p>
          </p:txBody>
        </p:sp>
      </p:grpSp>
      <p:grpSp>
        <p:nvGrpSpPr>
          <p:cNvPr id="95" name="3 top mask"/>
          <p:cNvGrpSpPr/>
          <p:nvPr/>
        </p:nvGrpSpPr>
        <p:grpSpPr>
          <a:xfrm rot="900000">
            <a:off x="2890027" y="-1332895"/>
            <a:ext cx="6408208" cy="6408208"/>
            <a:chOff x="119592" y="-1756304"/>
            <a:chExt cx="6408208" cy="6408208"/>
          </a:xfrm>
        </p:grpSpPr>
        <p:sp useBgFill="1">
          <p:nvSpPr>
            <p:cNvPr id="96" name="Rectangle 95"/>
            <p:cNvSpPr/>
            <p:nvPr/>
          </p:nvSpPr>
          <p:spPr bwMode="auto">
            <a:xfrm>
              <a:off x="3115295" y="816420"/>
              <a:ext cx="3011397" cy="631380"/>
            </a:xfrm>
            <a:prstGeom prst="rect">
              <a:avLst/>
            </a:prstGeom>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endParaRPr lang="en-US" sz="2000" spc="-50" dirty="0">
                <a:solidFill>
                  <a:srgbClr val="000000"/>
                </a:solidFill>
              </a:endParaRPr>
            </a:p>
          </p:txBody>
        </p:sp>
        <p:sp>
          <p:nvSpPr>
            <p:cNvPr id="97" name="Oval 96"/>
            <p:cNvSpPr/>
            <p:nvPr/>
          </p:nvSpPr>
          <p:spPr bwMode="auto">
            <a:xfrm>
              <a:off x="119592" y="-1756304"/>
              <a:ext cx="6408208" cy="6408208"/>
            </a:xfrm>
            <a:prstGeom prst="ellipse">
              <a:avLst/>
            </a:prstGeom>
            <a:no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endParaRPr lang="en-US" sz="2000" spc="-50" dirty="0" smtClean="0">
                <a:solidFill>
                  <a:srgbClr val="000000"/>
                </a:solidFill>
              </a:endParaRPr>
            </a:p>
          </p:txBody>
        </p:sp>
      </p:grpSp>
      <p:grpSp>
        <p:nvGrpSpPr>
          <p:cNvPr id="98" name="3 bottom mask"/>
          <p:cNvGrpSpPr/>
          <p:nvPr/>
        </p:nvGrpSpPr>
        <p:grpSpPr>
          <a:xfrm rot="-300000">
            <a:off x="3067827" y="2477105"/>
            <a:ext cx="6052608" cy="6052608"/>
            <a:chOff x="297392" y="2810615"/>
            <a:chExt cx="6052608" cy="6052608"/>
          </a:xfrm>
        </p:grpSpPr>
        <p:sp useBgFill="1">
          <p:nvSpPr>
            <p:cNvPr id="99" name="Rectangle 98"/>
            <p:cNvSpPr/>
            <p:nvPr/>
          </p:nvSpPr>
          <p:spPr bwMode="auto">
            <a:xfrm>
              <a:off x="3155743" y="5836919"/>
              <a:ext cx="2970949" cy="661695"/>
            </a:xfrm>
            <a:prstGeom prst="rect">
              <a:avLst/>
            </a:prstGeom>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endParaRPr lang="en-US" sz="2000" spc="-50" dirty="0" smtClean="0">
                <a:solidFill>
                  <a:srgbClr val="000000"/>
                </a:solidFill>
              </a:endParaRPr>
            </a:p>
          </p:txBody>
        </p:sp>
        <p:sp>
          <p:nvSpPr>
            <p:cNvPr id="100" name="Oval 99"/>
            <p:cNvSpPr/>
            <p:nvPr/>
          </p:nvSpPr>
          <p:spPr bwMode="auto">
            <a:xfrm>
              <a:off x="297392" y="2810615"/>
              <a:ext cx="6052608" cy="6052608"/>
            </a:xfrm>
            <a:prstGeom prst="ellipse">
              <a:avLst/>
            </a:prstGeom>
            <a:no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endParaRPr lang="en-US" sz="2000" spc="-50" dirty="0" smtClean="0">
                <a:solidFill>
                  <a:srgbClr val="000000"/>
                </a:solidFill>
              </a:endParaRPr>
            </a:p>
          </p:txBody>
        </p:sp>
      </p:grpSp>
      <p:grpSp>
        <p:nvGrpSpPr>
          <p:cNvPr id="105" name="4 top mask"/>
          <p:cNvGrpSpPr/>
          <p:nvPr/>
        </p:nvGrpSpPr>
        <p:grpSpPr>
          <a:xfrm rot="900000">
            <a:off x="5637989" y="-1332894"/>
            <a:ext cx="6408208" cy="6408208"/>
            <a:chOff x="119592" y="-1756304"/>
            <a:chExt cx="6408208" cy="6408208"/>
          </a:xfrm>
        </p:grpSpPr>
        <p:sp useBgFill="1">
          <p:nvSpPr>
            <p:cNvPr id="106" name="Rectangle 105"/>
            <p:cNvSpPr/>
            <p:nvPr/>
          </p:nvSpPr>
          <p:spPr bwMode="auto">
            <a:xfrm>
              <a:off x="3115295" y="816420"/>
              <a:ext cx="3011397" cy="631380"/>
            </a:xfrm>
            <a:prstGeom prst="rect">
              <a:avLst/>
            </a:prstGeom>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endParaRPr lang="en-US" sz="2000" spc="-50" dirty="0" smtClean="0">
                <a:solidFill>
                  <a:srgbClr val="000000"/>
                </a:solidFill>
              </a:endParaRPr>
            </a:p>
          </p:txBody>
        </p:sp>
        <p:sp>
          <p:nvSpPr>
            <p:cNvPr id="107" name="Oval 106"/>
            <p:cNvSpPr/>
            <p:nvPr/>
          </p:nvSpPr>
          <p:spPr bwMode="auto">
            <a:xfrm>
              <a:off x="119592" y="-1756304"/>
              <a:ext cx="6408208" cy="6408208"/>
            </a:xfrm>
            <a:prstGeom prst="ellipse">
              <a:avLst/>
            </a:prstGeom>
            <a:no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endParaRPr lang="en-US" sz="2000" spc="-50" dirty="0" smtClean="0">
                <a:solidFill>
                  <a:srgbClr val="000000"/>
                </a:solidFill>
              </a:endParaRPr>
            </a:p>
          </p:txBody>
        </p:sp>
      </p:grpSp>
      <p:grpSp>
        <p:nvGrpSpPr>
          <p:cNvPr id="108" name="4 bottom mask"/>
          <p:cNvGrpSpPr/>
          <p:nvPr/>
        </p:nvGrpSpPr>
        <p:grpSpPr>
          <a:xfrm rot="-300000">
            <a:off x="5815789" y="2477105"/>
            <a:ext cx="6052608" cy="6052608"/>
            <a:chOff x="297392" y="2810615"/>
            <a:chExt cx="6052608" cy="6052608"/>
          </a:xfrm>
        </p:grpSpPr>
        <p:sp useBgFill="1">
          <p:nvSpPr>
            <p:cNvPr id="109" name="Rectangle 108"/>
            <p:cNvSpPr/>
            <p:nvPr/>
          </p:nvSpPr>
          <p:spPr bwMode="auto">
            <a:xfrm>
              <a:off x="3155744" y="5836919"/>
              <a:ext cx="2970949" cy="542110"/>
            </a:xfrm>
            <a:prstGeom prst="rect">
              <a:avLst/>
            </a:prstGeom>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endParaRPr lang="en-US" sz="2000" spc="-50" dirty="0" smtClean="0">
                <a:solidFill>
                  <a:srgbClr val="000000"/>
                </a:solidFill>
              </a:endParaRPr>
            </a:p>
          </p:txBody>
        </p:sp>
        <p:sp>
          <p:nvSpPr>
            <p:cNvPr id="110" name="Oval 109"/>
            <p:cNvSpPr/>
            <p:nvPr/>
          </p:nvSpPr>
          <p:spPr bwMode="auto">
            <a:xfrm>
              <a:off x="297392" y="2810615"/>
              <a:ext cx="6052608" cy="6052608"/>
            </a:xfrm>
            <a:prstGeom prst="ellipse">
              <a:avLst/>
            </a:prstGeom>
            <a:no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lnSpc>
                  <a:spcPct val="90000"/>
                </a:lnSpc>
                <a:spcBef>
                  <a:spcPct val="0"/>
                </a:spcBef>
                <a:spcAft>
                  <a:spcPct val="0"/>
                </a:spcAft>
              </a:pPr>
              <a:endParaRPr lang="en-US" sz="2000" spc="-50" dirty="0" smtClean="0">
                <a:solidFill>
                  <a:srgbClr val="000000"/>
                </a:solidFill>
              </a:endParaRPr>
            </a:p>
          </p:txBody>
        </p:sp>
      </p:grpSp>
      <p:grpSp>
        <p:nvGrpSpPr>
          <p:cNvPr id="3" name="1 before"/>
          <p:cNvGrpSpPr/>
          <p:nvPr/>
        </p:nvGrpSpPr>
        <p:grpSpPr>
          <a:xfrm>
            <a:off x="606764" y="1871209"/>
            <a:ext cx="2743200" cy="3643178"/>
            <a:chOff x="519110" y="1871209"/>
            <a:chExt cx="2743200" cy="3643178"/>
          </a:xfrm>
        </p:grpSpPr>
        <p:sp>
          <p:nvSpPr>
            <p:cNvPr id="64" name="Rectangle 63"/>
            <p:cNvSpPr/>
            <p:nvPr/>
          </p:nvSpPr>
          <p:spPr bwMode="auto">
            <a:xfrm>
              <a:off x="519110" y="1871209"/>
              <a:ext cx="2743200" cy="3643178"/>
            </a:xfrm>
            <a:prstGeom prst="rect">
              <a:avLst/>
            </a:prstGeom>
            <a:solidFill>
              <a:schemeClr val="tx1"/>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182880" tIns="228600" rIns="91436" bIns="45718" numCol="1" rtlCol="0" anchor="t" anchorCtr="0" compatLnSpc="1">
              <a:prstTxWarp prst="textNoShape">
                <a:avLst/>
              </a:prstTxWarp>
            </a:bodyPr>
            <a:lstStyle/>
            <a:p>
              <a:pPr defTabSz="914099" fontAlgn="base">
                <a:lnSpc>
                  <a:spcPct val="80000"/>
                </a:lnSpc>
                <a:spcBef>
                  <a:spcPct val="0"/>
                </a:spcBef>
                <a:spcAft>
                  <a:spcPct val="0"/>
                </a:spcAft>
              </a:pPr>
              <a:endParaRPr lang="en-US" sz="3200" b="1" spc="-100" dirty="0" smtClean="0">
                <a:solidFill>
                  <a:srgbClr val="000000"/>
                </a:solidFill>
                <a:latin typeface="Segoe UI Light"/>
              </a:endParaRPr>
            </a:p>
          </p:txBody>
        </p:sp>
        <p:sp>
          <p:nvSpPr>
            <p:cNvPr id="65" name="TextBox 64"/>
            <p:cNvSpPr txBox="1"/>
            <p:nvPr/>
          </p:nvSpPr>
          <p:spPr>
            <a:xfrm>
              <a:off x="519110" y="1871209"/>
              <a:ext cx="2743200" cy="1926681"/>
            </a:xfrm>
            <a:prstGeom prst="rect">
              <a:avLst/>
            </a:prstGeom>
            <a:noFill/>
          </p:spPr>
          <p:txBody>
            <a:bodyPr wrap="square" lIns="182880" tIns="228600" rIns="0" bIns="0" rtlCol="0">
              <a:spAutoFit/>
            </a:bodyPr>
            <a:lstStyle/>
            <a:p>
              <a:pPr defTabSz="914099" fontAlgn="base">
                <a:lnSpc>
                  <a:spcPct val="80000"/>
                </a:lnSpc>
                <a:spcBef>
                  <a:spcPct val="0"/>
                </a:spcBef>
                <a:spcAft>
                  <a:spcPct val="0"/>
                </a:spcAft>
              </a:pPr>
              <a:r>
                <a:rPr lang="en-US" sz="3200" b="1" spc="-100" dirty="0">
                  <a:solidFill>
                    <a:srgbClr val="000000"/>
                  </a:solidFill>
                  <a:latin typeface="Segoe UI Light"/>
                </a:rPr>
                <a:t>Pooled resources</a:t>
              </a:r>
            </a:p>
            <a:p>
              <a:pPr defTabSz="922338">
                <a:lnSpc>
                  <a:spcPct val="90000"/>
                </a:lnSpc>
                <a:spcBef>
                  <a:spcPts val="600"/>
                </a:spcBef>
              </a:pPr>
              <a:r>
                <a:rPr lang="en-US" sz="2000" spc="-70" dirty="0" smtClean="0">
                  <a:solidFill>
                    <a:srgbClr val="000000"/>
                  </a:solidFill>
                </a:rPr>
                <a:t>Enables scalability </a:t>
              </a:r>
              <a:br>
                <a:rPr lang="en-US" sz="2000" spc="-70" dirty="0" smtClean="0">
                  <a:solidFill>
                    <a:srgbClr val="000000"/>
                  </a:solidFill>
                </a:rPr>
              </a:br>
              <a:r>
                <a:rPr lang="en-US" sz="2000" spc="-70" dirty="0" smtClean="0">
                  <a:solidFill>
                    <a:srgbClr val="000000"/>
                  </a:solidFill>
                </a:rPr>
                <a:t>and dynamic provisioning</a:t>
              </a:r>
            </a:p>
          </p:txBody>
        </p:sp>
        <p:grpSp>
          <p:nvGrpSpPr>
            <p:cNvPr id="66" name="Group 65"/>
            <p:cNvGrpSpPr/>
            <p:nvPr/>
          </p:nvGrpSpPr>
          <p:grpSpPr>
            <a:xfrm>
              <a:off x="760895" y="4148706"/>
              <a:ext cx="955387" cy="1125694"/>
              <a:chOff x="794761" y="4432536"/>
              <a:chExt cx="955387" cy="1125694"/>
            </a:xfrm>
          </p:grpSpPr>
          <p:grpSp>
            <p:nvGrpSpPr>
              <p:cNvPr id="67" name="network 1"/>
              <p:cNvGrpSpPr/>
              <p:nvPr/>
            </p:nvGrpSpPr>
            <p:grpSpPr>
              <a:xfrm>
                <a:off x="806307" y="4872718"/>
                <a:ext cx="943841" cy="685512"/>
                <a:chOff x="9364663" y="5266367"/>
                <a:chExt cx="1038225" cy="754062"/>
              </a:xfrm>
            </p:grpSpPr>
            <p:sp>
              <p:nvSpPr>
                <p:cNvPr id="74" name="Freeform 22"/>
                <p:cNvSpPr>
                  <a:spLocks/>
                </p:cNvSpPr>
                <p:nvPr/>
              </p:nvSpPr>
              <p:spPr bwMode="auto">
                <a:xfrm>
                  <a:off x="9371013" y="5274305"/>
                  <a:ext cx="1020763" cy="735012"/>
                </a:xfrm>
                <a:custGeom>
                  <a:avLst/>
                  <a:gdLst>
                    <a:gd name="T0" fmla="*/ 0 w 643"/>
                    <a:gd name="T1" fmla="*/ 272 h 463"/>
                    <a:gd name="T2" fmla="*/ 0 w 643"/>
                    <a:gd name="T3" fmla="*/ 194 h 463"/>
                    <a:gd name="T4" fmla="*/ 322 w 643"/>
                    <a:gd name="T5" fmla="*/ 0 h 463"/>
                    <a:gd name="T6" fmla="*/ 643 w 643"/>
                    <a:gd name="T7" fmla="*/ 191 h 463"/>
                    <a:gd name="T8" fmla="*/ 643 w 643"/>
                    <a:gd name="T9" fmla="*/ 272 h 463"/>
                    <a:gd name="T10" fmla="*/ 322 w 643"/>
                    <a:gd name="T11" fmla="*/ 463 h 463"/>
                    <a:gd name="T12" fmla="*/ 0 w 643"/>
                    <a:gd name="T13" fmla="*/ 279 h 463"/>
                    <a:gd name="T14" fmla="*/ 0 w 643"/>
                    <a:gd name="T15" fmla="*/ 272 h 4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43" h="463">
                      <a:moveTo>
                        <a:pt x="0" y="272"/>
                      </a:moveTo>
                      <a:lnTo>
                        <a:pt x="0" y="194"/>
                      </a:lnTo>
                      <a:lnTo>
                        <a:pt x="322" y="0"/>
                      </a:lnTo>
                      <a:lnTo>
                        <a:pt x="643" y="191"/>
                      </a:lnTo>
                      <a:lnTo>
                        <a:pt x="643" y="272"/>
                      </a:lnTo>
                      <a:lnTo>
                        <a:pt x="322" y="463"/>
                      </a:lnTo>
                      <a:lnTo>
                        <a:pt x="0" y="279"/>
                      </a:lnTo>
                      <a:lnTo>
                        <a:pt x="0" y="272"/>
                      </a:lnTo>
                      <a:close/>
                    </a:path>
                  </a:pathLst>
                </a:custGeom>
                <a:solidFill>
                  <a:schemeClr val="tx1"/>
                </a:solidFill>
                <a:ln>
                  <a:noFill/>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182880" tIns="228600" rIns="91436" bIns="45718" numCol="1" rtlCol="0" anchor="t" anchorCtr="0" compatLnSpc="1">
                  <a:prstTxWarp prst="textNoShape">
                    <a:avLst/>
                  </a:prstTxWarp>
                </a:bodyPr>
                <a:lstStyle/>
                <a:p>
                  <a:pPr defTabSz="914099" fontAlgn="base">
                    <a:lnSpc>
                      <a:spcPct val="80000"/>
                    </a:lnSpc>
                    <a:spcBef>
                      <a:spcPct val="0"/>
                    </a:spcBef>
                    <a:spcAft>
                      <a:spcPct val="0"/>
                    </a:spcAft>
                  </a:pPr>
                  <a:endParaRPr lang="en-US" sz="3200" b="1" spc="-100" dirty="0">
                    <a:solidFill>
                      <a:srgbClr val="000000"/>
                    </a:solidFill>
                    <a:latin typeface="Segoe UI Light"/>
                  </a:endParaRPr>
                </a:p>
              </p:txBody>
            </p:sp>
            <p:sp>
              <p:nvSpPr>
                <p:cNvPr id="75" name="Freeform 24"/>
                <p:cNvSpPr>
                  <a:spLocks noEditPoints="1"/>
                </p:cNvSpPr>
                <p:nvPr/>
              </p:nvSpPr>
              <p:spPr bwMode="auto">
                <a:xfrm>
                  <a:off x="9364663" y="5266367"/>
                  <a:ext cx="1038225" cy="754062"/>
                </a:xfrm>
                <a:custGeom>
                  <a:avLst/>
                  <a:gdLst>
                    <a:gd name="T0" fmla="*/ 138 w 277"/>
                    <a:gd name="T1" fmla="*/ 0 h 201"/>
                    <a:gd name="T2" fmla="*/ 0 w 277"/>
                    <a:gd name="T3" fmla="*/ 119 h 201"/>
                    <a:gd name="T4" fmla="*/ 138 w 277"/>
                    <a:gd name="T5" fmla="*/ 201 h 201"/>
                    <a:gd name="T6" fmla="*/ 277 w 277"/>
                    <a:gd name="T7" fmla="*/ 81 h 201"/>
                    <a:gd name="T8" fmla="*/ 4 w 277"/>
                    <a:gd name="T9" fmla="*/ 117 h 201"/>
                    <a:gd name="T10" fmla="*/ 4 w 277"/>
                    <a:gd name="T11" fmla="*/ 88 h 201"/>
                    <a:gd name="T12" fmla="*/ 134 w 277"/>
                    <a:gd name="T13" fmla="*/ 194 h 201"/>
                    <a:gd name="T14" fmla="*/ 4 w 277"/>
                    <a:gd name="T15" fmla="*/ 84 h 201"/>
                    <a:gd name="T16" fmla="*/ 273 w 277"/>
                    <a:gd name="T17" fmla="*/ 84 h 201"/>
                    <a:gd name="T18" fmla="*/ 119 w 277"/>
                    <a:gd name="T19" fmla="*/ 181 h 201"/>
                    <a:gd name="T20" fmla="*/ 128 w 277"/>
                    <a:gd name="T21" fmla="*/ 177 h 201"/>
                    <a:gd name="T22" fmla="*/ 112 w 277"/>
                    <a:gd name="T23" fmla="*/ 169 h 201"/>
                    <a:gd name="T24" fmla="*/ 117 w 277"/>
                    <a:gd name="T25" fmla="*/ 167 h 201"/>
                    <a:gd name="T26" fmla="*/ 125 w 277"/>
                    <a:gd name="T27" fmla="*/ 177 h 201"/>
                    <a:gd name="T28" fmla="*/ 121 w 277"/>
                    <a:gd name="T29" fmla="*/ 178 h 201"/>
                    <a:gd name="T30" fmla="*/ 117 w 277"/>
                    <a:gd name="T31" fmla="*/ 167 h 201"/>
                    <a:gd name="T32" fmla="*/ 103 w 277"/>
                    <a:gd name="T33" fmla="*/ 169 h 201"/>
                    <a:gd name="T34" fmla="*/ 101 w 277"/>
                    <a:gd name="T35" fmla="*/ 153 h 201"/>
                    <a:gd name="T36" fmla="*/ 99 w 277"/>
                    <a:gd name="T37" fmla="*/ 168 h 201"/>
                    <a:gd name="T38" fmla="*/ 99 w 277"/>
                    <a:gd name="T39" fmla="*/ 156 h 201"/>
                    <a:gd name="T40" fmla="*/ 103 w 277"/>
                    <a:gd name="T41" fmla="*/ 166 h 201"/>
                    <a:gd name="T42" fmla="*/ 95 w 277"/>
                    <a:gd name="T43" fmla="*/ 157 h 201"/>
                    <a:gd name="T44" fmla="*/ 78 w 277"/>
                    <a:gd name="T45" fmla="*/ 156 h 201"/>
                    <a:gd name="T46" fmla="*/ 87 w 277"/>
                    <a:gd name="T47" fmla="*/ 152 h 201"/>
                    <a:gd name="T48" fmla="*/ 71 w 277"/>
                    <a:gd name="T49" fmla="*/ 145 h 201"/>
                    <a:gd name="T50" fmla="*/ 76 w 277"/>
                    <a:gd name="T51" fmla="*/ 143 h 201"/>
                    <a:gd name="T52" fmla="*/ 83 w 277"/>
                    <a:gd name="T53" fmla="*/ 152 h 201"/>
                    <a:gd name="T54" fmla="*/ 80 w 277"/>
                    <a:gd name="T55" fmla="*/ 153 h 201"/>
                    <a:gd name="T56" fmla="*/ 76 w 277"/>
                    <a:gd name="T57" fmla="*/ 143 h 201"/>
                    <a:gd name="T58" fmla="*/ 17 w 277"/>
                    <a:gd name="T59" fmla="*/ 105 h 201"/>
                    <a:gd name="T60" fmla="*/ 17 w 277"/>
                    <a:gd name="T61" fmla="*/ 117 h 201"/>
                    <a:gd name="T62" fmla="*/ 37 w 277"/>
                    <a:gd name="T63" fmla="*/ 131 h 201"/>
                    <a:gd name="T64" fmla="*/ 45 w 277"/>
                    <a:gd name="T65" fmla="*/ 127 h 201"/>
                    <a:gd name="T66" fmla="*/ 30 w 277"/>
                    <a:gd name="T67" fmla="*/ 120 h 201"/>
                    <a:gd name="T68" fmla="*/ 34 w 277"/>
                    <a:gd name="T69" fmla="*/ 118 h 201"/>
                    <a:gd name="T70" fmla="*/ 42 w 277"/>
                    <a:gd name="T71" fmla="*/ 127 h 201"/>
                    <a:gd name="T72" fmla="*/ 38 w 277"/>
                    <a:gd name="T73" fmla="*/ 128 h 201"/>
                    <a:gd name="T74" fmla="*/ 34 w 277"/>
                    <a:gd name="T75" fmla="*/ 118 h 201"/>
                    <a:gd name="T76" fmla="*/ 62 w 277"/>
                    <a:gd name="T77" fmla="*/ 145 h 201"/>
                    <a:gd name="T78" fmla="*/ 59 w 277"/>
                    <a:gd name="T79" fmla="*/ 128 h 201"/>
                    <a:gd name="T80" fmla="*/ 58 w 277"/>
                    <a:gd name="T81" fmla="*/ 144 h 201"/>
                    <a:gd name="T82" fmla="*/ 58 w 277"/>
                    <a:gd name="T83" fmla="*/ 131 h 201"/>
                    <a:gd name="T84" fmla="*/ 62 w 277"/>
                    <a:gd name="T85" fmla="*/ 142 h 201"/>
                    <a:gd name="T86" fmla="*/ 54 w 277"/>
                    <a:gd name="T87" fmla="*/ 132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77" h="201">
                      <a:moveTo>
                        <a:pt x="277" y="81"/>
                      </a:moveTo>
                      <a:cubicBezTo>
                        <a:pt x="138" y="0"/>
                        <a:pt x="138" y="0"/>
                        <a:pt x="138" y="0"/>
                      </a:cubicBezTo>
                      <a:cubicBezTo>
                        <a:pt x="0" y="81"/>
                        <a:pt x="0" y="81"/>
                        <a:pt x="0" y="81"/>
                      </a:cubicBezTo>
                      <a:cubicBezTo>
                        <a:pt x="0" y="119"/>
                        <a:pt x="0" y="119"/>
                        <a:pt x="0" y="119"/>
                      </a:cubicBezTo>
                      <a:cubicBezTo>
                        <a:pt x="5" y="122"/>
                        <a:pt x="21" y="132"/>
                        <a:pt x="21" y="132"/>
                      </a:cubicBezTo>
                      <a:cubicBezTo>
                        <a:pt x="138" y="201"/>
                        <a:pt x="138" y="201"/>
                        <a:pt x="138" y="201"/>
                      </a:cubicBezTo>
                      <a:cubicBezTo>
                        <a:pt x="202" y="163"/>
                        <a:pt x="277" y="119"/>
                        <a:pt x="277" y="119"/>
                      </a:cubicBezTo>
                      <a:cubicBezTo>
                        <a:pt x="277" y="81"/>
                        <a:pt x="277" y="81"/>
                        <a:pt x="277" y="81"/>
                      </a:cubicBezTo>
                      <a:close/>
                      <a:moveTo>
                        <a:pt x="134" y="194"/>
                      </a:moveTo>
                      <a:cubicBezTo>
                        <a:pt x="4" y="117"/>
                        <a:pt x="4" y="117"/>
                        <a:pt x="4" y="117"/>
                      </a:cubicBezTo>
                      <a:cubicBezTo>
                        <a:pt x="4" y="112"/>
                        <a:pt x="4" y="112"/>
                        <a:pt x="4" y="112"/>
                      </a:cubicBezTo>
                      <a:cubicBezTo>
                        <a:pt x="4" y="88"/>
                        <a:pt x="4" y="88"/>
                        <a:pt x="4" y="88"/>
                      </a:cubicBezTo>
                      <a:cubicBezTo>
                        <a:pt x="134" y="165"/>
                        <a:pt x="134" y="165"/>
                        <a:pt x="134" y="165"/>
                      </a:cubicBezTo>
                      <a:cubicBezTo>
                        <a:pt x="134" y="194"/>
                        <a:pt x="134" y="194"/>
                        <a:pt x="134" y="194"/>
                      </a:cubicBezTo>
                      <a:close/>
                      <a:moveTo>
                        <a:pt x="138" y="163"/>
                      </a:moveTo>
                      <a:cubicBezTo>
                        <a:pt x="4" y="84"/>
                        <a:pt x="4" y="84"/>
                        <a:pt x="4" y="84"/>
                      </a:cubicBezTo>
                      <a:cubicBezTo>
                        <a:pt x="138" y="4"/>
                        <a:pt x="138" y="4"/>
                        <a:pt x="138" y="4"/>
                      </a:cubicBezTo>
                      <a:cubicBezTo>
                        <a:pt x="273" y="84"/>
                        <a:pt x="273" y="84"/>
                        <a:pt x="273" y="84"/>
                      </a:cubicBezTo>
                      <a:cubicBezTo>
                        <a:pt x="138" y="163"/>
                        <a:pt x="138" y="163"/>
                        <a:pt x="138" y="163"/>
                      </a:cubicBezTo>
                      <a:close/>
                      <a:moveTo>
                        <a:pt x="119" y="181"/>
                      </a:moveTo>
                      <a:cubicBezTo>
                        <a:pt x="121" y="182"/>
                        <a:pt x="122" y="182"/>
                        <a:pt x="123" y="182"/>
                      </a:cubicBezTo>
                      <a:cubicBezTo>
                        <a:pt x="126" y="182"/>
                        <a:pt x="128" y="180"/>
                        <a:pt x="128" y="177"/>
                      </a:cubicBezTo>
                      <a:cubicBezTo>
                        <a:pt x="128" y="172"/>
                        <a:pt x="125" y="167"/>
                        <a:pt x="121" y="165"/>
                      </a:cubicBezTo>
                      <a:cubicBezTo>
                        <a:pt x="116" y="162"/>
                        <a:pt x="112" y="164"/>
                        <a:pt x="112" y="169"/>
                      </a:cubicBezTo>
                      <a:cubicBezTo>
                        <a:pt x="112" y="173"/>
                        <a:pt x="115" y="179"/>
                        <a:pt x="119" y="181"/>
                      </a:cubicBezTo>
                      <a:close/>
                      <a:moveTo>
                        <a:pt x="117" y="167"/>
                      </a:moveTo>
                      <a:cubicBezTo>
                        <a:pt x="117" y="167"/>
                        <a:pt x="118" y="167"/>
                        <a:pt x="119" y="167"/>
                      </a:cubicBezTo>
                      <a:cubicBezTo>
                        <a:pt x="122" y="169"/>
                        <a:pt x="125" y="173"/>
                        <a:pt x="125" y="177"/>
                      </a:cubicBezTo>
                      <a:cubicBezTo>
                        <a:pt x="125" y="179"/>
                        <a:pt x="124" y="179"/>
                        <a:pt x="123" y="179"/>
                      </a:cubicBezTo>
                      <a:cubicBezTo>
                        <a:pt x="123" y="179"/>
                        <a:pt x="122" y="179"/>
                        <a:pt x="121" y="178"/>
                      </a:cubicBezTo>
                      <a:cubicBezTo>
                        <a:pt x="118" y="177"/>
                        <a:pt x="115" y="172"/>
                        <a:pt x="115" y="169"/>
                      </a:cubicBezTo>
                      <a:cubicBezTo>
                        <a:pt x="115" y="167"/>
                        <a:pt x="116" y="167"/>
                        <a:pt x="117" y="167"/>
                      </a:cubicBezTo>
                      <a:close/>
                      <a:moveTo>
                        <a:pt x="99" y="168"/>
                      </a:moveTo>
                      <a:cubicBezTo>
                        <a:pt x="101" y="168"/>
                        <a:pt x="102" y="169"/>
                        <a:pt x="103" y="169"/>
                      </a:cubicBezTo>
                      <a:cubicBezTo>
                        <a:pt x="106" y="169"/>
                        <a:pt x="107" y="167"/>
                        <a:pt x="107" y="164"/>
                      </a:cubicBezTo>
                      <a:cubicBezTo>
                        <a:pt x="107" y="161"/>
                        <a:pt x="105" y="156"/>
                        <a:pt x="101" y="153"/>
                      </a:cubicBezTo>
                      <a:cubicBezTo>
                        <a:pt x="96" y="151"/>
                        <a:pt x="92" y="153"/>
                        <a:pt x="92" y="157"/>
                      </a:cubicBezTo>
                      <a:cubicBezTo>
                        <a:pt x="92" y="161"/>
                        <a:pt x="95" y="165"/>
                        <a:pt x="99" y="168"/>
                      </a:cubicBezTo>
                      <a:close/>
                      <a:moveTo>
                        <a:pt x="97" y="155"/>
                      </a:moveTo>
                      <a:cubicBezTo>
                        <a:pt x="97" y="155"/>
                        <a:pt x="98" y="155"/>
                        <a:pt x="99" y="156"/>
                      </a:cubicBezTo>
                      <a:cubicBezTo>
                        <a:pt x="102" y="158"/>
                        <a:pt x="105" y="161"/>
                        <a:pt x="105" y="164"/>
                      </a:cubicBezTo>
                      <a:cubicBezTo>
                        <a:pt x="105" y="166"/>
                        <a:pt x="104" y="166"/>
                        <a:pt x="103" y="166"/>
                      </a:cubicBezTo>
                      <a:cubicBezTo>
                        <a:pt x="103" y="166"/>
                        <a:pt x="102" y="166"/>
                        <a:pt x="101" y="165"/>
                      </a:cubicBezTo>
                      <a:cubicBezTo>
                        <a:pt x="98" y="163"/>
                        <a:pt x="95" y="160"/>
                        <a:pt x="95" y="157"/>
                      </a:cubicBezTo>
                      <a:cubicBezTo>
                        <a:pt x="95" y="155"/>
                        <a:pt x="97" y="155"/>
                        <a:pt x="97" y="155"/>
                      </a:cubicBezTo>
                      <a:close/>
                      <a:moveTo>
                        <a:pt x="78" y="156"/>
                      </a:moveTo>
                      <a:cubicBezTo>
                        <a:pt x="80" y="157"/>
                        <a:pt x="80" y="157"/>
                        <a:pt x="81" y="157"/>
                      </a:cubicBezTo>
                      <a:cubicBezTo>
                        <a:pt x="84" y="157"/>
                        <a:pt x="87" y="155"/>
                        <a:pt x="87" y="152"/>
                      </a:cubicBezTo>
                      <a:cubicBezTo>
                        <a:pt x="87" y="148"/>
                        <a:pt x="83" y="143"/>
                        <a:pt x="80" y="141"/>
                      </a:cubicBezTo>
                      <a:cubicBezTo>
                        <a:pt x="76" y="138"/>
                        <a:pt x="71" y="140"/>
                        <a:pt x="71" y="145"/>
                      </a:cubicBezTo>
                      <a:cubicBezTo>
                        <a:pt x="71" y="149"/>
                        <a:pt x="75" y="154"/>
                        <a:pt x="78" y="156"/>
                      </a:cubicBezTo>
                      <a:close/>
                      <a:moveTo>
                        <a:pt x="76" y="143"/>
                      </a:moveTo>
                      <a:cubicBezTo>
                        <a:pt x="77" y="143"/>
                        <a:pt x="77" y="143"/>
                        <a:pt x="78" y="143"/>
                      </a:cubicBezTo>
                      <a:cubicBezTo>
                        <a:pt x="80" y="145"/>
                        <a:pt x="83" y="149"/>
                        <a:pt x="83" y="152"/>
                      </a:cubicBezTo>
                      <a:cubicBezTo>
                        <a:pt x="83" y="154"/>
                        <a:pt x="82" y="154"/>
                        <a:pt x="81" y="154"/>
                      </a:cubicBezTo>
                      <a:cubicBezTo>
                        <a:pt x="81" y="154"/>
                        <a:pt x="80" y="154"/>
                        <a:pt x="80" y="153"/>
                      </a:cubicBezTo>
                      <a:cubicBezTo>
                        <a:pt x="77" y="152"/>
                        <a:pt x="75" y="148"/>
                        <a:pt x="75" y="145"/>
                      </a:cubicBezTo>
                      <a:cubicBezTo>
                        <a:pt x="75" y="143"/>
                        <a:pt x="76" y="143"/>
                        <a:pt x="76" y="143"/>
                      </a:cubicBezTo>
                      <a:close/>
                      <a:moveTo>
                        <a:pt x="10" y="107"/>
                      </a:moveTo>
                      <a:cubicBezTo>
                        <a:pt x="10" y="104"/>
                        <a:pt x="13" y="103"/>
                        <a:pt x="17" y="105"/>
                      </a:cubicBezTo>
                      <a:cubicBezTo>
                        <a:pt x="20" y="107"/>
                        <a:pt x="23" y="111"/>
                        <a:pt x="23" y="115"/>
                      </a:cubicBezTo>
                      <a:cubicBezTo>
                        <a:pt x="23" y="118"/>
                        <a:pt x="20" y="119"/>
                        <a:pt x="17" y="117"/>
                      </a:cubicBezTo>
                      <a:cubicBezTo>
                        <a:pt x="13" y="115"/>
                        <a:pt x="10" y="111"/>
                        <a:pt x="10" y="107"/>
                      </a:cubicBezTo>
                      <a:close/>
                      <a:moveTo>
                        <a:pt x="37" y="131"/>
                      </a:moveTo>
                      <a:cubicBezTo>
                        <a:pt x="38" y="132"/>
                        <a:pt x="39" y="132"/>
                        <a:pt x="41" y="132"/>
                      </a:cubicBezTo>
                      <a:cubicBezTo>
                        <a:pt x="44" y="132"/>
                        <a:pt x="45" y="130"/>
                        <a:pt x="45" y="127"/>
                      </a:cubicBezTo>
                      <a:cubicBezTo>
                        <a:pt x="45" y="123"/>
                        <a:pt x="42" y="118"/>
                        <a:pt x="38" y="116"/>
                      </a:cubicBezTo>
                      <a:cubicBezTo>
                        <a:pt x="34" y="113"/>
                        <a:pt x="30" y="115"/>
                        <a:pt x="30" y="120"/>
                      </a:cubicBezTo>
                      <a:cubicBezTo>
                        <a:pt x="30" y="124"/>
                        <a:pt x="33" y="129"/>
                        <a:pt x="37" y="131"/>
                      </a:cubicBezTo>
                      <a:close/>
                      <a:moveTo>
                        <a:pt x="34" y="118"/>
                      </a:moveTo>
                      <a:cubicBezTo>
                        <a:pt x="35" y="118"/>
                        <a:pt x="36" y="118"/>
                        <a:pt x="37" y="118"/>
                      </a:cubicBezTo>
                      <a:cubicBezTo>
                        <a:pt x="40" y="120"/>
                        <a:pt x="42" y="124"/>
                        <a:pt x="42" y="127"/>
                      </a:cubicBezTo>
                      <a:cubicBezTo>
                        <a:pt x="42" y="129"/>
                        <a:pt x="41" y="129"/>
                        <a:pt x="41" y="129"/>
                      </a:cubicBezTo>
                      <a:cubicBezTo>
                        <a:pt x="40" y="129"/>
                        <a:pt x="39" y="129"/>
                        <a:pt x="38" y="128"/>
                      </a:cubicBezTo>
                      <a:cubicBezTo>
                        <a:pt x="35" y="127"/>
                        <a:pt x="33" y="123"/>
                        <a:pt x="33" y="120"/>
                      </a:cubicBezTo>
                      <a:cubicBezTo>
                        <a:pt x="33" y="118"/>
                        <a:pt x="34" y="118"/>
                        <a:pt x="34" y="118"/>
                      </a:cubicBezTo>
                      <a:close/>
                      <a:moveTo>
                        <a:pt x="58" y="144"/>
                      </a:moveTo>
                      <a:cubicBezTo>
                        <a:pt x="59" y="144"/>
                        <a:pt x="60" y="145"/>
                        <a:pt x="62" y="145"/>
                      </a:cubicBezTo>
                      <a:cubicBezTo>
                        <a:pt x="64" y="145"/>
                        <a:pt x="66" y="143"/>
                        <a:pt x="66" y="140"/>
                      </a:cubicBezTo>
                      <a:cubicBezTo>
                        <a:pt x="66" y="136"/>
                        <a:pt x="63" y="131"/>
                        <a:pt x="59" y="128"/>
                      </a:cubicBezTo>
                      <a:cubicBezTo>
                        <a:pt x="55" y="126"/>
                        <a:pt x="50" y="128"/>
                        <a:pt x="50" y="132"/>
                      </a:cubicBezTo>
                      <a:cubicBezTo>
                        <a:pt x="50" y="136"/>
                        <a:pt x="54" y="141"/>
                        <a:pt x="58" y="144"/>
                      </a:cubicBezTo>
                      <a:close/>
                      <a:moveTo>
                        <a:pt x="55" y="130"/>
                      </a:moveTo>
                      <a:cubicBezTo>
                        <a:pt x="56" y="130"/>
                        <a:pt x="56" y="130"/>
                        <a:pt x="58" y="131"/>
                      </a:cubicBezTo>
                      <a:cubicBezTo>
                        <a:pt x="61" y="133"/>
                        <a:pt x="63" y="137"/>
                        <a:pt x="63" y="140"/>
                      </a:cubicBezTo>
                      <a:cubicBezTo>
                        <a:pt x="63" y="142"/>
                        <a:pt x="62" y="142"/>
                        <a:pt x="62" y="142"/>
                      </a:cubicBezTo>
                      <a:cubicBezTo>
                        <a:pt x="61" y="142"/>
                        <a:pt x="60" y="142"/>
                        <a:pt x="59" y="141"/>
                      </a:cubicBezTo>
                      <a:cubicBezTo>
                        <a:pt x="56" y="139"/>
                        <a:pt x="54" y="135"/>
                        <a:pt x="54" y="132"/>
                      </a:cubicBezTo>
                      <a:cubicBezTo>
                        <a:pt x="54" y="130"/>
                        <a:pt x="55" y="130"/>
                        <a:pt x="55" y="130"/>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pPr defTabSz="914363"/>
                  <a:endParaRPr lang="en-US" sz="1800" dirty="0">
                    <a:solidFill>
                      <a:srgbClr val="000000"/>
                    </a:solidFill>
                  </a:endParaRPr>
                </a:p>
              </p:txBody>
            </p:sp>
          </p:grpSp>
          <p:grpSp>
            <p:nvGrpSpPr>
              <p:cNvPr id="68" name="compute 1"/>
              <p:cNvGrpSpPr/>
              <p:nvPr/>
            </p:nvGrpSpPr>
            <p:grpSpPr>
              <a:xfrm>
                <a:off x="794761" y="4678992"/>
                <a:ext cx="945285" cy="678296"/>
                <a:chOff x="5048250" y="3799517"/>
                <a:chExt cx="1039813" cy="746125"/>
              </a:xfrm>
            </p:grpSpPr>
            <p:sp>
              <p:nvSpPr>
                <p:cNvPr id="72" name="Freeform 6"/>
                <p:cNvSpPr>
                  <a:spLocks/>
                </p:cNvSpPr>
                <p:nvPr/>
              </p:nvSpPr>
              <p:spPr bwMode="auto">
                <a:xfrm>
                  <a:off x="5086350" y="3810630"/>
                  <a:ext cx="989013" cy="720725"/>
                </a:xfrm>
                <a:custGeom>
                  <a:avLst/>
                  <a:gdLst>
                    <a:gd name="T0" fmla="*/ 0 w 623"/>
                    <a:gd name="T1" fmla="*/ 269 h 454"/>
                    <a:gd name="T2" fmla="*/ 0 w 623"/>
                    <a:gd name="T3" fmla="*/ 184 h 454"/>
                    <a:gd name="T4" fmla="*/ 312 w 623"/>
                    <a:gd name="T5" fmla="*/ 0 h 454"/>
                    <a:gd name="T6" fmla="*/ 623 w 623"/>
                    <a:gd name="T7" fmla="*/ 184 h 454"/>
                    <a:gd name="T8" fmla="*/ 623 w 623"/>
                    <a:gd name="T9" fmla="*/ 269 h 454"/>
                    <a:gd name="T10" fmla="*/ 312 w 623"/>
                    <a:gd name="T11" fmla="*/ 454 h 454"/>
                    <a:gd name="T12" fmla="*/ 0 w 623"/>
                    <a:gd name="T13" fmla="*/ 269 h 454"/>
                  </a:gdLst>
                  <a:ahLst/>
                  <a:cxnLst>
                    <a:cxn ang="0">
                      <a:pos x="T0" y="T1"/>
                    </a:cxn>
                    <a:cxn ang="0">
                      <a:pos x="T2" y="T3"/>
                    </a:cxn>
                    <a:cxn ang="0">
                      <a:pos x="T4" y="T5"/>
                    </a:cxn>
                    <a:cxn ang="0">
                      <a:pos x="T6" y="T7"/>
                    </a:cxn>
                    <a:cxn ang="0">
                      <a:pos x="T8" y="T9"/>
                    </a:cxn>
                    <a:cxn ang="0">
                      <a:pos x="T10" y="T11"/>
                    </a:cxn>
                    <a:cxn ang="0">
                      <a:pos x="T12" y="T13"/>
                    </a:cxn>
                  </a:cxnLst>
                  <a:rect l="0" t="0" r="r" b="b"/>
                  <a:pathLst>
                    <a:path w="623" h="454">
                      <a:moveTo>
                        <a:pt x="0" y="269"/>
                      </a:moveTo>
                      <a:lnTo>
                        <a:pt x="0" y="184"/>
                      </a:lnTo>
                      <a:lnTo>
                        <a:pt x="312" y="0"/>
                      </a:lnTo>
                      <a:lnTo>
                        <a:pt x="623" y="184"/>
                      </a:lnTo>
                      <a:lnTo>
                        <a:pt x="623" y="269"/>
                      </a:lnTo>
                      <a:lnTo>
                        <a:pt x="312" y="454"/>
                      </a:lnTo>
                      <a:lnTo>
                        <a:pt x="0" y="269"/>
                      </a:lnTo>
                      <a:close/>
                    </a:path>
                  </a:pathLst>
                </a:custGeom>
                <a:solidFill>
                  <a:schemeClr val="tx1"/>
                </a:solidFill>
                <a:ln>
                  <a:noFill/>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182880" tIns="228600" rIns="91436" bIns="45718" numCol="1" rtlCol="0" anchor="t" anchorCtr="0" compatLnSpc="1">
                  <a:prstTxWarp prst="textNoShape">
                    <a:avLst/>
                  </a:prstTxWarp>
                </a:bodyPr>
                <a:lstStyle/>
                <a:p>
                  <a:pPr defTabSz="914099" fontAlgn="base">
                    <a:lnSpc>
                      <a:spcPct val="80000"/>
                    </a:lnSpc>
                    <a:spcBef>
                      <a:spcPct val="0"/>
                    </a:spcBef>
                    <a:spcAft>
                      <a:spcPct val="0"/>
                    </a:spcAft>
                  </a:pPr>
                  <a:endParaRPr lang="en-US" sz="3200" b="1" spc="-100" dirty="0">
                    <a:solidFill>
                      <a:srgbClr val="000000"/>
                    </a:solidFill>
                    <a:latin typeface="Segoe UI Light"/>
                  </a:endParaRPr>
                </a:p>
              </p:txBody>
            </p:sp>
            <p:sp>
              <p:nvSpPr>
                <p:cNvPr id="73" name="Freeform 7"/>
                <p:cNvSpPr>
                  <a:spLocks noEditPoints="1"/>
                </p:cNvSpPr>
                <p:nvPr/>
              </p:nvSpPr>
              <p:spPr bwMode="auto">
                <a:xfrm>
                  <a:off x="5048250" y="3799517"/>
                  <a:ext cx="1039813" cy="746125"/>
                </a:xfrm>
                <a:custGeom>
                  <a:avLst/>
                  <a:gdLst>
                    <a:gd name="T0" fmla="*/ 117 w 277"/>
                    <a:gd name="T1" fmla="*/ 168 h 199"/>
                    <a:gd name="T2" fmla="*/ 117 w 277"/>
                    <a:gd name="T3" fmla="*/ 159 h 199"/>
                    <a:gd name="T4" fmla="*/ 7 w 277"/>
                    <a:gd name="T5" fmla="*/ 90 h 199"/>
                    <a:gd name="T6" fmla="*/ 3 w 277"/>
                    <a:gd name="T7" fmla="*/ 116 h 199"/>
                    <a:gd name="T8" fmla="*/ 7 w 277"/>
                    <a:gd name="T9" fmla="*/ 90 h 199"/>
                    <a:gd name="T10" fmla="*/ 142 w 277"/>
                    <a:gd name="T11" fmla="*/ 40 h 199"/>
                    <a:gd name="T12" fmla="*/ 142 w 277"/>
                    <a:gd name="T13" fmla="*/ 159 h 199"/>
                    <a:gd name="T14" fmla="*/ 142 w 277"/>
                    <a:gd name="T15" fmla="*/ 40 h 199"/>
                    <a:gd name="T16" fmla="*/ 13 w 277"/>
                    <a:gd name="T17" fmla="*/ 83 h 199"/>
                    <a:gd name="T18" fmla="*/ 140 w 277"/>
                    <a:gd name="T19" fmla="*/ 39 h 199"/>
                    <a:gd name="T20" fmla="*/ 13 w 277"/>
                    <a:gd name="T21" fmla="*/ 83 h 199"/>
                    <a:gd name="T22" fmla="*/ 37 w 277"/>
                    <a:gd name="T23" fmla="*/ 99 h 199"/>
                    <a:gd name="T24" fmla="*/ 13 w 277"/>
                    <a:gd name="T25" fmla="*/ 114 h 199"/>
                    <a:gd name="T26" fmla="*/ 13 w 277"/>
                    <a:gd name="T27" fmla="*/ 116 h 199"/>
                    <a:gd name="T28" fmla="*/ 132 w 277"/>
                    <a:gd name="T29" fmla="*/ 171 h 199"/>
                    <a:gd name="T30" fmla="*/ 140 w 277"/>
                    <a:gd name="T31" fmla="*/ 164 h 199"/>
                    <a:gd name="T32" fmla="*/ 39 w 277"/>
                    <a:gd name="T33" fmla="*/ 101 h 199"/>
                    <a:gd name="T34" fmla="*/ 135 w 277"/>
                    <a:gd name="T35" fmla="*/ 171 h 199"/>
                    <a:gd name="T36" fmla="*/ 139 w 277"/>
                    <a:gd name="T37" fmla="*/ 190 h 199"/>
                    <a:gd name="T38" fmla="*/ 140 w 277"/>
                    <a:gd name="T39" fmla="*/ 168 h 199"/>
                    <a:gd name="T40" fmla="*/ 135 w 277"/>
                    <a:gd name="T41" fmla="*/ 171 h 199"/>
                    <a:gd name="T42" fmla="*/ 27 w 277"/>
                    <a:gd name="T43" fmla="*/ 131 h 199"/>
                    <a:gd name="T44" fmla="*/ 142 w 277"/>
                    <a:gd name="T45" fmla="*/ 199 h 199"/>
                    <a:gd name="T46" fmla="*/ 137 w 277"/>
                    <a:gd name="T47" fmla="*/ 196 h 199"/>
                    <a:gd name="T48" fmla="*/ 134 w 277"/>
                    <a:gd name="T49" fmla="*/ 197 h 199"/>
                    <a:gd name="T50" fmla="*/ 132 w 277"/>
                    <a:gd name="T51" fmla="*/ 196 h 199"/>
                    <a:gd name="T52" fmla="*/ 55 w 277"/>
                    <a:gd name="T53" fmla="*/ 147 h 199"/>
                    <a:gd name="T54" fmla="*/ 9 w 277"/>
                    <a:gd name="T55" fmla="*/ 120 h 199"/>
                    <a:gd name="T56" fmla="*/ 7 w 277"/>
                    <a:gd name="T57" fmla="*/ 117 h 199"/>
                    <a:gd name="T58" fmla="*/ 2 w 277"/>
                    <a:gd name="T59" fmla="*/ 119 h 199"/>
                    <a:gd name="T60" fmla="*/ 0 w 277"/>
                    <a:gd name="T61" fmla="*/ 119 h 199"/>
                    <a:gd name="T62" fmla="*/ 0 w 277"/>
                    <a:gd name="T63" fmla="*/ 93 h 199"/>
                    <a:gd name="T64" fmla="*/ 7 w 277"/>
                    <a:gd name="T65" fmla="*/ 88 h 199"/>
                    <a:gd name="T66" fmla="*/ 7 w 277"/>
                    <a:gd name="T67" fmla="*/ 79 h 199"/>
                    <a:gd name="T68" fmla="*/ 140 w 277"/>
                    <a:gd name="T69" fmla="*/ 1 h 199"/>
                    <a:gd name="T70" fmla="*/ 144 w 277"/>
                    <a:gd name="T71" fmla="*/ 1 h 199"/>
                    <a:gd name="T72" fmla="*/ 277 w 277"/>
                    <a:gd name="T73" fmla="*/ 79 h 199"/>
                    <a:gd name="T74" fmla="*/ 277 w 277"/>
                    <a:gd name="T75" fmla="*/ 79 h 199"/>
                    <a:gd name="T76" fmla="*/ 277 w 277"/>
                    <a:gd name="T77" fmla="*/ 117 h 199"/>
                    <a:gd name="T78" fmla="*/ 275 w 277"/>
                    <a:gd name="T79" fmla="*/ 120 h 199"/>
                    <a:gd name="T80" fmla="*/ 272 w 277"/>
                    <a:gd name="T81" fmla="*/ 116 h 199"/>
                    <a:gd name="T82" fmla="*/ 144 w 277"/>
                    <a:gd name="T83" fmla="*/ 160 h 199"/>
                    <a:gd name="T84" fmla="*/ 272 w 277"/>
                    <a:gd name="T85" fmla="*/ 116 h 199"/>
                    <a:gd name="T86" fmla="*/ 246 w 277"/>
                    <a:gd name="T87" fmla="*/ 99 h 199"/>
                    <a:gd name="T88" fmla="*/ 272 w 277"/>
                    <a:gd name="T89" fmla="*/ 85 h 199"/>
                    <a:gd name="T90" fmla="*/ 272 w 277"/>
                    <a:gd name="T91" fmla="*/ 83 h 199"/>
                    <a:gd name="T92" fmla="*/ 144 w 277"/>
                    <a:gd name="T93" fmla="*/ 39 h 199"/>
                    <a:gd name="T94" fmla="*/ 272 w 277"/>
                    <a:gd name="T95" fmla="*/ 83 h 199"/>
                    <a:gd name="T96" fmla="*/ 98 w 277"/>
                    <a:gd name="T97" fmla="*/ 152 h 199"/>
                    <a:gd name="T98" fmla="*/ 108 w 277"/>
                    <a:gd name="T99" fmla="*/ 158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77" h="199">
                      <a:moveTo>
                        <a:pt x="122" y="166"/>
                      </a:moveTo>
                      <a:cubicBezTo>
                        <a:pt x="122" y="169"/>
                        <a:pt x="120" y="170"/>
                        <a:pt x="117" y="168"/>
                      </a:cubicBezTo>
                      <a:cubicBezTo>
                        <a:pt x="114" y="167"/>
                        <a:pt x="112" y="163"/>
                        <a:pt x="112" y="160"/>
                      </a:cubicBezTo>
                      <a:cubicBezTo>
                        <a:pt x="112" y="159"/>
                        <a:pt x="114" y="158"/>
                        <a:pt x="117" y="159"/>
                      </a:cubicBezTo>
                      <a:cubicBezTo>
                        <a:pt x="120" y="160"/>
                        <a:pt x="122" y="163"/>
                        <a:pt x="122" y="166"/>
                      </a:cubicBezTo>
                      <a:close/>
                      <a:moveTo>
                        <a:pt x="7" y="90"/>
                      </a:moveTo>
                      <a:cubicBezTo>
                        <a:pt x="3" y="93"/>
                        <a:pt x="3" y="93"/>
                        <a:pt x="3" y="93"/>
                      </a:cubicBezTo>
                      <a:cubicBezTo>
                        <a:pt x="3" y="116"/>
                        <a:pt x="3" y="116"/>
                        <a:pt x="3" y="116"/>
                      </a:cubicBezTo>
                      <a:cubicBezTo>
                        <a:pt x="7" y="113"/>
                        <a:pt x="7" y="113"/>
                        <a:pt x="7" y="113"/>
                      </a:cubicBezTo>
                      <a:cubicBezTo>
                        <a:pt x="7" y="90"/>
                        <a:pt x="7" y="90"/>
                        <a:pt x="7" y="90"/>
                      </a:cubicBezTo>
                      <a:cubicBezTo>
                        <a:pt x="7" y="90"/>
                        <a:pt x="7" y="90"/>
                        <a:pt x="7" y="90"/>
                      </a:cubicBezTo>
                      <a:close/>
                      <a:moveTo>
                        <a:pt x="142" y="40"/>
                      </a:moveTo>
                      <a:cubicBezTo>
                        <a:pt x="41" y="99"/>
                        <a:pt x="41" y="99"/>
                        <a:pt x="41" y="99"/>
                      </a:cubicBezTo>
                      <a:cubicBezTo>
                        <a:pt x="142" y="159"/>
                        <a:pt x="142" y="159"/>
                        <a:pt x="142" y="159"/>
                      </a:cubicBezTo>
                      <a:cubicBezTo>
                        <a:pt x="243" y="99"/>
                        <a:pt x="243" y="99"/>
                        <a:pt x="243" y="99"/>
                      </a:cubicBezTo>
                      <a:cubicBezTo>
                        <a:pt x="142" y="40"/>
                        <a:pt x="142" y="40"/>
                        <a:pt x="142" y="40"/>
                      </a:cubicBezTo>
                      <a:cubicBezTo>
                        <a:pt x="142" y="40"/>
                        <a:pt x="142" y="40"/>
                        <a:pt x="142" y="40"/>
                      </a:cubicBezTo>
                      <a:close/>
                      <a:moveTo>
                        <a:pt x="13" y="83"/>
                      </a:moveTo>
                      <a:cubicBezTo>
                        <a:pt x="39" y="98"/>
                        <a:pt x="39" y="98"/>
                        <a:pt x="39" y="98"/>
                      </a:cubicBezTo>
                      <a:cubicBezTo>
                        <a:pt x="140" y="39"/>
                        <a:pt x="140" y="39"/>
                        <a:pt x="140" y="39"/>
                      </a:cubicBezTo>
                      <a:cubicBezTo>
                        <a:pt x="140" y="7"/>
                        <a:pt x="140" y="7"/>
                        <a:pt x="140" y="7"/>
                      </a:cubicBezTo>
                      <a:cubicBezTo>
                        <a:pt x="13" y="83"/>
                        <a:pt x="13" y="83"/>
                        <a:pt x="13" y="83"/>
                      </a:cubicBezTo>
                      <a:close/>
                      <a:moveTo>
                        <a:pt x="13" y="114"/>
                      </a:moveTo>
                      <a:cubicBezTo>
                        <a:pt x="37" y="99"/>
                        <a:pt x="37" y="99"/>
                        <a:pt x="37" y="99"/>
                      </a:cubicBezTo>
                      <a:cubicBezTo>
                        <a:pt x="13" y="85"/>
                        <a:pt x="13" y="85"/>
                        <a:pt x="13" y="85"/>
                      </a:cubicBezTo>
                      <a:cubicBezTo>
                        <a:pt x="13" y="114"/>
                        <a:pt x="13" y="114"/>
                        <a:pt x="13" y="114"/>
                      </a:cubicBezTo>
                      <a:cubicBezTo>
                        <a:pt x="13" y="114"/>
                        <a:pt x="13" y="114"/>
                        <a:pt x="13" y="114"/>
                      </a:cubicBezTo>
                      <a:close/>
                      <a:moveTo>
                        <a:pt x="13" y="116"/>
                      </a:moveTo>
                      <a:cubicBezTo>
                        <a:pt x="132" y="187"/>
                        <a:pt x="132" y="187"/>
                        <a:pt x="132" y="187"/>
                      </a:cubicBezTo>
                      <a:cubicBezTo>
                        <a:pt x="132" y="171"/>
                        <a:pt x="132" y="171"/>
                        <a:pt x="132" y="171"/>
                      </a:cubicBezTo>
                      <a:cubicBezTo>
                        <a:pt x="132" y="170"/>
                        <a:pt x="132" y="169"/>
                        <a:pt x="133" y="169"/>
                      </a:cubicBezTo>
                      <a:cubicBezTo>
                        <a:pt x="140" y="164"/>
                        <a:pt x="140" y="164"/>
                        <a:pt x="140" y="164"/>
                      </a:cubicBezTo>
                      <a:cubicBezTo>
                        <a:pt x="140" y="160"/>
                        <a:pt x="140" y="160"/>
                        <a:pt x="140" y="160"/>
                      </a:cubicBezTo>
                      <a:cubicBezTo>
                        <a:pt x="39" y="101"/>
                        <a:pt x="39" y="101"/>
                        <a:pt x="39" y="101"/>
                      </a:cubicBezTo>
                      <a:cubicBezTo>
                        <a:pt x="13" y="116"/>
                        <a:pt x="13" y="116"/>
                        <a:pt x="13" y="116"/>
                      </a:cubicBezTo>
                      <a:close/>
                      <a:moveTo>
                        <a:pt x="135" y="171"/>
                      </a:moveTo>
                      <a:cubicBezTo>
                        <a:pt x="135" y="189"/>
                        <a:pt x="135" y="189"/>
                        <a:pt x="135" y="189"/>
                      </a:cubicBezTo>
                      <a:cubicBezTo>
                        <a:pt x="139" y="190"/>
                        <a:pt x="139" y="190"/>
                        <a:pt x="139" y="190"/>
                      </a:cubicBezTo>
                      <a:cubicBezTo>
                        <a:pt x="140" y="189"/>
                        <a:pt x="140" y="189"/>
                        <a:pt x="140" y="189"/>
                      </a:cubicBezTo>
                      <a:cubicBezTo>
                        <a:pt x="140" y="168"/>
                        <a:pt x="140" y="168"/>
                        <a:pt x="140" y="168"/>
                      </a:cubicBezTo>
                      <a:cubicBezTo>
                        <a:pt x="135" y="171"/>
                        <a:pt x="135" y="171"/>
                        <a:pt x="135" y="171"/>
                      </a:cubicBezTo>
                      <a:cubicBezTo>
                        <a:pt x="135" y="171"/>
                        <a:pt x="135" y="171"/>
                        <a:pt x="135" y="171"/>
                      </a:cubicBezTo>
                      <a:close/>
                      <a:moveTo>
                        <a:pt x="53" y="146"/>
                      </a:moveTo>
                      <a:cubicBezTo>
                        <a:pt x="27" y="131"/>
                        <a:pt x="27" y="131"/>
                        <a:pt x="27" y="131"/>
                      </a:cubicBezTo>
                      <a:moveTo>
                        <a:pt x="144" y="198"/>
                      </a:moveTo>
                      <a:cubicBezTo>
                        <a:pt x="142" y="199"/>
                        <a:pt x="142" y="199"/>
                        <a:pt x="142" y="199"/>
                      </a:cubicBezTo>
                      <a:cubicBezTo>
                        <a:pt x="140" y="198"/>
                        <a:pt x="140" y="198"/>
                        <a:pt x="140" y="198"/>
                      </a:cubicBezTo>
                      <a:cubicBezTo>
                        <a:pt x="137" y="196"/>
                        <a:pt x="137" y="196"/>
                        <a:pt x="137" y="196"/>
                      </a:cubicBezTo>
                      <a:cubicBezTo>
                        <a:pt x="135" y="197"/>
                        <a:pt x="135" y="197"/>
                        <a:pt x="135" y="197"/>
                      </a:cubicBezTo>
                      <a:cubicBezTo>
                        <a:pt x="134" y="197"/>
                        <a:pt x="134" y="197"/>
                        <a:pt x="134" y="197"/>
                      </a:cubicBezTo>
                      <a:cubicBezTo>
                        <a:pt x="133" y="197"/>
                        <a:pt x="133" y="197"/>
                        <a:pt x="133" y="197"/>
                      </a:cubicBezTo>
                      <a:cubicBezTo>
                        <a:pt x="132" y="197"/>
                        <a:pt x="132" y="196"/>
                        <a:pt x="132" y="196"/>
                      </a:cubicBezTo>
                      <a:cubicBezTo>
                        <a:pt x="132" y="193"/>
                        <a:pt x="132" y="193"/>
                        <a:pt x="132" y="193"/>
                      </a:cubicBezTo>
                      <a:cubicBezTo>
                        <a:pt x="55" y="147"/>
                        <a:pt x="55" y="147"/>
                        <a:pt x="55" y="147"/>
                      </a:cubicBezTo>
                      <a:cubicBezTo>
                        <a:pt x="21" y="128"/>
                        <a:pt x="21" y="128"/>
                        <a:pt x="21" y="128"/>
                      </a:cubicBezTo>
                      <a:cubicBezTo>
                        <a:pt x="9" y="120"/>
                        <a:pt x="9" y="120"/>
                        <a:pt x="9" y="120"/>
                      </a:cubicBezTo>
                      <a:cubicBezTo>
                        <a:pt x="7" y="119"/>
                        <a:pt x="7" y="119"/>
                        <a:pt x="7" y="119"/>
                      </a:cubicBezTo>
                      <a:cubicBezTo>
                        <a:pt x="7" y="117"/>
                        <a:pt x="7" y="117"/>
                        <a:pt x="7" y="117"/>
                      </a:cubicBezTo>
                      <a:cubicBezTo>
                        <a:pt x="7" y="117"/>
                        <a:pt x="7" y="117"/>
                        <a:pt x="7" y="117"/>
                      </a:cubicBezTo>
                      <a:cubicBezTo>
                        <a:pt x="2" y="119"/>
                        <a:pt x="2" y="119"/>
                        <a:pt x="2" y="119"/>
                      </a:cubicBezTo>
                      <a:cubicBezTo>
                        <a:pt x="2" y="119"/>
                        <a:pt x="2" y="119"/>
                        <a:pt x="1" y="119"/>
                      </a:cubicBezTo>
                      <a:cubicBezTo>
                        <a:pt x="1" y="119"/>
                        <a:pt x="1" y="119"/>
                        <a:pt x="0" y="119"/>
                      </a:cubicBezTo>
                      <a:cubicBezTo>
                        <a:pt x="0" y="118"/>
                        <a:pt x="0" y="118"/>
                        <a:pt x="0" y="118"/>
                      </a:cubicBezTo>
                      <a:cubicBezTo>
                        <a:pt x="0" y="93"/>
                        <a:pt x="0" y="93"/>
                        <a:pt x="0" y="93"/>
                      </a:cubicBezTo>
                      <a:cubicBezTo>
                        <a:pt x="0" y="92"/>
                        <a:pt x="0" y="91"/>
                        <a:pt x="0" y="91"/>
                      </a:cubicBezTo>
                      <a:cubicBezTo>
                        <a:pt x="7" y="88"/>
                        <a:pt x="7" y="88"/>
                        <a:pt x="7" y="88"/>
                      </a:cubicBezTo>
                      <a:cubicBezTo>
                        <a:pt x="7" y="81"/>
                        <a:pt x="7" y="81"/>
                        <a:pt x="7" y="81"/>
                      </a:cubicBezTo>
                      <a:cubicBezTo>
                        <a:pt x="7" y="79"/>
                        <a:pt x="7" y="79"/>
                        <a:pt x="7" y="79"/>
                      </a:cubicBezTo>
                      <a:cubicBezTo>
                        <a:pt x="9" y="78"/>
                        <a:pt x="9" y="78"/>
                        <a:pt x="9" y="78"/>
                      </a:cubicBezTo>
                      <a:cubicBezTo>
                        <a:pt x="140" y="1"/>
                        <a:pt x="140" y="1"/>
                        <a:pt x="140" y="1"/>
                      </a:cubicBezTo>
                      <a:cubicBezTo>
                        <a:pt x="142" y="0"/>
                        <a:pt x="142" y="0"/>
                        <a:pt x="142" y="0"/>
                      </a:cubicBezTo>
                      <a:cubicBezTo>
                        <a:pt x="144" y="1"/>
                        <a:pt x="144" y="1"/>
                        <a:pt x="144" y="1"/>
                      </a:cubicBezTo>
                      <a:cubicBezTo>
                        <a:pt x="275" y="78"/>
                        <a:pt x="275" y="78"/>
                        <a:pt x="275" y="78"/>
                      </a:cubicBezTo>
                      <a:cubicBezTo>
                        <a:pt x="277" y="79"/>
                        <a:pt x="277" y="79"/>
                        <a:pt x="277" y="79"/>
                      </a:cubicBezTo>
                      <a:cubicBezTo>
                        <a:pt x="277" y="79"/>
                        <a:pt x="277" y="79"/>
                        <a:pt x="277" y="79"/>
                      </a:cubicBezTo>
                      <a:cubicBezTo>
                        <a:pt x="277" y="79"/>
                        <a:pt x="277" y="79"/>
                        <a:pt x="277" y="79"/>
                      </a:cubicBezTo>
                      <a:cubicBezTo>
                        <a:pt x="277" y="82"/>
                        <a:pt x="277" y="82"/>
                        <a:pt x="277" y="82"/>
                      </a:cubicBezTo>
                      <a:cubicBezTo>
                        <a:pt x="277" y="117"/>
                        <a:pt x="277" y="117"/>
                        <a:pt x="277" y="117"/>
                      </a:cubicBezTo>
                      <a:cubicBezTo>
                        <a:pt x="277" y="119"/>
                        <a:pt x="277" y="119"/>
                        <a:pt x="277" y="119"/>
                      </a:cubicBezTo>
                      <a:cubicBezTo>
                        <a:pt x="275" y="120"/>
                        <a:pt x="275" y="120"/>
                        <a:pt x="275" y="120"/>
                      </a:cubicBezTo>
                      <a:cubicBezTo>
                        <a:pt x="262" y="128"/>
                        <a:pt x="144" y="198"/>
                        <a:pt x="144" y="198"/>
                      </a:cubicBezTo>
                      <a:close/>
                      <a:moveTo>
                        <a:pt x="272" y="116"/>
                      </a:moveTo>
                      <a:cubicBezTo>
                        <a:pt x="244" y="101"/>
                        <a:pt x="244" y="101"/>
                        <a:pt x="244" y="101"/>
                      </a:cubicBezTo>
                      <a:cubicBezTo>
                        <a:pt x="144" y="160"/>
                        <a:pt x="144" y="160"/>
                        <a:pt x="144" y="160"/>
                      </a:cubicBezTo>
                      <a:cubicBezTo>
                        <a:pt x="144" y="191"/>
                        <a:pt x="144" y="191"/>
                        <a:pt x="144" y="191"/>
                      </a:cubicBezTo>
                      <a:cubicBezTo>
                        <a:pt x="272" y="116"/>
                        <a:pt x="272" y="116"/>
                        <a:pt x="272" y="116"/>
                      </a:cubicBezTo>
                      <a:close/>
                      <a:moveTo>
                        <a:pt x="272" y="85"/>
                      </a:moveTo>
                      <a:cubicBezTo>
                        <a:pt x="246" y="99"/>
                        <a:pt x="246" y="99"/>
                        <a:pt x="246" y="99"/>
                      </a:cubicBezTo>
                      <a:cubicBezTo>
                        <a:pt x="272" y="114"/>
                        <a:pt x="272" y="114"/>
                        <a:pt x="272" y="114"/>
                      </a:cubicBezTo>
                      <a:cubicBezTo>
                        <a:pt x="272" y="85"/>
                        <a:pt x="272" y="85"/>
                        <a:pt x="272" y="85"/>
                      </a:cubicBezTo>
                      <a:cubicBezTo>
                        <a:pt x="272" y="85"/>
                        <a:pt x="272" y="85"/>
                        <a:pt x="272" y="85"/>
                      </a:cubicBezTo>
                      <a:close/>
                      <a:moveTo>
                        <a:pt x="272" y="83"/>
                      </a:moveTo>
                      <a:cubicBezTo>
                        <a:pt x="144" y="7"/>
                        <a:pt x="144" y="7"/>
                        <a:pt x="144" y="7"/>
                      </a:cubicBezTo>
                      <a:cubicBezTo>
                        <a:pt x="144" y="39"/>
                        <a:pt x="144" y="39"/>
                        <a:pt x="144" y="39"/>
                      </a:cubicBezTo>
                      <a:cubicBezTo>
                        <a:pt x="244" y="98"/>
                        <a:pt x="244" y="98"/>
                        <a:pt x="244" y="98"/>
                      </a:cubicBezTo>
                      <a:cubicBezTo>
                        <a:pt x="272" y="83"/>
                        <a:pt x="272" y="83"/>
                        <a:pt x="272" y="83"/>
                      </a:cubicBezTo>
                      <a:close/>
                      <a:moveTo>
                        <a:pt x="103" y="150"/>
                      </a:moveTo>
                      <a:cubicBezTo>
                        <a:pt x="100" y="148"/>
                        <a:pt x="98" y="149"/>
                        <a:pt x="98" y="152"/>
                      </a:cubicBezTo>
                      <a:cubicBezTo>
                        <a:pt x="98" y="155"/>
                        <a:pt x="100" y="159"/>
                        <a:pt x="103" y="160"/>
                      </a:cubicBezTo>
                      <a:cubicBezTo>
                        <a:pt x="106" y="161"/>
                        <a:pt x="108" y="160"/>
                        <a:pt x="108" y="158"/>
                      </a:cubicBezTo>
                      <a:cubicBezTo>
                        <a:pt x="108" y="155"/>
                        <a:pt x="106" y="152"/>
                        <a:pt x="103" y="150"/>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pPr defTabSz="914363"/>
                  <a:endParaRPr lang="en-US" sz="1800" dirty="0">
                    <a:solidFill>
                      <a:srgbClr val="000000"/>
                    </a:solidFill>
                  </a:endParaRPr>
                </a:p>
              </p:txBody>
            </p:sp>
          </p:grpSp>
          <p:grpSp>
            <p:nvGrpSpPr>
              <p:cNvPr id="69" name="storage 1"/>
              <p:cNvGrpSpPr/>
              <p:nvPr/>
            </p:nvGrpSpPr>
            <p:grpSpPr>
              <a:xfrm>
                <a:off x="1067192" y="4432536"/>
                <a:ext cx="443057" cy="578716"/>
                <a:chOff x="5367345" y="2680138"/>
                <a:chExt cx="366163" cy="478277"/>
              </a:xfrm>
            </p:grpSpPr>
            <p:sp>
              <p:nvSpPr>
                <p:cNvPr id="70" name="Rounded Rectangle 69"/>
                <p:cNvSpPr/>
                <p:nvPr/>
              </p:nvSpPr>
              <p:spPr bwMode="auto">
                <a:xfrm>
                  <a:off x="5367345" y="2689010"/>
                  <a:ext cx="366163" cy="456147"/>
                </a:xfrm>
                <a:prstGeom prst="roundRect">
                  <a:avLst>
                    <a:gd name="adj" fmla="val 25771"/>
                  </a:avLst>
                </a:prstGeom>
                <a:solidFill>
                  <a:schemeClr val="tx1"/>
                </a:solidFill>
                <a:ln>
                  <a:noFill/>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182880" tIns="228600" rIns="91436" bIns="45718" numCol="1" rtlCol="0" anchor="t" anchorCtr="0" compatLnSpc="1">
                  <a:prstTxWarp prst="textNoShape">
                    <a:avLst/>
                  </a:prstTxWarp>
                </a:bodyPr>
                <a:lstStyle/>
                <a:p>
                  <a:pPr defTabSz="914099" fontAlgn="base">
                    <a:lnSpc>
                      <a:spcPct val="80000"/>
                    </a:lnSpc>
                    <a:spcBef>
                      <a:spcPct val="0"/>
                    </a:spcBef>
                    <a:spcAft>
                      <a:spcPct val="0"/>
                    </a:spcAft>
                  </a:pPr>
                  <a:endParaRPr lang="en-US" sz="3200" b="1" spc="-100" dirty="0">
                    <a:solidFill>
                      <a:srgbClr val="000000"/>
                    </a:solidFill>
                    <a:latin typeface="Segoe UI Light"/>
                  </a:endParaRPr>
                </a:p>
              </p:txBody>
            </p:sp>
            <p:sp>
              <p:nvSpPr>
                <p:cNvPr id="71" name="storage 1"/>
                <p:cNvSpPr>
                  <a:spLocks noChangeAspect="1" noEditPoints="1"/>
                </p:cNvSpPr>
                <p:nvPr/>
              </p:nvSpPr>
              <p:spPr bwMode="auto">
                <a:xfrm>
                  <a:off x="5367345" y="2680138"/>
                  <a:ext cx="366163" cy="478277"/>
                </a:xfrm>
                <a:custGeom>
                  <a:avLst/>
                  <a:gdLst>
                    <a:gd name="T0" fmla="*/ 50 w 130"/>
                    <a:gd name="T1" fmla="*/ 1 h 170"/>
                    <a:gd name="T2" fmla="*/ 0 w 130"/>
                    <a:gd name="T3" fmla="*/ 19 h 170"/>
                    <a:gd name="T4" fmla="*/ 0 w 130"/>
                    <a:gd name="T5" fmla="*/ 91 h 170"/>
                    <a:gd name="T6" fmla="*/ 0 w 130"/>
                    <a:gd name="T7" fmla="*/ 98 h 170"/>
                    <a:gd name="T8" fmla="*/ 0 w 130"/>
                    <a:gd name="T9" fmla="*/ 151 h 170"/>
                    <a:gd name="T10" fmla="*/ 65 w 130"/>
                    <a:gd name="T11" fmla="*/ 170 h 170"/>
                    <a:gd name="T12" fmla="*/ 130 w 130"/>
                    <a:gd name="T13" fmla="*/ 151 h 170"/>
                    <a:gd name="T14" fmla="*/ 130 w 130"/>
                    <a:gd name="T15" fmla="*/ 19 h 170"/>
                    <a:gd name="T16" fmla="*/ 65 w 130"/>
                    <a:gd name="T17" fmla="*/ 0 h 170"/>
                    <a:gd name="T18" fmla="*/ 65 w 130"/>
                    <a:gd name="T19" fmla="*/ 0 h 170"/>
                    <a:gd name="T20" fmla="*/ 50 w 130"/>
                    <a:gd name="T21" fmla="*/ 1 h 170"/>
                    <a:gd name="T22" fmla="*/ 123 w 130"/>
                    <a:gd name="T23" fmla="*/ 151 h 170"/>
                    <a:gd name="T24" fmla="*/ 65 w 130"/>
                    <a:gd name="T25" fmla="*/ 163 h 170"/>
                    <a:gd name="T26" fmla="*/ 7 w 130"/>
                    <a:gd name="T27" fmla="*/ 151 h 170"/>
                    <a:gd name="T28" fmla="*/ 7 w 130"/>
                    <a:gd name="T29" fmla="*/ 27 h 170"/>
                    <a:gd name="T30" fmla="*/ 65 w 130"/>
                    <a:gd name="T31" fmla="*/ 37 h 170"/>
                    <a:gd name="T32" fmla="*/ 123 w 130"/>
                    <a:gd name="T33" fmla="*/ 27 h 170"/>
                    <a:gd name="T34" fmla="*/ 123 w 130"/>
                    <a:gd name="T35" fmla="*/ 151 h 170"/>
                    <a:gd name="T36" fmla="*/ 123 w 130"/>
                    <a:gd name="T37" fmla="*/ 151 h 170"/>
                    <a:gd name="T38" fmla="*/ 65 w 130"/>
                    <a:gd name="T39" fmla="*/ 31 h 170"/>
                    <a:gd name="T40" fmla="*/ 7 w 130"/>
                    <a:gd name="T41" fmla="*/ 19 h 170"/>
                    <a:gd name="T42" fmla="*/ 65 w 130"/>
                    <a:gd name="T43" fmla="*/ 6 h 170"/>
                    <a:gd name="T44" fmla="*/ 123 w 130"/>
                    <a:gd name="T45" fmla="*/ 19 h 170"/>
                    <a:gd name="T46" fmla="*/ 65 w 130"/>
                    <a:gd name="T47" fmla="*/ 31 h 170"/>
                    <a:gd name="T48" fmla="*/ 25 w 130"/>
                    <a:gd name="T49" fmla="*/ 130 h 170"/>
                    <a:gd name="T50" fmla="*/ 71 w 130"/>
                    <a:gd name="T51" fmla="*/ 130 h 170"/>
                    <a:gd name="T52" fmla="*/ 64 w 130"/>
                    <a:gd name="T53" fmla="*/ 122 h 170"/>
                    <a:gd name="T54" fmla="*/ 33 w 130"/>
                    <a:gd name="T55" fmla="*/ 122 h 170"/>
                    <a:gd name="T56" fmla="*/ 33 w 130"/>
                    <a:gd name="T57" fmla="*/ 63 h 170"/>
                    <a:gd name="T58" fmla="*/ 44 w 130"/>
                    <a:gd name="T59" fmla="*/ 63 h 170"/>
                    <a:gd name="T60" fmla="*/ 44 w 130"/>
                    <a:gd name="T61" fmla="*/ 90 h 170"/>
                    <a:gd name="T62" fmla="*/ 79 w 130"/>
                    <a:gd name="T63" fmla="*/ 90 h 170"/>
                    <a:gd name="T64" fmla="*/ 79 w 130"/>
                    <a:gd name="T65" fmla="*/ 63 h 170"/>
                    <a:gd name="T66" fmla="*/ 84 w 130"/>
                    <a:gd name="T67" fmla="*/ 63 h 170"/>
                    <a:gd name="T68" fmla="*/ 92 w 130"/>
                    <a:gd name="T69" fmla="*/ 71 h 170"/>
                    <a:gd name="T70" fmla="*/ 92 w 130"/>
                    <a:gd name="T71" fmla="*/ 83 h 170"/>
                    <a:gd name="T72" fmla="*/ 99 w 130"/>
                    <a:gd name="T73" fmla="*/ 83 h 170"/>
                    <a:gd name="T74" fmla="*/ 99 w 130"/>
                    <a:gd name="T75" fmla="*/ 68 h 170"/>
                    <a:gd name="T76" fmla="*/ 87 w 130"/>
                    <a:gd name="T77" fmla="*/ 56 h 170"/>
                    <a:gd name="T78" fmla="*/ 25 w 130"/>
                    <a:gd name="T79" fmla="*/ 56 h 170"/>
                    <a:gd name="T80" fmla="*/ 25 w 130"/>
                    <a:gd name="T81" fmla="*/ 130 h 170"/>
                    <a:gd name="T82" fmla="*/ 25 w 130"/>
                    <a:gd name="T83" fmla="*/ 130 h 170"/>
                    <a:gd name="T84" fmla="*/ 65 w 130"/>
                    <a:gd name="T85" fmla="*/ 63 h 170"/>
                    <a:gd name="T86" fmla="*/ 72 w 130"/>
                    <a:gd name="T87" fmla="*/ 63 h 170"/>
                    <a:gd name="T88" fmla="*/ 72 w 130"/>
                    <a:gd name="T89" fmla="*/ 83 h 170"/>
                    <a:gd name="T90" fmla="*/ 65 w 130"/>
                    <a:gd name="T91" fmla="*/ 83 h 170"/>
                    <a:gd name="T92" fmla="*/ 65 w 130"/>
                    <a:gd name="T93" fmla="*/ 63 h 170"/>
                    <a:gd name="T94" fmla="*/ 65 w 130"/>
                    <a:gd name="T95" fmla="*/ 63 h 170"/>
                    <a:gd name="T96" fmla="*/ 99 w 130"/>
                    <a:gd name="T97" fmla="*/ 111 h 170"/>
                    <a:gd name="T98" fmla="*/ 116 w 130"/>
                    <a:gd name="T99" fmla="*/ 111 h 170"/>
                    <a:gd name="T100" fmla="*/ 91 w 130"/>
                    <a:gd name="T101" fmla="*/ 140 h 170"/>
                    <a:gd name="T102" fmla="*/ 65 w 130"/>
                    <a:gd name="T103" fmla="*/ 111 h 170"/>
                    <a:gd name="T104" fmla="*/ 82 w 130"/>
                    <a:gd name="T105" fmla="*/ 111 h 170"/>
                    <a:gd name="T106" fmla="*/ 82 w 130"/>
                    <a:gd name="T107" fmla="*/ 90 h 170"/>
                    <a:gd name="T108" fmla="*/ 99 w 130"/>
                    <a:gd name="T109" fmla="*/ 90 h 170"/>
                    <a:gd name="T110" fmla="*/ 99 w 130"/>
                    <a:gd name="T111" fmla="*/ 111 h 170"/>
                    <a:gd name="T112" fmla="*/ 99 w 130"/>
                    <a:gd name="T113" fmla="*/ 111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0" h="170">
                      <a:moveTo>
                        <a:pt x="50" y="1"/>
                      </a:moveTo>
                      <a:cubicBezTo>
                        <a:pt x="23" y="2"/>
                        <a:pt x="0" y="8"/>
                        <a:pt x="0" y="19"/>
                      </a:cubicBezTo>
                      <a:cubicBezTo>
                        <a:pt x="0" y="91"/>
                        <a:pt x="0" y="91"/>
                        <a:pt x="0" y="91"/>
                      </a:cubicBezTo>
                      <a:cubicBezTo>
                        <a:pt x="0" y="98"/>
                        <a:pt x="0" y="98"/>
                        <a:pt x="0" y="98"/>
                      </a:cubicBezTo>
                      <a:cubicBezTo>
                        <a:pt x="0" y="151"/>
                        <a:pt x="0" y="151"/>
                        <a:pt x="0" y="151"/>
                      </a:cubicBezTo>
                      <a:cubicBezTo>
                        <a:pt x="0" y="164"/>
                        <a:pt x="34" y="170"/>
                        <a:pt x="65" y="170"/>
                      </a:cubicBezTo>
                      <a:cubicBezTo>
                        <a:pt x="96" y="170"/>
                        <a:pt x="130" y="164"/>
                        <a:pt x="130" y="151"/>
                      </a:cubicBezTo>
                      <a:cubicBezTo>
                        <a:pt x="130" y="19"/>
                        <a:pt x="130" y="19"/>
                        <a:pt x="130" y="19"/>
                      </a:cubicBezTo>
                      <a:cubicBezTo>
                        <a:pt x="130" y="6"/>
                        <a:pt x="96" y="0"/>
                        <a:pt x="65" y="0"/>
                      </a:cubicBezTo>
                      <a:cubicBezTo>
                        <a:pt x="65" y="0"/>
                        <a:pt x="65" y="0"/>
                        <a:pt x="65" y="0"/>
                      </a:cubicBezTo>
                      <a:lnTo>
                        <a:pt x="50" y="1"/>
                      </a:lnTo>
                      <a:close/>
                      <a:moveTo>
                        <a:pt x="123" y="151"/>
                      </a:moveTo>
                      <a:cubicBezTo>
                        <a:pt x="123" y="155"/>
                        <a:pt x="102" y="163"/>
                        <a:pt x="65" y="163"/>
                      </a:cubicBezTo>
                      <a:cubicBezTo>
                        <a:pt x="27" y="163"/>
                        <a:pt x="7" y="155"/>
                        <a:pt x="7" y="151"/>
                      </a:cubicBezTo>
                      <a:cubicBezTo>
                        <a:pt x="7" y="27"/>
                        <a:pt x="7" y="27"/>
                        <a:pt x="7" y="27"/>
                      </a:cubicBezTo>
                      <a:cubicBezTo>
                        <a:pt x="18" y="34"/>
                        <a:pt x="42" y="37"/>
                        <a:pt x="65" y="37"/>
                      </a:cubicBezTo>
                      <a:cubicBezTo>
                        <a:pt x="88" y="37"/>
                        <a:pt x="111" y="34"/>
                        <a:pt x="123" y="27"/>
                      </a:cubicBezTo>
                      <a:cubicBezTo>
                        <a:pt x="123" y="151"/>
                        <a:pt x="123" y="151"/>
                        <a:pt x="123" y="151"/>
                      </a:cubicBezTo>
                      <a:cubicBezTo>
                        <a:pt x="123" y="151"/>
                        <a:pt x="123" y="151"/>
                        <a:pt x="123" y="151"/>
                      </a:cubicBezTo>
                      <a:close/>
                      <a:moveTo>
                        <a:pt x="65" y="31"/>
                      </a:moveTo>
                      <a:cubicBezTo>
                        <a:pt x="27" y="31"/>
                        <a:pt x="7" y="23"/>
                        <a:pt x="7" y="19"/>
                      </a:cubicBezTo>
                      <a:cubicBezTo>
                        <a:pt x="7" y="14"/>
                        <a:pt x="27" y="6"/>
                        <a:pt x="65" y="6"/>
                      </a:cubicBezTo>
                      <a:cubicBezTo>
                        <a:pt x="102" y="6"/>
                        <a:pt x="123" y="14"/>
                        <a:pt x="123" y="19"/>
                      </a:cubicBezTo>
                      <a:cubicBezTo>
                        <a:pt x="123" y="23"/>
                        <a:pt x="102" y="31"/>
                        <a:pt x="65" y="31"/>
                      </a:cubicBezTo>
                      <a:close/>
                      <a:moveTo>
                        <a:pt x="25" y="130"/>
                      </a:moveTo>
                      <a:cubicBezTo>
                        <a:pt x="71" y="130"/>
                        <a:pt x="71" y="130"/>
                        <a:pt x="71" y="130"/>
                      </a:cubicBezTo>
                      <a:cubicBezTo>
                        <a:pt x="64" y="122"/>
                        <a:pt x="64" y="122"/>
                        <a:pt x="64" y="122"/>
                      </a:cubicBezTo>
                      <a:cubicBezTo>
                        <a:pt x="33" y="122"/>
                        <a:pt x="33" y="122"/>
                        <a:pt x="33" y="122"/>
                      </a:cubicBezTo>
                      <a:cubicBezTo>
                        <a:pt x="33" y="63"/>
                        <a:pt x="33" y="63"/>
                        <a:pt x="33" y="63"/>
                      </a:cubicBezTo>
                      <a:cubicBezTo>
                        <a:pt x="44" y="63"/>
                        <a:pt x="44" y="63"/>
                        <a:pt x="44" y="63"/>
                      </a:cubicBezTo>
                      <a:cubicBezTo>
                        <a:pt x="44" y="90"/>
                        <a:pt x="44" y="90"/>
                        <a:pt x="44" y="90"/>
                      </a:cubicBezTo>
                      <a:cubicBezTo>
                        <a:pt x="79" y="90"/>
                        <a:pt x="79" y="90"/>
                        <a:pt x="79" y="90"/>
                      </a:cubicBezTo>
                      <a:cubicBezTo>
                        <a:pt x="79" y="63"/>
                        <a:pt x="79" y="63"/>
                        <a:pt x="79" y="63"/>
                      </a:cubicBezTo>
                      <a:cubicBezTo>
                        <a:pt x="84" y="63"/>
                        <a:pt x="84" y="63"/>
                        <a:pt x="84" y="63"/>
                      </a:cubicBezTo>
                      <a:cubicBezTo>
                        <a:pt x="92" y="71"/>
                        <a:pt x="92" y="71"/>
                        <a:pt x="92" y="71"/>
                      </a:cubicBezTo>
                      <a:cubicBezTo>
                        <a:pt x="92" y="83"/>
                        <a:pt x="92" y="83"/>
                        <a:pt x="92" y="83"/>
                      </a:cubicBezTo>
                      <a:cubicBezTo>
                        <a:pt x="99" y="83"/>
                        <a:pt x="99" y="83"/>
                        <a:pt x="99" y="83"/>
                      </a:cubicBezTo>
                      <a:cubicBezTo>
                        <a:pt x="99" y="68"/>
                        <a:pt x="99" y="68"/>
                        <a:pt x="99" y="68"/>
                      </a:cubicBezTo>
                      <a:cubicBezTo>
                        <a:pt x="87" y="56"/>
                        <a:pt x="87" y="56"/>
                        <a:pt x="87" y="56"/>
                      </a:cubicBezTo>
                      <a:cubicBezTo>
                        <a:pt x="25" y="56"/>
                        <a:pt x="25" y="56"/>
                        <a:pt x="25" y="56"/>
                      </a:cubicBezTo>
                      <a:cubicBezTo>
                        <a:pt x="25" y="130"/>
                        <a:pt x="25" y="130"/>
                        <a:pt x="25" y="130"/>
                      </a:cubicBezTo>
                      <a:cubicBezTo>
                        <a:pt x="25" y="130"/>
                        <a:pt x="25" y="130"/>
                        <a:pt x="25" y="130"/>
                      </a:cubicBezTo>
                      <a:close/>
                      <a:moveTo>
                        <a:pt x="65" y="63"/>
                      </a:moveTo>
                      <a:cubicBezTo>
                        <a:pt x="72" y="63"/>
                        <a:pt x="72" y="63"/>
                        <a:pt x="72" y="63"/>
                      </a:cubicBezTo>
                      <a:cubicBezTo>
                        <a:pt x="72" y="83"/>
                        <a:pt x="72" y="83"/>
                        <a:pt x="72" y="83"/>
                      </a:cubicBezTo>
                      <a:cubicBezTo>
                        <a:pt x="65" y="83"/>
                        <a:pt x="65" y="83"/>
                        <a:pt x="65" y="83"/>
                      </a:cubicBezTo>
                      <a:cubicBezTo>
                        <a:pt x="65" y="63"/>
                        <a:pt x="65" y="63"/>
                        <a:pt x="65" y="63"/>
                      </a:cubicBezTo>
                      <a:cubicBezTo>
                        <a:pt x="65" y="63"/>
                        <a:pt x="65" y="63"/>
                        <a:pt x="65" y="63"/>
                      </a:cubicBezTo>
                      <a:close/>
                      <a:moveTo>
                        <a:pt x="99" y="111"/>
                      </a:moveTo>
                      <a:cubicBezTo>
                        <a:pt x="116" y="111"/>
                        <a:pt x="116" y="111"/>
                        <a:pt x="116" y="111"/>
                      </a:cubicBezTo>
                      <a:cubicBezTo>
                        <a:pt x="91" y="140"/>
                        <a:pt x="91" y="140"/>
                        <a:pt x="91" y="140"/>
                      </a:cubicBezTo>
                      <a:cubicBezTo>
                        <a:pt x="65" y="111"/>
                        <a:pt x="65" y="111"/>
                        <a:pt x="65" y="111"/>
                      </a:cubicBezTo>
                      <a:cubicBezTo>
                        <a:pt x="82" y="111"/>
                        <a:pt x="82" y="111"/>
                        <a:pt x="82" y="111"/>
                      </a:cubicBezTo>
                      <a:cubicBezTo>
                        <a:pt x="82" y="90"/>
                        <a:pt x="82" y="90"/>
                        <a:pt x="82" y="90"/>
                      </a:cubicBezTo>
                      <a:cubicBezTo>
                        <a:pt x="99" y="90"/>
                        <a:pt x="99" y="90"/>
                        <a:pt x="99" y="90"/>
                      </a:cubicBezTo>
                      <a:cubicBezTo>
                        <a:pt x="99" y="111"/>
                        <a:pt x="99" y="111"/>
                        <a:pt x="99" y="111"/>
                      </a:cubicBezTo>
                      <a:cubicBezTo>
                        <a:pt x="99" y="111"/>
                        <a:pt x="99" y="111"/>
                        <a:pt x="99" y="11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defTabSz="914363"/>
                  <a:endParaRPr lang="en-US" sz="1800" dirty="0">
                    <a:solidFill>
                      <a:srgbClr val="000000"/>
                    </a:solidFill>
                  </a:endParaRPr>
                </a:p>
              </p:txBody>
            </p:sp>
          </p:grpSp>
        </p:grpSp>
      </p:grpSp>
      <p:grpSp>
        <p:nvGrpSpPr>
          <p:cNvPr id="4" name="1 after"/>
          <p:cNvGrpSpPr/>
          <p:nvPr/>
        </p:nvGrpSpPr>
        <p:grpSpPr>
          <a:xfrm>
            <a:off x="606764" y="1871209"/>
            <a:ext cx="2743200" cy="3643178"/>
            <a:chOff x="606764" y="5483047"/>
            <a:chExt cx="2743200" cy="3643178"/>
          </a:xfrm>
        </p:grpSpPr>
        <p:sp>
          <p:nvSpPr>
            <p:cNvPr id="112" name="Rectangle 111"/>
            <p:cNvSpPr/>
            <p:nvPr/>
          </p:nvSpPr>
          <p:spPr bwMode="auto">
            <a:xfrm>
              <a:off x="606764" y="5483047"/>
              <a:ext cx="2743200" cy="3643178"/>
            </a:xfrm>
            <a:prstGeom prst="rect">
              <a:avLst/>
            </a:prstGeom>
            <a:solidFill>
              <a:schemeClr val="accent1"/>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182880" tIns="228600" rIns="91436" bIns="45718" numCol="1" rtlCol="0" anchor="t" anchorCtr="0" compatLnSpc="1">
              <a:prstTxWarp prst="textNoShape">
                <a:avLst/>
              </a:prstTxWarp>
            </a:bodyPr>
            <a:lstStyle/>
            <a:p>
              <a:pPr defTabSz="914099" fontAlgn="base">
                <a:lnSpc>
                  <a:spcPct val="80000"/>
                </a:lnSpc>
                <a:spcBef>
                  <a:spcPct val="0"/>
                </a:spcBef>
                <a:spcAft>
                  <a:spcPct val="0"/>
                </a:spcAft>
              </a:pPr>
              <a:endParaRPr lang="en-US" sz="3200" b="1" spc="-100" dirty="0" smtClean="0">
                <a:solidFill>
                  <a:schemeClr val="bg1"/>
                </a:solidFill>
                <a:latin typeface="Segoe UI Light"/>
              </a:endParaRPr>
            </a:p>
          </p:txBody>
        </p:sp>
        <p:sp>
          <p:nvSpPr>
            <p:cNvPr id="113" name="TextBox 112"/>
            <p:cNvSpPr txBox="1"/>
            <p:nvPr/>
          </p:nvSpPr>
          <p:spPr>
            <a:xfrm>
              <a:off x="606764" y="5483047"/>
              <a:ext cx="2743200" cy="1926681"/>
            </a:xfrm>
            <a:prstGeom prst="rect">
              <a:avLst/>
            </a:prstGeom>
            <a:noFill/>
          </p:spPr>
          <p:txBody>
            <a:bodyPr wrap="square" lIns="182880" tIns="228600" rIns="0" bIns="0" rtlCol="0">
              <a:spAutoFit/>
            </a:bodyPr>
            <a:lstStyle/>
            <a:p>
              <a:pPr defTabSz="914099" fontAlgn="base">
                <a:lnSpc>
                  <a:spcPct val="80000"/>
                </a:lnSpc>
                <a:spcBef>
                  <a:spcPct val="0"/>
                </a:spcBef>
                <a:spcAft>
                  <a:spcPct val="0"/>
                </a:spcAft>
              </a:pPr>
              <a:r>
                <a:rPr lang="en-US" sz="3200" b="1" spc="-100" dirty="0">
                  <a:solidFill>
                    <a:schemeClr val="bg1"/>
                  </a:solidFill>
                  <a:latin typeface="Segoe UI Light"/>
                </a:rPr>
                <a:t>Pooled resources</a:t>
              </a:r>
            </a:p>
            <a:p>
              <a:pPr defTabSz="922338">
                <a:lnSpc>
                  <a:spcPct val="90000"/>
                </a:lnSpc>
                <a:spcBef>
                  <a:spcPts val="600"/>
                </a:spcBef>
              </a:pPr>
              <a:r>
                <a:rPr lang="en-US" sz="2000" spc="-70" dirty="0" smtClean="0">
                  <a:solidFill>
                    <a:schemeClr val="bg1"/>
                  </a:solidFill>
                </a:rPr>
                <a:t>Enables scalability </a:t>
              </a:r>
              <a:br>
                <a:rPr lang="en-US" sz="2000" spc="-70" dirty="0" smtClean="0">
                  <a:solidFill>
                    <a:schemeClr val="bg1"/>
                  </a:solidFill>
                </a:rPr>
              </a:br>
              <a:r>
                <a:rPr lang="en-US" sz="2000" spc="-70" dirty="0" smtClean="0">
                  <a:solidFill>
                    <a:schemeClr val="bg1"/>
                  </a:solidFill>
                </a:rPr>
                <a:t>and dynamic provisioning</a:t>
              </a:r>
            </a:p>
          </p:txBody>
        </p:sp>
        <p:grpSp>
          <p:nvGrpSpPr>
            <p:cNvPr id="114" name="Group 113"/>
            <p:cNvGrpSpPr/>
            <p:nvPr/>
          </p:nvGrpSpPr>
          <p:grpSpPr>
            <a:xfrm>
              <a:off x="848549" y="7760544"/>
              <a:ext cx="955387" cy="1125694"/>
              <a:chOff x="794761" y="4432536"/>
              <a:chExt cx="955387" cy="1125694"/>
            </a:xfrm>
          </p:grpSpPr>
          <p:grpSp>
            <p:nvGrpSpPr>
              <p:cNvPr id="115" name="network 1"/>
              <p:cNvGrpSpPr/>
              <p:nvPr/>
            </p:nvGrpSpPr>
            <p:grpSpPr>
              <a:xfrm>
                <a:off x="806307" y="4872718"/>
                <a:ext cx="943841" cy="685512"/>
                <a:chOff x="9364663" y="5266367"/>
                <a:chExt cx="1038225" cy="754062"/>
              </a:xfrm>
            </p:grpSpPr>
            <p:sp useBgFill="1">
              <p:nvSpPr>
                <p:cNvPr id="122" name="Freeform 22"/>
                <p:cNvSpPr>
                  <a:spLocks/>
                </p:cNvSpPr>
                <p:nvPr/>
              </p:nvSpPr>
              <p:spPr bwMode="auto">
                <a:xfrm>
                  <a:off x="9371013" y="5274304"/>
                  <a:ext cx="1020763" cy="735012"/>
                </a:xfrm>
                <a:custGeom>
                  <a:avLst/>
                  <a:gdLst>
                    <a:gd name="T0" fmla="*/ 0 w 643"/>
                    <a:gd name="T1" fmla="*/ 272 h 463"/>
                    <a:gd name="T2" fmla="*/ 0 w 643"/>
                    <a:gd name="T3" fmla="*/ 194 h 463"/>
                    <a:gd name="T4" fmla="*/ 322 w 643"/>
                    <a:gd name="T5" fmla="*/ 0 h 463"/>
                    <a:gd name="T6" fmla="*/ 643 w 643"/>
                    <a:gd name="T7" fmla="*/ 191 h 463"/>
                    <a:gd name="T8" fmla="*/ 643 w 643"/>
                    <a:gd name="T9" fmla="*/ 272 h 463"/>
                    <a:gd name="T10" fmla="*/ 322 w 643"/>
                    <a:gd name="T11" fmla="*/ 463 h 463"/>
                    <a:gd name="T12" fmla="*/ 0 w 643"/>
                    <a:gd name="T13" fmla="*/ 279 h 463"/>
                    <a:gd name="T14" fmla="*/ 0 w 643"/>
                    <a:gd name="T15" fmla="*/ 272 h 4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43" h="463">
                      <a:moveTo>
                        <a:pt x="0" y="272"/>
                      </a:moveTo>
                      <a:lnTo>
                        <a:pt x="0" y="194"/>
                      </a:lnTo>
                      <a:lnTo>
                        <a:pt x="322" y="0"/>
                      </a:lnTo>
                      <a:lnTo>
                        <a:pt x="643" y="191"/>
                      </a:lnTo>
                      <a:lnTo>
                        <a:pt x="643" y="272"/>
                      </a:lnTo>
                      <a:lnTo>
                        <a:pt x="322" y="463"/>
                      </a:lnTo>
                      <a:lnTo>
                        <a:pt x="0" y="279"/>
                      </a:lnTo>
                      <a:lnTo>
                        <a:pt x="0" y="272"/>
                      </a:lnTo>
                      <a:close/>
                    </a:path>
                  </a:pathLst>
                </a:cu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914363"/>
                  <a:endParaRPr lang="en-US" sz="1800" dirty="0">
                    <a:solidFill>
                      <a:schemeClr val="bg1"/>
                    </a:solidFill>
                  </a:endParaRPr>
                </a:p>
              </p:txBody>
            </p:sp>
            <p:sp>
              <p:nvSpPr>
                <p:cNvPr id="123" name="Freeform 24"/>
                <p:cNvSpPr>
                  <a:spLocks noEditPoints="1"/>
                </p:cNvSpPr>
                <p:nvPr/>
              </p:nvSpPr>
              <p:spPr bwMode="auto">
                <a:xfrm>
                  <a:off x="9364663" y="5266367"/>
                  <a:ext cx="1038225" cy="754062"/>
                </a:xfrm>
                <a:custGeom>
                  <a:avLst/>
                  <a:gdLst>
                    <a:gd name="T0" fmla="*/ 138 w 277"/>
                    <a:gd name="T1" fmla="*/ 0 h 201"/>
                    <a:gd name="T2" fmla="*/ 0 w 277"/>
                    <a:gd name="T3" fmla="*/ 119 h 201"/>
                    <a:gd name="T4" fmla="*/ 138 w 277"/>
                    <a:gd name="T5" fmla="*/ 201 h 201"/>
                    <a:gd name="T6" fmla="*/ 277 w 277"/>
                    <a:gd name="T7" fmla="*/ 81 h 201"/>
                    <a:gd name="T8" fmla="*/ 4 w 277"/>
                    <a:gd name="T9" fmla="*/ 117 h 201"/>
                    <a:gd name="T10" fmla="*/ 4 w 277"/>
                    <a:gd name="T11" fmla="*/ 88 h 201"/>
                    <a:gd name="T12" fmla="*/ 134 w 277"/>
                    <a:gd name="T13" fmla="*/ 194 h 201"/>
                    <a:gd name="T14" fmla="*/ 4 w 277"/>
                    <a:gd name="T15" fmla="*/ 84 h 201"/>
                    <a:gd name="T16" fmla="*/ 273 w 277"/>
                    <a:gd name="T17" fmla="*/ 84 h 201"/>
                    <a:gd name="T18" fmla="*/ 119 w 277"/>
                    <a:gd name="T19" fmla="*/ 181 h 201"/>
                    <a:gd name="T20" fmla="*/ 128 w 277"/>
                    <a:gd name="T21" fmla="*/ 177 h 201"/>
                    <a:gd name="T22" fmla="*/ 112 w 277"/>
                    <a:gd name="T23" fmla="*/ 169 h 201"/>
                    <a:gd name="T24" fmla="*/ 117 w 277"/>
                    <a:gd name="T25" fmla="*/ 167 h 201"/>
                    <a:gd name="T26" fmla="*/ 125 w 277"/>
                    <a:gd name="T27" fmla="*/ 177 h 201"/>
                    <a:gd name="T28" fmla="*/ 121 w 277"/>
                    <a:gd name="T29" fmla="*/ 178 h 201"/>
                    <a:gd name="T30" fmla="*/ 117 w 277"/>
                    <a:gd name="T31" fmla="*/ 167 h 201"/>
                    <a:gd name="T32" fmla="*/ 103 w 277"/>
                    <a:gd name="T33" fmla="*/ 169 h 201"/>
                    <a:gd name="T34" fmla="*/ 101 w 277"/>
                    <a:gd name="T35" fmla="*/ 153 h 201"/>
                    <a:gd name="T36" fmla="*/ 99 w 277"/>
                    <a:gd name="T37" fmla="*/ 168 h 201"/>
                    <a:gd name="T38" fmla="*/ 99 w 277"/>
                    <a:gd name="T39" fmla="*/ 156 h 201"/>
                    <a:gd name="T40" fmla="*/ 103 w 277"/>
                    <a:gd name="T41" fmla="*/ 166 h 201"/>
                    <a:gd name="T42" fmla="*/ 95 w 277"/>
                    <a:gd name="T43" fmla="*/ 157 h 201"/>
                    <a:gd name="T44" fmla="*/ 78 w 277"/>
                    <a:gd name="T45" fmla="*/ 156 h 201"/>
                    <a:gd name="T46" fmla="*/ 87 w 277"/>
                    <a:gd name="T47" fmla="*/ 152 h 201"/>
                    <a:gd name="T48" fmla="*/ 71 w 277"/>
                    <a:gd name="T49" fmla="*/ 145 h 201"/>
                    <a:gd name="T50" fmla="*/ 76 w 277"/>
                    <a:gd name="T51" fmla="*/ 143 h 201"/>
                    <a:gd name="T52" fmla="*/ 83 w 277"/>
                    <a:gd name="T53" fmla="*/ 152 h 201"/>
                    <a:gd name="T54" fmla="*/ 80 w 277"/>
                    <a:gd name="T55" fmla="*/ 153 h 201"/>
                    <a:gd name="T56" fmla="*/ 76 w 277"/>
                    <a:gd name="T57" fmla="*/ 143 h 201"/>
                    <a:gd name="T58" fmla="*/ 17 w 277"/>
                    <a:gd name="T59" fmla="*/ 105 h 201"/>
                    <a:gd name="T60" fmla="*/ 17 w 277"/>
                    <a:gd name="T61" fmla="*/ 117 h 201"/>
                    <a:gd name="T62" fmla="*/ 37 w 277"/>
                    <a:gd name="T63" fmla="*/ 131 h 201"/>
                    <a:gd name="T64" fmla="*/ 45 w 277"/>
                    <a:gd name="T65" fmla="*/ 127 h 201"/>
                    <a:gd name="T66" fmla="*/ 30 w 277"/>
                    <a:gd name="T67" fmla="*/ 120 h 201"/>
                    <a:gd name="T68" fmla="*/ 34 w 277"/>
                    <a:gd name="T69" fmla="*/ 118 h 201"/>
                    <a:gd name="T70" fmla="*/ 42 w 277"/>
                    <a:gd name="T71" fmla="*/ 127 h 201"/>
                    <a:gd name="T72" fmla="*/ 38 w 277"/>
                    <a:gd name="T73" fmla="*/ 128 h 201"/>
                    <a:gd name="T74" fmla="*/ 34 w 277"/>
                    <a:gd name="T75" fmla="*/ 118 h 201"/>
                    <a:gd name="T76" fmla="*/ 62 w 277"/>
                    <a:gd name="T77" fmla="*/ 145 h 201"/>
                    <a:gd name="T78" fmla="*/ 59 w 277"/>
                    <a:gd name="T79" fmla="*/ 128 h 201"/>
                    <a:gd name="T80" fmla="*/ 58 w 277"/>
                    <a:gd name="T81" fmla="*/ 144 h 201"/>
                    <a:gd name="T82" fmla="*/ 58 w 277"/>
                    <a:gd name="T83" fmla="*/ 131 h 201"/>
                    <a:gd name="T84" fmla="*/ 62 w 277"/>
                    <a:gd name="T85" fmla="*/ 142 h 201"/>
                    <a:gd name="T86" fmla="*/ 54 w 277"/>
                    <a:gd name="T87" fmla="*/ 132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77" h="201">
                      <a:moveTo>
                        <a:pt x="277" y="81"/>
                      </a:moveTo>
                      <a:cubicBezTo>
                        <a:pt x="138" y="0"/>
                        <a:pt x="138" y="0"/>
                        <a:pt x="138" y="0"/>
                      </a:cubicBezTo>
                      <a:cubicBezTo>
                        <a:pt x="0" y="81"/>
                        <a:pt x="0" y="81"/>
                        <a:pt x="0" y="81"/>
                      </a:cubicBezTo>
                      <a:cubicBezTo>
                        <a:pt x="0" y="119"/>
                        <a:pt x="0" y="119"/>
                        <a:pt x="0" y="119"/>
                      </a:cubicBezTo>
                      <a:cubicBezTo>
                        <a:pt x="5" y="122"/>
                        <a:pt x="21" y="132"/>
                        <a:pt x="21" y="132"/>
                      </a:cubicBezTo>
                      <a:cubicBezTo>
                        <a:pt x="138" y="201"/>
                        <a:pt x="138" y="201"/>
                        <a:pt x="138" y="201"/>
                      </a:cubicBezTo>
                      <a:cubicBezTo>
                        <a:pt x="202" y="163"/>
                        <a:pt x="277" y="119"/>
                        <a:pt x="277" y="119"/>
                      </a:cubicBezTo>
                      <a:cubicBezTo>
                        <a:pt x="277" y="81"/>
                        <a:pt x="277" y="81"/>
                        <a:pt x="277" y="81"/>
                      </a:cubicBezTo>
                      <a:close/>
                      <a:moveTo>
                        <a:pt x="134" y="194"/>
                      </a:moveTo>
                      <a:cubicBezTo>
                        <a:pt x="4" y="117"/>
                        <a:pt x="4" y="117"/>
                        <a:pt x="4" y="117"/>
                      </a:cubicBezTo>
                      <a:cubicBezTo>
                        <a:pt x="4" y="112"/>
                        <a:pt x="4" y="112"/>
                        <a:pt x="4" y="112"/>
                      </a:cubicBezTo>
                      <a:cubicBezTo>
                        <a:pt x="4" y="88"/>
                        <a:pt x="4" y="88"/>
                        <a:pt x="4" y="88"/>
                      </a:cubicBezTo>
                      <a:cubicBezTo>
                        <a:pt x="134" y="165"/>
                        <a:pt x="134" y="165"/>
                        <a:pt x="134" y="165"/>
                      </a:cubicBezTo>
                      <a:cubicBezTo>
                        <a:pt x="134" y="194"/>
                        <a:pt x="134" y="194"/>
                        <a:pt x="134" y="194"/>
                      </a:cubicBezTo>
                      <a:close/>
                      <a:moveTo>
                        <a:pt x="138" y="163"/>
                      </a:moveTo>
                      <a:cubicBezTo>
                        <a:pt x="4" y="84"/>
                        <a:pt x="4" y="84"/>
                        <a:pt x="4" y="84"/>
                      </a:cubicBezTo>
                      <a:cubicBezTo>
                        <a:pt x="138" y="4"/>
                        <a:pt x="138" y="4"/>
                        <a:pt x="138" y="4"/>
                      </a:cubicBezTo>
                      <a:cubicBezTo>
                        <a:pt x="273" y="84"/>
                        <a:pt x="273" y="84"/>
                        <a:pt x="273" y="84"/>
                      </a:cubicBezTo>
                      <a:cubicBezTo>
                        <a:pt x="138" y="163"/>
                        <a:pt x="138" y="163"/>
                        <a:pt x="138" y="163"/>
                      </a:cubicBezTo>
                      <a:close/>
                      <a:moveTo>
                        <a:pt x="119" y="181"/>
                      </a:moveTo>
                      <a:cubicBezTo>
                        <a:pt x="121" y="182"/>
                        <a:pt x="122" y="182"/>
                        <a:pt x="123" y="182"/>
                      </a:cubicBezTo>
                      <a:cubicBezTo>
                        <a:pt x="126" y="182"/>
                        <a:pt x="128" y="180"/>
                        <a:pt x="128" y="177"/>
                      </a:cubicBezTo>
                      <a:cubicBezTo>
                        <a:pt x="128" y="172"/>
                        <a:pt x="125" y="167"/>
                        <a:pt x="121" y="165"/>
                      </a:cubicBezTo>
                      <a:cubicBezTo>
                        <a:pt x="116" y="162"/>
                        <a:pt x="112" y="164"/>
                        <a:pt x="112" y="169"/>
                      </a:cubicBezTo>
                      <a:cubicBezTo>
                        <a:pt x="112" y="173"/>
                        <a:pt x="115" y="179"/>
                        <a:pt x="119" y="181"/>
                      </a:cubicBezTo>
                      <a:close/>
                      <a:moveTo>
                        <a:pt x="117" y="167"/>
                      </a:moveTo>
                      <a:cubicBezTo>
                        <a:pt x="117" y="167"/>
                        <a:pt x="118" y="167"/>
                        <a:pt x="119" y="167"/>
                      </a:cubicBezTo>
                      <a:cubicBezTo>
                        <a:pt x="122" y="169"/>
                        <a:pt x="125" y="173"/>
                        <a:pt x="125" y="177"/>
                      </a:cubicBezTo>
                      <a:cubicBezTo>
                        <a:pt x="125" y="179"/>
                        <a:pt x="124" y="179"/>
                        <a:pt x="123" y="179"/>
                      </a:cubicBezTo>
                      <a:cubicBezTo>
                        <a:pt x="123" y="179"/>
                        <a:pt x="122" y="179"/>
                        <a:pt x="121" y="178"/>
                      </a:cubicBezTo>
                      <a:cubicBezTo>
                        <a:pt x="118" y="177"/>
                        <a:pt x="115" y="172"/>
                        <a:pt x="115" y="169"/>
                      </a:cubicBezTo>
                      <a:cubicBezTo>
                        <a:pt x="115" y="167"/>
                        <a:pt x="116" y="167"/>
                        <a:pt x="117" y="167"/>
                      </a:cubicBezTo>
                      <a:close/>
                      <a:moveTo>
                        <a:pt x="99" y="168"/>
                      </a:moveTo>
                      <a:cubicBezTo>
                        <a:pt x="101" y="168"/>
                        <a:pt x="102" y="169"/>
                        <a:pt x="103" y="169"/>
                      </a:cubicBezTo>
                      <a:cubicBezTo>
                        <a:pt x="106" y="169"/>
                        <a:pt x="107" y="167"/>
                        <a:pt x="107" y="164"/>
                      </a:cubicBezTo>
                      <a:cubicBezTo>
                        <a:pt x="107" y="161"/>
                        <a:pt x="105" y="156"/>
                        <a:pt x="101" y="153"/>
                      </a:cubicBezTo>
                      <a:cubicBezTo>
                        <a:pt x="96" y="151"/>
                        <a:pt x="92" y="153"/>
                        <a:pt x="92" y="157"/>
                      </a:cubicBezTo>
                      <a:cubicBezTo>
                        <a:pt x="92" y="161"/>
                        <a:pt x="95" y="165"/>
                        <a:pt x="99" y="168"/>
                      </a:cubicBezTo>
                      <a:close/>
                      <a:moveTo>
                        <a:pt x="97" y="155"/>
                      </a:moveTo>
                      <a:cubicBezTo>
                        <a:pt x="97" y="155"/>
                        <a:pt x="98" y="155"/>
                        <a:pt x="99" y="156"/>
                      </a:cubicBezTo>
                      <a:cubicBezTo>
                        <a:pt x="102" y="158"/>
                        <a:pt x="105" y="161"/>
                        <a:pt x="105" y="164"/>
                      </a:cubicBezTo>
                      <a:cubicBezTo>
                        <a:pt x="105" y="166"/>
                        <a:pt x="104" y="166"/>
                        <a:pt x="103" y="166"/>
                      </a:cubicBezTo>
                      <a:cubicBezTo>
                        <a:pt x="103" y="166"/>
                        <a:pt x="102" y="166"/>
                        <a:pt x="101" y="165"/>
                      </a:cubicBezTo>
                      <a:cubicBezTo>
                        <a:pt x="98" y="163"/>
                        <a:pt x="95" y="160"/>
                        <a:pt x="95" y="157"/>
                      </a:cubicBezTo>
                      <a:cubicBezTo>
                        <a:pt x="95" y="155"/>
                        <a:pt x="97" y="155"/>
                        <a:pt x="97" y="155"/>
                      </a:cubicBezTo>
                      <a:close/>
                      <a:moveTo>
                        <a:pt x="78" y="156"/>
                      </a:moveTo>
                      <a:cubicBezTo>
                        <a:pt x="80" y="157"/>
                        <a:pt x="80" y="157"/>
                        <a:pt x="81" y="157"/>
                      </a:cubicBezTo>
                      <a:cubicBezTo>
                        <a:pt x="84" y="157"/>
                        <a:pt x="87" y="155"/>
                        <a:pt x="87" y="152"/>
                      </a:cubicBezTo>
                      <a:cubicBezTo>
                        <a:pt x="87" y="148"/>
                        <a:pt x="83" y="143"/>
                        <a:pt x="80" y="141"/>
                      </a:cubicBezTo>
                      <a:cubicBezTo>
                        <a:pt x="76" y="138"/>
                        <a:pt x="71" y="140"/>
                        <a:pt x="71" y="145"/>
                      </a:cubicBezTo>
                      <a:cubicBezTo>
                        <a:pt x="71" y="149"/>
                        <a:pt x="75" y="154"/>
                        <a:pt x="78" y="156"/>
                      </a:cubicBezTo>
                      <a:close/>
                      <a:moveTo>
                        <a:pt x="76" y="143"/>
                      </a:moveTo>
                      <a:cubicBezTo>
                        <a:pt x="77" y="143"/>
                        <a:pt x="77" y="143"/>
                        <a:pt x="78" y="143"/>
                      </a:cubicBezTo>
                      <a:cubicBezTo>
                        <a:pt x="80" y="145"/>
                        <a:pt x="83" y="149"/>
                        <a:pt x="83" y="152"/>
                      </a:cubicBezTo>
                      <a:cubicBezTo>
                        <a:pt x="83" y="154"/>
                        <a:pt x="82" y="154"/>
                        <a:pt x="81" y="154"/>
                      </a:cubicBezTo>
                      <a:cubicBezTo>
                        <a:pt x="81" y="154"/>
                        <a:pt x="80" y="154"/>
                        <a:pt x="80" y="153"/>
                      </a:cubicBezTo>
                      <a:cubicBezTo>
                        <a:pt x="77" y="152"/>
                        <a:pt x="75" y="148"/>
                        <a:pt x="75" y="145"/>
                      </a:cubicBezTo>
                      <a:cubicBezTo>
                        <a:pt x="75" y="143"/>
                        <a:pt x="76" y="143"/>
                        <a:pt x="76" y="143"/>
                      </a:cubicBezTo>
                      <a:close/>
                      <a:moveTo>
                        <a:pt x="10" y="107"/>
                      </a:moveTo>
                      <a:cubicBezTo>
                        <a:pt x="10" y="104"/>
                        <a:pt x="13" y="103"/>
                        <a:pt x="17" y="105"/>
                      </a:cubicBezTo>
                      <a:cubicBezTo>
                        <a:pt x="20" y="107"/>
                        <a:pt x="23" y="111"/>
                        <a:pt x="23" y="115"/>
                      </a:cubicBezTo>
                      <a:cubicBezTo>
                        <a:pt x="23" y="118"/>
                        <a:pt x="20" y="119"/>
                        <a:pt x="17" y="117"/>
                      </a:cubicBezTo>
                      <a:cubicBezTo>
                        <a:pt x="13" y="115"/>
                        <a:pt x="10" y="111"/>
                        <a:pt x="10" y="107"/>
                      </a:cubicBezTo>
                      <a:close/>
                      <a:moveTo>
                        <a:pt x="37" y="131"/>
                      </a:moveTo>
                      <a:cubicBezTo>
                        <a:pt x="38" y="132"/>
                        <a:pt x="39" y="132"/>
                        <a:pt x="41" y="132"/>
                      </a:cubicBezTo>
                      <a:cubicBezTo>
                        <a:pt x="44" y="132"/>
                        <a:pt x="45" y="130"/>
                        <a:pt x="45" y="127"/>
                      </a:cubicBezTo>
                      <a:cubicBezTo>
                        <a:pt x="45" y="123"/>
                        <a:pt x="42" y="118"/>
                        <a:pt x="38" y="116"/>
                      </a:cubicBezTo>
                      <a:cubicBezTo>
                        <a:pt x="34" y="113"/>
                        <a:pt x="30" y="115"/>
                        <a:pt x="30" y="120"/>
                      </a:cubicBezTo>
                      <a:cubicBezTo>
                        <a:pt x="30" y="124"/>
                        <a:pt x="33" y="129"/>
                        <a:pt x="37" y="131"/>
                      </a:cubicBezTo>
                      <a:close/>
                      <a:moveTo>
                        <a:pt x="34" y="118"/>
                      </a:moveTo>
                      <a:cubicBezTo>
                        <a:pt x="35" y="118"/>
                        <a:pt x="36" y="118"/>
                        <a:pt x="37" y="118"/>
                      </a:cubicBezTo>
                      <a:cubicBezTo>
                        <a:pt x="40" y="120"/>
                        <a:pt x="42" y="124"/>
                        <a:pt x="42" y="127"/>
                      </a:cubicBezTo>
                      <a:cubicBezTo>
                        <a:pt x="42" y="129"/>
                        <a:pt x="41" y="129"/>
                        <a:pt x="41" y="129"/>
                      </a:cubicBezTo>
                      <a:cubicBezTo>
                        <a:pt x="40" y="129"/>
                        <a:pt x="39" y="129"/>
                        <a:pt x="38" y="128"/>
                      </a:cubicBezTo>
                      <a:cubicBezTo>
                        <a:pt x="35" y="127"/>
                        <a:pt x="33" y="123"/>
                        <a:pt x="33" y="120"/>
                      </a:cubicBezTo>
                      <a:cubicBezTo>
                        <a:pt x="33" y="118"/>
                        <a:pt x="34" y="118"/>
                        <a:pt x="34" y="118"/>
                      </a:cubicBezTo>
                      <a:close/>
                      <a:moveTo>
                        <a:pt x="58" y="144"/>
                      </a:moveTo>
                      <a:cubicBezTo>
                        <a:pt x="59" y="144"/>
                        <a:pt x="60" y="145"/>
                        <a:pt x="62" y="145"/>
                      </a:cubicBezTo>
                      <a:cubicBezTo>
                        <a:pt x="64" y="145"/>
                        <a:pt x="66" y="143"/>
                        <a:pt x="66" y="140"/>
                      </a:cubicBezTo>
                      <a:cubicBezTo>
                        <a:pt x="66" y="136"/>
                        <a:pt x="63" y="131"/>
                        <a:pt x="59" y="128"/>
                      </a:cubicBezTo>
                      <a:cubicBezTo>
                        <a:pt x="55" y="126"/>
                        <a:pt x="50" y="128"/>
                        <a:pt x="50" y="132"/>
                      </a:cubicBezTo>
                      <a:cubicBezTo>
                        <a:pt x="50" y="136"/>
                        <a:pt x="54" y="141"/>
                        <a:pt x="58" y="144"/>
                      </a:cubicBezTo>
                      <a:close/>
                      <a:moveTo>
                        <a:pt x="55" y="130"/>
                      </a:moveTo>
                      <a:cubicBezTo>
                        <a:pt x="56" y="130"/>
                        <a:pt x="56" y="130"/>
                        <a:pt x="58" y="131"/>
                      </a:cubicBezTo>
                      <a:cubicBezTo>
                        <a:pt x="61" y="133"/>
                        <a:pt x="63" y="137"/>
                        <a:pt x="63" y="140"/>
                      </a:cubicBezTo>
                      <a:cubicBezTo>
                        <a:pt x="63" y="142"/>
                        <a:pt x="62" y="142"/>
                        <a:pt x="62" y="142"/>
                      </a:cubicBezTo>
                      <a:cubicBezTo>
                        <a:pt x="61" y="142"/>
                        <a:pt x="60" y="142"/>
                        <a:pt x="59" y="141"/>
                      </a:cubicBezTo>
                      <a:cubicBezTo>
                        <a:pt x="56" y="139"/>
                        <a:pt x="54" y="135"/>
                        <a:pt x="54" y="132"/>
                      </a:cubicBezTo>
                      <a:cubicBezTo>
                        <a:pt x="54" y="130"/>
                        <a:pt x="55" y="130"/>
                        <a:pt x="55" y="130"/>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pPr defTabSz="914363"/>
                  <a:endParaRPr lang="en-US" sz="1800" dirty="0">
                    <a:solidFill>
                      <a:schemeClr val="bg1"/>
                    </a:solidFill>
                  </a:endParaRPr>
                </a:p>
              </p:txBody>
            </p:sp>
          </p:grpSp>
          <p:grpSp>
            <p:nvGrpSpPr>
              <p:cNvPr id="116" name="compute 1"/>
              <p:cNvGrpSpPr/>
              <p:nvPr/>
            </p:nvGrpSpPr>
            <p:grpSpPr>
              <a:xfrm>
                <a:off x="794761" y="4678992"/>
                <a:ext cx="945285" cy="678296"/>
                <a:chOff x="5048250" y="3799517"/>
                <a:chExt cx="1039813" cy="746125"/>
              </a:xfrm>
            </p:grpSpPr>
            <p:sp useBgFill="1">
              <p:nvSpPr>
                <p:cNvPr id="120" name="Freeform 6"/>
                <p:cNvSpPr>
                  <a:spLocks/>
                </p:cNvSpPr>
                <p:nvPr/>
              </p:nvSpPr>
              <p:spPr bwMode="auto">
                <a:xfrm>
                  <a:off x="5086350" y="3810630"/>
                  <a:ext cx="989013" cy="720725"/>
                </a:xfrm>
                <a:custGeom>
                  <a:avLst/>
                  <a:gdLst>
                    <a:gd name="T0" fmla="*/ 0 w 623"/>
                    <a:gd name="T1" fmla="*/ 269 h 454"/>
                    <a:gd name="T2" fmla="*/ 0 w 623"/>
                    <a:gd name="T3" fmla="*/ 184 h 454"/>
                    <a:gd name="T4" fmla="*/ 312 w 623"/>
                    <a:gd name="T5" fmla="*/ 0 h 454"/>
                    <a:gd name="T6" fmla="*/ 623 w 623"/>
                    <a:gd name="T7" fmla="*/ 184 h 454"/>
                    <a:gd name="T8" fmla="*/ 623 w 623"/>
                    <a:gd name="T9" fmla="*/ 269 h 454"/>
                    <a:gd name="T10" fmla="*/ 312 w 623"/>
                    <a:gd name="T11" fmla="*/ 454 h 454"/>
                    <a:gd name="T12" fmla="*/ 0 w 623"/>
                    <a:gd name="T13" fmla="*/ 269 h 454"/>
                  </a:gdLst>
                  <a:ahLst/>
                  <a:cxnLst>
                    <a:cxn ang="0">
                      <a:pos x="T0" y="T1"/>
                    </a:cxn>
                    <a:cxn ang="0">
                      <a:pos x="T2" y="T3"/>
                    </a:cxn>
                    <a:cxn ang="0">
                      <a:pos x="T4" y="T5"/>
                    </a:cxn>
                    <a:cxn ang="0">
                      <a:pos x="T6" y="T7"/>
                    </a:cxn>
                    <a:cxn ang="0">
                      <a:pos x="T8" y="T9"/>
                    </a:cxn>
                    <a:cxn ang="0">
                      <a:pos x="T10" y="T11"/>
                    </a:cxn>
                    <a:cxn ang="0">
                      <a:pos x="T12" y="T13"/>
                    </a:cxn>
                  </a:cxnLst>
                  <a:rect l="0" t="0" r="r" b="b"/>
                  <a:pathLst>
                    <a:path w="623" h="454">
                      <a:moveTo>
                        <a:pt x="0" y="269"/>
                      </a:moveTo>
                      <a:lnTo>
                        <a:pt x="0" y="184"/>
                      </a:lnTo>
                      <a:lnTo>
                        <a:pt x="312" y="0"/>
                      </a:lnTo>
                      <a:lnTo>
                        <a:pt x="623" y="184"/>
                      </a:lnTo>
                      <a:lnTo>
                        <a:pt x="623" y="269"/>
                      </a:lnTo>
                      <a:lnTo>
                        <a:pt x="312" y="454"/>
                      </a:lnTo>
                      <a:lnTo>
                        <a:pt x="0" y="269"/>
                      </a:lnTo>
                      <a:close/>
                    </a:path>
                  </a:pathLst>
                </a:cu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914363"/>
                  <a:endParaRPr lang="en-US" sz="1800" dirty="0">
                    <a:solidFill>
                      <a:schemeClr val="bg1"/>
                    </a:solidFill>
                  </a:endParaRPr>
                </a:p>
              </p:txBody>
            </p:sp>
            <p:sp>
              <p:nvSpPr>
                <p:cNvPr id="121" name="Freeform 7"/>
                <p:cNvSpPr>
                  <a:spLocks noEditPoints="1"/>
                </p:cNvSpPr>
                <p:nvPr/>
              </p:nvSpPr>
              <p:spPr bwMode="auto">
                <a:xfrm>
                  <a:off x="5048250" y="3799517"/>
                  <a:ext cx="1039813" cy="746125"/>
                </a:xfrm>
                <a:custGeom>
                  <a:avLst/>
                  <a:gdLst>
                    <a:gd name="T0" fmla="*/ 117 w 277"/>
                    <a:gd name="T1" fmla="*/ 168 h 199"/>
                    <a:gd name="T2" fmla="*/ 117 w 277"/>
                    <a:gd name="T3" fmla="*/ 159 h 199"/>
                    <a:gd name="T4" fmla="*/ 7 w 277"/>
                    <a:gd name="T5" fmla="*/ 90 h 199"/>
                    <a:gd name="T6" fmla="*/ 3 w 277"/>
                    <a:gd name="T7" fmla="*/ 116 h 199"/>
                    <a:gd name="T8" fmla="*/ 7 w 277"/>
                    <a:gd name="T9" fmla="*/ 90 h 199"/>
                    <a:gd name="T10" fmla="*/ 142 w 277"/>
                    <a:gd name="T11" fmla="*/ 40 h 199"/>
                    <a:gd name="T12" fmla="*/ 142 w 277"/>
                    <a:gd name="T13" fmla="*/ 159 h 199"/>
                    <a:gd name="T14" fmla="*/ 142 w 277"/>
                    <a:gd name="T15" fmla="*/ 40 h 199"/>
                    <a:gd name="T16" fmla="*/ 13 w 277"/>
                    <a:gd name="T17" fmla="*/ 83 h 199"/>
                    <a:gd name="T18" fmla="*/ 140 w 277"/>
                    <a:gd name="T19" fmla="*/ 39 h 199"/>
                    <a:gd name="T20" fmla="*/ 13 w 277"/>
                    <a:gd name="T21" fmla="*/ 83 h 199"/>
                    <a:gd name="T22" fmla="*/ 37 w 277"/>
                    <a:gd name="T23" fmla="*/ 99 h 199"/>
                    <a:gd name="T24" fmla="*/ 13 w 277"/>
                    <a:gd name="T25" fmla="*/ 114 h 199"/>
                    <a:gd name="T26" fmla="*/ 13 w 277"/>
                    <a:gd name="T27" fmla="*/ 116 h 199"/>
                    <a:gd name="T28" fmla="*/ 132 w 277"/>
                    <a:gd name="T29" fmla="*/ 171 h 199"/>
                    <a:gd name="T30" fmla="*/ 140 w 277"/>
                    <a:gd name="T31" fmla="*/ 164 h 199"/>
                    <a:gd name="T32" fmla="*/ 39 w 277"/>
                    <a:gd name="T33" fmla="*/ 101 h 199"/>
                    <a:gd name="T34" fmla="*/ 135 w 277"/>
                    <a:gd name="T35" fmla="*/ 171 h 199"/>
                    <a:gd name="T36" fmla="*/ 139 w 277"/>
                    <a:gd name="T37" fmla="*/ 190 h 199"/>
                    <a:gd name="T38" fmla="*/ 140 w 277"/>
                    <a:gd name="T39" fmla="*/ 168 h 199"/>
                    <a:gd name="T40" fmla="*/ 135 w 277"/>
                    <a:gd name="T41" fmla="*/ 171 h 199"/>
                    <a:gd name="T42" fmla="*/ 27 w 277"/>
                    <a:gd name="T43" fmla="*/ 131 h 199"/>
                    <a:gd name="T44" fmla="*/ 142 w 277"/>
                    <a:gd name="T45" fmla="*/ 199 h 199"/>
                    <a:gd name="T46" fmla="*/ 137 w 277"/>
                    <a:gd name="T47" fmla="*/ 196 h 199"/>
                    <a:gd name="T48" fmla="*/ 134 w 277"/>
                    <a:gd name="T49" fmla="*/ 197 h 199"/>
                    <a:gd name="T50" fmla="*/ 132 w 277"/>
                    <a:gd name="T51" fmla="*/ 196 h 199"/>
                    <a:gd name="T52" fmla="*/ 55 w 277"/>
                    <a:gd name="T53" fmla="*/ 147 h 199"/>
                    <a:gd name="T54" fmla="*/ 9 w 277"/>
                    <a:gd name="T55" fmla="*/ 120 h 199"/>
                    <a:gd name="T56" fmla="*/ 7 w 277"/>
                    <a:gd name="T57" fmla="*/ 117 h 199"/>
                    <a:gd name="T58" fmla="*/ 2 w 277"/>
                    <a:gd name="T59" fmla="*/ 119 h 199"/>
                    <a:gd name="T60" fmla="*/ 0 w 277"/>
                    <a:gd name="T61" fmla="*/ 119 h 199"/>
                    <a:gd name="T62" fmla="*/ 0 w 277"/>
                    <a:gd name="T63" fmla="*/ 93 h 199"/>
                    <a:gd name="T64" fmla="*/ 7 w 277"/>
                    <a:gd name="T65" fmla="*/ 88 h 199"/>
                    <a:gd name="T66" fmla="*/ 7 w 277"/>
                    <a:gd name="T67" fmla="*/ 79 h 199"/>
                    <a:gd name="T68" fmla="*/ 140 w 277"/>
                    <a:gd name="T69" fmla="*/ 1 h 199"/>
                    <a:gd name="T70" fmla="*/ 144 w 277"/>
                    <a:gd name="T71" fmla="*/ 1 h 199"/>
                    <a:gd name="T72" fmla="*/ 277 w 277"/>
                    <a:gd name="T73" fmla="*/ 79 h 199"/>
                    <a:gd name="T74" fmla="*/ 277 w 277"/>
                    <a:gd name="T75" fmla="*/ 79 h 199"/>
                    <a:gd name="T76" fmla="*/ 277 w 277"/>
                    <a:gd name="T77" fmla="*/ 117 h 199"/>
                    <a:gd name="T78" fmla="*/ 275 w 277"/>
                    <a:gd name="T79" fmla="*/ 120 h 199"/>
                    <a:gd name="T80" fmla="*/ 272 w 277"/>
                    <a:gd name="T81" fmla="*/ 116 h 199"/>
                    <a:gd name="T82" fmla="*/ 144 w 277"/>
                    <a:gd name="T83" fmla="*/ 160 h 199"/>
                    <a:gd name="T84" fmla="*/ 272 w 277"/>
                    <a:gd name="T85" fmla="*/ 116 h 199"/>
                    <a:gd name="T86" fmla="*/ 246 w 277"/>
                    <a:gd name="T87" fmla="*/ 99 h 199"/>
                    <a:gd name="T88" fmla="*/ 272 w 277"/>
                    <a:gd name="T89" fmla="*/ 85 h 199"/>
                    <a:gd name="T90" fmla="*/ 272 w 277"/>
                    <a:gd name="T91" fmla="*/ 83 h 199"/>
                    <a:gd name="T92" fmla="*/ 144 w 277"/>
                    <a:gd name="T93" fmla="*/ 39 h 199"/>
                    <a:gd name="T94" fmla="*/ 272 w 277"/>
                    <a:gd name="T95" fmla="*/ 83 h 199"/>
                    <a:gd name="T96" fmla="*/ 98 w 277"/>
                    <a:gd name="T97" fmla="*/ 152 h 199"/>
                    <a:gd name="T98" fmla="*/ 108 w 277"/>
                    <a:gd name="T99" fmla="*/ 158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77" h="199">
                      <a:moveTo>
                        <a:pt x="122" y="166"/>
                      </a:moveTo>
                      <a:cubicBezTo>
                        <a:pt x="122" y="169"/>
                        <a:pt x="120" y="170"/>
                        <a:pt x="117" y="168"/>
                      </a:cubicBezTo>
                      <a:cubicBezTo>
                        <a:pt x="114" y="167"/>
                        <a:pt x="112" y="163"/>
                        <a:pt x="112" y="160"/>
                      </a:cubicBezTo>
                      <a:cubicBezTo>
                        <a:pt x="112" y="159"/>
                        <a:pt x="114" y="158"/>
                        <a:pt x="117" y="159"/>
                      </a:cubicBezTo>
                      <a:cubicBezTo>
                        <a:pt x="120" y="160"/>
                        <a:pt x="122" y="163"/>
                        <a:pt x="122" y="166"/>
                      </a:cubicBezTo>
                      <a:close/>
                      <a:moveTo>
                        <a:pt x="7" y="90"/>
                      </a:moveTo>
                      <a:cubicBezTo>
                        <a:pt x="3" y="93"/>
                        <a:pt x="3" y="93"/>
                        <a:pt x="3" y="93"/>
                      </a:cubicBezTo>
                      <a:cubicBezTo>
                        <a:pt x="3" y="116"/>
                        <a:pt x="3" y="116"/>
                        <a:pt x="3" y="116"/>
                      </a:cubicBezTo>
                      <a:cubicBezTo>
                        <a:pt x="7" y="113"/>
                        <a:pt x="7" y="113"/>
                        <a:pt x="7" y="113"/>
                      </a:cubicBezTo>
                      <a:cubicBezTo>
                        <a:pt x="7" y="90"/>
                        <a:pt x="7" y="90"/>
                        <a:pt x="7" y="90"/>
                      </a:cubicBezTo>
                      <a:cubicBezTo>
                        <a:pt x="7" y="90"/>
                        <a:pt x="7" y="90"/>
                        <a:pt x="7" y="90"/>
                      </a:cubicBezTo>
                      <a:close/>
                      <a:moveTo>
                        <a:pt x="142" y="40"/>
                      </a:moveTo>
                      <a:cubicBezTo>
                        <a:pt x="41" y="99"/>
                        <a:pt x="41" y="99"/>
                        <a:pt x="41" y="99"/>
                      </a:cubicBezTo>
                      <a:cubicBezTo>
                        <a:pt x="142" y="159"/>
                        <a:pt x="142" y="159"/>
                        <a:pt x="142" y="159"/>
                      </a:cubicBezTo>
                      <a:cubicBezTo>
                        <a:pt x="243" y="99"/>
                        <a:pt x="243" y="99"/>
                        <a:pt x="243" y="99"/>
                      </a:cubicBezTo>
                      <a:cubicBezTo>
                        <a:pt x="142" y="40"/>
                        <a:pt x="142" y="40"/>
                        <a:pt x="142" y="40"/>
                      </a:cubicBezTo>
                      <a:cubicBezTo>
                        <a:pt x="142" y="40"/>
                        <a:pt x="142" y="40"/>
                        <a:pt x="142" y="40"/>
                      </a:cubicBezTo>
                      <a:close/>
                      <a:moveTo>
                        <a:pt x="13" y="83"/>
                      </a:moveTo>
                      <a:cubicBezTo>
                        <a:pt x="39" y="98"/>
                        <a:pt x="39" y="98"/>
                        <a:pt x="39" y="98"/>
                      </a:cubicBezTo>
                      <a:cubicBezTo>
                        <a:pt x="140" y="39"/>
                        <a:pt x="140" y="39"/>
                        <a:pt x="140" y="39"/>
                      </a:cubicBezTo>
                      <a:cubicBezTo>
                        <a:pt x="140" y="7"/>
                        <a:pt x="140" y="7"/>
                        <a:pt x="140" y="7"/>
                      </a:cubicBezTo>
                      <a:cubicBezTo>
                        <a:pt x="13" y="83"/>
                        <a:pt x="13" y="83"/>
                        <a:pt x="13" y="83"/>
                      </a:cubicBezTo>
                      <a:close/>
                      <a:moveTo>
                        <a:pt x="13" y="114"/>
                      </a:moveTo>
                      <a:cubicBezTo>
                        <a:pt x="37" y="99"/>
                        <a:pt x="37" y="99"/>
                        <a:pt x="37" y="99"/>
                      </a:cubicBezTo>
                      <a:cubicBezTo>
                        <a:pt x="13" y="85"/>
                        <a:pt x="13" y="85"/>
                        <a:pt x="13" y="85"/>
                      </a:cubicBezTo>
                      <a:cubicBezTo>
                        <a:pt x="13" y="114"/>
                        <a:pt x="13" y="114"/>
                        <a:pt x="13" y="114"/>
                      </a:cubicBezTo>
                      <a:cubicBezTo>
                        <a:pt x="13" y="114"/>
                        <a:pt x="13" y="114"/>
                        <a:pt x="13" y="114"/>
                      </a:cubicBezTo>
                      <a:close/>
                      <a:moveTo>
                        <a:pt x="13" y="116"/>
                      </a:moveTo>
                      <a:cubicBezTo>
                        <a:pt x="132" y="187"/>
                        <a:pt x="132" y="187"/>
                        <a:pt x="132" y="187"/>
                      </a:cubicBezTo>
                      <a:cubicBezTo>
                        <a:pt x="132" y="171"/>
                        <a:pt x="132" y="171"/>
                        <a:pt x="132" y="171"/>
                      </a:cubicBezTo>
                      <a:cubicBezTo>
                        <a:pt x="132" y="170"/>
                        <a:pt x="132" y="169"/>
                        <a:pt x="133" y="169"/>
                      </a:cubicBezTo>
                      <a:cubicBezTo>
                        <a:pt x="140" y="164"/>
                        <a:pt x="140" y="164"/>
                        <a:pt x="140" y="164"/>
                      </a:cubicBezTo>
                      <a:cubicBezTo>
                        <a:pt x="140" y="160"/>
                        <a:pt x="140" y="160"/>
                        <a:pt x="140" y="160"/>
                      </a:cubicBezTo>
                      <a:cubicBezTo>
                        <a:pt x="39" y="101"/>
                        <a:pt x="39" y="101"/>
                        <a:pt x="39" y="101"/>
                      </a:cubicBezTo>
                      <a:cubicBezTo>
                        <a:pt x="13" y="116"/>
                        <a:pt x="13" y="116"/>
                        <a:pt x="13" y="116"/>
                      </a:cubicBezTo>
                      <a:close/>
                      <a:moveTo>
                        <a:pt x="135" y="171"/>
                      </a:moveTo>
                      <a:cubicBezTo>
                        <a:pt x="135" y="189"/>
                        <a:pt x="135" y="189"/>
                        <a:pt x="135" y="189"/>
                      </a:cubicBezTo>
                      <a:cubicBezTo>
                        <a:pt x="139" y="190"/>
                        <a:pt x="139" y="190"/>
                        <a:pt x="139" y="190"/>
                      </a:cubicBezTo>
                      <a:cubicBezTo>
                        <a:pt x="140" y="189"/>
                        <a:pt x="140" y="189"/>
                        <a:pt x="140" y="189"/>
                      </a:cubicBezTo>
                      <a:cubicBezTo>
                        <a:pt x="140" y="168"/>
                        <a:pt x="140" y="168"/>
                        <a:pt x="140" y="168"/>
                      </a:cubicBezTo>
                      <a:cubicBezTo>
                        <a:pt x="135" y="171"/>
                        <a:pt x="135" y="171"/>
                        <a:pt x="135" y="171"/>
                      </a:cubicBezTo>
                      <a:cubicBezTo>
                        <a:pt x="135" y="171"/>
                        <a:pt x="135" y="171"/>
                        <a:pt x="135" y="171"/>
                      </a:cubicBezTo>
                      <a:close/>
                      <a:moveTo>
                        <a:pt x="53" y="146"/>
                      </a:moveTo>
                      <a:cubicBezTo>
                        <a:pt x="27" y="131"/>
                        <a:pt x="27" y="131"/>
                        <a:pt x="27" y="131"/>
                      </a:cubicBezTo>
                      <a:moveTo>
                        <a:pt x="144" y="198"/>
                      </a:moveTo>
                      <a:cubicBezTo>
                        <a:pt x="142" y="199"/>
                        <a:pt x="142" y="199"/>
                        <a:pt x="142" y="199"/>
                      </a:cubicBezTo>
                      <a:cubicBezTo>
                        <a:pt x="140" y="198"/>
                        <a:pt x="140" y="198"/>
                        <a:pt x="140" y="198"/>
                      </a:cubicBezTo>
                      <a:cubicBezTo>
                        <a:pt x="137" y="196"/>
                        <a:pt x="137" y="196"/>
                        <a:pt x="137" y="196"/>
                      </a:cubicBezTo>
                      <a:cubicBezTo>
                        <a:pt x="135" y="197"/>
                        <a:pt x="135" y="197"/>
                        <a:pt x="135" y="197"/>
                      </a:cubicBezTo>
                      <a:cubicBezTo>
                        <a:pt x="134" y="197"/>
                        <a:pt x="134" y="197"/>
                        <a:pt x="134" y="197"/>
                      </a:cubicBezTo>
                      <a:cubicBezTo>
                        <a:pt x="133" y="197"/>
                        <a:pt x="133" y="197"/>
                        <a:pt x="133" y="197"/>
                      </a:cubicBezTo>
                      <a:cubicBezTo>
                        <a:pt x="132" y="197"/>
                        <a:pt x="132" y="196"/>
                        <a:pt x="132" y="196"/>
                      </a:cubicBezTo>
                      <a:cubicBezTo>
                        <a:pt x="132" y="193"/>
                        <a:pt x="132" y="193"/>
                        <a:pt x="132" y="193"/>
                      </a:cubicBezTo>
                      <a:cubicBezTo>
                        <a:pt x="55" y="147"/>
                        <a:pt x="55" y="147"/>
                        <a:pt x="55" y="147"/>
                      </a:cubicBezTo>
                      <a:cubicBezTo>
                        <a:pt x="21" y="128"/>
                        <a:pt x="21" y="128"/>
                        <a:pt x="21" y="128"/>
                      </a:cubicBezTo>
                      <a:cubicBezTo>
                        <a:pt x="9" y="120"/>
                        <a:pt x="9" y="120"/>
                        <a:pt x="9" y="120"/>
                      </a:cubicBezTo>
                      <a:cubicBezTo>
                        <a:pt x="7" y="119"/>
                        <a:pt x="7" y="119"/>
                        <a:pt x="7" y="119"/>
                      </a:cubicBezTo>
                      <a:cubicBezTo>
                        <a:pt x="7" y="117"/>
                        <a:pt x="7" y="117"/>
                        <a:pt x="7" y="117"/>
                      </a:cubicBezTo>
                      <a:cubicBezTo>
                        <a:pt x="7" y="117"/>
                        <a:pt x="7" y="117"/>
                        <a:pt x="7" y="117"/>
                      </a:cubicBezTo>
                      <a:cubicBezTo>
                        <a:pt x="2" y="119"/>
                        <a:pt x="2" y="119"/>
                        <a:pt x="2" y="119"/>
                      </a:cubicBezTo>
                      <a:cubicBezTo>
                        <a:pt x="2" y="119"/>
                        <a:pt x="2" y="119"/>
                        <a:pt x="1" y="119"/>
                      </a:cubicBezTo>
                      <a:cubicBezTo>
                        <a:pt x="1" y="119"/>
                        <a:pt x="1" y="119"/>
                        <a:pt x="0" y="119"/>
                      </a:cubicBezTo>
                      <a:cubicBezTo>
                        <a:pt x="0" y="118"/>
                        <a:pt x="0" y="118"/>
                        <a:pt x="0" y="118"/>
                      </a:cubicBezTo>
                      <a:cubicBezTo>
                        <a:pt x="0" y="93"/>
                        <a:pt x="0" y="93"/>
                        <a:pt x="0" y="93"/>
                      </a:cubicBezTo>
                      <a:cubicBezTo>
                        <a:pt x="0" y="92"/>
                        <a:pt x="0" y="91"/>
                        <a:pt x="0" y="91"/>
                      </a:cubicBezTo>
                      <a:cubicBezTo>
                        <a:pt x="7" y="88"/>
                        <a:pt x="7" y="88"/>
                        <a:pt x="7" y="88"/>
                      </a:cubicBezTo>
                      <a:cubicBezTo>
                        <a:pt x="7" y="81"/>
                        <a:pt x="7" y="81"/>
                        <a:pt x="7" y="81"/>
                      </a:cubicBezTo>
                      <a:cubicBezTo>
                        <a:pt x="7" y="79"/>
                        <a:pt x="7" y="79"/>
                        <a:pt x="7" y="79"/>
                      </a:cubicBezTo>
                      <a:cubicBezTo>
                        <a:pt x="9" y="78"/>
                        <a:pt x="9" y="78"/>
                        <a:pt x="9" y="78"/>
                      </a:cubicBezTo>
                      <a:cubicBezTo>
                        <a:pt x="140" y="1"/>
                        <a:pt x="140" y="1"/>
                        <a:pt x="140" y="1"/>
                      </a:cubicBezTo>
                      <a:cubicBezTo>
                        <a:pt x="142" y="0"/>
                        <a:pt x="142" y="0"/>
                        <a:pt x="142" y="0"/>
                      </a:cubicBezTo>
                      <a:cubicBezTo>
                        <a:pt x="144" y="1"/>
                        <a:pt x="144" y="1"/>
                        <a:pt x="144" y="1"/>
                      </a:cubicBezTo>
                      <a:cubicBezTo>
                        <a:pt x="275" y="78"/>
                        <a:pt x="275" y="78"/>
                        <a:pt x="275" y="78"/>
                      </a:cubicBezTo>
                      <a:cubicBezTo>
                        <a:pt x="277" y="79"/>
                        <a:pt x="277" y="79"/>
                        <a:pt x="277" y="79"/>
                      </a:cubicBezTo>
                      <a:cubicBezTo>
                        <a:pt x="277" y="79"/>
                        <a:pt x="277" y="79"/>
                        <a:pt x="277" y="79"/>
                      </a:cubicBezTo>
                      <a:cubicBezTo>
                        <a:pt x="277" y="79"/>
                        <a:pt x="277" y="79"/>
                        <a:pt x="277" y="79"/>
                      </a:cubicBezTo>
                      <a:cubicBezTo>
                        <a:pt x="277" y="82"/>
                        <a:pt x="277" y="82"/>
                        <a:pt x="277" y="82"/>
                      </a:cubicBezTo>
                      <a:cubicBezTo>
                        <a:pt x="277" y="117"/>
                        <a:pt x="277" y="117"/>
                        <a:pt x="277" y="117"/>
                      </a:cubicBezTo>
                      <a:cubicBezTo>
                        <a:pt x="277" y="119"/>
                        <a:pt x="277" y="119"/>
                        <a:pt x="277" y="119"/>
                      </a:cubicBezTo>
                      <a:cubicBezTo>
                        <a:pt x="275" y="120"/>
                        <a:pt x="275" y="120"/>
                        <a:pt x="275" y="120"/>
                      </a:cubicBezTo>
                      <a:cubicBezTo>
                        <a:pt x="262" y="128"/>
                        <a:pt x="144" y="198"/>
                        <a:pt x="144" y="198"/>
                      </a:cubicBezTo>
                      <a:close/>
                      <a:moveTo>
                        <a:pt x="272" y="116"/>
                      </a:moveTo>
                      <a:cubicBezTo>
                        <a:pt x="244" y="101"/>
                        <a:pt x="244" y="101"/>
                        <a:pt x="244" y="101"/>
                      </a:cubicBezTo>
                      <a:cubicBezTo>
                        <a:pt x="144" y="160"/>
                        <a:pt x="144" y="160"/>
                        <a:pt x="144" y="160"/>
                      </a:cubicBezTo>
                      <a:cubicBezTo>
                        <a:pt x="144" y="191"/>
                        <a:pt x="144" y="191"/>
                        <a:pt x="144" y="191"/>
                      </a:cubicBezTo>
                      <a:cubicBezTo>
                        <a:pt x="272" y="116"/>
                        <a:pt x="272" y="116"/>
                        <a:pt x="272" y="116"/>
                      </a:cubicBezTo>
                      <a:close/>
                      <a:moveTo>
                        <a:pt x="272" y="85"/>
                      </a:moveTo>
                      <a:cubicBezTo>
                        <a:pt x="246" y="99"/>
                        <a:pt x="246" y="99"/>
                        <a:pt x="246" y="99"/>
                      </a:cubicBezTo>
                      <a:cubicBezTo>
                        <a:pt x="272" y="114"/>
                        <a:pt x="272" y="114"/>
                        <a:pt x="272" y="114"/>
                      </a:cubicBezTo>
                      <a:cubicBezTo>
                        <a:pt x="272" y="85"/>
                        <a:pt x="272" y="85"/>
                        <a:pt x="272" y="85"/>
                      </a:cubicBezTo>
                      <a:cubicBezTo>
                        <a:pt x="272" y="85"/>
                        <a:pt x="272" y="85"/>
                        <a:pt x="272" y="85"/>
                      </a:cubicBezTo>
                      <a:close/>
                      <a:moveTo>
                        <a:pt x="272" y="83"/>
                      </a:moveTo>
                      <a:cubicBezTo>
                        <a:pt x="144" y="7"/>
                        <a:pt x="144" y="7"/>
                        <a:pt x="144" y="7"/>
                      </a:cubicBezTo>
                      <a:cubicBezTo>
                        <a:pt x="144" y="39"/>
                        <a:pt x="144" y="39"/>
                        <a:pt x="144" y="39"/>
                      </a:cubicBezTo>
                      <a:cubicBezTo>
                        <a:pt x="244" y="98"/>
                        <a:pt x="244" y="98"/>
                        <a:pt x="244" y="98"/>
                      </a:cubicBezTo>
                      <a:cubicBezTo>
                        <a:pt x="272" y="83"/>
                        <a:pt x="272" y="83"/>
                        <a:pt x="272" y="83"/>
                      </a:cubicBezTo>
                      <a:close/>
                      <a:moveTo>
                        <a:pt x="103" y="150"/>
                      </a:moveTo>
                      <a:cubicBezTo>
                        <a:pt x="100" y="148"/>
                        <a:pt x="98" y="149"/>
                        <a:pt x="98" y="152"/>
                      </a:cubicBezTo>
                      <a:cubicBezTo>
                        <a:pt x="98" y="155"/>
                        <a:pt x="100" y="159"/>
                        <a:pt x="103" y="160"/>
                      </a:cubicBezTo>
                      <a:cubicBezTo>
                        <a:pt x="106" y="161"/>
                        <a:pt x="108" y="160"/>
                        <a:pt x="108" y="158"/>
                      </a:cubicBezTo>
                      <a:cubicBezTo>
                        <a:pt x="108" y="155"/>
                        <a:pt x="106" y="152"/>
                        <a:pt x="103" y="150"/>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pPr defTabSz="914363"/>
                  <a:endParaRPr lang="en-US" sz="1800" dirty="0">
                    <a:solidFill>
                      <a:schemeClr val="bg1"/>
                    </a:solidFill>
                  </a:endParaRPr>
                </a:p>
              </p:txBody>
            </p:sp>
          </p:grpSp>
          <p:grpSp>
            <p:nvGrpSpPr>
              <p:cNvPr id="117" name="storage 1"/>
              <p:cNvGrpSpPr/>
              <p:nvPr/>
            </p:nvGrpSpPr>
            <p:grpSpPr>
              <a:xfrm>
                <a:off x="1067192" y="4432536"/>
                <a:ext cx="443057" cy="578716"/>
                <a:chOff x="5367345" y="2680138"/>
                <a:chExt cx="366163" cy="478277"/>
              </a:xfrm>
            </p:grpSpPr>
            <p:sp>
              <p:nvSpPr>
                <p:cNvPr id="118" name="Rounded Rectangle 117"/>
                <p:cNvSpPr/>
                <p:nvPr/>
              </p:nvSpPr>
              <p:spPr bwMode="auto">
                <a:xfrm>
                  <a:off x="5367345" y="2689011"/>
                  <a:ext cx="366163" cy="456147"/>
                </a:xfrm>
                <a:prstGeom prst="roundRect">
                  <a:avLst>
                    <a:gd name="adj" fmla="val 25771"/>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914363"/>
                  <a:endParaRPr lang="en-US" sz="1800" dirty="0">
                    <a:solidFill>
                      <a:schemeClr val="bg1"/>
                    </a:solidFill>
                  </a:endParaRPr>
                </a:p>
              </p:txBody>
            </p:sp>
            <p:sp>
              <p:nvSpPr>
                <p:cNvPr id="119" name="storage 1"/>
                <p:cNvSpPr>
                  <a:spLocks noChangeAspect="1" noEditPoints="1"/>
                </p:cNvSpPr>
                <p:nvPr/>
              </p:nvSpPr>
              <p:spPr bwMode="auto">
                <a:xfrm>
                  <a:off x="5367345" y="2680138"/>
                  <a:ext cx="366163" cy="478277"/>
                </a:xfrm>
                <a:custGeom>
                  <a:avLst/>
                  <a:gdLst>
                    <a:gd name="T0" fmla="*/ 50 w 130"/>
                    <a:gd name="T1" fmla="*/ 1 h 170"/>
                    <a:gd name="T2" fmla="*/ 0 w 130"/>
                    <a:gd name="T3" fmla="*/ 19 h 170"/>
                    <a:gd name="T4" fmla="*/ 0 w 130"/>
                    <a:gd name="T5" fmla="*/ 91 h 170"/>
                    <a:gd name="T6" fmla="*/ 0 w 130"/>
                    <a:gd name="T7" fmla="*/ 98 h 170"/>
                    <a:gd name="T8" fmla="*/ 0 w 130"/>
                    <a:gd name="T9" fmla="*/ 151 h 170"/>
                    <a:gd name="T10" fmla="*/ 65 w 130"/>
                    <a:gd name="T11" fmla="*/ 170 h 170"/>
                    <a:gd name="T12" fmla="*/ 130 w 130"/>
                    <a:gd name="T13" fmla="*/ 151 h 170"/>
                    <a:gd name="T14" fmla="*/ 130 w 130"/>
                    <a:gd name="T15" fmla="*/ 19 h 170"/>
                    <a:gd name="T16" fmla="*/ 65 w 130"/>
                    <a:gd name="T17" fmla="*/ 0 h 170"/>
                    <a:gd name="T18" fmla="*/ 65 w 130"/>
                    <a:gd name="T19" fmla="*/ 0 h 170"/>
                    <a:gd name="T20" fmla="*/ 50 w 130"/>
                    <a:gd name="T21" fmla="*/ 1 h 170"/>
                    <a:gd name="T22" fmla="*/ 123 w 130"/>
                    <a:gd name="T23" fmla="*/ 151 h 170"/>
                    <a:gd name="T24" fmla="*/ 65 w 130"/>
                    <a:gd name="T25" fmla="*/ 163 h 170"/>
                    <a:gd name="T26" fmla="*/ 7 w 130"/>
                    <a:gd name="T27" fmla="*/ 151 h 170"/>
                    <a:gd name="T28" fmla="*/ 7 w 130"/>
                    <a:gd name="T29" fmla="*/ 27 h 170"/>
                    <a:gd name="T30" fmla="*/ 65 w 130"/>
                    <a:gd name="T31" fmla="*/ 37 h 170"/>
                    <a:gd name="T32" fmla="*/ 123 w 130"/>
                    <a:gd name="T33" fmla="*/ 27 h 170"/>
                    <a:gd name="T34" fmla="*/ 123 w 130"/>
                    <a:gd name="T35" fmla="*/ 151 h 170"/>
                    <a:gd name="T36" fmla="*/ 123 w 130"/>
                    <a:gd name="T37" fmla="*/ 151 h 170"/>
                    <a:gd name="T38" fmla="*/ 65 w 130"/>
                    <a:gd name="T39" fmla="*/ 31 h 170"/>
                    <a:gd name="T40" fmla="*/ 7 w 130"/>
                    <a:gd name="T41" fmla="*/ 19 h 170"/>
                    <a:gd name="T42" fmla="*/ 65 w 130"/>
                    <a:gd name="T43" fmla="*/ 6 h 170"/>
                    <a:gd name="T44" fmla="*/ 123 w 130"/>
                    <a:gd name="T45" fmla="*/ 19 h 170"/>
                    <a:gd name="T46" fmla="*/ 65 w 130"/>
                    <a:gd name="T47" fmla="*/ 31 h 170"/>
                    <a:gd name="T48" fmla="*/ 25 w 130"/>
                    <a:gd name="T49" fmla="*/ 130 h 170"/>
                    <a:gd name="T50" fmla="*/ 71 w 130"/>
                    <a:gd name="T51" fmla="*/ 130 h 170"/>
                    <a:gd name="T52" fmla="*/ 64 w 130"/>
                    <a:gd name="T53" fmla="*/ 122 h 170"/>
                    <a:gd name="T54" fmla="*/ 33 w 130"/>
                    <a:gd name="T55" fmla="*/ 122 h 170"/>
                    <a:gd name="T56" fmla="*/ 33 w 130"/>
                    <a:gd name="T57" fmla="*/ 63 h 170"/>
                    <a:gd name="T58" fmla="*/ 44 w 130"/>
                    <a:gd name="T59" fmla="*/ 63 h 170"/>
                    <a:gd name="T60" fmla="*/ 44 w 130"/>
                    <a:gd name="T61" fmla="*/ 90 h 170"/>
                    <a:gd name="T62" fmla="*/ 79 w 130"/>
                    <a:gd name="T63" fmla="*/ 90 h 170"/>
                    <a:gd name="T64" fmla="*/ 79 w 130"/>
                    <a:gd name="T65" fmla="*/ 63 h 170"/>
                    <a:gd name="T66" fmla="*/ 84 w 130"/>
                    <a:gd name="T67" fmla="*/ 63 h 170"/>
                    <a:gd name="T68" fmla="*/ 92 w 130"/>
                    <a:gd name="T69" fmla="*/ 71 h 170"/>
                    <a:gd name="T70" fmla="*/ 92 w 130"/>
                    <a:gd name="T71" fmla="*/ 83 h 170"/>
                    <a:gd name="T72" fmla="*/ 99 w 130"/>
                    <a:gd name="T73" fmla="*/ 83 h 170"/>
                    <a:gd name="T74" fmla="*/ 99 w 130"/>
                    <a:gd name="T75" fmla="*/ 68 h 170"/>
                    <a:gd name="T76" fmla="*/ 87 w 130"/>
                    <a:gd name="T77" fmla="*/ 56 h 170"/>
                    <a:gd name="T78" fmla="*/ 25 w 130"/>
                    <a:gd name="T79" fmla="*/ 56 h 170"/>
                    <a:gd name="T80" fmla="*/ 25 w 130"/>
                    <a:gd name="T81" fmla="*/ 130 h 170"/>
                    <a:gd name="T82" fmla="*/ 25 w 130"/>
                    <a:gd name="T83" fmla="*/ 130 h 170"/>
                    <a:gd name="T84" fmla="*/ 65 w 130"/>
                    <a:gd name="T85" fmla="*/ 63 h 170"/>
                    <a:gd name="T86" fmla="*/ 72 w 130"/>
                    <a:gd name="T87" fmla="*/ 63 h 170"/>
                    <a:gd name="T88" fmla="*/ 72 w 130"/>
                    <a:gd name="T89" fmla="*/ 83 h 170"/>
                    <a:gd name="T90" fmla="*/ 65 w 130"/>
                    <a:gd name="T91" fmla="*/ 83 h 170"/>
                    <a:gd name="T92" fmla="*/ 65 w 130"/>
                    <a:gd name="T93" fmla="*/ 63 h 170"/>
                    <a:gd name="T94" fmla="*/ 65 w 130"/>
                    <a:gd name="T95" fmla="*/ 63 h 170"/>
                    <a:gd name="T96" fmla="*/ 99 w 130"/>
                    <a:gd name="T97" fmla="*/ 111 h 170"/>
                    <a:gd name="T98" fmla="*/ 116 w 130"/>
                    <a:gd name="T99" fmla="*/ 111 h 170"/>
                    <a:gd name="T100" fmla="*/ 91 w 130"/>
                    <a:gd name="T101" fmla="*/ 140 h 170"/>
                    <a:gd name="T102" fmla="*/ 65 w 130"/>
                    <a:gd name="T103" fmla="*/ 111 h 170"/>
                    <a:gd name="T104" fmla="*/ 82 w 130"/>
                    <a:gd name="T105" fmla="*/ 111 h 170"/>
                    <a:gd name="T106" fmla="*/ 82 w 130"/>
                    <a:gd name="T107" fmla="*/ 90 h 170"/>
                    <a:gd name="T108" fmla="*/ 99 w 130"/>
                    <a:gd name="T109" fmla="*/ 90 h 170"/>
                    <a:gd name="T110" fmla="*/ 99 w 130"/>
                    <a:gd name="T111" fmla="*/ 111 h 170"/>
                    <a:gd name="T112" fmla="*/ 99 w 130"/>
                    <a:gd name="T113" fmla="*/ 111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0" h="170">
                      <a:moveTo>
                        <a:pt x="50" y="1"/>
                      </a:moveTo>
                      <a:cubicBezTo>
                        <a:pt x="23" y="2"/>
                        <a:pt x="0" y="8"/>
                        <a:pt x="0" y="19"/>
                      </a:cubicBezTo>
                      <a:cubicBezTo>
                        <a:pt x="0" y="91"/>
                        <a:pt x="0" y="91"/>
                        <a:pt x="0" y="91"/>
                      </a:cubicBezTo>
                      <a:cubicBezTo>
                        <a:pt x="0" y="98"/>
                        <a:pt x="0" y="98"/>
                        <a:pt x="0" y="98"/>
                      </a:cubicBezTo>
                      <a:cubicBezTo>
                        <a:pt x="0" y="151"/>
                        <a:pt x="0" y="151"/>
                        <a:pt x="0" y="151"/>
                      </a:cubicBezTo>
                      <a:cubicBezTo>
                        <a:pt x="0" y="164"/>
                        <a:pt x="34" y="170"/>
                        <a:pt x="65" y="170"/>
                      </a:cubicBezTo>
                      <a:cubicBezTo>
                        <a:pt x="96" y="170"/>
                        <a:pt x="130" y="164"/>
                        <a:pt x="130" y="151"/>
                      </a:cubicBezTo>
                      <a:cubicBezTo>
                        <a:pt x="130" y="19"/>
                        <a:pt x="130" y="19"/>
                        <a:pt x="130" y="19"/>
                      </a:cubicBezTo>
                      <a:cubicBezTo>
                        <a:pt x="130" y="6"/>
                        <a:pt x="96" y="0"/>
                        <a:pt x="65" y="0"/>
                      </a:cubicBezTo>
                      <a:cubicBezTo>
                        <a:pt x="65" y="0"/>
                        <a:pt x="65" y="0"/>
                        <a:pt x="65" y="0"/>
                      </a:cubicBezTo>
                      <a:lnTo>
                        <a:pt x="50" y="1"/>
                      </a:lnTo>
                      <a:close/>
                      <a:moveTo>
                        <a:pt x="123" y="151"/>
                      </a:moveTo>
                      <a:cubicBezTo>
                        <a:pt x="123" y="155"/>
                        <a:pt x="102" y="163"/>
                        <a:pt x="65" y="163"/>
                      </a:cubicBezTo>
                      <a:cubicBezTo>
                        <a:pt x="27" y="163"/>
                        <a:pt x="7" y="155"/>
                        <a:pt x="7" y="151"/>
                      </a:cubicBezTo>
                      <a:cubicBezTo>
                        <a:pt x="7" y="27"/>
                        <a:pt x="7" y="27"/>
                        <a:pt x="7" y="27"/>
                      </a:cubicBezTo>
                      <a:cubicBezTo>
                        <a:pt x="18" y="34"/>
                        <a:pt x="42" y="37"/>
                        <a:pt x="65" y="37"/>
                      </a:cubicBezTo>
                      <a:cubicBezTo>
                        <a:pt x="88" y="37"/>
                        <a:pt x="111" y="34"/>
                        <a:pt x="123" y="27"/>
                      </a:cubicBezTo>
                      <a:cubicBezTo>
                        <a:pt x="123" y="151"/>
                        <a:pt x="123" y="151"/>
                        <a:pt x="123" y="151"/>
                      </a:cubicBezTo>
                      <a:cubicBezTo>
                        <a:pt x="123" y="151"/>
                        <a:pt x="123" y="151"/>
                        <a:pt x="123" y="151"/>
                      </a:cubicBezTo>
                      <a:close/>
                      <a:moveTo>
                        <a:pt x="65" y="31"/>
                      </a:moveTo>
                      <a:cubicBezTo>
                        <a:pt x="27" y="31"/>
                        <a:pt x="7" y="23"/>
                        <a:pt x="7" y="19"/>
                      </a:cubicBezTo>
                      <a:cubicBezTo>
                        <a:pt x="7" y="14"/>
                        <a:pt x="27" y="6"/>
                        <a:pt x="65" y="6"/>
                      </a:cubicBezTo>
                      <a:cubicBezTo>
                        <a:pt x="102" y="6"/>
                        <a:pt x="123" y="14"/>
                        <a:pt x="123" y="19"/>
                      </a:cubicBezTo>
                      <a:cubicBezTo>
                        <a:pt x="123" y="23"/>
                        <a:pt x="102" y="31"/>
                        <a:pt x="65" y="31"/>
                      </a:cubicBezTo>
                      <a:close/>
                      <a:moveTo>
                        <a:pt x="25" y="130"/>
                      </a:moveTo>
                      <a:cubicBezTo>
                        <a:pt x="71" y="130"/>
                        <a:pt x="71" y="130"/>
                        <a:pt x="71" y="130"/>
                      </a:cubicBezTo>
                      <a:cubicBezTo>
                        <a:pt x="64" y="122"/>
                        <a:pt x="64" y="122"/>
                        <a:pt x="64" y="122"/>
                      </a:cubicBezTo>
                      <a:cubicBezTo>
                        <a:pt x="33" y="122"/>
                        <a:pt x="33" y="122"/>
                        <a:pt x="33" y="122"/>
                      </a:cubicBezTo>
                      <a:cubicBezTo>
                        <a:pt x="33" y="63"/>
                        <a:pt x="33" y="63"/>
                        <a:pt x="33" y="63"/>
                      </a:cubicBezTo>
                      <a:cubicBezTo>
                        <a:pt x="44" y="63"/>
                        <a:pt x="44" y="63"/>
                        <a:pt x="44" y="63"/>
                      </a:cubicBezTo>
                      <a:cubicBezTo>
                        <a:pt x="44" y="90"/>
                        <a:pt x="44" y="90"/>
                        <a:pt x="44" y="90"/>
                      </a:cubicBezTo>
                      <a:cubicBezTo>
                        <a:pt x="79" y="90"/>
                        <a:pt x="79" y="90"/>
                        <a:pt x="79" y="90"/>
                      </a:cubicBezTo>
                      <a:cubicBezTo>
                        <a:pt x="79" y="63"/>
                        <a:pt x="79" y="63"/>
                        <a:pt x="79" y="63"/>
                      </a:cubicBezTo>
                      <a:cubicBezTo>
                        <a:pt x="84" y="63"/>
                        <a:pt x="84" y="63"/>
                        <a:pt x="84" y="63"/>
                      </a:cubicBezTo>
                      <a:cubicBezTo>
                        <a:pt x="92" y="71"/>
                        <a:pt x="92" y="71"/>
                        <a:pt x="92" y="71"/>
                      </a:cubicBezTo>
                      <a:cubicBezTo>
                        <a:pt x="92" y="83"/>
                        <a:pt x="92" y="83"/>
                        <a:pt x="92" y="83"/>
                      </a:cubicBezTo>
                      <a:cubicBezTo>
                        <a:pt x="99" y="83"/>
                        <a:pt x="99" y="83"/>
                        <a:pt x="99" y="83"/>
                      </a:cubicBezTo>
                      <a:cubicBezTo>
                        <a:pt x="99" y="68"/>
                        <a:pt x="99" y="68"/>
                        <a:pt x="99" y="68"/>
                      </a:cubicBezTo>
                      <a:cubicBezTo>
                        <a:pt x="87" y="56"/>
                        <a:pt x="87" y="56"/>
                        <a:pt x="87" y="56"/>
                      </a:cubicBezTo>
                      <a:cubicBezTo>
                        <a:pt x="25" y="56"/>
                        <a:pt x="25" y="56"/>
                        <a:pt x="25" y="56"/>
                      </a:cubicBezTo>
                      <a:cubicBezTo>
                        <a:pt x="25" y="130"/>
                        <a:pt x="25" y="130"/>
                        <a:pt x="25" y="130"/>
                      </a:cubicBezTo>
                      <a:cubicBezTo>
                        <a:pt x="25" y="130"/>
                        <a:pt x="25" y="130"/>
                        <a:pt x="25" y="130"/>
                      </a:cubicBezTo>
                      <a:close/>
                      <a:moveTo>
                        <a:pt x="65" y="63"/>
                      </a:moveTo>
                      <a:cubicBezTo>
                        <a:pt x="72" y="63"/>
                        <a:pt x="72" y="63"/>
                        <a:pt x="72" y="63"/>
                      </a:cubicBezTo>
                      <a:cubicBezTo>
                        <a:pt x="72" y="83"/>
                        <a:pt x="72" y="83"/>
                        <a:pt x="72" y="83"/>
                      </a:cubicBezTo>
                      <a:cubicBezTo>
                        <a:pt x="65" y="83"/>
                        <a:pt x="65" y="83"/>
                        <a:pt x="65" y="83"/>
                      </a:cubicBezTo>
                      <a:cubicBezTo>
                        <a:pt x="65" y="63"/>
                        <a:pt x="65" y="63"/>
                        <a:pt x="65" y="63"/>
                      </a:cubicBezTo>
                      <a:cubicBezTo>
                        <a:pt x="65" y="63"/>
                        <a:pt x="65" y="63"/>
                        <a:pt x="65" y="63"/>
                      </a:cubicBezTo>
                      <a:close/>
                      <a:moveTo>
                        <a:pt x="99" y="111"/>
                      </a:moveTo>
                      <a:cubicBezTo>
                        <a:pt x="116" y="111"/>
                        <a:pt x="116" y="111"/>
                        <a:pt x="116" y="111"/>
                      </a:cubicBezTo>
                      <a:cubicBezTo>
                        <a:pt x="91" y="140"/>
                        <a:pt x="91" y="140"/>
                        <a:pt x="91" y="140"/>
                      </a:cubicBezTo>
                      <a:cubicBezTo>
                        <a:pt x="65" y="111"/>
                        <a:pt x="65" y="111"/>
                        <a:pt x="65" y="111"/>
                      </a:cubicBezTo>
                      <a:cubicBezTo>
                        <a:pt x="82" y="111"/>
                        <a:pt x="82" y="111"/>
                        <a:pt x="82" y="111"/>
                      </a:cubicBezTo>
                      <a:cubicBezTo>
                        <a:pt x="82" y="90"/>
                        <a:pt x="82" y="90"/>
                        <a:pt x="82" y="90"/>
                      </a:cubicBezTo>
                      <a:cubicBezTo>
                        <a:pt x="99" y="90"/>
                        <a:pt x="99" y="90"/>
                        <a:pt x="99" y="90"/>
                      </a:cubicBezTo>
                      <a:cubicBezTo>
                        <a:pt x="99" y="111"/>
                        <a:pt x="99" y="111"/>
                        <a:pt x="99" y="111"/>
                      </a:cubicBezTo>
                      <a:cubicBezTo>
                        <a:pt x="99" y="111"/>
                        <a:pt x="99" y="111"/>
                        <a:pt x="99" y="11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defTabSz="914363"/>
                  <a:endParaRPr lang="en-US" sz="1800" dirty="0">
                    <a:solidFill>
                      <a:schemeClr val="bg1"/>
                    </a:solidFill>
                  </a:endParaRPr>
                </a:p>
              </p:txBody>
            </p:sp>
          </p:grpSp>
        </p:grpSp>
      </p:grpSp>
      <p:grpSp>
        <p:nvGrpSpPr>
          <p:cNvPr id="9" name="3 after"/>
          <p:cNvGrpSpPr/>
          <p:nvPr/>
        </p:nvGrpSpPr>
        <p:grpSpPr>
          <a:xfrm>
            <a:off x="6094131" y="1871209"/>
            <a:ext cx="2743200" cy="3643178"/>
            <a:chOff x="6926355" y="6554025"/>
            <a:chExt cx="2743200" cy="3643178"/>
          </a:xfrm>
        </p:grpSpPr>
        <p:sp>
          <p:nvSpPr>
            <p:cNvPr id="147" name="Rectangle 146"/>
            <p:cNvSpPr/>
            <p:nvPr/>
          </p:nvSpPr>
          <p:spPr bwMode="auto">
            <a:xfrm>
              <a:off x="6926355" y="6554025"/>
              <a:ext cx="2743200" cy="3643178"/>
            </a:xfrm>
            <a:prstGeom prst="rect">
              <a:avLst/>
            </a:prstGeom>
            <a:solidFill>
              <a:schemeClr val="accent1"/>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182880" tIns="228600" rIns="91436" bIns="45718" numCol="1" rtlCol="0" anchor="t" anchorCtr="0" compatLnSpc="1">
              <a:prstTxWarp prst="textNoShape">
                <a:avLst/>
              </a:prstTxWarp>
            </a:bodyPr>
            <a:lstStyle/>
            <a:p>
              <a:pPr defTabSz="914099" fontAlgn="base">
                <a:lnSpc>
                  <a:spcPct val="80000"/>
                </a:lnSpc>
                <a:spcBef>
                  <a:spcPct val="0"/>
                </a:spcBef>
                <a:spcAft>
                  <a:spcPct val="0"/>
                </a:spcAft>
              </a:pPr>
              <a:endParaRPr lang="en-US" sz="3200" b="1" spc="-100" dirty="0" smtClean="0">
                <a:solidFill>
                  <a:schemeClr val="bg1"/>
                </a:solidFill>
                <a:latin typeface="Segoe UI Light"/>
              </a:endParaRPr>
            </a:p>
          </p:txBody>
        </p:sp>
        <p:sp>
          <p:nvSpPr>
            <p:cNvPr id="148" name="TextBox 147"/>
            <p:cNvSpPr txBox="1"/>
            <p:nvPr/>
          </p:nvSpPr>
          <p:spPr>
            <a:xfrm>
              <a:off x="6926355" y="6554025"/>
              <a:ext cx="2743200" cy="1926681"/>
            </a:xfrm>
            <a:prstGeom prst="rect">
              <a:avLst/>
            </a:prstGeom>
            <a:noFill/>
          </p:spPr>
          <p:txBody>
            <a:bodyPr wrap="square" lIns="182880" tIns="228600" rIns="0" bIns="0" rtlCol="0">
              <a:spAutoFit/>
            </a:bodyPr>
            <a:lstStyle/>
            <a:p>
              <a:pPr defTabSz="914099" fontAlgn="base">
                <a:lnSpc>
                  <a:spcPct val="80000"/>
                </a:lnSpc>
                <a:spcBef>
                  <a:spcPct val="0"/>
                </a:spcBef>
                <a:spcAft>
                  <a:spcPct val="0"/>
                </a:spcAft>
              </a:pPr>
              <a:r>
                <a:rPr lang="en-US" sz="3200" b="1" spc="-100" dirty="0" smtClean="0">
                  <a:solidFill>
                    <a:schemeClr val="bg1"/>
                  </a:solidFill>
                  <a:latin typeface="Segoe UI Light"/>
                </a:rPr>
                <a:t>Self-service</a:t>
              </a:r>
              <a:br>
                <a:rPr lang="en-US" sz="3200" b="1" spc="-100" dirty="0" smtClean="0">
                  <a:solidFill>
                    <a:schemeClr val="bg1"/>
                  </a:solidFill>
                  <a:latin typeface="Segoe UI Light"/>
                </a:rPr>
              </a:br>
              <a:endParaRPr lang="en-US" sz="3200" b="1" spc="-100" dirty="0">
                <a:solidFill>
                  <a:schemeClr val="bg1"/>
                </a:solidFill>
                <a:latin typeface="Segoe UI Light"/>
              </a:endParaRPr>
            </a:p>
            <a:p>
              <a:pPr defTabSz="922338">
                <a:lnSpc>
                  <a:spcPct val="90000"/>
                </a:lnSpc>
                <a:spcBef>
                  <a:spcPts val="600"/>
                </a:spcBef>
              </a:pPr>
              <a:r>
                <a:rPr lang="en-US" sz="2000" spc="-70" dirty="0">
                  <a:solidFill>
                    <a:schemeClr val="bg1"/>
                  </a:solidFill>
                </a:rPr>
                <a:t>Enables automated provisioning through </a:t>
              </a:r>
              <a:br>
                <a:rPr lang="en-US" sz="2000" spc="-70" dirty="0">
                  <a:solidFill>
                    <a:schemeClr val="bg1"/>
                  </a:solidFill>
                </a:rPr>
              </a:br>
              <a:r>
                <a:rPr lang="en-US" sz="2000" spc="-70" dirty="0">
                  <a:solidFill>
                    <a:schemeClr val="bg1"/>
                  </a:solidFill>
                </a:rPr>
                <a:t>a self-service portal</a:t>
              </a:r>
            </a:p>
          </p:txBody>
        </p:sp>
        <p:sp>
          <p:nvSpPr>
            <p:cNvPr id="145" name="Freeform 32"/>
            <p:cNvSpPr>
              <a:spLocks noChangeAspect="1" noEditPoints="1"/>
            </p:cNvSpPr>
            <p:nvPr/>
          </p:nvSpPr>
          <p:spPr bwMode="auto">
            <a:xfrm>
              <a:off x="7165926" y="9137662"/>
              <a:ext cx="777875" cy="834160"/>
            </a:xfrm>
            <a:custGeom>
              <a:avLst/>
              <a:gdLst>
                <a:gd name="T0" fmla="*/ 88 w 228"/>
                <a:gd name="T1" fmla="*/ 150 h 245"/>
                <a:gd name="T2" fmla="*/ 24 w 228"/>
                <a:gd name="T3" fmla="*/ 150 h 245"/>
                <a:gd name="T4" fmla="*/ 66 w 228"/>
                <a:gd name="T5" fmla="*/ 69 h 245"/>
                <a:gd name="T6" fmla="*/ 80 w 228"/>
                <a:gd name="T7" fmla="*/ 109 h 245"/>
                <a:gd name="T8" fmla="*/ 88 w 228"/>
                <a:gd name="T9" fmla="*/ 115 h 245"/>
                <a:gd name="T10" fmla="*/ 151 w 228"/>
                <a:gd name="T11" fmla="*/ 115 h 245"/>
                <a:gd name="T12" fmla="*/ 160 w 228"/>
                <a:gd name="T13" fmla="*/ 106 h 245"/>
                <a:gd name="T14" fmla="*/ 151 w 228"/>
                <a:gd name="T15" fmla="*/ 98 h 245"/>
                <a:gd name="T16" fmla="*/ 94 w 228"/>
                <a:gd name="T17" fmla="*/ 98 h 245"/>
                <a:gd name="T18" fmla="*/ 77 w 228"/>
                <a:gd name="T19" fmla="*/ 50 h 245"/>
                <a:gd name="T20" fmla="*/ 76 w 228"/>
                <a:gd name="T21" fmla="*/ 49 h 245"/>
                <a:gd name="T22" fmla="*/ 75 w 228"/>
                <a:gd name="T23" fmla="*/ 47 h 245"/>
                <a:gd name="T24" fmla="*/ 59 w 228"/>
                <a:gd name="T25" fmla="*/ 45 h 245"/>
                <a:gd name="T26" fmla="*/ 0 w 228"/>
                <a:gd name="T27" fmla="*/ 161 h 245"/>
                <a:gd name="T28" fmla="*/ 4 w 228"/>
                <a:gd name="T29" fmla="*/ 169 h 245"/>
                <a:gd name="T30" fmla="*/ 12 w 228"/>
                <a:gd name="T31" fmla="*/ 173 h 245"/>
                <a:gd name="T32" fmla="*/ 77 w 228"/>
                <a:gd name="T33" fmla="*/ 173 h 245"/>
                <a:gd name="T34" fmla="*/ 77 w 228"/>
                <a:gd name="T35" fmla="*/ 234 h 245"/>
                <a:gd name="T36" fmla="*/ 88 w 228"/>
                <a:gd name="T37" fmla="*/ 245 h 245"/>
                <a:gd name="T38" fmla="*/ 99 w 228"/>
                <a:gd name="T39" fmla="*/ 234 h 245"/>
                <a:gd name="T40" fmla="*/ 99 w 228"/>
                <a:gd name="T41" fmla="*/ 161 h 245"/>
                <a:gd name="T42" fmla="*/ 88 w 228"/>
                <a:gd name="T43" fmla="*/ 150 h 245"/>
                <a:gd name="T44" fmla="*/ 99 w 228"/>
                <a:gd name="T45" fmla="*/ 0 h 245"/>
                <a:gd name="T46" fmla="*/ 124 w 228"/>
                <a:gd name="T47" fmla="*/ 25 h 245"/>
                <a:gd name="T48" fmla="*/ 99 w 228"/>
                <a:gd name="T49" fmla="*/ 50 h 245"/>
                <a:gd name="T50" fmla="*/ 75 w 228"/>
                <a:gd name="T51" fmla="*/ 25 h 245"/>
                <a:gd name="T52" fmla="*/ 99 w 228"/>
                <a:gd name="T53" fmla="*/ 0 h 245"/>
                <a:gd name="T54" fmla="*/ 169 w 228"/>
                <a:gd name="T55" fmla="*/ 126 h 245"/>
                <a:gd name="T56" fmla="*/ 137 w 228"/>
                <a:gd name="T57" fmla="*/ 126 h 245"/>
                <a:gd name="T58" fmla="*/ 131 w 228"/>
                <a:gd name="T59" fmla="*/ 131 h 245"/>
                <a:gd name="T60" fmla="*/ 137 w 228"/>
                <a:gd name="T61" fmla="*/ 137 h 245"/>
                <a:gd name="T62" fmla="*/ 169 w 228"/>
                <a:gd name="T63" fmla="*/ 137 h 245"/>
                <a:gd name="T64" fmla="*/ 175 w 228"/>
                <a:gd name="T65" fmla="*/ 131 h 245"/>
                <a:gd name="T66" fmla="*/ 169 w 228"/>
                <a:gd name="T67" fmla="*/ 126 h 245"/>
                <a:gd name="T68" fmla="*/ 205 w 228"/>
                <a:gd name="T69" fmla="*/ 91 h 245"/>
                <a:gd name="T70" fmla="*/ 203 w 228"/>
                <a:gd name="T71" fmla="*/ 88 h 245"/>
                <a:gd name="T72" fmla="*/ 228 w 228"/>
                <a:gd name="T73" fmla="*/ 29 h 245"/>
                <a:gd name="T74" fmla="*/ 213 w 228"/>
                <a:gd name="T75" fmla="*/ 22 h 245"/>
                <a:gd name="T76" fmla="*/ 175 w 228"/>
                <a:gd name="T77" fmla="*/ 109 h 245"/>
                <a:gd name="T78" fmla="*/ 191 w 228"/>
                <a:gd name="T79" fmla="*/ 115 h 245"/>
                <a:gd name="T80" fmla="*/ 197 w 228"/>
                <a:gd name="T81" fmla="*/ 101 h 245"/>
                <a:gd name="T82" fmla="*/ 209 w 228"/>
                <a:gd name="T83" fmla="*/ 126 h 245"/>
                <a:gd name="T84" fmla="*/ 192 w 228"/>
                <a:gd name="T85" fmla="*/ 126 h 245"/>
                <a:gd name="T86" fmla="*/ 186 w 228"/>
                <a:gd name="T87" fmla="*/ 131 h 245"/>
                <a:gd name="T88" fmla="*/ 192 w 228"/>
                <a:gd name="T89" fmla="*/ 137 h 245"/>
                <a:gd name="T90" fmla="*/ 218 w 228"/>
                <a:gd name="T91" fmla="*/ 137 h 245"/>
                <a:gd name="T92" fmla="*/ 223 w 228"/>
                <a:gd name="T93" fmla="*/ 135 h 245"/>
                <a:gd name="T94" fmla="*/ 223 w 228"/>
                <a:gd name="T95" fmla="*/ 129 h 245"/>
                <a:gd name="T96" fmla="*/ 205 w 228"/>
                <a:gd name="T97" fmla="*/ 91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28" h="245">
                  <a:moveTo>
                    <a:pt x="88" y="150"/>
                  </a:moveTo>
                  <a:cubicBezTo>
                    <a:pt x="24" y="150"/>
                    <a:pt x="24" y="150"/>
                    <a:pt x="24" y="150"/>
                  </a:cubicBezTo>
                  <a:cubicBezTo>
                    <a:pt x="27" y="133"/>
                    <a:pt x="36" y="98"/>
                    <a:pt x="66" y="69"/>
                  </a:cubicBezTo>
                  <a:cubicBezTo>
                    <a:pt x="80" y="109"/>
                    <a:pt x="80" y="109"/>
                    <a:pt x="80" y="109"/>
                  </a:cubicBezTo>
                  <a:cubicBezTo>
                    <a:pt x="81" y="112"/>
                    <a:pt x="84" y="115"/>
                    <a:pt x="88" y="115"/>
                  </a:cubicBezTo>
                  <a:cubicBezTo>
                    <a:pt x="151" y="115"/>
                    <a:pt x="151" y="115"/>
                    <a:pt x="151" y="115"/>
                  </a:cubicBezTo>
                  <a:cubicBezTo>
                    <a:pt x="156" y="115"/>
                    <a:pt x="160" y="111"/>
                    <a:pt x="160" y="106"/>
                  </a:cubicBezTo>
                  <a:cubicBezTo>
                    <a:pt x="160" y="101"/>
                    <a:pt x="156" y="98"/>
                    <a:pt x="151" y="98"/>
                  </a:cubicBezTo>
                  <a:cubicBezTo>
                    <a:pt x="94" y="98"/>
                    <a:pt x="94" y="98"/>
                    <a:pt x="94" y="98"/>
                  </a:cubicBezTo>
                  <a:cubicBezTo>
                    <a:pt x="77" y="50"/>
                    <a:pt x="77" y="50"/>
                    <a:pt x="77" y="50"/>
                  </a:cubicBezTo>
                  <a:cubicBezTo>
                    <a:pt x="77" y="50"/>
                    <a:pt x="77" y="49"/>
                    <a:pt x="76" y="49"/>
                  </a:cubicBezTo>
                  <a:cubicBezTo>
                    <a:pt x="76" y="48"/>
                    <a:pt x="76" y="47"/>
                    <a:pt x="75" y="47"/>
                  </a:cubicBezTo>
                  <a:cubicBezTo>
                    <a:pt x="71" y="42"/>
                    <a:pt x="64" y="41"/>
                    <a:pt x="59" y="45"/>
                  </a:cubicBezTo>
                  <a:cubicBezTo>
                    <a:pt x="2" y="93"/>
                    <a:pt x="0" y="159"/>
                    <a:pt x="0" y="161"/>
                  </a:cubicBezTo>
                  <a:cubicBezTo>
                    <a:pt x="0" y="164"/>
                    <a:pt x="1" y="167"/>
                    <a:pt x="4" y="169"/>
                  </a:cubicBezTo>
                  <a:cubicBezTo>
                    <a:pt x="6" y="172"/>
                    <a:pt x="9" y="173"/>
                    <a:pt x="12" y="173"/>
                  </a:cubicBezTo>
                  <a:cubicBezTo>
                    <a:pt x="77" y="173"/>
                    <a:pt x="77" y="173"/>
                    <a:pt x="77" y="173"/>
                  </a:cubicBezTo>
                  <a:cubicBezTo>
                    <a:pt x="77" y="234"/>
                    <a:pt x="77" y="234"/>
                    <a:pt x="77" y="234"/>
                  </a:cubicBezTo>
                  <a:cubicBezTo>
                    <a:pt x="77" y="240"/>
                    <a:pt x="82" y="245"/>
                    <a:pt x="88" y="245"/>
                  </a:cubicBezTo>
                  <a:cubicBezTo>
                    <a:pt x="94" y="245"/>
                    <a:pt x="99" y="240"/>
                    <a:pt x="99" y="234"/>
                  </a:cubicBezTo>
                  <a:cubicBezTo>
                    <a:pt x="99" y="161"/>
                    <a:pt x="99" y="161"/>
                    <a:pt x="99" y="161"/>
                  </a:cubicBezTo>
                  <a:cubicBezTo>
                    <a:pt x="99" y="155"/>
                    <a:pt x="94" y="150"/>
                    <a:pt x="88" y="150"/>
                  </a:cubicBezTo>
                  <a:close/>
                  <a:moveTo>
                    <a:pt x="99" y="0"/>
                  </a:moveTo>
                  <a:cubicBezTo>
                    <a:pt x="113" y="0"/>
                    <a:pt x="124" y="12"/>
                    <a:pt x="124" y="25"/>
                  </a:cubicBezTo>
                  <a:cubicBezTo>
                    <a:pt x="124" y="39"/>
                    <a:pt x="113" y="50"/>
                    <a:pt x="99" y="50"/>
                  </a:cubicBezTo>
                  <a:cubicBezTo>
                    <a:pt x="86" y="50"/>
                    <a:pt x="75" y="39"/>
                    <a:pt x="75" y="25"/>
                  </a:cubicBezTo>
                  <a:cubicBezTo>
                    <a:pt x="75" y="12"/>
                    <a:pt x="86" y="0"/>
                    <a:pt x="99" y="0"/>
                  </a:cubicBezTo>
                  <a:close/>
                  <a:moveTo>
                    <a:pt x="169" y="126"/>
                  </a:moveTo>
                  <a:cubicBezTo>
                    <a:pt x="137" y="126"/>
                    <a:pt x="137" y="126"/>
                    <a:pt x="137" y="126"/>
                  </a:cubicBezTo>
                  <a:cubicBezTo>
                    <a:pt x="134" y="126"/>
                    <a:pt x="131" y="128"/>
                    <a:pt x="131" y="131"/>
                  </a:cubicBezTo>
                  <a:cubicBezTo>
                    <a:pt x="131" y="135"/>
                    <a:pt x="134" y="137"/>
                    <a:pt x="137" y="137"/>
                  </a:cubicBezTo>
                  <a:cubicBezTo>
                    <a:pt x="169" y="137"/>
                    <a:pt x="169" y="137"/>
                    <a:pt x="169" y="137"/>
                  </a:cubicBezTo>
                  <a:cubicBezTo>
                    <a:pt x="172" y="137"/>
                    <a:pt x="175" y="135"/>
                    <a:pt x="175" y="131"/>
                  </a:cubicBezTo>
                  <a:cubicBezTo>
                    <a:pt x="175" y="128"/>
                    <a:pt x="172" y="126"/>
                    <a:pt x="169" y="126"/>
                  </a:cubicBezTo>
                  <a:close/>
                  <a:moveTo>
                    <a:pt x="205" y="91"/>
                  </a:moveTo>
                  <a:cubicBezTo>
                    <a:pt x="204" y="90"/>
                    <a:pt x="204" y="89"/>
                    <a:pt x="203" y="88"/>
                  </a:cubicBezTo>
                  <a:cubicBezTo>
                    <a:pt x="228" y="29"/>
                    <a:pt x="228" y="29"/>
                    <a:pt x="228" y="29"/>
                  </a:cubicBezTo>
                  <a:cubicBezTo>
                    <a:pt x="213" y="22"/>
                    <a:pt x="213" y="22"/>
                    <a:pt x="213" y="22"/>
                  </a:cubicBezTo>
                  <a:cubicBezTo>
                    <a:pt x="175" y="109"/>
                    <a:pt x="175" y="109"/>
                    <a:pt x="175" y="109"/>
                  </a:cubicBezTo>
                  <a:cubicBezTo>
                    <a:pt x="191" y="115"/>
                    <a:pt x="191" y="115"/>
                    <a:pt x="191" y="115"/>
                  </a:cubicBezTo>
                  <a:cubicBezTo>
                    <a:pt x="197" y="101"/>
                    <a:pt x="197" y="101"/>
                    <a:pt x="197" y="101"/>
                  </a:cubicBezTo>
                  <a:cubicBezTo>
                    <a:pt x="209" y="126"/>
                    <a:pt x="209" y="126"/>
                    <a:pt x="209" y="126"/>
                  </a:cubicBezTo>
                  <a:cubicBezTo>
                    <a:pt x="192" y="126"/>
                    <a:pt x="192" y="126"/>
                    <a:pt x="192" y="126"/>
                  </a:cubicBezTo>
                  <a:cubicBezTo>
                    <a:pt x="189" y="126"/>
                    <a:pt x="186" y="128"/>
                    <a:pt x="186" y="131"/>
                  </a:cubicBezTo>
                  <a:cubicBezTo>
                    <a:pt x="186" y="135"/>
                    <a:pt x="189" y="137"/>
                    <a:pt x="192" y="137"/>
                  </a:cubicBezTo>
                  <a:cubicBezTo>
                    <a:pt x="218" y="137"/>
                    <a:pt x="218" y="137"/>
                    <a:pt x="218" y="137"/>
                  </a:cubicBezTo>
                  <a:cubicBezTo>
                    <a:pt x="220" y="137"/>
                    <a:pt x="222" y="136"/>
                    <a:pt x="223" y="135"/>
                  </a:cubicBezTo>
                  <a:cubicBezTo>
                    <a:pt x="224" y="133"/>
                    <a:pt x="224" y="131"/>
                    <a:pt x="223" y="129"/>
                  </a:cubicBezTo>
                  <a:lnTo>
                    <a:pt x="205" y="91"/>
                  </a:ln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pPr defTabSz="914363"/>
              <a:endParaRPr lang="en-US" sz="1800" dirty="0">
                <a:solidFill>
                  <a:schemeClr val="bg1"/>
                </a:solidFill>
              </a:endParaRPr>
            </a:p>
          </p:txBody>
        </p:sp>
      </p:grpSp>
      <p:grpSp>
        <p:nvGrpSpPr>
          <p:cNvPr id="2" name="2 after"/>
          <p:cNvGrpSpPr/>
          <p:nvPr/>
        </p:nvGrpSpPr>
        <p:grpSpPr>
          <a:xfrm>
            <a:off x="3350931" y="1871209"/>
            <a:ext cx="2743200" cy="3643178"/>
            <a:chOff x="6693009" y="6275955"/>
            <a:chExt cx="2743200" cy="3643178"/>
          </a:xfrm>
        </p:grpSpPr>
        <p:sp>
          <p:nvSpPr>
            <p:cNvPr id="76" name="2 background"/>
            <p:cNvSpPr/>
            <p:nvPr/>
          </p:nvSpPr>
          <p:spPr bwMode="auto">
            <a:xfrm>
              <a:off x="6693009" y="6275955"/>
              <a:ext cx="2743200" cy="3643178"/>
            </a:xfrm>
            <a:prstGeom prst="rect">
              <a:avLst/>
            </a:prstGeom>
            <a:solidFill>
              <a:schemeClr val="accent1"/>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182880" tIns="228600" rIns="91436" bIns="45718" numCol="1" rtlCol="0" anchor="t" anchorCtr="0" compatLnSpc="1">
              <a:prstTxWarp prst="textNoShape">
                <a:avLst/>
              </a:prstTxWarp>
            </a:bodyPr>
            <a:lstStyle/>
            <a:p>
              <a:pPr defTabSz="914099" fontAlgn="base">
                <a:lnSpc>
                  <a:spcPct val="80000"/>
                </a:lnSpc>
                <a:spcBef>
                  <a:spcPct val="0"/>
                </a:spcBef>
                <a:spcAft>
                  <a:spcPct val="0"/>
                </a:spcAft>
              </a:pPr>
              <a:endParaRPr lang="en-US" sz="3200" b="1" spc="-100" dirty="0">
                <a:solidFill>
                  <a:schemeClr val="bg1"/>
                </a:solidFill>
                <a:latin typeface="Segoe UI Light"/>
              </a:endParaRPr>
            </a:p>
          </p:txBody>
        </p:sp>
        <p:grpSp>
          <p:nvGrpSpPr>
            <p:cNvPr id="77" name="2 text"/>
            <p:cNvGrpSpPr/>
            <p:nvPr/>
          </p:nvGrpSpPr>
          <p:grpSpPr>
            <a:xfrm>
              <a:off x="6693009" y="6275955"/>
              <a:ext cx="2743200" cy="3348470"/>
              <a:chOff x="3320674" y="1871209"/>
              <a:chExt cx="2743200" cy="3348470"/>
            </a:xfrm>
          </p:grpSpPr>
          <p:sp>
            <p:nvSpPr>
              <p:cNvPr id="78" name="TextBox 77"/>
              <p:cNvSpPr txBox="1"/>
              <p:nvPr/>
            </p:nvSpPr>
            <p:spPr>
              <a:xfrm>
                <a:off x="3320674" y="1871209"/>
                <a:ext cx="2743200" cy="1926681"/>
              </a:xfrm>
              <a:prstGeom prst="rect">
                <a:avLst/>
              </a:prstGeom>
              <a:noFill/>
            </p:spPr>
            <p:txBody>
              <a:bodyPr wrap="square" lIns="182880" tIns="228600" rIns="0" bIns="0" rtlCol="0">
                <a:spAutoFit/>
              </a:bodyPr>
              <a:lstStyle/>
              <a:p>
                <a:pPr defTabSz="914099" fontAlgn="base">
                  <a:lnSpc>
                    <a:spcPct val="80000"/>
                  </a:lnSpc>
                  <a:spcBef>
                    <a:spcPct val="0"/>
                  </a:spcBef>
                  <a:spcAft>
                    <a:spcPct val="0"/>
                  </a:spcAft>
                </a:pPr>
                <a:r>
                  <a:rPr lang="en-US" sz="3200" b="1" spc="-100" dirty="0" smtClean="0">
                    <a:solidFill>
                      <a:schemeClr val="bg1"/>
                    </a:solidFill>
                    <a:latin typeface="Segoe UI Light"/>
                  </a:rPr>
                  <a:t>Elasticity</a:t>
                </a:r>
                <a:br>
                  <a:rPr lang="en-US" sz="3200" b="1" spc="-100" dirty="0" smtClean="0">
                    <a:solidFill>
                      <a:schemeClr val="bg1"/>
                    </a:solidFill>
                    <a:latin typeface="Segoe UI Light"/>
                  </a:rPr>
                </a:br>
                <a:endParaRPr lang="en-US" sz="3200" b="1" spc="-100" dirty="0">
                  <a:solidFill>
                    <a:schemeClr val="bg1"/>
                  </a:solidFill>
                  <a:latin typeface="Segoe UI Light"/>
                </a:endParaRPr>
              </a:p>
              <a:p>
                <a:pPr defTabSz="922338">
                  <a:lnSpc>
                    <a:spcPct val="90000"/>
                  </a:lnSpc>
                  <a:spcBef>
                    <a:spcPts val="600"/>
                  </a:spcBef>
                </a:pPr>
                <a:r>
                  <a:rPr lang="en-US" sz="2000" spc="-70" dirty="0">
                    <a:solidFill>
                      <a:schemeClr val="bg1"/>
                    </a:solidFill>
                  </a:rPr>
                  <a:t>Enables resources </a:t>
                </a:r>
                <a:br>
                  <a:rPr lang="en-US" sz="2000" spc="-70" dirty="0">
                    <a:solidFill>
                      <a:schemeClr val="bg1"/>
                    </a:solidFill>
                  </a:rPr>
                </a:br>
                <a:r>
                  <a:rPr lang="en-US" sz="2000" spc="-70" dirty="0">
                    <a:solidFill>
                      <a:schemeClr val="bg1"/>
                    </a:solidFill>
                  </a:rPr>
                  <a:t>to expand or contract based on demand</a:t>
                </a:r>
              </a:p>
            </p:txBody>
          </p:sp>
          <p:sp>
            <p:nvSpPr>
              <p:cNvPr id="79" name="Freeform 94"/>
              <p:cNvSpPr>
                <a:spLocks noChangeAspect="1"/>
              </p:cNvSpPr>
              <p:nvPr/>
            </p:nvSpPr>
            <p:spPr bwMode="auto">
              <a:xfrm>
                <a:off x="3566969" y="4721457"/>
                <a:ext cx="792449" cy="498222"/>
              </a:xfrm>
              <a:custGeom>
                <a:avLst/>
                <a:gdLst>
                  <a:gd name="T0" fmla="*/ 870 w 870"/>
                  <a:gd name="T1" fmla="*/ 235 h 547"/>
                  <a:gd name="T2" fmla="*/ 635 w 870"/>
                  <a:gd name="T3" fmla="*/ 70 h 547"/>
                  <a:gd name="T4" fmla="*/ 635 w 870"/>
                  <a:gd name="T5" fmla="*/ 187 h 547"/>
                  <a:gd name="T6" fmla="*/ 467 w 870"/>
                  <a:gd name="T7" fmla="*/ 357 h 547"/>
                  <a:gd name="T8" fmla="*/ 467 w 870"/>
                  <a:gd name="T9" fmla="*/ 357 h 547"/>
                  <a:gd name="T10" fmla="*/ 460 w 870"/>
                  <a:gd name="T11" fmla="*/ 431 h 547"/>
                  <a:gd name="T12" fmla="*/ 443 w 870"/>
                  <a:gd name="T13" fmla="*/ 454 h 547"/>
                  <a:gd name="T14" fmla="*/ 434 w 870"/>
                  <a:gd name="T15" fmla="*/ 451 h 547"/>
                  <a:gd name="T16" fmla="*/ 418 w 870"/>
                  <a:gd name="T17" fmla="*/ 358 h 547"/>
                  <a:gd name="T18" fmla="*/ 418 w 870"/>
                  <a:gd name="T19" fmla="*/ 357 h 547"/>
                  <a:gd name="T20" fmla="*/ 417 w 870"/>
                  <a:gd name="T21" fmla="*/ 192 h 547"/>
                  <a:gd name="T22" fmla="*/ 417 w 870"/>
                  <a:gd name="T23" fmla="*/ 190 h 547"/>
                  <a:gd name="T24" fmla="*/ 405 w 870"/>
                  <a:gd name="T25" fmla="*/ 90 h 547"/>
                  <a:gd name="T26" fmla="*/ 299 w 870"/>
                  <a:gd name="T27" fmla="*/ 0 h 547"/>
                  <a:gd name="T28" fmla="*/ 191 w 870"/>
                  <a:gd name="T29" fmla="*/ 93 h 547"/>
                  <a:gd name="T30" fmla="*/ 180 w 870"/>
                  <a:gd name="T31" fmla="*/ 191 h 547"/>
                  <a:gd name="T32" fmla="*/ 180 w 870"/>
                  <a:gd name="T33" fmla="*/ 193 h 547"/>
                  <a:gd name="T34" fmla="*/ 171 w 870"/>
                  <a:gd name="T35" fmla="*/ 245 h 547"/>
                  <a:gd name="T36" fmla="*/ 97 w 870"/>
                  <a:gd name="T37" fmla="*/ 267 h 547"/>
                  <a:gd name="T38" fmla="*/ 1 w 870"/>
                  <a:gd name="T39" fmla="*/ 267 h 547"/>
                  <a:gd name="T40" fmla="*/ 0 w 870"/>
                  <a:gd name="T41" fmla="*/ 361 h 547"/>
                  <a:gd name="T42" fmla="*/ 98 w 870"/>
                  <a:gd name="T43" fmla="*/ 361 h 547"/>
                  <a:gd name="T44" fmla="*/ 249 w 870"/>
                  <a:gd name="T45" fmla="*/ 297 h 547"/>
                  <a:gd name="T46" fmla="*/ 274 w 870"/>
                  <a:gd name="T47" fmla="*/ 193 h 547"/>
                  <a:gd name="T48" fmla="*/ 274 w 870"/>
                  <a:gd name="T49" fmla="*/ 191 h 547"/>
                  <a:gd name="T50" fmla="*/ 281 w 870"/>
                  <a:gd name="T51" fmla="*/ 119 h 547"/>
                  <a:gd name="T52" fmla="*/ 299 w 870"/>
                  <a:gd name="T53" fmla="*/ 94 h 547"/>
                  <a:gd name="T54" fmla="*/ 316 w 870"/>
                  <a:gd name="T55" fmla="*/ 116 h 547"/>
                  <a:gd name="T56" fmla="*/ 323 w 870"/>
                  <a:gd name="T57" fmla="*/ 191 h 547"/>
                  <a:gd name="T58" fmla="*/ 324 w 870"/>
                  <a:gd name="T59" fmla="*/ 356 h 547"/>
                  <a:gd name="T60" fmla="*/ 366 w 870"/>
                  <a:gd name="T61" fmla="*/ 516 h 547"/>
                  <a:gd name="T62" fmla="*/ 443 w 870"/>
                  <a:gd name="T63" fmla="*/ 547 h 547"/>
                  <a:gd name="T64" fmla="*/ 550 w 870"/>
                  <a:gd name="T65" fmla="*/ 457 h 547"/>
                  <a:gd name="T66" fmla="*/ 560 w 870"/>
                  <a:gd name="T67" fmla="*/ 357 h 547"/>
                  <a:gd name="T68" fmla="*/ 560 w 870"/>
                  <a:gd name="T69" fmla="*/ 357 h 547"/>
                  <a:gd name="T70" fmla="*/ 577 w 870"/>
                  <a:gd name="T71" fmla="*/ 289 h 547"/>
                  <a:gd name="T72" fmla="*/ 635 w 870"/>
                  <a:gd name="T73" fmla="*/ 281 h 547"/>
                  <a:gd name="T74" fmla="*/ 635 w 870"/>
                  <a:gd name="T75" fmla="*/ 395 h 547"/>
                  <a:gd name="T76" fmla="*/ 870 w 870"/>
                  <a:gd name="T77" fmla="*/ 235 h 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70" h="547">
                    <a:moveTo>
                      <a:pt x="870" y="235"/>
                    </a:moveTo>
                    <a:cubicBezTo>
                      <a:pt x="635" y="70"/>
                      <a:pt x="635" y="70"/>
                      <a:pt x="635" y="70"/>
                    </a:cubicBezTo>
                    <a:cubicBezTo>
                      <a:pt x="635" y="187"/>
                      <a:pt x="635" y="187"/>
                      <a:pt x="635" y="187"/>
                    </a:cubicBezTo>
                    <a:cubicBezTo>
                      <a:pt x="564" y="187"/>
                      <a:pt x="467" y="195"/>
                      <a:pt x="467" y="357"/>
                    </a:cubicBezTo>
                    <a:cubicBezTo>
                      <a:pt x="467" y="357"/>
                      <a:pt x="467" y="357"/>
                      <a:pt x="467" y="357"/>
                    </a:cubicBezTo>
                    <a:cubicBezTo>
                      <a:pt x="467" y="374"/>
                      <a:pt x="467" y="407"/>
                      <a:pt x="460" y="431"/>
                    </a:cubicBezTo>
                    <a:cubicBezTo>
                      <a:pt x="453" y="454"/>
                      <a:pt x="447" y="454"/>
                      <a:pt x="443" y="454"/>
                    </a:cubicBezTo>
                    <a:cubicBezTo>
                      <a:pt x="437" y="454"/>
                      <a:pt x="435" y="452"/>
                      <a:pt x="434" y="451"/>
                    </a:cubicBezTo>
                    <a:cubicBezTo>
                      <a:pt x="429" y="446"/>
                      <a:pt x="415" y="426"/>
                      <a:pt x="418" y="358"/>
                    </a:cubicBezTo>
                    <a:cubicBezTo>
                      <a:pt x="418" y="357"/>
                      <a:pt x="418" y="357"/>
                      <a:pt x="418" y="357"/>
                    </a:cubicBezTo>
                    <a:cubicBezTo>
                      <a:pt x="417" y="192"/>
                      <a:pt x="417" y="192"/>
                      <a:pt x="417" y="192"/>
                    </a:cubicBezTo>
                    <a:cubicBezTo>
                      <a:pt x="417" y="190"/>
                      <a:pt x="417" y="190"/>
                      <a:pt x="417" y="190"/>
                    </a:cubicBezTo>
                    <a:cubicBezTo>
                      <a:pt x="417" y="168"/>
                      <a:pt x="416" y="127"/>
                      <a:pt x="405" y="90"/>
                    </a:cubicBezTo>
                    <a:cubicBezTo>
                      <a:pt x="382" y="9"/>
                      <a:pt x="323" y="0"/>
                      <a:pt x="299" y="0"/>
                    </a:cubicBezTo>
                    <a:cubicBezTo>
                      <a:pt x="274" y="0"/>
                      <a:pt x="215" y="9"/>
                      <a:pt x="191" y="93"/>
                    </a:cubicBezTo>
                    <a:cubicBezTo>
                      <a:pt x="180" y="131"/>
                      <a:pt x="180" y="172"/>
                      <a:pt x="180" y="191"/>
                    </a:cubicBezTo>
                    <a:cubicBezTo>
                      <a:pt x="180" y="193"/>
                      <a:pt x="180" y="193"/>
                      <a:pt x="180" y="193"/>
                    </a:cubicBezTo>
                    <a:cubicBezTo>
                      <a:pt x="180" y="210"/>
                      <a:pt x="180" y="232"/>
                      <a:pt x="171" y="245"/>
                    </a:cubicBezTo>
                    <a:cubicBezTo>
                      <a:pt x="159" y="263"/>
                      <a:pt x="124" y="267"/>
                      <a:pt x="97" y="267"/>
                    </a:cubicBezTo>
                    <a:cubicBezTo>
                      <a:pt x="46" y="267"/>
                      <a:pt x="1" y="267"/>
                      <a:pt x="1" y="267"/>
                    </a:cubicBezTo>
                    <a:cubicBezTo>
                      <a:pt x="0" y="361"/>
                      <a:pt x="0" y="361"/>
                      <a:pt x="0" y="361"/>
                    </a:cubicBezTo>
                    <a:cubicBezTo>
                      <a:pt x="1" y="361"/>
                      <a:pt x="46" y="361"/>
                      <a:pt x="98" y="361"/>
                    </a:cubicBezTo>
                    <a:cubicBezTo>
                      <a:pt x="170" y="360"/>
                      <a:pt x="221" y="339"/>
                      <a:pt x="249" y="297"/>
                    </a:cubicBezTo>
                    <a:cubicBezTo>
                      <a:pt x="274" y="260"/>
                      <a:pt x="274" y="218"/>
                      <a:pt x="274" y="193"/>
                    </a:cubicBezTo>
                    <a:cubicBezTo>
                      <a:pt x="274" y="191"/>
                      <a:pt x="274" y="191"/>
                      <a:pt x="274" y="191"/>
                    </a:cubicBezTo>
                    <a:cubicBezTo>
                      <a:pt x="274" y="176"/>
                      <a:pt x="274" y="144"/>
                      <a:pt x="281" y="119"/>
                    </a:cubicBezTo>
                    <a:cubicBezTo>
                      <a:pt x="288" y="94"/>
                      <a:pt x="295" y="94"/>
                      <a:pt x="299" y="94"/>
                    </a:cubicBezTo>
                    <a:cubicBezTo>
                      <a:pt x="302" y="94"/>
                      <a:pt x="309" y="94"/>
                      <a:pt x="316" y="116"/>
                    </a:cubicBezTo>
                    <a:cubicBezTo>
                      <a:pt x="323" y="141"/>
                      <a:pt x="323" y="172"/>
                      <a:pt x="323" y="191"/>
                    </a:cubicBezTo>
                    <a:cubicBezTo>
                      <a:pt x="324" y="356"/>
                      <a:pt x="324" y="356"/>
                      <a:pt x="324" y="356"/>
                    </a:cubicBezTo>
                    <a:cubicBezTo>
                      <a:pt x="322" y="432"/>
                      <a:pt x="336" y="484"/>
                      <a:pt x="366" y="516"/>
                    </a:cubicBezTo>
                    <a:cubicBezTo>
                      <a:pt x="387" y="537"/>
                      <a:pt x="413" y="547"/>
                      <a:pt x="443" y="547"/>
                    </a:cubicBezTo>
                    <a:cubicBezTo>
                      <a:pt x="467" y="547"/>
                      <a:pt x="526" y="539"/>
                      <a:pt x="550" y="457"/>
                    </a:cubicBezTo>
                    <a:cubicBezTo>
                      <a:pt x="560" y="420"/>
                      <a:pt x="560" y="379"/>
                      <a:pt x="560" y="357"/>
                    </a:cubicBezTo>
                    <a:cubicBezTo>
                      <a:pt x="560" y="357"/>
                      <a:pt x="560" y="357"/>
                      <a:pt x="560" y="357"/>
                    </a:cubicBezTo>
                    <a:cubicBezTo>
                      <a:pt x="560" y="336"/>
                      <a:pt x="562" y="299"/>
                      <a:pt x="577" y="289"/>
                    </a:cubicBezTo>
                    <a:cubicBezTo>
                      <a:pt x="588" y="282"/>
                      <a:pt x="612" y="281"/>
                      <a:pt x="635" y="281"/>
                    </a:cubicBezTo>
                    <a:cubicBezTo>
                      <a:pt x="635" y="395"/>
                      <a:pt x="635" y="395"/>
                      <a:pt x="635" y="395"/>
                    </a:cubicBezTo>
                    <a:lnTo>
                      <a:pt x="870" y="235"/>
                    </a:lnTo>
                    <a:close/>
                  </a:path>
                </a:pathLst>
              </a:custGeom>
              <a:solidFill>
                <a:schemeClr val="bg1"/>
              </a:solidFill>
              <a:ln>
                <a:noFill/>
                <a:headEnd type="none" w="med" len="med"/>
                <a:tailEnd type="none" w="med" len="med"/>
              </a:ln>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0" tIns="228600" rIns="91436" bIns="45718" numCol="1" spcCol="0" rtlCol="0" fromWordArt="0" anchor="t" anchorCtr="0" forceAA="0" compatLnSpc="1">
                <a:prstTxWarp prst="textNoShape">
                  <a:avLst/>
                </a:prstTxWarp>
                <a:noAutofit/>
              </a:bodyPr>
              <a:lstStyle/>
              <a:p>
                <a:pPr defTabSz="914099" fontAlgn="base">
                  <a:lnSpc>
                    <a:spcPct val="80000"/>
                  </a:lnSpc>
                  <a:spcBef>
                    <a:spcPct val="0"/>
                  </a:spcBef>
                  <a:spcAft>
                    <a:spcPct val="0"/>
                  </a:spcAft>
                </a:pPr>
                <a:endParaRPr lang="en-US" sz="3200" b="1" spc="-100" dirty="0">
                  <a:solidFill>
                    <a:schemeClr val="bg1"/>
                  </a:solidFill>
                  <a:latin typeface="Segoe UI Light"/>
                </a:endParaRPr>
              </a:p>
            </p:txBody>
          </p:sp>
        </p:grpSp>
      </p:grpSp>
      <p:cxnSp>
        <p:nvCxnSpPr>
          <p:cNvPr id="46" name="Straight Connector 45"/>
          <p:cNvCxnSpPr/>
          <p:nvPr/>
        </p:nvCxnSpPr>
        <p:spPr>
          <a:xfrm>
            <a:off x="3349964" y="1871209"/>
            <a:ext cx="0" cy="3546952"/>
          </a:xfrm>
          <a:prstGeom prst="line">
            <a:avLst/>
          </a:prstGeom>
          <a:ln w="3175">
            <a:solidFill>
              <a:srgbClr val="FFFFFF"/>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6094131" y="1871209"/>
            <a:ext cx="0" cy="3643178"/>
          </a:xfrm>
          <a:prstGeom prst="line">
            <a:avLst/>
          </a:prstGeom>
          <a:ln w="3175">
            <a:solidFill>
              <a:srgbClr val="FFFFFF"/>
            </a:solidFill>
            <a:headEnd type="none"/>
            <a:tailEnd type="none"/>
          </a:ln>
        </p:spPr>
        <p:style>
          <a:lnRef idx="1">
            <a:schemeClr val="accent1"/>
          </a:lnRef>
          <a:fillRef idx="0">
            <a:schemeClr val="accent1"/>
          </a:fillRef>
          <a:effectRef idx="0">
            <a:schemeClr val="accent1"/>
          </a:effectRef>
          <a:fontRef idx="minor">
            <a:schemeClr val="tx1"/>
          </a:fontRef>
        </p:style>
      </p:cxnSp>
      <p:grpSp>
        <p:nvGrpSpPr>
          <p:cNvPr id="5" name="4 after"/>
          <p:cNvGrpSpPr/>
          <p:nvPr/>
        </p:nvGrpSpPr>
        <p:grpSpPr>
          <a:xfrm>
            <a:off x="8842093" y="1871209"/>
            <a:ext cx="2743200" cy="3643178"/>
            <a:chOff x="8842093" y="6557509"/>
            <a:chExt cx="2743200" cy="3643178"/>
          </a:xfrm>
        </p:grpSpPr>
        <p:sp>
          <p:nvSpPr>
            <p:cNvPr id="85" name="4 bg"/>
            <p:cNvSpPr/>
            <p:nvPr/>
          </p:nvSpPr>
          <p:spPr bwMode="auto">
            <a:xfrm>
              <a:off x="8842093" y="6557509"/>
              <a:ext cx="2743200" cy="3643178"/>
            </a:xfrm>
            <a:prstGeom prst="rect">
              <a:avLst/>
            </a:prstGeom>
            <a:solidFill>
              <a:schemeClr val="accent1"/>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182880" tIns="228600" rIns="91436" bIns="45718" numCol="1" rtlCol="0" anchor="t" anchorCtr="0" compatLnSpc="1">
              <a:prstTxWarp prst="textNoShape">
                <a:avLst/>
              </a:prstTxWarp>
            </a:bodyPr>
            <a:lstStyle/>
            <a:p>
              <a:pPr defTabSz="914099" fontAlgn="base">
                <a:lnSpc>
                  <a:spcPct val="80000"/>
                </a:lnSpc>
                <a:spcBef>
                  <a:spcPct val="0"/>
                </a:spcBef>
                <a:spcAft>
                  <a:spcPct val="0"/>
                </a:spcAft>
              </a:pPr>
              <a:endParaRPr lang="en-US" sz="3200" b="1" spc="-100" dirty="0" smtClean="0">
                <a:solidFill>
                  <a:schemeClr val="bg1"/>
                </a:solidFill>
                <a:latin typeface="Segoe UI Light"/>
              </a:endParaRPr>
            </a:p>
          </p:txBody>
        </p:sp>
        <p:grpSp>
          <p:nvGrpSpPr>
            <p:cNvPr id="86" name="4 text"/>
            <p:cNvGrpSpPr/>
            <p:nvPr/>
          </p:nvGrpSpPr>
          <p:grpSpPr>
            <a:xfrm>
              <a:off x="8842093" y="6557509"/>
              <a:ext cx="2743200" cy="3376087"/>
              <a:chOff x="7111577" y="6960368"/>
              <a:chExt cx="2743200" cy="3376087"/>
            </a:xfrm>
          </p:grpSpPr>
          <p:grpSp>
            <p:nvGrpSpPr>
              <p:cNvPr id="87" name="Group 86"/>
              <p:cNvGrpSpPr/>
              <p:nvPr/>
            </p:nvGrpSpPr>
            <p:grpSpPr>
              <a:xfrm>
                <a:off x="7367120" y="9704825"/>
                <a:ext cx="631630" cy="631630"/>
                <a:chOff x="6945644" y="2760678"/>
                <a:chExt cx="2180560" cy="2180560"/>
              </a:xfrm>
            </p:grpSpPr>
            <p:grpSp>
              <p:nvGrpSpPr>
                <p:cNvPr id="89" name="Group 88"/>
                <p:cNvGrpSpPr/>
                <p:nvPr/>
              </p:nvGrpSpPr>
              <p:grpSpPr>
                <a:xfrm rot="10571604">
                  <a:off x="7393933" y="3208967"/>
                  <a:ext cx="1283981" cy="1283981"/>
                  <a:chOff x="2152650" y="2667000"/>
                  <a:chExt cx="1530350" cy="1530350"/>
                </a:xfrm>
              </p:grpSpPr>
              <p:sp>
                <p:nvSpPr>
                  <p:cNvPr id="92" name="Freeform 19"/>
                  <p:cNvSpPr>
                    <a:spLocks noEditPoints="1"/>
                  </p:cNvSpPr>
                  <p:nvPr/>
                </p:nvSpPr>
                <p:spPr bwMode="auto">
                  <a:xfrm>
                    <a:off x="2152650" y="2667000"/>
                    <a:ext cx="1530350" cy="1530350"/>
                  </a:xfrm>
                  <a:prstGeom prst="ellipse">
                    <a:avLst/>
                  </a:prstGeom>
                  <a:noFill/>
                  <a:ln w="73025">
                    <a:noFill/>
                  </a:ln>
                </p:spPr>
                <p:txBody>
                  <a:bodyPr vert="horz" wrap="square" lIns="91440" tIns="45720" rIns="91440" bIns="45720" numCol="1" anchor="t" anchorCtr="0" compatLnSpc="1">
                    <a:prstTxWarp prst="textNoShape">
                      <a:avLst/>
                    </a:prstTxWarp>
                  </a:bodyPr>
                  <a:lstStyle/>
                  <a:p>
                    <a:pPr defTabSz="914363"/>
                    <a:endParaRPr lang="en-US" sz="1800" dirty="0">
                      <a:solidFill>
                        <a:schemeClr val="bg1"/>
                      </a:solidFill>
                    </a:endParaRPr>
                  </a:p>
                </p:txBody>
              </p:sp>
              <p:sp>
                <p:nvSpPr>
                  <p:cNvPr id="93" name="Freeform 18"/>
                  <p:cNvSpPr>
                    <a:spLocks/>
                  </p:cNvSpPr>
                  <p:nvPr/>
                </p:nvSpPr>
                <p:spPr bwMode="auto">
                  <a:xfrm>
                    <a:off x="2640013" y="2944813"/>
                    <a:ext cx="787400" cy="757238"/>
                  </a:xfrm>
                  <a:custGeom>
                    <a:avLst/>
                    <a:gdLst>
                      <a:gd name="T0" fmla="*/ 0 w 210"/>
                      <a:gd name="T1" fmla="*/ 175 h 202"/>
                      <a:gd name="T2" fmla="*/ 26 w 210"/>
                      <a:gd name="T3" fmla="*/ 202 h 202"/>
                      <a:gd name="T4" fmla="*/ 60 w 210"/>
                      <a:gd name="T5" fmla="*/ 166 h 202"/>
                      <a:gd name="T6" fmla="*/ 77 w 210"/>
                      <a:gd name="T7" fmla="*/ 168 h 202"/>
                      <a:gd name="T8" fmla="*/ 112 w 210"/>
                      <a:gd name="T9" fmla="*/ 127 h 202"/>
                      <a:gd name="T10" fmla="*/ 108 w 210"/>
                      <a:gd name="T11" fmla="*/ 112 h 202"/>
                      <a:gd name="T12" fmla="*/ 210 w 210"/>
                      <a:gd name="T13" fmla="*/ 0 h 202"/>
                      <a:gd name="T14" fmla="*/ 93 w 210"/>
                      <a:gd name="T15" fmla="*/ 97 h 202"/>
                      <a:gd name="T16" fmla="*/ 71 w 210"/>
                      <a:gd name="T17" fmla="*/ 92 h 202"/>
                      <a:gd name="T18" fmla="*/ 36 w 210"/>
                      <a:gd name="T19" fmla="*/ 133 h 202"/>
                      <a:gd name="T20" fmla="*/ 38 w 210"/>
                      <a:gd name="T21" fmla="*/ 143 h 202"/>
                      <a:gd name="T22" fmla="*/ 0 w 210"/>
                      <a:gd name="T23" fmla="*/ 175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0" h="202">
                        <a:moveTo>
                          <a:pt x="0" y="175"/>
                        </a:moveTo>
                        <a:cubicBezTo>
                          <a:pt x="26" y="202"/>
                          <a:pt x="26" y="202"/>
                          <a:pt x="26" y="202"/>
                        </a:cubicBezTo>
                        <a:cubicBezTo>
                          <a:pt x="60" y="166"/>
                          <a:pt x="60" y="166"/>
                          <a:pt x="60" y="166"/>
                        </a:cubicBezTo>
                        <a:cubicBezTo>
                          <a:pt x="65" y="168"/>
                          <a:pt x="71" y="169"/>
                          <a:pt x="77" y="168"/>
                        </a:cubicBezTo>
                        <a:cubicBezTo>
                          <a:pt x="98" y="167"/>
                          <a:pt x="114" y="149"/>
                          <a:pt x="112" y="127"/>
                        </a:cubicBezTo>
                        <a:cubicBezTo>
                          <a:pt x="112" y="122"/>
                          <a:pt x="110" y="117"/>
                          <a:pt x="108" y="112"/>
                        </a:cubicBezTo>
                        <a:cubicBezTo>
                          <a:pt x="210" y="0"/>
                          <a:pt x="210" y="0"/>
                          <a:pt x="210" y="0"/>
                        </a:cubicBezTo>
                        <a:cubicBezTo>
                          <a:pt x="93" y="97"/>
                          <a:pt x="93" y="97"/>
                          <a:pt x="93" y="97"/>
                        </a:cubicBezTo>
                        <a:cubicBezTo>
                          <a:pt x="87" y="93"/>
                          <a:pt x="79" y="91"/>
                          <a:pt x="71" y="92"/>
                        </a:cubicBezTo>
                        <a:cubicBezTo>
                          <a:pt x="50" y="93"/>
                          <a:pt x="34" y="111"/>
                          <a:pt x="36" y="133"/>
                        </a:cubicBezTo>
                        <a:cubicBezTo>
                          <a:pt x="36" y="136"/>
                          <a:pt x="37" y="140"/>
                          <a:pt x="38" y="143"/>
                        </a:cubicBezTo>
                        <a:cubicBezTo>
                          <a:pt x="0" y="175"/>
                          <a:pt x="0" y="175"/>
                          <a:pt x="0" y="17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defTabSz="914363"/>
                    <a:endParaRPr lang="en-US" sz="1800" dirty="0">
                      <a:solidFill>
                        <a:schemeClr val="bg1"/>
                      </a:solidFill>
                    </a:endParaRPr>
                  </a:p>
                </p:txBody>
              </p:sp>
            </p:grpSp>
            <p:sp>
              <p:nvSpPr>
                <p:cNvPr id="90" name="Freeform 17"/>
                <p:cNvSpPr>
                  <a:spLocks/>
                </p:cNvSpPr>
                <p:nvPr/>
              </p:nvSpPr>
              <p:spPr bwMode="auto">
                <a:xfrm>
                  <a:off x="7148859" y="2963893"/>
                  <a:ext cx="1774131" cy="1541044"/>
                </a:xfrm>
                <a:custGeom>
                  <a:avLst/>
                  <a:gdLst>
                    <a:gd name="T0" fmla="*/ 96 w 564"/>
                    <a:gd name="T1" fmla="*/ 460 h 490"/>
                    <a:gd name="T2" fmla="*/ 85 w 564"/>
                    <a:gd name="T3" fmla="*/ 447 h 490"/>
                    <a:gd name="T4" fmla="*/ 27 w 564"/>
                    <a:gd name="T5" fmla="*/ 309 h 490"/>
                    <a:gd name="T6" fmla="*/ 2 w 564"/>
                    <a:gd name="T7" fmla="*/ 311 h 490"/>
                    <a:gd name="T8" fmla="*/ 0 w 564"/>
                    <a:gd name="T9" fmla="*/ 292 h 490"/>
                    <a:gd name="T10" fmla="*/ 25 w 564"/>
                    <a:gd name="T11" fmla="*/ 290 h 490"/>
                    <a:gd name="T12" fmla="*/ 25 w 564"/>
                    <a:gd name="T13" fmla="*/ 282 h 490"/>
                    <a:gd name="T14" fmla="*/ 91 w 564"/>
                    <a:gd name="T15" fmla="*/ 111 h 490"/>
                    <a:gd name="T16" fmla="*/ 73 w 564"/>
                    <a:gd name="T17" fmla="*/ 93 h 490"/>
                    <a:gd name="T18" fmla="*/ 86 w 564"/>
                    <a:gd name="T19" fmla="*/ 79 h 490"/>
                    <a:gd name="T20" fmla="*/ 104 w 564"/>
                    <a:gd name="T21" fmla="*/ 97 h 490"/>
                    <a:gd name="T22" fmla="*/ 272 w 564"/>
                    <a:gd name="T23" fmla="*/ 25 h 490"/>
                    <a:gd name="T24" fmla="*/ 272 w 564"/>
                    <a:gd name="T25" fmla="*/ 0 h 490"/>
                    <a:gd name="T26" fmla="*/ 292 w 564"/>
                    <a:gd name="T27" fmla="*/ 0 h 490"/>
                    <a:gd name="T28" fmla="*/ 292 w 564"/>
                    <a:gd name="T29" fmla="*/ 25 h 490"/>
                    <a:gd name="T30" fmla="*/ 460 w 564"/>
                    <a:gd name="T31" fmla="*/ 97 h 490"/>
                    <a:gd name="T32" fmla="*/ 478 w 564"/>
                    <a:gd name="T33" fmla="*/ 79 h 490"/>
                    <a:gd name="T34" fmla="*/ 491 w 564"/>
                    <a:gd name="T35" fmla="*/ 93 h 490"/>
                    <a:gd name="T36" fmla="*/ 473 w 564"/>
                    <a:gd name="T37" fmla="*/ 111 h 490"/>
                    <a:gd name="T38" fmla="*/ 539 w 564"/>
                    <a:gd name="T39" fmla="*/ 282 h 490"/>
                    <a:gd name="T40" fmla="*/ 539 w 564"/>
                    <a:gd name="T41" fmla="*/ 290 h 490"/>
                    <a:gd name="T42" fmla="*/ 564 w 564"/>
                    <a:gd name="T43" fmla="*/ 292 h 490"/>
                    <a:gd name="T44" fmla="*/ 562 w 564"/>
                    <a:gd name="T45" fmla="*/ 311 h 490"/>
                    <a:gd name="T46" fmla="*/ 537 w 564"/>
                    <a:gd name="T47" fmla="*/ 309 h 490"/>
                    <a:gd name="T48" fmla="*/ 479 w 564"/>
                    <a:gd name="T49" fmla="*/ 447 h 490"/>
                    <a:gd name="T50" fmla="*/ 468 w 564"/>
                    <a:gd name="T51" fmla="*/ 460 h 490"/>
                    <a:gd name="T52" fmla="*/ 487 w 564"/>
                    <a:gd name="T53" fmla="*/ 476 h 490"/>
                    <a:gd name="T54" fmla="*/ 475 w 564"/>
                    <a:gd name="T55" fmla="*/ 490 h 490"/>
                    <a:gd name="T56" fmla="*/ 431 w 564"/>
                    <a:gd name="T57" fmla="*/ 453 h 490"/>
                    <a:gd name="T58" fmla="*/ 443 w 564"/>
                    <a:gd name="T59" fmla="*/ 439 h 490"/>
                    <a:gd name="T60" fmla="*/ 454 w 564"/>
                    <a:gd name="T61" fmla="*/ 426 h 490"/>
                    <a:gd name="T62" fmla="*/ 506 w 564"/>
                    <a:gd name="T63" fmla="*/ 282 h 490"/>
                    <a:gd name="T64" fmla="*/ 282 w 564"/>
                    <a:gd name="T65" fmla="*/ 58 h 490"/>
                    <a:gd name="T66" fmla="*/ 58 w 564"/>
                    <a:gd name="T67" fmla="*/ 282 h 490"/>
                    <a:gd name="T68" fmla="*/ 110 w 564"/>
                    <a:gd name="T69" fmla="*/ 426 h 490"/>
                    <a:gd name="T70" fmla="*/ 121 w 564"/>
                    <a:gd name="T71" fmla="*/ 439 h 490"/>
                    <a:gd name="T72" fmla="*/ 133 w 564"/>
                    <a:gd name="T73" fmla="*/ 453 h 490"/>
                    <a:gd name="T74" fmla="*/ 89 w 564"/>
                    <a:gd name="T75" fmla="*/ 490 h 490"/>
                    <a:gd name="T76" fmla="*/ 77 w 564"/>
                    <a:gd name="T77" fmla="*/ 476 h 490"/>
                    <a:gd name="T78" fmla="*/ 96 w 564"/>
                    <a:gd name="T79" fmla="*/ 460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64" h="490">
                      <a:moveTo>
                        <a:pt x="96" y="460"/>
                      </a:moveTo>
                      <a:cubicBezTo>
                        <a:pt x="85" y="447"/>
                        <a:pt x="85" y="447"/>
                        <a:pt x="85" y="447"/>
                      </a:cubicBezTo>
                      <a:cubicBezTo>
                        <a:pt x="52" y="408"/>
                        <a:pt x="32" y="360"/>
                        <a:pt x="27" y="309"/>
                      </a:cubicBezTo>
                      <a:cubicBezTo>
                        <a:pt x="2" y="311"/>
                        <a:pt x="2" y="311"/>
                        <a:pt x="2" y="311"/>
                      </a:cubicBezTo>
                      <a:cubicBezTo>
                        <a:pt x="0" y="292"/>
                        <a:pt x="0" y="292"/>
                        <a:pt x="0" y="292"/>
                      </a:cubicBezTo>
                      <a:cubicBezTo>
                        <a:pt x="25" y="290"/>
                        <a:pt x="25" y="290"/>
                        <a:pt x="25" y="290"/>
                      </a:cubicBezTo>
                      <a:cubicBezTo>
                        <a:pt x="25" y="288"/>
                        <a:pt x="25" y="285"/>
                        <a:pt x="25" y="282"/>
                      </a:cubicBezTo>
                      <a:cubicBezTo>
                        <a:pt x="25" y="216"/>
                        <a:pt x="50" y="156"/>
                        <a:pt x="91" y="111"/>
                      </a:cubicBezTo>
                      <a:cubicBezTo>
                        <a:pt x="73" y="93"/>
                        <a:pt x="73" y="93"/>
                        <a:pt x="73" y="93"/>
                      </a:cubicBezTo>
                      <a:cubicBezTo>
                        <a:pt x="86" y="79"/>
                        <a:pt x="86" y="79"/>
                        <a:pt x="86" y="79"/>
                      </a:cubicBezTo>
                      <a:cubicBezTo>
                        <a:pt x="104" y="97"/>
                        <a:pt x="104" y="97"/>
                        <a:pt x="104" y="97"/>
                      </a:cubicBezTo>
                      <a:cubicBezTo>
                        <a:pt x="148" y="55"/>
                        <a:pt x="207" y="28"/>
                        <a:pt x="272" y="25"/>
                      </a:cubicBezTo>
                      <a:cubicBezTo>
                        <a:pt x="272" y="0"/>
                        <a:pt x="272" y="0"/>
                        <a:pt x="272" y="0"/>
                      </a:cubicBezTo>
                      <a:cubicBezTo>
                        <a:pt x="292" y="0"/>
                        <a:pt x="292" y="0"/>
                        <a:pt x="292" y="0"/>
                      </a:cubicBezTo>
                      <a:cubicBezTo>
                        <a:pt x="292" y="25"/>
                        <a:pt x="292" y="25"/>
                        <a:pt x="292" y="25"/>
                      </a:cubicBezTo>
                      <a:cubicBezTo>
                        <a:pt x="357" y="28"/>
                        <a:pt x="416" y="55"/>
                        <a:pt x="460" y="97"/>
                      </a:cubicBezTo>
                      <a:cubicBezTo>
                        <a:pt x="478" y="79"/>
                        <a:pt x="478" y="79"/>
                        <a:pt x="478" y="79"/>
                      </a:cubicBezTo>
                      <a:cubicBezTo>
                        <a:pt x="491" y="93"/>
                        <a:pt x="491" y="93"/>
                        <a:pt x="491" y="93"/>
                      </a:cubicBezTo>
                      <a:cubicBezTo>
                        <a:pt x="473" y="111"/>
                        <a:pt x="473" y="111"/>
                        <a:pt x="473" y="111"/>
                      </a:cubicBezTo>
                      <a:cubicBezTo>
                        <a:pt x="514" y="156"/>
                        <a:pt x="539" y="216"/>
                        <a:pt x="539" y="282"/>
                      </a:cubicBezTo>
                      <a:cubicBezTo>
                        <a:pt x="539" y="285"/>
                        <a:pt x="539" y="288"/>
                        <a:pt x="539" y="290"/>
                      </a:cubicBezTo>
                      <a:cubicBezTo>
                        <a:pt x="564" y="292"/>
                        <a:pt x="564" y="292"/>
                        <a:pt x="564" y="292"/>
                      </a:cubicBezTo>
                      <a:cubicBezTo>
                        <a:pt x="562" y="311"/>
                        <a:pt x="562" y="311"/>
                        <a:pt x="562" y="311"/>
                      </a:cubicBezTo>
                      <a:cubicBezTo>
                        <a:pt x="537" y="309"/>
                        <a:pt x="537" y="309"/>
                        <a:pt x="537" y="309"/>
                      </a:cubicBezTo>
                      <a:cubicBezTo>
                        <a:pt x="532" y="360"/>
                        <a:pt x="512" y="408"/>
                        <a:pt x="479" y="447"/>
                      </a:cubicBezTo>
                      <a:cubicBezTo>
                        <a:pt x="468" y="460"/>
                        <a:pt x="468" y="460"/>
                        <a:pt x="468" y="460"/>
                      </a:cubicBezTo>
                      <a:cubicBezTo>
                        <a:pt x="487" y="476"/>
                        <a:pt x="487" y="476"/>
                        <a:pt x="487" y="476"/>
                      </a:cubicBezTo>
                      <a:cubicBezTo>
                        <a:pt x="475" y="490"/>
                        <a:pt x="475" y="490"/>
                        <a:pt x="475" y="490"/>
                      </a:cubicBezTo>
                      <a:cubicBezTo>
                        <a:pt x="431" y="453"/>
                        <a:pt x="431" y="453"/>
                        <a:pt x="431" y="453"/>
                      </a:cubicBezTo>
                      <a:cubicBezTo>
                        <a:pt x="443" y="439"/>
                        <a:pt x="443" y="439"/>
                        <a:pt x="443" y="439"/>
                      </a:cubicBezTo>
                      <a:cubicBezTo>
                        <a:pt x="454" y="426"/>
                        <a:pt x="454" y="426"/>
                        <a:pt x="454" y="426"/>
                      </a:cubicBezTo>
                      <a:cubicBezTo>
                        <a:pt x="487" y="386"/>
                        <a:pt x="506" y="335"/>
                        <a:pt x="506" y="282"/>
                      </a:cubicBezTo>
                      <a:cubicBezTo>
                        <a:pt x="506" y="158"/>
                        <a:pt x="406" y="58"/>
                        <a:pt x="282" y="58"/>
                      </a:cubicBezTo>
                      <a:cubicBezTo>
                        <a:pt x="158" y="58"/>
                        <a:pt x="58" y="158"/>
                        <a:pt x="58" y="282"/>
                      </a:cubicBezTo>
                      <a:cubicBezTo>
                        <a:pt x="58" y="335"/>
                        <a:pt x="77" y="386"/>
                        <a:pt x="110" y="426"/>
                      </a:cubicBezTo>
                      <a:cubicBezTo>
                        <a:pt x="121" y="439"/>
                        <a:pt x="121" y="439"/>
                        <a:pt x="121" y="439"/>
                      </a:cubicBezTo>
                      <a:cubicBezTo>
                        <a:pt x="133" y="453"/>
                        <a:pt x="133" y="453"/>
                        <a:pt x="133" y="453"/>
                      </a:cubicBezTo>
                      <a:cubicBezTo>
                        <a:pt x="89" y="490"/>
                        <a:pt x="89" y="490"/>
                        <a:pt x="89" y="490"/>
                      </a:cubicBezTo>
                      <a:cubicBezTo>
                        <a:pt x="77" y="476"/>
                        <a:pt x="77" y="476"/>
                        <a:pt x="77" y="476"/>
                      </a:cubicBezTo>
                      <a:lnTo>
                        <a:pt x="96" y="46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defTabSz="914363"/>
                  <a:endParaRPr lang="en-US" sz="1800" dirty="0">
                    <a:solidFill>
                      <a:schemeClr val="bg1"/>
                    </a:solidFill>
                  </a:endParaRPr>
                </a:p>
              </p:txBody>
            </p:sp>
            <p:sp>
              <p:nvSpPr>
                <p:cNvPr id="91" name="Freeform 19"/>
                <p:cNvSpPr>
                  <a:spLocks noEditPoints="1"/>
                </p:cNvSpPr>
                <p:nvPr/>
              </p:nvSpPr>
              <p:spPr bwMode="auto">
                <a:xfrm>
                  <a:off x="6945644" y="2760678"/>
                  <a:ext cx="2180560" cy="2180560"/>
                </a:xfrm>
                <a:prstGeom prst="ellipse">
                  <a:avLst/>
                </a:prstGeom>
                <a:noFill/>
                <a:ln w="34925">
                  <a:solidFill>
                    <a:schemeClr val="bg1"/>
                  </a:solidFill>
                </a:ln>
              </p:spPr>
              <p:txBody>
                <a:bodyPr vert="horz" wrap="square" lIns="91440" tIns="45720" rIns="91440" bIns="45720" numCol="1" anchor="t" anchorCtr="0" compatLnSpc="1">
                  <a:prstTxWarp prst="textNoShape">
                    <a:avLst/>
                  </a:prstTxWarp>
                </a:bodyPr>
                <a:lstStyle/>
                <a:p>
                  <a:pPr defTabSz="914363"/>
                  <a:endParaRPr lang="en-US" sz="1800" dirty="0">
                    <a:solidFill>
                      <a:schemeClr val="bg1"/>
                    </a:solidFill>
                  </a:endParaRPr>
                </a:p>
              </p:txBody>
            </p:sp>
          </p:grpSp>
          <p:sp>
            <p:nvSpPr>
              <p:cNvPr id="88" name="TextBox 87"/>
              <p:cNvSpPr txBox="1"/>
              <p:nvPr/>
            </p:nvSpPr>
            <p:spPr>
              <a:xfrm>
                <a:off x="7111577" y="6960368"/>
                <a:ext cx="2743200" cy="1926681"/>
              </a:xfrm>
              <a:prstGeom prst="rect">
                <a:avLst/>
              </a:prstGeom>
              <a:noFill/>
            </p:spPr>
            <p:txBody>
              <a:bodyPr wrap="square" lIns="182880" tIns="228600" rIns="0" bIns="0" rtlCol="0">
                <a:spAutoFit/>
              </a:bodyPr>
              <a:lstStyle/>
              <a:p>
                <a:pPr defTabSz="914099" fontAlgn="base">
                  <a:lnSpc>
                    <a:spcPct val="80000"/>
                  </a:lnSpc>
                  <a:spcBef>
                    <a:spcPct val="0"/>
                  </a:spcBef>
                  <a:spcAft>
                    <a:spcPct val="0"/>
                  </a:spcAft>
                </a:pPr>
                <a:r>
                  <a:rPr lang="en-US" sz="3200" b="1" spc="-100" dirty="0" smtClean="0">
                    <a:solidFill>
                      <a:schemeClr val="bg1"/>
                    </a:solidFill>
                    <a:latin typeface="Segoe UI Light"/>
                  </a:rPr>
                  <a:t>Usage-based</a:t>
                </a:r>
                <a:br>
                  <a:rPr lang="en-US" sz="3200" b="1" spc="-100" dirty="0" smtClean="0">
                    <a:solidFill>
                      <a:schemeClr val="bg1"/>
                    </a:solidFill>
                    <a:latin typeface="Segoe UI Light"/>
                  </a:rPr>
                </a:br>
                <a:endParaRPr lang="en-US" sz="3200" b="1" spc="-100" dirty="0">
                  <a:solidFill>
                    <a:schemeClr val="bg1"/>
                  </a:solidFill>
                  <a:latin typeface="Segoe UI Light"/>
                </a:endParaRPr>
              </a:p>
              <a:p>
                <a:pPr defTabSz="922338">
                  <a:lnSpc>
                    <a:spcPct val="90000"/>
                  </a:lnSpc>
                  <a:spcBef>
                    <a:spcPts val="600"/>
                  </a:spcBef>
                </a:pPr>
                <a:r>
                  <a:rPr lang="en-US" sz="2000" spc="-70" dirty="0">
                    <a:solidFill>
                      <a:schemeClr val="bg1"/>
                    </a:solidFill>
                  </a:rPr>
                  <a:t>Enables </a:t>
                </a:r>
                <a:r>
                  <a:rPr lang="en-US" sz="2000" spc="-70" dirty="0" smtClean="0">
                    <a:solidFill>
                      <a:schemeClr val="bg1"/>
                    </a:solidFill>
                  </a:rPr>
                  <a:t>usage-</a:t>
                </a:r>
                <a:r>
                  <a:rPr lang="en-US" sz="2000" spc="-70" dirty="0">
                    <a:solidFill>
                      <a:schemeClr val="bg1"/>
                    </a:solidFill>
                  </a:rPr>
                  <a:t/>
                </a:r>
                <a:br>
                  <a:rPr lang="en-US" sz="2000" spc="-70" dirty="0">
                    <a:solidFill>
                      <a:schemeClr val="bg1"/>
                    </a:solidFill>
                  </a:rPr>
                </a:br>
                <a:r>
                  <a:rPr lang="en-US" sz="2000" spc="-70" dirty="0">
                    <a:solidFill>
                      <a:schemeClr val="bg1"/>
                    </a:solidFill>
                  </a:rPr>
                  <a:t>based </a:t>
                </a:r>
                <a:r>
                  <a:rPr lang="en-US" sz="2000" spc="-70" dirty="0" smtClean="0">
                    <a:solidFill>
                      <a:schemeClr val="bg1"/>
                    </a:solidFill>
                  </a:rPr>
                  <a:t>resource metering</a:t>
                </a:r>
                <a:endParaRPr lang="en-US" sz="2000" spc="-70" dirty="0">
                  <a:solidFill>
                    <a:schemeClr val="bg1"/>
                  </a:solidFill>
                </a:endParaRPr>
              </a:p>
            </p:txBody>
          </p:sp>
        </p:grpSp>
      </p:grpSp>
      <p:cxnSp>
        <p:nvCxnSpPr>
          <p:cNvPr id="80" name="Straight Connector 79"/>
          <p:cNvCxnSpPr/>
          <p:nvPr/>
        </p:nvCxnSpPr>
        <p:spPr>
          <a:xfrm>
            <a:off x="8837331" y="1871209"/>
            <a:ext cx="1" cy="3643178"/>
          </a:xfrm>
          <a:prstGeom prst="line">
            <a:avLst/>
          </a:prstGeom>
          <a:ln w="3175">
            <a:solidFill>
              <a:srgbClr val="FFFFFF"/>
            </a:solidFill>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3378653"/>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96095" y="1218261"/>
            <a:ext cx="11442700" cy="1911292"/>
          </a:xfrm>
        </p:spPr>
        <p:txBody>
          <a:bodyPr/>
          <a:lstStyle/>
          <a:p>
            <a:pPr algn="ctr"/>
            <a:r>
              <a:rPr lang="en-US" dirty="0" smtClean="0"/>
              <a:t>Myth 3</a:t>
            </a:r>
            <a:br>
              <a:rPr lang="en-US" dirty="0" smtClean="0"/>
            </a:br>
            <a:r>
              <a:rPr lang="en-US" sz="6600" dirty="0" smtClean="0"/>
              <a:t>Cloud is all about Apps/Services</a:t>
            </a:r>
            <a:endParaRPr lang="en-US" dirty="0"/>
          </a:p>
        </p:txBody>
      </p:sp>
      <p:sp>
        <p:nvSpPr>
          <p:cNvPr id="4" name="Text Placeholder 3"/>
          <p:cNvSpPr>
            <a:spLocks noGrp="1"/>
          </p:cNvSpPr>
          <p:nvPr>
            <p:ph type="body" sz="quarter" idx="12"/>
          </p:nvPr>
        </p:nvSpPr>
        <p:spPr/>
        <p:txBody>
          <a:bodyPr/>
          <a:lstStyle/>
          <a:p>
            <a:endParaRPr lang="en-US"/>
          </a:p>
        </p:txBody>
      </p:sp>
    </p:spTree>
    <p:extLst>
      <p:ext uri="{BB962C8B-B14F-4D97-AF65-F5344CB8AC3E}">
        <p14:creationId xmlns:p14="http://schemas.microsoft.com/office/powerpoint/2010/main" val="79589899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ounded Rectangle 23"/>
          <p:cNvSpPr/>
          <p:nvPr/>
        </p:nvSpPr>
        <p:spPr>
          <a:xfrm>
            <a:off x="7235352" y="5946973"/>
            <a:ext cx="3168524" cy="850037"/>
          </a:xfrm>
          <a:prstGeom prst="roundRect">
            <a:avLst/>
          </a:prstGeom>
          <a:solidFill>
            <a:schemeClr val="tx1">
              <a:lumMod val="50000"/>
              <a:lumOff val="50000"/>
              <a:alpha val="42000"/>
            </a:schemeClr>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sz="2000" b="1" dirty="0">
              <a:solidFill>
                <a:schemeClr val="tx1"/>
              </a:solidFill>
            </a:endParaRPr>
          </a:p>
        </p:txBody>
      </p:sp>
      <p:grpSp>
        <p:nvGrpSpPr>
          <p:cNvPr id="70" name="Group 69"/>
          <p:cNvGrpSpPr/>
          <p:nvPr/>
        </p:nvGrpSpPr>
        <p:grpSpPr>
          <a:xfrm>
            <a:off x="1657147" y="1450005"/>
            <a:ext cx="8746728" cy="4317420"/>
            <a:chOff x="730724" y="1347141"/>
            <a:chExt cx="8993197" cy="4216262"/>
          </a:xfrm>
        </p:grpSpPr>
        <p:sp>
          <p:nvSpPr>
            <p:cNvPr id="4" name="Rectangle 3"/>
            <p:cNvSpPr/>
            <p:nvPr/>
          </p:nvSpPr>
          <p:spPr>
            <a:xfrm>
              <a:off x="1116530" y="1520792"/>
              <a:ext cx="1674795" cy="394636"/>
            </a:xfrm>
            <a:prstGeom prst="rect">
              <a:avLst/>
            </a:prstGeom>
            <a:solidFill>
              <a:srgbClr val="91BFF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gradFill>
                    <a:gsLst>
                      <a:gs pos="0">
                        <a:srgbClr val="000000"/>
                      </a:gs>
                      <a:gs pos="100000">
                        <a:srgbClr val="000000"/>
                      </a:gs>
                    </a:gsLst>
                    <a:lin ang="5400000" scaled="0"/>
                  </a:gradFill>
                </a:rPr>
                <a:t>Applications</a:t>
              </a:r>
            </a:p>
          </p:txBody>
        </p:sp>
        <p:sp>
          <p:nvSpPr>
            <p:cNvPr id="5" name="Rectangle 4"/>
            <p:cNvSpPr/>
            <p:nvPr/>
          </p:nvSpPr>
          <p:spPr>
            <a:xfrm>
              <a:off x="1116530" y="1976789"/>
              <a:ext cx="1674795" cy="394636"/>
            </a:xfrm>
            <a:prstGeom prst="rect">
              <a:avLst/>
            </a:prstGeom>
            <a:solidFill>
              <a:srgbClr val="91BFF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gradFill>
                    <a:gsLst>
                      <a:gs pos="0">
                        <a:srgbClr val="000000"/>
                      </a:gs>
                      <a:gs pos="100000">
                        <a:srgbClr val="000000"/>
                      </a:gs>
                    </a:gsLst>
                    <a:lin ang="5400000" scaled="0"/>
                  </a:gradFill>
                </a:rPr>
                <a:t>Data</a:t>
              </a:r>
            </a:p>
          </p:txBody>
        </p:sp>
        <p:sp>
          <p:nvSpPr>
            <p:cNvPr id="6" name="Rectangle 5"/>
            <p:cNvSpPr/>
            <p:nvPr/>
          </p:nvSpPr>
          <p:spPr>
            <a:xfrm>
              <a:off x="1116530" y="2432786"/>
              <a:ext cx="1674795" cy="394636"/>
            </a:xfrm>
            <a:prstGeom prst="rect">
              <a:avLst/>
            </a:prstGeom>
            <a:solidFill>
              <a:srgbClr val="91BFF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gradFill>
                    <a:gsLst>
                      <a:gs pos="0">
                        <a:srgbClr val="000000"/>
                      </a:gs>
                      <a:gs pos="100000">
                        <a:srgbClr val="000000"/>
                      </a:gs>
                    </a:gsLst>
                    <a:lin ang="5400000" scaled="0"/>
                  </a:gradFill>
                </a:rPr>
                <a:t>Runtime</a:t>
              </a:r>
            </a:p>
          </p:txBody>
        </p:sp>
        <p:sp>
          <p:nvSpPr>
            <p:cNvPr id="7" name="Rectangle 6"/>
            <p:cNvSpPr/>
            <p:nvPr/>
          </p:nvSpPr>
          <p:spPr>
            <a:xfrm>
              <a:off x="1116530" y="2888783"/>
              <a:ext cx="1674795" cy="394636"/>
            </a:xfrm>
            <a:prstGeom prst="rect">
              <a:avLst/>
            </a:prstGeom>
            <a:solidFill>
              <a:srgbClr val="91BFF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gradFill>
                    <a:gsLst>
                      <a:gs pos="0">
                        <a:srgbClr val="000000"/>
                      </a:gs>
                      <a:gs pos="100000">
                        <a:srgbClr val="000000"/>
                      </a:gs>
                    </a:gsLst>
                    <a:lin ang="5400000" scaled="0"/>
                  </a:gradFill>
                </a:rPr>
                <a:t>Middleware</a:t>
              </a:r>
            </a:p>
          </p:txBody>
        </p:sp>
        <p:sp>
          <p:nvSpPr>
            <p:cNvPr id="8" name="Rectangle 7"/>
            <p:cNvSpPr/>
            <p:nvPr/>
          </p:nvSpPr>
          <p:spPr>
            <a:xfrm>
              <a:off x="1116530" y="3344780"/>
              <a:ext cx="1674795" cy="394636"/>
            </a:xfrm>
            <a:prstGeom prst="rect">
              <a:avLst/>
            </a:prstGeom>
            <a:solidFill>
              <a:srgbClr val="91BFF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gradFill>
                    <a:gsLst>
                      <a:gs pos="0">
                        <a:srgbClr val="000000"/>
                      </a:gs>
                      <a:gs pos="100000">
                        <a:srgbClr val="000000"/>
                      </a:gs>
                    </a:gsLst>
                    <a:lin ang="5400000" scaled="0"/>
                  </a:gradFill>
                </a:rPr>
                <a:t>O/S</a:t>
              </a:r>
            </a:p>
          </p:txBody>
        </p:sp>
        <p:sp>
          <p:nvSpPr>
            <p:cNvPr id="9" name="Rectangle 8"/>
            <p:cNvSpPr/>
            <p:nvPr/>
          </p:nvSpPr>
          <p:spPr>
            <a:xfrm>
              <a:off x="1116530" y="3800777"/>
              <a:ext cx="1674795" cy="394636"/>
            </a:xfrm>
            <a:prstGeom prst="rect">
              <a:avLst/>
            </a:prstGeom>
            <a:solidFill>
              <a:srgbClr val="91BFF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gradFill>
                    <a:gsLst>
                      <a:gs pos="0">
                        <a:srgbClr val="000000"/>
                      </a:gs>
                      <a:gs pos="100000">
                        <a:srgbClr val="000000"/>
                      </a:gs>
                    </a:gsLst>
                    <a:lin ang="5400000" scaled="0"/>
                  </a:gradFill>
                </a:rPr>
                <a:t>Virtualization</a:t>
              </a:r>
            </a:p>
          </p:txBody>
        </p:sp>
        <p:sp>
          <p:nvSpPr>
            <p:cNvPr id="10" name="Rectangle 9"/>
            <p:cNvSpPr/>
            <p:nvPr/>
          </p:nvSpPr>
          <p:spPr>
            <a:xfrm>
              <a:off x="1116530" y="4256774"/>
              <a:ext cx="1674795" cy="394636"/>
            </a:xfrm>
            <a:prstGeom prst="rect">
              <a:avLst/>
            </a:prstGeom>
            <a:solidFill>
              <a:srgbClr val="91BFF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gradFill>
                    <a:gsLst>
                      <a:gs pos="0">
                        <a:srgbClr val="000000"/>
                      </a:gs>
                      <a:gs pos="100000">
                        <a:srgbClr val="000000"/>
                      </a:gs>
                    </a:gsLst>
                    <a:lin ang="5400000" scaled="0"/>
                  </a:gradFill>
                </a:rPr>
                <a:t>Servers</a:t>
              </a:r>
            </a:p>
          </p:txBody>
        </p:sp>
        <p:sp>
          <p:nvSpPr>
            <p:cNvPr id="11" name="Rectangle 10"/>
            <p:cNvSpPr/>
            <p:nvPr/>
          </p:nvSpPr>
          <p:spPr>
            <a:xfrm>
              <a:off x="1116530" y="4712771"/>
              <a:ext cx="1674795" cy="394636"/>
            </a:xfrm>
            <a:prstGeom prst="rect">
              <a:avLst/>
            </a:prstGeom>
            <a:solidFill>
              <a:srgbClr val="91BFF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gradFill>
                    <a:gsLst>
                      <a:gs pos="0">
                        <a:srgbClr val="000000"/>
                      </a:gs>
                      <a:gs pos="100000">
                        <a:srgbClr val="000000"/>
                      </a:gs>
                    </a:gsLst>
                    <a:lin ang="5400000" scaled="0"/>
                  </a:gradFill>
                </a:rPr>
                <a:t>Storage</a:t>
              </a:r>
            </a:p>
          </p:txBody>
        </p:sp>
        <p:sp>
          <p:nvSpPr>
            <p:cNvPr id="12" name="Rectangle 11"/>
            <p:cNvSpPr/>
            <p:nvPr/>
          </p:nvSpPr>
          <p:spPr>
            <a:xfrm>
              <a:off x="1116530" y="5168767"/>
              <a:ext cx="1674795" cy="394636"/>
            </a:xfrm>
            <a:prstGeom prst="rect">
              <a:avLst/>
            </a:prstGeom>
            <a:solidFill>
              <a:srgbClr val="91BFF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gradFill>
                    <a:gsLst>
                      <a:gs pos="0">
                        <a:srgbClr val="000000"/>
                      </a:gs>
                      <a:gs pos="100000">
                        <a:srgbClr val="000000"/>
                      </a:gs>
                    </a:gsLst>
                    <a:lin ang="5400000" scaled="0"/>
                  </a:gradFill>
                </a:rPr>
                <a:t>Networking</a:t>
              </a:r>
            </a:p>
          </p:txBody>
        </p:sp>
        <p:sp>
          <p:nvSpPr>
            <p:cNvPr id="13" name="Rectangle 12"/>
            <p:cNvSpPr/>
            <p:nvPr/>
          </p:nvSpPr>
          <p:spPr>
            <a:xfrm>
              <a:off x="3455469" y="1520792"/>
              <a:ext cx="1674795" cy="394636"/>
            </a:xfrm>
            <a:prstGeom prst="rect">
              <a:avLst/>
            </a:prstGeom>
            <a:solidFill>
              <a:srgbClr val="91BFF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gradFill>
                    <a:gsLst>
                      <a:gs pos="0">
                        <a:srgbClr val="000000"/>
                      </a:gs>
                      <a:gs pos="100000">
                        <a:srgbClr val="000000"/>
                      </a:gs>
                    </a:gsLst>
                    <a:lin ang="5400000" scaled="0"/>
                  </a:gradFill>
                </a:rPr>
                <a:t>Applications</a:t>
              </a:r>
            </a:p>
          </p:txBody>
        </p:sp>
        <p:sp>
          <p:nvSpPr>
            <p:cNvPr id="14" name="Rectangle 13"/>
            <p:cNvSpPr/>
            <p:nvPr/>
          </p:nvSpPr>
          <p:spPr>
            <a:xfrm>
              <a:off x="3455469" y="1976789"/>
              <a:ext cx="1674795" cy="394636"/>
            </a:xfrm>
            <a:prstGeom prst="rect">
              <a:avLst/>
            </a:prstGeom>
            <a:solidFill>
              <a:srgbClr val="91BFF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gradFill>
                    <a:gsLst>
                      <a:gs pos="0">
                        <a:srgbClr val="000000"/>
                      </a:gs>
                      <a:gs pos="100000">
                        <a:srgbClr val="000000"/>
                      </a:gs>
                    </a:gsLst>
                    <a:lin ang="5400000" scaled="0"/>
                  </a:gradFill>
                </a:rPr>
                <a:t>Data</a:t>
              </a:r>
            </a:p>
          </p:txBody>
        </p:sp>
        <p:sp>
          <p:nvSpPr>
            <p:cNvPr id="15" name="Rectangle 14"/>
            <p:cNvSpPr/>
            <p:nvPr/>
          </p:nvSpPr>
          <p:spPr>
            <a:xfrm>
              <a:off x="3455469" y="2432786"/>
              <a:ext cx="1674795" cy="394636"/>
            </a:xfrm>
            <a:prstGeom prst="rect">
              <a:avLst/>
            </a:prstGeom>
            <a:solidFill>
              <a:srgbClr val="91BFF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gradFill>
                    <a:gsLst>
                      <a:gs pos="0">
                        <a:srgbClr val="000000"/>
                      </a:gs>
                      <a:gs pos="100000">
                        <a:srgbClr val="000000"/>
                      </a:gs>
                    </a:gsLst>
                    <a:lin ang="5400000" scaled="0"/>
                  </a:gradFill>
                </a:rPr>
                <a:t>Runtime</a:t>
              </a:r>
            </a:p>
          </p:txBody>
        </p:sp>
        <p:sp>
          <p:nvSpPr>
            <p:cNvPr id="16" name="Rectangle 15"/>
            <p:cNvSpPr/>
            <p:nvPr/>
          </p:nvSpPr>
          <p:spPr>
            <a:xfrm>
              <a:off x="3455469" y="2888783"/>
              <a:ext cx="1674795" cy="394636"/>
            </a:xfrm>
            <a:prstGeom prst="rect">
              <a:avLst/>
            </a:prstGeom>
            <a:solidFill>
              <a:srgbClr val="91BFF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gradFill>
                    <a:gsLst>
                      <a:gs pos="0">
                        <a:srgbClr val="000000"/>
                      </a:gs>
                      <a:gs pos="100000">
                        <a:srgbClr val="000000"/>
                      </a:gs>
                    </a:gsLst>
                    <a:lin ang="5400000" scaled="0"/>
                  </a:gradFill>
                </a:rPr>
                <a:t>Middleware</a:t>
              </a:r>
            </a:p>
          </p:txBody>
        </p:sp>
        <p:sp>
          <p:nvSpPr>
            <p:cNvPr id="17" name="Rectangle 16"/>
            <p:cNvSpPr/>
            <p:nvPr/>
          </p:nvSpPr>
          <p:spPr>
            <a:xfrm>
              <a:off x="3455469" y="3344780"/>
              <a:ext cx="1674795" cy="394636"/>
            </a:xfrm>
            <a:prstGeom prst="rect">
              <a:avLst/>
            </a:prstGeom>
            <a:gradFill>
              <a:gsLst>
                <a:gs pos="51000">
                  <a:schemeClr val="bg1">
                    <a:lumMod val="85000"/>
                  </a:schemeClr>
                </a:gs>
                <a:gs pos="50000">
                  <a:srgbClr val="91BFFD"/>
                </a:gs>
                <a:gs pos="0">
                  <a:srgbClr val="91BFFD"/>
                </a:gs>
                <a:gs pos="100000">
                  <a:schemeClr val="bg1">
                    <a:lumMod val="85000"/>
                  </a:schemeClr>
                </a:gs>
              </a:gsLst>
              <a:lin ang="5400000" scaled="0"/>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solidFill>
                    <a:schemeClr val="tx1"/>
                  </a:solidFill>
                </a:rPr>
                <a:t>O/S</a:t>
              </a:r>
            </a:p>
          </p:txBody>
        </p:sp>
        <p:sp>
          <p:nvSpPr>
            <p:cNvPr id="18" name="Rectangle 17"/>
            <p:cNvSpPr/>
            <p:nvPr/>
          </p:nvSpPr>
          <p:spPr>
            <a:xfrm>
              <a:off x="3455469" y="3800777"/>
              <a:ext cx="1674795" cy="394636"/>
            </a:xfrm>
            <a:prstGeom prst="rect">
              <a:avLst/>
            </a:prstGeom>
            <a:solidFill>
              <a:schemeClr val="bg1">
                <a:lumMod val="8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solidFill>
                    <a:schemeClr val="tx1"/>
                  </a:solidFill>
                </a:rPr>
                <a:t>Virtualization</a:t>
              </a:r>
            </a:p>
          </p:txBody>
        </p:sp>
        <p:sp>
          <p:nvSpPr>
            <p:cNvPr id="19" name="Rectangle 18"/>
            <p:cNvSpPr/>
            <p:nvPr/>
          </p:nvSpPr>
          <p:spPr>
            <a:xfrm>
              <a:off x="3455469" y="4256774"/>
              <a:ext cx="1674795" cy="394636"/>
            </a:xfrm>
            <a:prstGeom prst="rect">
              <a:avLst/>
            </a:prstGeom>
            <a:solidFill>
              <a:schemeClr val="bg1">
                <a:lumMod val="8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solidFill>
                    <a:schemeClr val="tx1"/>
                  </a:solidFill>
                </a:rPr>
                <a:t>Servers</a:t>
              </a:r>
            </a:p>
          </p:txBody>
        </p:sp>
        <p:sp>
          <p:nvSpPr>
            <p:cNvPr id="20" name="Rectangle 19"/>
            <p:cNvSpPr/>
            <p:nvPr/>
          </p:nvSpPr>
          <p:spPr>
            <a:xfrm>
              <a:off x="3455469" y="4712771"/>
              <a:ext cx="1674795" cy="394636"/>
            </a:xfrm>
            <a:prstGeom prst="rect">
              <a:avLst/>
            </a:prstGeom>
            <a:solidFill>
              <a:schemeClr val="bg1">
                <a:lumMod val="8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solidFill>
                    <a:schemeClr val="tx1"/>
                  </a:solidFill>
                </a:rPr>
                <a:t>Storage</a:t>
              </a:r>
            </a:p>
          </p:txBody>
        </p:sp>
        <p:sp>
          <p:nvSpPr>
            <p:cNvPr id="21" name="Rectangle 20"/>
            <p:cNvSpPr/>
            <p:nvPr/>
          </p:nvSpPr>
          <p:spPr>
            <a:xfrm>
              <a:off x="3455469" y="5168767"/>
              <a:ext cx="1674795" cy="394636"/>
            </a:xfrm>
            <a:prstGeom prst="rect">
              <a:avLst/>
            </a:prstGeom>
            <a:solidFill>
              <a:schemeClr val="bg1">
                <a:lumMod val="8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solidFill>
                    <a:schemeClr val="tx1"/>
                  </a:solidFill>
                </a:rPr>
                <a:t>Networking</a:t>
              </a:r>
            </a:p>
          </p:txBody>
        </p:sp>
        <p:grpSp>
          <p:nvGrpSpPr>
            <p:cNvPr id="64" name="Group 63"/>
            <p:cNvGrpSpPr/>
            <p:nvPr/>
          </p:nvGrpSpPr>
          <p:grpSpPr>
            <a:xfrm>
              <a:off x="730724" y="1508759"/>
              <a:ext cx="284804" cy="4041648"/>
              <a:chOff x="730724" y="1508759"/>
              <a:chExt cx="284804" cy="4041648"/>
            </a:xfrm>
          </p:grpSpPr>
          <p:cxnSp>
            <p:nvCxnSpPr>
              <p:cNvPr id="23" name="Straight Arrow Connector 22"/>
              <p:cNvCxnSpPr/>
              <p:nvPr/>
            </p:nvCxnSpPr>
            <p:spPr>
              <a:xfrm flipV="1">
                <a:off x="1004056" y="1508759"/>
                <a:ext cx="0" cy="4041648"/>
              </a:xfrm>
              <a:prstGeom prst="straightConnector1">
                <a:avLst/>
              </a:prstGeom>
              <a:ln w="25400">
                <a:solidFill>
                  <a:srgbClr val="91BFFD"/>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rot="16200000">
                <a:off x="277568" y="3387179"/>
                <a:ext cx="1191116" cy="284804"/>
              </a:xfrm>
              <a:prstGeom prst="rect">
                <a:avLst/>
              </a:prstGeom>
            </p:spPr>
            <p:txBody>
              <a:bodyPr wrap="none">
                <a:spAutoFit/>
              </a:bodyPr>
              <a:lstStyle/>
              <a:p>
                <a:pPr defTabSz="913987"/>
                <a:r>
                  <a:rPr lang="en-US" sz="1200" b="1" dirty="0">
                    <a:gradFill>
                      <a:gsLst>
                        <a:gs pos="0">
                          <a:srgbClr val="91BFFD"/>
                        </a:gs>
                        <a:gs pos="86000">
                          <a:srgbClr val="91BFFD"/>
                        </a:gs>
                      </a:gsLst>
                      <a:lin ang="5400000" scaled="0"/>
                    </a:gradFill>
                  </a:rPr>
                  <a:t>YOU MANAGE</a:t>
                </a:r>
                <a:endParaRPr lang="en-US" sz="1200" dirty="0">
                  <a:gradFill>
                    <a:gsLst>
                      <a:gs pos="0">
                        <a:srgbClr val="91BFFD"/>
                      </a:gs>
                      <a:gs pos="86000">
                        <a:srgbClr val="91BFFD"/>
                      </a:gs>
                    </a:gsLst>
                    <a:lin ang="5400000" scaled="0"/>
                  </a:gradFill>
                </a:endParaRPr>
              </a:p>
            </p:txBody>
          </p:sp>
        </p:grpSp>
        <p:sp>
          <p:nvSpPr>
            <p:cNvPr id="31" name="Rectangle 30"/>
            <p:cNvSpPr/>
            <p:nvPr/>
          </p:nvSpPr>
          <p:spPr>
            <a:xfrm>
              <a:off x="5787189" y="1520792"/>
              <a:ext cx="1674795" cy="394636"/>
            </a:xfrm>
            <a:prstGeom prst="rect">
              <a:avLst/>
            </a:prstGeom>
            <a:solidFill>
              <a:srgbClr val="91BFF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gradFill>
                    <a:gsLst>
                      <a:gs pos="0">
                        <a:srgbClr val="000000"/>
                      </a:gs>
                      <a:gs pos="100000">
                        <a:srgbClr val="000000"/>
                      </a:gs>
                    </a:gsLst>
                    <a:lin ang="5400000" scaled="0"/>
                  </a:gradFill>
                </a:rPr>
                <a:t>Applications</a:t>
              </a:r>
            </a:p>
          </p:txBody>
        </p:sp>
        <p:sp>
          <p:nvSpPr>
            <p:cNvPr id="32" name="Rectangle 31"/>
            <p:cNvSpPr/>
            <p:nvPr/>
          </p:nvSpPr>
          <p:spPr>
            <a:xfrm>
              <a:off x="5787189" y="1976789"/>
              <a:ext cx="1674795" cy="394636"/>
            </a:xfrm>
            <a:prstGeom prst="rect">
              <a:avLst/>
            </a:prstGeom>
            <a:solidFill>
              <a:srgbClr val="91BFF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gradFill>
                    <a:gsLst>
                      <a:gs pos="0">
                        <a:srgbClr val="000000"/>
                      </a:gs>
                      <a:gs pos="100000">
                        <a:srgbClr val="000000"/>
                      </a:gs>
                    </a:gsLst>
                    <a:lin ang="5400000" scaled="0"/>
                  </a:gradFill>
                </a:rPr>
                <a:t>Data</a:t>
              </a:r>
            </a:p>
          </p:txBody>
        </p:sp>
        <p:sp>
          <p:nvSpPr>
            <p:cNvPr id="33" name="Rectangle 32"/>
            <p:cNvSpPr/>
            <p:nvPr/>
          </p:nvSpPr>
          <p:spPr>
            <a:xfrm>
              <a:off x="5787189" y="2432786"/>
              <a:ext cx="1674795" cy="394636"/>
            </a:xfrm>
            <a:prstGeom prst="rect">
              <a:avLst/>
            </a:prstGeom>
            <a:solidFill>
              <a:schemeClr val="bg1">
                <a:lumMod val="8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solidFill>
                    <a:schemeClr val="tx1"/>
                  </a:solidFill>
                </a:rPr>
                <a:t>Runtime</a:t>
              </a:r>
            </a:p>
          </p:txBody>
        </p:sp>
        <p:sp>
          <p:nvSpPr>
            <p:cNvPr id="34" name="Rectangle 33"/>
            <p:cNvSpPr/>
            <p:nvPr/>
          </p:nvSpPr>
          <p:spPr>
            <a:xfrm>
              <a:off x="5787189" y="2888783"/>
              <a:ext cx="1674795" cy="394636"/>
            </a:xfrm>
            <a:prstGeom prst="rect">
              <a:avLst/>
            </a:prstGeom>
            <a:solidFill>
              <a:schemeClr val="bg1">
                <a:lumMod val="8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solidFill>
                    <a:schemeClr val="tx1"/>
                  </a:solidFill>
                </a:rPr>
                <a:t>Middleware</a:t>
              </a:r>
            </a:p>
          </p:txBody>
        </p:sp>
        <p:sp>
          <p:nvSpPr>
            <p:cNvPr id="35" name="Rectangle 34"/>
            <p:cNvSpPr/>
            <p:nvPr/>
          </p:nvSpPr>
          <p:spPr>
            <a:xfrm>
              <a:off x="5787189" y="3344780"/>
              <a:ext cx="1674795" cy="394636"/>
            </a:xfrm>
            <a:prstGeom prst="rect">
              <a:avLst/>
            </a:prstGeom>
            <a:solidFill>
              <a:schemeClr val="bg1">
                <a:lumMod val="8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solidFill>
                    <a:schemeClr val="tx1"/>
                  </a:solidFill>
                </a:rPr>
                <a:t>O/S</a:t>
              </a:r>
            </a:p>
          </p:txBody>
        </p:sp>
        <p:sp>
          <p:nvSpPr>
            <p:cNvPr id="36" name="Rectangle 35"/>
            <p:cNvSpPr/>
            <p:nvPr/>
          </p:nvSpPr>
          <p:spPr>
            <a:xfrm>
              <a:off x="5787189" y="3800777"/>
              <a:ext cx="1674795" cy="394636"/>
            </a:xfrm>
            <a:prstGeom prst="rect">
              <a:avLst/>
            </a:prstGeom>
            <a:solidFill>
              <a:schemeClr val="bg1">
                <a:lumMod val="8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solidFill>
                    <a:schemeClr val="tx1"/>
                  </a:solidFill>
                </a:rPr>
                <a:t>Virtualization</a:t>
              </a:r>
            </a:p>
          </p:txBody>
        </p:sp>
        <p:sp>
          <p:nvSpPr>
            <p:cNvPr id="37" name="Rectangle 36"/>
            <p:cNvSpPr/>
            <p:nvPr/>
          </p:nvSpPr>
          <p:spPr>
            <a:xfrm>
              <a:off x="5787189" y="4256774"/>
              <a:ext cx="1674795" cy="394636"/>
            </a:xfrm>
            <a:prstGeom prst="rect">
              <a:avLst/>
            </a:prstGeom>
            <a:solidFill>
              <a:schemeClr val="bg1">
                <a:lumMod val="8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solidFill>
                    <a:schemeClr val="tx1"/>
                  </a:solidFill>
                </a:rPr>
                <a:t>Servers</a:t>
              </a:r>
            </a:p>
          </p:txBody>
        </p:sp>
        <p:sp>
          <p:nvSpPr>
            <p:cNvPr id="38" name="Rectangle 37"/>
            <p:cNvSpPr/>
            <p:nvPr/>
          </p:nvSpPr>
          <p:spPr>
            <a:xfrm>
              <a:off x="5787189" y="4712771"/>
              <a:ext cx="1674795" cy="394636"/>
            </a:xfrm>
            <a:prstGeom prst="rect">
              <a:avLst/>
            </a:prstGeom>
            <a:solidFill>
              <a:schemeClr val="bg1">
                <a:lumMod val="8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solidFill>
                    <a:schemeClr val="tx1"/>
                  </a:solidFill>
                </a:rPr>
                <a:t>Storage</a:t>
              </a:r>
            </a:p>
          </p:txBody>
        </p:sp>
        <p:sp>
          <p:nvSpPr>
            <p:cNvPr id="39" name="Rectangle 38"/>
            <p:cNvSpPr/>
            <p:nvPr/>
          </p:nvSpPr>
          <p:spPr>
            <a:xfrm>
              <a:off x="5787189" y="5168767"/>
              <a:ext cx="1674795" cy="394636"/>
            </a:xfrm>
            <a:prstGeom prst="rect">
              <a:avLst/>
            </a:prstGeom>
            <a:solidFill>
              <a:schemeClr val="bg1">
                <a:lumMod val="8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solidFill>
                    <a:schemeClr val="tx1"/>
                  </a:solidFill>
                </a:rPr>
                <a:t>Networking</a:t>
              </a:r>
            </a:p>
          </p:txBody>
        </p:sp>
        <p:grpSp>
          <p:nvGrpSpPr>
            <p:cNvPr id="68" name="Group 67"/>
            <p:cNvGrpSpPr/>
            <p:nvPr/>
          </p:nvGrpSpPr>
          <p:grpSpPr>
            <a:xfrm>
              <a:off x="3062446" y="1508760"/>
              <a:ext cx="284807" cy="4054643"/>
              <a:chOff x="3062446" y="1508760"/>
              <a:chExt cx="284807" cy="4054643"/>
            </a:xfrm>
          </p:grpSpPr>
          <p:cxnSp>
            <p:nvCxnSpPr>
              <p:cNvPr id="28" name="Straight Arrow Connector 27"/>
              <p:cNvCxnSpPr/>
              <p:nvPr/>
            </p:nvCxnSpPr>
            <p:spPr>
              <a:xfrm flipV="1">
                <a:off x="3335777" y="1508760"/>
                <a:ext cx="0" cy="2042160"/>
              </a:xfrm>
              <a:prstGeom prst="straightConnector1">
                <a:avLst/>
              </a:prstGeom>
              <a:ln w="25400">
                <a:solidFill>
                  <a:srgbClr val="91BFFD"/>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rot="16200000">
                <a:off x="2609290" y="2387440"/>
                <a:ext cx="1191115" cy="284804"/>
              </a:xfrm>
              <a:prstGeom prst="rect">
                <a:avLst/>
              </a:prstGeom>
            </p:spPr>
            <p:txBody>
              <a:bodyPr wrap="none">
                <a:spAutoFit/>
              </a:bodyPr>
              <a:lstStyle/>
              <a:p>
                <a:pPr defTabSz="913987"/>
                <a:r>
                  <a:rPr lang="en-US" sz="1200" b="1" dirty="0">
                    <a:gradFill>
                      <a:gsLst>
                        <a:gs pos="0">
                          <a:srgbClr val="91BFFD"/>
                        </a:gs>
                        <a:gs pos="86000">
                          <a:srgbClr val="91BFFD"/>
                        </a:gs>
                      </a:gsLst>
                      <a:lin ang="5400000" scaled="0"/>
                    </a:gradFill>
                  </a:rPr>
                  <a:t>YOU MANAGE</a:t>
                </a:r>
              </a:p>
            </p:txBody>
          </p:sp>
          <p:grpSp>
            <p:nvGrpSpPr>
              <p:cNvPr id="44" name="Group 43"/>
              <p:cNvGrpSpPr/>
              <p:nvPr/>
            </p:nvGrpSpPr>
            <p:grpSpPr>
              <a:xfrm>
                <a:off x="3062449" y="3521243"/>
                <a:ext cx="284804" cy="2042160"/>
                <a:chOff x="3062449" y="3289433"/>
                <a:chExt cx="284804" cy="2042160"/>
              </a:xfrm>
            </p:grpSpPr>
            <p:cxnSp>
              <p:nvCxnSpPr>
                <p:cNvPr id="42" name="Straight Arrow Connector 41"/>
                <p:cNvCxnSpPr/>
                <p:nvPr/>
              </p:nvCxnSpPr>
              <p:spPr>
                <a:xfrm flipV="1">
                  <a:off x="3335777" y="3289433"/>
                  <a:ext cx="0" cy="2042160"/>
                </a:xfrm>
                <a:prstGeom prst="straightConnector1">
                  <a:avLst/>
                </a:prstGeom>
                <a:ln w="25400">
                  <a:solidFill>
                    <a:schemeClr val="bg2"/>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rot="16200000">
                  <a:off x="2220813" y="4168113"/>
                  <a:ext cx="1968076" cy="284804"/>
                </a:xfrm>
                <a:prstGeom prst="rect">
                  <a:avLst/>
                </a:prstGeom>
              </p:spPr>
              <p:txBody>
                <a:bodyPr wrap="none">
                  <a:spAutoFit/>
                </a:bodyPr>
                <a:lstStyle/>
                <a:p>
                  <a:pPr defTabSz="913987"/>
                  <a:r>
                    <a:rPr lang="en-US" sz="1200" b="1" dirty="0">
                      <a:solidFill>
                        <a:schemeClr val="bg1"/>
                      </a:solidFill>
                    </a:rPr>
                    <a:t>DELIVERED AS A SERVICE</a:t>
                  </a:r>
                </a:p>
              </p:txBody>
            </p:sp>
          </p:grpSp>
        </p:grpSp>
        <p:grpSp>
          <p:nvGrpSpPr>
            <p:cNvPr id="69" name="Group 68"/>
            <p:cNvGrpSpPr/>
            <p:nvPr/>
          </p:nvGrpSpPr>
          <p:grpSpPr>
            <a:xfrm>
              <a:off x="5394165" y="1347141"/>
              <a:ext cx="284805" cy="4216262"/>
              <a:chOff x="5394165" y="1347141"/>
              <a:chExt cx="284805" cy="4216262"/>
            </a:xfrm>
          </p:grpSpPr>
          <p:cxnSp>
            <p:nvCxnSpPr>
              <p:cNvPr id="40" name="Straight Arrow Connector 39"/>
              <p:cNvCxnSpPr/>
              <p:nvPr/>
            </p:nvCxnSpPr>
            <p:spPr>
              <a:xfrm flipV="1">
                <a:off x="5667497" y="1508760"/>
                <a:ext cx="0" cy="859055"/>
              </a:xfrm>
              <a:prstGeom prst="straightConnector1">
                <a:avLst/>
              </a:prstGeom>
              <a:ln w="25400">
                <a:solidFill>
                  <a:srgbClr val="91BFFD"/>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rot="16200000">
                <a:off x="4941010" y="1800297"/>
                <a:ext cx="1191115" cy="284804"/>
              </a:xfrm>
              <a:prstGeom prst="rect">
                <a:avLst/>
              </a:prstGeom>
            </p:spPr>
            <p:txBody>
              <a:bodyPr wrap="none">
                <a:spAutoFit/>
              </a:bodyPr>
              <a:lstStyle/>
              <a:p>
                <a:pPr defTabSz="913987"/>
                <a:r>
                  <a:rPr lang="en-US" sz="1200" b="1" dirty="0">
                    <a:gradFill>
                      <a:gsLst>
                        <a:gs pos="0">
                          <a:srgbClr val="91BFFD"/>
                        </a:gs>
                        <a:gs pos="86000">
                          <a:srgbClr val="91BFFD"/>
                        </a:gs>
                      </a:gsLst>
                      <a:lin ang="5400000" scaled="0"/>
                    </a:gradFill>
                  </a:rPr>
                  <a:t>YOU MANAGE</a:t>
                </a:r>
              </a:p>
            </p:txBody>
          </p:sp>
          <p:grpSp>
            <p:nvGrpSpPr>
              <p:cNvPr id="46" name="Group 45"/>
              <p:cNvGrpSpPr/>
              <p:nvPr/>
            </p:nvGrpSpPr>
            <p:grpSpPr>
              <a:xfrm>
                <a:off x="5394165" y="2435192"/>
                <a:ext cx="284804" cy="3128211"/>
                <a:chOff x="3062445" y="2203382"/>
                <a:chExt cx="284804" cy="3128211"/>
              </a:xfrm>
            </p:grpSpPr>
            <p:cxnSp>
              <p:nvCxnSpPr>
                <p:cNvPr id="47" name="Straight Arrow Connector 46"/>
                <p:cNvCxnSpPr/>
                <p:nvPr/>
              </p:nvCxnSpPr>
              <p:spPr>
                <a:xfrm flipV="1">
                  <a:off x="3335777" y="2203382"/>
                  <a:ext cx="0" cy="3128211"/>
                </a:xfrm>
                <a:prstGeom prst="straightConnector1">
                  <a:avLst/>
                </a:prstGeom>
                <a:ln w="25400">
                  <a:solidFill>
                    <a:schemeClr val="bg2"/>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48" name="Rectangle 47"/>
                <p:cNvSpPr/>
                <p:nvPr/>
              </p:nvSpPr>
              <p:spPr>
                <a:xfrm rot="16200000">
                  <a:off x="2220809" y="3625089"/>
                  <a:ext cx="1968076" cy="284804"/>
                </a:xfrm>
                <a:prstGeom prst="rect">
                  <a:avLst/>
                </a:prstGeom>
              </p:spPr>
              <p:txBody>
                <a:bodyPr wrap="none">
                  <a:spAutoFit/>
                </a:bodyPr>
                <a:lstStyle/>
                <a:p>
                  <a:pPr defTabSz="913987"/>
                  <a:r>
                    <a:rPr lang="en-US" sz="1200" b="1" dirty="0">
                      <a:solidFill>
                        <a:schemeClr val="bg1"/>
                      </a:solidFill>
                    </a:rPr>
                    <a:t>DELIVERED AS A SERVICE</a:t>
                  </a:r>
                </a:p>
              </p:txBody>
            </p:sp>
          </p:grpSp>
        </p:grpSp>
        <p:sp>
          <p:nvSpPr>
            <p:cNvPr id="50" name="Rectangle 49"/>
            <p:cNvSpPr/>
            <p:nvPr/>
          </p:nvSpPr>
          <p:spPr>
            <a:xfrm>
              <a:off x="8049126" y="1520792"/>
              <a:ext cx="1674795" cy="394636"/>
            </a:xfrm>
            <a:prstGeom prst="rect">
              <a:avLst/>
            </a:prstGeom>
            <a:solidFill>
              <a:schemeClr val="bg1">
                <a:lumMod val="8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solidFill>
                    <a:schemeClr val="tx1"/>
                  </a:solidFill>
                </a:rPr>
                <a:t>Applications</a:t>
              </a:r>
            </a:p>
          </p:txBody>
        </p:sp>
        <p:sp>
          <p:nvSpPr>
            <p:cNvPr id="51" name="Rectangle 50"/>
            <p:cNvSpPr/>
            <p:nvPr/>
          </p:nvSpPr>
          <p:spPr>
            <a:xfrm>
              <a:off x="8049126" y="1976789"/>
              <a:ext cx="1674795" cy="394636"/>
            </a:xfrm>
            <a:prstGeom prst="rect">
              <a:avLst/>
            </a:prstGeom>
            <a:solidFill>
              <a:schemeClr val="bg1">
                <a:lumMod val="8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solidFill>
                    <a:schemeClr val="tx1"/>
                  </a:solidFill>
                </a:rPr>
                <a:t>Data</a:t>
              </a:r>
            </a:p>
          </p:txBody>
        </p:sp>
        <p:sp>
          <p:nvSpPr>
            <p:cNvPr id="52" name="Rectangle 51"/>
            <p:cNvSpPr/>
            <p:nvPr/>
          </p:nvSpPr>
          <p:spPr>
            <a:xfrm>
              <a:off x="8049126" y="2432786"/>
              <a:ext cx="1674795" cy="394636"/>
            </a:xfrm>
            <a:prstGeom prst="rect">
              <a:avLst/>
            </a:prstGeom>
            <a:solidFill>
              <a:schemeClr val="bg1">
                <a:lumMod val="8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solidFill>
                    <a:schemeClr val="tx1"/>
                  </a:solidFill>
                </a:rPr>
                <a:t>Runtime</a:t>
              </a:r>
            </a:p>
          </p:txBody>
        </p:sp>
        <p:sp>
          <p:nvSpPr>
            <p:cNvPr id="53" name="Rectangle 52"/>
            <p:cNvSpPr/>
            <p:nvPr/>
          </p:nvSpPr>
          <p:spPr>
            <a:xfrm>
              <a:off x="8049126" y="2888783"/>
              <a:ext cx="1674795" cy="394636"/>
            </a:xfrm>
            <a:prstGeom prst="rect">
              <a:avLst/>
            </a:prstGeom>
            <a:solidFill>
              <a:schemeClr val="bg1">
                <a:lumMod val="8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solidFill>
                    <a:schemeClr val="tx1"/>
                  </a:solidFill>
                </a:rPr>
                <a:t>Middleware</a:t>
              </a:r>
            </a:p>
          </p:txBody>
        </p:sp>
        <p:sp>
          <p:nvSpPr>
            <p:cNvPr id="54" name="Rectangle 53"/>
            <p:cNvSpPr/>
            <p:nvPr/>
          </p:nvSpPr>
          <p:spPr>
            <a:xfrm>
              <a:off x="8049126" y="3344780"/>
              <a:ext cx="1674795" cy="394636"/>
            </a:xfrm>
            <a:prstGeom prst="rect">
              <a:avLst/>
            </a:prstGeom>
            <a:solidFill>
              <a:schemeClr val="bg1">
                <a:lumMod val="8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solidFill>
                    <a:schemeClr val="tx1"/>
                  </a:solidFill>
                </a:rPr>
                <a:t>O/S</a:t>
              </a:r>
            </a:p>
          </p:txBody>
        </p:sp>
        <p:sp>
          <p:nvSpPr>
            <p:cNvPr id="55" name="Rectangle 54"/>
            <p:cNvSpPr/>
            <p:nvPr/>
          </p:nvSpPr>
          <p:spPr>
            <a:xfrm>
              <a:off x="8049126" y="3800777"/>
              <a:ext cx="1674795" cy="394636"/>
            </a:xfrm>
            <a:prstGeom prst="rect">
              <a:avLst/>
            </a:prstGeom>
            <a:solidFill>
              <a:schemeClr val="bg1">
                <a:lumMod val="8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solidFill>
                    <a:schemeClr val="tx1"/>
                  </a:solidFill>
                </a:rPr>
                <a:t>Virtualization</a:t>
              </a:r>
            </a:p>
          </p:txBody>
        </p:sp>
        <p:sp>
          <p:nvSpPr>
            <p:cNvPr id="56" name="Rectangle 55"/>
            <p:cNvSpPr/>
            <p:nvPr/>
          </p:nvSpPr>
          <p:spPr>
            <a:xfrm>
              <a:off x="8049126" y="4256774"/>
              <a:ext cx="1674795" cy="394636"/>
            </a:xfrm>
            <a:prstGeom prst="rect">
              <a:avLst/>
            </a:prstGeom>
            <a:solidFill>
              <a:schemeClr val="bg1">
                <a:lumMod val="8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solidFill>
                    <a:schemeClr val="tx1"/>
                  </a:solidFill>
                </a:rPr>
                <a:t>Servers</a:t>
              </a:r>
            </a:p>
          </p:txBody>
        </p:sp>
        <p:sp>
          <p:nvSpPr>
            <p:cNvPr id="57" name="Rectangle 56"/>
            <p:cNvSpPr/>
            <p:nvPr/>
          </p:nvSpPr>
          <p:spPr>
            <a:xfrm>
              <a:off x="8049126" y="4712771"/>
              <a:ext cx="1674795" cy="394636"/>
            </a:xfrm>
            <a:prstGeom prst="rect">
              <a:avLst/>
            </a:prstGeom>
            <a:solidFill>
              <a:schemeClr val="bg1">
                <a:lumMod val="8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solidFill>
                    <a:schemeClr val="tx1"/>
                  </a:solidFill>
                </a:rPr>
                <a:t>Storage</a:t>
              </a:r>
            </a:p>
          </p:txBody>
        </p:sp>
        <p:sp>
          <p:nvSpPr>
            <p:cNvPr id="58" name="Rectangle 57"/>
            <p:cNvSpPr/>
            <p:nvPr/>
          </p:nvSpPr>
          <p:spPr>
            <a:xfrm>
              <a:off x="8049126" y="5168767"/>
              <a:ext cx="1674795" cy="394636"/>
            </a:xfrm>
            <a:prstGeom prst="rect">
              <a:avLst/>
            </a:prstGeom>
            <a:solidFill>
              <a:schemeClr val="bg1">
                <a:lumMod val="8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87"/>
              <a:r>
                <a:rPr lang="en-US" dirty="0">
                  <a:solidFill>
                    <a:schemeClr val="tx1"/>
                  </a:solidFill>
                </a:rPr>
                <a:t>Networking</a:t>
              </a:r>
            </a:p>
          </p:txBody>
        </p:sp>
        <p:grpSp>
          <p:nvGrpSpPr>
            <p:cNvPr id="65" name="Group 64"/>
            <p:cNvGrpSpPr/>
            <p:nvPr/>
          </p:nvGrpSpPr>
          <p:grpSpPr>
            <a:xfrm>
              <a:off x="7656101" y="1508759"/>
              <a:ext cx="284804" cy="4041648"/>
              <a:chOff x="730723" y="1508759"/>
              <a:chExt cx="284804" cy="4041648"/>
            </a:xfrm>
          </p:grpSpPr>
          <p:cxnSp>
            <p:nvCxnSpPr>
              <p:cNvPr id="66" name="Straight Arrow Connector 65"/>
              <p:cNvCxnSpPr/>
              <p:nvPr/>
            </p:nvCxnSpPr>
            <p:spPr>
              <a:xfrm flipV="1">
                <a:off x="1004056" y="1508759"/>
                <a:ext cx="0" cy="4041648"/>
              </a:xfrm>
              <a:prstGeom prst="straightConnector1">
                <a:avLst/>
              </a:prstGeom>
              <a:ln w="25400">
                <a:solidFill>
                  <a:schemeClr val="bg2"/>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67" name="Rectangle 66"/>
              <p:cNvSpPr/>
              <p:nvPr/>
            </p:nvSpPr>
            <p:spPr>
              <a:xfrm rot="16200000">
                <a:off x="-110913" y="3387181"/>
                <a:ext cx="1968076" cy="284804"/>
              </a:xfrm>
              <a:prstGeom prst="rect">
                <a:avLst/>
              </a:prstGeom>
            </p:spPr>
            <p:txBody>
              <a:bodyPr wrap="none">
                <a:spAutoFit/>
              </a:bodyPr>
              <a:lstStyle/>
              <a:p>
                <a:pPr defTabSz="913987"/>
                <a:r>
                  <a:rPr lang="en-US" sz="1200" b="1" dirty="0">
                    <a:solidFill>
                      <a:schemeClr val="bg1"/>
                    </a:solidFill>
                  </a:rPr>
                  <a:t>DELIVERED AS A SERVICE</a:t>
                </a:r>
              </a:p>
            </p:txBody>
          </p:sp>
        </p:grpSp>
      </p:grpSp>
      <p:sp>
        <p:nvSpPr>
          <p:cNvPr id="71" name="TextBox 70"/>
          <p:cNvSpPr txBox="1"/>
          <p:nvPr/>
        </p:nvSpPr>
        <p:spPr>
          <a:xfrm>
            <a:off x="1823722" y="1121731"/>
            <a:ext cx="2163897" cy="452175"/>
          </a:xfrm>
          <a:prstGeom prst="rect">
            <a:avLst/>
          </a:prstGeom>
          <a:noFill/>
        </p:spPr>
        <p:txBody>
          <a:bodyPr wrap="square" lIns="82040" tIns="41021" rIns="82040" bIns="41021" rtlCol="0">
            <a:spAutoFit/>
          </a:bodyPr>
          <a:lstStyle/>
          <a:p>
            <a:pPr algn="ctr" defTabSz="913987">
              <a:spcBef>
                <a:spcPct val="20000"/>
              </a:spcBef>
            </a:pPr>
            <a:r>
              <a:rPr lang="en-US" sz="2400" b="1" dirty="0"/>
              <a:t>Traditional IT</a:t>
            </a:r>
          </a:p>
        </p:txBody>
      </p:sp>
      <p:sp>
        <p:nvSpPr>
          <p:cNvPr id="72" name="TextBox 71"/>
          <p:cNvSpPr txBox="1"/>
          <p:nvPr/>
        </p:nvSpPr>
        <p:spPr>
          <a:xfrm>
            <a:off x="4215565" y="1066800"/>
            <a:ext cx="1578089" cy="513730"/>
          </a:xfrm>
          <a:prstGeom prst="rect">
            <a:avLst/>
          </a:prstGeom>
          <a:noFill/>
        </p:spPr>
        <p:txBody>
          <a:bodyPr wrap="square" lIns="82040" tIns="41021" rIns="82040" bIns="41021" rtlCol="0">
            <a:spAutoFit/>
          </a:bodyPr>
          <a:lstStyle/>
          <a:p>
            <a:pPr algn="ctr" defTabSz="913987">
              <a:spcBef>
                <a:spcPct val="20000"/>
              </a:spcBef>
            </a:pPr>
            <a:r>
              <a:rPr lang="en-US" sz="2800" b="1" dirty="0" err="1"/>
              <a:t>IaaS</a:t>
            </a:r>
            <a:endParaRPr lang="en-US" sz="2800" b="1" dirty="0"/>
          </a:p>
        </p:txBody>
      </p:sp>
      <p:sp>
        <p:nvSpPr>
          <p:cNvPr id="73" name="TextBox 72"/>
          <p:cNvSpPr txBox="1"/>
          <p:nvPr/>
        </p:nvSpPr>
        <p:spPr>
          <a:xfrm>
            <a:off x="6478328" y="1066800"/>
            <a:ext cx="1578089" cy="513730"/>
          </a:xfrm>
          <a:prstGeom prst="rect">
            <a:avLst/>
          </a:prstGeom>
          <a:noFill/>
        </p:spPr>
        <p:txBody>
          <a:bodyPr wrap="square" lIns="82040" tIns="41021" rIns="82040" bIns="41021" rtlCol="0">
            <a:spAutoFit/>
          </a:bodyPr>
          <a:lstStyle/>
          <a:p>
            <a:pPr algn="ctr" defTabSz="913987">
              <a:spcBef>
                <a:spcPct val="20000"/>
              </a:spcBef>
            </a:pPr>
            <a:r>
              <a:rPr lang="en-US" sz="2800" b="1" dirty="0" err="1"/>
              <a:t>PaaS</a:t>
            </a:r>
            <a:endParaRPr lang="en-US" sz="2800" b="1" dirty="0"/>
          </a:p>
        </p:txBody>
      </p:sp>
      <p:sp>
        <p:nvSpPr>
          <p:cNvPr id="74" name="TextBox 73"/>
          <p:cNvSpPr txBox="1"/>
          <p:nvPr/>
        </p:nvSpPr>
        <p:spPr>
          <a:xfrm>
            <a:off x="8836265" y="1066800"/>
            <a:ext cx="1578089" cy="513730"/>
          </a:xfrm>
          <a:prstGeom prst="rect">
            <a:avLst/>
          </a:prstGeom>
          <a:noFill/>
        </p:spPr>
        <p:txBody>
          <a:bodyPr wrap="square" lIns="82040" tIns="41021" rIns="82040" bIns="41021" rtlCol="0">
            <a:spAutoFit/>
          </a:bodyPr>
          <a:lstStyle/>
          <a:p>
            <a:pPr algn="ctr" defTabSz="913987">
              <a:spcBef>
                <a:spcPct val="20000"/>
              </a:spcBef>
            </a:pPr>
            <a:r>
              <a:rPr lang="en-US" sz="2800" b="1" dirty="0" err="1"/>
              <a:t>SaaS</a:t>
            </a:r>
            <a:endParaRPr lang="en-US" sz="2800" b="1" dirty="0"/>
          </a:p>
        </p:txBody>
      </p:sp>
      <p:sp>
        <p:nvSpPr>
          <p:cNvPr id="62" name="Title 1"/>
          <p:cNvSpPr txBox="1">
            <a:spLocks/>
          </p:cNvSpPr>
          <p:nvPr/>
        </p:nvSpPr>
        <p:spPr>
          <a:xfrm>
            <a:off x="592667" y="87146"/>
            <a:ext cx="11596157" cy="591041"/>
          </a:xfrm>
          <a:prstGeom prst="rect">
            <a:avLst/>
          </a:prstGeom>
        </p:spPr>
        <p:txBody>
          <a:bodyPr lIns="91431" tIns="45716" rIns="91431" bIns="45716"/>
          <a:lstStyle>
            <a:lvl1pPr algn="l" defTabSz="914186" rtl="0" eaLnBrk="1" latinLnBrk="0" hangingPunct="1">
              <a:spcBef>
                <a:spcPct val="0"/>
              </a:spcBef>
              <a:buNone/>
              <a:defRPr lang="en-US" sz="2400" b="1" i="0" kern="1200" dirty="0" smtClean="0">
                <a:solidFill>
                  <a:schemeClr val="tx1"/>
                </a:solidFill>
                <a:latin typeface="+mj-lt"/>
                <a:ea typeface="+mj-ea"/>
                <a:cs typeface="+mj-cs"/>
              </a:defRPr>
            </a:lvl1pPr>
          </a:lstStyle>
          <a:p>
            <a:r>
              <a:rPr lang="de-AT" sz="5400" b="0" spc="-100" dirty="0">
                <a:ln w="3175">
                  <a:noFill/>
                </a:ln>
                <a:gradFill flip="none" rotWithShape="1">
                  <a:gsLst>
                    <a:gs pos="0">
                      <a:schemeClr val="tx1">
                        <a:lumMod val="65000"/>
                        <a:lumOff val="35000"/>
                      </a:schemeClr>
                    </a:gs>
                    <a:gs pos="86000">
                      <a:schemeClr val="tx1">
                        <a:lumMod val="65000"/>
                        <a:lumOff val="35000"/>
                      </a:schemeClr>
                    </a:gs>
                  </a:gsLst>
                  <a:lin ang="5400000" scaled="0"/>
                  <a:tileRect/>
                </a:gradFill>
                <a:latin typeface="Segoe UI Light" pitchFamily="34" charset="0"/>
                <a:ea typeface="+mn-ea"/>
                <a:cs typeface="Arial" charset="0"/>
              </a:rPr>
              <a:t>Traditional IT </a:t>
            </a:r>
            <a:r>
              <a:rPr lang="de-AT" sz="5400" b="0" spc="-100" dirty="0" err="1">
                <a:ln w="3175">
                  <a:noFill/>
                </a:ln>
                <a:gradFill flip="none" rotWithShape="1">
                  <a:gsLst>
                    <a:gs pos="0">
                      <a:schemeClr val="tx1">
                        <a:lumMod val="65000"/>
                        <a:lumOff val="35000"/>
                      </a:schemeClr>
                    </a:gs>
                    <a:gs pos="86000">
                      <a:schemeClr val="tx1">
                        <a:lumMod val="65000"/>
                        <a:lumOff val="35000"/>
                      </a:schemeClr>
                    </a:gs>
                  </a:gsLst>
                  <a:lin ang="5400000" scaled="0"/>
                  <a:tileRect/>
                </a:gradFill>
                <a:latin typeface="Segoe UI Light" pitchFamily="34" charset="0"/>
                <a:ea typeface="+mn-ea"/>
                <a:cs typeface="Arial" charset="0"/>
              </a:rPr>
              <a:t>towards</a:t>
            </a:r>
            <a:r>
              <a:rPr lang="de-AT" sz="5400" b="0" spc="-100" dirty="0">
                <a:ln w="3175">
                  <a:noFill/>
                </a:ln>
                <a:gradFill flip="none" rotWithShape="1">
                  <a:gsLst>
                    <a:gs pos="0">
                      <a:schemeClr val="tx1">
                        <a:lumMod val="65000"/>
                        <a:lumOff val="35000"/>
                      </a:schemeClr>
                    </a:gs>
                    <a:gs pos="86000">
                      <a:schemeClr val="tx1">
                        <a:lumMod val="65000"/>
                        <a:lumOff val="35000"/>
                      </a:schemeClr>
                    </a:gs>
                  </a:gsLst>
                  <a:lin ang="5400000" scaled="0"/>
                  <a:tileRect/>
                </a:gradFill>
                <a:latin typeface="Segoe UI Light" pitchFamily="34" charset="0"/>
                <a:ea typeface="+mn-ea"/>
                <a:cs typeface="Arial" charset="0"/>
              </a:rPr>
              <a:t> </a:t>
            </a:r>
            <a:r>
              <a:rPr lang="de-AT" sz="5400" b="0" spc="-100" dirty="0" err="1">
                <a:ln w="3175">
                  <a:noFill/>
                </a:ln>
                <a:gradFill flip="none" rotWithShape="1">
                  <a:gsLst>
                    <a:gs pos="0">
                      <a:schemeClr val="tx1">
                        <a:lumMod val="65000"/>
                        <a:lumOff val="35000"/>
                      </a:schemeClr>
                    </a:gs>
                    <a:gs pos="86000">
                      <a:schemeClr val="tx1">
                        <a:lumMod val="65000"/>
                        <a:lumOff val="35000"/>
                      </a:schemeClr>
                    </a:gs>
                  </a:gsLst>
                  <a:lin ang="5400000" scaled="0"/>
                  <a:tileRect/>
                </a:gradFill>
                <a:latin typeface="Segoe UI Light" pitchFamily="34" charset="0"/>
                <a:ea typeface="+mn-ea"/>
                <a:cs typeface="Arial" charset="0"/>
              </a:rPr>
              <a:t>Cloud</a:t>
            </a:r>
            <a:r>
              <a:rPr lang="de-AT" sz="5400" b="0" spc="-100" dirty="0">
                <a:ln w="3175">
                  <a:noFill/>
                </a:ln>
                <a:gradFill flip="none" rotWithShape="1">
                  <a:gsLst>
                    <a:gs pos="0">
                      <a:schemeClr val="tx1">
                        <a:lumMod val="65000"/>
                        <a:lumOff val="35000"/>
                      </a:schemeClr>
                    </a:gs>
                    <a:gs pos="86000">
                      <a:schemeClr val="tx1">
                        <a:lumMod val="65000"/>
                        <a:lumOff val="35000"/>
                      </a:schemeClr>
                    </a:gs>
                  </a:gsLst>
                  <a:lin ang="5400000" scaled="0"/>
                  <a:tileRect/>
                </a:gradFill>
                <a:latin typeface="Segoe UI Light" pitchFamily="34" charset="0"/>
                <a:ea typeface="+mn-ea"/>
                <a:cs typeface="Arial" charset="0"/>
              </a:rPr>
              <a:t> Computing</a:t>
            </a:r>
          </a:p>
        </p:txBody>
      </p:sp>
      <p:sp>
        <p:nvSpPr>
          <p:cNvPr id="3" name="Rectangle 2"/>
          <p:cNvSpPr/>
          <p:nvPr/>
        </p:nvSpPr>
        <p:spPr>
          <a:xfrm>
            <a:off x="7358462" y="6036566"/>
            <a:ext cx="1048127" cy="288035"/>
          </a:xfrm>
          <a:prstGeom prst="rect">
            <a:avLst/>
          </a:prstGeom>
          <a:solidFill>
            <a:srgbClr val="75B3F7"/>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sz="2000" b="1" dirty="0">
              <a:solidFill>
                <a:schemeClr val="tx1"/>
              </a:solidFill>
            </a:endParaRPr>
          </a:p>
        </p:txBody>
      </p:sp>
      <p:sp>
        <p:nvSpPr>
          <p:cNvPr id="75" name="Rectangle 74"/>
          <p:cNvSpPr/>
          <p:nvPr/>
        </p:nvSpPr>
        <p:spPr>
          <a:xfrm>
            <a:off x="7358461" y="6387408"/>
            <a:ext cx="1048127" cy="288035"/>
          </a:xfrm>
          <a:prstGeom prst="rect">
            <a:avLst/>
          </a:prstGeom>
          <a:solidFill>
            <a:schemeClr val="bg1">
              <a:lumMod val="85000"/>
            </a:schemeClr>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sz="2000" b="1" dirty="0">
              <a:solidFill>
                <a:schemeClr val="tx1"/>
              </a:solidFill>
            </a:endParaRPr>
          </a:p>
        </p:txBody>
      </p:sp>
      <p:sp>
        <p:nvSpPr>
          <p:cNvPr id="22" name="TextBox 21"/>
          <p:cNvSpPr txBox="1"/>
          <p:nvPr/>
        </p:nvSpPr>
        <p:spPr>
          <a:xfrm>
            <a:off x="8456613" y="5987404"/>
            <a:ext cx="1867537" cy="335368"/>
          </a:xfrm>
          <a:prstGeom prst="rect">
            <a:avLst/>
          </a:prstGeom>
          <a:noFill/>
        </p:spPr>
        <p:txBody>
          <a:bodyPr wrap="none" rtlCol="0">
            <a:noAutofit/>
          </a:bodyPr>
          <a:lstStyle/>
          <a:p>
            <a:pPr>
              <a:spcBef>
                <a:spcPct val="20000"/>
              </a:spcBef>
            </a:pPr>
            <a:r>
              <a:rPr lang="de-AT" sz="1600" dirty="0">
                <a:solidFill>
                  <a:schemeClr val="bg1"/>
                </a:solidFill>
              </a:rPr>
              <a:t>Managed by You</a:t>
            </a:r>
          </a:p>
        </p:txBody>
      </p:sp>
      <p:sp>
        <p:nvSpPr>
          <p:cNvPr id="76" name="TextBox 75"/>
          <p:cNvSpPr txBox="1"/>
          <p:nvPr/>
        </p:nvSpPr>
        <p:spPr>
          <a:xfrm>
            <a:off x="8456613" y="6370232"/>
            <a:ext cx="1867537" cy="335368"/>
          </a:xfrm>
          <a:prstGeom prst="rect">
            <a:avLst/>
          </a:prstGeom>
          <a:noFill/>
        </p:spPr>
        <p:txBody>
          <a:bodyPr wrap="none" rtlCol="0">
            <a:noAutofit/>
          </a:bodyPr>
          <a:lstStyle/>
          <a:p>
            <a:pPr>
              <a:spcBef>
                <a:spcPct val="20000"/>
              </a:spcBef>
            </a:pPr>
            <a:r>
              <a:rPr lang="de-AT" sz="1600" dirty="0">
                <a:solidFill>
                  <a:schemeClr val="bg1"/>
                </a:solidFill>
              </a:rPr>
              <a:t>Delivered as Service</a:t>
            </a:r>
          </a:p>
        </p:txBody>
      </p:sp>
    </p:spTree>
    <p:extLst>
      <p:ext uri="{BB962C8B-B14F-4D97-AF65-F5344CB8AC3E}">
        <p14:creationId xmlns:p14="http://schemas.microsoft.com/office/powerpoint/2010/main" val="31835619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20700" y="1379108"/>
            <a:ext cx="11442700" cy="1745093"/>
          </a:xfrm>
        </p:spPr>
        <p:txBody>
          <a:bodyPr/>
          <a:lstStyle/>
          <a:p>
            <a:pPr algn="ctr"/>
            <a:r>
              <a:rPr lang="en-US" dirty="0" smtClean="0"/>
              <a:t>Myth 4</a:t>
            </a:r>
            <a:br>
              <a:rPr lang="en-US" dirty="0" smtClean="0"/>
            </a:br>
            <a:r>
              <a:rPr lang="en-US" sz="5400" dirty="0" smtClean="0"/>
              <a:t>Cloud is in </a:t>
            </a:r>
            <a:r>
              <a:rPr lang="en-US" sz="5400" dirty="0" smtClean="0"/>
              <a:t>Public Data </a:t>
            </a:r>
            <a:r>
              <a:rPr lang="en-US" sz="5400" dirty="0" smtClean="0"/>
              <a:t>Center</a:t>
            </a:r>
            <a:endParaRPr lang="en-US" sz="5400" dirty="0"/>
          </a:p>
        </p:txBody>
      </p:sp>
      <p:sp>
        <p:nvSpPr>
          <p:cNvPr id="4" name="Text Placeholder 3"/>
          <p:cNvSpPr>
            <a:spLocks noGrp="1"/>
          </p:cNvSpPr>
          <p:nvPr>
            <p:ph type="body" sz="quarter" idx="12"/>
          </p:nvPr>
        </p:nvSpPr>
        <p:spPr/>
        <p:txBody>
          <a:bodyPr/>
          <a:lstStyle/>
          <a:p>
            <a:endParaRPr lang="en-US"/>
          </a:p>
        </p:txBody>
      </p:sp>
    </p:spTree>
    <p:extLst>
      <p:ext uri="{BB962C8B-B14F-4D97-AF65-F5344CB8AC3E}">
        <p14:creationId xmlns:p14="http://schemas.microsoft.com/office/powerpoint/2010/main" val="277288246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ieren 3"/>
          <p:cNvGrpSpPr/>
          <p:nvPr/>
        </p:nvGrpSpPr>
        <p:grpSpPr>
          <a:xfrm>
            <a:off x="3221633" y="1738673"/>
            <a:ext cx="7509273" cy="4679060"/>
            <a:chOff x="1678870" y="4024527"/>
            <a:chExt cx="8809479" cy="2376259"/>
          </a:xfrm>
        </p:grpSpPr>
        <p:grpSp>
          <p:nvGrpSpPr>
            <p:cNvPr id="17" name="Group 16"/>
            <p:cNvGrpSpPr/>
            <p:nvPr/>
          </p:nvGrpSpPr>
          <p:grpSpPr>
            <a:xfrm>
              <a:off x="1684130" y="4868101"/>
              <a:ext cx="2569429" cy="718113"/>
              <a:chOff x="1684130" y="5987487"/>
              <a:chExt cx="2569429" cy="718113"/>
            </a:xfrm>
          </p:grpSpPr>
          <p:sp>
            <p:nvSpPr>
              <p:cNvPr id="11" name="&quot;RADIANT&quot; Orange to White to Transparent Radial; 1pt stroke;"/>
              <p:cNvSpPr/>
              <p:nvPr/>
            </p:nvSpPr>
            <p:spPr bwMode="auto">
              <a:xfrm>
                <a:off x="1684130" y="5987487"/>
                <a:ext cx="2569429" cy="718113"/>
              </a:xfrm>
              <a:prstGeom prst="rect">
                <a:avLst/>
              </a:prstGeom>
              <a:solidFill>
                <a:schemeClr val="accent1">
                  <a:lumMod val="60000"/>
                  <a:lumOff val="40000"/>
                </a:schemeClr>
              </a:solidFill>
              <a:ln w="6350" cap="flat" cmpd="sng" algn="ctr">
                <a:gradFill flip="none" rotWithShape="1">
                  <a:gsLst>
                    <a:gs pos="0">
                      <a:srgbClr val="FFFFFF">
                        <a:alpha val="35000"/>
                      </a:srgbClr>
                    </a:gs>
                    <a:gs pos="100000">
                      <a:schemeClr val="accent1">
                        <a:tint val="23500"/>
                        <a:satMod val="160000"/>
                        <a:alpha val="0"/>
                      </a:schemeClr>
                    </a:gs>
                  </a:gsLst>
                  <a:lin ang="16200000" scaled="1"/>
                  <a:tileRect/>
                </a:gradFill>
                <a:prstDash val="solid"/>
                <a:round/>
                <a:headEnd type="none" w="med" len="med"/>
                <a:tailEnd type="none" w="med" len="med"/>
              </a:ln>
              <a:effectLst>
                <a:outerShdw blurRad="63500" sx="102000" sy="102000" algn="ctr" rotWithShape="0">
                  <a:prstClr val="black">
                    <a:alpha val="40000"/>
                  </a:prstClr>
                </a:outerShdw>
              </a:effectLst>
            </p:spPr>
            <p:txBody>
              <a:bodyPr vert="horz" wrap="square" lIns="0" tIns="0" rIns="0" bIns="0" numCol="1" rtlCol="0" anchor="ctr" anchorCtr="0" compatLnSpc="1">
                <a:prstTxWarp prst="textNoShape">
                  <a:avLst/>
                </a:prstTxWarp>
              </a:bodyPr>
              <a:lstStyle/>
              <a:p>
                <a:pPr indent="-290513" algn="ctr" defTabSz="914328" fontAlgn="base">
                  <a:lnSpc>
                    <a:spcPct val="88000"/>
                  </a:lnSpc>
                  <a:spcBef>
                    <a:spcPct val="0"/>
                  </a:spcBef>
                  <a:spcAft>
                    <a:spcPct val="0"/>
                  </a:spcAft>
                  <a:buClr>
                    <a:srgbClr val="FFFF99"/>
                  </a:buClr>
                  <a:buSzPct val="120000"/>
                  <a:buFont typeface="Arial" pitchFamily="34" charset="0"/>
                  <a:buChar char="•"/>
                  <a:tabLst>
                    <a:tab pos="347663" algn="l"/>
                  </a:tabLst>
                  <a:defRPr/>
                </a:pPr>
                <a:endParaRPr lang="en-US" altLang="zh-CN" sz="4400" dirty="0" smtClean="0">
                  <a:solidFill>
                    <a:srgbClr val="FFFFFF"/>
                  </a:solidFill>
                  <a:latin typeface="Segoe Condensed" pitchFamily="34" charset="0"/>
                </a:endParaRPr>
              </a:p>
            </p:txBody>
          </p:sp>
          <p:sp>
            <p:nvSpPr>
              <p:cNvPr id="12" name="TextBox 11"/>
              <p:cNvSpPr txBox="1"/>
              <p:nvPr/>
            </p:nvSpPr>
            <p:spPr>
              <a:xfrm>
                <a:off x="2390913" y="6266219"/>
                <a:ext cx="1164969" cy="187565"/>
              </a:xfrm>
              <a:prstGeom prst="rect">
                <a:avLst/>
              </a:prstGeom>
              <a:noFill/>
            </p:spPr>
            <p:txBody>
              <a:bodyPr wrap="none" lIns="0" tIns="0" rIns="0" bIns="0" rtlCol="0">
                <a:spAutoFit/>
              </a:bodyPr>
              <a:lstStyle/>
              <a:p>
                <a:pPr algn="ctr"/>
                <a:r>
                  <a:rPr lang="en-US" sz="2400" dirty="0" smtClean="0">
                    <a:solidFill>
                      <a:srgbClr val="FFFFFF"/>
                    </a:solidFill>
                  </a:rPr>
                  <a:t>On Site</a:t>
                </a:r>
              </a:p>
            </p:txBody>
          </p:sp>
        </p:grpSp>
        <p:grpSp>
          <p:nvGrpSpPr>
            <p:cNvPr id="18" name="Group 17"/>
            <p:cNvGrpSpPr/>
            <p:nvPr/>
          </p:nvGrpSpPr>
          <p:grpSpPr>
            <a:xfrm>
              <a:off x="4816875" y="4867748"/>
              <a:ext cx="2569429" cy="718113"/>
              <a:chOff x="4816875" y="5987134"/>
              <a:chExt cx="2569429" cy="718113"/>
            </a:xfrm>
          </p:grpSpPr>
          <p:sp>
            <p:nvSpPr>
              <p:cNvPr id="13" name="&quot;RADIANT&quot; Orange to White to Transparent Radial; 1pt stroke;"/>
              <p:cNvSpPr/>
              <p:nvPr/>
            </p:nvSpPr>
            <p:spPr bwMode="auto">
              <a:xfrm>
                <a:off x="4816875" y="5987134"/>
                <a:ext cx="2569429" cy="718113"/>
              </a:xfrm>
              <a:prstGeom prst="rect">
                <a:avLst/>
              </a:prstGeom>
              <a:solidFill>
                <a:schemeClr val="accent1">
                  <a:lumMod val="60000"/>
                  <a:lumOff val="40000"/>
                </a:schemeClr>
              </a:solidFill>
              <a:ln w="6350" cap="flat" cmpd="sng" algn="ctr">
                <a:gradFill flip="none" rotWithShape="1">
                  <a:gsLst>
                    <a:gs pos="0">
                      <a:srgbClr val="FFFFFF">
                        <a:alpha val="35000"/>
                      </a:srgbClr>
                    </a:gs>
                    <a:gs pos="100000">
                      <a:schemeClr val="accent1">
                        <a:tint val="23500"/>
                        <a:satMod val="160000"/>
                        <a:alpha val="0"/>
                      </a:schemeClr>
                    </a:gs>
                  </a:gsLst>
                  <a:lin ang="16200000" scaled="1"/>
                  <a:tileRect/>
                </a:gradFill>
                <a:prstDash val="solid"/>
                <a:round/>
                <a:headEnd type="none" w="med" len="med"/>
                <a:tailEnd type="none" w="med" len="med"/>
              </a:ln>
              <a:effectLst>
                <a:outerShdw blurRad="63500" sx="102000" sy="102000" algn="ctr" rotWithShape="0">
                  <a:prstClr val="black">
                    <a:alpha val="40000"/>
                  </a:prstClr>
                </a:outerShdw>
              </a:effectLst>
            </p:spPr>
            <p:txBody>
              <a:bodyPr vert="horz" wrap="square" lIns="0" tIns="0" rIns="0" bIns="0" numCol="1" rtlCol="0" anchor="ctr" anchorCtr="0" compatLnSpc="1">
                <a:prstTxWarp prst="textNoShape">
                  <a:avLst/>
                </a:prstTxWarp>
              </a:bodyPr>
              <a:lstStyle/>
              <a:p>
                <a:pPr indent="-290513" algn="ctr" defTabSz="914328" fontAlgn="base">
                  <a:lnSpc>
                    <a:spcPct val="88000"/>
                  </a:lnSpc>
                  <a:spcBef>
                    <a:spcPct val="0"/>
                  </a:spcBef>
                  <a:spcAft>
                    <a:spcPct val="0"/>
                  </a:spcAft>
                  <a:buClr>
                    <a:srgbClr val="FFFF99"/>
                  </a:buClr>
                  <a:buSzPct val="120000"/>
                  <a:buFont typeface="Arial" pitchFamily="34" charset="0"/>
                  <a:buChar char="•"/>
                  <a:tabLst>
                    <a:tab pos="347663" algn="l"/>
                  </a:tabLst>
                  <a:defRPr/>
                </a:pPr>
                <a:endParaRPr lang="en-US" altLang="zh-CN" sz="4400" dirty="0" smtClean="0">
                  <a:solidFill>
                    <a:srgbClr val="FFFFFF"/>
                  </a:solidFill>
                  <a:latin typeface="Segoe Condensed" pitchFamily="34" charset="0"/>
                </a:endParaRPr>
              </a:p>
            </p:txBody>
          </p:sp>
          <p:sp>
            <p:nvSpPr>
              <p:cNvPr id="14" name="TextBox 13"/>
              <p:cNvSpPr txBox="1"/>
              <p:nvPr/>
            </p:nvSpPr>
            <p:spPr>
              <a:xfrm>
                <a:off x="5508574" y="6265866"/>
                <a:ext cx="1153384" cy="187565"/>
              </a:xfrm>
              <a:prstGeom prst="rect">
                <a:avLst/>
              </a:prstGeom>
              <a:noFill/>
            </p:spPr>
            <p:txBody>
              <a:bodyPr wrap="none" lIns="0" tIns="0" rIns="0" bIns="0" rtlCol="0">
                <a:spAutoFit/>
              </a:bodyPr>
              <a:lstStyle/>
              <a:p>
                <a:pPr algn="ctr"/>
                <a:r>
                  <a:rPr lang="en-US" sz="2400" dirty="0" smtClean="0">
                    <a:solidFill>
                      <a:srgbClr val="FFFFFF"/>
                    </a:solidFill>
                  </a:rPr>
                  <a:t>Partner</a:t>
                </a:r>
              </a:p>
            </p:txBody>
          </p:sp>
        </p:grpSp>
        <p:grpSp>
          <p:nvGrpSpPr>
            <p:cNvPr id="19" name="Group 18"/>
            <p:cNvGrpSpPr/>
            <p:nvPr/>
          </p:nvGrpSpPr>
          <p:grpSpPr>
            <a:xfrm>
              <a:off x="7918920" y="4865385"/>
              <a:ext cx="2569429" cy="718113"/>
              <a:chOff x="7918920" y="5984771"/>
              <a:chExt cx="2569429" cy="718113"/>
            </a:xfrm>
          </p:grpSpPr>
          <p:sp>
            <p:nvSpPr>
              <p:cNvPr id="15" name="&quot;RADIANT&quot; Orange to White to Transparent Radial; 1pt stroke;"/>
              <p:cNvSpPr/>
              <p:nvPr/>
            </p:nvSpPr>
            <p:spPr bwMode="auto">
              <a:xfrm>
                <a:off x="7918920" y="5984771"/>
                <a:ext cx="2569429" cy="718113"/>
              </a:xfrm>
              <a:prstGeom prst="rect">
                <a:avLst/>
              </a:prstGeom>
              <a:solidFill>
                <a:schemeClr val="accent1">
                  <a:lumMod val="60000"/>
                  <a:lumOff val="40000"/>
                </a:schemeClr>
              </a:solidFill>
              <a:ln w="6350" cap="flat" cmpd="sng" algn="ctr">
                <a:gradFill flip="none" rotWithShape="1">
                  <a:gsLst>
                    <a:gs pos="0">
                      <a:srgbClr val="FFFFFF">
                        <a:alpha val="35000"/>
                      </a:srgbClr>
                    </a:gs>
                    <a:gs pos="100000">
                      <a:schemeClr val="accent1">
                        <a:tint val="23500"/>
                        <a:satMod val="160000"/>
                        <a:alpha val="0"/>
                      </a:schemeClr>
                    </a:gs>
                  </a:gsLst>
                  <a:lin ang="16200000" scaled="1"/>
                  <a:tileRect/>
                </a:gradFill>
                <a:prstDash val="solid"/>
                <a:round/>
                <a:headEnd type="none" w="med" len="med"/>
                <a:tailEnd type="none" w="med" len="med"/>
              </a:ln>
              <a:effectLst>
                <a:outerShdw blurRad="63500" sx="102000" sy="102000" algn="ctr" rotWithShape="0">
                  <a:prstClr val="black">
                    <a:alpha val="40000"/>
                  </a:prstClr>
                </a:outerShdw>
              </a:effectLst>
            </p:spPr>
            <p:txBody>
              <a:bodyPr vert="horz" wrap="square" lIns="0" tIns="0" rIns="0" bIns="0" numCol="1" rtlCol="0" anchor="ctr" anchorCtr="0" compatLnSpc="1">
                <a:prstTxWarp prst="textNoShape">
                  <a:avLst/>
                </a:prstTxWarp>
              </a:bodyPr>
              <a:lstStyle/>
              <a:p>
                <a:pPr indent="-290513" algn="ctr" defTabSz="914328" fontAlgn="base">
                  <a:lnSpc>
                    <a:spcPct val="88000"/>
                  </a:lnSpc>
                  <a:spcBef>
                    <a:spcPct val="0"/>
                  </a:spcBef>
                  <a:spcAft>
                    <a:spcPct val="0"/>
                  </a:spcAft>
                  <a:buClr>
                    <a:srgbClr val="FFFF99"/>
                  </a:buClr>
                  <a:buSzPct val="120000"/>
                  <a:buFont typeface="Arial" pitchFamily="34" charset="0"/>
                  <a:buChar char="•"/>
                  <a:tabLst>
                    <a:tab pos="347663" algn="l"/>
                  </a:tabLst>
                  <a:defRPr/>
                </a:pPr>
                <a:endParaRPr lang="en-US" altLang="zh-CN" sz="4400" dirty="0" smtClean="0">
                  <a:solidFill>
                    <a:srgbClr val="FFFFFF"/>
                  </a:solidFill>
                  <a:latin typeface="Segoe Condensed" pitchFamily="34" charset="0"/>
                </a:endParaRPr>
              </a:p>
            </p:txBody>
          </p:sp>
          <p:sp>
            <p:nvSpPr>
              <p:cNvPr id="16" name="TextBox 15"/>
              <p:cNvSpPr txBox="1"/>
              <p:nvPr/>
            </p:nvSpPr>
            <p:spPr>
              <a:xfrm>
                <a:off x="8057527" y="6263503"/>
                <a:ext cx="2366644" cy="187565"/>
              </a:xfrm>
              <a:prstGeom prst="rect">
                <a:avLst/>
              </a:prstGeom>
              <a:noFill/>
            </p:spPr>
            <p:txBody>
              <a:bodyPr wrap="none" lIns="0" tIns="0" rIns="0" bIns="0" rtlCol="0">
                <a:spAutoFit/>
              </a:bodyPr>
              <a:lstStyle/>
              <a:p>
                <a:pPr algn="ctr"/>
                <a:r>
                  <a:rPr lang="en-US" sz="2400" dirty="0" smtClean="0">
                    <a:solidFill>
                      <a:srgbClr val="FFFFFF"/>
                    </a:solidFill>
                  </a:rPr>
                  <a:t>Cloud Provider</a:t>
                </a:r>
              </a:p>
            </p:txBody>
          </p:sp>
        </p:grpSp>
        <p:grpSp>
          <p:nvGrpSpPr>
            <p:cNvPr id="20" name="Group 16"/>
            <p:cNvGrpSpPr/>
            <p:nvPr/>
          </p:nvGrpSpPr>
          <p:grpSpPr>
            <a:xfrm>
              <a:off x="1678870" y="4027243"/>
              <a:ext cx="2569429" cy="718113"/>
              <a:chOff x="1684130" y="5987487"/>
              <a:chExt cx="2569429" cy="718113"/>
            </a:xfrm>
          </p:grpSpPr>
          <p:sp>
            <p:nvSpPr>
              <p:cNvPr id="21" name="&quot;RADIANT&quot; Orange to White to Transparent Radial; 1pt stroke;"/>
              <p:cNvSpPr/>
              <p:nvPr/>
            </p:nvSpPr>
            <p:spPr bwMode="auto">
              <a:xfrm>
                <a:off x="1684130" y="5987487"/>
                <a:ext cx="2569429" cy="718113"/>
              </a:xfrm>
              <a:prstGeom prst="rect">
                <a:avLst/>
              </a:prstGeom>
              <a:solidFill>
                <a:schemeClr val="accent1">
                  <a:lumMod val="60000"/>
                  <a:lumOff val="40000"/>
                </a:schemeClr>
              </a:solidFill>
              <a:ln w="6350" cap="flat" cmpd="sng" algn="ctr">
                <a:gradFill flip="none" rotWithShape="1">
                  <a:gsLst>
                    <a:gs pos="0">
                      <a:srgbClr val="FFFFFF">
                        <a:alpha val="35000"/>
                      </a:srgbClr>
                    </a:gs>
                    <a:gs pos="100000">
                      <a:schemeClr val="accent1">
                        <a:tint val="23500"/>
                        <a:satMod val="160000"/>
                        <a:alpha val="0"/>
                      </a:schemeClr>
                    </a:gs>
                  </a:gsLst>
                  <a:lin ang="16200000" scaled="1"/>
                  <a:tileRect/>
                </a:gradFill>
                <a:prstDash val="solid"/>
                <a:round/>
                <a:headEnd type="none" w="med" len="med"/>
                <a:tailEnd type="none" w="med" len="med"/>
              </a:ln>
              <a:effectLst>
                <a:outerShdw blurRad="63500" sx="102000" sy="102000" algn="ctr" rotWithShape="0">
                  <a:prstClr val="black">
                    <a:alpha val="40000"/>
                  </a:prstClr>
                </a:outerShdw>
              </a:effectLst>
            </p:spPr>
            <p:txBody>
              <a:bodyPr vert="horz" wrap="square" lIns="0" tIns="0" rIns="0" bIns="0" numCol="1" rtlCol="0" anchor="ctr" anchorCtr="0" compatLnSpc="1">
                <a:prstTxWarp prst="textNoShape">
                  <a:avLst/>
                </a:prstTxWarp>
              </a:bodyPr>
              <a:lstStyle/>
              <a:p>
                <a:pPr indent="-290513" algn="ctr" defTabSz="914328" fontAlgn="base">
                  <a:lnSpc>
                    <a:spcPct val="88000"/>
                  </a:lnSpc>
                  <a:spcBef>
                    <a:spcPct val="0"/>
                  </a:spcBef>
                  <a:spcAft>
                    <a:spcPct val="0"/>
                  </a:spcAft>
                  <a:buClr>
                    <a:srgbClr val="FFFF99"/>
                  </a:buClr>
                  <a:buSzPct val="120000"/>
                  <a:buFont typeface="Arial" pitchFamily="34" charset="0"/>
                  <a:buChar char="•"/>
                  <a:tabLst>
                    <a:tab pos="347663" algn="l"/>
                  </a:tabLst>
                  <a:defRPr/>
                </a:pPr>
                <a:endParaRPr lang="en-US" altLang="zh-CN" sz="4400" dirty="0" smtClean="0">
                  <a:solidFill>
                    <a:srgbClr val="FFFFFF"/>
                  </a:solidFill>
                  <a:latin typeface="Segoe Condensed" pitchFamily="34" charset="0"/>
                </a:endParaRPr>
              </a:p>
            </p:txBody>
          </p:sp>
          <p:sp>
            <p:nvSpPr>
              <p:cNvPr id="22" name="TextBox 11"/>
              <p:cNvSpPr txBox="1"/>
              <p:nvPr/>
            </p:nvSpPr>
            <p:spPr>
              <a:xfrm>
                <a:off x="2645242" y="6266219"/>
                <a:ext cx="656314" cy="187565"/>
              </a:xfrm>
              <a:prstGeom prst="rect">
                <a:avLst/>
              </a:prstGeom>
              <a:noFill/>
            </p:spPr>
            <p:txBody>
              <a:bodyPr wrap="none" lIns="0" tIns="0" rIns="0" bIns="0" rtlCol="0">
                <a:spAutoFit/>
              </a:bodyPr>
              <a:lstStyle/>
              <a:p>
                <a:pPr algn="ctr"/>
                <a:r>
                  <a:rPr lang="en-US" sz="2400" dirty="0" err="1" smtClean="0">
                    <a:solidFill>
                      <a:srgbClr val="FFFFFF"/>
                    </a:solidFill>
                  </a:rPr>
                  <a:t>IaaS</a:t>
                </a:r>
                <a:endParaRPr lang="en-US" sz="2400" dirty="0" smtClean="0">
                  <a:solidFill>
                    <a:srgbClr val="FFFFFF"/>
                  </a:solidFill>
                </a:endParaRPr>
              </a:p>
            </p:txBody>
          </p:sp>
        </p:grpSp>
        <p:grpSp>
          <p:nvGrpSpPr>
            <p:cNvPr id="23" name="Group 17"/>
            <p:cNvGrpSpPr/>
            <p:nvPr/>
          </p:nvGrpSpPr>
          <p:grpSpPr>
            <a:xfrm>
              <a:off x="4811615" y="4026890"/>
              <a:ext cx="2569429" cy="718113"/>
              <a:chOff x="4816875" y="5987134"/>
              <a:chExt cx="2569429" cy="718113"/>
            </a:xfrm>
          </p:grpSpPr>
          <p:sp>
            <p:nvSpPr>
              <p:cNvPr id="24" name="&quot;RADIANT&quot; Orange to White to Transparent Radial; 1pt stroke;"/>
              <p:cNvSpPr/>
              <p:nvPr/>
            </p:nvSpPr>
            <p:spPr bwMode="auto">
              <a:xfrm>
                <a:off x="4816875" y="5987134"/>
                <a:ext cx="2569429" cy="718113"/>
              </a:xfrm>
              <a:prstGeom prst="rect">
                <a:avLst/>
              </a:prstGeom>
              <a:solidFill>
                <a:schemeClr val="accent1">
                  <a:lumMod val="60000"/>
                  <a:lumOff val="40000"/>
                </a:schemeClr>
              </a:solidFill>
              <a:ln w="6350" cap="flat" cmpd="sng" algn="ctr">
                <a:gradFill flip="none" rotWithShape="1">
                  <a:gsLst>
                    <a:gs pos="0">
                      <a:srgbClr val="FFFFFF">
                        <a:alpha val="35000"/>
                      </a:srgbClr>
                    </a:gs>
                    <a:gs pos="100000">
                      <a:schemeClr val="accent1">
                        <a:tint val="23500"/>
                        <a:satMod val="160000"/>
                        <a:alpha val="0"/>
                      </a:schemeClr>
                    </a:gs>
                  </a:gsLst>
                  <a:lin ang="16200000" scaled="1"/>
                  <a:tileRect/>
                </a:gradFill>
                <a:prstDash val="solid"/>
                <a:round/>
                <a:headEnd type="none" w="med" len="med"/>
                <a:tailEnd type="none" w="med" len="med"/>
              </a:ln>
              <a:effectLst>
                <a:outerShdw blurRad="63500" sx="102000" sy="102000" algn="ctr" rotWithShape="0">
                  <a:prstClr val="black">
                    <a:alpha val="40000"/>
                  </a:prstClr>
                </a:outerShdw>
              </a:effectLst>
            </p:spPr>
            <p:txBody>
              <a:bodyPr vert="horz" wrap="square" lIns="0" tIns="0" rIns="0" bIns="0" numCol="1" rtlCol="0" anchor="ctr" anchorCtr="0" compatLnSpc="1">
                <a:prstTxWarp prst="textNoShape">
                  <a:avLst/>
                </a:prstTxWarp>
              </a:bodyPr>
              <a:lstStyle/>
              <a:p>
                <a:pPr indent="-290513" algn="ctr" defTabSz="914328" fontAlgn="base">
                  <a:lnSpc>
                    <a:spcPct val="88000"/>
                  </a:lnSpc>
                  <a:spcBef>
                    <a:spcPct val="0"/>
                  </a:spcBef>
                  <a:spcAft>
                    <a:spcPct val="0"/>
                  </a:spcAft>
                  <a:buClr>
                    <a:srgbClr val="FFFF99"/>
                  </a:buClr>
                  <a:buSzPct val="120000"/>
                  <a:buFont typeface="Arial" pitchFamily="34" charset="0"/>
                  <a:buChar char="•"/>
                  <a:tabLst>
                    <a:tab pos="347663" algn="l"/>
                  </a:tabLst>
                  <a:defRPr/>
                </a:pPr>
                <a:endParaRPr lang="en-US" altLang="zh-CN" sz="4400" dirty="0" smtClean="0">
                  <a:solidFill>
                    <a:srgbClr val="FFFFFF"/>
                  </a:solidFill>
                  <a:latin typeface="Segoe Condensed" pitchFamily="34" charset="0"/>
                </a:endParaRPr>
              </a:p>
            </p:txBody>
          </p:sp>
          <p:sp>
            <p:nvSpPr>
              <p:cNvPr id="25" name="TextBox 13"/>
              <p:cNvSpPr txBox="1"/>
              <p:nvPr/>
            </p:nvSpPr>
            <p:spPr>
              <a:xfrm>
                <a:off x="5709342" y="6265866"/>
                <a:ext cx="751846" cy="187565"/>
              </a:xfrm>
              <a:prstGeom prst="rect">
                <a:avLst/>
              </a:prstGeom>
              <a:noFill/>
            </p:spPr>
            <p:txBody>
              <a:bodyPr wrap="none" lIns="0" tIns="0" rIns="0" bIns="0" rtlCol="0">
                <a:spAutoFit/>
              </a:bodyPr>
              <a:lstStyle/>
              <a:p>
                <a:pPr algn="ctr"/>
                <a:r>
                  <a:rPr lang="en-US" sz="2400" dirty="0" err="1" smtClean="0">
                    <a:solidFill>
                      <a:srgbClr val="FFFFFF"/>
                    </a:solidFill>
                  </a:rPr>
                  <a:t>PaaS</a:t>
                </a:r>
                <a:endParaRPr lang="en-US" sz="2400" dirty="0" smtClean="0">
                  <a:solidFill>
                    <a:srgbClr val="FFFFFF"/>
                  </a:solidFill>
                </a:endParaRPr>
              </a:p>
            </p:txBody>
          </p:sp>
        </p:grpSp>
        <p:grpSp>
          <p:nvGrpSpPr>
            <p:cNvPr id="26" name="Group 18"/>
            <p:cNvGrpSpPr/>
            <p:nvPr/>
          </p:nvGrpSpPr>
          <p:grpSpPr>
            <a:xfrm>
              <a:off x="7913660" y="4024527"/>
              <a:ext cx="2569429" cy="718113"/>
              <a:chOff x="7918920" y="5984771"/>
              <a:chExt cx="2569429" cy="718113"/>
            </a:xfrm>
          </p:grpSpPr>
          <p:sp>
            <p:nvSpPr>
              <p:cNvPr id="27" name="&quot;RADIANT&quot; Orange to White to Transparent Radial; 1pt stroke;"/>
              <p:cNvSpPr/>
              <p:nvPr/>
            </p:nvSpPr>
            <p:spPr bwMode="auto">
              <a:xfrm>
                <a:off x="7918920" y="5984771"/>
                <a:ext cx="2569429" cy="718113"/>
              </a:xfrm>
              <a:prstGeom prst="rect">
                <a:avLst/>
              </a:prstGeom>
              <a:solidFill>
                <a:schemeClr val="accent1">
                  <a:lumMod val="60000"/>
                  <a:lumOff val="40000"/>
                </a:schemeClr>
              </a:solidFill>
              <a:ln w="6350" cap="flat" cmpd="sng" algn="ctr">
                <a:gradFill flip="none" rotWithShape="1">
                  <a:gsLst>
                    <a:gs pos="0">
                      <a:srgbClr val="FFFFFF">
                        <a:alpha val="35000"/>
                      </a:srgbClr>
                    </a:gs>
                    <a:gs pos="100000">
                      <a:schemeClr val="accent1">
                        <a:tint val="23500"/>
                        <a:satMod val="160000"/>
                        <a:alpha val="0"/>
                      </a:schemeClr>
                    </a:gs>
                  </a:gsLst>
                  <a:lin ang="16200000" scaled="1"/>
                  <a:tileRect/>
                </a:gradFill>
                <a:prstDash val="solid"/>
                <a:round/>
                <a:headEnd type="none" w="med" len="med"/>
                <a:tailEnd type="none" w="med" len="med"/>
              </a:ln>
              <a:effectLst>
                <a:outerShdw blurRad="63500" sx="102000" sy="102000" algn="ctr" rotWithShape="0">
                  <a:prstClr val="black">
                    <a:alpha val="40000"/>
                  </a:prstClr>
                </a:outerShdw>
              </a:effectLst>
            </p:spPr>
            <p:txBody>
              <a:bodyPr vert="horz" wrap="square" lIns="0" tIns="0" rIns="0" bIns="0" numCol="1" rtlCol="0" anchor="ctr" anchorCtr="0" compatLnSpc="1">
                <a:prstTxWarp prst="textNoShape">
                  <a:avLst/>
                </a:prstTxWarp>
              </a:bodyPr>
              <a:lstStyle/>
              <a:p>
                <a:pPr indent="-290513" algn="ctr" defTabSz="914328" fontAlgn="base">
                  <a:lnSpc>
                    <a:spcPct val="88000"/>
                  </a:lnSpc>
                  <a:spcBef>
                    <a:spcPct val="0"/>
                  </a:spcBef>
                  <a:spcAft>
                    <a:spcPct val="0"/>
                  </a:spcAft>
                  <a:buClr>
                    <a:srgbClr val="FFFF99"/>
                  </a:buClr>
                  <a:buSzPct val="120000"/>
                  <a:buFont typeface="Arial" pitchFamily="34" charset="0"/>
                  <a:buChar char="•"/>
                  <a:tabLst>
                    <a:tab pos="347663" algn="l"/>
                  </a:tabLst>
                  <a:defRPr/>
                </a:pPr>
                <a:endParaRPr lang="en-US" altLang="zh-CN" sz="4400" dirty="0" smtClean="0">
                  <a:solidFill>
                    <a:srgbClr val="FFFFFF"/>
                  </a:solidFill>
                  <a:latin typeface="Segoe Condensed" pitchFamily="34" charset="0"/>
                </a:endParaRPr>
              </a:p>
            </p:txBody>
          </p:sp>
          <p:sp>
            <p:nvSpPr>
              <p:cNvPr id="28" name="TextBox 15"/>
              <p:cNvSpPr txBox="1"/>
              <p:nvPr/>
            </p:nvSpPr>
            <p:spPr>
              <a:xfrm>
                <a:off x="8864735" y="6263503"/>
                <a:ext cx="752223" cy="187565"/>
              </a:xfrm>
              <a:prstGeom prst="rect">
                <a:avLst/>
              </a:prstGeom>
              <a:noFill/>
            </p:spPr>
            <p:txBody>
              <a:bodyPr wrap="none" lIns="0" tIns="0" rIns="0" bIns="0" rtlCol="0">
                <a:spAutoFit/>
              </a:bodyPr>
              <a:lstStyle/>
              <a:p>
                <a:pPr algn="ctr"/>
                <a:r>
                  <a:rPr lang="en-US" sz="2400" dirty="0" err="1" smtClean="0">
                    <a:solidFill>
                      <a:srgbClr val="FFFFFF"/>
                    </a:solidFill>
                  </a:rPr>
                  <a:t>SaaS</a:t>
                </a:r>
                <a:endParaRPr lang="en-US" sz="2400" dirty="0" smtClean="0">
                  <a:solidFill>
                    <a:srgbClr val="FFFFFF"/>
                  </a:solidFill>
                </a:endParaRPr>
              </a:p>
            </p:txBody>
          </p:sp>
        </p:grpSp>
        <p:grpSp>
          <p:nvGrpSpPr>
            <p:cNvPr id="29" name="Group 16"/>
            <p:cNvGrpSpPr/>
            <p:nvPr/>
          </p:nvGrpSpPr>
          <p:grpSpPr>
            <a:xfrm>
              <a:off x="1678870" y="5682673"/>
              <a:ext cx="2569429" cy="718113"/>
              <a:chOff x="1684130" y="5987487"/>
              <a:chExt cx="2569429" cy="718113"/>
            </a:xfrm>
          </p:grpSpPr>
          <p:sp>
            <p:nvSpPr>
              <p:cNvPr id="30" name="&quot;RADIANT&quot; Orange to White to Transparent Radial; 1pt stroke;"/>
              <p:cNvSpPr/>
              <p:nvPr/>
            </p:nvSpPr>
            <p:spPr bwMode="auto">
              <a:xfrm>
                <a:off x="1684130" y="5987487"/>
                <a:ext cx="2569429" cy="718113"/>
              </a:xfrm>
              <a:prstGeom prst="rect">
                <a:avLst/>
              </a:prstGeom>
              <a:solidFill>
                <a:schemeClr val="accent1">
                  <a:lumMod val="60000"/>
                  <a:lumOff val="40000"/>
                </a:schemeClr>
              </a:solidFill>
              <a:ln w="6350" cap="flat" cmpd="sng" algn="ctr">
                <a:gradFill flip="none" rotWithShape="1">
                  <a:gsLst>
                    <a:gs pos="0">
                      <a:srgbClr val="FFFFFF">
                        <a:alpha val="35000"/>
                      </a:srgbClr>
                    </a:gs>
                    <a:gs pos="100000">
                      <a:schemeClr val="accent1">
                        <a:tint val="23500"/>
                        <a:satMod val="160000"/>
                        <a:alpha val="0"/>
                      </a:schemeClr>
                    </a:gs>
                  </a:gsLst>
                  <a:lin ang="16200000" scaled="1"/>
                  <a:tileRect/>
                </a:gradFill>
                <a:prstDash val="solid"/>
                <a:round/>
                <a:headEnd type="none" w="med" len="med"/>
                <a:tailEnd type="none" w="med" len="med"/>
              </a:ln>
              <a:effectLst>
                <a:outerShdw blurRad="63500" sx="102000" sy="102000" algn="ctr" rotWithShape="0">
                  <a:prstClr val="black">
                    <a:alpha val="40000"/>
                  </a:prstClr>
                </a:outerShdw>
              </a:effectLst>
            </p:spPr>
            <p:txBody>
              <a:bodyPr vert="horz" wrap="square" lIns="0" tIns="0" rIns="0" bIns="0" numCol="1" rtlCol="0" anchor="ctr" anchorCtr="0" compatLnSpc="1">
                <a:prstTxWarp prst="textNoShape">
                  <a:avLst/>
                </a:prstTxWarp>
              </a:bodyPr>
              <a:lstStyle/>
              <a:p>
                <a:pPr indent="-290513" algn="ctr" defTabSz="914328" fontAlgn="base">
                  <a:lnSpc>
                    <a:spcPct val="88000"/>
                  </a:lnSpc>
                  <a:spcBef>
                    <a:spcPct val="0"/>
                  </a:spcBef>
                  <a:spcAft>
                    <a:spcPct val="0"/>
                  </a:spcAft>
                  <a:buClr>
                    <a:srgbClr val="FFFF99"/>
                  </a:buClr>
                  <a:buSzPct val="120000"/>
                  <a:buFont typeface="Arial" pitchFamily="34" charset="0"/>
                  <a:buChar char="•"/>
                  <a:tabLst>
                    <a:tab pos="347663" algn="l"/>
                  </a:tabLst>
                  <a:defRPr/>
                </a:pPr>
                <a:endParaRPr lang="en-US" altLang="zh-CN" sz="4400" dirty="0" smtClean="0">
                  <a:solidFill>
                    <a:srgbClr val="FFFFFF"/>
                  </a:solidFill>
                  <a:latin typeface="Segoe Condensed" pitchFamily="34" charset="0"/>
                </a:endParaRPr>
              </a:p>
            </p:txBody>
          </p:sp>
          <p:sp>
            <p:nvSpPr>
              <p:cNvPr id="31" name="TextBox 11"/>
              <p:cNvSpPr txBox="1"/>
              <p:nvPr/>
            </p:nvSpPr>
            <p:spPr>
              <a:xfrm>
                <a:off x="2435561" y="6266219"/>
                <a:ext cx="1075679" cy="187565"/>
              </a:xfrm>
              <a:prstGeom prst="rect">
                <a:avLst/>
              </a:prstGeom>
              <a:noFill/>
            </p:spPr>
            <p:txBody>
              <a:bodyPr wrap="none" lIns="0" tIns="0" rIns="0" bIns="0" rtlCol="0">
                <a:spAutoFit/>
              </a:bodyPr>
              <a:lstStyle/>
              <a:p>
                <a:pPr algn="ctr"/>
                <a:r>
                  <a:rPr lang="en-US" sz="2400" dirty="0" smtClean="0">
                    <a:solidFill>
                      <a:srgbClr val="FFFFFF"/>
                    </a:solidFill>
                  </a:rPr>
                  <a:t>Private</a:t>
                </a:r>
              </a:p>
            </p:txBody>
          </p:sp>
        </p:grpSp>
        <p:grpSp>
          <p:nvGrpSpPr>
            <p:cNvPr id="32" name="Group 17"/>
            <p:cNvGrpSpPr/>
            <p:nvPr/>
          </p:nvGrpSpPr>
          <p:grpSpPr>
            <a:xfrm>
              <a:off x="4811615" y="5682320"/>
              <a:ext cx="2569429" cy="718113"/>
              <a:chOff x="4816875" y="5987134"/>
              <a:chExt cx="2569429" cy="718113"/>
            </a:xfrm>
          </p:grpSpPr>
          <p:sp>
            <p:nvSpPr>
              <p:cNvPr id="33" name="&quot;RADIANT&quot; Orange to White to Transparent Radial; 1pt stroke;"/>
              <p:cNvSpPr/>
              <p:nvPr/>
            </p:nvSpPr>
            <p:spPr bwMode="auto">
              <a:xfrm>
                <a:off x="4816875" y="5987134"/>
                <a:ext cx="2569429" cy="718113"/>
              </a:xfrm>
              <a:prstGeom prst="rect">
                <a:avLst/>
              </a:prstGeom>
              <a:solidFill>
                <a:schemeClr val="accent1">
                  <a:lumMod val="60000"/>
                  <a:lumOff val="40000"/>
                </a:schemeClr>
              </a:solidFill>
              <a:ln w="6350" cap="flat" cmpd="sng" algn="ctr">
                <a:gradFill flip="none" rotWithShape="1">
                  <a:gsLst>
                    <a:gs pos="0">
                      <a:srgbClr val="FFFFFF">
                        <a:alpha val="35000"/>
                      </a:srgbClr>
                    </a:gs>
                    <a:gs pos="100000">
                      <a:schemeClr val="accent1">
                        <a:tint val="23500"/>
                        <a:satMod val="160000"/>
                        <a:alpha val="0"/>
                      </a:schemeClr>
                    </a:gs>
                  </a:gsLst>
                  <a:lin ang="16200000" scaled="1"/>
                  <a:tileRect/>
                </a:gradFill>
                <a:prstDash val="solid"/>
                <a:round/>
                <a:headEnd type="none" w="med" len="med"/>
                <a:tailEnd type="none" w="med" len="med"/>
              </a:ln>
              <a:effectLst>
                <a:outerShdw blurRad="63500" sx="102000" sy="102000" algn="ctr" rotWithShape="0">
                  <a:prstClr val="black">
                    <a:alpha val="40000"/>
                  </a:prstClr>
                </a:outerShdw>
              </a:effectLst>
            </p:spPr>
            <p:txBody>
              <a:bodyPr vert="horz" wrap="square" lIns="0" tIns="0" rIns="0" bIns="0" numCol="1" rtlCol="0" anchor="ctr" anchorCtr="0" compatLnSpc="1">
                <a:prstTxWarp prst="textNoShape">
                  <a:avLst/>
                </a:prstTxWarp>
              </a:bodyPr>
              <a:lstStyle/>
              <a:p>
                <a:pPr indent="-290513" algn="ctr" defTabSz="914328" fontAlgn="base">
                  <a:lnSpc>
                    <a:spcPct val="88000"/>
                  </a:lnSpc>
                  <a:spcBef>
                    <a:spcPct val="0"/>
                  </a:spcBef>
                  <a:spcAft>
                    <a:spcPct val="0"/>
                  </a:spcAft>
                  <a:buClr>
                    <a:srgbClr val="FFFF99"/>
                  </a:buClr>
                  <a:buSzPct val="120000"/>
                  <a:buFont typeface="Arial" pitchFamily="34" charset="0"/>
                  <a:buChar char="•"/>
                  <a:tabLst>
                    <a:tab pos="347663" algn="l"/>
                  </a:tabLst>
                  <a:defRPr/>
                </a:pPr>
                <a:endParaRPr lang="en-US" altLang="zh-CN" sz="4400" dirty="0" smtClean="0">
                  <a:solidFill>
                    <a:srgbClr val="FFFFFF"/>
                  </a:solidFill>
                  <a:latin typeface="Segoe Condensed" pitchFamily="34" charset="0"/>
                </a:endParaRPr>
              </a:p>
            </p:txBody>
          </p:sp>
          <p:sp>
            <p:nvSpPr>
              <p:cNvPr id="34" name="TextBox 13"/>
              <p:cNvSpPr txBox="1"/>
              <p:nvPr/>
            </p:nvSpPr>
            <p:spPr>
              <a:xfrm>
                <a:off x="5159091" y="6265866"/>
                <a:ext cx="1852349" cy="187565"/>
              </a:xfrm>
              <a:prstGeom prst="rect">
                <a:avLst/>
              </a:prstGeom>
              <a:noFill/>
            </p:spPr>
            <p:txBody>
              <a:bodyPr wrap="none" lIns="0" tIns="0" rIns="0" bIns="0" rtlCol="0">
                <a:spAutoFit/>
              </a:bodyPr>
              <a:lstStyle/>
              <a:p>
                <a:pPr algn="ctr"/>
                <a:r>
                  <a:rPr lang="en-US" sz="2400" dirty="0" smtClean="0">
                    <a:solidFill>
                      <a:srgbClr val="FFFFFF"/>
                    </a:solidFill>
                  </a:rPr>
                  <a:t>Community</a:t>
                </a:r>
              </a:p>
            </p:txBody>
          </p:sp>
        </p:grpSp>
        <p:grpSp>
          <p:nvGrpSpPr>
            <p:cNvPr id="35" name="Group 18"/>
            <p:cNvGrpSpPr/>
            <p:nvPr/>
          </p:nvGrpSpPr>
          <p:grpSpPr>
            <a:xfrm>
              <a:off x="7913660" y="5679957"/>
              <a:ext cx="2569429" cy="718113"/>
              <a:chOff x="7918920" y="5984771"/>
              <a:chExt cx="2569429" cy="718113"/>
            </a:xfrm>
          </p:grpSpPr>
          <p:sp>
            <p:nvSpPr>
              <p:cNvPr id="36" name="&quot;RADIANT&quot; Orange to White to Transparent Radial; 1pt stroke;"/>
              <p:cNvSpPr/>
              <p:nvPr/>
            </p:nvSpPr>
            <p:spPr bwMode="auto">
              <a:xfrm>
                <a:off x="7918920" y="5984771"/>
                <a:ext cx="2569429" cy="718113"/>
              </a:xfrm>
              <a:prstGeom prst="rect">
                <a:avLst/>
              </a:prstGeom>
              <a:solidFill>
                <a:schemeClr val="accent1">
                  <a:lumMod val="60000"/>
                  <a:lumOff val="40000"/>
                </a:schemeClr>
              </a:solidFill>
              <a:ln w="6350" cap="flat" cmpd="sng" algn="ctr">
                <a:gradFill flip="none" rotWithShape="1">
                  <a:gsLst>
                    <a:gs pos="0">
                      <a:srgbClr val="FFFFFF">
                        <a:alpha val="35000"/>
                      </a:srgbClr>
                    </a:gs>
                    <a:gs pos="100000">
                      <a:schemeClr val="accent1">
                        <a:tint val="23500"/>
                        <a:satMod val="160000"/>
                        <a:alpha val="0"/>
                      </a:schemeClr>
                    </a:gs>
                  </a:gsLst>
                  <a:lin ang="16200000" scaled="1"/>
                  <a:tileRect/>
                </a:gradFill>
                <a:prstDash val="solid"/>
                <a:round/>
                <a:headEnd type="none" w="med" len="med"/>
                <a:tailEnd type="none" w="med" len="med"/>
              </a:ln>
              <a:effectLst>
                <a:outerShdw blurRad="63500" sx="102000" sy="102000" algn="ctr" rotWithShape="0">
                  <a:prstClr val="black">
                    <a:alpha val="40000"/>
                  </a:prstClr>
                </a:outerShdw>
              </a:effectLst>
            </p:spPr>
            <p:txBody>
              <a:bodyPr vert="horz" wrap="square" lIns="0" tIns="0" rIns="0" bIns="0" numCol="1" rtlCol="0" anchor="ctr" anchorCtr="0" compatLnSpc="1">
                <a:prstTxWarp prst="textNoShape">
                  <a:avLst/>
                </a:prstTxWarp>
              </a:bodyPr>
              <a:lstStyle/>
              <a:p>
                <a:pPr indent="-290513" algn="ctr" defTabSz="914328" fontAlgn="base">
                  <a:lnSpc>
                    <a:spcPct val="88000"/>
                  </a:lnSpc>
                  <a:spcBef>
                    <a:spcPct val="0"/>
                  </a:spcBef>
                  <a:spcAft>
                    <a:spcPct val="0"/>
                  </a:spcAft>
                  <a:buClr>
                    <a:srgbClr val="FFFF99"/>
                  </a:buClr>
                  <a:buSzPct val="120000"/>
                  <a:buFont typeface="Arial" pitchFamily="34" charset="0"/>
                  <a:buChar char="•"/>
                  <a:tabLst>
                    <a:tab pos="347663" algn="l"/>
                  </a:tabLst>
                  <a:defRPr/>
                </a:pPr>
                <a:endParaRPr lang="en-US" altLang="zh-CN" sz="4400" dirty="0" smtClean="0">
                  <a:solidFill>
                    <a:srgbClr val="FFFFFF"/>
                  </a:solidFill>
                  <a:latin typeface="Segoe Condensed" pitchFamily="34" charset="0"/>
                </a:endParaRPr>
              </a:p>
            </p:txBody>
          </p:sp>
          <p:sp>
            <p:nvSpPr>
              <p:cNvPr id="37" name="TextBox 15"/>
              <p:cNvSpPr txBox="1"/>
              <p:nvPr/>
            </p:nvSpPr>
            <p:spPr>
              <a:xfrm>
                <a:off x="8758488" y="6263503"/>
                <a:ext cx="964725" cy="187565"/>
              </a:xfrm>
              <a:prstGeom prst="rect">
                <a:avLst/>
              </a:prstGeom>
              <a:noFill/>
            </p:spPr>
            <p:txBody>
              <a:bodyPr wrap="none" lIns="0" tIns="0" rIns="0" bIns="0" rtlCol="0">
                <a:spAutoFit/>
              </a:bodyPr>
              <a:lstStyle/>
              <a:p>
                <a:pPr algn="ctr"/>
                <a:r>
                  <a:rPr lang="en-US" sz="2400" dirty="0" smtClean="0">
                    <a:solidFill>
                      <a:srgbClr val="FFFFFF"/>
                    </a:solidFill>
                  </a:rPr>
                  <a:t>Public</a:t>
                </a:r>
              </a:p>
            </p:txBody>
          </p:sp>
        </p:grpSp>
      </p:grpSp>
      <p:sp>
        <p:nvSpPr>
          <p:cNvPr id="39" name="Text Placeholder 2"/>
          <p:cNvSpPr>
            <a:spLocks noGrp="1"/>
          </p:cNvSpPr>
          <p:nvPr>
            <p:ph type="body" sz="quarter" idx="10"/>
          </p:nvPr>
        </p:nvSpPr>
        <p:spPr>
          <a:xfrm>
            <a:off x="379412" y="304800"/>
            <a:ext cx="10744200" cy="747897"/>
          </a:xfrm>
        </p:spPr>
        <p:txBody>
          <a:bodyPr/>
          <a:lstStyle/>
          <a:p>
            <a:pPr marL="0" indent="0" algn="l">
              <a:buNone/>
            </a:pPr>
            <a:r>
              <a:rPr lang="en-US" sz="5400" spc="-100" dirty="0" smtClean="0">
                <a:ln w="3175">
                  <a:noFill/>
                </a:ln>
                <a:gradFill flip="none" rotWithShape="1">
                  <a:gsLst>
                    <a:gs pos="0">
                      <a:schemeClr val="tx1">
                        <a:lumMod val="65000"/>
                        <a:lumOff val="35000"/>
                      </a:schemeClr>
                    </a:gs>
                    <a:gs pos="86000">
                      <a:schemeClr val="tx1">
                        <a:lumMod val="65000"/>
                        <a:lumOff val="35000"/>
                      </a:schemeClr>
                    </a:gs>
                  </a:gsLst>
                  <a:lin ang="5400000" scaled="0"/>
                  <a:tileRect/>
                </a:gradFill>
                <a:latin typeface="Segoe UI Light" pitchFamily="34" charset="0"/>
                <a:cs typeface="Arial" charset="0"/>
              </a:rPr>
              <a:t>Which cloud is right for me?</a:t>
            </a:r>
            <a:endParaRPr lang="en-US" sz="5400" spc="-100" dirty="0">
              <a:ln w="3175">
                <a:noFill/>
              </a:ln>
              <a:gradFill flip="none" rotWithShape="1">
                <a:gsLst>
                  <a:gs pos="0">
                    <a:schemeClr val="tx1">
                      <a:lumMod val="65000"/>
                      <a:lumOff val="35000"/>
                    </a:schemeClr>
                  </a:gs>
                  <a:gs pos="86000">
                    <a:schemeClr val="tx1">
                      <a:lumMod val="65000"/>
                      <a:lumOff val="35000"/>
                    </a:schemeClr>
                  </a:gs>
                </a:gsLst>
                <a:lin ang="5400000" scaled="0"/>
                <a:tileRect/>
              </a:gradFill>
              <a:latin typeface="Segoe UI Light" pitchFamily="34" charset="0"/>
              <a:cs typeface="Arial" charset="0"/>
            </a:endParaRPr>
          </a:p>
        </p:txBody>
      </p:sp>
      <p:sp>
        <p:nvSpPr>
          <p:cNvPr id="2" name="Rectangle 1"/>
          <p:cNvSpPr/>
          <p:nvPr/>
        </p:nvSpPr>
        <p:spPr>
          <a:xfrm>
            <a:off x="677927" y="2297588"/>
            <a:ext cx="1803699" cy="400110"/>
          </a:xfrm>
          <a:prstGeom prst="rect">
            <a:avLst/>
          </a:prstGeom>
        </p:spPr>
        <p:txBody>
          <a:bodyPr wrap="none">
            <a:spAutoFit/>
          </a:bodyPr>
          <a:lstStyle/>
          <a:p>
            <a:r>
              <a:rPr lang="en-US" sz="2000" b="1" spc="-100" dirty="0" smtClean="0">
                <a:ln w="3175">
                  <a:noFill/>
                </a:ln>
                <a:gradFill flip="none" rotWithShape="1">
                  <a:gsLst>
                    <a:gs pos="0">
                      <a:schemeClr val="tx1">
                        <a:lumMod val="65000"/>
                        <a:lumOff val="35000"/>
                      </a:schemeClr>
                    </a:gs>
                    <a:gs pos="86000">
                      <a:schemeClr val="tx1">
                        <a:lumMod val="65000"/>
                        <a:lumOff val="35000"/>
                      </a:schemeClr>
                    </a:gs>
                  </a:gsLst>
                  <a:lin ang="5400000" scaled="0"/>
                  <a:tileRect/>
                </a:gradFill>
                <a:latin typeface="Segoe UI Light" pitchFamily="34" charset="0"/>
                <a:cs typeface="Arial" charset="0"/>
              </a:rPr>
              <a:t>Abstraction Level</a:t>
            </a:r>
            <a:endParaRPr lang="de-DE" sz="2000" b="1" dirty="0"/>
          </a:p>
        </p:txBody>
      </p:sp>
      <p:sp>
        <p:nvSpPr>
          <p:cNvPr id="38" name="Rectangle 37"/>
          <p:cNvSpPr/>
          <p:nvPr/>
        </p:nvSpPr>
        <p:spPr>
          <a:xfrm>
            <a:off x="677927" y="3916742"/>
            <a:ext cx="2101857" cy="400110"/>
          </a:xfrm>
          <a:prstGeom prst="rect">
            <a:avLst/>
          </a:prstGeom>
        </p:spPr>
        <p:txBody>
          <a:bodyPr wrap="none">
            <a:spAutoFit/>
          </a:bodyPr>
          <a:lstStyle/>
          <a:p>
            <a:r>
              <a:rPr lang="en-US" sz="2000" b="1" spc="-100" dirty="0" smtClean="0">
                <a:ln w="3175">
                  <a:noFill/>
                </a:ln>
                <a:gradFill flip="none" rotWithShape="1">
                  <a:gsLst>
                    <a:gs pos="0">
                      <a:schemeClr val="tx1">
                        <a:lumMod val="65000"/>
                        <a:lumOff val="35000"/>
                      </a:schemeClr>
                    </a:gs>
                    <a:gs pos="86000">
                      <a:schemeClr val="tx1">
                        <a:lumMod val="65000"/>
                        <a:lumOff val="35000"/>
                      </a:schemeClr>
                    </a:gs>
                  </a:gsLst>
                  <a:lin ang="5400000" scaled="0"/>
                  <a:tileRect/>
                </a:gradFill>
                <a:latin typeface="Segoe UI Light" pitchFamily="34" charset="0"/>
                <a:cs typeface="Arial" charset="0"/>
              </a:rPr>
              <a:t>Datacenter Location</a:t>
            </a:r>
            <a:endParaRPr lang="de-DE" sz="2000" b="1" dirty="0"/>
          </a:p>
        </p:txBody>
      </p:sp>
      <p:sp>
        <p:nvSpPr>
          <p:cNvPr id="40" name="Rectangle 39"/>
          <p:cNvSpPr/>
          <p:nvPr/>
        </p:nvSpPr>
        <p:spPr>
          <a:xfrm>
            <a:off x="699884" y="5515972"/>
            <a:ext cx="825867" cy="400110"/>
          </a:xfrm>
          <a:prstGeom prst="rect">
            <a:avLst/>
          </a:prstGeom>
        </p:spPr>
        <p:txBody>
          <a:bodyPr wrap="none">
            <a:spAutoFit/>
          </a:bodyPr>
          <a:lstStyle/>
          <a:p>
            <a:r>
              <a:rPr lang="en-US" sz="2000" b="1" spc="-100" dirty="0" smtClean="0">
                <a:ln w="3175">
                  <a:noFill/>
                </a:ln>
                <a:gradFill flip="none" rotWithShape="1">
                  <a:gsLst>
                    <a:gs pos="0">
                      <a:schemeClr val="tx1">
                        <a:lumMod val="65000"/>
                        <a:lumOff val="35000"/>
                      </a:schemeClr>
                    </a:gs>
                    <a:gs pos="86000">
                      <a:schemeClr val="tx1">
                        <a:lumMod val="65000"/>
                        <a:lumOff val="35000"/>
                      </a:schemeClr>
                    </a:gs>
                  </a:gsLst>
                  <a:lin ang="5400000" scaled="0"/>
                  <a:tileRect/>
                </a:gradFill>
                <a:latin typeface="Segoe UI Light" pitchFamily="34" charset="0"/>
                <a:cs typeface="Arial" charset="0"/>
              </a:rPr>
              <a:t>Access</a:t>
            </a:r>
            <a:endParaRPr lang="de-DE" sz="2000" b="1" dirty="0"/>
          </a:p>
        </p:txBody>
      </p:sp>
    </p:spTree>
    <p:extLst>
      <p:ext uri="{BB962C8B-B14F-4D97-AF65-F5344CB8AC3E}">
        <p14:creationId xmlns:p14="http://schemas.microsoft.com/office/powerpoint/2010/main" val="2825089491"/>
      </p:ext>
    </p:extLst>
  </p:cSld>
  <p:clrMapOvr>
    <a:masterClrMapping/>
  </p:clrMapOvr>
  <p:transition spd="slow">
    <p:wip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554&quot;/&gt;&lt;/object&gt;&lt;object type=&quot;3&quot; unique_id=&quot;10005&quot;&gt;&lt;property id=&quot;20148&quot; value=&quot;5&quot;/&gt;&lt;property id=&quot;20300&quot; value=&quot;Slide 2 - &amp;quot;Today’s topics&amp;quot;&quot;/&gt;&lt;property id=&quot;20307&quot; value=&quot;541&quot;/&gt;&lt;/object&gt;&lt;object type=&quot;3&quot; unique_id=&quot;10006&quot;&gt;&lt;property id=&quot;20148&quot; value=&quot;5&quot;/&gt;&lt;property id=&quot;20300&quot; value=&quot;Slide 3&quot;/&gt;&lt;property id=&quot;20307&quot; value=&quot;559&quot;/&gt;&lt;/object&gt;&lt;object type=&quot;3&quot; unique_id=&quot;10007&quot;&gt;&lt;property id=&quot;20148&quot; value=&quot;5&quot;/&gt;&lt;property id=&quot;20300&quot; value=&quot;Slide 4&quot;/&gt;&lt;property id=&quot;20307&quot; value=&quot;556&quot;/&gt;&lt;/object&gt;&lt;object type=&quot;3&quot; unique_id=&quot;10008&quot;&gt;&lt;property id=&quot;20148&quot; value=&quot;5&quot;/&gt;&lt;property id=&quot;20300&quot; value=&quot;Slide 5&quot;/&gt;&lt;property id=&quot;20307&quot; value=&quot;557&quot;/&gt;&lt;/object&gt;&lt;object type=&quot;3&quot; unique_id=&quot;10009&quot;&gt;&lt;property id=&quot;20148&quot; value=&quot;5&quot;/&gt;&lt;property id=&quot;20300&quot; value=&quot;Slide 6&quot;/&gt;&lt;property id=&quot;20307&quot; value=&quot;582&quot;/&gt;&lt;/object&gt;&lt;object type=&quot;3&quot; unique_id=&quot;10010&quot;&gt;&lt;property id=&quot;20148&quot; value=&quot;5&quot;/&gt;&lt;property id=&quot;20300&quot; value=&quot;Slide 7&quot;/&gt;&lt;property id=&quot;20307&quot; value=&quot;580&quot;/&gt;&lt;/object&gt;&lt;object type=&quot;3&quot; unique_id=&quot;10011&quot;&gt;&lt;property id=&quot;20148&quot; value=&quot;5&quot;/&gt;&lt;property id=&quot;20300&quot; value=&quot;Slide 8 - &amp;quot;In the cloud, the sky’s the limit.&amp;quot;&quot;/&gt;&lt;property id=&quot;20307&quot; value=&quot;607&quot;/&gt;&lt;/object&gt;&lt;object type=&quot;3&quot; unique_id=&quot;10012&quot;&gt;&lt;property id=&quot;20148&quot; value=&quot;5&quot;/&gt;&lt;property id=&quot;20300&quot; value=&quot;Slide 9&quot;/&gt;&lt;property id=&quot;20307&quot; value=&quot;564&quot;/&gt;&lt;/object&gt;&lt;object type=&quot;3&quot; unique_id=&quot;10013&quot;&gt;&lt;property id=&quot;20148&quot; value=&quot;5&quot;/&gt;&lt;property id=&quot;20300&quot; value=&quot;Slide 10 - &amp;quot;Connected Health Framework&amp;quot;&quot;/&gt;&lt;property id=&quot;20307&quot; value=&quot;565&quot;/&gt;&lt;/object&gt;&lt;object type=&quot;3&quot; unique_id=&quot;10014&quot;&gt;&lt;property id=&quot;20148&quot; value=&quot;5&quot;/&gt;&lt;property id=&quot;20300&quot; value=&quot;Slide 11 - &amp;quot;Real Impact for Better Health&amp;quot;&quot;/&gt;&lt;property id=&quot;20307&quot; value=&quot;566&quot;/&gt;&lt;/object&gt;&lt;object type=&quot;3&quot; unique_id=&quot;10015&quot;&gt;&lt;property id=&quot;20148&quot; value=&quot;5&quot;/&gt;&lt;property id=&quot;20300&quot; value=&quot;Slide 12&quot;/&gt;&lt;property id=&quot;20307&quot; value=&quot;543&quot;/&gt;&lt;/object&gt;&lt;object type=&quot;3&quot; unique_id=&quot;10016&quot;&gt;&lt;property id=&quot;20148&quot; value=&quot;5&quot;/&gt;&lt;property id=&quot;20300&quot; value=&quot;Slide 13 - &amp;quot;Mobility in Health&amp;quot;&quot;/&gt;&lt;property id=&quot;20307&quot; value=&quot;567&quot;/&gt;&lt;/object&gt;&lt;object type=&quot;3&quot; unique_id=&quot;10017&quot;&gt;&lt;property id=&quot;20148&quot; value=&quot;5&quot;/&gt;&lt;property id=&quot;20300&quot; value=&quot;Slide 14&quot;/&gt;&lt;property id=&quot;20307&quot; value=&quot;609&quot;/&gt;&lt;/object&gt;&lt;object type=&quot;3&quot; unique_id=&quot;10018&quot;&gt;&lt;property id=&quot;20148&quot; value=&quot;5&quot;/&gt;&lt;property id=&quot;20300&quot; value=&quot;Slide 15&quot;/&gt;&lt;property id=&quot;20307&quot; value=&quot;545&quot;/&gt;&lt;/object&gt;&lt;object type=&quot;3&quot; unique_id=&quot;10019&quot;&gt;&lt;property id=&quot;20148&quot; value=&quot;5&quot;/&gt;&lt;property id=&quot;20300&quot; value=&quot;Slide 16 - &amp;quot;Health Productivity and Collaboration&amp;quot;&quot;/&gt;&lt;property id=&quot;20307&quot; value=&quot;572&quot;/&gt;&lt;/object&gt;&lt;object type=&quot;3&quot; unique_id=&quot;10020&quot;&gt;&lt;property id=&quot;20148&quot; value=&quot;5&quot;/&gt;&lt;property id=&quot;20300&quot; value=&quot;Slide 17&quot;/&gt;&lt;property id=&quot;20307&quot; value=&quot;608&quot;/&gt;&lt;/object&gt;&lt;object type=&quot;3&quot; unique_id=&quot;10021&quot;&gt;&lt;property id=&quot;20148&quot; value=&quot;5&quot;/&gt;&lt;property id=&quot;20300&quot; value=&quot;Slide 18&quot;/&gt;&lt;property id=&quot;20307&quot; value=&quot;547&quot;/&gt;&lt;/object&gt;&lt;object type=&quot;3&quot; unique_id=&quot;10022&quot;&gt;&lt;property id=&quot;20148&quot; value=&quot;5&quot;/&gt;&lt;property id=&quot;20300&quot; value=&quot;Slide 19 - &amp;quot;Health Analytics&amp;quot;&quot;/&gt;&lt;property id=&quot;20307&quot; value=&quot;577&quot;/&gt;&lt;/object&gt;&lt;object type=&quot;3&quot; unique_id=&quot;10023&quot;&gt;&lt;property id=&quot;20148&quot; value=&quot;5&quot;/&gt;&lt;property id=&quot;20300&quot; value=&quot;Slide 20&quot;/&gt;&lt;property id=&quot;20307&quot; value=&quot;546&quot;/&gt;&lt;/object&gt;&lt;object type=&quot;3&quot; unique_id=&quot;10024&quot;&gt;&lt;property id=&quot;20148&quot; value=&quot;5&quot;/&gt;&lt;property id=&quot;20300&quot; value=&quot;Slide 21&quot;/&gt;&lt;property id=&quot;20307&quot; value=&quot;581&quot;/&gt;&lt;/object&gt;&lt;object type=&quot;3&quot; unique_id=&quot;10025&quot;&gt;&lt;property id=&quot;20148&quot; value=&quot;5&quot;/&gt;&lt;property id=&quot;20300&quot; value=&quot;Slide 22 - &amp;quot;Security&amp;quot;&quot;/&gt;&lt;property id=&quot;20307&quot; value=&quot;584&quot;/&gt;&lt;/object&gt;&lt;object type=&quot;3&quot; unique_id=&quot;10026&quot;&gt;&lt;property id=&quot;20148&quot; value=&quot;5&quot;/&gt;&lt;property id=&quot;20300&quot; value=&quot;Slide 23&quot;/&gt;&lt;property id=&quot;20307&quot; value=&quot;578&quot;/&gt;&lt;/object&gt;&lt;object type=&quot;3&quot; unique_id=&quot;10027&quot;&gt;&lt;property id=&quot;20148&quot; value=&quot;5&quot;/&gt;&lt;property id=&quot;20300&quot; value=&quot;Slide 24 - &amp;quot;We can’t do it alone&amp;quot;&quot;/&gt;&lt;property id=&quot;20307&quot; value=&quot;550&quot;/&gt;&lt;/object&gt;&lt;object type=&quot;3&quot; unique_id=&quot;10028&quot;&gt;&lt;property id=&quot;20148&quot; value=&quot;5&quot;/&gt;&lt;property id=&quot;20300&quot; value=&quot;Slide 25 - &amp;quot;Find Out More&amp;quot;&quot;/&gt;&lt;property id=&quot;20307&quot; value=&quot;551&quot;/&gt;&lt;/object&gt;&lt;object type=&quot;3&quot; unique_id=&quot;10029&quot;&gt;&lt;property id=&quot;20148&quot; value=&quot;5&quot;/&gt;&lt;property id=&quot;20300&quot; value=&quot;Slide 26&quot;/&gt;&lt;property id=&quot;20307&quot; value=&quot;553&quot;/&gt;&lt;/object&gt;&lt;object type=&quot;3&quot; unique_id=&quot;10030&quot;&gt;&lt;property id=&quot;20148&quot; value=&quot;5&quot;/&gt;&lt;property id=&quot;20300&quot; value=&quot;Slide 27 - &amp;quot;A Changing World&amp;quot;&quot;/&gt;&lt;property id=&quot;20307&quot; value=&quot;555&quot;/&gt;&lt;/object&gt;&lt;object type=&quot;3&quot; unique_id=&quot;10031&quot;&gt;&lt;property id=&quot;20148&quot; value=&quot;5&quot;/&gt;&lt;property id=&quot;20300&quot; value=&quot;Slide 28&quot;/&gt;&lt;property id=&quot;20307&quot; value=&quot;579&quot;/&gt;&lt;/object&gt;&lt;/object&gt;&lt;/object&gt;&lt;/database&gt;"/>
  <p:tag name="SECTOMILLISECCONVERTED" val="1"/>
</p:tagLst>
</file>

<file path=ppt/theme/theme1.xml><?xml version="1.0" encoding="utf-8"?>
<a:theme xmlns:a="http://schemas.openxmlformats.org/drawingml/2006/main" name="Metro Template Light 16x9">
  <a:themeElements>
    <a:clrScheme name="Microsoft Colors">
      <a:dk1>
        <a:srgbClr val="000000"/>
      </a:dk1>
      <a:lt1>
        <a:srgbClr val="FFFFFF"/>
      </a:lt1>
      <a:dk2>
        <a:srgbClr val="3F3F3F"/>
      </a:dk2>
      <a:lt2>
        <a:srgbClr val="F2F2F2"/>
      </a:lt2>
      <a:accent1>
        <a:srgbClr val="00AEEF"/>
      </a:accent1>
      <a:accent2>
        <a:srgbClr val="8CC600"/>
      </a:accent2>
      <a:accent3>
        <a:srgbClr val="FF8A00"/>
      </a:accent3>
      <a:accent4>
        <a:srgbClr val="FF0097"/>
      </a:accent4>
      <a:accent5>
        <a:srgbClr val="0071BC"/>
      </a:accent5>
      <a:accent6>
        <a:srgbClr val="910091"/>
      </a:accent6>
      <a:hlink>
        <a:srgbClr val="0070C0"/>
      </a:hlink>
      <a:folHlink>
        <a:srgbClr val="0071BC"/>
      </a:folHlink>
    </a:clrScheme>
    <a:fontScheme name="Microsoft Corporate Font">
      <a:majorFont>
        <a:latin typeface="Segoe UI Light"/>
        <a:ea typeface=""/>
        <a:cs typeface=""/>
      </a:majorFont>
      <a:minorFont>
        <a:latin typeface="Segoe UI"/>
        <a:ea typeface=""/>
        <a:cs typeface=""/>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solidFill>
        <a:ln>
          <a:noFill/>
          <a:headEnd type="none" w="med" len="med"/>
          <a:tailEnd type="none" w="med" len="med"/>
        </a:ln>
        <a:effectLst/>
      </a:spPr>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defPPr defTabSz="914099" fontAlgn="base">
          <a:spcBef>
            <a:spcPct val="0"/>
          </a:spcBef>
          <a:spcAft>
            <a:spcPct val="0"/>
          </a:spcAft>
          <a:defRPr spc="-50" dirty="0" err="1" smtClean="0">
            <a:gradFill>
              <a:gsLst>
                <a:gs pos="0">
                  <a:srgbClr val="FFFFFF"/>
                </a:gs>
                <a:gs pos="100000">
                  <a:srgbClr val="FFFFFF"/>
                </a:gs>
              </a:gsLst>
              <a:lin ang="5400000" scaled="0"/>
            </a:gradFill>
            <a:latin typeface="Segoe UI" pitchFamily="34" charset="0"/>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txDef>
      <a:spPr>
        <a:noFill/>
      </a:spPr>
      <a:bodyPr wrap="none" lIns="0" tIns="0" rIns="0" bIns="0" rtlCol="0">
        <a:spAutoFit/>
      </a:bodyPr>
      <a:lstStyle>
        <a:defPPr>
          <a:defRPr sz="4000" dirty="0" err="1" smtClean="0">
            <a:gradFill>
              <a:gsLst>
                <a:gs pos="0">
                  <a:schemeClr val="tx1">
                    <a:lumMod val="75000"/>
                    <a:lumOff val="25000"/>
                  </a:schemeClr>
                </a:gs>
                <a:gs pos="80000">
                  <a:schemeClr val="tx1">
                    <a:lumMod val="65000"/>
                    <a:lumOff val="35000"/>
                  </a:schemeClr>
                </a:gs>
              </a:gsLst>
              <a:lin ang="16200000" scaled="0"/>
            </a:gradFill>
            <a:latin typeface="Segoe UI Light" pitchFamily="34" charset="0"/>
          </a:defRPr>
        </a:defPPr>
      </a:lstStyle>
    </a:txDef>
  </a:objectDefaults>
  <a:extraClrSchemeLst/>
</a:theme>
</file>

<file path=ppt/theme/theme2.xml><?xml version="1.0" encoding="utf-8"?>
<a:theme xmlns:a="http://schemas.openxmlformats.org/drawingml/2006/main" name="Metro Template Colored Titles Segoe UI 16x9">
  <a:themeElements>
    <a:clrScheme name="Microsoft Colors">
      <a:dk1>
        <a:srgbClr val="000000"/>
      </a:dk1>
      <a:lt1>
        <a:srgbClr val="FFFFFF"/>
      </a:lt1>
      <a:dk2>
        <a:srgbClr val="3F3F3F"/>
      </a:dk2>
      <a:lt2>
        <a:srgbClr val="F2F2F2"/>
      </a:lt2>
      <a:accent1>
        <a:srgbClr val="00AEEF"/>
      </a:accent1>
      <a:accent2>
        <a:srgbClr val="8CC600"/>
      </a:accent2>
      <a:accent3>
        <a:srgbClr val="FF8A00"/>
      </a:accent3>
      <a:accent4>
        <a:srgbClr val="FF0097"/>
      </a:accent4>
      <a:accent5>
        <a:srgbClr val="0071BC"/>
      </a:accent5>
      <a:accent6>
        <a:srgbClr val="910091"/>
      </a:accent6>
      <a:hlink>
        <a:srgbClr val="0070C0"/>
      </a:hlink>
      <a:folHlink>
        <a:srgbClr val="0071BC"/>
      </a:folHlink>
    </a:clrScheme>
    <a:fontScheme name="Microsoft Corporate Font">
      <a:majorFont>
        <a:latin typeface="Segoe UI Light"/>
        <a:ea typeface=""/>
        <a:cs typeface=""/>
      </a:majorFont>
      <a:minorFont>
        <a:latin typeface="Segoe UI"/>
        <a:ea typeface=""/>
        <a:cs typeface=""/>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solidFill>
        <a:ln>
          <a:noFill/>
          <a:headEnd type="none" w="med" len="med"/>
          <a:tailEnd type="none" w="med" len="med"/>
        </a:ln>
        <a:effectLst/>
      </a:spPr>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defPPr defTabSz="914099" fontAlgn="base">
          <a:spcBef>
            <a:spcPct val="0"/>
          </a:spcBef>
          <a:spcAft>
            <a:spcPct val="0"/>
          </a:spcAft>
          <a:defRPr spc="-50" dirty="0">
            <a:gradFill>
              <a:gsLst>
                <a:gs pos="0">
                  <a:srgbClr val="FFFFFF"/>
                </a:gs>
                <a:gs pos="100000">
                  <a:srgbClr val="FFFFFF"/>
                </a:gs>
              </a:gsLst>
              <a:lin ang="5400000" scaled="0"/>
            </a:gradFill>
            <a:latin typeface="Segoe UI" pitchFamily="34" charset="0"/>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txDef>
      <a:spPr>
        <a:noFill/>
      </a:spPr>
      <a:bodyPr wrap="none" lIns="0" tIns="0" rIns="0" bIns="0" rtlCol="0">
        <a:spAutoFit/>
      </a:bodyPr>
      <a:lstStyle>
        <a:defPPr>
          <a:defRPr sz="4000" dirty="0" err="1" smtClean="0">
            <a:gradFill>
              <a:gsLst>
                <a:gs pos="0">
                  <a:schemeClr val="tx1"/>
                </a:gs>
                <a:gs pos="86000">
                  <a:schemeClr val="tx1"/>
                </a:gs>
              </a:gsLst>
              <a:lin ang="5400000" scaled="0"/>
            </a:gradFill>
            <a:latin typeface="Segoe UI Light" pitchFamily="34" charset="0"/>
          </a:defRPr>
        </a:defPPr>
      </a:lstStyle>
    </a:txDef>
  </a:objectDefaults>
  <a:extraClrSchemeLst/>
</a:theme>
</file>

<file path=ppt/theme/theme3.xml><?xml version="1.0" encoding="utf-8"?>
<a:theme xmlns:a="http://schemas.openxmlformats.org/drawingml/2006/main" name="1_Metro Template Light 16x9">
  <a:themeElements>
    <a:clrScheme name="Microsoft Colors">
      <a:dk1>
        <a:srgbClr val="000000"/>
      </a:dk1>
      <a:lt1>
        <a:srgbClr val="FFFFFF"/>
      </a:lt1>
      <a:dk2>
        <a:srgbClr val="3F3F3F"/>
      </a:dk2>
      <a:lt2>
        <a:srgbClr val="F2F2F2"/>
      </a:lt2>
      <a:accent1>
        <a:srgbClr val="00AEEF"/>
      </a:accent1>
      <a:accent2>
        <a:srgbClr val="8CC600"/>
      </a:accent2>
      <a:accent3>
        <a:srgbClr val="FF8A00"/>
      </a:accent3>
      <a:accent4>
        <a:srgbClr val="FF0097"/>
      </a:accent4>
      <a:accent5>
        <a:srgbClr val="0071BC"/>
      </a:accent5>
      <a:accent6>
        <a:srgbClr val="910091"/>
      </a:accent6>
      <a:hlink>
        <a:srgbClr val="0070C0"/>
      </a:hlink>
      <a:folHlink>
        <a:srgbClr val="0071BC"/>
      </a:folHlink>
    </a:clrScheme>
    <a:fontScheme name="Microsoft Corporate Font">
      <a:majorFont>
        <a:latin typeface="Segoe UI Light"/>
        <a:ea typeface=""/>
        <a:cs typeface=""/>
      </a:majorFont>
      <a:minorFont>
        <a:latin typeface="Segoe UI"/>
        <a:ea typeface=""/>
        <a:cs typeface=""/>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solidFill>
        <a:ln>
          <a:noFill/>
          <a:headEnd type="none" w="med" len="med"/>
          <a:tailEnd type="none" w="med" len="med"/>
        </a:ln>
        <a:effectLst/>
      </a:spPr>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defPPr defTabSz="914099" fontAlgn="base">
          <a:spcBef>
            <a:spcPct val="0"/>
          </a:spcBef>
          <a:spcAft>
            <a:spcPct val="0"/>
          </a:spcAft>
          <a:defRPr spc="-50" dirty="0" err="1" smtClean="0">
            <a:gradFill>
              <a:gsLst>
                <a:gs pos="0">
                  <a:srgbClr val="FFFFFF"/>
                </a:gs>
                <a:gs pos="100000">
                  <a:srgbClr val="FFFFFF"/>
                </a:gs>
              </a:gsLst>
              <a:lin ang="5400000" scaled="0"/>
            </a:gradFill>
            <a:latin typeface="Segoe UI" pitchFamily="34" charset="0"/>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txDef>
      <a:spPr>
        <a:noFill/>
      </a:spPr>
      <a:bodyPr wrap="none" lIns="0" tIns="0" rIns="0" bIns="0" rtlCol="0">
        <a:spAutoFit/>
      </a:bodyPr>
      <a:lstStyle>
        <a:defPPr>
          <a:defRPr sz="4000" dirty="0" err="1" smtClean="0">
            <a:gradFill>
              <a:gsLst>
                <a:gs pos="0">
                  <a:schemeClr val="tx1">
                    <a:lumMod val="75000"/>
                    <a:lumOff val="25000"/>
                  </a:schemeClr>
                </a:gs>
                <a:gs pos="80000">
                  <a:schemeClr val="tx1">
                    <a:lumMod val="65000"/>
                    <a:lumOff val="35000"/>
                  </a:schemeClr>
                </a:gs>
              </a:gsLst>
              <a:lin ang="16200000" scaled="0"/>
            </a:gradFill>
            <a:latin typeface="Segoe UI Light" pitchFamily="34" charset="0"/>
          </a:defRPr>
        </a:defPPr>
      </a:lstStyle>
    </a:txDef>
  </a:objectDefaults>
  <a:extraClrSchemeLst/>
</a:theme>
</file>

<file path=ppt/theme/theme4.xml><?xml version="1.0" encoding="utf-8"?>
<a:theme xmlns:a="http://schemas.openxmlformats.org/drawingml/2006/main" name="2_Metro Template Light 16x9">
  <a:themeElements>
    <a:clrScheme name="Microsoft Colors">
      <a:dk1>
        <a:srgbClr val="000000"/>
      </a:dk1>
      <a:lt1>
        <a:srgbClr val="FFFFFF"/>
      </a:lt1>
      <a:dk2>
        <a:srgbClr val="3F3F3F"/>
      </a:dk2>
      <a:lt2>
        <a:srgbClr val="F2F2F2"/>
      </a:lt2>
      <a:accent1>
        <a:srgbClr val="00AEEF"/>
      </a:accent1>
      <a:accent2>
        <a:srgbClr val="8CC600"/>
      </a:accent2>
      <a:accent3>
        <a:srgbClr val="FF8A00"/>
      </a:accent3>
      <a:accent4>
        <a:srgbClr val="FF0097"/>
      </a:accent4>
      <a:accent5>
        <a:srgbClr val="0071BC"/>
      </a:accent5>
      <a:accent6>
        <a:srgbClr val="910091"/>
      </a:accent6>
      <a:hlink>
        <a:srgbClr val="0070C0"/>
      </a:hlink>
      <a:folHlink>
        <a:srgbClr val="0071BC"/>
      </a:folHlink>
    </a:clrScheme>
    <a:fontScheme name="Microsoft Corporate Font">
      <a:majorFont>
        <a:latin typeface="Segoe UI Light"/>
        <a:ea typeface=""/>
        <a:cs typeface=""/>
      </a:majorFont>
      <a:minorFont>
        <a:latin typeface="Segoe UI"/>
        <a:ea typeface=""/>
        <a:cs typeface=""/>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solidFill>
        <a:ln>
          <a:noFill/>
          <a:headEnd type="none" w="med" len="med"/>
          <a:tailEnd type="none" w="med" len="med"/>
        </a:ln>
        <a:effectLst/>
      </a:spPr>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defPPr defTabSz="914099" fontAlgn="base">
          <a:spcBef>
            <a:spcPct val="0"/>
          </a:spcBef>
          <a:spcAft>
            <a:spcPct val="0"/>
          </a:spcAft>
          <a:defRPr spc="-50" dirty="0" err="1" smtClean="0">
            <a:gradFill>
              <a:gsLst>
                <a:gs pos="0">
                  <a:srgbClr val="FFFFFF"/>
                </a:gs>
                <a:gs pos="100000">
                  <a:srgbClr val="FFFFFF"/>
                </a:gs>
              </a:gsLst>
              <a:lin ang="5400000" scaled="0"/>
            </a:gradFill>
            <a:latin typeface="Segoe UI" pitchFamily="34" charset="0"/>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txDef>
      <a:spPr>
        <a:noFill/>
      </a:spPr>
      <a:bodyPr wrap="none" lIns="0" tIns="0" rIns="0" bIns="0" rtlCol="0">
        <a:spAutoFit/>
      </a:bodyPr>
      <a:lstStyle>
        <a:defPPr>
          <a:defRPr sz="4000" dirty="0" err="1" smtClean="0">
            <a:gradFill>
              <a:gsLst>
                <a:gs pos="0">
                  <a:schemeClr val="tx1">
                    <a:lumMod val="75000"/>
                    <a:lumOff val="25000"/>
                  </a:schemeClr>
                </a:gs>
                <a:gs pos="80000">
                  <a:schemeClr val="tx1">
                    <a:lumMod val="65000"/>
                    <a:lumOff val="35000"/>
                  </a:schemeClr>
                </a:gs>
              </a:gsLst>
              <a:lin ang="16200000" scaled="0"/>
            </a:gradFill>
            <a:latin typeface="Segoe UI Light" pitchFamily="34" charset="0"/>
          </a:defRPr>
        </a:defPPr>
      </a:lstStyle>
    </a:txDef>
  </a:objectDefaults>
  <a:extraClrSchemeLst/>
</a:theme>
</file>

<file path=ppt/theme/theme5.xml><?xml version="1.0" encoding="utf-8"?>
<a:theme xmlns:a="http://schemas.openxmlformats.org/drawingml/2006/main" name="5-30054_EPS_2012_EMEA_Template_16x9_v4">
  <a:themeElements>
    <a:clrScheme name="TT - White back with Blue Accent">
      <a:dk1>
        <a:srgbClr val="000000"/>
      </a:dk1>
      <a:lt1>
        <a:srgbClr val="FFFFFF"/>
      </a:lt1>
      <a:dk2>
        <a:srgbClr val="00BCF2"/>
      </a:dk2>
      <a:lt2>
        <a:srgbClr val="D2D2D2"/>
      </a:lt2>
      <a:accent1>
        <a:srgbClr val="00BCF2"/>
      </a:accent1>
      <a:accent2>
        <a:srgbClr val="7FBA00"/>
      </a:accent2>
      <a:accent3>
        <a:srgbClr val="FF8C00"/>
      </a:accent3>
      <a:accent4>
        <a:srgbClr val="B4009E"/>
      </a:accent4>
      <a:accent5>
        <a:srgbClr val="0072C6"/>
      </a:accent5>
      <a:accent6>
        <a:srgbClr val="FFB900"/>
      </a:accent6>
      <a:hlink>
        <a:srgbClr val="000000"/>
      </a:hlink>
      <a:folHlink>
        <a:srgbClr val="000000"/>
      </a:folHlink>
    </a:clrScheme>
    <a:fontScheme name="Custom 1">
      <a:majorFont>
        <a:latin typeface="Segoe UI Light"/>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noFill/>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000" dirty="0">
            <a:gradFill>
              <a:gsLst>
                <a:gs pos="0">
                  <a:srgbClr val="FFFFFF"/>
                </a:gs>
                <a:gs pos="100000">
                  <a:srgbClr val="FFFFFF"/>
                </a:gs>
              </a:gsLst>
              <a:lin ang="5400000" scaled="0"/>
            </a:gra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2400" spc="-70" dirty="0" err="1" smtClean="0">
            <a:gradFill>
              <a:gsLst>
                <a:gs pos="2917">
                  <a:schemeClr val="tx1"/>
                </a:gs>
                <a:gs pos="30000">
                  <a:schemeClr val="tx1"/>
                </a:gs>
              </a:gsLst>
              <a:lin ang="5400000" scaled="0"/>
            </a:gradFill>
          </a:defRPr>
        </a:defPPr>
      </a:lstStyle>
    </a:txDef>
  </a:objectDefaults>
  <a:extraClrSchemeLst/>
</a:theme>
</file>

<file path=ppt/theme/theme6.xml><?xml version="1.0" encoding="utf-8"?>
<a:theme xmlns:a="http://schemas.openxmlformats.org/drawingml/2006/main" name="3-30175_WPC2013_Vision_Template_WHT">
  <a:themeElements>
    <a:clrScheme name="WPC-Vision">
      <a:dk1>
        <a:srgbClr val="262626"/>
      </a:dk1>
      <a:lt1>
        <a:srgbClr val="FFFFFF"/>
      </a:lt1>
      <a:dk2>
        <a:srgbClr val="343434"/>
      </a:dk2>
      <a:lt2>
        <a:srgbClr val="D2D2D2"/>
      </a:lt2>
      <a:accent1>
        <a:srgbClr val="007233"/>
      </a:accent1>
      <a:accent2>
        <a:srgbClr val="0072C6"/>
      </a:accent2>
      <a:accent3>
        <a:srgbClr val="DC3C00"/>
      </a:accent3>
      <a:accent4>
        <a:srgbClr val="68217A"/>
      </a:accent4>
      <a:accent5>
        <a:srgbClr val="B4009E"/>
      </a:accent5>
      <a:accent6>
        <a:srgbClr val="002050"/>
      </a:accent6>
      <a:hlink>
        <a:srgbClr val="008272"/>
      </a:hlink>
      <a:folHlink>
        <a:srgbClr val="008272"/>
      </a:folHlink>
    </a:clrScheme>
    <a:fontScheme name="Custom 1">
      <a:majorFont>
        <a:latin typeface="Segoe UI Light"/>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noFill/>
          <a:headEnd type="none" w="med" len="med"/>
          <a:tailEnd type="none" w="med" len="med"/>
        </a:ln>
      </a:spPr>
      <a:bodyPr vert="horz" wrap="square" lIns="0" tIns="46637" rIns="0" bIns="46637" numCol="1" rtlCol="0" anchor="ctr" anchorCtr="0" compatLnSpc="1">
        <a:prstTxWarp prst="textNoShape">
          <a:avLst/>
        </a:prstTxWarp>
      </a:bodyPr>
      <a:lstStyle>
        <a:defPPr algn="ctr" defTabSz="932472" fontAlgn="base">
          <a:spcBef>
            <a:spcPct val="0"/>
          </a:spcBef>
          <a:spcAft>
            <a:spcPct val="0"/>
          </a:spcAft>
          <a:defRPr sz="2000" dirty="0">
            <a:gradFill>
              <a:gsLst>
                <a:gs pos="0">
                  <a:srgbClr val="FFFFFF"/>
                </a:gs>
                <a:gs pos="100000">
                  <a:srgbClr val="FFFFFF"/>
                </a:gs>
              </a:gsLst>
              <a:lin ang="5400000" scaled="0"/>
            </a:gra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182880" tIns="146304" rIns="182880" bIns="146304" rtlCol="0">
        <a:spAutoFit/>
      </a:bodyPr>
      <a:lstStyle>
        <a:defPPr>
          <a:lnSpc>
            <a:spcPct val="90000"/>
          </a:lnSpc>
          <a:spcAft>
            <a:spcPts val="600"/>
          </a:spcAft>
          <a:defRPr sz="2400" dirty="0" err="1"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name="WPC2013_Vision_Template" id="{B4683348-23B9-4407-AFE2-77BF8A2A1783}" vid="{A27E479A-A150-410E-9674-95B5138CE123}"/>
    </a:ext>
  </a:extLst>
</a:theme>
</file>

<file path=ppt/theme/theme7.xml><?xml version="1.0" encoding="utf-8"?>
<a:theme xmlns:a="http://schemas.openxmlformats.org/drawingml/2006/main" name="4_PRISM FY14 General Session Template">
  <a:themeElements>
    <a:clrScheme name="PRISMFY13 colors - added new green">
      <a:dk1>
        <a:srgbClr val="1E1E1E"/>
      </a:dk1>
      <a:lt1>
        <a:srgbClr val="FFFFFF"/>
      </a:lt1>
      <a:dk2>
        <a:srgbClr val="00188F"/>
      </a:dk2>
      <a:lt2>
        <a:srgbClr val="D2D2D2"/>
      </a:lt2>
      <a:accent1>
        <a:srgbClr val="00188F"/>
      </a:accent1>
      <a:accent2>
        <a:srgbClr val="BAD80A"/>
      </a:accent2>
      <a:accent3>
        <a:srgbClr val="008A00"/>
      </a:accent3>
      <a:accent4>
        <a:srgbClr val="EC008C"/>
      </a:accent4>
      <a:accent5>
        <a:srgbClr val="FFF100"/>
      </a:accent5>
      <a:accent6>
        <a:srgbClr val="B4009E"/>
      </a:accent6>
      <a:hlink>
        <a:srgbClr val="008272"/>
      </a:hlink>
      <a:folHlink>
        <a:srgbClr val="008272"/>
      </a:folHlink>
    </a:clrScheme>
    <a:fontScheme name="Custom 1">
      <a:majorFont>
        <a:latin typeface="Segoe UI Light"/>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defTabSz="932472" fontAlgn="base">
          <a:lnSpc>
            <a:spcPct val="90000"/>
          </a:lnSpc>
          <a:spcBef>
            <a:spcPct val="0"/>
          </a:spcBef>
          <a:spcAft>
            <a:spcPct val="0"/>
          </a:spcAft>
          <a:defRPr sz="2400"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182880" tIns="146304" rIns="182880" bIns="146304" rtlCol="0">
        <a:spAutoFit/>
      </a:bodyPr>
      <a:lstStyle>
        <a:defPPr>
          <a:lnSpc>
            <a:spcPct val="90000"/>
          </a:lnSpc>
          <a:spcAft>
            <a:spcPts val="600"/>
          </a:spcAft>
          <a:defRPr sz="2400" dirty="0" err="1"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name="PRISM FY14 General Session Template 16x9 v03" id="{CB303D33-F77D-48C7-B7A0-0522B336FB32}" vid="{743E457F-A0BF-44AF-8370-840E93217A38}"/>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1C5A7E56BAAFA46A63FB64C1AB7B917" ma:contentTypeVersion="3" ma:contentTypeDescription="Create a new document." ma:contentTypeScope="" ma:versionID="1165994a1b78f0abcc498d44dbb65f95">
  <xsd:schema xmlns:xsd="http://www.w3.org/2001/XMLSchema" xmlns:xs="http://www.w3.org/2001/XMLSchema" xmlns:p="http://schemas.microsoft.com/office/2006/metadata/properties" xmlns:ns1="http://schemas.microsoft.com/sharepoint/v3" targetNamespace="http://schemas.microsoft.com/office/2006/metadata/properties" ma:root="true" ma:fieldsID="6f683ceec20255c2e0c615744c076fe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73A7D46-A620-4EAC-AA83-9A18CC598F7A}"/>
</file>

<file path=customXml/itemProps2.xml><?xml version="1.0" encoding="utf-8"?>
<ds:datastoreItem xmlns:ds="http://schemas.openxmlformats.org/officeDocument/2006/customXml" ds:itemID="{27762519-7F28-4DD8-B8E0-5D667B61770E}"/>
</file>

<file path=customXml/itemProps3.xml><?xml version="1.0" encoding="utf-8"?>
<ds:datastoreItem xmlns:ds="http://schemas.openxmlformats.org/officeDocument/2006/customXml" ds:itemID="{A92D5A1F-11FF-4D88-B7AC-891B842DFE8A}"/>
</file>

<file path=docProps/app.xml><?xml version="1.0" encoding="utf-8"?>
<Properties xmlns="http://schemas.openxmlformats.org/officeDocument/2006/extended-properties" xmlns:vt="http://schemas.openxmlformats.org/officeDocument/2006/docPropsVTypes">
  <Template>Metro Template Light 16x9</Template>
  <TotalTime>0</TotalTime>
  <Words>1503</Words>
  <Application>Microsoft Office PowerPoint</Application>
  <PresentationFormat>Custom</PresentationFormat>
  <Paragraphs>182</Paragraphs>
  <Slides>22</Slides>
  <Notes>6</Notes>
  <HiddenSlides>0</HiddenSlides>
  <MMClips>0</MMClips>
  <ScaleCrop>false</ScaleCrop>
  <HeadingPairs>
    <vt:vector size="6" baseType="variant">
      <vt:variant>
        <vt:lpstr>Fonts Used</vt:lpstr>
      </vt:variant>
      <vt:variant>
        <vt:i4>11</vt:i4>
      </vt:variant>
      <vt:variant>
        <vt:lpstr>Theme</vt:lpstr>
      </vt:variant>
      <vt:variant>
        <vt:i4>7</vt:i4>
      </vt:variant>
      <vt:variant>
        <vt:lpstr>Slide Titles</vt:lpstr>
      </vt:variant>
      <vt:variant>
        <vt:i4>22</vt:i4>
      </vt:variant>
    </vt:vector>
  </HeadingPairs>
  <TitlesOfParts>
    <vt:vector size="40" baseType="lpstr">
      <vt:lpstr>Arial</vt:lpstr>
      <vt:lpstr>Calibri</vt:lpstr>
      <vt:lpstr>Consolas</vt:lpstr>
      <vt:lpstr>Courier New</vt:lpstr>
      <vt:lpstr>Segoe</vt:lpstr>
      <vt:lpstr>Segoe Condensed</vt:lpstr>
      <vt:lpstr>Segoe UI</vt:lpstr>
      <vt:lpstr>Segoe UI Light</vt:lpstr>
      <vt:lpstr>Symbol</vt:lpstr>
      <vt:lpstr>Times New Roman</vt:lpstr>
      <vt:lpstr>Wingdings</vt:lpstr>
      <vt:lpstr>Metro Template Light 16x9</vt:lpstr>
      <vt:lpstr>Metro Template Colored Titles Segoe UI 16x9</vt:lpstr>
      <vt:lpstr>1_Metro Template Light 16x9</vt:lpstr>
      <vt:lpstr>2_Metro Template Light 16x9</vt:lpstr>
      <vt:lpstr>5-30054_EPS_2012_EMEA_Template_16x9_v4</vt:lpstr>
      <vt:lpstr>3-30175_WPC2013_Vision_Template_WHT</vt:lpstr>
      <vt:lpstr>4_PRISM FY14 General Session Template</vt:lpstr>
      <vt:lpstr>Cloud Computing Myths and Realities Towards a policy Framework for Arab countries</vt:lpstr>
      <vt:lpstr>Myth 1 I don’t use Cloud Computing</vt:lpstr>
      <vt:lpstr>PowerPoint Presentation</vt:lpstr>
      <vt:lpstr>Myth 2  Cloud is just about Datacenter or Hosting</vt:lpstr>
      <vt:lpstr>Cloud attributes</vt:lpstr>
      <vt:lpstr>Myth 3 Cloud is all about Apps/Services</vt:lpstr>
      <vt:lpstr>PowerPoint Presentation</vt:lpstr>
      <vt:lpstr>Myth 4 Cloud is in Public Data Center</vt:lpstr>
      <vt:lpstr>PowerPoint Presentation</vt:lpstr>
      <vt:lpstr>Myth 5 You need to strike a balance</vt:lpstr>
      <vt:lpstr>This is the Real Balance</vt:lpstr>
      <vt:lpstr>This is the Real Balance</vt:lpstr>
      <vt:lpstr>PowerPoint Presentation</vt:lpstr>
      <vt:lpstr>Myth 6 I can fix with my own Policies</vt:lpstr>
      <vt:lpstr>Clouds have no barriers</vt:lpstr>
      <vt:lpstr>Myth 7 Cloud destroys jobs</vt:lpstr>
      <vt:lpstr>Cloud Dominates IT Job Creation </vt:lpstr>
      <vt:lpstr>Myth 8 Priority Policies are about Security, Privacy, …</vt:lpstr>
      <vt:lpstr>What about?</vt:lpstr>
      <vt:lpstr>Yes there are issues that need to be addressed</vt:lpstr>
      <vt:lpstr>Recommendations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Health-Real Impact for Better Health-Customer Presentation-FY14</dc:title>
  <dc:subject>Health</dc:subject>
  <dc:creator/>
  <cp:lastModifiedBy/>
  <cp:revision>1</cp:revision>
  <dcterms:created xsi:type="dcterms:W3CDTF">2012-02-26T17:38:04Z</dcterms:created>
  <dcterms:modified xsi:type="dcterms:W3CDTF">2014-01-28T14:57:02Z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sMyDocuments">
    <vt:bool>true</vt:bool>
  </property>
  <property fmtid="{D5CDD505-2E9C-101B-9397-08002B2CF9AE}" pid="3" name="ContentTypeId">
    <vt:lpwstr>0x01010011C5A7E56BAAFA46A63FB64C1AB7B917</vt:lpwstr>
  </property>
  <property fmtid="{D5CDD505-2E9C-101B-9397-08002B2CF9AE}" pid="4" name="TaxKeyword">
    <vt:lpwstr/>
  </property>
  <property fmtid="{D5CDD505-2E9C-101B-9397-08002B2CF9AE}" pid="5" name="Audiences">
    <vt:lpwstr/>
  </property>
  <property fmtid="{D5CDD505-2E9C-101B-9397-08002B2CF9AE}" pid="6" name="Region">
    <vt:lpwstr/>
  </property>
  <property fmtid="{D5CDD505-2E9C-101B-9397-08002B2CF9AE}" pid="7" name="Segments">
    <vt:lpwstr/>
  </property>
  <property fmtid="{D5CDD505-2E9C-101B-9397-08002B2CF9AE}" pid="8" name="Confidentiality">
    <vt:lpwstr>21;#Microsoft confidential|461efa83-0283-486a-a8d5-943328f3693f</vt:lpwstr>
  </property>
  <property fmtid="{D5CDD505-2E9C-101B-9397-08002B2CF9AE}" pid="9" name="ActivitiesAndPrograms">
    <vt:lpwstr>16145;#Real Impact in Health|18dd3933-8873-4785-b750-4c2048c52be7</vt:lpwstr>
  </property>
  <property fmtid="{D5CDD505-2E9C-101B-9397-08002B2CF9AE}" pid="10" name="Partners">
    <vt:lpwstr/>
  </property>
  <property fmtid="{D5CDD505-2E9C-101B-9397-08002B2CF9AE}" pid="11" name="Groups">
    <vt:lpwstr/>
  </property>
  <property fmtid="{D5CDD505-2E9C-101B-9397-08002B2CF9AE}" pid="12" name="Topics">
    <vt:lpwstr>19256;#Fiscal Year 2014|1977def0-0976-4473-abdb-489d2ce45a1d</vt:lpwstr>
  </property>
  <property fmtid="{D5CDD505-2E9C-101B-9397-08002B2CF9AE}" pid="13" name="Industries">
    <vt:lpwstr>10904;#health industry|540e516c-414e-4b93-a293-f6e125b021cb</vt:lpwstr>
  </property>
  <property fmtid="{D5CDD505-2E9C-101B-9397-08002B2CF9AE}" pid="14" name="Roles">
    <vt:lpwstr/>
  </property>
  <property fmtid="{D5CDD505-2E9C-101B-9397-08002B2CF9AE}" pid="15" name="SMSGDomain">
    <vt:lpwstr>13433;#Public Sector Domain|4a30387b-538a-401d-a52e-c8859ed72771;#13755;#Sales, Marketing, Services Group|ecda8836-afa0-40aa-878e-630e18c8fc5c</vt:lpwstr>
  </property>
  <property fmtid="{D5CDD505-2E9C-101B-9397-08002B2CF9AE}" pid="16" name="Competitors">
    <vt:lpwstr/>
  </property>
  <property fmtid="{D5CDD505-2E9C-101B-9397-08002B2CF9AE}" pid="17" name="BusinessArchitecture">
    <vt:lpwstr/>
  </property>
  <property fmtid="{D5CDD505-2E9C-101B-9397-08002B2CF9AE}" pid="18" name="Products">
    <vt:lpwstr/>
  </property>
  <property fmtid="{D5CDD505-2E9C-101B-9397-08002B2CF9AE}" pid="19" name="_dlc_policyId">
    <vt:lpwstr/>
  </property>
  <property fmtid="{D5CDD505-2E9C-101B-9397-08002B2CF9AE}" pid="20" name="ItemRetentionFormula">
    <vt:lpwstr/>
  </property>
  <property fmtid="{D5CDD505-2E9C-101B-9397-08002B2CF9AE}" pid="21" name="ItemType">
    <vt:lpwstr>10849;#customer presentations|18e9ae94-e321-4eea-82d2-ad5b2f470f3c</vt:lpwstr>
  </property>
  <property fmtid="{D5CDD505-2E9C-101B-9397-08002B2CF9AE}" pid="22" name="LastUpdatedByBatchTagging">
    <vt:bool>false</vt:bool>
  </property>
  <property fmtid="{D5CDD505-2E9C-101B-9397-08002B2CF9AE}" pid="23" name="Languages">
    <vt:lpwstr>10056;#English|cb91f272-ce4d-4a7e-9bbf-78b58e3d188d</vt:lpwstr>
  </property>
  <property fmtid="{D5CDD505-2E9C-101B-9397-08002B2CF9AE}" pid="24" name="messageframeworktype">
    <vt:lpwstr/>
  </property>
  <property fmtid="{D5CDD505-2E9C-101B-9397-08002B2CF9AE}" pid="25" name="_dlc_DocIdItemGuid">
    <vt:lpwstr>4f1e2766-ac0f-4053-bb2c-e23f8ee998d1</vt:lpwstr>
  </property>
  <property fmtid="{D5CDD505-2E9C-101B-9397-08002B2CF9AE}" pid="26" name="WorkflowChangePath">
    <vt:lpwstr>d3765c0c-e2b5-4307-934b-d5d862e93ab3,3;d3765c0c-e2b5-4307-934b-d5d862e93ab3,3;d3765c0c-e2b5-4307-934b-d5d862e93ab3,7;d3765c0c-e2b5-4307-934b-d5d862e93ab3,7;d779f5e8-bb23-40fa-a1a5-97eb63737902,23;d779f5e8-bb23-40fa-a1a5-97eb63737902,23;</vt:lpwstr>
  </property>
  <property fmtid="{D5CDD505-2E9C-101B-9397-08002B2CF9AE}" pid="27" name="Order">
    <vt:r8>20716000</vt:r8>
  </property>
  <property fmtid="{D5CDD505-2E9C-101B-9397-08002B2CF9AE}" pid="28" name="SMSGTags">
    <vt:lpwstr/>
  </property>
  <property fmtid="{D5CDD505-2E9C-101B-9397-08002B2CF9AE}" pid="29" name="EnterpriseDomainTags">
    <vt:lpwstr/>
  </property>
  <property fmtid="{D5CDD505-2E9C-101B-9397-08002B2CF9AE}" pid="30" name="EnterpriseDomainTagsTaxHTField0">
    <vt:lpwstr/>
  </property>
  <property fmtid="{D5CDD505-2E9C-101B-9397-08002B2CF9AE}" pid="31" name="SMSGTagsTaxHTField0">
    <vt:lpwstr/>
  </property>
</Properties>
</file>