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slides/slide19.xml" ContentType="application/vnd.openxmlformats-officedocument.presentationml.slide+xml"/>
  <Override PartName="/ppt/diagrams/data1.xml" ContentType="application/vnd.openxmlformats-officedocument.drawingml.diagramData+xml"/>
  <Override PartName="/ppt/slides/slide20.xml" ContentType="application/vnd.openxmlformats-officedocument.presentationml.slide+xml"/>
  <Override PartName="/ppt/presentation.xml" ContentType="application/vnd.openxmlformats-officedocument.presentationml.presentation.main+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5"/>
  </p:notesMasterIdLst>
  <p:handoutMasterIdLst>
    <p:handoutMasterId r:id="rId26"/>
  </p:handoutMasterIdLst>
  <p:sldIdLst>
    <p:sldId id="412" r:id="rId5"/>
    <p:sldId id="434" r:id="rId6"/>
    <p:sldId id="435" r:id="rId7"/>
    <p:sldId id="436" r:id="rId8"/>
    <p:sldId id="417" r:id="rId9"/>
    <p:sldId id="418" r:id="rId10"/>
    <p:sldId id="419" r:id="rId11"/>
    <p:sldId id="420" r:id="rId12"/>
    <p:sldId id="421" r:id="rId13"/>
    <p:sldId id="422" r:id="rId14"/>
    <p:sldId id="423" r:id="rId15"/>
    <p:sldId id="424" r:id="rId16"/>
    <p:sldId id="425" r:id="rId17"/>
    <p:sldId id="427" r:id="rId18"/>
    <p:sldId id="428" r:id="rId19"/>
    <p:sldId id="429" r:id="rId20"/>
    <p:sldId id="430" r:id="rId21"/>
    <p:sldId id="431" r:id="rId22"/>
    <p:sldId id="432" r:id="rId23"/>
    <p:sldId id="433" r:id="rId24"/>
  </p:sldIdLst>
  <p:sldSz cx="9144000" cy="6858000" type="screen4x3"/>
  <p:notesSz cx="6669088" cy="9928225"/>
  <p:defaultTextStyle>
    <a:defPPr>
      <a:defRPr lang="en-US"/>
    </a:defPPr>
    <a:lvl1pPr algn="l" rtl="0" eaLnBrk="0" fontAlgn="base" hangingPunct="0">
      <a:spcBef>
        <a:spcPct val="0"/>
      </a:spcBef>
      <a:spcAft>
        <a:spcPct val="0"/>
      </a:spcAft>
      <a:defRPr sz="32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32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32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Verdana" pitchFamily="34" charset="0"/>
        <a:ea typeface="+mn-ea"/>
        <a:cs typeface="+mn-cs"/>
      </a:defRPr>
    </a:lvl5pPr>
    <a:lvl6pPr marL="2286000" algn="l" defTabSz="914400" rtl="0" eaLnBrk="1" latinLnBrk="0" hangingPunct="1">
      <a:defRPr sz="3200" kern="1200">
        <a:solidFill>
          <a:schemeClr val="tx1"/>
        </a:solidFill>
        <a:latin typeface="Verdana" pitchFamily="34" charset="0"/>
        <a:ea typeface="+mn-ea"/>
        <a:cs typeface="+mn-cs"/>
      </a:defRPr>
    </a:lvl6pPr>
    <a:lvl7pPr marL="2743200" algn="l" defTabSz="914400" rtl="0" eaLnBrk="1" latinLnBrk="0" hangingPunct="1">
      <a:defRPr sz="3200" kern="1200">
        <a:solidFill>
          <a:schemeClr val="tx1"/>
        </a:solidFill>
        <a:latin typeface="Verdana" pitchFamily="34" charset="0"/>
        <a:ea typeface="+mn-ea"/>
        <a:cs typeface="+mn-cs"/>
      </a:defRPr>
    </a:lvl7pPr>
    <a:lvl8pPr marL="3200400" algn="l" defTabSz="914400" rtl="0" eaLnBrk="1" latinLnBrk="0" hangingPunct="1">
      <a:defRPr sz="3200" kern="1200">
        <a:solidFill>
          <a:schemeClr val="tx1"/>
        </a:solidFill>
        <a:latin typeface="Verdana" pitchFamily="34" charset="0"/>
        <a:ea typeface="+mn-ea"/>
        <a:cs typeface="+mn-cs"/>
      </a:defRPr>
    </a:lvl8pPr>
    <a:lvl9pPr marL="3657600" algn="l" defTabSz="914400" rtl="0" eaLnBrk="1" latinLnBrk="0" hangingPunct="1">
      <a:defRPr sz="32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438A"/>
    <a:srgbClr val="000066"/>
    <a:srgbClr val="FF3300"/>
    <a:srgbClr val="525152"/>
    <a:srgbClr val="0099CC"/>
    <a:srgbClr val="33CC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42" autoAdjust="0"/>
    <p:restoredTop sz="91181" autoAdjust="0"/>
  </p:normalViewPr>
  <p:slideViewPr>
    <p:cSldViewPr>
      <p:cViewPr varScale="1">
        <p:scale>
          <a:sx n="122" d="100"/>
          <a:sy n="122" d="100"/>
        </p:scale>
        <p:origin x="-13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334" y="-96"/>
      </p:cViewPr>
      <p:guideLst>
        <p:guide orient="horz" pos="3128"/>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6DDF28-A9B4-41D0-AA51-38DF551B0C6F}" type="doc">
      <dgm:prSet loTypeId="urn:microsoft.com/office/officeart/2005/8/layout/radial5" loCatId="cycle" qsTypeId="urn:microsoft.com/office/officeart/2005/8/quickstyle/3d2" qsCatId="3D" csTypeId="urn:microsoft.com/office/officeart/2005/8/colors/accent6_4" csCatId="accent6" phldr="1"/>
      <dgm:spPr/>
      <dgm:t>
        <a:bodyPr/>
        <a:lstStyle/>
        <a:p>
          <a:endParaRPr lang="en-US"/>
        </a:p>
      </dgm:t>
    </dgm:pt>
    <dgm:pt modelId="{33552AC7-C4E1-4302-B43F-4983990D849A}">
      <dgm:prSet phldrT="[Text]"/>
      <dgm:spPr/>
      <dgm:t>
        <a:bodyPr/>
        <a:lstStyle/>
        <a:p>
          <a:r>
            <a:rPr lang="en-US" dirty="0" smtClean="0"/>
            <a:t>Capacity Building</a:t>
          </a:r>
          <a:endParaRPr lang="en-US" dirty="0"/>
        </a:p>
      </dgm:t>
    </dgm:pt>
    <dgm:pt modelId="{14938CE4-9002-4C5C-A57D-7361A72938A6}" type="parTrans" cxnId="{174B46AA-8B71-4408-BA9B-EDB966616808}">
      <dgm:prSet/>
      <dgm:spPr/>
      <dgm:t>
        <a:bodyPr/>
        <a:lstStyle/>
        <a:p>
          <a:endParaRPr lang="en-US"/>
        </a:p>
      </dgm:t>
    </dgm:pt>
    <dgm:pt modelId="{B12BFFB1-97C5-432F-9A8F-43DA887B702F}" type="sibTrans" cxnId="{174B46AA-8B71-4408-BA9B-EDB966616808}">
      <dgm:prSet/>
      <dgm:spPr/>
      <dgm:t>
        <a:bodyPr/>
        <a:lstStyle/>
        <a:p>
          <a:endParaRPr lang="en-US"/>
        </a:p>
      </dgm:t>
    </dgm:pt>
    <dgm:pt modelId="{F2350645-F58E-4ECF-A40F-B5EE6230FC3B}">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smtClean="0"/>
            <a:t>In Depth Technical Manuals/ Tutorial</a:t>
          </a:r>
        </a:p>
        <a:p>
          <a:pPr defTabSz="533400">
            <a:lnSpc>
              <a:spcPct val="90000"/>
            </a:lnSpc>
            <a:spcBef>
              <a:spcPct val="0"/>
            </a:spcBef>
            <a:spcAft>
              <a:spcPct val="35000"/>
            </a:spcAft>
          </a:pPr>
          <a:endParaRPr lang="en-US" sz="1600" dirty="0"/>
        </a:p>
      </dgm:t>
    </dgm:pt>
    <dgm:pt modelId="{D0FEAE83-AA75-4929-9046-55ACCAD96FE9}" type="parTrans" cxnId="{85DB3263-5EAA-4CFC-930A-151906D8CCEF}">
      <dgm:prSet/>
      <dgm:spPr/>
      <dgm:t>
        <a:bodyPr/>
        <a:lstStyle/>
        <a:p>
          <a:endParaRPr lang="en-US" dirty="0"/>
        </a:p>
      </dgm:t>
    </dgm:pt>
    <dgm:pt modelId="{62A793DC-18D4-46B3-99B7-084E224A73E7}" type="sibTrans" cxnId="{85DB3263-5EAA-4CFC-930A-151906D8CCEF}">
      <dgm:prSet/>
      <dgm:spPr/>
      <dgm:t>
        <a:bodyPr/>
        <a:lstStyle/>
        <a:p>
          <a:endParaRPr lang="en-US"/>
        </a:p>
      </dgm:t>
    </dgm:pt>
    <dgm:pt modelId="{F59FC4A2-0F33-4BCB-9CA8-565662255355}">
      <dgm:prSet phldrT="[Text]" custT="1"/>
      <dgm:spPr/>
      <dgm:t>
        <a:bodyPr/>
        <a:lstStyle/>
        <a:p>
          <a:r>
            <a:rPr lang="en-US" sz="1400" dirty="0" smtClean="0"/>
            <a:t>Workshop</a:t>
          </a:r>
          <a:endParaRPr lang="en-US" sz="1400" dirty="0"/>
        </a:p>
      </dgm:t>
    </dgm:pt>
    <dgm:pt modelId="{EA831CB3-08E1-4BC0-B441-9BE16334473A}" type="parTrans" cxnId="{70FBEBDD-09F8-46F4-9F18-C63C7D53F8A5}">
      <dgm:prSet/>
      <dgm:spPr/>
      <dgm:t>
        <a:bodyPr/>
        <a:lstStyle/>
        <a:p>
          <a:endParaRPr lang="en-US" dirty="0"/>
        </a:p>
      </dgm:t>
    </dgm:pt>
    <dgm:pt modelId="{A3D7B656-C809-4578-AE73-B22570696FD1}" type="sibTrans" cxnId="{70FBEBDD-09F8-46F4-9F18-C63C7D53F8A5}">
      <dgm:prSet/>
      <dgm:spPr/>
      <dgm:t>
        <a:bodyPr/>
        <a:lstStyle/>
        <a:p>
          <a:endParaRPr lang="en-US"/>
        </a:p>
      </dgm:t>
    </dgm:pt>
    <dgm:pt modelId="{7C819BF9-3611-485F-9CAA-615CEFA8F8E9}">
      <dgm:prSet custT="1"/>
      <dgm:spPr>
        <a:solidFill>
          <a:srgbClr val="FF0000"/>
        </a:solidFill>
      </dgm:spPr>
      <dgm:t>
        <a:bodyPr/>
        <a:lstStyle/>
        <a:p>
          <a:r>
            <a:rPr lang="en-US" sz="1400" dirty="0" smtClean="0"/>
            <a:t> Webinar</a:t>
          </a:r>
          <a:endParaRPr lang="en-US" sz="1400" dirty="0"/>
        </a:p>
      </dgm:t>
    </dgm:pt>
    <dgm:pt modelId="{66BD53C2-4EC9-48C7-A831-278639A77C56}" type="parTrans" cxnId="{1E5D4993-A71A-45FB-9234-1C6CC5E02873}">
      <dgm:prSet/>
      <dgm:spPr/>
      <dgm:t>
        <a:bodyPr/>
        <a:lstStyle/>
        <a:p>
          <a:endParaRPr lang="en-US" dirty="0"/>
        </a:p>
      </dgm:t>
    </dgm:pt>
    <dgm:pt modelId="{39D13C89-0634-475D-998C-2947E00C8AD1}" type="sibTrans" cxnId="{1E5D4993-A71A-45FB-9234-1C6CC5E02873}">
      <dgm:prSet/>
      <dgm:spPr/>
      <dgm:t>
        <a:bodyPr/>
        <a:lstStyle/>
        <a:p>
          <a:endParaRPr lang="en-US"/>
        </a:p>
      </dgm:t>
    </dgm:pt>
    <dgm:pt modelId="{E95E4DB2-B061-4E48-97BF-DBAFA876BC57}">
      <dgm:prSet custT="1"/>
      <dgm:spPr>
        <a:solidFill>
          <a:srgbClr val="FF0000"/>
        </a:solidFill>
      </dgm:spPr>
      <dgm:t>
        <a:bodyPr/>
        <a:lstStyle/>
        <a:p>
          <a:r>
            <a:rPr lang="en-US" sz="1400" dirty="0" smtClean="0"/>
            <a:t>E-Learning </a:t>
          </a:r>
          <a:endParaRPr lang="en-US" sz="1400" dirty="0"/>
        </a:p>
      </dgm:t>
    </dgm:pt>
    <dgm:pt modelId="{90C43ECB-D4B4-435C-B7C5-6F1F8C0717A0}" type="parTrans" cxnId="{439A8B16-897B-4D59-8067-DA16F45F41FA}">
      <dgm:prSet/>
      <dgm:spPr/>
      <dgm:t>
        <a:bodyPr/>
        <a:lstStyle/>
        <a:p>
          <a:endParaRPr lang="en-US" dirty="0"/>
        </a:p>
      </dgm:t>
    </dgm:pt>
    <dgm:pt modelId="{B213974E-6E3B-4097-964E-567BB3B1144C}" type="sibTrans" cxnId="{439A8B16-897B-4D59-8067-DA16F45F41FA}">
      <dgm:prSet/>
      <dgm:spPr/>
      <dgm:t>
        <a:bodyPr/>
        <a:lstStyle/>
        <a:p>
          <a:endParaRPr lang="en-US"/>
        </a:p>
      </dgm:t>
    </dgm:pt>
    <dgm:pt modelId="{D8875102-DF07-49FC-869A-D41D3F1AEF8E}" type="pres">
      <dgm:prSet presAssocID="{4A6DDF28-A9B4-41D0-AA51-38DF551B0C6F}" presName="Name0" presStyleCnt="0">
        <dgm:presLayoutVars>
          <dgm:chMax val="1"/>
          <dgm:dir/>
          <dgm:animLvl val="ctr"/>
          <dgm:resizeHandles val="exact"/>
        </dgm:presLayoutVars>
      </dgm:prSet>
      <dgm:spPr/>
      <dgm:t>
        <a:bodyPr/>
        <a:lstStyle/>
        <a:p>
          <a:endParaRPr lang="en-US"/>
        </a:p>
      </dgm:t>
    </dgm:pt>
    <dgm:pt modelId="{48964156-5DF2-4E4B-8901-D97C48FEA5CE}" type="pres">
      <dgm:prSet presAssocID="{33552AC7-C4E1-4302-B43F-4983990D849A}" presName="centerShape" presStyleLbl="node0" presStyleIdx="0" presStyleCnt="1" custScaleX="106346" custScaleY="111410"/>
      <dgm:spPr/>
      <dgm:t>
        <a:bodyPr/>
        <a:lstStyle/>
        <a:p>
          <a:endParaRPr lang="en-US"/>
        </a:p>
      </dgm:t>
    </dgm:pt>
    <dgm:pt modelId="{655E59CC-3839-47B5-9820-0DB7E6780FBD}" type="pres">
      <dgm:prSet presAssocID="{D0FEAE83-AA75-4929-9046-55ACCAD96FE9}" presName="parTrans" presStyleLbl="sibTrans2D1" presStyleIdx="0" presStyleCnt="4"/>
      <dgm:spPr/>
      <dgm:t>
        <a:bodyPr/>
        <a:lstStyle/>
        <a:p>
          <a:endParaRPr lang="en-US"/>
        </a:p>
      </dgm:t>
    </dgm:pt>
    <dgm:pt modelId="{5048784E-3FAE-4124-88D5-1588748525CE}" type="pres">
      <dgm:prSet presAssocID="{D0FEAE83-AA75-4929-9046-55ACCAD96FE9}" presName="connectorText" presStyleLbl="sibTrans2D1" presStyleIdx="0" presStyleCnt="4"/>
      <dgm:spPr/>
      <dgm:t>
        <a:bodyPr/>
        <a:lstStyle/>
        <a:p>
          <a:endParaRPr lang="en-US"/>
        </a:p>
      </dgm:t>
    </dgm:pt>
    <dgm:pt modelId="{1B41BE8D-25C0-4316-AA18-4924A23618E3}" type="pres">
      <dgm:prSet presAssocID="{F2350645-F58E-4ECF-A40F-B5EE6230FC3B}" presName="node" presStyleLbl="node1" presStyleIdx="0" presStyleCnt="4">
        <dgm:presLayoutVars>
          <dgm:bulletEnabled val="1"/>
        </dgm:presLayoutVars>
      </dgm:prSet>
      <dgm:spPr/>
      <dgm:t>
        <a:bodyPr/>
        <a:lstStyle/>
        <a:p>
          <a:endParaRPr lang="en-US"/>
        </a:p>
      </dgm:t>
    </dgm:pt>
    <dgm:pt modelId="{8E8E45EC-3FF7-49C7-8AD4-EF81CCF18A91}" type="pres">
      <dgm:prSet presAssocID="{EA831CB3-08E1-4BC0-B441-9BE16334473A}" presName="parTrans" presStyleLbl="sibTrans2D1" presStyleIdx="1" presStyleCnt="4"/>
      <dgm:spPr/>
      <dgm:t>
        <a:bodyPr/>
        <a:lstStyle/>
        <a:p>
          <a:endParaRPr lang="en-US"/>
        </a:p>
      </dgm:t>
    </dgm:pt>
    <dgm:pt modelId="{0484BF47-3336-4357-8DD0-F0E304D82124}" type="pres">
      <dgm:prSet presAssocID="{EA831CB3-08E1-4BC0-B441-9BE16334473A}" presName="connectorText" presStyleLbl="sibTrans2D1" presStyleIdx="1" presStyleCnt="4"/>
      <dgm:spPr/>
      <dgm:t>
        <a:bodyPr/>
        <a:lstStyle/>
        <a:p>
          <a:endParaRPr lang="en-US"/>
        </a:p>
      </dgm:t>
    </dgm:pt>
    <dgm:pt modelId="{B095C6E2-4785-4998-9530-52F3C75EC620}" type="pres">
      <dgm:prSet presAssocID="{F59FC4A2-0F33-4BCB-9CA8-565662255355}" presName="node" presStyleLbl="node1" presStyleIdx="1" presStyleCnt="4" custScaleX="110471" custScaleY="107049">
        <dgm:presLayoutVars>
          <dgm:bulletEnabled val="1"/>
        </dgm:presLayoutVars>
      </dgm:prSet>
      <dgm:spPr/>
      <dgm:t>
        <a:bodyPr/>
        <a:lstStyle/>
        <a:p>
          <a:endParaRPr lang="en-US"/>
        </a:p>
      </dgm:t>
    </dgm:pt>
    <dgm:pt modelId="{C64BE789-619A-4CE5-9336-ACBD757A888A}" type="pres">
      <dgm:prSet presAssocID="{66BD53C2-4EC9-48C7-A831-278639A77C56}" presName="parTrans" presStyleLbl="sibTrans2D1" presStyleIdx="2" presStyleCnt="4"/>
      <dgm:spPr/>
      <dgm:t>
        <a:bodyPr/>
        <a:lstStyle/>
        <a:p>
          <a:endParaRPr lang="en-US"/>
        </a:p>
      </dgm:t>
    </dgm:pt>
    <dgm:pt modelId="{6BA27004-C40A-4B5C-9A02-FFE61768495E}" type="pres">
      <dgm:prSet presAssocID="{66BD53C2-4EC9-48C7-A831-278639A77C56}" presName="connectorText" presStyleLbl="sibTrans2D1" presStyleIdx="2" presStyleCnt="4"/>
      <dgm:spPr/>
      <dgm:t>
        <a:bodyPr/>
        <a:lstStyle/>
        <a:p>
          <a:endParaRPr lang="en-US"/>
        </a:p>
      </dgm:t>
    </dgm:pt>
    <dgm:pt modelId="{366F38CD-1AB1-4A0B-925B-3F3E88D3DE98}" type="pres">
      <dgm:prSet presAssocID="{7C819BF9-3611-485F-9CAA-615CEFA8F8E9}" presName="node" presStyleLbl="node1" presStyleIdx="2" presStyleCnt="4">
        <dgm:presLayoutVars>
          <dgm:bulletEnabled val="1"/>
        </dgm:presLayoutVars>
      </dgm:prSet>
      <dgm:spPr/>
      <dgm:t>
        <a:bodyPr/>
        <a:lstStyle/>
        <a:p>
          <a:endParaRPr lang="en-US"/>
        </a:p>
      </dgm:t>
    </dgm:pt>
    <dgm:pt modelId="{51F6A15E-8826-40DE-8268-918BB5965A88}" type="pres">
      <dgm:prSet presAssocID="{90C43ECB-D4B4-435C-B7C5-6F1F8C0717A0}" presName="parTrans" presStyleLbl="sibTrans2D1" presStyleIdx="3" presStyleCnt="4"/>
      <dgm:spPr/>
      <dgm:t>
        <a:bodyPr/>
        <a:lstStyle/>
        <a:p>
          <a:endParaRPr lang="en-US"/>
        </a:p>
      </dgm:t>
    </dgm:pt>
    <dgm:pt modelId="{BCCF57FA-45D6-4B84-B226-6BC33BECF3B9}" type="pres">
      <dgm:prSet presAssocID="{90C43ECB-D4B4-435C-B7C5-6F1F8C0717A0}" presName="connectorText" presStyleLbl="sibTrans2D1" presStyleIdx="3" presStyleCnt="4"/>
      <dgm:spPr/>
      <dgm:t>
        <a:bodyPr/>
        <a:lstStyle/>
        <a:p>
          <a:endParaRPr lang="en-US"/>
        </a:p>
      </dgm:t>
    </dgm:pt>
    <dgm:pt modelId="{582042C4-D7F2-4B99-979B-F0EC63F1F1DF}" type="pres">
      <dgm:prSet presAssocID="{E95E4DB2-B061-4E48-97BF-DBAFA876BC57}" presName="node" presStyleLbl="node1" presStyleIdx="3" presStyleCnt="4">
        <dgm:presLayoutVars>
          <dgm:bulletEnabled val="1"/>
        </dgm:presLayoutVars>
      </dgm:prSet>
      <dgm:spPr/>
      <dgm:t>
        <a:bodyPr/>
        <a:lstStyle/>
        <a:p>
          <a:endParaRPr lang="en-US"/>
        </a:p>
      </dgm:t>
    </dgm:pt>
  </dgm:ptLst>
  <dgm:cxnLst>
    <dgm:cxn modelId="{420BDF46-F2D9-45C2-A5F1-D261EF34E829}" type="presOf" srcId="{66BD53C2-4EC9-48C7-A831-278639A77C56}" destId="{C64BE789-619A-4CE5-9336-ACBD757A888A}" srcOrd="0" destOrd="0" presId="urn:microsoft.com/office/officeart/2005/8/layout/radial5"/>
    <dgm:cxn modelId="{4A0241C7-7BA5-45D0-AFFB-BFDBF6E4DC3B}" type="presOf" srcId="{E95E4DB2-B061-4E48-97BF-DBAFA876BC57}" destId="{582042C4-D7F2-4B99-979B-F0EC63F1F1DF}" srcOrd="0" destOrd="0" presId="urn:microsoft.com/office/officeart/2005/8/layout/radial5"/>
    <dgm:cxn modelId="{422ACC26-6A4C-462A-AACF-451220F5E6F0}" type="presOf" srcId="{4A6DDF28-A9B4-41D0-AA51-38DF551B0C6F}" destId="{D8875102-DF07-49FC-869A-D41D3F1AEF8E}" srcOrd="0" destOrd="0" presId="urn:microsoft.com/office/officeart/2005/8/layout/radial5"/>
    <dgm:cxn modelId="{7E29F708-5038-4FF6-A580-707B795FB79B}" type="presOf" srcId="{F59FC4A2-0F33-4BCB-9CA8-565662255355}" destId="{B095C6E2-4785-4998-9530-52F3C75EC620}" srcOrd="0" destOrd="0" presId="urn:microsoft.com/office/officeart/2005/8/layout/radial5"/>
    <dgm:cxn modelId="{1E5D4993-A71A-45FB-9234-1C6CC5E02873}" srcId="{33552AC7-C4E1-4302-B43F-4983990D849A}" destId="{7C819BF9-3611-485F-9CAA-615CEFA8F8E9}" srcOrd="2" destOrd="0" parTransId="{66BD53C2-4EC9-48C7-A831-278639A77C56}" sibTransId="{39D13C89-0634-475D-998C-2947E00C8AD1}"/>
    <dgm:cxn modelId="{03DAE52F-D315-4723-BDD2-37AFEC006EC8}" type="presOf" srcId="{D0FEAE83-AA75-4929-9046-55ACCAD96FE9}" destId="{655E59CC-3839-47B5-9820-0DB7E6780FBD}" srcOrd="0" destOrd="0" presId="urn:microsoft.com/office/officeart/2005/8/layout/radial5"/>
    <dgm:cxn modelId="{174B46AA-8B71-4408-BA9B-EDB966616808}" srcId="{4A6DDF28-A9B4-41D0-AA51-38DF551B0C6F}" destId="{33552AC7-C4E1-4302-B43F-4983990D849A}" srcOrd="0" destOrd="0" parTransId="{14938CE4-9002-4C5C-A57D-7361A72938A6}" sibTransId="{B12BFFB1-97C5-432F-9A8F-43DA887B702F}"/>
    <dgm:cxn modelId="{041FECE1-0293-4011-BC2B-25CB2AF62565}" type="presOf" srcId="{66BD53C2-4EC9-48C7-A831-278639A77C56}" destId="{6BA27004-C40A-4B5C-9A02-FFE61768495E}" srcOrd="1" destOrd="0" presId="urn:microsoft.com/office/officeart/2005/8/layout/radial5"/>
    <dgm:cxn modelId="{12381110-42C9-49DF-B63A-B01CEF84CBB4}" type="presOf" srcId="{7C819BF9-3611-485F-9CAA-615CEFA8F8E9}" destId="{366F38CD-1AB1-4A0B-925B-3F3E88D3DE98}" srcOrd="0" destOrd="0" presId="urn:microsoft.com/office/officeart/2005/8/layout/radial5"/>
    <dgm:cxn modelId="{74B1B52A-E1BF-4482-AB06-388486538645}" type="presOf" srcId="{EA831CB3-08E1-4BC0-B441-9BE16334473A}" destId="{8E8E45EC-3FF7-49C7-8AD4-EF81CCF18A91}" srcOrd="0" destOrd="0" presId="urn:microsoft.com/office/officeart/2005/8/layout/radial5"/>
    <dgm:cxn modelId="{6BAA3E17-B17D-452B-91E4-77EFEEB50B45}" type="presOf" srcId="{90C43ECB-D4B4-435C-B7C5-6F1F8C0717A0}" destId="{BCCF57FA-45D6-4B84-B226-6BC33BECF3B9}" srcOrd="1" destOrd="0" presId="urn:microsoft.com/office/officeart/2005/8/layout/radial5"/>
    <dgm:cxn modelId="{85DB3263-5EAA-4CFC-930A-151906D8CCEF}" srcId="{33552AC7-C4E1-4302-B43F-4983990D849A}" destId="{F2350645-F58E-4ECF-A40F-B5EE6230FC3B}" srcOrd="0" destOrd="0" parTransId="{D0FEAE83-AA75-4929-9046-55ACCAD96FE9}" sibTransId="{62A793DC-18D4-46B3-99B7-084E224A73E7}"/>
    <dgm:cxn modelId="{A1B58C0C-2CD8-4208-BB4C-71CF8F8D2D87}" type="presOf" srcId="{D0FEAE83-AA75-4929-9046-55ACCAD96FE9}" destId="{5048784E-3FAE-4124-88D5-1588748525CE}" srcOrd="1" destOrd="0" presId="urn:microsoft.com/office/officeart/2005/8/layout/radial5"/>
    <dgm:cxn modelId="{E3E1B338-6295-4B5B-8541-38E9BBD2B643}" type="presOf" srcId="{F2350645-F58E-4ECF-A40F-B5EE6230FC3B}" destId="{1B41BE8D-25C0-4316-AA18-4924A23618E3}" srcOrd="0" destOrd="0" presId="urn:microsoft.com/office/officeart/2005/8/layout/radial5"/>
    <dgm:cxn modelId="{5973FC36-8EE9-4D51-9A46-8862ECC56943}" type="presOf" srcId="{90C43ECB-D4B4-435C-B7C5-6F1F8C0717A0}" destId="{51F6A15E-8826-40DE-8268-918BB5965A88}" srcOrd="0" destOrd="0" presId="urn:microsoft.com/office/officeart/2005/8/layout/radial5"/>
    <dgm:cxn modelId="{70FBEBDD-09F8-46F4-9F18-C63C7D53F8A5}" srcId="{33552AC7-C4E1-4302-B43F-4983990D849A}" destId="{F59FC4A2-0F33-4BCB-9CA8-565662255355}" srcOrd="1" destOrd="0" parTransId="{EA831CB3-08E1-4BC0-B441-9BE16334473A}" sibTransId="{A3D7B656-C809-4578-AE73-B22570696FD1}"/>
    <dgm:cxn modelId="{E9DD95C3-0FE5-491B-BF7F-220B896B58CA}" type="presOf" srcId="{33552AC7-C4E1-4302-B43F-4983990D849A}" destId="{48964156-5DF2-4E4B-8901-D97C48FEA5CE}" srcOrd="0" destOrd="0" presId="urn:microsoft.com/office/officeart/2005/8/layout/radial5"/>
    <dgm:cxn modelId="{439A8B16-897B-4D59-8067-DA16F45F41FA}" srcId="{33552AC7-C4E1-4302-B43F-4983990D849A}" destId="{E95E4DB2-B061-4E48-97BF-DBAFA876BC57}" srcOrd="3" destOrd="0" parTransId="{90C43ECB-D4B4-435C-B7C5-6F1F8C0717A0}" sibTransId="{B213974E-6E3B-4097-964E-567BB3B1144C}"/>
    <dgm:cxn modelId="{CF1A3DFC-0996-4190-8F71-06512BACCBF2}" type="presOf" srcId="{EA831CB3-08E1-4BC0-B441-9BE16334473A}" destId="{0484BF47-3336-4357-8DD0-F0E304D82124}" srcOrd="1" destOrd="0" presId="urn:microsoft.com/office/officeart/2005/8/layout/radial5"/>
    <dgm:cxn modelId="{06252BDB-9AD5-492C-B4DC-F962B78E4B7A}" type="presParOf" srcId="{D8875102-DF07-49FC-869A-D41D3F1AEF8E}" destId="{48964156-5DF2-4E4B-8901-D97C48FEA5CE}" srcOrd="0" destOrd="0" presId="urn:microsoft.com/office/officeart/2005/8/layout/radial5"/>
    <dgm:cxn modelId="{B1269513-050C-429D-91DE-2E5343CDE10B}" type="presParOf" srcId="{D8875102-DF07-49FC-869A-D41D3F1AEF8E}" destId="{655E59CC-3839-47B5-9820-0DB7E6780FBD}" srcOrd="1" destOrd="0" presId="urn:microsoft.com/office/officeart/2005/8/layout/radial5"/>
    <dgm:cxn modelId="{8270A1EF-A353-46F9-A195-B85B8A328741}" type="presParOf" srcId="{655E59CC-3839-47B5-9820-0DB7E6780FBD}" destId="{5048784E-3FAE-4124-88D5-1588748525CE}" srcOrd="0" destOrd="0" presId="urn:microsoft.com/office/officeart/2005/8/layout/radial5"/>
    <dgm:cxn modelId="{2FB2FE37-4349-4B49-91B4-5A2D7334A805}" type="presParOf" srcId="{D8875102-DF07-49FC-869A-D41D3F1AEF8E}" destId="{1B41BE8D-25C0-4316-AA18-4924A23618E3}" srcOrd="2" destOrd="0" presId="urn:microsoft.com/office/officeart/2005/8/layout/radial5"/>
    <dgm:cxn modelId="{F100B0C7-C5F4-44D7-8275-6DD94CA7348A}" type="presParOf" srcId="{D8875102-DF07-49FC-869A-D41D3F1AEF8E}" destId="{8E8E45EC-3FF7-49C7-8AD4-EF81CCF18A91}" srcOrd="3" destOrd="0" presId="urn:microsoft.com/office/officeart/2005/8/layout/radial5"/>
    <dgm:cxn modelId="{A69AD049-65C7-4E38-9342-7C8DB09332FA}" type="presParOf" srcId="{8E8E45EC-3FF7-49C7-8AD4-EF81CCF18A91}" destId="{0484BF47-3336-4357-8DD0-F0E304D82124}" srcOrd="0" destOrd="0" presId="urn:microsoft.com/office/officeart/2005/8/layout/radial5"/>
    <dgm:cxn modelId="{7B86F86F-1BA3-4240-815B-4D25E6D97148}" type="presParOf" srcId="{D8875102-DF07-49FC-869A-D41D3F1AEF8E}" destId="{B095C6E2-4785-4998-9530-52F3C75EC620}" srcOrd="4" destOrd="0" presId="urn:microsoft.com/office/officeart/2005/8/layout/radial5"/>
    <dgm:cxn modelId="{04A9549B-DF8D-4F90-AC2E-160552A7377E}" type="presParOf" srcId="{D8875102-DF07-49FC-869A-D41D3F1AEF8E}" destId="{C64BE789-619A-4CE5-9336-ACBD757A888A}" srcOrd="5" destOrd="0" presId="urn:microsoft.com/office/officeart/2005/8/layout/radial5"/>
    <dgm:cxn modelId="{AD9C6695-2C5E-43AF-9E94-A2ED3B8830D2}" type="presParOf" srcId="{C64BE789-619A-4CE5-9336-ACBD757A888A}" destId="{6BA27004-C40A-4B5C-9A02-FFE61768495E}" srcOrd="0" destOrd="0" presId="urn:microsoft.com/office/officeart/2005/8/layout/radial5"/>
    <dgm:cxn modelId="{F8E7BD5B-FEC1-4E14-82FC-DE0EF025E233}" type="presParOf" srcId="{D8875102-DF07-49FC-869A-D41D3F1AEF8E}" destId="{366F38CD-1AB1-4A0B-925B-3F3E88D3DE98}" srcOrd="6" destOrd="0" presId="urn:microsoft.com/office/officeart/2005/8/layout/radial5"/>
    <dgm:cxn modelId="{197A2A05-6F47-42C0-A37F-4C8CDA447422}" type="presParOf" srcId="{D8875102-DF07-49FC-869A-D41D3F1AEF8E}" destId="{51F6A15E-8826-40DE-8268-918BB5965A88}" srcOrd="7" destOrd="0" presId="urn:microsoft.com/office/officeart/2005/8/layout/radial5"/>
    <dgm:cxn modelId="{2E883FFC-93A6-4CF0-81A8-14E0FE0B0BF8}" type="presParOf" srcId="{51F6A15E-8826-40DE-8268-918BB5965A88}" destId="{BCCF57FA-45D6-4B84-B226-6BC33BECF3B9}" srcOrd="0" destOrd="0" presId="urn:microsoft.com/office/officeart/2005/8/layout/radial5"/>
    <dgm:cxn modelId="{E166FF18-5804-414E-B786-4233AD16E1D3}" type="presParOf" srcId="{D8875102-DF07-49FC-869A-D41D3F1AEF8E}" destId="{582042C4-D7F2-4B99-979B-F0EC63F1F1DF}"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64156-5DF2-4E4B-8901-D97C48FEA5CE}">
      <dsp:nvSpPr>
        <dsp:cNvPr id="0" name=""/>
        <dsp:cNvSpPr/>
      </dsp:nvSpPr>
      <dsp:spPr>
        <a:xfrm>
          <a:off x="2857787" y="1856485"/>
          <a:ext cx="1129774" cy="1183572"/>
        </a:xfrm>
        <a:prstGeom prst="ellipse">
          <a:avLst/>
        </a:prstGeom>
        <a:gradFill rotWithShape="0">
          <a:gsLst>
            <a:gs pos="0">
              <a:schemeClr val="accent6">
                <a:shade val="60000"/>
                <a:hueOff val="0"/>
                <a:satOff val="0"/>
                <a:lumOff val="0"/>
                <a:alphaOff val="0"/>
                <a:shade val="51000"/>
                <a:satMod val="130000"/>
              </a:schemeClr>
            </a:gs>
            <a:gs pos="80000">
              <a:schemeClr val="accent6">
                <a:shade val="60000"/>
                <a:hueOff val="0"/>
                <a:satOff val="0"/>
                <a:lumOff val="0"/>
                <a:alphaOff val="0"/>
                <a:shade val="93000"/>
                <a:satMod val="130000"/>
              </a:schemeClr>
            </a:gs>
            <a:gs pos="100000">
              <a:schemeClr val="accent6">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Capacity Building</a:t>
          </a:r>
          <a:endParaRPr lang="en-US" sz="1300" kern="1200" dirty="0"/>
        </a:p>
      </dsp:txBody>
      <dsp:txXfrm>
        <a:off x="3023239" y="2029815"/>
        <a:ext cx="798870" cy="836912"/>
      </dsp:txXfrm>
    </dsp:sp>
    <dsp:sp modelId="{655E59CC-3839-47B5-9820-0DB7E6780FBD}">
      <dsp:nvSpPr>
        <dsp:cNvPr id="0" name=""/>
        <dsp:cNvSpPr/>
      </dsp:nvSpPr>
      <dsp:spPr>
        <a:xfrm rot="16200000">
          <a:off x="3272788" y="1363255"/>
          <a:ext cx="299773" cy="437819"/>
        </a:xfrm>
        <a:prstGeom prst="rightArrow">
          <a:avLst>
            <a:gd name="adj1" fmla="val 60000"/>
            <a:gd name="adj2" fmla="val 50000"/>
          </a:avLst>
        </a:prstGeom>
        <a:solidFill>
          <a:schemeClr val="accent6">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3317754" y="1495785"/>
        <a:ext cx="209841" cy="262691"/>
      </dsp:txXfrm>
    </dsp:sp>
    <dsp:sp modelId="{1B41BE8D-25C0-4316-AA18-4924A23618E3}">
      <dsp:nvSpPr>
        <dsp:cNvPr id="0" name=""/>
        <dsp:cNvSpPr/>
      </dsp:nvSpPr>
      <dsp:spPr>
        <a:xfrm>
          <a:off x="2778822" y="3170"/>
          <a:ext cx="1287705" cy="1287705"/>
        </a:xfrm>
        <a:prstGeom prst="ellipse">
          <a:avLst/>
        </a:prstGeom>
        <a:gradFill rotWithShape="0">
          <a:gsLst>
            <a:gs pos="0">
              <a:schemeClr val="accent6">
                <a:shade val="50000"/>
                <a:hueOff val="0"/>
                <a:satOff val="0"/>
                <a:lumOff val="0"/>
                <a:alphaOff val="0"/>
                <a:shade val="51000"/>
                <a:satMod val="130000"/>
              </a:schemeClr>
            </a:gs>
            <a:gs pos="80000">
              <a:schemeClr val="accent6">
                <a:shade val="50000"/>
                <a:hueOff val="0"/>
                <a:satOff val="0"/>
                <a:lumOff val="0"/>
                <a:alphaOff val="0"/>
                <a:shade val="93000"/>
                <a:satMod val="130000"/>
              </a:schemeClr>
            </a:gs>
            <a:gs pos="100000">
              <a:schemeClr val="accent6">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smtClean="0"/>
            <a:t>In Depth Technical Manuals/ Tutorial</a:t>
          </a:r>
        </a:p>
        <a:p>
          <a:pPr lvl="0" algn="ctr" defTabSz="533400">
            <a:lnSpc>
              <a:spcPct val="90000"/>
            </a:lnSpc>
            <a:spcBef>
              <a:spcPct val="0"/>
            </a:spcBef>
            <a:spcAft>
              <a:spcPct val="35000"/>
            </a:spcAft>
          </a:pPr>
          <a:endParaRPr lang="en-US" sz="1600" kern="1200" dirty="0"/>
        </a:p>
      </dsp:txBody>
      <dsp:txXfrm>
        <a:off x="2967402" y="191750"/>
        <a:ext cx="910545" cy="910545"/>
      </dsp:txXfrm>
    </dsp:sp>
    <dsp:sp modelId="{8E8E45EC-3FF7-49C7-8AD4-EF81CCF18A91}">
      <dsp:nvSpPr>
        <dsp:cNvPr id="0" name=""/>
        <dsp:cNvSpPr/>
      </dsp:nvSpPr>
      <dsp:spPr>
        <a:xfrm>
          <a:off x="4103082" y="2229362"/>
          <a:ext cx="278298" cy="437819"/>
        </a:xfrm>
        <a:prstGeom prst="rightArrow">
          <a:avLst>
            <a:gd name="adj1" fmla="val 60000"/>
            <a:gd name="adj2" fmla="val 50000"/>
          </a:avLst>
        </a:prstGeom>
        <a:solidFill>
          <a:schemeClr val="accent6">
            <a:shade val="90000"/>
            <a:hueOff val="0"/>
            <a:satOff val="-13058"/>
            <a:lumOff val="1906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4103082" y="2316926"/>
        <a:ext cx="194809" cy="262691"/>
      </dsp:txXfrm>
    </dsp:sp>
    <dsp:sp modelId="{B095C6E2-4785-4998-9530-52F3C75EC620}">
      <dsp:nvSpPr>
        <dsp:cNvPr id="0" name=""/>
        <dsp:cNvSpPr/>
      </dsp:nvSpPr>
      <dsp:spPr>
        <a:xfrm>
          <a:off x="4512653" y="1759034"/>
          <a:ext cx="1422541" cy="1378475"/>
        </a:xfrm>
        <a:prstGeom prst="ellipse">
          <a:avLst/>
        </a:prstGeom>
        <a:gradFill rotWithShape="0">
          <a:gsLst>
            <a:gs pos="0">
              <a:schemeClr val="accent6">
                <a:shade val="50000"/>
                <a:hueOff val="0"/>
                <a:satOff val="-13867"/>
                <a:lumOff val="23167"/>
                <a:alphaOff val="0"/>
                <a:shade val="51000"/>
                <a:satMod val="130000"/>
              </a:schemeClr>
            </a:gs>
            <a:gs pos="80000">
              <a:schemeClr val="accent6">
                <a:shade val="50000"/>
                <a:hueOff val="0"/>
                <a:satOff val="-13867"/>
                <a:lumOff val="23167"/>
                <a:alphaOff val="0"/>
                <a:shade val="93000"/>
                <a:satMod val="130000"/>
              </a:schemeClr>
            </a:gs>
            <a:gs pos="100000">
              <a:schemeClr val="accent6">
                <a:shade val="50000"/>
                <a:hueOff val="0"/>
                <a:satOff val="-13867"/>
                <a:lumOff val="231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Workshop</a:t>
          </a:r>
          <a:endParaRPr lang="en-US" sz="1400" kern="1200" dirty="0"/>
        </a:p>
      </dsp:txBody>
      <dsp:txXfrm>
        <a:off x="4720979" y="1960907"/>
        <a:ext cx="1005889" cy="974729"/>
      </dsp:txXfrm>
    </dsp:sp>
    <dsp:sp modelId="{C64BE789-619A-4CE5-9336-ACBD757A888A}">
      <dsp:nvSpPr>
        <dsp:cNvPr id="0" name=""/>
        <dsp:cNvSpPr/>
      </dsp:nvSpPr>
      <dsp:spPr>
        <a:xfrm rot="5400000">
          <a:off x="3272788" y="3095468"/>
          <a:ext cx="299773" cy="437819"/>
        </a:xfrm>
        <a:prstGeom prst="rightArrow">
          <a:avLst>
            <a:gd name="adj1" fmla="val 60000"/>
            <a:gd name="adj2" fmla="val 50000"/>
          </a:avLst>
        </a:prstGeom>
        <a:solidFill>
          <a:schemeClr val="accent6">
            <a:shade val="90000"/>
            <a:hueOff val="0"/>
            <a:satOff val="-26116"/>
            <a:lumOff val="38119"/>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3317754" y="3138066"/>
        <a:ext cx="209841" cy="262691"/>
      </dsp:txXfrm>
    </dsp:sp>
    <dsp:sp modelId="{366F38CD-1AB1-4A0B-925B-3F3E88D3DE98}">
      <dsp:nvSpPr>
        <dsp:cNvPr id="0" name=""/>
        <dsp:cNvSpPr/>
      </dsp:nvSpPr>
      <dsp:spPr>
        <a:xfrm>
          <a:off x="2778822" y="3605667"/>
          <a:ext cx="1287705" cy="1287705"/>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 Webinar</a:t>
          </a:r>
          <a:endParaRPr lang="en-US" sz="1400" kern="1200" dirty="0"/>
        </a:p>
      </dsp:txBody>
      <dsp:txXfrm>
        <a:off x="2967402" y="3794247"/>
        <a:ext cx="910545" cy="910545"/>
      </dsp:txXfrm>
    </dsp:sp>
    <dsp:sp modelId="{51F6A15E-8826-40DE-8268-918BB5965A88}">
      <dsp:nvSpPr>
        <dsp:cNvPr id="0" name=""/>
        <dsp:cNvSpPr/>
      </dsp:nvSpPr>
      <dsp:spPr>
        <a:xfrm rot="10800000">
          <a:off x="2413406" y="2229362"/>
          <a:ext cx="314029" cy="437819"/>
        </a:xfrm>
        <a:prstGeom prst="rightArrow">
          <a:avLst>
            <a:gd name="adj1" fmla="val 60000"/>
            <a:gd name="adj2" fmla="val 50000"/>
          </a:avLst>
        </a:prstGeom>
        <a:solidFill>
          <a:schemeClr val="accent6">
            <a:shade val="90000"/>
            <a:hueOff val="0"/>
            <a:satOff val="-13058"/>
            <a:lumOff val="1906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10800000">
        <a:off x="2507615" y="2316926"/>
        <a:ext cx="219820" cy="262691"/>
      </dsp:txXfrm>
    </dsp:sp>
    <dsp:sp modelId="{582042C4-D7F2-4B99-979B-F0EC63F1F1DF}">
      <dsp:nvSpPr>
        <dsp:cNvPr id="0" name=""/>
        <dsp:cNvSpPr/>
      </dsp:nvSpPr>
      <dsp:spPr>
        <a:xfrm>
          <a:off x="977573" y="1804419"/>
          <a:ext cx="1287705" cy="1287705"/>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E-Learning </a:t>
          </a:r>
          <a:endParaRPr lang="en-US" sz="1400" kern="1200" dirty="0"/>
        </a:p>
      </dsp:txBody>
      <dsp:txXfrm>
        <a:off x="1166153" y="1992999"/>
        <a:ext cx="910545" cy="91054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8675" name="Rectangle 3"/>
          <p:cNvSpPr>
            <a:spLocks noGrp="1" noChangeArrowheads="1"/>
          </p:cNvSpPr>
          <p:nvPr>
            <p:ph type="dt" sz="quarter" idx="1"/>
          </p:nvPr>
        </p:nvSpPr>
        <p:spPr bwMode="auto">
          <a:xfrm>
            <a:off x="377825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8676" name="Rectangle 4"/>
          <p:cNvSpPr>
            <a:spLocks noGrp="1" noChangeArrowheads="1"/>
          </p:cNvSpPr>
          <p:nvPr>
            <p:ph type="ftr" sz="quarter" idx="2"/>
          </p:nvPr>
        </p:nvSpPr>
        <p:spPr bwMode="auto">
          <a:xfrm>
            <a:off x="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8677" name="Rectangle 5"/>
          <p:cNvSpPr>
            <a:spLocks noGrp="1" noChangeArrowheads="1"/>
          </p:cNvSpPr>
          <p:nvPr>
            <p:ph type="sldNum" sz="quarter" idx="3"/>
          </p:nvPr>
        </p:nvSpPr>
        <p:spPr bwMode="auto">
          <a:xfrm>
            <a:off x="377825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E5E572A-4BB4-4A59-B29B-80A07CA4998D}" type="slidenum">
              <a:rPr lang="en-US"/>
              <a:pPr>
                <a:defRPr/>
              </a:pPr>
              <a:t>‹#›</a:t>
            </a:fld>
            <a:endParaRPr lang="en-US"/>
          </a:p>
        </p:txBody>
      </p:sp>
    </p:spTree>
    <p:extLst>
      <p:ext uri="{BB962C8B-B14F-4D97-AF65-F5344CB8AC3E}">
        <p14:creationId xmlns:p14="http://schemas.microsoft.com/office/powerpoint/2010/main" val="249263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8131" name="Rectangle 3"/>
          <p:cNvSpPr>
            <a:spLocks noGrp="1" noChangeArrowheads="1"/>
          </p:cNvSpPr>
          <p:nvPr>
            <p:ph type="dt" idx="1"/>
          </p:nvPr>
        </p:nvSpPr>
        <p:spPr bwMode="auto">
          <a:xfrm>
            <a:off x="377825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4580" name="Rectangle 4"/>
          <p:cNvSpPr>
            <a:spLocks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889000" y="4714875"/>
            <a:ext cx="4891088"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8135" name="Rectangle 7"/>
          <p:cNvSpPr>
            <a:spLocks noGrp="1" noChangeArrowheads="1"/>
          </p:cNvSpPr>
          <p:nvPr>
            <p:ph type="sldNum" sz="quarter" idx="5"/>
          </p:nvPr>
        </p:nvSpPr>
        <p:spPr bwMode="auto">
          <a:xfrm>
            <a:off x="377825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E0324C1-E186-478B-9792-C58ED84910A4}" type="slidenum">
              <a:rPr lang="en-US"/>
              <a:pPr>
                <a:defRPr/>
              </a:pPr>
              <a:t>‹#›</a:t>
            </a:fld>
            <a:endParaRPr lang="en-US"/>
          </a:p>
        </p:txBody>
      </p:sp>
    </p:spTree>
    <p:extLst>
      <p:ext uri="{BB962C8B-B14F-4D97-AF65-F5344CB8AC3E}">
        <p14:creationId xmlns:p14="http://schemas.microsoft.com/office/powerpoint/2010/main" val="6223170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itu.int/en/ITU-D/Statistics/Documents/publications/mis2013/MIS2013_Flyer.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386BE626-7599-42FE-A405-2A87B24CB62B}" type="slidenum">
              <a:rPr lang="en-US" altLang="en-US" sz="1200" smtClean="0"/>
              <a:pPr/>
              <a:t>1</a:t>
            </a:fld>
            <a:endParaRPr lang="en-US" altLang="en-US" sz="1200" smtClean="0"/>
          </a:p>
        </p:txBody>
      </p:sp>
      <p:sp>
        <p:nvSpPr>
          <p:cNvPr id="25603" name="Rectangle 2"/>
          <p:cNvSpPr>
            <a:spLocks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A65CB1AC-3EAB-4DF1-8FC7-846057CA7A5B}" type="slidenum">
              <a:rPr lang="en-US" altLang="en-US" sz="1200" smtClean="0"/>
              <a:pPr/>
              <a:t>13</a:t>
            </a:fld>
            <a:endParaRPr lang="en-US" altLang="en-US" sz="120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568C0C83-690B-48A2-97AF-4544D8B9D914}" type="slidenum">
              <a:rPr lang="en-US" altLang="en-US" sz="1200" smtClean="0"/>
              <a:pPr/>
              <a:t>14</a:t>
            </a:fld>
            <a:endParaRPr lang="en-US" alt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Currently TSB organises workshops for general awareness on ITU-T standardization activities and in-depth technical tutrorials for training on implementation of ITU-T Recommendations. Webinars and E-learning courses will now also be proposed in the future. Member states are invited to contact TSB if they would like to host an in depth technical tutorial pertaining to a particular ITU-T Recommendation(s) or workshop in the near future.</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68B65767-19CA-4AFA-A179-AFB2FF6B16D1}" type="slidenum">
              <a:rPr lang="en-US" altLang="en-US" sz="1200" smtClean="0"/>
              <a:pPr/>
              <a:t>15</a:t>
            </a:fld>
            <a:endParaRPr lang="en-US" alt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First three bullets shows the actions that have been implemented in the period 2009-12.</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D0CFEDD9-32B3-4174-B901-EB577E744EE3}" type="slidenum">
              <a:rPr lang="en-US" altLang="en-US" sz="1200" smtClean="0"/>
              <a:pPr/>
              <a:t>16</a:t>
            </a:fld>
            <a:endParaRPr lang="en-US" alt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0324C1-E186-478B-9792-C58ED84910A4}" type="slidenum">
              <a:rPr lang="en-US" smtClean="0"/>
              <a:pPr>
                <a:defRPr/>
              </a:pPr>
              <a:t>18</a:t>
            </a:fld>
            <a:endParaRPr lang="en-US"/>
          </a:p>
        </p:txBody>
      </p:sp>
    </p:spTree>
    <p:extLst>
      <p:ext uri="{BB962C8B-B14F-4D97-AF65-F5344CB8AC3E}">
        <p14:creationId xmlns:p14="http://schemas.microsoft.com/office/powerpoint/2010/main" val="128431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196861FB-0A6C-411C-AD7B-DA12BF3FEA8C}" type="slidenum">
              <a:rPr lang="en-US" altLang="en-US" sz="1200" smtClean="0"/>
              <a:pPr/>
              <a:t>19</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62500" lnSpcReduction="20000"/>
          </a:bodyPr>
          <a:lstStyle/>
          <a:p>
            <a:pPr>
              <a:defRPr/>
            </a:pPr>
            <a:r>
              <a:rPr lang="en-US" dirty="0" smtClean="0"/>
              <a:t>ITU-T</a:t>
            </a:r>
          </a:p>
          <a:p>
            <a:pPr>
              <a:defRPr/>
            </a:pPr>
            <a:r>
              <a:rPr lang="en-US" dirty="0" smtClean="0"/>
              <a:t>- Develop interoperable, international standards (ITU-T Recommendations)</a:t>
            </a:r>
          </a:p>
          <a:p>
            <a:pPr>
              <a:defRPr/>
            </a:pPr>
            <a:r>
              <a:rPr lang="en-US" dirty="0" smtClean="0"/>
              <a:t>- Bridge standardization gap</a:t>
            </a:r>
          </a:p>
          <a:p>
            <a:pPr>
              <a:defRPr/>
            </a:pPr>
            <a:r>
              <a:rPr lang="en-US" dirty="0" smtClean="0"/>
              <a:t>- Cooperation among standardization bodies</a:t>
            </a:r>
          </a:p>
          <a:p>
            <a:pPr>
              <a:defRPr/>
            </a:pPr>
            <a:endParaRPr lang="en-US" dirty="0" smtClean="0"/>
          </a:p>
          <a:p>
            <a:pPr>
              <a:defRPr/>
            </a:pPr>
            <a:r>
              <a:rPr lang="en-US" dirty="0" smtClean="0"/>
              <a:t>ITU-T study groups look at issues such as: multimedia, security, environment and climate change, network and transport</a:t>
            </a:r>
            <a:r>
              <a:rPr lang="en-US" smtClean="0"/>
              <a:t>, broadband access, quality </a:t>
            </a:r>
            <a:r>
              <a:rPr lang="en-US" dirty="0" smtClean="0"/>
              <a:t>of service </a:t>
            </a:r>
            <a:r>
              <a:rPr lang="en-US" smtClean="0"/>
              <a:t>and experience, next generation networks, cloud compuring, intelligent transport systems, numbering and addressing, tarrif, security.</a:t>
            </a:r>
            <a:endParaRPr lang="en-US" dirty="0" smtClean="0"/>
          </a:p>
          <a:p>
            <a:pPr>
              <a:defRPr/>
            </a:pPr>
            <a:endParaRPr lang="en-US" smtClean="0"/>
          </a:p>
          <a:p>
            <a:pPr>
              <a:defRPr/>
            </a:pPr>
            <a:r>
              <a:rPr lang="en-US" smtClean="0"/>
              <a:t>Some examples:</a:t>
            </a:r>
            <a:endParaRPr lang="en-US" dirty="0" smtClean="0"/>
          </a:p>
          <a:p>
            <a:pPr>
              <a:defRPr/>
            </a:pPr>
            <a:r>
              <a:rPr lang="en-US" b="1" dirty="0" smtClean="0">
                <a:solidFill>
                  <a:srgbClr val="0E438A"/>
                </a:solidFill>
              </a:rPr>
              <a:t>Internet Access through ITU standards</a:t>
            </a:r>
          </a:p>
          <a:p>
            <a:pPr marL="342900" indent="-228600">
              <a:lnSpc>
                <a:spcPct val="150000"/>
              </a:lnSpc>
              <a:spcBef>
                <a:spcPts val="0"/>
              </a:spcBef>
              <a:buClr>
                <a:srgbClr val="0E438A"/>
              </a:buClr>
              <a:buSzPct val="110000"/>
              <a:buFont typeface="Wingdings" pitchFamily="2" charset="2"/>
              <a:buChar char="§"/>
              <a:defRPr/>
            </a:pPr>
            <a:r>
              <a:rPr lang="en-US" altLang="zh-CN" sz="2200" dirty="0" smtClean="0">
                <a:solidFill>
                  <a:srgbClr val="0070C0"/>
                </a:solidFill>
              </a:rPr>
              <a:t>95% of all international traffic runs over </a:t>
            </a:r>
            <a:r>
              <a:rPr lang="en-US" altLang="zh-CN" sz="2200" dirty="0" err="1" smtClean="0">
                <a:solidFill>
                  <a:srgbClr val="0070C0"/>
                </a:solidFill>
              </a:rPr>
              <a:t>fibre</a:t>
            </a:r>
            <a:r>
              <a:rPr lang="en-US" altLang="zh-CN" sz="2200" dirty="0" smtClean="0">
                <a:solidFill>
                  <a:srgbClr val="0070C0"/>
                </a:solidFill>
              </a:rPr>
              <a:t> = ITU standards</a:t>
            </a:r>
          </a:p>
          <a:p>
            <a:pPr marL="342900" indent="-228600">
              <a:lnSpc>
                <a:spcPct val="150000"/>
              </a:lnSpc>
              <a:spcBef>
                <a:spcPts val="0"/>
              </a:spcBef>
              <a:buClr>
                <a:srgbClr val="0E438A"/>
              </a:buClr>
              <a:buSzPct val="110000"/>
              <a:buFont typeface="Wingdings" pitchFamily="2" charset="2"/>
              <a:buChar char="§"/>
              <a:defRPr/>
            </a:pPr>
            <a:r>
              <a:rPr lang="en-US" altLang="zh-CN" sz="2200" dirty="0" smtClean="0">
                <a:solidFill>
                  <a:srgbClr val="0070C0"/>
                </a:solidFill>
              </a:rPr>
              <a:t>Access:</a:t>
            </a:r>
          </a:p>
          <a:p>
            <a:pPr marL="800100" lvl="1" indent="-228600">
              <a:lnSpc>
                <a:spcPct val="150000"/>
              </a:lnSpc>
              <a:spcBef>
                <a:spcPct val="20000"/>
              </a:spcBef>
              <a:buClr>
                <a:srgbClr val="0E438A"/>
              </a:buClr>
              <a:buSzPct val="110000"/>
              <a:buFont typeface="Wingdings" pitchFamily="2" charset="2"/>
              <a:buChar char="§"/>
              <a:defRPr/>
            </a:pPr>
            <a:r>
              <a:rPr lang="en-US" altLang="zh-CN" sz="2200" dirty="0" smtClean="0">
                <a:solidFill>
                  <a:srgbClr val="0070C0"/>
                </a:solidFill>
              </a:rPr>
              <a:t>ADSL: ITU-T G.992</a:t>
            </a:r>
          </a:p>
          <a:p>
            <a:pPr marL="800100" lvl="1" indent="-228600">
              <a:lnSpc>
                <a:spcPct val="150000"/>
              </a:lnSpc>
              <a:spcBef>
                <a:spcPct val="20000"/>
              </a:spcBef>
              <a:buClr>
                <a:srgbClr val="0E438A"/>
              </a:buClr>
              <a:buSzPct val="110000"/>
              <a:buFont typeface="Wingdings" pitchFamily="2" charset="2"/>
              <a:buChar char="§"/>
              <a:defRPr/>
            </a:pPr>
            <a:r>
              <a:rPr lang="en-US" altLang="zh-CN" sz="2200" dirty="0" err="1" smtClean="0">
                <a:solidFill>
                  <a:srgbClr val="0070C0"/>
                </a:solidFill>
              </a:rPr>
              <a:t>Powerline</a:t>
            </a:r>
            <a:r>
              <a:rPr lang="en-US" altLang="zh-CN" sz="2200" dirty="0" smtClean="0">
                <a:solidFill>
                  <a:srgbClr val="0070C0"/>
                </a:solidFill>
              </a:rPr>
              <a:t> Transmission:</a:t>
            </a:r>
          </a:p>
          <a:p>
            <a:pPr marL="1028700" lvl="2">
              <a:lnSpc>
                <a:spcPct val="150000"/>
              </a:lnSpc>
              <a:spcBef>
                <a:spcPct val="20000"/>
              </a:spcBef>
              <a:buClr>
                <a:srgbClr val="0E438A"/>
              </a:buClr>
              <a:buSzPct val="110000"/>
              <a:defRPr/>
            </a:pPr>
            <a:r>
              <a:rPr lang="en-US" altLang="zh-CN" sz="2200" dirty="0" smtClean="0">
                <a:solidFill>
                  <a:srgbClr val="0070C0"/>
                </a:solidFill>
              </a:rPr>
              <a:t> ITU-T G.9960 (G.hn) </a:t>
            </a:r>
          </a:p>
          <a:p>
            <a:pPr marL="800100" lvl="1" indent="-228600">
              <a:lnSpc>
                <a:spcPct val="150000"/>
              </a:lnSpc>
              <a:spcBef>
                <a:spcPct val="20000"/>
              </a:spcBef>
              <a:buClr>
                <a:srgbClr val="0E438A"/>
              </a:buClr>
              <a:buSzPct val="110000"/>
              <a:buFont typeface="Wingdings" pitchFamily="2" charset="2"/>
              <a:buChar char="§"/>
              <a:defRPr/>
            </a:pPr>
            <a:r>
              <a:rPr lang="en-US" altLang="zh-CN" sz="2200" dirty="0" smtClean="0">
                <a:solidFill>
                  <a:srgbClr val="0070C0"/>
                </a:solidFill>
              </a:rPr>
              <a:t>FTTX (</a:t>
            </a:r>
            <a:r>
              <a:rPr lang="en-US" altLang="zh-CN" sz="2200" dirty="0" err="1" smtClean="0">
                <a:solidFill>
                  <a:srgbClr val="0070C0"/>
                </a:solidFill>
              </a:rPr>
              <a:t>Fibre</a:t>
            </a:r>
            <a:r>
              <a:rPr lang="en-US" altLang="zh-CN" sz="2200" dirty="0" smtClean="0">
                <a:solidFill>
                  <a:srgbClr val="0070C0"/>
                </a:solidFill>
              </a:rPr>
              <a:t> to the &lt;x&gt;): </a:t>
            </a:r>
          </a:p>
          <a:p>
            <a:pPr marL="1257300" lvl="3" indent="-228600">
              <a:lnSpc>
                <a:spcPct val="150000"/>
              </a:lnSpc>
              <a:spcBef>
                <a:spcPct val="20000"/>
              </a:spcBef>
              <a:buClr>
                <a:srgbClr val="0E438A"/>
              </a:buClr>
              <a:buSzPct val="110000"/>
              <a:buFont typeface="Wingdings" pitchFamily="2" charset="2"/>
              <a:buChar char="§"/>
              <a:defRPr/>
            </a:pPr>
            <a:r>
              <a:rPr lang="en-US" altLang="zh-CN" sz="2200" dirty="0" smtClean="0">
                <a:solidFill>
                  <a:srgbClr val="0070C0"/>
                </a:solidFill>
              </a:rPr>
              <a:t>GPON (Gigabit Passive Optical Networks) ITU-T G.984</a:t>
            </a:r>
          </a:p>
          <a:p>
            <a:pPr marL="1257300" lvl="3" indent="-228600">
              <a:lnSpc>
                <a:spcPct val="150000"/>
              </a:lnSpc>
              <a:spcBef>
                <a:spcPct val="20000"/>
              </a:spcBef>
              <a:buClr>
                <a:srgbClr val="0E438A"/>
              </a:buClr>
              <a:buSzPct val="110000"/>
              <a:buFont typeface="Wingdings" pitchFamily="2" charset="2"/>
              <a:buChar char="§"/>
              <a:defRPr/>
            </a:pPr>
            <a:r>
              <a:rPr lang="en-US" altLang="zh-CN" sz="2200" dirty="0" smtClean="0">
                <a:solidFill>
                  <a:srgbClr val="0070C0"/>
                </a:solidFill>
              </a:rPr>
              <a:t>Bendable fibers: ITU-T G.657</a:t>
            </a:r>
          </a:p>
          <a:p>
            <a:pPr>
              <a:defRPr/>
            </a:pPr>
            <a:endParaRPr lang="en-US" dirty="0" smtClean="0"/>
          </a:p>
          <a:p>
            <a:pPr>
              <a:defRPr/>
            </a:pPr>
            <a:r>
              <a:rPr lang="en-US" b="1" dirty="0" smtClean="0">
                <a:solidFill>
                  <a:srgbClr val="0E438A"/>
                </a:solidFill>
              </a:rPr>
              <a:t>Multimedia</a:t>
            </a:r>
          </a:p>
          <a:p>
            <a:pPr indent="-228600">
              <a:lnSpc>
                <a:spcPct val="150000"/>
              </a:lnSpc>
              <a:defRPr/>
            </a:pPr>
            <a:r>
              <a:rPr lang="en-US" altLang="ja-JP" sz="2200" dirty="0" smtClean="0">
                <a:solidFill>
                  <a:srgbClr val="0070C0"/>
                </a:solidFill>
                <a:cs typeface="Arial" pitchFamily="34" charset="0"/>
              </a:rPr>
              <a:t>Advanced video coding: </a:t>
            </a:r>
            <a:br>
              <a:rPr lang="en-US" altLang="ja-JP" sz="2200" dirty="0" smtClean="0">
                <a:solidFill>
                  <a:srgbClr val="0070C0"/>
                </a:solidFill>
                <a:cs typeface="Arial" pitchFamily="34" charset="0"/>
              </a:rPr>
            </a:br>
            <a:r>
              <a:rPr lang="en-US" altLang="ja-JP" sz="2200" dirty="0" smtClean="0">
                <a:solidFill>
                  <a:srgbClr val="0070C0"/>
                </a:solidFill>
                <a:cs typeface="Arial" pitchFamily="34" charset="0"/>
              </a:rPr>
              <a:t>ITU-T H.264</a:t>
            </a:r>
          </a:p>
          <a:p>
            <a:pPr marL="742950" lvl="2">
              <a:lnSpc>
                <a:spcPct val="150000"/>
              </a:lnSpc>
              <a:buClr>
                <a:srgbClr val="0E438A"/>
              </a:buClr>
              <a:buSzPct val="110000"/>
              <a:buFont typeface="Arial" pitchFamily="34" charset="0"/>
              <a:buChar char="•"/>
              <a:defRPr/>
            </a:pPr>
            <a:r>
              <a:rPr lang="en-US" altLang="ja-JP" sz="1800" dirty="0" smtClean="0">
                <a:solidFill>
                  <a:srgbClr val="0070C0"/>
                </a:solidFill>
                <a:cs typeface="Arial" pitchFamily="34" charset="0"/>
              </a:rPr>
              <a:t>Used to compress billions of clips </a:t>
            </a:r>
            <a:br>
              <a:rPr lang="en-US" altLang="ja-JP" sz="1800" dirty="0" smtClean="0">
                <a:solidFill>
                  <a:srgbClr val="0070C0"/>
                </a:solidFill>
                <a:cs typeface="Arial" pitchFamily="34" charset="0"/>
              </a:rPr>
            </a:br>
            <a:r>
              <a:rPr lang="en-US" altLang="ja-JP" sz="1800" dirty="0" smtClean="0">
                <a:solidFill>
                  <a:srgbClr val="0070C0"/>
                </a:solidFill>
                <a:cs typeface="Arial" pitchFamily="34" charset="0"/>
              </a:rPr>
              <a:t>on YouTube, high-definition content </a:t>
            </a:r>
            <a:br>
              <a:rPr lang="en-US" altLang="ja-JP" sz="1800" dirty="0" smtClean="0">
                <a:solidFill>
                  <a:srgbClr val="0070C0"/>
                </a:solidFill>
                <a:cs typeface="Arial" pitchFamily="34" charset="0"/>
              </a:rPr>
            </a:br>
            <a:r>
              <a:rPr lang="en-US" altLang="ja-JP" sz="1800" dirty="0" smtClean="0">
                <a:solidFill>
                  <a:srgbClr val="0070C0"/>
                </a:solidFill>
                <a:cs typeface="Arial" pitchFamily="34" charset="0"/>
              </a:rPr>
              <a:t>on </a:t>
            </a:r>
            <a:r>
              <a:rPr lang="en-US" altLang="ja-JP" sz="1800" dirty="0" err="1" smtClean="0">
                <a:solidFill>
                  <a:srgbClr val="0070C0"/>
                </a:solidFill>
                <a:cs typeface="Arial" pitchFamily="34" charset="0"/>
              </a:rPr>
              <a:t>Blu</a:t>
            </a:r>
            <a:r>
              <a:rPr lang="en-US" altLang="ja-JP" sz="1800" dirty="0" smtClean="0">
                <a:solidFill>
                  <a:srgbClr val="0070C0"/>
                </a:solidFill>
                <a:cs typeface="Arial" pitchFamily="34" charset="0"/>
              </a:rPr>
              <a:t>-ray Discs</a:t>
            </a:r>
          </a:p>
          <a:p>
            <a:pPr indent="-228600">
              <a:lnSpc>
                <a:spcPct val="150000"/>
              </a:lnSpc>
              <a:defRPr/>
            </a:pPr>
            <a:r>
              <a:rPr lang="en-US" altLang="ja-JP" sz="2200" dirty="0" smtClean="0">
                <a:solidFill>
                  <a:srgbClr val="0070C0"/>
                </a:solidFill>
                <a:cs typeface="Arial" pitchFamily="34" charset="0"/>
              </a:rPr>
              <a:t>New work H.265: </a:t>
            </a:r>
          </a:p>
          <a:p>
            <a:pPr marL="742950" lvl="2">
              <a:lnSpc>
                <a:spcPct val="150000"/>
              </a:lnSpc>
              <a:buClr>
                <a:srgbClr val="0E438A"/>
              </a:buClr>
              <a:buSzPct val="110000"/>
              <a:buFont typeface="Arial" pitchFamily="34" charset="0"/>
              <a:buChar char="•"/>
              <a:defRPr/>
            </a:pPr>
            <a:r>
              <a:rPr lang="en-US" altLang="ja-JP" sz="1800" dirty="0" smtClean="0">
                <a:solidFill>
                  <a:srgbClr val="0070C0"/>
                </a:solidFill>
                <a:cs typeface="Arial" pitchFamily="34" charset="0"/>
              </a:rPr>
              <a:t>Joint Collaborative Team (ITU-T, ISO/IEC) to reduce data rate by 50%</a:t>
            </a:r>
          </a:p>
          <a:p>
            <a:pPr>
              <a:defRPr/>
            </a:pPr>
            <a:endParaRPr lang="en-US" b="1" dirty="0" smtClean="0"/>
          </a:p>
          <a:p>
            <a:pPr>
              <a:defRPr/>
            </a:pPr>
            <a:endParaRPr lang="en-US"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5DE03139-6E3F-402F-AC9E-9D8468AB62F7}" type="slidenum">
              <a:rPr lang="en-US" altLang="en-US" sz="1200" smtClean="0"/>
              <a:pPr/>
              <a:t>3</a:t>
            </a:fld>
            <a:endParaRPr lang="en-US"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ITU-D</a:t>
            </a:r>
          </a:p>
          <a:p>
            <a:pPr>
              <a:defRPr/>
            </a:pPr>
            <a:endParaRPr lang="en-US" dirty="0" smtClean="0"/>
          </a:p>
          <a:p>
            <a:pPr>
              <a:defRPr/>
            </a:pPr>
            <a:r>
              <a:rPr lang="en-US" dirty="0" smtClean="0"/>
              <a:t>- Neutral broker for multi-stakeholder partnerships, resource mobilization</a:t>
            </a:r>
          </a:p>
          <a:p>
            <a:pPr>
              <a:defRPr/>
            </a:pPr>
            <a:r>
              <a:rPr lang="en-US" dirty="0" smtClean="0"/>
              <a:t>- Executing agency for project implementation</a:t>
            </a:r>
          </a:p>
          <a:p>
            <a:pPr marL="171450" indent="-171450">
              <a:buFontTx/>
              <a:buChar char="-"/>
              <a:defRPr/>
            </a:pPr>
            <a:r>
              <a:rPr lang="en-US" dirty="0" smtClean="0"/>
              <a:t>Building capacity among members: technical assistance, advice on policy-regulatory frameworks for investment</a:t>
            </a:r>
          </a:p>
          <a:p>
            <a:pPr marL="171450" indent="-171450">
              <a:buFontTx/>
              <a:buChar char="-"/>
              <a:defRPr/>
            </a:pPr>
            <a:r>
              <a:rPr lang="en-US" dirty="0" smtClean="0"/>
              <a:t>Statistics and policy/regulatory trends </a:t>
            </a:r>
          </a:p>
          <a:p>
            <a:pPr>
              <a:defRPr/>
            </a:pPr>
            <a:endParaRPr lang="en-US" dirty="0" smtClean="0"/>
          </a:p>
          <a:p>
            <a:pPr>
              <a:defRPr/>
            </a:pPr>
            <a:r>
              <a:rPr lang="en-US" dirty="0" smtClean="0"/>
              <a:t>Membership Benefits:</a:t>
            </a:r>
          </a:p>
          <a:p>
            <a:pPr>
              <a:defRPr/>
            </a:pPr>
            <a:r>
              <a:rPr lang="en-US" dirty="0" smtClean="0"/>
              <a:t>- Support your CSR agenda. Build profile and relationships in new markets. </a:t>
            </a:r>
          </a:p>
          <a:p>
            <a:pPr>
              <a:defRPr/>
            </a:pPr>
            <a:endParaRPr lang="en-US" dirty="0" smtClean="0"/>
          </a:p>
          <a:p>
            <a:pPr>
              <a:defRPr/>
            </a:pPr>
            <a:r>
              <a:rPr lang="en-US" dirty="0" smtClean="0"/>
              <a:t>ITU-D Study groups looking at issues such as policy and regulatory reforms needed to stimulate ICT investment. Public-private partnership models for infrastructure roll-out, such as infrastructure sharing. Tax incentives. Licensing. How to expand rural </a:t>
            </a:r>
            <a:r>
              <a:rPr lang="en-US" smtClean="0"/>
              <a:t>connectivity.</a:t>
            </a:r>
          </a:p>
          <a:p>
            <a:pPr>
              <a:defRPr/>
            </a:pPr>
            <a:endParaRPr lang="en-US" smtClean="0"/>
          </a:p>
          <a:p>
            <a:pPr>
              <a:defRPr/>
            </a:pPr>
            <a:r>
              <a:rPr lang="en-US" smtClean="0"/>
              <a:t>ITU-D publishes its very much acclaimed annual report “Measuring the Information Society”. The report, which has been published annually since 2009, features two benchmarking tools to measure the information society: the ICT Development Index (IDI) and the ICT Price Basket (IPB). The 2012 IDI captures the level of ICT developments in 157 economies worldwide and compares progress made during the last year. The 2012 IPB combines the consumer prices for (fixed and mobile) telephone and Internet broadband services for 161 economies into one measure and compares these across countries, and over time. The 5th edition of the ITU Measuring the Information Society (MIS) report was </a:t>
            </a:r>
            <a:r>
              <a:rPr lang="en-US" smtClean="0">
                <a:hlinkClick r:id="rId3" action="ppaction://hlinkfile"/>
              </a:rPr>
              <a:t>launched on </a:t>
            </a:r>
            <a:r>
              <a:rPr lang="en-US" b="1" smtClean="0">
                <a:hlinkClick r:id="rId3" action="ppaction://hlinkfile"/>
              </a:rPr>
              <a:t>7 October 2013</a:t>
            </a:r>
            <a:r>
              <a:rPr lang="en-US" smtClean="0"/>
              <a:t>, at ITU headquarters, Geneva, Switzerland</a:t>
            </a:r>
          </a:p>
          <a:p>
            <a:pPr>
              <a:defRPr/>
            </a:pPr>
            <a:endParaRPr lang="en-US" dirty="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594EA39C-2E05-4A0A-B5C1-12D6E0F1C8E2}" type="slidenum">
              <a:rPr lang="en-US" altLang="en-US" sz="1200" smtClean="0"/>
              <a:pPr/>
              <a:t>4</a:t>
            </a:fld>
            <a:endParaRPr lang="en-US"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51622DF7-3D2C-4C80-B9CA-49C2823366CD}" type="slidenum">
              <a:rPr lang="en-US" altLang="en-US" sz="1200" smtClean="0"/>
              <a:pPr/>
              <a:t>5</a:t>
            </a:fld>
            <a:endParaRPr lang="en-US" altLang="en-US" sz="120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PP Res 123 firstly adopted by PP 2002</a:t>
            </a:r>
          </a:p>
          <a:p>
            <a:pPr eaLnBrk="1" hangingPunct="1"/>
            <a:r>
              <a:rPr lang="en-US" altLang="en-US" smtClean="0"/>
              <a:t>WTSA Res 44 1</a:t>
            </a:r>
            <a:r>
              <a:rPr lang="en-US" altLang="en-US" baseline="30000" smtClean="0"/>
              <a:t>st</a:t>
            </a:r>
            <a:r>
              <a:rPr lang="en-US" altLang="en-US" smtClean="0"/>
              <a:t> adopted by WTSA-04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7AEA0CE3-1C85-404B-9DF1-F607D8C9009C}" type="slidenum">
              <a:rPr lang="en-US" altLang="en-US" sz="1200" smtClean="0"/>
              <a:pPr/>
              <a:t>6</a:t>
            </a:fld>
            <a:endParaRPr lang="en-US" altLang="en-US" sz="120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BA0FD543-145F-475A-9180-729A05486D12}" type="slidenum">
              <a:rPr lang="en-US" altLang="en-US" sz="1200" smtClean="0"/>
              <a:pPr/>
              <a:t>7</a:t>
            </a:fld>
            <a:endParaRPr lang="en-US" altLang="en-US" sz="120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A6BD73FC-5B89-4D5C-8209-C3831127B8E8}" type="slidenum">
              <a:rPr lang="en-US" altLang="en-US" sz="1200" smtClean="0"/>
              <a:pPr/>
              <a:t>9</a:t>
            </a:fld>
            <a:endParaRPr lang="en-US" altLang="en-US" sz="1200" smtClean="0"/>
          </a:p>
        </p:txBody>
      </p:sp>
      <p:sp>
        <p:nvSpPr>
          <p:cNvPr id="3174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smtClean="0"/>
              <a:t>Main actions implemented for BSG</a:t>
            </a:r>
          </a:p>
          <a:p>
            <a:pPr marL="171450" indent="-171450" eaLnBrk="1" hangingPunct="1">
              <a:buFont typeface="Arial" pitchFamily="34" charset="0"/>
              <a:buChar char="•"/>
              <a:defRPr/>
            </a:pPr>
            <a:endParaRPr lang="en-US" dirty="0" smtClean="0"/>
          </a:p>
          <a:p>
            <a:pPr marL="171450" indent="-171450">
              <a:lnSpc>
                <a:spcPct val="150000"/>
              </a:lnSpc>
              <a:buFont typeface="Arial" pitchFamily="34" charset="0"/>
              <a:buChar char="•"/>
              <a:defRPr/>
            </a:pPr>
            <a:r>
              <a:rPr lang="en-US" dirty="0" smtClean="0">
                <a:solidFill>
                  <a:schemeClr val="tx1">
                    <a:lumMod val="50000"/>
                  </a:schemeClr>
                </a:solidFill>
              </a:rPr>
              <a:t>Strengthen Standard Making Capability (</a:t>
            </a:r>
            <a:r>
              <a:rPr lang="en-US" dirty="0" err="1" smtClean="0">
                <a:solidFill>
                  <a:schemeClr val="tx1">
                    <a:lumMod val="50000"/>
                  </a:schemeClr>
                </a:solidFill>
              </a:rPr>
              <a:t>Programme</a:t>
            </a:r>
            <a:r>
              <a:rPr lang="en-US" dirty="0" smtClean="0">
                <a:solidFill>
                  <a:schemeClr val="tx1">
                    <a:lumMod val="50000"/>
                  </a:schemeClr>
                </a:solidFill>
              </a:rPr>
              <a:t> 1 of Annex in WTSA-12)</a:t>
            </a:r>
          </a:p>
          <a:p>
            <a:pPr marL="171450" indent="-171450">
              <a:lnSpc>
                <a:spcPct val="150000"/>
              </a:lnSpc>
              <a:buFont typeface="Arial" pitchFamily="34" charset="0"/>
              <a:buChar char="•"/>
              <a:defRPr/>
            </a:pPr>
            <a:r>
              <a:rPr lang="en-US" dirty="0" smtClean="0">
                <a:solidFill>
                  <a:schemeClr val="tx1">
                    <a:lumMod val="50000"/>
                  </a:schemeClr>
                </a:solidFill>
              </a:rPr>
              <a:t>Assist Developing Countries in Standards Implementation (</a:t>
            </a:r>
            <a:r>
              <a:rPr lang="en-US" dirty="0" err="1" smtClean="0">
                <a:solidFill>
                  <a:schemeClr val="tx1">
                    <a:lumMod val="50000"/>
                  </a:schemeClr>
                </a:solidFill>
              </a:rPr>
              <a:t>Programme</a:t>
            </a:r>
            <a:r>
              <a:rPr lang="en-US" dirty="0" smtClean="0">
                <a:solidFill>
                  <a:schemeClr val="tx1">
                    <a:lumMod val="50000"/>
                  </a:schemeClr>
                </a:solidFill>
              </a:rPr>
              <a:t> 2 of Annex in WTSA-12)</a:t>
            </a:r>
          </a:p>
          <a:p>
            <a:pPr marL="171450" indent="-171450">
              <a:lnSpc>
                <a:spcPct val="150000"/>
              </a:lnSpc>
              <a:buFont typeface="Arial" pitchFamily="34" charset="0"/>
              <a:buChar char="•"/>
              <a:defRPr/>
            </a:pPr>
            <a:r>
              <a:rPr lang="en-US" dirty="0" smtClean="0">
                <a:solidFill>
                  <a:schemeClr val="tx1">
                    <a:lumMod val="50000"/>
                  </a:schemeClr>
                </a:solidFill>
              </a:rPr>
              <a:t>Develop Human Resources ((</a:t>
            </a:r>
            <a:r>
              <a:rPr lang="en-US" dirty="0" err="1" smtClean="0">
                <a:solidFill>
                  <a:schemeClr val="tx1">
                    <a:lumMod val="50000"/>
                  </a:schemeClr>
                </a:solidFill>
              </a:rPr>
              <a:t>Programme</a:t>
            </a:r>
            <a:r>
              <a:rPr lang="en-US" dirty="0" smtClean="0">
                <a:solidFill>
                  <a:schemeClr val="tx1">
                    <a:lumMod val="50000"/>
                  </a:schemeClr>
                </a:solidFill>
              </a:rPr>
              <a:t> 3 of Annex in WTSA-12)</a:t>
            </a:r>
          </a:p>
          <a:p>
            <a:pPr marL="171450" indent="-171450">
              <a:lnSpc>
                <a:spcPct val="150000"/>
              </a:lnSpc>
              <a:buFont typeface="Arial" pitchFamily="34" charset="0"/>
              <a:buChar char="•"/>
              <a:defRPr/>
            </a:pPr>
            <a:r>
              <a:rPr lang="en-US" dirty="0" smtClean="0">
                <a:solidFill>
                  <a:schemeClr val="tx1">
                    <a:lumMod val="50000"/>
                  </a:schemeClr>
                </a:solidFill>
              </a:rPr>
              <a:t>Regional Groups </a:t>
            </a:r>
            <a:r>
              <a:rPr lang="en-US" smtClean="0">
                <a:solidFill>
                  <a:schemeClr val="tx1">
                    <a:lumMod val="50000"/>
                  </a:schemeClr>
                </a:solidFill>
              </a:rPr>
              <a:t>( WTSA-12  Resolution </a:t>
            </a:r>
            <a:r>
              <a:rPr lang="en-US" dirty="0" smtClean="0">
                <a:solidFill>
                  <a:schemeClr val="tx1">
                    <a:lumMod val="50000"/>
                  </a:schemeClr>
                </a:solidFill>
              </a:rPr>
              <a:t>54)</a:t>
            </a:r>
          </a:p>
          <a:p>
            <a:pPr eaLnBrk="1" hangingPunct="1">
              <a:defRPr/>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Slide shows actions that have been implemented in period 2009-12</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12103F45-E3CC-4B86-B750-FDB88C0F6FE2}" type="slidenum">
              <a:rPr lang="en-US" altLang="en-US" sz="1200" smtClean="0"/>
              <a:pPr/>
              <a:t>10</a:t>
            </a:fld>
            <a:endParaRPr lang="en-US" alt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Handbooks have now been replaced by e-learning courses, technical reports and web based guides.</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D552AE0C-EB9F-4011-8A07-C51AD767732E}" type="slidenum">
              <a:rPr lang="en-US" altLang="en-US" sz="1200" smtClean="0"/>
              <a:pPr/>
              <a:t>12</a:t>
            </a:fld>
            <a:endParaRPr lang="en-U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0" y="765175"/>
            <a:ext cx="6467475"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8027988" y="6237288"/>
            <a:ext cx="184150" cy="365125"/>
          </a:xfrm>
          <a:prstGeom prst="rect">
            <a:avLst/>
          </a:prstGeom>
          <a:noFill/>
          <a:ln>
            <a:noFill/>
          </a:ln>
          <a:extLst/>
        </p:spPr>
        <p:txBody>
          <a:bodyPr wrap="none">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a:lnSpc>
                <a:spcPct val="90000"/>
              </a:lnSpc>
              <a:defRPr/>
            </a:pPr>
            <a:r>
              <a:rPr lang="en-US" sz="1000" smtClean="0">
                <a:solidFill>
                  <a:schemeClr val="bg1"/>
                </a:solidFill>
                <a:latin typeface="Univers" pitchFamily="34" charset="0"/>
              </a:rPr>
              <a:t/>
            </a:r>
            <a:br>
              <a:rPr lang="en-US" sz="1000" smtClean="0">
                <a:solidFill>
                  <a:schemeClr val="bg1"/>
                </a:solidFill>
                <a:latin typeface="Univers" pitchFamily="34" charset="0"/>
              </a:rPr>
            </a:br>
            <a:endParaRPr lang="en-US" sz="1000" smtClean="0">
              <a:solidFill>
                <a:schemeClr val="bg1"/>
              </a:solidFill>
              <a:latin typeface="Univers" pitchFamily="34" charset="0"/>
            </a:endParaRPr>
          </a:p>
        </p:txBody>
      </p:sp>
      <p:sp>
        <p:nvSpPr>
          <p:cNvPr id="6" name="Rectangle 7"/>
          <p:cNvSpPr>
            <a:spLocks noChangeArrowheads="1"/>
          </p:cNvSpPr>
          <p:nvPr/>
        </p:nvSpPr>
        <p:spPr bwMode="auto">
          <a:xfrm>
            <a:off x="6426200" y="4343400"/>
            <a:ext cx="52388" cy="182563"/>
          </a:xfrm>
          <a:prstGeom prst="rect">
            <a:avLst/>
          </a:prstGeom>
          <a:noFill/>
          <a:ln>
            <a:noFill/>
          </a:ln>
          <a:extLst/>
        </p:spPr>
        <p:txBody>
          <a:bodyPr wrap="none" lIns="0" tIns="0" rIns="0" bIns="0">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a:defRPr/>
            </a:pPr>
            <a:r>
              <a:rPr lang="en-US" altLang="en-US" sz="1200" b="1" smtClean="0">
                <a:solidFill>
                  <a:srgbClr val="0C4B84"/>
                </a:solidFill>
              </a:rPr>
              <a:t> </a:t>
            </a:r>
            <a:endParaRPr lang="en-US" altLang="en-US" sz="2400" smtClean="0"/>
          </a:p>
        </p:txBody>
      </p:sp>
      <p:sp>
        <p:nvSpPr>
          <p:cNvPr id="7" name="Rectangle 8"/>
          <p:cNvSpPr>
            <a:spLocks noChangeArrowheads="1"/>
          </p:cNvSpPr>
          <p:nvPr/>
        </p:nvSpPr>
        <p:spPr bwMode="auto">
          <a:xfrm>
            <a:off x="7319963" y="4524375"/>
            <a:ext cx="52387" cy="182563"/>
          </a:xfrm>
          <a:prstGeom prst="rect">
            <a:avLst/>
          </a:prstGeom>
          <a:noFill/>
          <a:ln>
            <a:noFill/>
          </a:ln>
          <a:extLst/>
        </p:spPr>
        <p:txBody>
          <a:bodyPr wrap="none" lIns="0" tIns="0" rIns="0" bIns="0">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a:defRPr/>
            </a:pPr>
            <a:r>
              <a:rPr lang="en-US" altLang="en-US" sz="1200" b="1" smtClean="0">
                <a:solidFill>
                  <a:srgbClr val="0C4B84"/>
                </a:solidFill>
              </a:rPr>
              <a:t> </a:t>
            </a:r>
            <a:endParaRPr lang="en-US" altLang="en-US" sz="2400" smtClean="0"/>
          </a:p>
        </p:txBody>
      </p:sp>
      <p:sp>
        <p:nvSpPr>
          <p:cNvPr id="8" name="Rectangle 9"/>
          <p:cNvSpPr>
            <a:spLocks noChangeArrowheads="1"/>
          </p:cNvSpPr>
          <p:nvPr/>
        </p:nvSpPr>
        <p:spPr bwMode="auto">
          <a:xfrm>
            <a:off x="5280025" y="4802188"/>
            <a:ext cx="44450" cy="152400"/>
          </a:xfrm>
          <a:prstGeom prst="rect">
            <a:avLst/>
          </a:prstGeom>
          <a:noFill/>
          <a:ln>
            <a:noFill/>
          </a:ln>
          <a:extLst/>
        </p:spPr>
        <p:txBody>
          <a:bodyPr wrap="none" lIns="0" tIns="0" rIns="0" bIns="0">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a:defRPr/>
            </a:pPr>
            <a:r>
              <a:rPr lang="en-US" altLang="en-US" sz="1000" smtClean="0">
                <a:solidFill>
                  <a:srgbClr val="000000"/>
                </a:solidFill>
              </a:rPr>
              <a:t> </a:t>
            </a:r>
            <a:endParaRPr lang="en-US" altLang="en-US" sz="2400" smtClean="0"/>
          </a:p>
        </p:txBody>
      </p:sp>
      <p:sp>
        <p:nvSpPr>
          <p:cNvPr id="9" name="AutoShape 18" descr="image002"/>
          <p:cNvSpPr>
            <a:spLocks noChangeAspect="1" noChangeArrowheads="1"/>
          </p:cNvSpPr>
          <p:nvPr userDrawn="1"/>
        </p:nvSpPr>
        <p:spPr bwMode="auto">
          <a:xfrm>
            <a:off x="3857625" y="2928938"/>
            <a:ext cx="1428750" cy="1000125"/>
          </a:xfrm>
          <a:prstGeom prst="rect">
            <a:avLst/>
          </a:prstGeom>
          <a:noFill/>
          <a:ln>
            <a:noFill/>
          </a:ln>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a:defRPr/>
            </a:pPr>
            <a:endParaRPr lang="en-GB" altLang="en-US" smtClean="0"/>
          </a:p>
        </p:txBody>
      </p:sp>
      <p:sp>
        <p:nvSpPr>
          <p:cNvPr id="10" name="AutoShape 20" descr="image002"/>
          <p:cNvSpPr>
            <a:spLocks noChangeAspect="1" noChangeArrowheads="1"/>
          </p:cNvSpPr>
          <p:nvPr userDrawn="1"/>
        </p:nvSpPr>
        <p:spPr bwMode="auto">
          <a:xfrm>
            <a:off x="3857625" y="2928938"/>
            <a:ext cx="1428750" cy="1000125"/>
          </a:xfrm>
          <a:prstGeom prst="rect">
            <a:avLst/>
          </a:prstGeom>
          <a:noFill/>
          <a:ln>
            <a:noFill/>
          </a:ln>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a:defRPr/>
            </a:pPr>
            <a:endParaRPr lang="en-GB" altLang="en-US" smtClean="0"/>
          </a:p>
        </p:txBody>
      </p:sp>
      <p:sp>
        <p:nvSpPr>
          <p:cNvPr id="11" name="AutoShape 23" descr="image002"/>
          <p:cNvSpPr>
            <a:spLocks noChangeAspect="1" noChangeArrowheads="1"/>
          </p:cNvSpPr>
          <p:nvPr userDrawn="1"/>
        </p:nvSpPr>
        <p:spPr bwMode="auto">
          <a:xfrm>
            <a:off x="200025" y="46038"/>
            <a:ext cx="1428750" cy="1000125"/>
          </a:xfrm>
          <a:prstGeom prst="rect">
            <a:avLst/>
          </a:prstGeom>
          <a:noFill/>
          <a:ln>
            <a:noFill/>
          </a:ln>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a:defRPr/>
            </a:pPr>
            <a:endParaRPr lang="en-GB" altLang="en-US" smtClean="0"/>
          </a:p>
        </p:txBody>
      </p:sp>
      <p:sp>
        <p:nvSpPr>
          <p:cNvPr id="12" name="AutoShape 25" descr="image002"/>
          <p:cNvSpPr>
            <a:spLocks noChangeAspect="1" noChangeArrowheads="1"/>
          </p:cNvSpPr>
          <p:nvPr userDrawn="1"/>
        </p:nvSpPr>
        <p:spPr bwMode="auto">
          <a:xfrm>
            <a:off x="3857625" y="2928938"/>
            <a:ext cx="1428750" cy="1000125"/>
          </a:xfrm>
          <a:prstGeom prst="rect">
            <a:avLst/>
          </a:prstGeom>
          <a:noFill/>
          <a:ln>
            <a:noFill/>
          </a:ln>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a:defRPr/>
            </a:pPr>
            <a:endParaRPr lang="en-GB" altLang="en-US" smtClean="0"/>
          </a:p>
        </p:txBody>
      </p:sp>
      <p:pic>
        <p:nvPicPr>
          <p:cNvPr id="13" name="Picture 26" descr="Picture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22738" y="3132138"/>
            <a:ext cx="896937"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03" name="Rectangle 3"/>
          <p:cNvSpPr>
            <a:spLocks noGrp="1" noChangeArrowheads="1"/>
          </p:cNvSpPr>
          <p:nvPr>
            <p:ph type="ctrTitle"/>
          </p:nvPr>
        </p:nvSpPr>
        <p:spPr>
          <a:xfrm>
            <a:off x="0" y="2130425"/>
            <a:ext cx="9144000" cy="1470025"/>
          </a:xfrm>
        </p:spPr>
        <p:txBody>
          <a:bodyPr/>
          <a:lstStyle>
            <a:lvl1pPr>
              <a:defRPr/>
            </a:lvl1pPr>
          </a:lstStyle>
          <a:p>
            <a:r>
              <a:rPr lang="en-US" dirty="0"/>
              <a:t>Title of presentation</a:t>
            </a:r>
          </a:p>
        </p:txBody>
      </p:sp>
      <p:sp>
        <p:nvSpPr>
          <p:cNvPr id="332810" name="Rectangle 10"/>
          <p:cNvSpPr>
            <a:spLocks noGrp="1" noChangeArrowheads="1"/>
          </p:cNvSpPr>
          <p:nvPr>
            <p:ph type="subTitle" idx="1"/>
          </p:nvPr>
        </p:nvSpPr>
        <p:spPr>
          <a:xfrm>
            <a:off x="1371600" y="3886200"/>
            <a:ext cx="6400800" cy="1752600"/>
          </a:xfrm>
        </p:spPr>
        <p:txBody>
          <a:bodyPr>
            <a:noAutofit/>
          </a:bodyPr>
          <a:lstStyle>
            <a:lvl1pPr marL="0" indent="0" algn="ctr">
              <a:buFontTx/>
              <a:buNone/>
              <a:defRPr sz="2400"/>
            </a:lvl1pPr>
          </a:lstStyle>
          <a:p>
            <a:r>
              <a:rPr lang="en-US" smtClean="0"/>
              <a:t>Click to edit Master subtitle style</a:t>
            </a:r>
            <a:endParaRPr lang="en-US" dirty="0"/>
          </a:p>
        </p:txBody>
      </p:sp>
      <p:sp>
        <p:nvSpPr>
          <p:cNvPr id="14" name="Rectangle 4"/>
          <p:cNvSpPr>
            <a:spLocks noGrp="1" noChangeArrowheads="1"/>
          </p:cNvSpPr>
          <p:nvPr>
            <p:ph type="dt" sz="quarter" idx="10"/>
          </p:nvPr>
        </p:nvSpPr>
        <p:spPr/>
        <p:txBody>
          <a:bodyPr/>
          <a:lstStyle>
            <a:lvl1pPr>
              <a:defRPr sz="1400">
                <a:solidFill>
                  <a:schemeClr val="tx1"/>
                </a:solidFill>
                <a:latin typeface="Univers"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a:defRPr/>
            </a:pPr>
            <a:r>
              <a:rPr lang="en-US" altLang="en-US"/>
              <a:t>Yangon, Myanmar, 28-29 November 2013</a:t>
            </a:r>
          </a:p>
        </p:txBody>
      </p:sp>
    </p:spTree>
    <p:extLst>
      <p:ext uri="{BB962C8B-B14F-4D97-AF65-F5344CB8AC3E}">
        <p14:creationId xmlns:p14="http://schemas.microsoft.com/office/powerpoint/2010/main" val="3032688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6"/>
          <p:cNvSpPr>
            <a:spLocks noGrp="1" noChangeArrowheads="1"/>
          </p:cNvSpPr>
          <p:nvPr>
            <p:ph type="sldNum" sz="quarter" idx="10"/>
          </p:nvPr>
        </p:nvSpPr>
        <p:spPr>
          <a:ln/>
        </p:spPr>
        <p:txBody>
          <a:bodyPr/>
          <a:lstStyle>
            <a:lvl1pPr>
              <a:defRPr/>
            </a:lvl1pPr>
          </a:lstStyle>
          <a:p>
            <a:pPr>
              <a:defRPr/>
            </a:pPr>
            <a:fld id="{890D1AF4-53FA-4334-BB42-4A30967F849A}" type="slidenum">
              <a:rPr lang="en-US"/>
              <a:pPr>
                <a:defRPr/>
              </a:pPr>
              <a:t>‹#›</a:t>
            </a:fld>
            <a:endParaRPr lang="en-US"/>
          </a:p>
        </p:txBody>
      </p:sp>
      <p:sp>
        <p:nvSpPr>
          <p:cNvPr id="5" name="Rectangle 4"/>
          <p:cNvSpPr>
            <a:spLocks noGrp="1" noChangeArrowheads="1"/>
          </p:cNvSpPr>
          <p:nvPr>
            <p:ph type="dt" sz="quarter" idx="11"/>
          </p:nvPr>
        </p:nvSpPr>
        <p:spPr/>
        <p:txBody>
          <a:bodyPr/>
          <a:lstStyle>
            <a:lvl1pPr>
              <a:defRPr/>
            </a:lvl1pPr>
          </a:lstStyle>
          <a:p>
            <a:pPr>
              <a:defRPr/>
            </a:pPr>
            <a:r>
              <a:rPr lang="en-US" altLang="en-US"/>
              <a:t>Yangon, Myanmar, 28-29 November 2013</a:t>
            </a:r>
          </a:p>
        </p:txBody>
      </p:sp>
    </p:spTree>
    <p:extLst>
      <p:ext uri="{BB962C8B-B14F-4D97-AF65-F5344CB8AC3E}">
        <p14:creationId xmlns:p14="http://schemas.microsoft.com/office/powerpoint/2010/main" val="2292852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6"/>
          <p:cNvSpPr>
            <a:spLocks noGrp="1" noChangeArrowheads="1"/>
          </p:cNvSpPr>
          <p:nvPr>
            <p:ph type="sldNum" sz="quarter" idx="10"/>
          </p:nvPr>
        </p:nvSpPr>
        <p:spPr>
          <a:ln/>
        </p:spPr>
        <p:txBody>
          <a:bodyPr/>
          <a:lstStyle>
            <a:lvl1pPr>
              <a:defRPr/>
            </a:lvl1pPr>
          </a:lstStyle>
          <a:p>
            <a:pPr>
              <a:defRPr/>
            </a:pPr>
            <a:fld id="{C247987C-09CA-4C30-9F8F-27193B658E00}" type="slidenum">
              <a:rPr lang="en-US"/>
              <a:pPr>
                <a:defRPr/>
              </a:pPr>
              <a:t>‹#›</a:t>
            </a:fld>
            <a:endParaRPr lang="en-US"/>
          </a:p>
        </p:txBody>
      </p:sp>
      <p:sp>
        <p:nvSpPr>
          <p:cNvPr id="5" name="Rectangle 4"/>
          <p:cNvSpPr>
            <a:spLocks noGrp="1" noChangeArrowheads="1"/>
          </p:cNvSpPr>
          <p:nvPr>
            <p:ph type="dt" sz="quarter" idx="11"/>
          </p:nvPr>
        </p:nvSpPr>
        <p:spPr/>
        <p:txBody>
          <a:bodyPr/>
          <a:lstStyle>
            <a:lvl1pPr>
              <a:defRPr/>
            </a:lvl1pPr>
          </a:lstStyle>
          <a:p>
            <a:pPr>
              <a:defRPr/>
            </a:pPr>
            <a:r>
              <a:rPr lang="en-US" altLang="en-US"/>
              <a:t>Yangon, Myanmar, 28-29 November 2013</a:t>
            </a:r>
          </a:p>
        </p:txBody>
      </p:sp>
    </p:spTree>
    <p:extLst>
      <p:ext uri="{BB962C8B-B14F-4D97-AF65-F5344CB8AC3E}">
        <p14:creationId xmlns:p14="http://schemas.microsoft.com/office/powerpoint/2010/main" val="3674077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3938588"/>
            <a:ext cx="8229600" cy="2187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36"/>
          <p:cNvSpPr>
            <a:spLocks noGrp="1" noChangeArrowheads="1"/>
          </p:cNvSpPr>
          <p:nvPr>
            <p:ph type="sldNum" sz="quarter" idx="10"/>
          </p:nvPr>
        </p:nvSpPr>
        <p:spPr>
          <a:xfrm>
            <a:off x="7747000" y="6453188"/>
            <a:ext cx="1366838" cy="288925"/>
          </a:xfrm>
        </p:spPr>
        <p:txBody>
          <a:bodyPr/>
          <a:lstStyle>
            <a:lvl1pPr>
              <a:defRPr sz="1200"/>
            </a:lvl1pPr>
          </a:lstStyle>
          <a:p>
            <a:pPr>
              <a:defRPr/>
            </a:pPr>
            <a:fld id="{FD4A1B4B-E8F2-4B1F-A3C8-2056FE32A572}" type="slidenum">
              <a:rPr lang="en-US"/>
              <a:pPr>
                <a:defRPr/>
              </a:pPr>
              <a:t>‹#›</a:t>
            </a:fld>
            <a:endParaRPr lang="en-US" dirty="0"/>
          </a:p>
        </p:txBody>
      </p:sp>
      <p:sp>
        <p:nvSpPr>
          <p:cNvPr id="6" name="Rectangle 4"/>
          <p:cNvSpPr>
            <a:spLocks noGrp="1" noChangeArrowheads="1"/>
          </p:cNvSpPr>
          <p:nvPr>
            <p:ph type="dt" sz="quarter" idx="11"/>
          </p:nvPr>
        </p:nvSpPr>
        <p:spPr/>
        <p:txBody>
          <a:bodyPr/>
          <a:lstStyle>
            <a:lvl1pPr>
              <a:defRPr sz="1400">
                <a:solidFill>
                  <a:schemeClr val="tx1"/>
                </a:solidFill>
                <a:latin typeface="Univers"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a:defRPr/>
            </a:pPr>
            <a:r>
              <a:rPr lang="en-US" altLang="en-US"/>
              <a:t>Yangon, Myanmar, 28-29 November 2013</a:t>
            </a:r>
          </a:p>
        </p:txBody>
      </p:sp>
    </p:spTree>
    <p:extLst>
      <p:ext uri="{BB962C8B-B14F-4D97-AF65-F5344CB8AC3E}">
        <p14:creationId xmlns:p14="http://schemas.microsoft.com/office/powerpoint/2010/main" val="1207771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6"/>
          <p:cNvSpPr>
            <a:spLocks noGrp="1" noChangeArrowheads="1"/>
          </p:cNvSpPr>
          <p:nvPr>
            <p:ph type="sldNum" sz="quarter" idx="10"/>
          </p:nvPr>
        </p:nvSpPr>
        <p:spPr>
          <a:ln/>
        </p:spPr>
        <p:txBody>
          <a:bodyPr/>
          <a:lstStyle>
            <a:lvl1pPr>
              <a:defRPr/>
            </a:lvl1pPr>
          </a:lstStyle>
          <a:p>
            <a:pPr>
              <a:defRPr/>
            </a:pPr>
            <a:fld id="{1E8E151C-AE28-46CF-8FFF-F7E2B0B39C50}" type="slidenum">
              <a:rPr lang="en-US"/>
              <a:pPr>
                <a:defRPr/>
              </a:pPr>
              <a:t>‹#›</a:t>
            </a:fld>
            <a:endParaRPr lang="en-US"/>
          </a:p>
        </p:txBody>
      </p:sp>
      <p:sp>
        <p:nvSpPr>
          <p:cNvPr id="5" name="Rectangle 4"/>
          <p:cNvSpPr>
            <a:spLocks noGrp="1" noChangeArrowheads="1"/>
          </p:cNvSpPr>
          <p:nvPr>
            <p:ph type="dt" sz="quarter" idx="11"/>
          </p:nvPr>
        </p:nvSpPr>
        <p:spPr/>
        <p:txBody>
          <a:bodyPr/>
          <a:lstStyle>
            <a:lvl1pPr>
              <a:defRPr/>
            </a:lvl1pPr>
          </a:lstStyle>
          <a:p>
            <a:pPr>
              <a:defRPr/>
            </a:pPr>
            <a:r>
              <a:rPr lang="en-US" altLang="en-US"/>
              <a:t>Yangon, Myanmar, 28-29 November 2013</a:t>
            </a:r>
          </a:p>
        </p:txBody>
      </p:sp>
    </p:spTree>
    <p:extLst>
      <p:ext uri="{BB962C8B-B14F-4D97-AF65-F5344CB8AC3E}">
        <p14:creationId xmlns:p14="http://schemas.microsoft.com/office/powerpoint/2010/main" val="2720812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6"/>
          <p:cNvSpPr>
            <a:spLocks noGrp="1" noChangeArrowheads="1"/>
          </p:cNvSpPr>
          <p:nvPr>
            <p:ph type="sldNum" sz="quarter" idx="10"/>
          </p:nvPr>
        </p:nvSpPr>
        <p:spPr>
          <a:ln/>
        </p:spPr>
        <p:txBody>
          <a:bodyPr/>
          <a:lstStyle>
            <a:lvl1pPr>
              <a:defRPr/>
            </a:lvl1pPr>
          </a:lstStyle>
          <a:p>
            <a:pPr>
              <a:defRPr/>
            </a:pPr>
            <a:fld id="{1CE4A46A-4368-4FD5-A322-D05F8DE150C2}" type="slidenum">
              <a:rPr lang="en-US"/>
              <a:pPr>
                <a:defRPr/>
              </a:pPr>
              <a:t>‹#›</a:t>
            </a:fld>
            <a:endParaRPr lang="en-US"/>
          </a:p>
        </p:txBody>
      </p:sp>
      <p:sp>
        <p:nvSpPr>
          <p:cNvPr id="5" name="Rectangle 4"/>
          <p:cNvSpPr>
            <a:spLocks noGrp="1" noChangeArrowheads="1"/>
          </p:cNvSpPr>
          <p:nvPr>
            <p:ph type="dt" sz="quarter" idx="11"/>
          </p:nvPr>
        </p:nvSpPr>
        <p:spPr/>
        <p:txBody>
          <a:bodyPr/>
          <a:lstStyle>
            <a:lvl1pPr>
              <a:defRPr/>
            </a:lvl1pPr>
          </a:lstStyle>
          <a:p>
            <a:pPr>
              <a:defRPr/>
            </a:pPr>
            <a:r>
              <a:rPr lang="en-US" altLang="en-US"/>
              <a:t>Yangon, Myanmar, 28-29 November 2013</a:t>
            </a:r>
          </a:p>
        </p:txBody>
      </p:sp>
    </p:spTree>
    <p:extLst>
      <p:ext uri="{BB962C8B-B14F-4D97-AF65-F5344CB8AC3E}">
        <p14:creationId xmlns:p14="http://schemas.microsoft.com/office/powerpoint/2010/main" val="1774179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6"/>
          <p:cNvSpPr>
            <a:spLocks noGrp="1" noChangeArrowheads="1"/>
          </p:cNvSpPr>
          <p:nvPr>
            <p:ph type="sldNum" sz="quarter" idx="10"/>
          </p:nvPr>
        </p:nvSpPr>
        <p:spPr>
          <a:ln/>
        </p:spPr>
        <p:txBody>
          <a:bodyPr/>
          <a:lstStyle>
            <a:lvl1pPr>
              <a:defRPr/>
            </a:lvl1pPr>
          </a:lstStyle>
          <a:p>
            <a:pPr>
              <a:defRPr/>
            </a:pPr>
            <a:fld id="{4E672203-F258-4A29-A809-5C0D0A98EDE2}" type="slidenum">
              <a:rPr lang="en-US"/>
              <a:pPr>
                <a:defRPr/>
              </a:pPr>
              <a:t>‹#›</a:t>
            </a:fld>
            <a:endParaRPr lang="en-US"/>
          </a:p>
        </p:txBody>
      </p:sp>
      <p:sp>
        <p:nvSpPr>
          <p:cNvPr id="6" name="Rectangle 4"/>
          <p:cNvSpPr>
            <a:spLocks noGrp="1" noChangeArrowheads="1"/>
          </p:cNvSpPr>
          <p:nvPr>
            <p:ph type="dt" sz="quarter" idx="11"/>
          </p:nvPr>
        </p:nvSpPr>
        <p:spPr/>
        <p:txBody>
          <a:bodyPr/>
          <a:lstStyle>
            <a:lvl1pPr>
              <a:defRPr/>
            </a:lvl1pPr>
          </a:lstStyle>
          <a:p>
            <a:pPr>
              <a:defRPr/>
            </a:pPr>
            <a:r>
              <a:rPr lang="en-US" altLang="en-US"/>
              <a:t>Yangon, Myanmar, 28-29 November 2013</a:t>
            </a:r>
          </a:p>
        </p:txBody>
      </p:sp>
    </p:spTree>
    <p:extLst>
      <p:ext uri="{BB962C8B-B14F-4D97-AF65-F5344CB8AC3E}">
        <p14:creationId xmlns:p14="http://schemas.microsoft.com/office/powerpoint/2010/main" val="2875679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6"/>
          <p:cNvSpPr>
            <a:spLocks noGrp="1" noChangeArrowheads="1"/>
          </p:cNvSpPr>
          <p:nvPr>
            <p:ph type="sldNum" sz="quarter" idx="10"/>
          </p:nvPr>
        </p:nvSpPr>
        <p:spPr>
          <a:ln/>
        </p:spPr>
        <p:txBody>
          <a:bodyPr/>
          <a:lstStyle>
            <a:lvl1pPr>
              <a:defRPr/>
            </a:lvl1pPr>
          </a:lstStyle>
          <a:p>
            <a:pPr>
              <a:defRPr/>
            </a:pPr>
            <a:fld id="{7623D570-A450-4BD4-AE72-CEAF3666E7BA}" type="slidenum">
              <a:rPr lang="en-US"/>
              <a:pPr>
                <a:defRPr/>
              </a:pPr>
              <a:t>‹#›</a:t>
            </a:fld>
            <a:endParaRPr lang="en-US"/>
          </a:p>
        </p:txBody>
      </p:sp>
      <p:sp>
        <p:nvSpPr>
          <p:cNvPr id="8" name="Rectangle 4"/>
          <p:cNvSpPr>
            <a:spLocks noGrp="1" noChangeArrowheads="1"/>
          </p:cNvSpPr>
          <p:nvPr>
            <p:ph type="dt" sz="quarter" idx="11"/>
          </p:nvPr>
        </p:nvSpPr>
        <p:spPr/>
        <p:txBody>
          <a:bodyPr/>
          <a:lstStyle>
            <a:lvl1pPr>
              <a:defRPr/>
            </a:lvl1pPr>
          </a:lstStyle>
          <a:p>
            <a:pPr>
              <a:defRPr/>
            </a:pPr>
            <a:r>
              <a:rPr lang="en-US" altLang="en-US"/>
              <a:t>Yangon, Myanmar, 28-29 November 2013</a:t>
            </a:r>
          </a:p>
        </p:txBody>
      </p:sp>
    </p:spTree>
    <p:extLst>
      <p:ext uri="{BB962C8B-B14F-4D97-AF65-F5344CB8AC3E}">
        <p14:creationId xmlns:p14="http://schemas.microsoft.com/office/powerpoint/2010/main" val="204111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6"/>
          <p:cNvSpPr>
            <a:spLocks noGrp="1" noChangeArrowheads="1"/>
          </p:cNvSpPr>
          <p:nvPr>
            <p:ph type="sldNum" sz="quarter" idx="10"/>
          </p:nvPr>
        </p:nvSpPr>
        <p:spPr>
          <a:ln/>
        </p:spPr>
        <p:txBody>
          <a:bodyPr/>
          <a:lstStyle>
            <a:lvl1pPr>
              <a:defRPr/>
            </a:lvl1pPr>
          </a:lstStyle>
          <a:p>
            <a:pPr>
              <a:defRPr/>
            </a:pPr>
            <a:fld id="{697B464A-0707-44A2-8187-DD9ABF31EE8A}" type="slidenum">
              <a:rPr lang="en-US"/>
              <a:pPr>
                <a:defRPr/>
              </a:pPr>
              <a:t>‹#›</a:t>
            </a:fld>
            <a:endParaRPr lang="en-US"/>
          </a:p>
        </p:txBody>
      </p:sp>
      <p:sp>
        <p:nvSpPr>
          <p:cNvPr id="4" name="Rectangle 4"/>
          <p:cNvSpPr>
            <a:spLocks noGrp="1" noChangeArrowheads="1"/>
          </p:cNvSpPr>
          <p:nvPr>
            <p:ph type="dt" sz="quarter" idx="11"/>
          </p:nvPr>
        </p:nvSpPr>
        <p:spPr/>
        <p:txBody>
          <a:bodyPr/>
          <a:lstStyle>
            <a:lvl1pPr>
              <a:defRPr/>
            </a:lvl1pPr>
          </a:lstStyle>
          <a:p>
            <a:pPr>
              <a:defRPr/>
            </a:pPr>
            <a:r>
              <a:rPr lang="en-US" altLang="en-US"/>
              <a:t>Yangon, Myanmar, 28-29 November 2013</a:t>
            </a:r>
          </a:p>
        </p:txBody>
      </p:sp>
    </p:spTree>
    <p:extLst>
      <p:ext uri="{BB962C8B-B14F-4D97-AF65-F5344CB8AC3E}">
        <p14:creationId xmlns:p14="http://schemas.microsoft.com/office/powerpoint/2010/main" val="1733807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sldNum" sz="quarter" idx="10"/>
          </p:nvPr>
        </p:nvSpPr>
        <p:spPr>
          <a:ln/>
        </p:spPr>
        <p:txBody>
          <a:bodyPr/>
          <a:lstStyle>
            <a:lvl1pPr>
              <a:defRPr/>
            </a:lvl1pPr>
          </a:lstStyle>
          <a:p>
            <a:pPr>
              <a:defRPr/>
            </a:pPr>
            <a:fld id="{362B91B3-8590-424C-B412-1327A1357FAE}" type="slidenum">
              <a:rPr lang="en-US"/>
              <a:pPr>
                <a:defRPr/>
              </a:pPr>
              <a:t>‹#›</a:t>
            </a:fld>
            <a:endParaRPr lang="en-US"/>
          </a:p>
        </p:txBody>
      </p:sp>
      <p:sp>
        <p:nvSpPr>
          <p:cNvPr id="3" name="Rectangle 4"/>
          <p:cNvSpPr>
            <a:spLocks noGrp="1" noChangeArrowheads="1"/>
          </p:cNvSpPr>
          <p:nvPr>
            <p:ph type="dt" sz="quarter" idx="11"/>
          </p:nvPr>
        </p:nvSpPr>
        <p:spPr/>
        <p:txBody>
          <a:bodyPr/>
          <a:lstStyle>
            <a:lvl1pPr>
              <a:defRPr/>
            </a:lvl1pPr>
          </a:lstStyle>
          <a:p>
            <a:pPr>
              <a:defRPr/>
            </a:pPr>
            <a:r>
              <a:rPr lang="en-US" altLang="en-US"/>
              <a:t>Yangon, Myanmar, 28-29 November 2013</a:t>
            </a:r>
          </a:p>
        </p:txBody>
      </p:sp>
    </p:spTree>
    <p:extLst>
      <p:ext uri="{BB962C8B-B14F-4D97-AF65-F5344CB8AC3E}">
        <p14:creationId xmlns:p14="http://schemas.microsoft.com/office/powerpoint/2010/main" val="3721338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sldNum" sz="quarter" idx="10"/>
          </p:nvPr>
        </p:nvSpPr>
        <p:spPr>
          <a:ln/>
        </p:spPr>
        <p:txBody>
          <a:bodyPr/>
          <a:lstStyle>
            <a:lvl1pPr>
              <a:defRPr/>
            </a:lvl1pPr>
          </a:lstStyle>
          <a:p>
            <a:pPr>
              <a:defRPr/>
            </a:pPr>
            <a:fld id="{7142A943-527E-4649-876F-3E60F1A6B9A9}" type="slidenum">
              <a:rPr lang="en-US"/>
              <a:pPr>
                <a:defRPr/>
              </a:pPr>
              <a:t>‹#›</a:t>
            </a:fld>
            <a:endParaRPr lang="en-US"/>
          </a:p>
        </p:txBody>
      </p:sp>
      <p:sp>
        <p:nvSpPr>
          <p:cNvPr id="6" name="Rectangle 4"/>
          <p:cNvSpPr>
            <a:spLocks noGrp="1" noChangeArrowheads="1"/>
          </p:cNvSpPr>
          <p:nvPr>
            <p:ph type="dt" sz="quarter" idx="11"/>
          </p:nvPr>
        </p:nvSpPr>
        <p:spPr/>
        <p:txBody>
          <a:bodyPr/>
          <a:lstStyle>
            <a:lvl1pPr>
              <a:defRPr/>
            </a:lvl1pPr>
          </a:lstStyle>
          <a:p>
            <a:pPr>
              <a:defRPr/>
            </a:pPr>
            <a:r>
              <a:rPr lang="en-US" altLang="en-US"/>
              <a:t>Yangon, Myanmar, 28-29 November 2013</a:t>
            </a:r>
          </a:p>
        </p:txBody>
      </p:sp>
    </p:spTree>
    <p:extLst>
      <p:ext uri="{BB962C8B-B14F-4D97-AF65-F5344CB8AC3E}">
        <p14:creationId xmlns:p14="http://schemas.microsoft.com/office/powerpoint/2010/main" val="479406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sldNum" sz="quarter" idx="10"/>
          </p:nvPr>
        </p:nvSpPr>
        <p:spPr>
          <a:ln/>
        </p:spPr>
        <p:txBody>
          <a:bodyPr/>
          <a:lstStyle>
            <a:lvl1pPr>
              <a:defRPr/>
            </a:lvl1pPr>
          </a:lstStyle>
          <a:p>
            <a:pPr>
              <a:defRPr/>
            </a:pPr>
            <a:fld id="{6FFE7F0E-D825-4026-BC54-7F0E755DB355}" type="slidenum">
              <a:rPr lang="en-US"/>
              <a:pPr>
                <a:defRPr/>
              </a:pPr>
              <a:t>‹#›</a:t>
            </a:fld>
            <a:endParaRPr lang="en-US"/>
          </a:p>
        </p:txBody>
      </p:sp>
      <p:sp>
        <p:nvSpPr>
          <p:cNvPr id="6" name="Rectangle 4"/>
          <p:cNvSpPr>
            <a:spLocks noGrp="1" noChangeArrowheads="1"/>
          </p:cNvSpPr>
          <p:nvPr>
            <p:ph type="dt" sz="quarter" idx="11"/>
          </p:nvPr>
        </p:nvSpPr>
        <p:spPr/>
        <p:txBody>
          <a:bodyPr/>
          <a:lstStyle>
            <a:lvl1pPr>
              <a:defRPr/>
            </a:lvl1pPr>
          </a:lstStyle>
          <a:p>
            <a:pPr>
              <a:defRPr/>
            </a:pPr>
            <a:r>
              <a:rPr lang="en-US" altLang="en-US"/>
              <a:t>Yangon, Myanmar, 28-29 November 2013</a:t>
            </a:r>
          </a:p>
        </p:txBody>
      </p:sp>
    </p:spTree>
    <p:extLst>
      <p:ext uri="{BB962C8B-B14F-4D97-AF65-F5344CB8AC3E}">
        <p14:creationId xmlns:p14="http://schemas.microsoft.com/office/powerpoint/2010/main" val="579556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4">
            <a:extLst>
              <a:ext uri="{28A0092B-C50C-407E-A947-70E740481C1C}">
                <a14:useLocalDpi xmlns:a14="http://schemas.microsoft.com/office/drawing/2010/main" val="0"/>
              </a:ext>
            </a:extLst>
          </a:blip>
          <a:srcRect l="6723" b="12773"/>
          <a:stretch>
            <a:fillRect/>
          </a:stretch>
        </p:blipFill>
        <p:spPr bwMode="auto">
          <a:xfrm>
            <a:off x="0" y="765175"/>
            <a:ext cx="6443663"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60" name="Rectangle 36"/>
          <p:cNvSpPr>
            <a:spLocks noGrp="1" noChangeArrowheads="1"/>
          </p:cNvSpPr>
          <p:nvPr>
            <p:ph type="sldNum" sz="quarter" idx="4"/>
          </p:nvPr>
        </p:nvSpPr>
        <p:spPr bwMode="auto">
          <a:xfrm>
            <a:off x="7751763" y="6453188"/>
            <a:ext cx="1366837"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0C93880A-9958-4693-9547-BB4ADD3D30F3}" type="slidenum">
              <a:rPr lang="en-US"/>
              <a:pPr>
                <a:defRPr/>
              </a:pPr>
              <a:t>‹#›</a:t>
            </a:fld>
            <a:endParaRPr lang="en-US"/>
          </a:p>
        </p:txBody>
      </p:sp>
      <p:sp>
        <p:nvSpPr>
          <p:cNvPr id="1029" name="Rectangle 3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4"/>
          <p:cNvSpPr>
            <a:spLocks noGrp="1" noChangeArrowheads="1"/>
          </p:cNvSpPr>
          <p:nvPr>
            <p:ph type="dt" sz="quarter" idx="2"/>
          </p:nvPr>
        </p:nvSpPr>
        <p:spPr>
          <a:xfrm>
            <a:off x="250825" y="6381750"/>
            <a:ext cx="3827463" cy="268288"/>
          </a:xfrm>
          <a:prstGeom prst="rect">
            <a:avLst/>
          </a:prstGeom>
          <a:noFill/>
          <a:ln/>
          <a:extLst/>
        </p:spPr>
        <p:txBody>
          <a:bodyPr/>
          <a:lstStyle>
            <a:lvl1pPr>
              <a:defRPr sz="1400">
                <a:solidFill>
                  <a:schemeClr val="tx1"/>
                </a:solidFill>
                <a:latin typeface="Univers"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a:defRPr/>
            </a:pPr>
            <a:r>
              <a:rPr lang="en-US" altLang="en-US"/>
              <a:t>Yangon, Myanmar, 28-29 November 2013</a:t>
            </a:r>
          </a:p>
        </p:txBody>
      </p:sp>
    </p:spTree>
  </p:cSld>
  <p:clrMap bg1="lt1" tx1="dk1" bg2="lt2" tx2="dk2" accent1="accent1" accent2="accent2" accent3="accent3" accent4="accent4" accent5="accent5" accent6="accent6" hlink="hlink" folHlink="folHlink"/>
  <p:sldLayoutIdLst>
    <p:sldLayoutId id="2147484151"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 id="2147484152"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p:titleStyle>
    <p:bodyStyle>
      <a:lvl1pPr marL="342900" indent="-342900" algn="l" rtl="0" eaLnBrk="0" fontAlgn="base" hangingPunct="0">
        <a:spcBef>
          <a:spcPct val="20000"/>
        </a:spcBef>
        <a:spcAft>
          <a:spcPct val="0"/>
        </a:spcAft>
        <a:buSzPct val="75000"/>
        <a:buBlip>
          <a:blip r:embed="rId15"/>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SzPct val="70000"/>
        <a:buFont typeface="ZapfDingbats BT" pitchFamily="18" charset="2"/>
        <a:buBlip>
          <a:blip r:embed="rId16"/>
        </a:buBlip>
        <a:defRPr sz="2800">
          <a:solidFill>
            <a:schemeClr val="bg2"/>
          </a:solidFill>
          <a:latin typeface="+mn-lt"/>
        </a:defRPr>
      </a:lvl2pPr>
      <a:lvl3pPr marL="1143000" indent="-228600" algn="l" rtl="0" eaLnBrk="0" fontAlgn="base" hangingPunct="0">
        <a:spcBef>
          <a:spcPct val="20000"/>
        </a:spcBef>
        <a:spcAft>
          <a:spcPct val="0"/>
        </a:spcAft>
        <a:buSzPct val="60000"/>
        <a:buBlip>
          <a:blip r:embed="rId15"/>
        </a:buBlip>
        <a:defRPr sz="2400">
          <a:solidFill>
            <a:schemeClr val="bg2"/>
          </a:solidFill>
          <a:latin typeface="+mn-lt"/>
        </a:defRPr>
      </a:lvl3pPr>
      <a:lvl4pPr marL="1600200" indent="-228600" algn="l" rtl="0" eaLnBrk="0" fontAlgn="base" hangingPunct="0">
        <a:spcBef>
          <a:spcPct val="20000"/>
        </a:spcBef>
        <a:spcAft>
          <a:spcPct val="0"/>
        </a:spcAft>
        <a:buSzPct val="70000"/>
        <a:buFont typeface="ZapfDingbats BT" pitchFamily="18" charset="2"/>
        <a:buBlip>
          <a:blip r:embed="rId16"/>
        </a:buBlip>
        <a:defRPr sz="2000">
          <a:solidFill>
            <a:schemeClr val="bg2"/>
          </a:solidFill>
          <a:latin typeface="+mn-lt"/>
        </a:defRPr>
      </a:lvl4pPr>
      <a:lvl5pPr marL="2057400" indent="-228600" algn="l" rtl="0" eaLnBrk="0" fontAlgn="base" hangingPunct="0">
        <a:spcBef>
          <a:spcPct val="20000"/>
        </a:spcBef>
        <a:spcAft>
          <a:spcPct val="0"/>
        </a:spcAft>
        <a:buSzPct val="60000"/>
        <a:buBlip>
          <a:blip r:embed="rId15"/>
        </a:buBlip>
        <a:defRPr sz="2000">
          <a:solidFill>
            <a:schemeClr val="bg2"/>
          </a:solidFill>
          <a:latin typeface="+mn-lt"/>
        </a:defRPr>
      </a:lvl5pPr>
      <a:lvl6pPr marL="2514600" indent="-228600" algn="l" rtl="0" eaLnBrk="0" fontAlgn="base" hangingPunct="0">
        <a:spcBef>
          <a:spcPct val="20000"/>
        </a:spcBef>
        <a:spcAft>
          <a:spcPct val="0"/>
        </a:spcAft>
        <a:buSzPct val="60000"/>
        <a:buBlip>
          <a:blip r:embed="rId15"/>
        </a:buBlip>
        <a:defRPr sz="2000">
          <a:solidFill>
            <a:schemeClr val="bg2"/>
          </a:solidFill>
          <a:latin typeface="+mn-lt"/>
        </a:defRPr>
      </a:lvl6pPr>
      <a:lvl7pPr marL="2971800" indent="-228600" algn="l" rtl="0" eaLnBrk="0" fontAlgn="base" hangingPunct="0">
        <a:spcBef>
          <a:spcPct val="20000"/>
        </a:spcBef>
        <a:spcAft>
          <a:spcPct val="0"/>
        </a:spcAft>
        <a:buSzPct val="60000"/>
        <a:buBlip>
          <a:blip r:embed="rId15"/>
        </a:buBlip>
        <a:defRPr sz="2000">
          <a:solidFill>
            <a:schemeClr val="bg2"/>
          </a:solidFill>
          <a:latin typeface="+mn-lt"/>
        </a:defRPr>
      </a:lvl7pPr>
      <a:lvl8pPr marL="3429000" indent="-228600" algn="l" rtl="0" eaLnBrk="0" fontAlgn="base" hangingPunct="0">
        <a:spcBef>
          <a:spcPct val="20000"/>
        </a:spcBef>
        <a:spcAft>
          <a:spcPct val="0"/>
        </a:spcAft>
        <a:buSzPct val="60000"/>
        <a:buBlip>
          <a:blip r:embed="rId15"/>
        </a:buBlip>
        <a:defRPr sz="2000">
          <a:solidFill>
            <a:schemeClr val="bg2"/>
          </a:solidFill>
          <a:latin typeface="+mn-lt"/>
        </a:defRPr>
      </a:lvl8pPr>
      <a:lvl9pPr marL="3886200" indent="-228600" algn="l" rtl="0" eaLnBrk="0" fontAlgn="base" hangingPunct="0">
        <a:spcBef>
          <a:spcPct val="20000"/>
        </a:spcBef>
        <a:spcAft>
          <a:spcPct val="0"/>
        </a:spcAft>
        <a:buSzPct val="60000"/>
        <a:buBlip>
          <a:blip r:embed="rId15"/>
        </a:buBlip>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ijay.mauree@itu.int" TargetMode="External"/><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itu.int/publ/T-HDB-SEC.04-2009/en" TargetMode="External"/><Relationship Id="rId3" Type="http://schemas.openxmlformats.org/officeDocument/2006/relationships/image" Target="../media/image17.gif"/><Relationship Id="rId7" Type="http://schemas.openxmlformats.org/officeDocument/2006/relationships/hyperlink" Target="http://www.itu.int/publ/T-HDB-IMPL.05-2009/e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itu.int/publ/T-HDB-IMPL.06-2010/en" TargetMode="External"/><Relationship Id="rId5" Type="http://schemas.openxmlformats.org/officeDocument/2006/relationships/hyperlink" Target="http://www.itu.int/pub/T-HDB-IMPL.08-2010/en" TargetMode="External"/><Relationship Id="rId10" Type="http://schemas.openxmlformats.org/officeDocument/2006/relationships/image" Target="../media/image3.png"/><Relationship Id="rId4" Type="http://schemas.openxmlformats.org/officeDocument/2006/relationships/hyperlink" Target="http://www.itu.int/publ/T-HDB-IMPL.07-2010/en" TargetMode="External"/><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groups.itu.int/itu-t/StandardsQA.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a:spLocks noGrp="1" noChangeArrowheads="1"/>
          </p:cNvSpPr>
          <p:nvPr>
            <p:ph type="ctrTitle"/>
          </p:nvPr>
        </p:nvSpPr>
        <p:spPr>
          <a:xfrm>
            <a:off x="0" y="2463031"/>
            <a:ext cx="9144000" cy="1470025"/>
          </a:xfrm>
        </p:spPr>
        <p:txBody>
          <a:bodyPr/>
          <a:lstStyle/>
          <a:p>
            <a:r>
              <a:rPr lang="en-US" altLang="en-US" dirty="0" smtClean="0"/>
              <a:t>ITU Activities on Bridging the Standardization Gap (BSG)</a:t>
            </a:r>
          </a:p>
        </p:txBody>
      </p:sp>
      <p:sp>
        <p:nvSpPr>
          <p:cNvPr id="4099" name="Rectangle 11"/>
          <p:cNvSpPr>
            <a:spLocks noGrp="1" noChangeArrowheads="1"/>
          </p:cNvSpPr>
          <p:nvPr>
            <p:ph type="subTitle" idx="1"/>
          </p:nvPr>
        </p:nvSpPr>
        <p:spPr/>
        <p:txBody>
          <a:bodyPr/>
          <a:lstStyle/>
          <a:p>
            <a:r>
              <a:rPr lang="en-GB" altLang="en-US" b="1" dirty="0" smtClean="0"/>
              <a:t>Vijay Mauree</a:t>
            </a:r>
            <a:r>
              <a:rPr lang="en-GB" altLang="en-US" b="1" dirty="0" smtClean="0"/>
              <a:t>, TSB</a:t>
            </a:r>
            <a:endParaRPr lang="en-GB" altLang="en-US" b="1" dirty="0" smtClean="0"/>
          </a:p>
          <a:p>
            <a:r>
              <a:rPr lang="en-GB" altLang="en-US" b="1" dirty="0" smtClean="0"/>
              <a:t>ITU</a:t>
            </a:r>
          </a:p>
          <a:p>
            <a:r>
              <a:rPr lang="en-GB" altLang="en-US" b="1" smtClean="0">
                <a:hlinkClick r:id="rId3"/>
              </a:rPr>
              <a:t>Vijay.mauree@itu.int</a:t>
            </a:r>
            <a:r>
              <a:rPr lang="en-GB" altLang="en-US" b="1" smtClean="0"/>
              <a:t> </a:t>
            </a:r>
            <a:endParaRPr lang="en-GB" altLang="en-US" b="1" dirty="0" smtClean="0"/>
          </a:p>
        </p:txBody>
      </p:sp>
      <p:sp>
        <p:nvSpPr>
          <p:cNvPr id="4101" name="AutoShape 18" descr="image002"/>
          <p:cNvSpPr>
            <a:spLocks noChangeAspect="1" noChangeArrowheads="1"/>
          </p:cNvSpPr>
          <p:nvPr/>
        </p:nvSpPr>
        <p:spPr bwMode="auto">
          <a:xfrm>
            <a:off x="3857625" y="2928938"/>
            <a:ext cx="14287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4"/>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5"/>
              </a:buBlip>
              <a:defRPr sz="2800">
                <a:solidFill>
                  <a:schemeClr val="bg2"/>
                </a:solidFill>
                <a:latin typeface="Verdana" pitchFamily="34" charset="0"/>
              </a:defRPr>
            </a:lvl2pPr>
            <a:lvl3pPr marL="1143000" indent="-228600">
              <a:spcBef>
                <a:spcPct val="20000"/>
              </a:spcBef>
              <a:buSzPct val="60000"/>
              <a:buBlip>
                <a:blip r:embed="rId4"/>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5"/>
              </a:buBlip>
              <a:defRPr sz="2000">
                <a:solidFill>
                  <a:schemeClr val="bg2"/>
                </a:solidFill>
                <a:latin typeface="Verdana" pitchFamily="34" charset="0"/>
              </a:defRPr>
            </a:lvl4pPr>
            <a:lvl5pPr marL="2057400" indent="-228600">
              <a:spcBef>
                <a:spcPct val="20000"/>
              </a:spcBef>
              <a:buSzPct val="60000"/>
              <a:buBlip>
                <a:blip r:embed="rId4"/>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4"/>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4"/>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4"/>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4"/>
              </a:buBlip>
              <a:defRPr sz="2000">
                <a:solidFill>
                  <a:schemeClr val="bg2"/>
                </a:solidFill>
                <a:latin typeface="Verdana" pitchFamily="34" charset="0"/>
              </a:defRPr>
            </a:lvl9pPr>
          </a:lstStyle>
          <a:p>
            <a:pPr>
              <a:spcBef>
                <a:spcPct val="0"/>
              </a:spcBef>
              <a:buSzTx/>
              <a:buFontTx/>
              <a:buNone/>
            </a:pPr>
            <a:endParaRPr lang="en-GB" altLang="en-US">
              <a:solidFill>
                <a:schemeClr val="tx1"/>
              </a:solidFill>
            </a:endParaRPr>
          </a:p>
        </p:txBody>
      </p:sp>
      <p:sp>
        <p:nvSpPr>
          <p:cNvPr id="4102" name="AutoShape 20" descr="image002"/>
          <p:cNvSpPr>
            <a:spLocks noChangeAspect="1" noChangeArrowheads="1"/>
          </p:cNvSpPr>
          <p:nvPr/>
        </p:nvSpPr>
        <p:spPr bwMode="auto">
          <a:xfrm>
            <a:off x="3857625" y="2928938"/>
            <a:ext cx="14287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4"/>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5"/>
              </a:buBlip>
              <a:defRPr sz="2800">
                <a:solidFill>
                  <a:schemeClr val="bg2"/>
                </a:solidFill>
                <a:latin typeface="Verdana" pitchFamily="34" charset="0"/>
              </a:defRPr>
            </a:lvl2pPr>
            <a:lvl3pPr marL="1143000" indent="-228600">
              <a:spcBef>
                <a:spcPct val="20000"/>
              </a:spcBef>
              <a:buSzPct val="60000"/>
              <a:buBlip>
                <a:blip r:embed="rId4"/>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5"/>
              </a:buBlip>
              <a:defRPr sz="2000">
                <a:solidFill>
                  <a:schemeClr val="bg2"/>
                </a:solidFill>
                <a:latin typeface="Verdana" pitchFamily="34" charset="0"/>
              </a:defRPr>
            </a:lvl4pPr>
            <a:lvl5pPr marL="2057400" indent="-228600">
              <a:spcBef>
                <a:spcPct val="20000"/>
              </a:spcBef>
              <a:buSzPct val="60000"/>
              <a:buBlip>
                <a:blip r:embed="rId4"/>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4"/>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4"/>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4"/>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4"/>
              </a:buBlip>
              <a:defRPr sz="2000">
                <a:solidFill>
                  <a:schemeClr val="bg2"/>
                </a:solidFill>
                <a:latin typeface="Verdana" pitchFamily="34" charset="0"/>
              </a:defRPr>
            </a:lvl9pPr>
          </a:lstStyle>
          <a:p>
            <a:pPr>
              <a:spcBef>
                <a:spcPct val="0"/>
              </a:spcBef>
              <a:buSzTx/>
              <a:buFontTx/>
              <a:buNone/>
            </a:pPr>
            <a:endParaRPr lang="en-GB" altLang="en-US">
              <a:solidFill>
                <a:schemeClr val="tx1"/>
              </a:solidFill>
            </a:endParaRPr>
          </a:p>
        </p:txBody>
      </p:sp>
      <p:sp>
        <p:nvSpPr>
          <p:cNvPr id="4103" name="AutoShape 22" descr="image002"/>
          <p:cNvSpPr>
            <a:spLocks noChangeAspect="1" noChangeArrowheads="1"/>
          </p:cNvSpPr>
          <p:nvPr/>
        </p:nvSpPr>
        <p:spPr bwMode="auto">
          <a:xfrm>
            <a:off x="3857625" y="2928938"/>
            <a:ext cx="14287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4"/>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5"/>
              </a:buBlip>
              <a:defRPr sz="2800">
                <a:solidFill>
                  <a:schemeClr val="bg2"/>
                </a:solidFill>
                <a:latin typeface="Verdana" pitchFamily="34" charset="0"/>
              </a:defRPr>
            </a:lvl2pPr>
            <a:lvl3pPr marL="1143000" indent="-228600">
              <a:spcBef>
                <a:spcPct val="20000"/>
              </a:spcBef>
              <a:buSzPct val="60000"/>
              <a:buBlip>
                <a:blip r:embed="rId4"/>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5"/>
              </a:buBlip>
              <a:defRPr sz="2000">
                <a:solidFill>
                  <a:schemeClr val="bg2"/>
                </a:solidFill>
                <a:latin typeface="Verdana" pitchFamily="34" charset="0"/>
              </a:defRPr>
            </a:lvl4pPr>
            <a:lvl5pPr marL="2057400" indent="-228600">
              <a:spcBef>
                <a:spcPct val="20000"/>
              </a:spcBef>
              <a:buSzPct val="60000"/>
              <a:buBlip>
                <a:blip r:embed="rId4"/>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4"/>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4"/>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4"/>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4"/>
              </a:buBlip>
              <a:defRPr sz="2000">
                <a:solidFill>
                  <a:schemeClr val="bg2"/>
                </a:solidFill>
                <a:latin typeface="Verdana" pitchFamily="34" charset="0"/>
              </a:defRPr>
            </a:lvl9pPr>
          </a:lstStyle>
          <a:p>
            <a:pPr>
              <a:spcBef>
                <a:spcPct val="0"/>
              </a:spcBef>
              <a:buSzTx/>
              <a:buFontTx/>
              <a:buNone/>
            </a:pPr>
            <a:endParaRPr lang="en-GB" altLang="en-US">
              <a:solidFill>
                <a:schemeClr val="tx1"/>
              </a:solidFill>
            </a:endParaRPr>
          </a:p>
        </p:txBody>
      </p:sp>
      <p:sp>
        <p:nvSpPr>
          <p:cNvPr id="4104" name="AutoShape 24" descr="image002"/>
          <p:cNvSpPr>
            <a:spLocks noChangeAspect="1" noChangeArrowheads="1"/>
          </p:cNvSpPr>
          <p:nvPr/>
        </p:nvSpPr>
        <p:spPr bwMode="auto">
          <a:xfrm>
            <a:off x="3857625" y="2928938"/>
            <a:ext cx="14287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4"/>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5"/>
              </a:buBlip>
              <a:defRPr sz="2800">
                <a:solidFill>
                  <a:schemeClr val="bg2"/>
                </a:solidFill>
                <a:latin typeface="Verdana" pitchFamily="34" charset="0"/>
              </a:defRPr>
            </a:lvl2pPr>
            <a:lvl3pPr marL="1143000" indent="-228600">
              <a:spcBef>
                <a:spcPct val="20000"/>
              </a:spcBef>
              <a:buSzPct val="60000"/>
              <a:buBlip>
                <a:blip r:embed="rId4"/>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5"/>
              </a:buBlip>
              <a:defRPr sz="2000">
                <a:solidFill>
                  <a:schemeClr val="bg2"/>
                </a:solidFill>
                <a:latin typeface="Verdana" pitchFamily="34" charset="0"/>
              </a:defRPr>
            </a:lvl4pPr>
            <a:lvl5pPr marL="2057400" indent="-228600">
              <a:spcBef>
                <a:spcPct val="20000"/>
              </a:spcBef>
              <a:buSzPct val="60000"/>
              <a:buBlip>
                <a:blip r:embed="rId4"/>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4"/>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4"/>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4"/>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4"/>
              </a:buBlip>
              <a:defRPr sz="2000">
                <a:solidFill>
                  <a:schemeClr val="bg2"/>
                </a:solidFill>
                <a:latin typeface="Verdana" pitchFamily="34" charset="0"/>
              </a:defRPr>
            </a:lvl9pPr>
          </a:lstStyle>
          <a:p>
            <a:pPr>
              <a:spcBef>
                <a:spcPct val="0"/>
              </a:spcBef>
              <a:buSzTx/>
              <a:buFontTx/>
              <a:buNone/>
            </a:pPr>
            <a:endParaRPr lang="en-GB" altLang="en-US">
              <a:solidFill>
                <a:schemeClr val="tx1"/>
              </a:solidFill>
            </a:endParaRPr>
          </a:p>
        </p:txBody>
      </p:sp>
      <p:sp>
        <p:nvSpPr>
          <p:cNvPr id="4105" name="Rectangle 26"/>
          <p:cNvSpPr>
            <a:spLocks noChangeArrowheads="1"/>
          </p:cNvSpPr>
          <p:nvPr/>
        </p:nvSpPr>
        <p:spPr bwMode="auto">
          <a:xfrm>
            <a:off x="0" y="2928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SzPct val="75000"/>
              <a:buBlip>
                <a:blip r:embed="rId4"/>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5"/>
              </a:buBlip>
              <a:defRPr sz="2800">
                <a:solidFill>
                  <a:schemeClr val="bg2"/>
                </a:solidFill>
                <a:latin typeface="Verdana" pitchFamily="34" charset="0"/>
              </a:defRPr>
            </a:lvl2pPr>
            <a:lvl3pPr marL="1143000" indent="-228600">
              <a:spcBef>
                <a:spcPct val="20000"/>
              </a:spcBef>
              <a:buSzPct val="60000"/>
              <a:buBlip>
                <a:blip r:embed="rId4"/>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5"/>
              </a:buBlip>
              <a:defRPr sz="2000">
                <a:solidFill>
                  <a:schemeClr val="bg2"/>
                </a:solidFill>
                <a:latin typeface="Verdana" pitchFamily="34" charset="0"/>
              </a:defRPr>
            </a:lvl4pPr>
            <a:lvl5pPr marL="2057400" indent="-228600">
              <a:spcBef>
                <a:spcPct val="20000"/>
              </a:spcBef>
              <a:buSzPct val="60000"/>
              <a:buBlip>
                <a:blip r:embed="rId4"/>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4"/>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4"/>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4"/>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4"/>
              </a:buBlip>
              <a:defRPr sz="2000">
                <a:solidFill>
                  <a:schemeClr val="bg2"/>
                </a:solidFill>
                <a:latin typeface="Verdana" pitchFamily="34" charset="0"/>
              </a:defRPr>
            </a:lvl9pPr>
          </a:lstStyle>
          <a:p>
            <a:pPr>
              <a:spcBef>
                <a:spcPct val="0"/>
              </a:spcBef>
              <a:buSzTx/>
              <a:buFontTx/>
              <a:buNone/>
            </a:pPr>
            <a:endParaRPr lang="en-GB" altLang="en-US">
              <a:solidFill>
                <a:schemeClr val="tx1"/>
              </a:solidFill>
            </a:endParaRPr>
          </a:p>
        </p:txBody>
      </p:sp>
      <p:sp>
        <p:nvSpPr>
          <p:cNvPr id="11" name="Rectangle 13"/>
          <p:cNvSpPr>
            <a:spLocks noChangeArrowheads="1"/>
          </p:cNvSpPr>
          <p:nvPr/>
        </p:nvSpPr>
        <p:spPr bwMode="auto">
          <a:xfrm>
            <a:off x="0" y="952500"/>
            <a:ext cx="9144000" cy="1612900"/>
          </a:xfrm>
          <a:prstGeom prst="rect">
            <a:avLst/>
          </a:prstGeom>
          <a:noFill/>
          <a:ln w="9525">
            <a:noFill/>
            <a:miter lim="800000"/>
            <a:headEnd/>
            <a:tailEnd/>
          </a:ln>
        </p:spPr>
        <p:txBody>
          <a:bodyPr anchor="ctr"/>
          <a:lstStyle/>
          <a:p>
            <a:pPr algn="ctr">
              <a:lnSpc>
                <a:spcPct val="80000"/>
              </a:lnSpc>
              <a:defRPr/>
            </a:pPr>
            <a:r>
              <a:rPr lang="en-US" sz="2400" b="1" dirty="0">
                <a:solidFill>
                  <a:schemeClr val="bg2"/>
                </a:solidFill>
              </a:rPr>
              <a:t>Joint ITU-AICTO Regional</a:t>
            </a:r>
            <a:endParaRPr lang="en-US" sz="2400" b="1" dirty="0">
              <a:solidFill>
                <a:schemeClr val="bg2"/>
              </a:solidFill>
            </a:endParaRPr>
          </a:p>
          <a:p>
            <a:pPr algn="ctr">
              <a:lnSpc>
                <a:spcPct val="80000"/>
              </a:lnSpc>
              <a:defRPr/>
            </a:pPr>
            <a:r>
              <a:rPr lang="en-US" sz="2400" b="1" dirty="0">
                <a:solidFill>
                  <a:schemeClr val="bg2"/>
                </a:solidFill>
              </a:rPr>
              <a:t>Standardization Forum for Arab Region</a:t>
            </a:r>
            <a:endParaRPr lang="en-US" sz="2400" b="1" dirty="0">
              <a:solidFill>
                <a:schemeClr val="accent6">
                  <a:lumMod val="75000"/>
                </a:schemeClr>
              </a:solidFill>
            </a:endParaRPr>
          </a:p>
          <a:p>
            <a:pPr algn="ctr">
              <a:lnSpc>
                <a:spcPct val="80000"/>
              </a:lnSpc>
              <a:defRPr/>
            </a:pPr>
            <a:endParaRPr lang="en-US" sz="2400" b="1" dirty="0">
              <a:solidFill>
                <a:schemeClr val="accent6">
                  <a:lumMod val="75000"/>
                </a:schemeClr>
              </a:solidFill>
            </a:endParaRPr>
          </a:p>
          <a:p>
            <a:pPr algn="ctr">
              <a:lnSpc>
                <a:spcPct val="80000"/>
              </a:lnSpc>
              <a:defRPr/>
            </a:pPr>
            <a:r>
              <a:rPr lang="en-US" sz="1800" b="1" dirty="0">
                <a:solidFill>
                  <a:schemeClr val="accent6">
                    <a:lumMod val="75000"/>
                  </a:schemeClr>
                </a:solidFill>
              </a:rPr>
              <a:t>(Tunis, Tunisia, </a:t>
            </a:r>
            <a:r>
              <a:rPr lang="en-US" sz="1800" b="1" dirty="0">
                <a:solidFill>
                  <a:schemeClr val="accent6">
                    <a:lumMod val="75000"/>
                  </a:schemeClr>
                </a:solidFill>
              </a:rPr>
              <a:t>27 </a:t>
            </a:r>
            <a:r>
              <a:rPr lang="en-US" sz="1800" b="1" dirty="0">
                <a:solidFill>
                  <a:schemeClr val="accent6">
                    <a:lumMod val="75000"/>
                  </a:schemeClr>
                </a:solidFill>
              </a:rPr>
              <a:t>January 2014)</a:t>
            </a:r>
            <a:endParaRPr lang="en-US" sz="1800" b="1" dirty="0">
              <a:solidFill>
                <a:schemeClr val="bg2"/>
              </a:solidFill>
            </a:endParaRPr>
          </a:p>
        </p:txBody>
      </p:sp>
      <p:pic>
        <p:nvPicPr>
          <p:cNvPr id="12" name="Picture 16" descr="ITUseries"/>
          <p:cNvPicPr>
            <a:picLocks noChangeAspect="1" noChangeArrowheads="1"/>
          </p:cNvPicPr>
          <p:nvPr/>
        </p:nvPicPr>
        <p:blipFill>
          <a:blip r:embed="rId6">
            <a:extLst>
              <a:ext uri="{28A0092B-C50C-407E-A947-70E740481C1C}">
                <a14:useLocalDpi xmlns:a14="http://schemas.microsoft.com/office/drawing/2010/main" val="0"/>
              </a:ext>
            </a:extLst>
          </a:blip>
          <a:srcRect t="17264" b="69327"/>
          <a:stretch>
            <a:fillRect/>
          </a:stretch>
        </p:blipFill>
        <p:spPr bwMode="auto">
          <a:xfrm>
            <a:off x="6729413" y="188913"/>
            <a:ext cx="176847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descr="C:\Users\quist\AppData\Local\Microsoft\Windows\Temporary Internet Files\Content.Outlook\Z9ZKYVVF\LOGO_AICTO (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188913"/>
            <a:ext cx="750888"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07950" y="374650"/>
            <a:ext cx="8928100" cy="461963"/>
          </a:xfrm>
        </p:spPr>
        <p:txBody>
          <a:bodyPr/>
          <a:lstStyle/>
          <a:p>
            <a:r>
              <a:rPr lang="en-US" altLang="en-US" smtClean="0"/>
              <a:t>Strengthen Standard Making Capability</a:t>
            </a:r>
          </a:p>
        </p:txBody>
      </p:sp>
      <p:sp>
        <p:nvSpPr>
          <p:cNvPr id="13" name="Rectangle 3"/>
          <p:cNvSpPr txBox="1">
            <a:spLocks noChangeArrowheads="1"/>
          </p:cNvSpPr>
          <p:nvPr/>
        </p:nvSpPr>
        <p:spPr bwMode="auto">
          <a:xfrm>
            <a:off x="468313" y="1268413"/>
            <a:ext cx="8229600" cy="4827587"/>
          </a:xfrm>
          <a:prstGeom prst="rect">
            <a:avLst/>
          </a:prstGeom>
          <a:noFill/>
          <a:ln w="9525">
            <a:noFill/>
            <a:miter lim="800000"/>
            <a:headEnd/>
            <a:tailEnd/>
          </a:ln>
        </p:spPr>
        <p:txBody>
          <a:bodyPr/>
          <a:lstStyle/>
          <a:p>
            <a:pPr marL="342900" indent="-342900" algn="just">
              <a:spcBef>
                <a:spcPts val="600"/>
              </a:spcBef>
              <a:spcAft>
                <a:spcPts val="1200"/>
              </a:spcAft>
              <a:buSzPct val="75000"/>
              <a:buFontTx/>
              <a:buBlip>
                <a:blip r:embed="rId3"/>
              </a:buBlip>
              <a:defRPr/>
            </a:pPr>
            <a:r>
              <a:rPr lang="en-US" altLang="zh-CN" sz="2000" kern="0" dirty="0">
                <a:solidFill>
                  <a:schemeClr val="tx1">
                    <a:lumMod val="50000"/>
                  </a:schemeClr>
                </a:solidFill>
                <a:latin typeface="+mn-lt"/>
              </a:rPr>
              <a:t>Mentoring </a:t>
            </a:r>
            <a:r>
              <a:rPr lang="en-US" altLang="zh-CN" sz="2000" kern="0" dirty="0" err="1">
                <a:solidFill>
                  <a:schemeClr val="tx1">
                    <a:lumMod val="50000"/>
                  </a:schemeClr>
                </a:solidFill>
                <a:latin typeface="+mn-lt"/>
              </a:rPr>
              <a:t>programme</a:t>
            </a:r>
            <a:r>
              <a:rPr lang="en-US" altLang="zh-CN" sz="2000" kern="0" dirty="0">
                <a:solidFill>
                  <a:schemeClr val="tx1">
                    <a:lumMod val="50000"/>
                  </a:schemeClr>
                </a:solidFill>
                <a:latin typeface="+mn-lt"/>
              </a:rPr>
              <a:t> for newcomers to Study Groups</a:t>
            </a:r>
          </a:p>
          <a:p>
            <a:pPr marL="342900" indent="-342900" algn="just">
              <a:spcBef>
                <a:spcPts val="600"/>
              </a:spcBef>
              <a:spcAft>
                <a:spcPts val="1200"/>
              </a:spcAft>
              <a:buSzPct val="75000"/>
              <a:buFontTx/>
              <a:buBlip>
                <a:blip r:embed="rId3"/>
              </a:buBlip>
              <a:defRPr/>
            </a:pPr>
            <a:r>
              <a:rPr lang="en-US" sz="2000" kern="0" dirty="0">
                <a:solidFill>
                  <a:schemeClr val="tx1">
                    <a:lumMod val="50000"/>
                  </a:schemeClr>
                </a:solidFill>
                <a:latin typeface="+mn-lt"/>
              </a:rPr>
              <a:t>Mentor </a:t>
            </a:r>
            <a:r>
              <a:rPr lang="en-US" sz="2000" kern="0" dirty="0" err="1">
                <a:solidFill>
                  <a:schemeClr val="tx1">
                    <a:lumMod val="50000"/>
                  </a:schemeClr>
                </a:solidFill>
                <a:latin typeface="+mn-lt"/>
              </a:rPr>
              <a:t>rol</a:t>
            </a:r>
            <a:r>
              <a:rPr lang="en-US" sz="2000" kern="0" dirty="0">
                <a:solidFill>
                  <a:schemeClr val="tx1">
                    <a:lumMod val="50000"/>
                  </a:schemeClr>
                </a:solidFill>
                <a:latin typeface="+mn-lt"/>
              </a:rPr>
              <a:t>e in study group</a:t>
            </a:r>
          </a:p>
          <a:p>
            <a:pPr marL="342900" indent="-342900" algn="just">
              <a:spcBef>
                <a:spcPts val="600"/>
              </a:spcBef>
              <a:spcAft>
                <a:spcPts val="1200"/>
              </a:spcAft>
              <a:buSzPct val="75000"/>
              <a:buFontTx/>
              <a:buBlip>
                <a:blip r:embed="rId3"/>
              </a:buBlip>
              <a:defRPr/>
            </a:pPr>
            <a:r>
              <a:rPr lang="en-US" sz="2000" kern="0" dirty="0">
                <a:solidFill>
                  <a:schemeClr val="tx1">
                    <a:lumMod val="50000"/>
                  </a:schemeClr>
                </a:solidFill>
                <a:latin typeface="+mn-lt"/>
              </a:rPr>
              <a:t>Research on measuring and reducing the standardization capability gap</a:t>
            </a:r>
          </a:p>
          <a:p>
            <a:pPr marL="342900" indent="-342900" algn="just">
              <a:spcBef>
                <a:spcPts val="600"/>
              </a:spcBef>
              <a:spcAft>
                <a:spcPts val="1200"/>
              </a:spcAft>
              <a:buSzPct val="75000"/>
              <a:buFontTx/>
              <a:buBlip>
                <a:blip r:embed="rId3"/>
              </a:buBlip>
              <a:defRPr/>
            </a:pPr>
            <a:r>
              <a:rPr lang="en-US" sz="2000" kern="0" dirty="0">
                <a:solidFill>
                  <a:schemeClr val="tx1">
                    <a:lumMod val="50000"/>
                  </a:schemeClr>
                </a:solidFill>
                <a:latin typeface="+mn-lt"/>
              </a:rPr>
              <a:t>Free access to ITU-T Standards</a:t>
            </a:r>
            <a:endParaRPr lang="en-US" sz="2000" b="1" kern="0" dirty="0">
              <a:solidFill>
                <a:schemeClr val="tx1">
                  <a:lumMod val="50000"/>
                </a:schemeClr>
              </a:solidFill>
              <a:latin typeface="+mn-lt"/>
            </a:endParaRPr>
          </a:p>
          <a:p>
            <a:pPr marL="342900" indent="-342900" algn="just">
              <a:spcBef>
                <a:spcPts val="600"/>
              </a:spcBef>
              <a:spcAft>
                <a:spcPts val="1200"/>
              </a:spcAft>
              <a:buSzPct val="75000"/>
              <a:buFontTx/>
              <a:buBlip>
                <a:blip r:embed="rId3"/>
              </a:buBlip>
              <a:defRPr/>
            </a:pPr>
            <a:r>
              <a:rPr lang="en-US" sz="2000" kern="0" dirty="0">
                <a:solidFill>
                  <a:schemeClr val="tx1">
                    <a:lumMod val="50000"/>
                  </a:schemeClr>
                </a:solidFill>
                <a:latin typeface="+mn-lt"/>
              </a:rPr>
              <a:t>Increase remote participation and collaboration</a:t>
            </a:r>
          </a:p>
          <a:p>
            <a:pPr marL="342900" indent="-342900" algn="just">
              <a:spcBef>
                <a:spcPts val="600"/>
              </a:spcBef>
              <a:spcAft>
                <a:spcPts val="1200"/>
              </a:spcAft>
              <a:buSzPct val="75000"/>
              <a:buFontTx/>
              <a:buBlip>
                <a:blip r:embed="rId3"/>
              </a:buBlip>
              <a:defRPr/>
            </a:pPr>
            <a:r>
              <a:rPr lang="en-US" sz="2000" kern="0" dirty="0">
                <a:solidFill>
                  <a:schemeClr val="tx1">
                    <a:lumMod val="50000"/>
                  </a:schemeClr>
                </a:solidFill>
                <a:latin typeface="+mn-lt"/>
              </a:rPr>
              <a:t>Reduced fees (CHF 3,975) for developing countries including academia</a:t>
            </a:r>
          </a:p>
          <a:p>
            <a:pPr marL="342900" indent="-342900" algn="just">
              <a:spcBef>
                <a:spcPts val="600"/>
              </a:spcBef>
              <a:spcAft>
                <a:spcPts val="1200"/>
              </a:spcAft>
              <a:buSzPct val="75000"/>
              <a:buFontTx/>
              <a:buBlip>
                <a:blip r:embed="rId3"/>
              </a:buBlip>
              <a:defRPr/>
            </a:pPr>
            <a:r>
              <a:rPr lang="en-US" sz="2000" kern="0" dirty="0">
                <a:solidFill>
                  <a:schemeClr val="tx1">
                    <a:lumMod val="50000"/>
                  </a:schemeClr>
                </a:solidFill>
                <a:latin typeface="+mn-lt"/>
              </a:rPr>
              <a:t>Study on assessing the standardization capability of developing countries </a:t>
            </a:r>
          </a:p>
        </p:txBody>
      </p:sp>
      <p:sp>
        <p:nvSpPr>
          <p:cNvPr id="13317" name="Slide Number Placeholder 1"/>
          <p:cNvSpPr>
            <a:spLocks noGrp="1"/>
          </p:cNvSpPr>
          <p:nvPr>
            <p:ph type="sldNum" sz="quarter" idx="10"/>
          </p:nvPr>
        </p:nvSpPr>
        <p:spPr>
          <a:xfrm>
            <a:off x="7751763" y="6500813"/>
            <a:ext cx="1366837" cy="43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spcBef>
                <a:spcPct val="0"/>
              </a:spcBef>
              <a:buSzTx/>
              <a:buFontTx/>
              <a:buNone/>
            </a:pPr>
            <a:fld id="{87E9B1A2-DD0D-46C0-A096-EE01A51A1369}" type="slidenum">
              <a:rPr lang="en-US" altLang="en-US" sz="1200" smtClean="0">
                <a:solidFill>
                  <a:schemeClr val="tx1"/>
                </a:solidFill>
              </a:rPr>
              <a:pPr>
                <a:spcBef>
                  <a:spcPct val="0"/>
                </a:spcBef>
                <a:buSzTx/>
                <a:buFontTx/>
                <a:buNone/>
              </a:pPr>
              <a:t>10</a:t>
            </a:fld>
            <a:endParaRPr lang="en-US" altLang="en-US" sz="1200" smtClean="0">
              <a:solidFill>
                <a:schemeClr val="tx1"/>
              </a:solidFill>
            </a:endParaRPr>
          </a:p>
        </p:txBody>
      </p:sp>
      <p:sp>
        <p:nvSpPr>
          <p:cNvPr id="6" name="Rectangle 4"/>
          <p:cNvSpPr>
            <a:spLocks noGrp="1" noChangeArrowheads="1"/>
          </p:cNvSpPr>
          <p:nvPr>
            <p:ph type="dt" sz="quarter" idx="10"/>
          </p:nvPr>
        </p:nvSpPr>
        <p:spPr>
          <a:xfrm>
            <a:off x="250825" y="6381750"/>
            <a:ext cx="3827463" cy="26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lgn="l">
              <a:spcBef>
                <a:spcPct val="0"/>
              </a:spcBef>
              <a:buSzTx/>
              <a:buFontTx/>
              <a:buNone/>
            </a:pPr>
            <a:r>
              <a:rPr lang="en-US" altLang="en-US" sz="1400" dirty="0">
                <a:solidFill>
                  <a:schemeClr val="tx1"/>
                </a:solidFill>
                <a:latin typeface="Univers" pitchFamily="34" charset="0"/>
              </a:rPr>
              <a:t>Tunis, Tunisia, 27 January 2014</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txBox="1">
            <a:spLocks noChangeArrowheads="1"/>
          </p:cNvSpPr>
          <p:nvPr/>
        </p:nvSpPr>
        <p:spPr bwMode="auto">
          <a:xfrm>
            <a:off x="468313" y="1341438"/>
            <a:ext cx="8229600" cy="4538662"/>
          </a:xfrm>
          <a:prstGeom prst="rect">
            <a:avLst/>
          </a:prstGeom>
          <a:noFill/>
          <a:ln w="9525">
            <a:noFill/>
            <a:miter lim="800000"/>
            <a:headEnd/>
            <a:tailEnd/>
          </a:ln>
        </p:spPr>
        <p:txBody>
          <a:bodyPr/>
          <a:lstStyle/>
          <a:p>
            <a:pPr marL="342900" indent="-342900" algn="just">
              <a:spcBef>
                <a:spcPts val="600"/>
              </a:spcBef>
              <a:spcAft>
                <a:spcPts val="1200"/>
              </a:spcAft>
              <a:buSzPct val="75000"/>
              <a:buFontTx/>
              <a:buBlip>
                <a:blip r:embed="rId2"/>
              </a:buBlip>
              <a:defRPr/>
            </a:pPr>
            <a:r>
              <a:rPr lang="en-US" sz="1800" kern="0" dirty="0">
                <a:solidFill>
                  <a:schemeClr val="tx1">
                    <a:lumMod val="50000"/>
                  </a:schemeClr>
                </a:solidFill>
              </a:rPr>
              <a:t>New Actions From WTSA-12</a:t>
            </a:r>
          </a:p>
          <a:p>
            <a:pPr marL="800100" lvl="1" indent="-342900" algn="just">
              <a:spcBef>
                <a:spcPts val="600"/>
              </a:spcBef>
              <a:spcAft>
                <a:spcPts val="1200"/>
              </a:spcAft>
              <a:buSzPct val="75000"/>
              <a:buFont typeface="Wingdings" pitchFamily="2" charset="2"/>
              <a:buChar char="q"/>
              <a:defRPr/>
            </a:pPr>
            <a:r>
              <a:rPr lang="en-GB" sz="1800" dirty="0"/>
              <a:t>Developing guidelines to assist developing countries in their involvement in ITU‑T activities.</a:t>
            </a:r>
          </a:p>
          <a:p>
            <a:pPr marL="800100" lvl="1" indent="-342900" algn="just">
              <a:spcBef>
                <a:spcPts val="600"/>
              </a:spcBef>
              <a:spcAft>
                <a:spcPts val="1200"/>
              </a:spcAft>
              <a:buSzPct val="75000"/>
              <a:buFont typeface="Wingdings" pitchFamily="2" charset="2"/>
              <a:buChar char="q"/>
              <a:defRPr/>
            </a:pPr>
            <a:r>
              <a:rPr lang="en-GB" sz="1800" dirty="0"/>
              <a:t>Improving procedures and electronic tools for remote participation.</a:t>
            </a:r>
            <a:endParaRPr lang="en-US" sz="1800" dirty="0"/>
          </a:p>
          <a:p>
            <a:pPr marL="800100" lvl="1" indent="-342900" algn="just">
              <a:spcBef>
                <a:spcPts val="600"/>
              </a:spcBef>
              <a:spcAft>
                <a:spcPts val="1200"/>
              </a:spcAft>
              <a:buSzPct val="75000"/>
              <a:buFont typeface="Wingdings" pitchFamily="2" charset="2"/>
              <a:buChar char="q"/>
              <a:defRPr/>
            </a:pPr>
            <a:r>
              <a:rPr lang="en-GB" sz="1800" dirty="0"/>
              <a:t>Conducting  consultancy projects designed to support developing countries in the development of standardization plans</a:t>
            </a:r>
          </a:p>
          <a:p>
            <a:pPr marL="800100" lvl="1" indent="-342900" algn="just">
              <a:spcBef>
                <a:spcPts val="600"/>
              </a:spcBef>
              <a:spcAft>
                <a:spcPts val="1200"/>
              </a:spcAft>
              <a:buSzPct val="75000"/>
              <a:buFont typeface="Wingdings" pitchFamily="2" charset="2"/>
              <a:buChar char="q"/>
              <a:defRPr/>
            </a:pPr>
            <a:r>
              <a:rPr lang="en-GB" sz="1800" dirty="0"/>
              <a:t>Studies on ICT innovations and standardization in developing countries</a:t>
            </a:r>
            <a:endParaRPr lang="en-US" sz="1800" dirty="0"/>
          </a:p>
          <a:p>
            <a:pPr marL="800100" lvl="1" indent="-342900" algn="just">
              <a:spcBef>
                <a:spcPts val="600"/>
              </a:spcBef>
              <a:spcAft>
                <a:spcPts val="1200"/>
              </a:spcAft>
              <a:buSzPct val="75000"/>
              <a:buFontTx/>
              <a:buBlip>
                <a:blip r:embed="rId2"/>
              </a:buBlip>
              <a:defRPr/>
            </a:pPr>
            <a:endParaRPr lang="en-US" sz="1800" kern="0" dirty="0">
              <a:solidFill>
                <a:schemeClr val="tx1">
                  <a:lumMod val="50000"/>
                </a:schemeClr>
              </a:solidFill>
            </a:endParaRPr>
          </a:p>
        </p:txBody>
      </p:sp>
      <p:sp>
        <p:nvSpPr>
          <p:cNvPr id="14339" name="Title 1"/>
          <p:cNvSpPr>
            <a:spLocks noGrp="1"/>
          </p:cNvSpPr>
          <p:nvPr>
            <p:ph type="title"/>
          </p:nvPr>
        </p:nvSpPr>
        <p:spPr>
          <a:xfrm>
            <a:off x="107950" y="374650"/>
            <a:ext cx="8928100" cy="461963"/>
          </a:xfrm>
        </p:spPr>
        <p:txBody>
          <a:bodyPr/>
          <a:lstStyle/>
          <a:p>
            <a:r>
              <a:rPr lang="en-US" altLang="en-US" smtClean="0"/>
              <a:t>Strengthen Standard Making Capability</a:t>
            </a:r>
          </a:p>
        </p:txBody>
      </p:sp>
      <p:sp>
        <p:nvSpPr>
          <p:cNvPr id="14341" name="Slide Number Placeholder 1"/>
          <p:cNvSpPr>
            <a:spLocks noGrp="1"/>
          </p:cNvSpPr>
          <p:nvPr>
            <p:ph type="sldNum" sz="quarter" idx="10"/>
          </p:nvPr>
        </p:nvSpPr>
        <p:spPr>
          <a:xfrm>
            <a:off x="7751763" y="6500813"/>
            <a:ext cx="1366837" cy="43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fld id="{082008CD-98AD-4C40-9FD9-C9E9EDC8C7EA}" type="slidenum">
              <a:rPr lang="en-US" altLang="en-US" sz="1200" smtClean="0">
                <a:solidFill>
                  <a:schemeClr val="tx1"/>
                </a:solidFill>
              </a:rPr>
              <a:pPr>
                <a:spcBef>
                  <a:spcPct val="0"/>
                </a:spcBef>
                <a:buSzTx/>
                <a:buFontTx/>
                <a:buNone/>
              </a:pPr>
              <a:t>11</a:t>
            </a:fld>
            <a:endParaRPr lang="en-US" altLang="en-US" sz="1200" smtClean="0">
              <a:solidFill>
                <a:schemeClr val="tx1"/>
              </a:solidFill>
            </a:endParaRPr>
          </a:p>
        </p:txBody>
      </p:sp>
      <p:sp>
        <p:nvSpPr>
          <p:cNvPr id="6" name="Rectangle 4"/>
          <p:cNvSpPr>
            <a:spLocks noGrp="1" noChangeArrowheads="1"/>
          </p:cNvSpPr>
          <p:nvPr>
            <p:ph type="dt" sz="quarter" idx="10"/>
          </p:nvPr>
        </p:nvSpPr>
        <p:spPr>
          <a:xfrm>
            <a:off x="250825" y="6381750"/>
            <a:ext cx="3827463" cy="26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lgn="l">
              <a:spcBef>
                <a:spcPct val="0"/>
              </a:spcBef>
              <a:buSzTx/>
              <a:buFontTx/>
              <a:buNone/>
            </a:pPr>
            <a:r>
              <a:rPr lang="en-US" altLang="en-US" sz="1400" dirty="0">
                <a:solidFill>
                  <a:schemeClr val="tx1"/>
                </a:solidFill>
                <a:latin typeface="Univers" pitchFamily="34" charset="0"/>
              </a:rPr>
              <a:t>Tunis, Tunisia, 27 January 2014</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txBox="1">
            <a:spLocks noChangeArrowheads="1"/>
          </p:cNvSpPr>
          <p:nvPr/>
        </p:nvSpPr>
        <p:spPr bwMode="auto">
          <a:xfrm>
            <a:off x="468313" y="1341438"/>
            <a:ext cx="8229600" cy="4538662"/>
          </a:xfrm>
          <a:prstGeom prst="rect">
            <a:avLst/>
          </a:prstGeom>
          <a:noFill/>
          <a:ln w="9525">
            <a:noFill/>
            <a:miter lim="800000"/>
            <a:headEnd/>
            <a:tailEnd/>
          </a:ln>
        </p:spPr>
        <p:txBody>
          <a:bodyPr/>
          <a:lstStyle/>
          <a:p>
            <a:pPr marL="342900" indent="-342900" algn="just">
              <a:spcBef>
                <a:spcPts val="600"/>
              </a:spcBef>
              <a:spcAft>
                <a:spcPts val="1200"/>
              </a:spcAft>
              <a:buSzPct val="75000"/>
              <a:buFontTx/>
              <a:buBlip>
                <a:blip r:embed="rId3"/>
              </a:buBlip>
              <a:defRPr/>
            </a:pPr>
            <a:r>
              <a:rPr lang="en-US" sz="1800" kern="0" dirty="0">
                <a:solidFill>
                  <a:schemeClr val="tx1">
                    <a:lumMod val="50000"/>
                  </a:schemeClr>
                </a:solidFill>
              </a:rPr>
              <a:t>Technical Reports</a:t>
            </a:r>
          </a:p>
          <a:p>
            <a:pPr marL="800100" lvl="1" indent="-342900" algn="just">
              <a:spcBef>
                <a:spcPts val="600"/>
              </a:spcBef>
              <a:spcAft>
                <a:spcPts val="1200"/>
              </a:spcAft>
              <a:buSzPct val="102000"/>
              <a:buFont typeface="Wingdings" pitchFamily="2" charset="2"/>
              <a:buChar char="§"/>
              <a:defRPr/>
            </a:pPr>
            <a:r>
              <a:rPr lang="en-GB" sz="1800" dirty="0">
                <a:solidFill>
                  <a:schemeClr val="accent4">
                    <a:lumMod val="50000"/>
                  </a:schemeClr>
                </a:solidFill>
                <a:hlinkClick r:id="rId4"/>
              </a:rPr>
              <a:t>Ha</a:t>
            </a:r>
            <a:r>
              <a:rPr lang="en-GB" sz="1800" u="sng" dirty="0"/>
              <a:t>ndbook on Testing (2011)</a:t>
            </a:r>
          </a:p>
          <a:p>
            <a:pPr marL="800100" lvl="1" indent="-342900" algn="just">
              <a:spcBef>
                <a:spcPts val="600"/>
              </a:spcBef>
              <a:spcAft>
                <a:spcPts val="1200"/>
              </a:spcAft>
              <a:buSzPct val="102000"/>
              <a:buFont typeface="Wingdings" pitchFamily="2" charset="2"/>
              <a:buChar char="§"/>
              <a:defRPr/>
            </a:pPr>
            <a:r>
              <a:rPr lang="en-GB" sz="1800" u="sng" dirty="0"/>
              <a:t>Convergent Networks (2010)</a:t>
            </a:r>
            <a:r>
              <a:rPr lang="en-GB" sz="1800" dirty="0"/>
              <a:t>, </a:t>
            </a:r>
          </a:p>
          <a:p>
            <a:pPr marL="800100" lvl="1" indent="-342900" algn="just">
              <a:spcBef>
                <a:spcPts val="600"/>
              </a:spcBef>
              <a:spcAft>
                <a:spcPts val="1200"/>
              </a:spcAft>
              <a:buSzPct val="102000"/>
              <a:buFont typeface="Wingdings" pitchFamily="2" charset="2"/>
              <a:buChar char="§"/>
              <a:defRPr/>
            </a:pPr>
            <a:r>
              <a:rPr lang="en-US" sz="1800" u="sng" dirty="0">
                <a:hlinkClick r:id="rId5"/>
              </a:rPr>
              <a:t>ITU-T Manual on Optical Transport Networks from TDM to Packet (2010)</a:t>
            </a:r>
            <a:r>
              <a:rPr lang="en-US" sz="1800" u="sng" dirty="0">
                <a:hlinkClick r:id="rId4"/>
              </a:rPr>
              <a:t> </a:t>
            </a:r>
            <a:endParaRPr lang="en-GB" sz="1800" u="sng" dirty="0">
              <a:hlinkClick r:id="rId4"/>
            </a:endParaRPr>
          </a:p>
          <a:p>
            <a:pPr marL="800100" lvl="1" indent="-342900" algn="just">
              <a:spcBef>
                <a:spcPts val="600"/>
              </a:spcBef>
              <a:spcAft>
                <a:spcPts val="1200"/>
              </a:spcAft>
              <a:buSzPct val="102000"/>
              <a:buFont typeface="Wingdings" pitchFamily="2" charset="2"/>
              <a:buChar char="§"/>
              <a:defRPr/>
            </a:pPr>
            <a:r>
              <a:rPr lang="en-GB" sz="1800" u="sng" dirty="0">
                <a:hlinkClick r:id="rId6"/>
              </a:rPr>
              <a:t>DSL Story (2010)</a:t>
            </a:r>
            <a:r>
              <a:rPr lang="en-GB" sz="1800" dirty="0"/>
              <a:t>, </a:t>
            </a:r>
          </a:p>
          <a:p>
            <a:pPr marL="800100" lvl="1" indent="-342900" algn="just">
              <a:spcBef>
                <a:spcPts val="600"/>
              </a:spcBef>
              <a:spcAft>
                <a:spcPts val="1200"/>
              </a:spcAft>
              <a:buSzPct val="102000"/>
              <a:buFont typeface="Wingdings" pitchFamily="2" charset="2"/>
              <a:buChar char="§"/>
              <a:defRPr/>
            </a:pPr>
            <a:r>
              <a:rPr lang="en-GB" sz="1800" u="sng" dirty="0">
                <a:hlinkClick r:id="rId7"/>
              </a:rPr>
              <a:t>Deployment of packet based networks (2009)</a:t>
            </a:r>
            <a:r>
              <a:rPr lang="en-GB" sz="1800" dirty="0"/>
              <a:t> </a:t>
            </a:r>
          </a:p>
          <a:p>
            <a:pPr marL="800100" lvl="1" indent="-342900" algn="just">
              <a:spcBef>
                <a:spcPts val="600"/>
              </a:spcBef>
              <a:spcAft>
                <a:spcPts val="1200"/>
              </a:spcAft>
              <a:buSzPct val="102000"/>
              <a:buFont typeface="Wingdings" pitchFamily="2" charset="2"/>
              <a:buChar char="§"/>
              <a:defRPr/>
            </a:pPr>
            <a:r>
              <a:rPr lang="en-GB" sz="1800" u="sng" dirty="0">
                <a:hlinkClick r:id="rId7"/>
              </a:rPr>
              <a:t>Handbook on Fibre Optic Cables and Systems (2009)</a:t>
            </a:r>
            <a:r>
              <a:rPr lang="en-GB" sz="1800" dirty="0"/>
              <a:t>, </a:t>
            </a:r>
          </a:p>
          <a:p>
            <a:pPr marL="800100" lvl="1" indent="-342900" algn="just">
              <a:spcBef>
                <a:spcPts val="600"/>
              </a:spcBef>
              <a:spcAft>
                <a:spcPts val="1200"/>
              </a:spcAft>
              <a:buSzPct val="102000"/>
              <a:buFont typeface="Wingdings" pitchFamily="2" charset="2"/>
              <a:buChar char="§"/>
              <a:defRPr/>
            </a:pPr>
            <a:r>
              <a:rPr lang="en-GB" sz="1800" u="sng" dirty="0">
                <a:hlinkClick r:id="rId8"/>
              </a:rPr>
              <a:t>Security in Telecommunications and IT (2009)</a:t>
            </a:r>
            <a:endParaRPr lang="en-GB" sz="1800" u="sng" dirty="0"/>
          </a:p>
          <a:p>
            <a:pPr marL="342900" indent="-342900" algn="just">
              <a:spcBef>
                <a:spcPts val="600"/>
              </a:spcBef>
              <a:spcAft>
                <a:spcPts val="1200"/>
              </a:spcAft>
              <a:buSzPct val="75000"/>
              <a:buFontTx/>
              <a:buBlip>
                <a:blip r:embed="rId9"/>
              </a:buBlip>
              <a:defRPr/>
            </a:pPr>
            <a:r>
              <a:rPr lang="en-US" sz="2000" kern="0" dirty="0">
                <a:solidFill>
                  <a:schemeClr val="tx1">
                    <a:lumMod val="50000"/>
                  </a:schemeClr>
                </a:solidFill>
              </a:rPr>
              <a:t>Standards Q&amp;A Online Forum</a:t>
            </a:r>
          </a:p>
        </p:txBody>
      </p:sp>
      <p:sp>
        <p:nvSpPr>
          <p:cNvPr id="15363" name="Title 1"/>
          <p:cNvSpPr>
            <a:spLocks noGrp="1"/>
          </p:cNvSpPr>
          <p:nvPr>
            <p:ph type="title"/>
          </p:nvPr>
        </p:nvSpPr>
        <p:spPr>
          <a:xfrm>
            <a:off x="107950" y="374650"/>
            <a:ext cx="8928100" cy="461963"/>
          </a:xfrm>
        </p:spPr>
        <p:txBody>
          <a:bodyPr/>
          <a:lstStyle/>
          <a:p>
            <a:r>
              <a:rPr lang="en-US" altLang="en-US" smtClean="0"/>
              <a:t>Assist Developing Countries in Standards Implementation</a:t>
            </a:r>
          </a:p>
        </p:txBody>
      </p:sp>
      <p:sp>
        <p:nvSpPr>
          <p:cNvPr id="15365" name="Slide Number Placeholder 1"/>
          <p:cNvSpPr>
            <a:spLocks noGrp="1"/>
          </p:cNvSpPr>
          <p:nvPr>
            <p:ph type="sldNum" sz="quarter" idx="10"/>
          </p:nvPr>
        </p:nvSpPr>
        <p:spPr>
          <a:xfrm>
            <a:off x="7751763" y="6500813"/>
            <a:ext cx="1366837" cy="43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9"/>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10"/>
              </a:buBlip>
              <a:defRPr sz="2800">
                <a:solidFill>
                  <a:schemeClr val="bg2"/>
                </a:solidFill>
                <a:latin typeface="Verdana" pitchFamily="34" charset="0"/>
              </a:defRPr>
            </a:lvl2pPr>
            <a:lvl3pPr marL="1143000" indent="-228600">
              <a:spcBef>
                <a:spcPct val="20000"/>
              </a:spcBef>
              <a:buSzPct val="60000"/>
              <a:buBlip>
                <a:blip r:embed="rId9"/>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10"/>
              </a:buBlip>
              <a:defRPr sz="2000">
                <a:solidFill>
                  <a:schemeClr val="bg2"/>
                </a:solidFill>
                <a:latin typeface="Verdana" pitchFamily="34" charset="0"/>
              </a:defRPr>
            </a:lvl4pPr>
            <a:lvl5pPr marL="2057400" indent="-228600">
              <a:spcBef>
                <a:spcPct val="20000"/>
              </a:spcBef>
              <a:buSzPct val="60000"/>
              <a:buBlip>
                <a:blip r:embed="rId9"/>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9"/>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9"/>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9"/>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9"/>
              </a:buBlip>
              <a:defRPr sz="2000">
                <a:solidFill>
                  <a:schemeClr val="bg2"/>
                </a:solidFill>
                <a:latin typeface="Verdana" pitchFamily="34" charset="0"/>
              </a:defRPr>
            </a:lvl9pPr>
          </a:lstStyle>
          <a:p>
            <a:pPr>
              <a:spcBef>
                <a:spcPct val="0"/>
              </a:spcBef>
              <a:buSzTx/>
              <a:buFontTx/>
              <a:buNone/>
            </a:pPr>
            <a:fld id="{65B9FCCF-EA87-495F-8E91-CB52D70A6BDE}" type="slidenum">
              <a:rPr lang="en-US" altLang="en-US" sz="1200" smtClean="0">
                <a:solidFill>
                  <a:schemeClr val="tx1"/>
                </a:solidFill>
              </a:rPr>
              <a:pPr>
                <a:spcBef>
                  <a:spcPct val="0"/>
                </a:spcBef>
                <a:buSzTx/>
                <a:buFontTx/>
                <a:buNone/>
              </a:pPr>
              <a:t>12</a:t>
            </a:fld>
            <a:endParaRPr lang="en-US" altLang="en-US" sz="1200" smtClean="0">
              <a:solidFill>
                <a:schemeClr val="tx1"/>
              </a:solidFill>
            </a:endParaRPr>
          </a:p>
        </p:txBody>
      </p:sp>
      <p:sp>
        <p:nvSpPr>
          <p:cNvPr id="6" name="Rectangle 4"/>
          <p:cNvSpPr>
            <a:spLocks noGrp="1" noChangeArrowheads="1"/>
          </p:cNvSpPr>
          <p:nvPr>
            <p:ph type="dt" sz="quarter" idx="10"/>
          </p:nvPr>
        </p:nvSpPr>
        <p:spPr>
          <a:xfrm>
            <a:off x="250825" y="6381750"/>
            <a:ext cx="3827463" cy="26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9"/>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10"/>
              </a:buBlip>
              <a:defRPr sz="2800">
                <a:solidFill>
                  <a:schemeClr val="bg2"/>
                </a:solidFill>
                <a:latin typeface="Verdana" pitchFamily="34" charset="0"/>
              </a:defRPr>
            </a:lvl2pPr>
            <a:lvl3pPr marL="1143000" indent="-228600">
              <a:spcBef>
                <a:spcPct val="20000"/>
              </a:spcBef>
              <a:buSzPct val="60000"/>
              <a:buBlip>
                <a:blip r:embed="rId9"/>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10"/>
              </a:buBlip>
              <a:defRPr sz="2000">
                <a:solidFill>
                  <a:schemeClr val="bg2"/>
                </a:solidFill>
                <a:latin typeface="Verdana" pitchFamily="34" charset="0"/>
              </a:defRPr>
            </a:lvl4pPr>
            <a:lvl5pPr marL="2057400" indent="-228600">
              <a:spcBef>
                <a:spcPct val="20000"/>
              </a:spcBef>
              <a:buSzPct val="60000"/>
              <a:buBlip>
                <a:blip r:embed="rId9"/>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9"/>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9"/>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9"/>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9"/>
              </a:buBlip>
              <a:defRPr sz="2000">
                <a:solidFill>
                  <a:schemeClr val="bg2"/>
                </a:solidFill>
                <a:latin typeface="Verdana" pitchFamily="34" charset="0"/>
              </a:defRPr>
            </a:lvl9pPr>
          </a:lstStyle>
          <a:p>
            <a:pPr algn="l">
              <a:spcBef>
                <a:spcPct val="0"/>
              </a:spcBef>
              <a:buSzTx/>
              <a:buFontTx/>
              <a:buNone/>
            </a:pPr>
            <a:r>
              <a:rPr lang="en-US" altLang="en-US" sz="1400" dirty="0">
                <a:solidFill>
                  <a:schemeClr val="tx1"/>
                </a:solidFill>
                <a:latin typeface="Univers" pitchFamily="34" charset="0"/>
              </a:rPr>
              <a:t>Tunis, Tunisia, 27 January 2014</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4213" y="652463"/>
            <a:ext cx="7772400" cy="584200"/>
          </a:xfrm>
        </p:spPr>
        <p:txBody>
          <a:bodyPr/>
          <a:lstStyle/>
          <a:p>
            <a:pPr eaLnBrk="1" hangingPunct="1"/>
            <a:r>
              <a:rPr lang="en-US" altLang="en-US" smtClean="0"/>
              <a:t>Standards Q&amp;A</a:t>
            </a:r>
          </a:p>
        </p:txBody>
      </p:sp>
      <p:sp>
        <p:nvSpPr>
          <p:cNvPr id="41987" name="Rectangle 3"/>
          <p:cNvSpPr>
            <a:spLocks noGrp="1" noChangeArrowheads="1"/>
          </p:cNvSpPr>
          <p:nvPr>
            <p:ph type="body" idx="1"/>
          </p:nvPr>
        </p:nvSpPr>
        <p:spPr>
          <a:xfrm>
            <a:off x="611188" y="1700213"/>
            <a:ext cx="8281987" cy="4256087"/>
          </a:xfrm>
        </p:spPr>
        <p:txBody>
          <a:bodyPr/>
          <a:lstStyle/>
          <a:p>
            <a:pPr eaLnBrk="1" hangingPunct="1">
              <a:lnSpc>
                <a:spcPct val="90000"/>
              </a:lnSpc>
              <a:defRPr/>
            </a:pPr>
            <a:r>
              <a:rPr lang="en-US" sz="2000" u="sng" dirty="0" smtClean="0">
                <a:latin typeface="+mj-lt"/>
                <a:hlinkClick r:id="rId3"/>
              </a:rPr>
              <a:t>http://groups.itu.int/itu-t/StandardsQA.aspx</a:t>
            </a:r>
            <a:endParaRPr lang="en-US" sz="2000" dirty="0" smtClean="0">
              <a:latin typeface="+mj-lt"/>
            </a:endParaRPr>
          </a:p>
          <a:p>
            <a:pPr eaLnBrk="1" hangingPunct="1">
              <a:lnSpc>
                <a:spcPct val="90000"/>
              </a:lnSpc>
              <a:defRPr/>
            </a:pPr>
            <a:r>
              <a:rPr lang="en-US" altLang="ja-JP" sz="2000" dirty="0" smtClean="0">
                <a:solidFill>
                  <a:schemeClr val="accent4">
                    <a:lumMod val="50000"/>
                  </a:schemeClr>
                </a:solidFill>
                <a:latin typeface="+mj-lt"/>
                <a:ea typeface="MS PGothic" pitchFamily="34" charset="-128"/>
              </a:rPr>
              <a:t>Objectives</a:t>
            </a:r>
          </a:p>
          <a:p>
            <a:pPr lvl="1">
              <a:defRPr/>
            </a:pPr>
            <a:r>
              <a:rPr lang="en-US" sz="2000" dirty="0" smtClean="0">
                <a:solidFill>
                  <a:schemeClr val="accent4">
                    <a:lumMod val="50000"/>
                  </a:schemeClr>
                </a:solidFill>
                <a:latin typeface="+mj-lt"/>
              </a:rPr>
              <a:t>Enable developing countries to seek advice directly from ITU-T study group experts</a:t>
            </a:r>
          </a:p>
          <a:p>
            <a:pPr lvl="1">
              <a:defRPr/>
            </a:pPr>
            <a:r>
              <a:rPr lang="en-US" sz="2000" dirty="0" smtClean="0">
                <a:solidFill>
                  <a:schemeClr val="accent4">
                    <a:lumMod val="50000"/>
                  </a:schemeClr>
                </a:solidFill>
                <a:latin typeface="+mj-lt"/>
              </a:rPr>
              <a:t>Ensure developing countries have a better understanding of ITU-T Recommendations</a:t>
            </a:r>
          </a:p>
          <a:p>
            <a:pPr lvl="1">
              <a:defRPr/>
            </a:pPr>
            <a:r>
              <a:rPr lang="en-US" sz="2000" dirty="0" smtClean="0">
                <a:solidFill>
                  <a:schemeClr val="accent4">
                    <a:lumMod val="50000"/>
                  </a:schemeClr>
                </a:solidFill>
                <a:latin typeface="+mj-lt"/>
              </a:rPr>
              <a:t>Enhance the application of ITU-T Recommendations in developing countries</a:t>
            </a:r>
          </a:p>
          <a:p>
            <a:pPr eaLnBrk="1" hangingPunct="1">
              <a:lnSpc>
                <a:spcPct val="90000"/>
              </a:lnSpc>
              <a:defRPr/>
            </a:pPr>
            <a:r>
              <a:rPr lang="en-US" altLang="ja-JP" sz="2000" dirty="0">
                <a:solidFill>
                  <a:schemeClr val="accent4">
                    <a:lumMod val="50000"/>
                  </a:schemeClr>
                </a:solidFill>
                <a:latin typeface="+mj-lt"/>
                <a:ea typeface="MS PGothic" pitchFamily="34" charset="-128"/>
              </a:rPr>
              <a:t>Open to </a:t>
            </a:r>
            <a:r>
              <a:rPr lang="en-US" altLang="ja-JP" sz="2000" dirty="0" smtClean="0">
                <a:solidFill>
                  <a:schemeClr val="accent4">
                    <a:lumMod val="50000"/>
                  </a:schemeClr>
                </a:solidFill>
                <a:latin typeface="+mj-lt"/>
                <a:ea typeface="MS PGothic" pitchFamily="34" charset="-128"/>
              </a:rPr>
              <a:t>everyone</a:t>
            </a:r>
            <a:endParaRPr lang="en-US" altLang="ja-JP" sz="2000" dirty="0">
              <a:solidFill>
                <a:schemeClr val="accent4">
                  <a:lumMod val="50000"/>
                </a:schemeClr>
              </a:solidFill>
              <a:latin typeface="+mj-lt"/>
              <a:ea typeface="MS PGothic" pitchFamily="34" charset="-128"/>
            </a:endParaRPr>
          </a:p>
        </p:txBody>
      </p:sp>
      <p:sp>
        <p:nvSpPr>
          <p:cNvPr id="16389" name="Slide Number Placeholder 1"/>
          <p:cNvSpPr>
            <a:spLocks noGrp="1"/>
          </p:cNvSpPr>
          <p:nvPr>
            <p:ph type="sldNum" sz="quarter" idx="10"/>
          </p:nvPr>
        </p:nvSpPr>
        <p:spPr>
          <a:xfrm>
            <a:off x="7751763" y="6500813"/>
            <a:ext cx="1366837" cy="43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4"/>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5"/>
              </a:buBlip>
              <a:defRPr sz="2800">
                <a:solidFill>
                  <a:schemeClr val="bg2"/>
                </a:solidFill>
                <a:latin typeface="Verdana" pitchFamily="34" charset="0"/>
              </a:defRPr>
            </a:lvl2pPr>
            <a:lvl3pPr marL="1143000" indent="-228600">
              <a:spcBef>
                <a:spcPct val="20000"/>
              </a:spcBef>
              <a:buSzPct val="60000"/>
              <a:buBlip>
                <a:blip r:embed="rId4"/>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5"/>
              </a:buBlip>
              <a:defRPr sz="2000">
                <a:solidFill>
                  <a:schemeClr val="bg2"/>
                </a:solidFill>
                <a:latin typeface="Verdana" pitchFamily="34" charset="0"/>
              </a:defRPr>
            </a:lvl4pPr>
            <a:lvl5pPr marL="2057400" indent="-228600">
              <a:spcBef>
                <a:spcPct val="20000"/>
              </a:spcBef>
              <a:buSzPct val="60000"/>
              <a:buBlip>
                <a:blip r:embed="rId4"/>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4"/>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4"/>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4"/>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4"/>
              </a:buBlip>
              <a:defRPr sz="2000">
                <a:solidFill>
                  <a:schemeClr val="bg2"/>
                </a:solidFill>
                <a:latin typeface="Verdana" pitchFamily="34" charset="0"/>
              </a:defRPr>
            </a:lvl9pPr>
          </a:lstStyle>
          <a:p>
            <a:pPr>
              <a:spcBef>
                <a:spcPct val="0"/>
              </a:spcBef>
              <a:buSzTx/>
              <a:buFontTx/>
              <a:buNone/>
            </a:pPr>
            <a:fld id="{3942A1DE-DC7C-44B1-89CC-492DC8350BF9}" type="slidenum">
              <a:rPr lang="en-US" altLang="en-US" sz="1200" smtClean="0">
                <a:solidFill>
                  <a:schemeClr val="tx1"/>
                </a:solidFill>
              </a:rPr>
              <a:pPr>
                <a:spcBef>
                  <a:spcPct val="0"/>
                </a:spcBef>
                <a:buSzTx/>
                <a:buFontTx/>
                <a:buNone/>
              </a:pPr>
              <a:t>13</a:t>
            </a:fld>
            <a:endParaRPr lang="en-US" altLang="en-US" sz="1200" smtClean="0">
              <a:solidFill>
                <a:schemeClr val="tx1"/>
              </a:solidFill>
            </a:endParaRPr>
          </a:p>
        </p:txBody>
      </p:sp>
      <p:sp>
        <p:nvSpPr>
          <p:cNvPr id="6" name="Rectangle 4"/>
          <p:cNvSpPr>
            <a:spLocks noGrp="1" noChangeArrowheads="1"/>
          </p:cNvSpPr>
          <p:nvPr>
            <p:ph type="dt" sz="quarter" idx="10"/>
          </p:nvPr>
        </p:nvSpPr>
        <p:spPr>
          <a:xfrm>
            <a:off x="250825" y="6381750"/>
            <a:ext cx="3827463" cy="26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4"/>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5"/>
              </a:buBlip>
              <a:defRPr sz="2800">
                <a:solidFill>
                  <a:schemeClr val="bg2"/>
                </a:solidFill>
                <a:latin typeface="Verdana" pitchFamily="34" charset="0"/>
              </a:defRPr>
            </a:lvl2pPr>
            <a:lvl3pPr marL="1143000" indent="-228600">
              <a:spcBef>
                <a:spcPct val="20000"/>
              </a:spcBef>
              <a:buSzPct val="60000"/>
              <a:buBlip>
                <a:blip r:embed="rId4"/>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5"/>
              </a:buBlip>
              <a:defRPr sz="2000">
                <a:solidFill>
                  <a:schemeClr val="bg2"/>
                </a:solidFill>
                <a:latin typeface="Verdana" pitchFamily="34" charset="0"/>
              </a:defRPr>
            </a:lvl4pPr>
            <a:lvl5pPr marL="2057400" indent="-228600">
              <a:spcBef>
                <a:spcPct val="20000"/>
              </a:spcBef>
              <a:buSzPct val="60000"/>
              <a:buBlip>
                <a:blip r:embed="rId4"/>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4"/>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4"/>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4"/>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4"/>
              </a:buBlip>
              <a:defRPr sz="2000">
                <a:solidFill>
                  <a:schemeClr val="bg2"/>
                </a:solidFill>
                <a:latin typeface="Verdana" pitchFamily="34" charset="0"/>
              </a:defRPr>
            </a:lvl9pPr>
          </a:lstStyle>
          <a:p>
            <a:pPr algn="l">
              <a:spcBef>
                <a:spcPct val="0"/>
              </a:spcBef>
              <a:buSzTx/>
              <a:buFontTx/>
              <a:buNone/>
            </a:pPr>
            <a:r>
              <a:rPr lang="en-US" altLang="en-US" sz="1400" dirty="0">
                <a:solidFill>
                  <a:schemeClr val="tx1"/>
                </a:solidFill>
                <a:latin typeface="Univers" pitchFamily="34" charset="0"/>
              </a:rPr>
              <a:t>Tunis, Tunisia, 27 January 2014</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txBox="1">
            <a:spLocks noChangeArrowheads="1"/>
          </p:cNvSpPr>
          <p:nvPr/>
        </p:nvSpPr>
        <p:spPr bwMode="auto">
          <a:xfrm>
            <a:off x="611188" y="1268413"/>
            <a:ext cx="8229600" cy="4540250"/>
          </a:xfrm>
          <a:prstGeom prst="rect">
            <a:avLst/>
          </a:prstGeom>
          <a:noFill/>
          <a:ln w="9525">
            <a:noFill/>
            <a:miter lim="800000"/>
            <a:headEnd/>
            <a:tailEnd/>
          </a:ln>
        </p:spPr>
        <p:txBody>
          <a:bodyPr/>
          <a:lstStyle/>
          <a:p>
            <a:pPr marL="342900" indent="-342900" algn="just">
              <a:spcBef>
                <a:spcPts val="600"/>
              </a:spcBef>
              <a:spcAft>
                <a:spcPts val="1200"/>
              </a:spcAft>
              <a:buSzPct val="75000"/>
              <a:buFontTx/>
              <a:buBlip>
                <a:blip r:embed="rId3"/>
              </a:buBlip>
              <a:defRPr/>
            </a:pPr>
            <a:r>
              <a:rPr lang="en-US" sz="2000" kern="0" dirty="0">
                <a:solidFill>
                  <a:schemeClr val="tx1">
                    <a:lumMod val="50000"/>
                  </a:schemeClr>
                </a:solidFill>
              </a:rPr>
              <a:t>New Actions From WTSA-12</a:t>
            </a:r>
          </a:p>
          <a:p>
            <a:pPr marL="800100" lvl="1" indent="-342900" algn="just">
              <a:spcBef>
                <a:spcPts val="600"/>
              </a:spcBef>
              <a:spcAft>
                <a:spcPts val="1200"/>
              </a:spcAft>
              <a:buSzPct val="75000"/>
              <a:buFont typeface="Wingdings" pitchFamily="2" charset="2"/>
              <a:buChar char="q"/>
              <a:defRPr/>
            </a:pPr>
            <a:r>
              <a:rPr lang="en-GB" sz="1800" dirty="0"/>
              <a:t>Assist developing countries to</a:t>
            </a:r>
          </a:p>
          <a:p>
            <a:pPr marL="1257300" lvl="2" indent="-342900" algn="just">
              <a:spcBef>
                <a:spcPts val="600"/>
              </a:spcBef>
              <a:spcAft>
                <a:spcPts val="1200"/>
              </a:spcAft>
              <a:buSzPct val="75000"/>
              <a:buFont typeface="Wingdings" pitchFamily="2" charset="2"/>
              <a:buChar char="Ø"/>
              <a:defRPr/>
            </a:pPr>
            <a:r>
              <a:rPr lang="en-GB" sz="1800" dirty="0"/>
              <a:t>Establish a standardization secretariat to coordinate standardization activities and participation in ITU-T study groups</a:t>
            </a:r>
            <a:endParaRPr lang="en-US" sz="1800" b="1" dirty="0">
              <a:solidFill>
                <a:srgbClr val="FF0000"/>
              </a:solidFill>
            </a:endParaRPr>
          </a:p>
          <a:p>
            <a:pPr marL="1257300" lvl="2" indent="-342900" algn="just">
              <a:spcBef>
                <a:spcPts val="600"/>
              </a:spcBef>
              <a:spcAft>
                <a:spcPts val="1200"/>
              </a:spcAft>
              <a:buSzPct val="75000"/>
              <a:buFont typeface="Wingdings" pitchFamily="2" charset="2"/>
              <a:buChar char="Ø"/>
              <a:defRPr/>
            </a:pPr>
            <a:r>
              <a:rPr lang="en-GB" sz="1800" dirty="0"/>
              <a:t>Determine whether their existing national standards are consistent and in accordance with the current ITU‑T Recommendations</a:t>
            </a:r>
          </a:p>
          <a:p>
            <a:pPr marL="800100" lvl="1" indent="-342900" algn="just">
              <a:spcBef>
                <a:spcPts val="600"/>
              </a:spcBef>
              <a:spcAft>
                <a:spcPts val="1200"/>
              </a:spcAft>
              <a:buSzPct val="75000"/>
              <a:buFont typeface="Wingdings" pitchFamily="2" charset="2"/>
              <a:buChar char="q"/>
              <a:defRPr/>
            </a:pPr>
            <a:r>
              <a:rPr lang="en-GB" sz="1800" kern="0" dirty="0">
                <a:solidFill>
                  <a:schemeClr val="tx1">
                    <a:lumMod val="50000"/>
                  </a:schemeClr>
                </a:solidFill>
              </a:rPr>
              <a:t>Develop implementation guidelines for new ITU-T Recommendations</a:t>
            </a:r>
          </a:p>
          <a:p>
            <a:pPr marL="800100" lvl="1" indent="-342900" algn="just">
              <a:spcBef>
                <a:spcPts val="600"/>
              </a:spcBef>
              <a:spcAft>
                <a:spcPts val="1200"/>
              </a:spcAft>
              <a:buSzPct val="75000"/>
              <a:buFont typeface="Wingdings" pitchFamily="2" charset="2"/>
              <a:buChar char="q"/>
              <a:defRPr/>
            </a:pPr>
            <a:r>
              <a:rPr lang="en-GB" sz="1800" kern="0" dirty="0">
                <a:solidFill>
                  <a:schemeClr val="tx1">
                    <a:lumMod val="50000"/>
                  </a:schemeClr>
                </a:solidFill>
              </a:rPr>
              <a:t>E-learning courses on ITU-T Recommendations</a:t>
            </a:r>
          </a:p>
          <a:p>
            <a:pPr lvl="2" algn="just">
              <a:spcBef>
                <a:spcPts val="600"/>
              </a:spcBef>
              <a:spcAft>
                <a:spcPts val="1200"/>
              </a:spcAft>
              <a:buSzPct val="75000"/>
              <a:defRPr/>
            </a:pPr>
            <a:endParaRPr lang="en-US" sz="1800" kern="0" dirty="0">
              <a:solidFill>
                <a:schemeClr val="tx1">
                  <a:lumMod val="50000"/>
                </a:schemeClr>
              </a:solidFill>
            </a:endParaRPr>
          </a:p>
        </p:txBody>
      </p:sp>
      <p:sp>
        <p:nvSpPr>
          <p:cNvPr id="17411" name="Title 1"/>
          <p:cNvSpPr>
            <a:spLocks noGrp="1"/>
          </p:cNvSpPr>
          <p:nvPr>
            <p:ph type="title"/>
          </p:nvPr>
        </p:nvSpPr>
        <p:spPr>
          <a:xfrm>
            <a:off x="107950" y="374650"/>
            <a:ext cx="8928100" cy="461963"/>
          </a:xfrm>
        </p:spPr>
        <p:txBody>
          <a:bodyPr/>
          <a:lstStyle/>
          <a:p>
            <a:r>
              <a:rPr lang="en-US" altLang="en-US" smtClean="0"/>
              <a:t>Assist Developing Countries in Standards Implementation</a:t>
            </a:r>
          </a:p>
        </p:txBody>
      </p:sp>
      <p:sp>
        <p:nvSpPr>
          <p:cNvPr id="17413" name="Slide Number Placeholder 1"/>
          <p:cNvSpPr>
            <a:spLocks noGrp="1"/>
          </p:cNvSpPr>
          <p:nvPr>
            <p:ph type="sldNum" sz="quarter" idx="10"/>
          </p:nvPr>
        </p:nvSpPr>
        <p:spPr>
          <a:xfrm>
            <a:off x="7751763" y="6500813"/>
            <a:ext cx="1366837" cy="43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spcBef>
                <a:spcPct val="0"/>
              </a:spcBef>
              <a:buSzTx/>
              <a:buFontTx/>
              <a:buNone/>
            </a:pPr>
            <a:fld id="{22F86AAC-EBF4-42ED-88F9-1BD0D44DC770}" type="slidenum">
              <a:rPr lang="en-US" altLang="en-US" sz="1200" smtClean="0">
                <a:solidFill>
                  <a:schemeClr val="tx1"/>
                </a:solidFill>
              </a:rPr>
              <a:pPr>
                <a:spcBef>
                  <a:spcPct val="0"/>
                </a:spcBef>
                <a:buSzTx/>
                <a:buFontTx/>
                <a:buNone/>
              </a:pPr>
              <a:t>14</a:t>
            </a:fld>
            <a:endParaRPr lang="en-US" altLang="en-US" sz="1200" smtClean="0">
              <a:solidFill>
                <a:schemeClr val="tx1"/>
              </a:solidFill>
            </a:endParaRPr>
          </a:p>
        </p:txBody>
      </p:sp>
      <p:sp>
        <p:nvSpPr>
          <p:cNvPr id="6" name="Rectangle 4"/>
          <p:cNvSpPr>
            <a:spLocks noGrp="1" noChangeArrowheads="1"/>
          </p:cNvSpPr>
          <p:nvPr>
            <p:ph type="dt" sz="quarter" idx="10"/>
          </p:nvPr>
        </p:nvSpPr>
        <p:spPr>
          <a:xfrm>
            <a:off x="250825" y="6381750"/>
            <a:ext cx="3827463" cy="26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lgn="l">
              <a:spcBef>
                <a:spcPct val="0"/>
              </a:spcBef>
              <a:buSzTx/>
              <a:buFontTx/>
              <a:buNone/>
            </a:pPr>
            <a:r>
              <a:rPr lang="en-US" altLang="en-US" sz="1400" dirty="0">
                <a:solidFill>
                  <a:schemeClr val="tx1"/>
                </a:solidFill>
                <a:latin typeface="Univers" pitchFamily="34" charset="0"/>
              </a:rPr>
              <a:t>Tunis, Tunisia, 27 January 2014</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115616" y="1196752"/>
          <a:ext cx="6912768"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5" name="Title 8"/>
          <p:cNvSpPr>
            <a:spLocks noGrp="1"/>
          </p:cNvSpPr>
          <p:nvPr>
            <p:ph type="title"/>
          </p:nvPr>
        </p:nvSpPr>
        <p:spPr>
          <a:xfrm>
            <a:off x="539750" y="288925"/>
            <a:ext cx="7772400" cy="584200"/>
          </a:xfrm>
        </p:spPr>
        <p:txBody>
          <a:bodyPr/>
          <a:lstStyle/>
          <a:p>
            <a:r>
              <a:rPr lang="en-US" altLang="en-US" smtClean="0"/>
              <a:t>Develop Human Resources</a:t>
            </a:r>
          </a:p>
        </p:txBody>
      </p:sp>
      <p:sp>
        <p:nvSpPr>
          <p:cNvPr id="18436"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8"/>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9"/>
              </a:buBlip>
              <a:defRPr sz="2800">
                <a:solidFill>
                  <a:schemeClr val="bg2"/>
                </a:solidFill>
                <a:latin typeface="Verdana" pitchFamily="34" charset="0"/>
              </a:defRPr>
            </a:lvl2pPr>
            <a:lvl3pPr marL="1143000" indent="-228600">
              <a:spcBef>
                <a:spcPct val="20000"/>
              </a:spcBef>
              <a:buSzPct val="60000"/>
              <a:buBlip>
                <a:blip r:embed="rId8"/>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9"/>
              </a:buBlip>
              <a:defRPr sz="2000">
                <a:solidFill>
                  <a:schemeClr val="bg2"/>
                </a:solidFill>
                <a:latin typeface="Verdana" pitchFamily="34" charset="0"/>
              </a:defRPr>
            </a:lvl4pPr>
            <a:lvl5pPr marL="2057400" indent="-228600">
              <a:spcBef>
                <a:spcPct val="20000"/>
              </a:spcBef>
              <a:buSzPct val="60000"/>
              <a:buBlip>
                <a:blip r:embed="rId8"/>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8"/>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8"/>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8"/>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8"/>
              </a:buBlip>
              <a:defRPr sz="2000">
                <a:solidFill>
                  <a:schemeClr val="bg2"/>
                </a:solidFill>
                <a:latin typeface="Verdana" pitchFamily="34" charset="0"/>
              </a:defRPr>
            </a:lvl9pPr>
          </a:lstStyle>
          <a:p>
            <a:pPr algn="l">
              <a:spcBef>
                <a:spcPct val="0"/>
              </a:spcBef>
              <a:buSzTx/>
              <a:buFontTx/>
              <a:buNone/>
            </a:pPr>
            <a:fld id="{D3E2A272-A628-45D1-A762-14DAD3EEF1B5}" type="slidenum">
              <a:rPr lang="en-US" altLang="en-US" sz="1400" smtClean="0">
                <a:solidFill>
                  <a:schemeClr val="tx1"/>
                </a:solidFill>
              </a:rPr>
              <a:pPr algn="l">
                <a:spcBef>
                  <a:spcPct val="0"/>
                </a:spcBef>
                <a:buSzTx/>
                <a:buFontTx/>
                <a:buNone/>
              </a:pPr>
              <a:t>15</a:t>
            </a:fld>
            <a:endParaRPr lang="en-US" altLang="en-US" sz="1400" smtClean="0">
              <a:solidFill>
                <a:schemeClr val="tx1"/>
              </a:solidFill>
            </a:endParaRPr>
          </a:p>
        </p:txBody>
      </p:sp>
      <p:sp>
        <p:nvSpPr>
          <p:cNvPr id="6" name="Rectangle 4"/>
          <p:cNvSpPr>
            <a:spLocks noGrp="1" noChangeArrowheads="1"/>
          </p:cNvSpPr>
          <p:nvPr>
            <p:ph type="dt" sz="quarter" idx="10"/>
          </p:nvPr>
        </p:nvSpPr>
        <p:spPr>
          <a:xfrm>
            <a:off x="250825" y="6381750"/>
            <a:ext cx="3827463" cy="26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8"/>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9"/>
              </a:buBlip>
              <a:defRPr sz="2800">
                <a:solidFill>
                  <a:schemeClr val="bg2"/>
                </a:solidFill>
                <a:latin typeface="Verdana" pitchFamily="34" charset="0"/>
              </a:defRPr>
            </a:lvl2pPr>
            <a:lvl3pPr marL="1143000" indent="-228600">
              <a:spcBef>
                <a:spcPct val="20000"/>
              </a:spcBef>
              <a:buSzPct val="60000"/>
              <a:buBlip>
                <a:blip r:embed="rId8"/>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9"/>
              </a:buBlip>
              <a:defRPr sz="2000">
                <a:solidFill>
                  <a:schemeClr val="bg2"/>
                </a:solidFill>
                <a:latin typeface="Verdana" pitchFamily="34" charset="0"/>
              </a:defRPr>
            </a:lvl4pPr>
            <a:lvl5pPr marL="2057400" indent="-228600">
              <a:spcBef>
                <a:spcPct val="20000"/>
              </a:spcBef>
              <a:buSzPct val="60000"/>
              <a:buBlip>
                <a:blip r:embed="rId8"/>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8"/>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8"/>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8"/>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8"/>
              </a:buBlip>
              <a:defRPr sz="2000">
                <a:solidFill>
                  <a:schemeClr val="bg2"/>
                </a:solidFill>
                <a:latin typeface="Verdana" pitchFamily="34" charset="0"/>
              </a:defRPr>
            </a:lvl9pPr>
          </a:lstStyle>
          <a:p>
            <a:pPr algn="l">
              <a:spcBef>
                <a:spcPct val="0"/>
              </a:spcBef>
              <a:buSzTx/>
              <a:buFontTx/>
              <a:buNone/>
            </a:pPr>
            <a:r>
              <a:rPr lang="en-US" altLang="en-US" sz="1400" dirty="0">
                <a:solidFill>
                  <a:schemeClr val="tx1"/>
                </a:solidFill>
                <a:latin typeface="Univers" pitchFamily="34" charset="0"/>
              </a:rPr>
              <a:t>Tunis, Tunisia, 27 January 2014</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4213" y="344488"/>
            <a:ext cx="7772400" cy="522287"/>
          </a:xfrm>
        </p:spPr>
        <p:txBody>
          <a:bodyPr/>
          <a:lstStyle/>
          <a:p>
            <a:r>
              <a:rPr lang="en-US" altLang="en-US" sz="2800" smtClean="0"/>
              <a:t>Develop Human Resources</a:t>
            </a:r>
          </a:p>
        </p:txBody>
      </p:sp>
      <p:sp>
        <p:nvSpPr>
          <p:cNvPr id="13" name="Rectangle 3"/>
          <p:cNvSpPr txBox="1">
            <a:spLocks noChangeArrowheads="1"/>
          </p:cNvSpPr>
          <p:nvPr/>
        </p:nvSpPr>
        <p:spPr bwMode="auto">
          <a:xfrm>
            <a:off x="395288" y="1052513"/>
            <a:ext cx="8229600" cy="4827587"/>
          </a:xfrm>
          <a:prstGeom prst="rect">
            <a:avLst/>
          </a:prstGeom>
          <a:noFill/>
          <a:ln w="9525">
            <a:noFill/>
            <a:miter lim="800000"/>
            <a:headEnd/>
            <a:tailEnd/>
          </a:ln>
        </p:spPr>
        <p:txBody>
          <a:bodyPr/>
          <a:lstStyle/>
          <a:p>
            <a:pPr marL="342900" indent="-342900" algn="just">
              <a:spcBef>
                <a:spcPts val="600"/>
              </a:spcBef>
              <a:spcAft>
                <a:spcPts val="1200"/>
              </a:spcAft>
              <a:buSzPct val="102000"/>
              <a:buFontTx/>
              <a:buBlip>
                <a:blip r:embed="rId3"/>
              </a:buBlip>
              <a:defRPr/>
            </a:pPr>
            <a:r>
              <a:rPr lang="en-US" sz="1800" kern="0" dirty="0">
                <a:solidFill>
                  <a:schemeClr val="tx1">
                    <a:lumMod val="50000"/>
                  </a:schemeClr>
                </a:solidFill>
              </a:rPr>
              <a:t>In-depth technical tutorials on ITU-T Recommendations</a:t>
            </a:r>
          </a:p>
          <a:p>
            <a:pPr marL="342900" indent="-342900" algn="just">
              <a:spcBef>
                <a:spcPts val="600"/>
              </a:spcBef>
              <a:spcAft>
                <a:spcPts val="1200"/>
              </a:spcAft>
              <a:buSzPct val="102000"/>
              <a:buFontTx/>
              <a:buBlip>
                <a:blip r:embed="rId3"/>
              </a:buBlip>
              <a:defRPr/>
            </a:pPr>
            <a:r>
              <a:rPr lang="en-US" sz="1800" kern="0" dirty="0">
                <a:solidFill>
                  <a:schemeClr val="tx1">
                    <a:lumMod val="50000"/>
                  </a:schemeClr>
                </a:solidFill>
              </a:rPr>
              <a:t>Increase number of officials (Chairs / Rapporteurs) from developing countries in ITU-T Study Groups</a:t>
            </a:r>
          </a:p>
          <a:p>
            <a:pPr marL="342900" indent="-342900" algn="just">
              <a:spcBef>
                <a:spcPts val="600"/>
              </a:spcBef>
              <a:spcAft>
                <a:spcPts val="1200"/>
              </a:spcAft>
              <a:buSzPct val="102000"/>
              <a:buFontTx/>
              <a:buBlip>
                <a:blip r:embed="rId3"/>
              </a:buBlip>
              <a:defRPr/>
            </a:pPr>
            <a:r>
              <a:rPr lang="en-US" sz="1800" kern="0" dirty="0">
                <a:solidFill>
                  <a:schemeClr val="tx1">
                    <a:lumMod val="50000"/>
                  </a:schemeClr>
                </a:solidFill>
              </a:rPr>
              <a:t>E-learning course on ITU-T Meeting Procedures (ITU-T A.1) and Quality of Service </a:t>
            </a:r>
            <a:r>
              <a:rPr lang="en-US" sz="1800" b="1" baseline="30000" dirty="0">
                <a:solidFill>
                  <a:srgbClr val="FF0000"/>
                </a:solidFill>
              </a:rPr>
              <a:t>NEW!</a:t>
            </a:r>
          </a:p>
          <a:p>
            <a:pPr marL="342900" indent="-342900" algn="just">
              <a:spcBef>
                <a:spcPts val="600"/>
              </a:spcBef>
              <a:spcAft>
                <a:spcPts val="1200"/>
              </a:spcAft>
              <a:buSzPct val="102000"/>
              <a:buFontTx/>
              <a:buBlip>
                <a:blip r:embed="rId3"/>
              </a:buBlip>
              <a:defRPr/>
            </a:pPr>
            <a:r>
              <a:rPr lang="en-US" sz="1800" kern="0" dirty="0">
                <a:solidFill>
                  <a:schemeClr val="tx1">
                    <a:lumMod val="50000"/>
                  </a:schemeClr>
                </a:solidFill>
              </a:rPr>
              <a:t>New Actions From WTSA-12</a:t>
            </a:r>
          </a:p>
          <a:p>
            <a:pPr marL="800100" lvl="1" indent="-342900" algn="just">
              <a:spcBef>
                <a:spcPts val="600"/>
              </a:spcBef>
              <a:spcAft>
                <a:spcPts val="1200"/>
              </a:spcAft>
              <a:buSzPct val="102000"/>
              <a:buFont typeface="Wingdings" pitchFamily="2" charset="2"/>
              <a:buChar char="q"/>
              <a:defRPr/>
            </a:pPr>
            <a:r>
              <a:rPr lang="en-GB" sz="1800" dirty="0"/>
              <a:t>Fellowships to be provided under TSB budget to eligible countries to attend relevant ITU-T meetings.</a:t>
            </a:r>
            <a:endParaRPr lang="en-US" sz="1800" dirty="0"/>
          </a:p>
          <a:p>
            <a:pPr marL="800100" lvl="1" indent="-342900" algn="just">
              <a:spcBef>
                <a:spcPts val="600"/>
              </a:spcBef>
              <a:spcAft>
                <a:spcPts val="1200"/>
              </a:spcAft>
              <a:buSzPct val="102000"/>
              <a:buFont typeface="Wingdings" pitchFamily="2" charset="2"/>
              <a:buChar char="q"/>
              <a:defRPr/>
            </a:pPr>
            <a:r>
              <a:rPr lang="en-GB" sz="1800" dirty="0"/>
              <a:t>Encouraging secondment and short-term employment opportunities for developing countries experts in test laboratories of international standards development organizations (SDOs) and manufacturers, in particular in the area of conformance and interoperability testing</a:t>
            </a:r>
            <a:endParaRPr lang="en-GB" sz="1800" baseline="30000" dirty="0">
              <a:solidFill>
                <a:srgbClr val="FF0000"/>
              </a:solidFill>
            </a:endParaRPr>
          </a:p>
          <a:p>
            <a:pPr marL="342900" indent="-342900" algn="just">
              <a:spcBef>
                <a:spcPts val="600"/>
              </a:spcBef>
              <a:spcAft>
                <a:spcPts val="1200"/>
              </a:spcAft>
              <a:buSzPct val="102000"/>
              <a:defRPr/>
            </a:pPr>
            <a:endParaRPr lang="en-GB" sz="1800" dirty="0"/>
          </a:p>
        </p:txBody>
      </p:sp>
      <p:sp>
        <p:nvSpPr>
          <p:cNvPr id="19461" name="Slide Number Placeholder 1"/>
          <p:cNvSpPr>
            <a:spLocks noGrp="1"/>
          </p:cNvSpPr>
          <p:nvPr>
            <p:ph type="sldNum" sz="quarter" idx="10"/>
          </p:nvPr>
        </p:nvSpPr>
        <p:spPr>
          <a:xfrm>
            <a:off x="7751763" y="6500813"/>
            <a:ext cx="1366837" cy="43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4"/>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5"/>
              </a:buBlip>
              <a:defRPr sz="2800">
                <a:solidFill>
                  <a:schemeClr val="bg2"/>
                </a:solidFill>
                <a:latin typeface="Verdana" pitchFamily="34" charset="0"/>
              </a:defRPr>
            </a:lvl2pPr>
            <a:lvl3pPr marL="1143000" indent="-228600">
              <a:spcBef>
                <a:spcPct val="20000"/>
              </a:spcBef>
              <a:buSzPct val="60000"/>
              <a:buBlip>
                <a:blip r:embed="rId4"/>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5"/>
              </a:buBlip>
              <a:defRPr sz="2000">
                <a:solidFill>
                  <a:schemeClr val="bg2"/>
                </a:solidFill>
                <a:latin typeface="Verdana" pitchFamily="34" charset="0"/>
              </a:defRPr>
            </a:lvl4pPr>
            <a:lvl5pPr marL="2057400" indent="-228600">
              <a:spcBef>
                <a:spcPct val="20000"/>
              </a:spcBef>
              <a:buSzPct val="60000"/>
              <a:buBlip>
                <a:blip r:embed="rId4"/>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4"/>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4"/>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4"/>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4"/>
              </a:buBlip>
              <a:defRPr sz="2000">
                <a:solidFill>
                  <a:schemeClr val="bg2"/>
                </a:solidFill>
                <a:latin typeface="Verdana" pitchFamily="34" charset="0"/>
              </a:defRPr>
            </a:lvl9pPr>
          </a:lstStyle>
          <a:p>
            <a:pPr>
              <a:spcBef>
                <a:spcPct val="0"/>
              </a:spcBef>
              <a:buSzTx/>
              <a:buFontTx/>
              <a:buNone/>
            </a:pPr>
            <a:fld id="{F7C4FE07-EF5F-4C2A-9FD1-92DCF505F04C}" type="slidenum">
              <a:rPr lang="en-US" altLang="en-US" sz="1200" smtClean="0">
                <a:solidFill>
                  <a:schemeClr val="tx1"/>
                </a:solidFill>
              </a:rPr>
              <a:pPr>
                <a:spcBef>
                  <a:spcPct val="0"/>
                </a:spcBef>
                <a:buSzTx/>
                <a:buFontTx/>
                <a:buNone/>
              </a:pPr>
              <a:t>16</a:t>
            </a:fld>
            <a:endParaRPr lang="en-US" altLang="en-US" sz="1200" smtClean="0">
              <a:solidFill>
                <a:schemeClr val="tx1"/>
              </a:solidFill>
            </a:endParaRPr>
          </a:p>
        </p:txBody>
      </p:sp>
      <p:sp>
        <p:nvSpPr>
          <p:cNvPr id="6" name="Rectangle 4"/>
          <p:cNvSpPr>
            <a:spLocks noGrp="1" noChangeArrowheads="1"/>
          </p:cNvSpPr>
          <p:nvPr>
            <p:ph type="dt" sz="quarter" idx="10"/>
          </p:nvPr>
        </p:nvSpPr>
        <p:spPr>
          <a:xfrm>
            <a:off x="250825" y="6381750"/>
            <a:ext cx="3827463" cy="26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4"/>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5"/>
              </a:buBlip>
              <a:defRPr sz="2800">
                <a:solidFill>
                  <a:schemeClr val="bg2"/>
                </a:solidFill>
                <a:latin typeface="Verdana" pitchFamily="34" charset="0"/>
              </a:defRPr>
            </a:lvl2pPr>
            <a:lvl3pPr marL="1143000" indent="-228600">
              <a:spcBef>
                <a:spcPct val="20000"/>
              </a:spcBef>
              <a:buSzPct val="60000"/>
              <a:buBlip>
                <a:blip r:embed="rId4"/>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5"/>
              </a:buBlip>
              <a:defRPr sz="2000">
                <a:solidFill>
                  <a:schemeClr val="bg2"/>
                </a:solidFill>
                <a:latin typeface="Verdana" pitchFamily="34" charset="0"/>
              </a:defRPr>
            </a:lvl4pPr>
            <a:lvl5pPr marL="2057400" indent="-228600">
              <a:spcBef>
                <a:spcPct val="20000"/>
              </a:spcBef>
              <a:buSzPct val="60000"/>
              <a:buBlip>
                <a:blip r:embed="rId4"/>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4"/>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4"/>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4"/>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4"/>
              </a:buBlip>
              <a:defRPr sz="2000">
                <a:solidFill>
                  <a:schemeClr val="bg2"/>
                </a:solidFill>
                <a:latin typeface="Verdana" pitchFamily="34" charset="0"/>
              </a:defRPr>
            </a:lvl9pPr>
          </a:lstStyle>
          <a:p>
            <a:pPr algn="l">
              <a:spcBef>
                <a:spcPct val="0"/>
              </a:spcBef>
              <a:buSzTx/>
              <a:buFontTx/>
              <a:buNone/>
            </a:pPr>
            <a:r>
              <a:rPr lang="en-US" altLang="en-US" sz="1400" dirty="0">
                <a:solidFill>
                  <a:schemeClr val="tx1"/>
                </a:solidFill>
                <a:latin typeface="Univers" pitchFamily="34" charset="0"/>
              </a:rPr>
              <a:t>Tunis, Tunisia, 27 January 2014</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611188" y="1484313"/>
            <a:ext cx="8305800" cy="4321175"/>
          </a:xfrm>
        </p:spPr>
        <p:txBody>
          <a:bodyPr/>
          <a:lstStyle/>
          <a:p>
            <a:pPr>
              <a:lnSpc>
                <a:spcPct val="150000"/>
              </a:lnSpc>
            </a:pPr>
            <a:r>
              <a:rPr lang="en-US" altLang="en-US" sz="2000" smtClean="0">
                <a:solidFill>
                  <a:schemeClr val="tx2"/>
                </a:solidFill>
              </a:rPr>
              <a:t>SG2 Groups for Arab and East Africa Regions</a:t>
            </a:r>
          </a:p>
          <a:p>
            <a:pPr>
              <a:lnSpc>
                <a:spcPct val="150000"/>
              </a:lnSpc>
            </a:pPr>
            <a:r>
              <a:rPr lang="en-US" altLang="en-US" sz="2000" smtClean="0">
                <a:solidFill>
                  <a:schemeClr val="tx2"/>
                </a:solidFill>
              </a:rPr>
              <a:t>SG3 Groups for Asia and Oceania, Africa, Europe and Mediterranean, Latin America and Caribbean (Tariff and accounting principles)</a:t>
            </a:r>
          </a:p>
          <a:p>
            <a:pPr>
              <a:lnSpc>
                <a:spcPct val="150000"/>
              </a:lnSpc>
            </a:pPr>
            <a:r>
              <a:rPr lang="en-US" altLang="en-US" sz="2000" smtClean="0">
                <a:solidFill>
                  <a:schemeClr val="tx2"/>
                </a:solidFill>
              </a:rPr>
              <a:t>SG5 Groups for Arab, Africa, Latin America and Caribbean, Asia-Pacific (Feb 2013) (ICT and Climate Change)</a:t>
            </a:r>
          </a:p>
          <a:p>
            <a:pPr>
              <a:lnSpc>
                <a:spcPct val="150000"/>
              </a:lnSpc>
            </a:pPr>
            <a:r>
              <a:rPr lang="en-US" altLang="en-US" sz="2000" smtClean="0">
                <a:solidFill>
                  <a:schemeClr val="tx2"/>
                </a:solidFill>
              </a:rPr>
              <a:t>SG12 Group for Africa (Performance, QoS)</a:t>
            </a:r>
          </a:p>
        </p:txBody>
      </p:sp>
      <p:sp>
        <p:nvSpPr>
          <p:cNvPr id="20483" name="Title 3"/>
          <p:cNvSpPr>
            <a:spLocks noGrp="1"/>
          </p:cNvSpPr>
          <p:nvPr>
            <p:ph type="title"/>
          </p:nvPr>
        </p:nvSpPr>
        <p:spPr>
          <a:xfrm>
            <a:off x="611188" y="333375"/>
            <a:ext cx="7772400" cy="641350"/>
          </a:xfrm>
        </p:spPr>
        <p:txBody>
          <a:bodyPr/>
          <a:lstStyle/>
          <a:p>
            <a:r>
              <a:rPr lang="en-US" altLang="en-US" smtClean="0"/>
              <a:t>Regional Groups</a:t>
            </a:r>
          </a:p>
        </p:txBody>
      </p:sp>
      <p:sp>
        <p:nvSpPr>
          <p:cNvPr id="20484"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lgn="l">
              <a:spcBef>
                <a:spcPct val="0"/>
              </a:spcBef>
              <a:buSzTx/>
              <a:buFontTx/>
              <a:buNone/>
            </a:pPr>
            <a:fld id="{52977834-BB4B-49F9-9543-B2579B342DBE}" type="slidenum">
              <a:rPr lang="en-US" altLang="en-US" sz="1400" smtClean="0">
                <a:solidFill>
                  <a:schemeClr val="tx1"/>
                </a:solidFill>
              </a:rPr>
              <a:pPr algn="l">
                <a:spcBef>
                  <a:spcPct val="0"/>
                </a:spcBef>
                <a:buSzTx/>
                <a:buFontTx/>
                <a:buNone/>
              </a:pPr>
              <a:t>17</a:t>
            </a:fld>
            <a:endParaRPr lang="en-US" altLang="en-US" sz="1400" smtClean="0">
              <a:solidFill>
                <a:schemeClr val="tx1"/>
              </a:solidFill>
            </a:endParaRPr>
          </a:p>
        </p:txBody>
      </p:sp>
      <p:sp>
        <p:nvSpPr>
          <p:cNvPr id="5" name="Rectangle 4"/>
          <p:cNvSpPr>
            <a:spLocks noGrp="1" noChangeArrowheads="1"/>
          </p:cNvSpPr>
          <p:nvPr>
            <p:ph type="dt" sz="quarter" idx="10"/>
          </p:nvPr>
        </p:nvSpPr>
        <p:spPr>
          <a:xfrm>
            <a:off x="250825" y="6381750"/>
            <a:ext cx="3827463" cy="26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lgn="l">
              <a:spcBef>
                <a:spcPct val="0"/>
              </a:spcBef>
              <a:buSzTx/>
              <a:buFontTx/>
              <a:buNone/>
            </a:pPr>
            <a:r>
              <a:rPr lang="en-US" altLang="en-US" sz="1400" dirty="0">
                <a:solidFill>
                  <a:schemeClr val="tx1"/>
                </a:solidFill>
                <a:latin typeface="Univers" pitchFamily="34" charset="0"/>
              </a:rPr>
              <a:t>Tunis, Tunisia, 27 January 2014</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611188" y="1484313"/>
            <a:ext cx="8305800" cy="4321175"/>
          </a:xfrm>
        </p:spPr>
        <p:txBody>
          <a:bodyPr/>
          <a:lstStyle/>
          <a:p>
            <a:pPr>
              <a:lnSpc>
                <a:spcPct val="150000"/>
              </a:lnSpc>
            </a:pPr>
            <a:r>
              <a:rPr lang="en-US" altLang="en-US" sz="2000" smtClean="0">
                <a:solidFill>
                  <a:schemeClr val="tx2"/>
                </a:solidFill>
              </a:rPr>
              <a:t>Regional Offices to collaborate closely with TSB</a:t>
            </a:r>
          </a:p>
          <a:p>
            <a:pPr lvl="1">
              <a:lnSpc>
                <a:spcPct val="150000"/>
              </a:lnSpc>
            </a:pPr>
            <a:r>
              <a:rPr lang="en-US" altLang="en-US" sz="1600" smtClean="0">
                <a:solidFill>
                  <a:schemeClr val="tx2"/>
                </a:solidFill>
              </a:rPr>
              <a:t>Promote ITU-T Meetings and Regional Group events</a:t>
            </a:r>
          </a:p>
          <a:p>
            <a:pPr lvl="1">
              <a:lnSpc>
                <a:spcPct val="150000"/>
              </a:lnSpc>
            </a:pPr>
            <a:r>
              <a:rPr lang="en-US" altLang="en-US" sz="1600" smtClean="0">
                <a:solidFill>
                  <a:schemeClr val="tx2"/>
                </a:solidFill>
              </a:rPr>
              <a:t>Assist TSB to coordinate standardization activities in the region</a:t>
            </a:r>
          </a:p>
          <a:p>
            <a:pPr lvl="1">
              <a:lnSpc>
                <a:spcPct val="150000"/>
              </a:lnSpc>
            </a:pPr>
            <a:r>
              <a:rPr lang="en-US" altLang="en-US" sz="1600" smtClean="0">
                <a:solidFill>
                  <a:schemeClr val="tx2"/>
                </a:solidFill>
              </a:rPr>
              <a:t>Provide assistance to establish regional standardization bodies</a:t>
            </a:r>
          </a:p>
          <a:p>
            <a:pPr>
              <a:lnSpc>
                <a:spcPct val="150000"/>
              </a:lnSpc>
            </a:pPr>
            <a:r>
              <a:rPr lang="en-US" altLang="en-US" sz="2000" smtClean="0">
                <a:solidFill>
                  <a:schemeClr val="tx2"/>
                </a:solidFill>
              </a:rPr>
              <a:t>New Regional Groups established at WTSA-12</a:t>
            </a:r>
          </a:p>
          <a:p>
            <a:pPr lvl="1">
              <a:lnSpc>
                <a:spcPct val="150000"/>
              </a:lnSpc>
            </a:pPr>
            <a:r>
              <a:rPr lang="en-US" altLang="en-US" sz="1800" smtClean="0">
                <a:solidFill>
                  <a:schemeClr val="tx2"/>
                </a:solidFill>
              </a:rPr>
              <a:t>SG2 Group for Latin America</a:t>
            </a:r>
          </a:p>
          <a:p>
            <a:pPr lvl="1">
              <a:lnSpc>
                <a:spcPct val="150000"/>
              </a:lnSpc>
            </a:pPr>
            <a:r>
              <a:rPr lang="en-US" altLang="en-US" sz="1800" smtClean="0">
                <a:solidFill>
                  <a:schemeClr val="tx2"/>
                </a:solidFill>
              </a:rPr>
              <a:t>SG5 Group for Latin America</a:t>
            </a:r>
          </a:p>
          <a:p>
            <a:pPr lvl="1">
              <a:lnSpc>
                <a:spcPct val="150000"/>
              </a:lnSpc>
            </a:pPr>
            <a:r>
              <a:rPr lang="en-US" altLang="en-US" sz="1800" smtClean="0">
                <a:solidFill>
                  <a:schemeClr val="tx2"/>
                </a:solidFill>
              </a:rPr>
              <a:t>SG 13 Group for Africa</a:t>
            </a:r>
          </a:p>
        </p:txBody>
      </p:sp>
      <p:sp>
        <p:nvSpPr>
          <p:cNvPr id="21507" name="Title 3"/>
          <p:cNvSpPr>
            <a:spLocks noGrp="1"/>
          </p:cNvSpPr>
          <p:nvPr>
            <p:ph type="title"/>
          </p:nvPr>
        </p:nvSpPr>
        <p:spPr>
          <a:xfrm>
            <a:off x="611188" y="333375"/>
            <a:ext cx="7772400" cy="641350"/>
          </a:xfrm>
        </p:spPr>
        <p:txBody>
          <a:bodyPr/>
          <a:lstStyle/>
          <a:p>
            <a:r>
              <a:rPr lang="en-US" altLang="en-US" smtClean="0"/>
              <a:t>Regional Groups</a:t>
            </a:r>
          </a:p>
        </p:txBody>
      </p:sp>
      <p:sp>
        <p:nvSpPr>
          <p:cNvPr id="21508"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lgn="l">
              <a:spcBef>
                <a:spcPct val="0"/>
              </a:spcBef>
              <a:buSzTx/>
              <a:buFontTx/>
              <a:buNone/>
            </a:pPr>
            <a:fld id="{2E7DE07A-2CC0-4BF0-8B49-6DED8C9604A6}" type="slidenum">
              <a:rPr lang="en-US" altLang="en-US" sz="1400" smtClean="0">
                <a:solidFill>
                  <a:schemeClr val="tx1"/>
                </a:solidFill>
              </a:rPr>
              <a:pPr algn="l">
                <a:spcBef>
                  <a:spcPct val="0"/>
                </a:spcBef>
                <a:buSzTx/>
                <a:buFontTx/>
                <a:buNone/>
              </a:pPr>
              <a:t>18</a:t>
            </a:fld>
            <a:endParaRPr lang="en-US" altLang="en-US" sz="1400" smtClean="0">
              <a:solidFill>
                <a:schemeClr val="tx1"/>
              </a:solidFill>
            </a:endParaRPr>
          </a:p>
        </p:txBody>
      </p:sp>
      <p:sp>
        <p:nvSpPr>
          <p:cNvPr id="5" name="Rectangle 4"/>
          <p:cNvSpPr>
            <a:spLocks noGrp="1" noChangeArrowheads="1"/>
          </p:cNvSpPr>
          <p:nvPr>
            <p:ph type="dt" sz="quarter" idx="10"/>
          </p:nvPr>
        </p:nvSpPr>
        <p:spPr>
          <a:xfrm>
            <a:off x="250825" y="6381750"/>
            <a:ext cx="3827463" cy="26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lgn="l">
              <a:spcBef>
                <a:spcPct val="0"/>
              </a:spcBef>
              <a:buSzTx/>
              <a:buFontTx/>
              <a:buNone/>
            </a:pPr>
            <a:r>
              <a:rPr lang="en-US" altLang="en-US" sz="1400" dirty="0">
                <a:solidFill>
                  <a:schemeClr val="tx1"/>
                </a:solidFill>
                <a:latin typeface="Univers" pitchFamily="34" charset="0"/>
              </a:rPr>
              <a:t>Tunis, Tunisia, 27 January 2014</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Conclusions and Recommendations</a:t>
            </a:r>
          </a:p>
        </p:txBody>
      </p:sp>
      <p:sp>
        <p:nvSpPr>
          <p:cNvPr id="22531" name="Slide Number Placeholder 5"/>
          <p:cNvSpPr>
            <a:spLocks noGrp="1"/>
          </p:cNvSpPr>
          <p:nvPr>
            <p:ph type="sldNum" sz="quarter" idx="10"/>
          </p:nvPr>
        </p:nvSpPr>
        <p:spPr>
          <a:xfrm>
            <a:off x="5292081" y="6525344"/>
            <a:ext cx="3456384" cy="26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spcBef>
                <a:spcPct val="0"/>
              </a:spcBef>
              <a:buSzTx/>
              <a:buFontTx/>
              <a:buNone/>
            </a:pPr>
            <a:fld id="{16A60761-F274-4162-BB50-B98FE4FD4E4E}" type="slidenum">
              <a:rPr lang="en-US" altLang="en-US" sz="1400" smtClean="0">
                <a:solidFill>
                  <a:schemeClr val="tx1"/>
                </a:solidFill>
              </a:rPr>
              <a:pPr>
                <a:spcBef>
                  <a:spcPct val="0"/>
                </a:spcBef>
                <a:buSzTx/>
                <a:buFontTx/>
                <a:buNone/>
              </a:pPr>
              <a:t>19</a:t>
            </a:fld>
            <a:endParaRPr lang="en-US" altLang="en-US" sz="1400" dirty="0" smtClean="0">
              <a:solidFill>
                <a:schemeClr val="tx1"/>
              </a:solidFill>
            </a:endParaRPr>
          </a:p>
        </p:txBody>
      </p:sp>
      <p:sp>
        <p:nvSpPr>
          <p:cNvPr id="22532" name="Rectangle 3"/>
          <p:cNvSpPr txBox="1">
            <a:spLocks noChangeArrowheads="1"/>
          </p:cNvSpPr>
          <p:nvPr/>
        </p:nvSpPr>
        <p:spPr bwMode="auto">
          <a:xfrm>
            <a:off x="611188" y="1052513"/>
            <a:ext cx="7848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spcAft>
                <a:spcPts val="1200"/>
              </a:spcAft>
            </a:pPr>
            <a:r>
              <a:rPr lang="en-US" altLang="en-US" sz="2400">
                <a:solidFill>
                  <a:srgbClr val="030A11"/>
                </a:solidFill>
              </a:rPr>
              <a:t>WTSA-12 strengthen ITU-T’s mandate for BSG</a:t>
            </a:r>
          </a:p>
          <a:p>
            <a:pPr>
              <a:spcAft>
                <a:spcPts val="1200"/>
              </a:spcAft>
            </a:pPr>
            <a:r>
              <a:rPr lang="en-US" altLang="en-US" sz="2400">
                <a:solidFill>
                  <a:srgbClr val="030A11"/>
                </a:solidFill>
              </a:rPr>
              <a:t>Bridging the Standardization Gap</a:t>
            </a:r>
          </a:p>
          <a:p>
            <a:pPr lvl="1">
              <a:spcAft>
                <a:spcPts val="1200"/>
              </a:spcAft>
            </a:pPr>
            <a:r>
              <a:rPr lang="en-US" altLang="en-US" sz="2000">
                <a:solidFill>
                  <a:srgbClr val="030A11"/>
                </a:solidFill>
              </a:rPr>
              <a:t>Enhanced co-ordination on ICT standardization at national level</a:t>
            </a:r>
          </a:p>
          <a:p>
            <a:pPr lvl="1">
              <a:spcAft>
                <a:spcPts val="1200"/>
              </a:spcAft>
            </a:pPr>
            <a:r>
              <a:rPr lang="en-US" altLang="en-US" sz="2000">
                <a:solidFill>
                  <a:srgbClr val="030A11"/>
                </a:solidFill>
              </a:rPr>
              <a:t>Regional offices to work closely with TSB</a:t>
            </a:r>
          </a:p>
          <a:p>
            <a:pPr lvl="1">
              <a:spcAft>
                <a:spcPts val="1200"/>
              </a:spcAft>
            </a:pPr>
            <a:r>
              <a:rPr lang="en-US" altLang="en-US" sz="2000">
                <a:solidFill>
                  <a:srgbClr val="030A11"/>
                </a:solidFill>
              </a:rPr>
              <a:t>Enhance implementation of ITU-T Recommendations</a:t>
            </a:r>
          </a:p>
          <a:p>
            <a:pPr lvl="1">
              <a:spcAft>
                <a:spcPts val="1200"/>
              </a:spcAft>
            </a:pPr>
            <a:r>
              <a:rPr lang="en-US" altLang="en-US" sz="2000">
                <a:solidFill>
                  <a:srgbClr val="030A11"/>
                </a:solidFill>
              </a:rPr>
              <a:t>Capacity building on standardization and ITU-T Recommendations</a:t>
            </a:r>
          </a:p>
          <a:p>
            <a:pPr lvl="1">
              <a:spcAft>
                <a:spcPts val="1200"/>
              </a:spcAft>
            </a:pPr>
            <a:r>
              <a:rPr lang="en-US" altLang="en-US" sz="2000">
                <a:solidFill>
                  <a:srgbClr val="030A11"/>
                </a:solidFill>
              </a:rPr>
              <a:t>Increase participation in Study Groups, Workshops, Meetings and number of contributions</a:t>
            </a:r>
          </a:p>
        </p:txBody>
      </p:sp>
      <p:sp>
        <p:nvSpPr>
          <p:cNvPr id="5" name="Rectangle 4"/>
          <p:cNvSpPr>
            <a:spLocks noGrp="1" noChangeArrowheads="1"/>
          </p:cNvSpPr>
          <p:nvPr>
            <p:ph type="dt" sz="quarter" idx="10"/>
          </p:nvPr>
        </p:nvSpPr>
        <p:spPr>
          <a:xfrm>
            <a:off x="403225" y="6534150"/>
            <a:ext cx="3827463" cy="26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lgn="l">
              <a:spcBef>
                <a:spcPct val="0"/>
              </a:spcBef>
              <a:buSzTx/>
              <a:buFontTx/>
              <a:buNone/>
            </a:pPr>
            <a:r>
              <a:rPr lang="en-US" altLang="en-US" sz="1400" dirty="0">
                <a:solidFill>
                  <a:schemeClr val="tx1"/>
                </a:solidFill>
                <a:latin typeface="Univers" pitchFamily="34" charset="0"/>
              </a:rPr>
              <a:t>Tunis, Tunisia, 27 January 2014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8B46BBAF-9CC1-49C8-98EC-150AEEB4ACEF}" type="slidenum">
              <a:rPr lang="en-US" altLang="en-US" sz="1200" smtClean="0"/>
              <a:pPr/>
              <a:t>2</a:t>
            </a:fld>
            <a:endParaRPr lang="en-US" altLang="en-US" sz="1200" smtClean="0"/>
          </a:p>
        </p:txBody>
      </p:sp>
      <p:sp>
        <p:nvSpPr>
          <p:cNvPr id="5" name="Title 1"/>
          <p:cNvSpPr txBox="1">
            <a:spLocks/>
          </p:cNvSpPr>
          <p:nvPr/>
        </p:nvSpPr>
        <p:spPr bwMode="auto">
          <a:xfrm>
            <a:off x="323850" y="260350"/>
            <a:ext cx="82296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defRPr/>
            </a:pPr>
            <a:r>
              <a:rPr lang="en-US" kern="0" dirty="0" smtClean="0">
                <a:latin typeface="Trebuchet MS" panose="020B0603020202020204" pitchFamily="34" charset="0"/>
              </a:rPr>
              <a:t>ITU allocates (1) frequency spectrum to different services, (2) satellite orbit assignments, (3) numbers and identifiers</a:t>
            </a:r>
            <a:endParaRPr lang="en-US" kern="0" dirty="0">
              <a:latin typeface="Trebuchet MS" panose="020B0603020202020204" pitchFamily="34" charset="0"/>
            </a:endParaRPr>
          </a:p>
        </p:txBody>
      </p:sp>
      <p:pic>
        <p:nvPicPr>
          <p:cNvPr id="5124" name="Picture 4" descr="http://upload.wikimedia.org/wikipedia/commons/4/45/United_States_Frequency_Allocations_Chart_2003_-_The_Radio_Spectr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338" y="2420938"/>
            <a:ext cx="6189662"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descr="Satelli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420938"/>
            <a:ext cx="2754312"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Grp="1" noChangeArrowheads="1"/>
          </p:cNvSpPr>
          <p:nvPr>
            <p:ph type="dt" sz="quarter" idx="10"/>
          </p:nvPr>
        </p:nvSpPr>
        <p:spPr>
          <a:xfrm>
            <a:off x="250825" y="6381750"/>
            <a:ext cx="3827463" cy="26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4"/>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5"/>
              </a:buBlip>
              <a:defRPr sz="2800">
                <a:solidFill>
                  <a:schemeClr val="bg2"/>
                </a:solidFill>
                <a:latin typeface="Verdana" pitchFamily="34" charset="0"/>
              </a:defRPr>
            </a:lvl2pPr>
            <a:lvl3pPr marL="1143000" indent="-228600">
              <a:spcBef>
                <a:spcPct val="20000"/>
              </a:spcBef>
              <a:buSzPct val="60000"/>
              <a:buBlip>
                <a:blip r:embed="rId4"/>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5"/>
              </a:buBlip>
              <a:defRPr sz="2000">
                <a:solidFill>
                  <a:schemeClr val="bg2"/>
                </a:solidFill>
                <a:latin typeface="Verdana" pitchFamily="34" charset="0"/>
              </a:defRPr>
            </a:lvl4pPr>
            <a:lvl5pPr marL="2057400" indent="-228600">
              <a:spcBef>
                <a:spcPct val="20000"/>
              </a:spcBef>
              <a:buSzPct val="60000"/>
              <a:buBlip>
                <a:blip r:embed="rId4"/>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4"/>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4"/>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4"/>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4"/>
              </a:buBlip>
              <a:defRPr sz="2000">
                <a:solidFill>
                  <a:schemeClr val="bg2"/>
                </a:solidFill>
                <a:latin typeface="Verdana" pitchFamily="34" charset="0"/>
              </a:defRPr>
            </a:lvl9pPr>
          </a:lstStyle>
          <a:p>
            <a:pPr algn="l">
              <a:spcBef>
                <a:spcPct val="0"/>
              </a:spcBef>
              <a:buSzTx/>
              <a:buFontTx/>
              <a:buNone/>
            </a:pPr>
            <a:r>
              <a:rPr lang="en-US" altLang="en-US" sz="1400" dirty="0">
                <a:solidFill>
                  <a:schemeClr val="tx1"/>
                </a:solidFill>
                <a:latin typeface="Univers" pitchFamily="34" charset="0"/>
              </a:rPr>
              <a:t>Tunis, Tunisia, 27 January 2014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0"/>
          </p:nvPr>
        </p:nvSpPr>
        <p:spPr>
          <a:xfrm>
            <a:off x="250825" y="6381750"/>
            <a:ext cx="3827463" cy="26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lgn="l">
              <a:spcBef>
                <a:spcPct val="0"/>
              </a:spcBef>
              <a:buSzTx/>
              <a:buFontTx/>
              <a:buNone/>
            </a:pPr>
            <a:fld id="{6E49D418-ABEF-4133-81F2-A7734E61CE8F}" type="slidenum">
              <a:rPr lang="en-US" altLang="en-US" sz="1400" smtClean="0">
                <a:solidFill>
                  <a:schemeClr val="tx1"/>
                </a:solidFill>
                <a:latin typeface="Univers" pitchFamily="34" charset="0"/>
              </a:rPr>
              <a:pPr algn="l">
                <a:spcBef>
                  <a:spcPct val="0"/>
                </a:spcBef>
                <a:buSzTx/>
                <a:buFontTx/>
                <a:buNone/>
              </a:pPr>
              <a:t>20</a:t>
            </a:fld>
            <a:endParaRPr lang="en-US" altLang="en-US" sz="1400" smtClean="0">
              <a:solidFill>
                <a:schemeClr val="tx1"/>
              </a:solidFill>
              <a:latin typeface="Univers" pitchFamily="34" charset="0"/>
            </a:endParaRPr>
          </a:p>
        </p:txBody>
      </p:sp>
      <p:sp>
        <p:nvSpPr>
          <p:cNvPr id="6" name="Rectangle 2"/>
          <p:cNvSpPr txBox="1">
            <a:spLocks noChangeArrowheads="1"/>
          </p:cNvSpPr>
          <p:nvPr/>
        </p:nvSpPr>
        <p:spPr bwMode="auto">
          <a:xfrm>
            <a:off x="685800" y="5229225"/>
            <a:ext cx="77724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75000"/>
              <a:buBlip>
                <a:blip r:embed="rId2"/>
              </a:buBlip>
              <a:defRPr sz="2800">
                <a:solidFill>
                  <a:schemeClr val="bg2"/>
                </a:solidFill>
                <a:latin typeface="+mn-lt"/>
                <a:ea typeface="+mn-ea"/>
                <a:cs typeface="+mn-cs"/>
              </a:defRPr>
            </a:lvl1pPr>
            <a:lvl2pPr marL="742950" indent="-285750" algn="l" rtl="0" eaLnBrk="0" fontAlgn="base" hangingPunct="0">
              <a:spcBef>
                <a:spcPct val="20000"/>
              </a:spcBef>
              <a:spcAft>
                <a:spcPct val="0"/>
              </a:spcAft>
              <a:buSzPct val="70000"/>
              <a:buFont typeface="ZapfDingbats BT" pitchFamily="18" charset="2"/>
              <a:buBlip>
                <a:blip r:embed="rId3"/>
              </a:buBlip>
              <a:defRPr sz="2400">
                <a:solidFill>
                  <a:schemeClr val="bg2"/>
                </a:solidFill>
                <a:latin typeface="+mn-lt"/>
              </a:defRPr>
            </a:lvl2pPr>
            <a:lvl3pPr marL="1143000" indent="-228600" algn="l" rtl="0" eaLnBrk="0" fontAlgn="base" hangingPunct="0">
              <a:spcBef>
                <a:spcPct val="20000"/>
              </a:spcBef>
              <a:spcAft>
                <a:spcPct val="0"/>
              </a:spcAft>
              <a:buSzPct val="60000"/>
              <a:buBlip>
                <a:blip r:embed="rId2"/>
              </a:buBlip>
              <a:defRPr sz="2000">
                <a:solidFill>
                  <a:schemeClr val="bg2"/>
                </a:solidFill>
                <a:latin typeface="+mn-lt"/>
              </a:defRPr>
            </a:lvl3pPr>
            <a:lvl4pPr marL="1600200" indent="-228600" algn="l" rtl="0" eaLnBrk="0" fontAlgn="base" hangingPunct="0">
              <a:spcBef>
                <a:spcPct val="20000"/>
              </a:spcBef>
              <a:spcAft>
                <a:spcPct val="0"/>
              </a:spcAft>
              <a:buSzPct val="70000"/>
              <a:buFont typeface="ZapfDingbats BT" pitchFamily="18" charset="2"/>
              <a:buBlip>
                <a:blip r:embed="rId3"/>
              </a:buBlip>
              <a:defRPr sz="1800">
                <a:solidFill>
                  <a:schemeClr val="bg2"/>
                </a:solidFill>
                <a:latin typeface="+mn-lt"/>
              </a:defRPr>
            </a:lvl4pPr>
            <a:lvl5pPr marL="2057400" indent="-228600" algn="l" rtl="0" eaLnBrk="0" fontAlgn="base" hangingPunct="0">
              <a:spcBef>
                <a:spcPct val="20000"/>
              </a:spcBef>
              <a:spcAft>
                <a:spcPct val="0"/>
              </a:spcAft>
              <a:buSzPct val="60000"/>
              <a:buBlip>
                <a:blip r:embed="rId2"/>
              </a:buBlip>
              <a:defRPr sz="1800">
                <a:solidFill>
                  <a:schemeClr val="bg2"/>
                </a:solidFill>
                <a:latin typeface="+mn-lt"/>
              </a:defRPr>
            </a:lvl5pPr>
            <a:lvl6pPr marL="2514600" indent="-228600" algn="l" rtl="0" eaLnBrk="0" fontAlgn="base" hangingPunct="0">
              <a:spcBef>
                <a:spcPct val="20000"/>
              </a:spcBef>
              <a:spcAft>
                <a:spcPct val="0"/>
              </a:spcAft>
              <a:buSzPct val="60000"/>
              <a:buBlip>
                <a:blip r:embed="rId2"/>
              </a:buBlip>
              <a:defRPr sz="1800">
                <a:solidFill>
                  <a:schemeClr val="bg2"/>
                </a:solidFill>
                <a:latin typeface="+mn-lt"/>
              </a:defRPr>
            </a:lvl6pPr>
            <a:lvl7pPr marL="2971800" indent="-228600" algn="l" rtl="0" eaLnBrk="0" fontAlgn="base" hangingPunct="0">
              <a:spcBef>
                <a:spcPct val="20000"/>
              </a:spcBef>
              <a:spcAft>
                <a:spcPct val="0"/>
              </a:spcAft>
              <a:buSzPct val="60000"/>
              <a:buBlip>
                <a:blip r:embed="rId2"/>
              </a:buBlip>
              <a:defRPr sz="1800">
                <a:solidFill>
                  <a:schemeClr val="bg2"/>
                </a:solidFill>
                <a:latin typeface="+mn-lt"/>
              </a:defRPr>
            </a:lvl7pPr>
            <a:lvl8pPr marL="3429000" indent="-228600" algn="l" rtl="0" eaLnBrk="0" fontAlgn="base" hangingPunct="0">
              <a:spcBef>
                <a:spcPct val="20000"/>
              </a:spcBef>
              <a:spcAft>
                <a:spcPct val="0"/>
              </a:spcAft>
              <a:buSzPct val="60000"/>
              <a:buBlip>
                <a:blip r:embed="rId2"/>
              </a:buBlip>
              <a:defRPr sz="1800">
                <a:solidFill>
                  <a:schemeClr val="bg2"/>
                </a:solidFill>
                <a:latin typeface="+mn-lt"/>
              </a:defRPr>
            </a:lvl8pPr>
            <a:lvl9pPr marL="3886200" indent="-228600" algn="l" rtl="0" eaLnBrk="0" fontAlgn="base" hangingPunct="0">
              <a:spcBef>
                <a:spcPct val="20000"/>
              </a:spcBef>
              <a:spcAft>
                <a:spcPct val="0"/>
              </a:spcAft>
              <a:buSzPct val="60000"/>
              <a:buBlip>
                <a:blip r:embed="rId2"/>
              </a:buBlip>
              <a:defRPr sz="1800">
                <a:solidFill>
                  <a:schemeClr val="bg2"/>
                </a:solidFill>
                <a:latin typeface="+mn-lt"/>
              </a:defRPr>
            </a:lvl9pPr>
          </a:lstStyle>
          <a:p>
            <a:pPr algn="ctr">
              <a:buFontTx/>
              <a:buNone/>
              <a:defRPr/>
            </a:pPr>
            <a:r>
              <a:rPr lang="en-US" sz="2400" b="1" kern="0" smtClean="0">
                <a:solidFill>
                  <a:schemeClr val="accent2"/>
                </a:solidFill>
              </a:rPr>
              <a:t>vijay.mauree@itu.int </a:t>
            </a:r>
            <a:endParaRPr lang="en-US" sz="2400" b="1" kern="0" dirty="0" smtClean="0">
              <a:solidFill>
                <a:schemeClr val="accent2"/>
              </a:solidFill>
            </a:endParaRPr>
          </a:p>
        </p:txBody>
      </p:sp>
      <p:sp>
        <p:nvSpPr>
          <p:cNvPr id="7" name="Rectangle 2"/>
          <p:cNvSpPr txBox="1">
            <a:spLocks noChangeArrowheads="1"/>
          </p:cNvSpPr>
          <p:nvPr/>
        </p:nvSpPr>
        <p:spPr bwMode="auto">
          <a:xfrm>
            <a:off x="395288" y="549275"/>
            <a:ext cx="7772400" cy="866775"/>
          </a:xfrm>
          <a:prstGeom prst="rect">
            <a:avLst/>
          </a:prstGeom>
          <a:noFill/>
          <a:ln w="9525">
            <a:noFill/>
            <a:miter lim="800000"/>
            <a:headEnd/>
            <a:tailEnd/>
          </a:ln>
        </p:spPr>
        <p:txBody>
          <a:bodyPr/>
          <a:lstStyle/>
          <a:p>
            <a:pPr marL="342900" indent="-342900" algn="ctr">
              <a:spcBef>
                <a:spcPct val="20000"/>
              </a:spcBef>
              <a:buClr>
                <a:srgbClr val="0E438A"/>
              </a:buClr>
              <a:buSzPct val="110000"/>
              <a:defRPr/>
            </a:pPr>
            <a:r>
              <a:rPr lang="en-US" b="1" kern="0" dirty="0">
                <a:solidFill>
                  <a:schemeClr val="accent2"/>
                </a:solidFill>
                <a:latin typeface="+mn-lt"/>
              </a:rPr>
              <a:t>Thank You </a:t>
            </a:r>
          </a:p>
        </p:txBody>
      </p:sp>
      <p:pic>
        <p:nvPicPr>
          <p:cNvPr id="23557" name="Picture 3" descr="00100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813" y="1412875"/>
            <a:ext cx="57277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ITU develops standards</a:t>
            </a:r>
          </a:p>
        </p:txBody>
      </p:sp>
      <p:pic>
        <p:nvPicPr>
          <p:cNvPr id="6147" name="Picture 2" descr="http://www.pocketinet.com/images/stories/fiber-optic-cable-sto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213" y="2209800"/>
            <a:ext cx="6351587"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http://winteriscoming.net/wp-content/uploads/2011/04/emmy-statuet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16113"/>
            <a:ext cx="2484438"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D59BF745-0CF5-4BE6-A7C4-C4D0DA52AAD9}" type="slidenum">
              <a:rPr lang="en-US" altLang="en-US" sz="1200" smtClean="0"/>
              <a:pPr/>
              <a:t>3</a:t>
            </a:fld>
            <a:endParaRPr lang="en-US" altLang="en-US" sz="1200" smtClean="0"/>
          </a:p>
        </p:txBody>
      </p:sp>
      <p:sp>
        <p:nvSpPr>
          <p:cNvPr id="7" name="Rectangle 4"/>
          <p:cNvSpPr>
            <a:spLocks noGrp="1" noChangeArrowheads="1"/>
          </p:cNvSpPr>
          <p:nvPr>
            <p:ph type="dt" sz="quarter" idx="10"/>
          </p:nvPr>
        </p:nvSpPr>
        <p:spPr>
          <a:xfrm>
            <a:off x="250825" y="6381750"/>
            <a:ext cx="3827463" cy="26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5"/>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6"/>
              </a:buBlip>
              <a:defRPr sz="2800">
                <a:solidFill>
                  <a:schemeClr val="bg2"/>
                </a:solidFill>
                <a:latin typeface="Verdana" pitchFamily="34" charset="0"/>
              </a:defRPr>
            </a:lvl2pPr>
            <a:lvl3pPr marL="1143000" indent="-228600">
              <a:spcBef>
                <a:spcPct val="20000"/>
              </a:spcBef>
              <a:buSzPct val="60000"/>
              <a:buBlip>
                <a:blip r:embed="rId5"/>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6"/>
              </a:buBlip>
              <a:defRPr sz="2000">
                <a:solidFill>
                  <a:schemeClr val="bg2"/>
                </a:solidFill>
                <a:latin typeface="Verdana" pitchFamily="34" charset="0"/>
              </a:defRPr>
            </a:lvl4pPr>
            <a:lvl5pPr marL="2057400" indent="-228600">
              <a:spcBef>
                <a:spcPct val="20000"/>
              </a:spcBef>
              <a:buSzPct val="60000"/>
              <a:buBlip>
                <a:blip r:embed="rId5"/>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5"/>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5"/>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5"/>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5"/>
              </a:buBlip>
              <a:defRPr sz="2000">
                <a:solidFill>
                  <a:schemeClr val="bg2"/>
                </a:solidFill>
                <a:latin typeface="Verdana" pitchFamily="34" charset="0"/>
              </a:defRPr>
            </a:lvl9pPr>
          </a:lstStyle>
          <a:p>
            <a:pPr algn="l">
              <a:spcBef>
                <a:spcPct val="0"/>
              </a:spcBef>
              <a:buSzTx/>
              <a:buFontTx/>
              <a:buNone/>
            </a:pPr>
            <a:r>
              <a:rPr lang="en-US" altLang="en-US" sz="1400" dirty="0">
                <a:solidFill>
                  <a:schemeClr val="tx1"/>
                </a:solidFill>
                <a:latin typeface="Univers" pitchFamily="34" charset="0"/>
              </a:rPr>
              <a:t>Tunis, Tunisia, 27 January 2014</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ITU assists developing countries </a:t>
            </a:r>
          </a:p>
        </p:txBody>
      </p:sp>
      <p:pic>
        <p:nvPicPr>
          <p:cNvPr id="7171" name="Picture 4" descr="http://www.w3.org/2008/02/sb_www2008/indianmo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557338"/>
            <a:ext cx="28194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descr="http://www.smartinsights.com/wp-content/uploads/2012/05/ITU-Mobile-statistics-20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663" y="1557338"/>
            <a:ext cx="5967412"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26A8FC5C-91EA-41AC-BB71-2CE195BACCA2}" type="slidenum">
              <a:rPr lang="en-US" altLang="en-US" sz="1200" smtClean="0"/>
              <a:pPr/>
              <a:t>4</a:t>
            </a:fld>
            <a:endParaRPr lang="en-US" altLang="en-US" sz="1200" smtClean="0"/>
          </a:p>
        </p:txBody>
      </p:sp>
      <p:sp>
        <p:nvSpPr>
          <p:cNvPr id="7" name="Rectangle 4"/>
          <p:cNvSpPr>
            <a:spLocks noGrp="1" noChangeArrowheads="1"/>
          </p:cNvSpPr>
          <p:nvPr>
            <p:ph type="dt" sz="quarter" idx="10"/>
          </p:nvPr>
        </p:nvSpPr>
        <p:spPr>
          <a:xfrm>
            <a:off x="250825" y="6381750"/>
            <a:ext cx="3827463" cy="26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5"/>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6"/>
              </a:buBlip>
              <a:defRPr sz="2800">
                <a:solidFill>
                  <a:schemeClr val="bg2"/>
                </a:solidFill>
                <a:latin typeface="Verdana" pitchFamily="34" charset="0"/>
              </a:defRPr>
            </a:lvl2pPr>
            <a:lvl3pPr marL="1143000" indent="-228600">
              <a:spcBef>
                <a:spcPct val="20000"/>
              </a:spcBef>
              <a:buSzPct val="60000"/>
              <a:buBlip>
                <a:blip r:embed="rId5"/>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6"/>
              </a:buBlip>
              <a:defRPr sz="2000">
                <a:solidFill>
                  <a:schemeClr val="bg2"/>
                </a:solidFill>
                <a:latin typeface="Verdana" pitchFamily="34" charset="0"/>
              </a:defRPr>
            </a:lvl4pPr>
            <a:lvl5pPr marL="2057400" indent="-228600">
              <a:spcBef>
                <a:spcPct val="20000"/>
              </a:spcBef>
              <a:buSzPct val="60000"/>
              <a:buBlip>
                <a:blip r:embed="rId5"/>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5"/>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5"/>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5"/>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5"/>
              </a:buBlip>
              <a:defRPr sz="2000">
                <a:solidFill>
                  <a:schemeClr val="bg2"/>
                </a:solidFill>
                <a:latin typeface="Verdana" pitchFamily="34" charset="0"/>
              </a:defRPr>
            </a:lvl9pPr>
          </a:lstStyle>
          <a:p>
            <a:pPr algn="l">
              <a:spcBef>
                <a:spcPct val="0"/>
              </a:spcBef>
              <a:buSzTx/>
              <a:buFontTx/>
              <a:buNone/>
            </a:pPr>
            <a:r>
              <a:rPr lang="en-US" altLang="en-US" sz="1400" dirty="0">
                <a:solidFill>
                  <a:schemeClr val="tx1"/>
                </a:solidFill>
                <a:latin typeface="Univers" pitchFamily="34" charset="0"/>
              </a:rPr>
              <a:t>Tunis, Tunisia, 27 January 2014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The Standardization Gap</a:t>
            </a:r>
          </a:p>
        </p:txBody>
      </p:sp>
      <p:sp>
        <p:nvSpPr>
          <p:cNvPr id="8195" name="Rectangle 3"/>
          <p:cNvSpPr>
            <a:spLocks noGrp="1" noChangeArrowheads="1"/>
          </p:cNvSpPr>
          <p:nvPr>
            <p:ph type="body" idx="1"/>
          </p:nvPr>
        </p:nvSpPr>
        <p:spPr>
          <a:xfrm>
            <a:off x="457200" y="1165225"/>
            <a:ext cx="8229600" cy="4525963"/>
          </a:xfrm>
        </p:spPr>
        <p:txBody>
          <a:bodyPr/>
          <a:lstStyle/>
          <a:p>
            <a:pPr>
              <a:spcAft>
                <a:spcPts val="1200"/>
              </a:spcAft>
            </a:pPr>
            <a:r>
              <a:rPr lang="en-GB" altLang="zh-CN" sz="2400" smtClean="0">
                <a:solidFill>
                  <a:srgbClr val="030A11"/>
                </a:solidFill>
                <a:ea typeface="宋体" charset="-122"/>
              </a:rPr>
              <a:t>BSG is one of strategic goals of ITU-T  </a:t>
            </a:r>
          </a:p>
          <a:p>
            <a:pPr>
              <a:spcAft>
                <a:spcPts val="1200"/>
              </a:spcAft>
            </a:pPr>
            <a:r>
              <a:rPr lang="en-US" altLang="en-US" sz="2400" smtClean="0">
                <a:solidFill>
                  <a:srgbClr val="030A11"/>
                </a:solidFill>
              </a:rPr>
              <a:t>Defined as the disparities in the ability of developing countries, relative to developed ones, to </a:t>
            </a:r>
            <a:r>
              <a:rPr lang="en-US" altLang="en-US" sz="2400" smtClean="0">
                <a:solidFill>
                  <a:srgbClr val="FF0000"/>
                </a:solidFill>
              </a:rPr>
              <a:t>access, implement, contribute to and influence </a:t>
            </a:r>
            <a:r>
              <a:rPr lang="en-US" altLang="en-US" sz="2400" smtClean="0">
                <a:solidFill>
                  <a:srgbClr val="030A11"/>
                </a:solidFill>
              </a:rPr>
              <a:t>international ICT standards, specifically ITU‐T Recommendations.</a:t>
            </a:r>
          </a:p>
          <a:p>
            <a:pPr>
              <a:spcAft>
                <a:spcPts val="1200"/>
              </a:spcAft>
            </a:pPr>
            <a:r>
              <a:rPr lang="en-US" altLang="en-US" sz="2400" smtClean="0">
                <a:solidFill>
                  <a:srgbClr val="030A11"/>
                </a:solidFill>
              </a:rPr>
              <a:t>Bridging the standardization gap: PP Res 123, WTSA Res 44 and WTDC Res 47</a:t>
            </a:r>
          </a:p>
        </p:txBody>
      </p:sp>
      <p:sp>
        <p:nvSpPr>
          <p:cNvPr id="8197"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spcBef>
                <a:spcPct val="0"/>
              </a:spcBef>
              <a:buSzTx/>
              <a:buFontTx/>
              <a:buNone/>
            </a:pPr>
            <a:fld id="{A0AB2C0F-A5FC-48E7-A480-2532D042B777}" type="slidenum">
              <a:rPr lang="en-US" altLang="en-US" sz="1200" smtClean="0">
                <a:solidFill>
                  <a:schemeClr val="tx1"/>
                </a:solidFill>
              </a:rPr>
              <a:pPr>
                <a:spcBef>
                  <a:spcPct val="0"/>
                </a:spcBef>
                <a:buSzTx/>
                <a:buFontTx/>
                <a:buNone/>
              </a:pPr>
              <a:t>5</a:t>
            </a:fld>
            <a:endParaRPr lang="en-US" altLang="en-US" sz="1200" smtClean="0">
              <a:solidFill>
                <a:schemeClr val="tx1"/>
              </a:solidFill>
            </a:endParaRPr>
          </a:p>
        </p:txBody>
      </p:sp>
      <p:sp>
        <p:nvSpPr>
          <p:cNvPr id="6" name="Rectangle 4"/>
          <p:cNvSpPr>
            <a:spLocks noGrp="1" noChangeArrowheads="1"/>
          </p:cNvSpPr>
          <p:nvPr>
            <p:ph type="dt" sz="quarter" idx="10"/>
          </p:nvPr>
        </p:nvSpPr>
        <p:spPr>
          <a:xfrm>
            <a:off x="250825" y="6381750"/>
            <a:ext cx="3827463" cy="26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lgn="l">
              <a:spcBef>
                <a:spcPct val="0"/>
              </a:spcBef>
              <a:buSzTx/>
              <a:buFontTx/>
              <a:buNone/>
            </a:pPr>
            <a:r>
              <a:rPr lang="en-US" altLang="en-US" sz="1400" dirty="0">
                <a:solidFill>
                  <a:schemeClr val="tx1"/>
                </a:solidFill>
                <a:latin typeface="Univers" pitchFamily="34" charset="0"/>
              </a:rPr>
              <a:t>Tunis, Tunisia, 27 January 2014</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t>The Standardization Gap</a:t>
            </a:r>
          </a:p>
        </p:txBody>
      </p:sp>
      <p:sp>
        <p:nvSpPr>
          <p:cNvPr id="9219" name="Rectangle 3"/>
          <p:cNvSpPr>
            <a:spLocks noGrp="1" noChangeArrowheads="1"/>
          </p:cNvSpPr>
          <p:nvPr>
            <p:ph type="body" idx="1"/>
          </p:nvPr>
        </p:nvSpPr>
        <p:spPr>
          <a:xfrm>
            <a:off x="457200" y="1165225"/>
            <a:ext cx="8229600" cy="4525963"/>
          </a:xfrm>
        </p:spPr>
        <p:txBody>
          <a:bodyPr/>
          <a:lstStyle/>
          <a:p>
            <a:pPr>
              <a:spcAft>
                <a:spcPts val="1200"/>
              </a:spcAft>
            </a:pPr>
            <a:r>
              <a:rPr lang="en-GB" altLang="zh-CN" sz="2400" smtClean="0">
                <a:solidFill>
                  <a:srgbClr val="030A11"/>
                </a:solidFill>
                <a:ea typeface="宋体" charset="-122"/>
              </a:rPr>
              <a:t>Resolution 44 revised at WTSA-12, Dubai</a:t>
            </a:r>
          </a:p>
          <a:p>
            <a:pPr>
              <a:spcAft>
                <a:spcPts val="1200"/>
              </a:spcAft>
            </a:pPr>
            <a:r>
              <a:rPr lang="en-GB" altLang="zh-CN" sz="2400" smtClean="0">
                <a:solidFill>
                  <a:srgbClr val="030A11"/>
                </a:solidFill>
                <a:ea typeface="宋体" charset="-122"/>
              </a:rPr>
              <a:t>Disparities between developed and developing countries in standardization have 5 main components:</a:t>
            </a:r>
          </a:p>
          <a:p>
            <a:pPr lvl="1">
              <a:spcAft>
                <a:spcPts val="1200"/>
              </a:spcAft>
            </a:pPr>
            <a:r>
              <a:rPr lang="en-GB" altLang="en-US" sz="2000" smtClean="0"/>
              <a:t>disparity of voluntary standardization, </a:t>
            </a:r>
          </a:p>
          <a:p>
            <a:pPr lvl="1">
              <a:spcAft>
                <a:spcPts val="1200"/>
              </a:spcAft>
            </a:pPr>
            <a:r>
              <a:rPr lang="en-GB" altLang="en-US" sz="2000" smtClean="0"/>
              <a:t>disparity of mandatory technical regulations </a:t>
            </a:r>
          </a:p>
          <a:p>
            <a:pPr lvl="1">
              <a:spcAft>
                <a:spcPts val="1200"/>
              </a:spcAft>
            </a:pPr>
            <a:r>
              <a:rPr lang="en-GB" altLang="en-US" sz="2000" smtClean="0"/>
              <a:t>disparity of conformity assessment, </a:t>
            </a:r>
          </a:p>
          <a:p>
            <a:pPr lvl="1">
              <a:spcAft>
                <a:spcPts val="1200"/>
              </a:spcAft>
            </a:pPr>
            <a:r>
              <a:rPr lang="en-GB" altLang="en-US" sz="2000" smtClean="0"/>
              <a:t>disparity in human resources skilled in standardization</a:t>
            </a:r>
          </a:p>
          <a:p>
            <a:pPr lvl="1">
              <a:spcAft>
                <a:spcPts val="1200"/>
              </a:spcAft>
            </a:pPr>
            <a:r>
              <a:rPr lang="en-GB" altLang="en-US" sz="2000" smtClean="0"/>
              <a:t>disparity in effective participation in ITU-T activities</a:t>
            </a:r>
            <a:endParaRPr lang="en-GB" altLang="zh-CN" sz="2000" smtClean="0">
              <a:solidFill>
                <a:srgbClr val="030A11"/>
              </a:solidFill>
              <a:ea typeface="宋体" charset="-122"/>
            </a:endParaRPr>
          </a:p>
        </p:txBody>
      </p:sp>
      <p:sp>
        <p:nvSpPr>
          <p:cNvPr id="9221" name="Slide Number Placeholder 1"/>
          <p:cNvSpPr>
            <a:spLocks noGrp="1"/>
          </p:cNvSpPr>
          <p:nvPr>
            <p:ph type="sldNum" sz="quarter" idx="10"/>
          </p:nvPr>
        </p:nvSpPr>
        <p:spPr>
          <a:xfrm>
            <a:off x="7751763" y="6500813"/>
            <a:ext cx="1366837" cy="43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spcBef>
                <a:spcPct val="0"/>
              </a:spcBef>
              <a:buSzTx/>
              <a:buFontTx/>
              <a:buNone/>
            </a:pPr>
            <a:fld id="{4BF514C4-8789-4FB3-9580-820EF0227C67}" type="slidenum">
              <a:rPr lang="en-US" altLang="en-US" sz="1200" smtClean="0">
                <a:solidFill>
                  <a:schemeClr val="tx1"/>
                </a:solidFill>
              </a:rPr>
              <a:pPr>
                <a:spcBef>
                  <a:spcPct val="0"/>
                </a:spcBef>
                <a:buSzTx/>
                <a:buFontTx/>
                <a:buNone/>
              </a:pPr>
              <a:t>6</a:t>
            </a:fld>
            <a:endParaRPr lang="en-US" altLang="en-US" sz="1200" smtClean="0">
              <a:solidFill>
                <a:schemeClr val="tx1"/>
              </a:solidFill>
            </a:endParaRPr>
          </a:p>
        </p:txBody>
      </p:sp>
      <p:sp>
        <p:nvSpPr>
          <p:cNvPr id="6" name="Rectangle 4"/>
          <p:cNvSpPr>
            <a:spLocks noGrp="1" noChangeArrowheads="1"/>
          </p:cNvSpPr>
          <p:nvPr>
            <p:ph type="dt" sz="quarter" idx="10"/>
          </p:nvPr>
        </p:nvSpPr>
        <p:spPr>
          <a:xfrm>
            <a:off x="250825" y="6381750"/>
            <a:ext cx="3827463" cy="26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lgn="l">
              <a:spcBef>
                <a:spcPct val="0"/>
              </a:spcBef>
              <a:buSzTx/>
              <a:buFontTx/>
              <a:buNone/>
            </a:pPr>
            <a:r>
              <a:rPr lang="en-US" altLang="en-US" sz="1400" dirty="0">
                <a:solidFill>
                  <a:schemeClr val="tx1"/>
                </a:solidFill>
                <a:latin typeface="Univers" pitchFamily="34" charset="0"/>
              </a:rPr>
              <a:t>Tunis, Tunisia, 27 January 2014</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58750"/>
            <a:ext cx="9144000" cy="677863"/>
          </a:xfrm>
        </p:spPr>
        <p:txBody>
          <a:bodyPr/>
          <a:lstStyle/>
          <a:p>
            <a:r>
              <a:rPr lang="en-US" altLang="en-US" smtClean="0"/>
              <a:t>The Standardization Gap</a:t>
            </a:r>
          </a:p>
        </p:txBody>
      </p:sp>
      <p:pic>
        <p:nvPicPr>
          <p:cNvPr id="10243" name="Picture 6" descr="butterfly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21375" y="1011238"/>
            <a:ext cx="1698625"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7" descr="ladd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892175"/>
            <a:ext cx="2835275" cy="59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 descr="FREE Butterfly Clip Ar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1050" y="6240463"/>
            <a:ext cx="2857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4" descr="FREE Butterfly Clip Ar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4183063"/>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rot="5400000" flipH="1" flipV="1">
            <a:off x="4762500" y="5287516"/>
            <a:ext cx="1143000" cy="609600"/>
          </a:xfrm>
          <a:prstGeom prst="straightConnector1">
            <a:avLst/>
          </a:prstGeom>
          <a:ln w="31750" cmpd="sng">
            <a:solidFill>
              <a:schemeClr val="accent4">
                <a:lumMod val="50000"/>
              </a:schemeClr>
            </a:solidFill>
            <a:tailEnd type="arrow"/>
          </a:ln>
          <a:effectLst>
            <a:innerShdw blurRad="114300">
              <a:prstClr val="black"/>
            </a:innerShdw>
          </a:effectLst>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rot="5400000" flipH="1" flipV="1">
            <a:off x="5829300" y="3230116"/>
            <a:ext cx="1143000" cy="609600"/>
          </a:xfrm>
          <a:prstGeom prst="straightConnector1">
            <a:avLst/>
          </a:prstGeom>
          <a:ln w="31750" cmpd="sng">
            <a:solidFill>
              <a:schemeClr val="accent4">
                <a:lumMod val="50000"/>
              </a:schemeClr>
            </a:solidFill>
            <a:tailEnd type="arrow"/>
          </a:ln>
          <a:effectLst>
            <a:innerShdw blurRad="114300">
              <a:prstClr val="black"/>
            </a:innerShdw>
          </a:effectLst>
        </p:spPr>
        <p:style>
          <a:lnRef idx="1">
            <a:schemeClr val="accent2"/>
          </a:lnRef>
          <a:fillRef idx="0">
            <a:schemeClr val="accent2"/>
          </a:fillRef>
          <a:effectRef idx="0">
            <a:schemeClr val="accent2"/>
          </a:effectRef>
          <a:fontRef idx="minor">
            <a:schemeClr val="tx1"/>
          </a:fontRef>
        </p:style>
      </p:cxnSp>
      <p:sp>
        <p:nvSpPr>
          <p:cNvPr id="10249" name="TextBox 2"/>
          <p:cNvSpPr txBox="1">
            <a:spLocks noChangeArrowheads="1"/>
          </p:cNvSpPr>
          <p:nvPr/>
        </p:nvSpPr>
        <p:spPr bwMode="auto">
          <a:xfrm>
            <a:off x="5580063" y="5537200"/>
            <a:ext cx="3454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Blip>
                <a:blip r:embed="rId7"/>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8"/>
              </a:buBlip>
              <a:defRPr sz="2800">
                <a:solidFill>
                  <a:schemeClr val="bg2"/>
                </a:solidFill>
                <a:latin typeface="Verdana" pitchFamily="34" charset="0"/>
              </a:defRPr>
            </a:lvl2pPr>
            <a:lvl3pPr marL="1143000" indent="-228600">
              <a:spcBef>
                <a:spcPct val="20000"/>
              </a:spcBef>
              <a:buSzPct val="60000"/>
              <a:buBlip>
                <a:blip r:embed="rId7"/>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8"/>
              </a:buBlip>
              <a:defRPr sz="2000">
                <a:solidFill>
                  <a:schemeClr val="bg2"/>
                </a:solidFill>
                <a:latin typeface="Verdana" pitchFamily="34" charset="0"/>
              </a:defRPr>
            </a:lvl4pPr>
            <a:lvl5pPr marL="2057400" indent="-228600">
              <a:spcBef>
                <a:spcPct val="20000"/>
              </a:spcBef>
              <a:buSzPct val="60000"/>
              <a:buBlip>
                <a:blip r:embed="rId7"/>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7"/>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7"/>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7"/>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7"/>
              </a:buBlip>
              <a:defRPr sz="2000">
                <a:solidFill>
                  <a:schemeClr val="bg2"/>
                </a:solidFill>
                <a:latin typeface="Verdana" pitchFamily="34" charset="0"/>
              </a:defRPr>
            </a:lvl9pPr>
          </a:lstStyle>
          <a:p>
            <a:pPr>
              <a:spcBef>
                <a:spcPct val="0"/>
              </a:spcBef>
              <a:buSzTx/>
              <a:buFontTx/>
              <a:buNone/>
            </a:pPr>
            <a:r>
              <a:rPr lang="en-US" altLang="en-US" sz="2200">
                <a:solidFill>
                  <a:srgbClr val="0E438A"/>
                </a:solidFill>
              </a:rPr>
              <a:t>The Standardization Ladder Concept</a:t>
            </a:r>
          </a:p>
        </p:txBody>
      </p:sp>
      <p:sp>
        <p:nvSpPr>
          <p:cNvPr id="10250" name="Slide Number Placeholder 1"/>
          <p:cNvSpPr>
            <a:spLocks noGrp="1"/>
          </p:cNvSpPr>
          <p:nvPr>
            <p:ph type="sldNum" sz="quarter" idx="10"/>
          </p:nvPr>
        </p:nvSpPr>
        <p:spPr>
          <a:xfrm>
            <a:off x="7751763" y="6500813"/>
            <a:ext cx="1366837" cy="43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7"/>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8"/>
              </a:buBlip>
              <a:defRPr sz="2800">
                <a:solidFill>
                  <a:schemeClr val="bg2"/>
                </a:solidFill>
                <a:latin typeface="Verdana" pitchFamily="34" charset="0"/>
              </a:defRPr>
            </a:lvl2pPr>
            <a:lvl3pPr marL="1143000" indent="-228600">
              <a:spcBef>
                <a:spcPct val="20000"/>
              </a:spcBef>
              <a:buSzPct val="60000"/>
              <a:buBlip>
                <a:blip r:embed="rId7"/>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8"/>
              </a:buBlip>
              <a:defRPr sz="2000">
                <a:solidFill>
                  <a:schemeClr val="bg2"/>
                </a:solidFill>
                <a:latin typeface="Verdana" pitchFamily="34" charset="0"/>
              </a:defRPr>
            </a:lvl4pPr>
            <a:lvl5pPr marL="2057400" indent="-228600">
              <a:spcBef>
                <a:spcPct val="20000"/>
              </a:spcBef>
              <a:buSzPct val="60000"/>
              <a:buBlip>
                <a:blip r:embed="rId7"/>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7"/>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7"/>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7"/>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7"/>
              </a:buBlip>
              <a:defRPr sz="2000">
                <a:solidFill>
                  <a:schemeClr val="bg2"/>
                </a:solidFill>
                <a:latin typeface="Verdana" pitchFamily="34" charset="0"/>
              </a:defRPr>
            </a:lvl9pPr>
          </a:lstStyle>
          <a:p>
            <a:pPr>
              <a:spcBef>
                <a:spcPct val="0"/>
              </a:spcBef>
              <a:buSzTx/>
              <a:buFontTx/>
              <a:buNone/>
            </a:pPr>
            <a:fld id="{1997AF1D-0948-4A37-AAD5-3978F2280B95}" type="slidenum">
              <a:rPr lang="en-US" altLang="en-US" sz="1200" smtClean="0">
                <a:solidFill>
                  <a:schemeClr val="tx1"/>
                </a:solidFill>
              </a:rPr>
              <a:pPr>
                <a:spcBef>
                  <a:spcPct val="0"/>
                </a:spcBef>
                <a:buSzTx/>
                <a:buFontTx/>
                <a:buNone/>
              </a:pPr>
              <a:t>7</a:t>
            </a:fld>
            <a:endParaRPr lang="en-US" altLang="en-US" sz="1200" smtClean="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68313" y="1125538"/>
            <a:ext cx="7537450" cy="4103687"/>
          </a:xfrm>
        </p:spPr>
        <p:txBody>
          <a:bodyPr/>
          <a:lstStyle/>
          <a:p>
            <a:pPr>
              <a:lnSpc>
                <a:spcPct val="90000"/>
              </a:lnSpc>
              <a:spcAft>
                <a:spcPts val="1200"/>
              </a:spcAft>
            </a:pPr>
            <a:r>
              <a:rPr lang="en-US" altLang="en-US" sz="2000" smtClean="0">
                <a:solidFill>
                  <a:srgbClr val="030A11"/>
                </a:solidFill>
              </a:rPr>
              <a:t>Objective</a:t>
            </a:r>
          </a:p>
          <a:p>
            <a:pPr lvl="1">
              <a:spcAft>
                <a:spcPts val="1200"/>
              </a:spcAft>
            </a:pPr>
            <a:r>
              <a:rPr lang="en-US" altLang="en-US" sz="1800" smtClean="0">
                <a:solidFill>
                  <a:srgbClr val="030A11"/>
                </a:solidFill>
              </a:rPr>
              <a:t>Facilitate the participation of developing countries in the standards development process </a:t>
            </a:r>
          </a:p>
          <a:p>
            <a:pPr lvl="1">
              <a:spcAft>
                <a:spcPts val="1200"/>
              </a:spcAft>
            </a:pPr>
            <a:r>
              <a:rPr lang="en-US" altLang="en-US" sz="1800" smtClean="0">
                <a:solidFill>
                  <a:srgbClr val="030A11"/>
                </a:solidFill>
              </a:rPr>
              <a:t>Allow developing countries to profit from access to new technology development </a:t>
            </a:r>
          </a:p>
          <a:p>
            <a:pPr lvl="1">
              <a:spcAft>
                <a:spcPts val="1200"/>
              </a:spcAft>
            </a:pPr>
            <a:r>
              <a:rPr lang="en-US" altLang="en-US" sz="1800" smtClean="0">
                <a:solidFill>
                  <a:srgbClr val="030A11"/>
                </a:solidFill>
              </a:rPr>
              <a:t>Ensure that the requirements of developing countries are taken into account in the development of standards</a:t>
            </a:r>
          </a:p>
          <a:p>
            <a:pPr>
              <a:lnSpc>
                <a:spcPct val="90000"/>
              </a:lnSpc>
              <a:spcAft>
                <a:spcPts val="1200"/>
              </a:spcAft>
            </a:pPr>
            <a:r>
              <a:rPr lang="en-US" altLang="en-US" sz="2000" smtClean="0">
                <a:solidFill>
                  <a:srgbClr val="030A11"/>
                </a:solidFill>
              </a:rPr>
              <a:t>Donors</a:t>
            </a:r>
          </a:p>
          <a:p>
            <a:pPr lvl="1">
              <a:lnSpc>
                <a:spcPct val="90000"/>
              </a:lnSpc>
              <a:spcAft>
                <a:spcPts val="1200"/>
              </a:spcAft>
            </a:pPr>
            <a:r>
              <a:rPr lang="en-US" altLang="en-US" sz="1600" smtClean="0">
                <a:solidFill>
                  <a:srgbClr val="030A11"/>
                </a:solidFill>
              </a:rPr>
              <a:t>Ministry of Science, ICT and Future Planning, Korea </a:t>
            </a:r>
          </a:p>
          <a:p>
            <a:pPr lvl="1">
              <a:lnSpc>
                <a:spcPct val="90000"/>
              </a:lnSpc>
              <a:spcAft>
                <a:spcPts val="1200"/>
              </a:spcAft>
            </a:pPr>
            <a:r>
              <a:rPr lang="en-US" altLang="en-US" sz="1600" smtClean="0">
                <a:solidFill>
                  <a:srgbClr val="030A11"/>
                </a:solidFill>
              </a:rPr>
              <a:t>Nokia Siemens Networks, </a:t>
            </a:r>
          </a:p>
          <a:p>
            <a:pPr lvl="1">
              <a:lnSpc>
                <a:spcPct val="90000"/>
              </a:lnSpc>
              <a:spcAft>
                <a:spcPts val="1200"/>
              </a:spcAft>
            </a:pPr>
            <a:r>
              <a:rPr lang="en-US" altLang="en-US" sz="1600" smtClean="0">
                <a:solidFill>
                  <a:srgbClr val="030A11"/>
                </a:solidFill>
              </a:rPr>
              <a:t>Microsoft, </a:t>
            </a:r>
          </a:p>
          <a:p>
            <a:pPr lvl="1">
              <a:lnSpc>
                <a:spcPct val="90000"/>
              </a:lnSpc>
              <a:spcAft>
                <a:spcPts val="1200"/>
              </a:spcAft>
            </a:pPr>
            <a:r>
              <a:rPr lang="en-US" altLang="en-US" sz="1600" smtClean="0">
                <a:solidFill>
                  <a:srgbClr val="030A11"/>
                </a:solidFill>
              </a:rPr>
              <a:t>Cisco and </a:t>
            </a:r>
          </a:p>
          <a:p>
            <a:pPr lvl="1">
              <a:lnSpc>
                <a:spcPct val="90000"/>
              </a:lnSpc>
              <a:spcAft>
                <a:spcPts val="1200"/>
              </a:spcAft>
            </a:pPr>
            <a:r>
              <a:rPr lang="en-US" altLang="en-US" sz="1600" smtClean="0">
                <a:solidFill>
                  <a:srgbClr val="030A11"/>
                </a:solidFill>
              </a:rPr>
              <a:t>Canada</a:t>
            </a:r>
          </a:p>
        </p:txBody>
      </p:sp>
      <p:sp>
        <p:nvSpPr>
          <p:cNvPr id="11267" name="Title 3"/>
          <p:cNvSpPr>
            <a:spLocks noGrp="1"/>
          </p:cNvSpPr>
          <p:nvPr>
            <p:ph type="title"/>
          </p:nvPr>
        </p:nvSpPr>
        <p:spPr>
          <a:xfrm>
            <a:off x="685800" y="333375"/>
            <a:ext cx="7772400" cy="641350"/>
          </a:xfrm>
        </p:spPr>
        <p:txBody>
          <a:bodyPr/>
          <a:lstStyle/>
          <a:p>
            <a:r>
              <a:rPr lang="en-US" altLang="en-US" smtClean="0"/>
              <a:t>BSG Fund</a:t>
            </a:r>
          </a:p>
        </p:txBody>
      </p:sp>
      <p:sp>
        <p:nvSpPr>
          <p:cNvPr id="11269" name="Slide Number Placeholder 1"/>
          <p:cNvSpPr>
            <a:spLocks noGrp="1"/>
          </p:cNvSpPr>
          <p:nvPr>
            <p:ph type="sldNum" sz="quarter" idx="10"/>
          </p:nvPr>
        </p:nvSpPr>
        <p:spPr>
          <a:xfrm>
            <a:off x="7751763" y="6500813"/>
            <a:ext cx="1366837" cy="43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fld id="{DEC513D5-B6DD-48CB-87F1-B0741B82120F}" type="slidenum">
              <a:rPr lang="en-US" altLang="en-US" sz="1200" smtClean="0">
                <a:solidFill>
                  <a:schemeClr val="tx1"/>
                </a:solidFill>
              </a:rPr>
              <a:pPr>
                <a:spcBef>
                  <a:spcPct val="0"/>
                </a:spcBef>
                <a:buSzTx/>
                <a:buFontTx/>
                <a:buNone/>
              </a:pPr>
              <a:t>8</a:t>
            </a:fld>
            <a:endParaRPr lang="en-US" altLang="en-US" sz="1200" smtClean="0">
              <a:solidFill>
                <a:schemeClr val="tx1"/>
              </a:solidFill>
            </a:endParaRPr>
          </a:p>
        </p:txBody>
      </p:sp>
      <p:sp>
        <p:nvSpPr>
          <p:cNvPr id="6" name="Rectangle 4"/>
          <p:cNvSpPr>
            <a:spLocks noGrp="1" noChangeArrowheads="1"/>
          </p:cNvSpPr>
          <p:nvPr>
            <p:ph type="dt" sz="quarter" idx="10"/>
          </p:nvPr>
        </p:nvSpPr>
        <p:spPr>
          <a:xfrm>
            <a:off x="250825" y="6381750"/>
            <a:ext cx="3827463" cy="26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lgn="l">
              <a:spcBef>
                <a:spcPct val="0"/>
              </a:spcBef>
              <a:buSzTx/>
              <a:buFontTx/>
              <a:buNone/>
            </a:pPr>
            <a:r>
              <a:rPr lang="en-US" altLang="en-US" sz="1400" dirty="0">
                <a:solidFill>
                  <a:schemeClr val="tx1"/>
                </a:solidFill>
                <a:latin typeface="Univers" pitchFamily="34" charset="0"/>
              </a:rPr>
              <a:t>Tunis, Tunisia, 27 January 2014</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t>ITU Activities to Bridge the Gap</a:t>
            </a:r>
          </a:p>
        </p:txBody>
      </p:sp>
      <p:sp>
        <p:nvSpPr>
          <p:cNvPr id="6149" name="Rectangle 3"/>
          <p:cNvSpPr>
            <a:spLocks noGrp="1" noChangeArrowheads="1"/>
          </p:cNvSpPr>
          <p:nvPr>
            <p:ph type="body" idx="1"/>
          </p:nvPr>
        </p:nvSpPr>
        <p:spPr>
          <a:xfrm>
            <a:off x="457200" y="1165225"/>
            <a:ext cx="8229600" cy="4525963"/>
          </a:xfrm>
        </p:spPr>
        <p:txBody>
          <a:bodyPr/>
          <a:lstStyle/>
          <a:p>
            <a:pPr>
              <a:lnSpc>
                <a:spcPct val="150000"/>
              </a:lnSpc>
              <a:defRPr/>
            </a:pPr>
            <a:r>
              <a:rPr lang="en-US" sz="2400" b="1" dirty="0" smtClean="0">
                <a:solidFill>
                  <a:schemeClr val="tx1">
                    <a:lumMod val="50000"/>
                  </a:schemeClr>
                </a:solidFill>
              </a:rPr>
              <a:t>Strengthen Standard Making Capability</a:t>
            </a:r>
          </a:p>
          <a:p>
            <a:pPr>
              <a:lnSpc>
                <a:spcPct val="150000"/>
              </a:lnSpc>
              <a:defRPr/>
            </a:pPr>
            <a:r>
              <a:rPr lang="en-US" sz="2400" b="1" dirty="0" smtClean="0">
                <a:solidFill>
                  <a:schemeClr val="tx1">
                    <a:lumMod val="50000"/>
                  </a:schemeClr>
                </a:solidFill>
              </a:rPr>
              <a:t>Assist Developing Countries in Standards Implementation</a:t>
            </a:r>
          </a:p>
          <a:p>
            <a:pPr>
              <a:lnSpc>
                <a:spcPct val="150000"/>
              </a:lnSpc>
              <a:defRPr/>
            </a:pPr>
            <a:r>
              <a:rPr lang="en-US" sz="2400" b="1" dirty="0" smtClean="0">
                <a:solidFill>
                  <a:schemeClr val="tx1">
                    <a:lumMod val="50000"/>
                  </a:schemeClr>
                </a:solidFill>
              </a:rPr>
              <a:t>Develop Human Resources</a:t>
            </a:r>
          </a:p>
          <a:p>
            <a:pPr>
              <a:lnSpc>
                <a:spcPct val="150000"/>
              </a:lnSpc>
              <a:defRPr/>
            </a:pPr>
            <a:r>
              <a:rPr lang="en-US" sz="2400" b="1" dirty="0" smtClean="0">
                <a:solidFill>
                  <a:schemeClr val="tx1">
                    <a:lumMod val="50000"/>
                  </a:schemeClr>
                </a:solidFill>
              </a:rPr>
              <a:t>Regional Groups (Resolution 54)</a:t>
            </a:r>
          </a:p>
        </p:txBody>
      </p:sp>
      <p:sp>
        <p:nvSpPr>
          <p:cNvPr id="12293" name="Slide Number Placeholder 1"/>
          <p:cNvSpPr>
            <a:spLocks noGrp="1"/>
          </p:cNvSpPr>
          <p:nvPr>
            <p:ph type="sldNum" sz="quarter" idx="10"/>
          </p:nvPr>
        </p:nvSpPr>
        <p:spPr>
          <a:xfrm>
            <a:off x="7751763" y="6500813"/>
            <a:ext cx="1366837" cy="43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spcBef>
                <a:spcPct val="0"/>
              </a:spcBef>
              <a:buSzTx/>
              <a:buFontTx/>
              <a:buNone/>
            </a:pPr>
            <a:fld id="{4B92B6C5-7EC8-425A-AE77-0652465B6F27}" type="slidenum">
              <a:rPr lang="en-US" altLang="en-US" sz="1200" smtClean="0">
                <a:solidFill>
                  <a:schemeClr val="tx1"/>
                </a:solidFill>
              </a:rPr>
              <a:pPr>
                <a:spcBef>
                  <a:spcPct val="0"/>
                </a:spcBef>
                <a:buSzTx/>
                <a:buFontTx/>
                <a:buNone/>
              </a:pPr>
              <a:t>9</a:t>
            </a:fld>
            <a:endParaRPr lang="en-US" altLang="en-US" sz="1200" smtClean="0">
              <a:solidFill>
                <a:schemeClr val="tx1"/>
              </a:solidFill>
            </a:endParaRPr>
          </a:p>
        </p:txBody>
      </p:sp>
      <p:sp>
        <p:nvSpPr>
          <p:cNvPr id="6" name="Rectangle 4"/>
          <p:cNvSpPr>
            <a:spLocks noGrp="1" noChangeArrowheads="1"/>
          </p:cNvSpPr>
          <p:nvPr>
            <p:ph type="dt" sz="quarter" idx="10"/>
          </p:nvPr>
        </p:nvSpPr>
        <p:spPr>
          <a:xfrm>
            <a:off x="250825" y="6381750"/>
            <a:ext cx="3827463" cy="26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lgn="l">
              <a:spcBef>
                <a:spcPct val="0"/>
              </a:spcBef>
              <a:buSzTx/>
              <a:buFontTx/>
              <a:buNone/>
            </a:pPr>
            <a:r>
              <a:rPr lang="en-US" altLang="en-US" sz="1400" dirty="0">
                <a:solidFill>
                  <a:schemeClr val="tx1"/>
                </a:solidFill>
                <a:latin typeface="Univers" pitchFamily="34" charset="0"/>
              </a:rPr>
              <a:t>Tunis, Tunisia, 27 January 2014</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TU-e">
  <a:themeElements>
    <a:clrScheme name="ITU-e 3">
      <a:dk1>
        <a:srgbClr val="000000"/>
      </a:dk1>
      <a:lt1>
        <a:srgbClr val="FFFFFF"/>
      </a:lt1>
      <a:dk2>
        <a:srgbClr val="000000"/>
      </a:dk2>
      <a:lt2>
        <a:srgbClr val="000099"/>
      </a:lt2>
      <a:accent1>
        <a:srgbClr val="FFCC00"/>
      </a:accent1>
      <a:accent2>
        <a:srgbClr val="3333CC"/>
      </a:accent2>
      <a:accent3>
        <a:srgbClr val="FFFFFF"/>
      </a:accent3>
      <a:accent4>
        <a:srgbClr val="000000"/>
      </a:accent4>
      <a:accent5>
        <a:srgbClr val="FFE2AA"/>
      </a:accent5>
      <a:accent6>
        <a:srgbClr val="2D2DB9"/>
      </a:accent6>
      <a:hlink>
        <a:srgbClr val="3399FF"/>
      </a:hlink>
      <a:folHlink>
        <a:srgbClr val="5F5F5F"/>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000000"/>
        </a:dk1>
        <a:lt1>
          <a:srgbClr val="FFFFFF"/>
        </a:lt1>
        <a:dk2>
          <a:srgbClr val="000000"/>
        </a:dk2>
        <a:lt2>
          <a:srgbClr val="0000FF"/>
        </a:lt2>
        <a:accent1>
          <a:srgbClr val="00CC99"/>
        </a:accent1>
        <a:accent2>
          <a:srgbClr val="3333CC"/>
        </a:accent2>
        <a:accent3>
          <a:srgbClr val="FFFFFF"/>
        </a:accent3>
        <a:accent4>
          <a:srgbClr val="000000"/>
        </a:accent4>
        <a:accent5>
          <a:srgbClr val="AAE2CA"/>
        </a:accent5>
        <a:accent6>
          <a:srgbClr val="2D2DB9"/>
        </a:accent6>
        <a:hlink>
          <a:srgbClr val="3399FF"/>
        </a:hlink>
        <a:folHlink>
          <a:srgbClr val="9999FF"/>
        </a:folHlink>
      </a:clrScheme>
      <a:clrMap bg1="lt1" tx1="dk1" bg2="lt2" tx2="dk2" accent1="accent1" accent2="accent2" accent3="accent3" accent4="accent4" accent5="accent5" accent6="accent6" hlink="hlink" folHlink="folHlink"/>
    </a:extraClrScheme>
    <a:extraClrScheme>
      <a:clrScheme name="ITU-e 3">
        <a:dk1>
          <a:srgbClr val="000000"/>
        </a:dk1>
        <a:lt1>
          <a:srgbClr val="FFFFFF"/>
        </a:lt1>
        <a:dk2>
          <a:srgbClr val="000000"/>
        </a:dk2>
        <a:lt2>
          <a:srgbClr val="000099"/>
        </a:lt2>
        <a:accent1>
          <a:srgbClr val="FFCC00"/>
        </a:accent1>
        <a:accent2>
          <a:srgbClr val="3333CC"/>
        </a:accent2>
        <a:accent3>
          <a:srgbClr val="FFFFFF"/>
        </a:accent3>
        <a:accent4>
          <a:srgbClr val="000000"/>
        </a:accent4>
        <a:accent5>
          <a:srgbClr val="FFE2AA"/>
        </a:accent5>
        <a:accent6>
          <a:srgbClr val="2D2DB9"/>
        </a:accent6>
        <a:hlink>
          <a:srgbClr val="3399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C5A7E56BAAFA46A63FB64C1AB7B917" ma:contentTypeVersion="3" ma:contentTypeDescription="Create a new document." ma:contentTypeScope="" ma:versionID="1165994a1b78f0abcc498d44dbb65f95">
  <xsd:schema xmlns:xsd="http://www.w3.org/2001/XMLSchema" xmlns:xs="http://www.w3.org/2001/XMLSchema" xmlns:p="http://schemas.microsoft.com/office/2006/metadata/properties" xmlns:ns1="http://schemas.microsoft.com/sharepoint/v3" targetNamespace="http://schemas.microsoft.com/office/2006/metadata/properties" ma:root="true" ma:fieldsID="6f683ceec20255c2e0c615744c076fe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405C264-F8CD-4190-8B69-92F21309B60E}"/>
</file>

<file path=customXml/itemProps2.xml><?xml version="1.0" encoding="utf-8"?>
<ds:datastoreItem xmlns:ds="http://schemas.openxmlformats.org/officeDocument/2006/customXml" ds:itemID="{33A2B6E1-03E3-4D0A-B7E1-FA35E026E822}"/>
</file>

<file path=customXml/itemProps3.xml><?xml version="1.0" encoding="utf-8"?>
<ds:datastoreItem xmlns:ds="http://schemas.openxmlformats.org/officeDocument/2006/customXml" ds:itemID="{81290864-3D39-4152-8BA2-126CCACC0839}"/>
</file>

<file path=docProps/app.xml><?xml version="1.0" encoding="utf-8"?>
<Properties xmlns="http://schemas.openxmlformats.org/officeDocument/2006/extended-properties" xmlns:vt="http://schemas.openxmlformats.org/officeDocument/2006/docPropsVTypes">
  <Template>ITU-e</Template>
  <TotalTime>2163</TotalTime>
  <Words>1473</Words>
  <Application>Microsoft Office PowerPoint</Application>
  <PresentationFormat>On-screen Show (4:3)</PresentationFormat>
  <Paragraphs>215</Paragraphs>
  <Slides>20</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Verdana</vt:lpstr>
      <vt:lpstr>Arial</vt:lpstr>
      <vt:lpstr>ZapfDingbats BT</vt:lpstr>
      <vt:lpstr>Univers</vt:lpstr>
      <vt:lpstr>Trebuchet MS</vt:lpstr>
      <vt:lpstr>宋体</vt:lpstr>
      <vt:lpstr>Wingdings</vt:lpstr>
      <vt:lpstr>MS PGothic</vt:lpstr>
      <vt:lpstr>ITU-e</vt:lpstr>
      <vt:lpstr>ITU Activities on Bridging the Standardization Gap (BSG)</vt:lpstr>
      <vt:lpstr>PowerPoint Presentation</vt:lpstr>
      <vt:lpstr>ITU develops standards</vt:lpstr>
      <vt:lpstr>ITU assists developing countries </vt:lpstr>
      <vt:lpstr>The Standardization Gap</vt:lpstr>
      <vt:lpstr>The Standardization Gap</vt:lpstr>
      <vt:lpstr>The Standardization Gap</vt:lpstr>
      <vt:lpstr>BSG Fund</vt:lpstr>
      <vt:lpstr>ITU Activities to Bridge the Gap</vt:lpstr>
      <vt:lpstr>Strengthen Standard Making Capability</vt:lpstr>
      <vt:lpstr>Strengthen Standard Making Capability</vt:lpstr>
      <vt:lpstr>Assist Developing Countries in Standards Implementation</vt:lpstr>
      <vt:lpstr>Standards Q&amp;A</vt:lpstr>
      <vt:lpstr>Assist Developing Countries in Standards Implementation</vt:lpstr>
      <vt:lpstr>Develop Human Resources</vt:lpstr>
      <vt:lpstr>Develop Human Resources</vt:lpstr>
      <vt:lpstr>Regional Groups</vt:lpstr>
      <vt:lpstr>Regional Groups</vt:lpstr>
      <vt:lpstr>Conclusions and Recommendations</vt:lpstr>
      <vt:lpstr>PowerPoint Presentation</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Telecommunication  Union</dc:title>
  <dc:creator>P.Rosa</dc:creator>
  <cp:lastModifiedBy>Mauree, Venkatesen</cp:lastModifiedBy>
  <cp:revision>365</cp:revision>
  <cp:lastPrinted>2001-11-25T13:41:09Z</cp:lastPrinted>
  <dcterms:created xsi:type="dcterms:W3CDTF">2007-02-20T15:47:31Z</dcterms:created>
  <dcterms:modified xsi:type="dcterms:W3CDTF">2014-01-24T16:00:47Z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0x01010011C5A7E56BAAFA46A63FB64C1AB7B917</vt:lpwstr>
  </property>
</Properties>
</file>